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3.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notesSlides/notesSlide4.xml" ContentType="application/vnd.openxmlformats-officedocument.presentationml.notesSlide+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notesSlides/notesSlide5.xml" ContentType="application/vnd.openxmlformats-officedocument.presentationml.notesSlide+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notesSlides/notesSlide6.xml" ContentType="application/vnd.openxmlformats-officedocument.presentationml.notesSlide+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notesSlides/notesSlide7.xml" ContentType="application/vnd.openxmlformats-officedocument.presentationml.notesSlide+xml"/>
  <Override PartName="/ppt/ink/ink1.xml" ContentType="application/inkml+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notesSlides/notesSlide8.xml" ContentType="application/vnd.openxmlformats-officedocument.presentationml.notesSlide+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notesSlides/notesSlide9.xml" ContentType="application/vnd.openxmlformats-officedocument.presentationml.notesSlide+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0.xml" ContentType="application/vnd.openxmlformats-officedocument.presentationml.tags+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tags/tag1467.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tags/tag1483.xml" ContentType="application/vnd.openxmlformats-officedocument.presentationml.tags+xml"/>
  <Override PartName="/ppt/tags/tag1484.xml" ContentType="application/vnd.openxmlformats-officedocument.presentationml.tags+xml"/>
  <Override PartName="/ppt/tags/tag1485.xml" ContentType="application/vnd.openxmlformats-officedocument.presentationml.tags+xml"/>
  <Override PartName="/ppt/tags/tag1486.xml" ContentType="application/vnd.openxmlformats-officedocument.presentationml.tags+xml"/>
  <Override PartName="/ppt/tags/tag1487.xml" ContentType="application/vnd.openxmlformats-officedocument.presentationml.tags+xml"/>
  <Override PartName="/ppt/tags/tag1488.xml" ContentType="application/vnd.openxmlformats-officedocument.presentationml.tags+xml"/>
  <Override PartName="/ppt/tags/tag1489.xml" ContentType="application/vnd.openxmlformats-officedocument.presentationml.tags+xml"/>
  <Override PartName="/ppt/tags/tag1490.xml" ContentType="application/vnd.openxmlformats-officedocument.presentationml.tags+xml"/>
  <Override PartName="/ppt/tags/tag1491.xml" ContentType="application/vnd.openxmlformats-officedocument.presentationml.tags+xml"/>
  <Override PartName="/ppt/tags/tag1492.xml" ContentType="application/vnd.openxmlformats-officedocument.presentationml.tags+xml"/>
  <Override PartName="/ppt/tags/tag1493.xml" ContentType="application/vnd.openxmlformats-officedocument.presentationml.tags+xml"/>
  <Override PartName="/ppt/tags/tag1494.xml" ContentType="application/vnd.openxmlformats-officedocument.presentationml.tags+xml"/>
  <Override PartName="/ppt/tags/tag1495.xml" ContentType="application/vnd.openxmlformats-officedocument.presentationml.tags+xml"/>
  <Override PartName="/ppt/notesSlides/notesSlide10.xml" ContentType="application/vnd.openxmlformats-officedocument.presentationml.notesSlide+xml"/>
  <Override PartName="/ppt/tags/tag1496.xml" ContentType="application/vnd.openxmlformats-officedocument.presentationml.tags+xml"/>
  <Override PartName="/ppt/tags/tag1497.xml" ContentType="application/vnd.openxmlformats-officedocument.presentationml.tags+xml"/>
  <Override PartName="/ppt/tags/tag1498.xml" ContentType="application/vnd.openxmlformats-officedocument.presentationml.tags+xml"/>
  <Override PartName="/ppt/tags/tag1499.xml" ContentType="application/vnd.openxmlformats-officedocument.presentationml.tags+xml"/>
  <Override PartName="/ppt/tags/tag1500.xml" ContentType="application/vnd.openxmlformats-officedocument.presentationml.tags+xml"/>
  <Override PartName="/ppt/tags/tag1501.xml" ContentType="application/vnd.openxmlformats-officedocument.presentationml.tags+xml"/>
  <Override PartName="/ppt/tags/tag1502.xml" ContentType="application/vnd.openxmlformats-officedocument.presentationml.tags+xml"/>
  <Override PartName="/ppt/tags/tag1503.xml" ContentType="application/vnd.openxmlformats-officedocument.presentationml.tags+xml"/>
  <Override PartName="/ppt/tags/tag1504.xml" ContentType="application/vnd.openxmlformats-officedocument.presentationml.tags+xml"/>
  <Override PartName="/ppt/tags/tag1505.xml" ContentType="application/vnd.openxmlformats-officedocument.presentationml.tags+xml"/>
  <Override PartName="/ppt/tags/tag1506.xml" ContentType="application/vnd.openxmlformats-officedocument.presentationml.tags+xml"/>
  <Override PartName="/ppt/tags/tag1507.xml" ContentType="application/vnd.openxmlformats-officedocument.presentationml.tags+xml"/>
  <Override PartName="/ppt/tags/tag1508.xml" ContentType="application/vnd.openxmlformats-officedocument.presentationml.tags+xml"/>
  <Override PartName="/ppt/tags/tag1509.xml" ContentType="application/vnd.openxmlformats-officedocument.presentationml.tags+xml"/>
  <Override PartName="/ppt/tags/tag1510.xml" ContentType="application/vnd.openxmlformats-officedocument.presentationml.tags+xml"/>
  <Override PartName="/ppt/tags/tag1511.xml" ContentType="application/vnd.openxmlformats-officedocument.presentationml.tags+xml"/>
  <Override PartName="/ppt/tags/tag1512.xml" ContentType="application/vnd.openxmlformats-officedocument.presentationml.tags+xml"/>
  <Override PartName="/ppt/tags/tag1513.xml" ContentType="application/vnd.openxmlformats-officedocument.presentationml.tags+xml"/>
  <Override PartName="/ppt/tags/tag1514.xml" ContentType="application/vnd.openxmlformats-officedocument.presentationml.tags+xml"/>
  <Override PartName="/ppt/tags/tag1515.xml" ContentType="application/vnd.openxmlformats-officedocument.presentationml.tags+xml"/>
  <Override PartName="/ppt/tags/tag1516.xml" ContentType="application/vnd.openxmlformats-officedocument.presentationml.tags+xml"/>
  <Override PartName="/ppt/tags/tag1517.xml" ContentType="application/vnd.openxmlformats-officedocument.presentationml.tags+xml"/>
  <Override PartName="/ppt/tags/tag1518.xml" ContentType="application/vnd.openxmlformats-officedocument.presentationml.tags+xml"/>
  <Override PartName="/ppt/tags/tag1519.xml" ContentType="application/vnd.openxmlformats-officedocument.presentationml.tags+xml"/>
  <Override PartName="/ppt/tags/tag1520.xml" ContentType="application/vnd.openxmlformats-officedocument.presentationml.tags+xml"/>
  <Override PartName="/ppt/tags/tag1521.xml" ContentType="application/vnd.openxmlformats-officedocument.presentationml.tags+xml"/>
  <Override PartName="/ppt/tags/tag1522.xml" ContentType="application/vnd.openxmlformats-officedocument.presentationml.tags+xml"/>
  <Override PartName="/ppt/tags/tag1523.xml" ContentType="application/vnd.openxmlformats-officedocument.presentationml.tags+xml"/>
  <Override PartName="/ppt/tags/tag1524.xml" ContentType="application/vnd.openxmlformats-officedocument.presentationml.tags+xml"/>
  <Override PartName="/ppt/tags/tag1525.xml" ContentType="application/vnd.openxmlformats-officedocument.presentationml.tags+xml"/>
  <Override PartName="/ppt/tags/tag1526.xml" ContentType="application/vnd.openxmlformats-officedocument.presentationml.tags+xml"/>
  <Override PartName="/ppt/tags/tag1527.xml" ContentType="application/vnd.openxmlformats-officedocument.presentationml.tags+xml"/>
  <Override PartName="/ppt/tags/tag1528.xml" ContentType="application/vnd.openxmlformats-officedocument.presentationml.tags+xml"/>
  <Override PartName="/ppt/tags/tag1529.xml" ContentType="application/vnd.openxmlformats-officedocument.presentationml.tags+xml"/>
  <Override PartName="/ppt/tags/tag1530.xml" ContentType="application/vnd.openxmlformats-officedocument.presentationml.tags+xml"/>
  <Override PartName="/ppt/tags/tag1531.xml" ContentType="application/vnd.openxmlformats-officedocument.presentationml.tags+xml"/>
  <Override PartName="/ppt/tags/tag1532.xml" ContentType="application/vnd.openxmlformats-officedocument.presentationml.tags+xml"/>
  <Override PartName="/ppt/tags/tag1533.xml" ContentType="application/vnd.openxmlformats-officedocument.presentationml.tags+xml"/>
  <Override PartName="/ppt/tags/tag1534.xml" ContentType="application/vnd.openxmlformats-officedocument.presentationml.tags+xml"/>
  <Override PartName="/ppt/tags/tag1535.xml" ContentType="application/vnd.openxmlformats-officedocument.presentationml.tags+xml"/>
  <Override PartName="/ppt/tags/tag1536.xml" ContentType="application/vnd.openxmlformats-officedocument.presentationml.tags+xml"/>
  <Override PartName="/ppt/tags/tag1537.xml" ContentType="application/vnd.openxmlformats-officedocument.presentationml.tags+xml"/>
  <Override PartName="/ppt/tags/tag1538.xml" ContentType="application/vnd.openxmlformats-officedocument.presentationml.tags+xml"/>
  <Override PartName="/ppt/tags/tag1539.xml" ContentType="application/vnd.openxmlformats-officedocument.presentationml.tags+xml"/>
  <Override PartName="/ppt/tags/tag1540.xml" ContentType="application/vnd.openxmlformats-officedocument.presentationml.tags+xml"/>
  <Override PartName="/ppt/tags/tag1541.xml" ContentType="application/vnd.openxmlformats-officedocument.presentationml.tags+xml"/>
  <Override PartName="/ppt/tags/tag1542.xml" ContentType="application/vnd.openxmlformats-officedocument.presentationml.tags+xml"/>
  <Override PartName="/ppt/tags/tag1543.xml" ContentType="application/vnd.openxmlformats-officedocument.presentationml.tags+xml"/>
  <Override PartName="/ppt/tags/tag1544.xml" ContentType="application/vnd.openxmlformats-officedocument.presentationml.tags+xml"/>
  <Override PartName="/ppt/tags/tag1545.xml" ContentType="application/vnd.openxmlformats-officedocument.presentationml.tags+xml"/>
  <Override PartName="/ppt/tags/tag1546.xml" ContentType="application/vnd.openxmlformats-officedocument.presentationml.tags+xml"/>
  <Override PartName="/ppt/tags/tag1547.xml" ContentType="application/vnd.openxmlformats-officedocument.presentationml.tags+xml"/>
  <Override PartName="/ppt/tags/tag1548.xml" ContentType="application/vnd.openxmlformats-officedocument.presentationml.tags+xml"/>
  <Override PartName="/ppt/tags/tag1549.xml" ContentType="application/vnd.openxmlformats-officedocument.presentationml.tags+xml"/>
  <Override PartName="/ppt/tags/tag1550.xml" ContentType="application/vnd.openxmlformats-officedocument.presentationml.tags+xml"/>
  <Override PartName="/ppt/tags/tag1551.xml" ContentType="application/vnd.openxmlformats-officedocument.presentationml.tags+xml"/>
  <Override PartName="/ppt/tags/tag1552.xml" ContentType="application/vnd.openxmlformats-officedocument.presentationml.tags+xml"/>
  <Override PartName="/ppt/tags/tag1553.xml" ContentType="application/vnd.openxmlformats-officedocument.presentationml.tags+xml"/>
  <Override PartName="/ppt/tags/tag1554.xml" ContentType="application/vnd.openxmlformats-officedocument.presentationml.tags+xml"/>
  <Override PartName="/ppt/tags/tag1555.xml" ContentType="application/vnd.openxmlformats-officedocument.presentationml.tags+xml"/>
  <Override PartName="/ppt/tags/tag1556.xml" ContentType="application/vnd.openxmlformats-officedocument.presentationml.tags+xml"/>
  <Override PartName="/ppt/tags/tag1557.xml" ContentType="application/vnd.openxmlformats-officedocument.presentationml.tags+xml"/>
  <Override PartName="/ppt/tags/tag1558.xml" ContentType="application/vnd.openxmlformats-officedocument.presentationml.tags+xml"/>
  <Override PartName="/ppt/tags/tag1559.xml" ContentType="application/vnd.openxmlformats-officedocument.presentationml.tags+xml"/>
  <Override PartName="/ppt/tags/tag1560.xml" ContentType="application/vnd.openxmlformats-officedocument.presentationml.tags+xml"/>
  <Override PartName="/ppt/tags/tag1561.xml" ContentType="application/vnd.openxmlformats-officedocument.presentationml.tags+xml"/>
  <Override PartName="/ppt/tags/tag1562.xml" ContentType="application/vnd.openxmlformats-officedocument.presentationml.tags+xml"/>
  <Override PartName="/ppt/tags/tag1563.xml" ContentType="application/vnd.openxmlformats-officedocument.presentationml.tags+xml"/>
  <Override PartName="/ppt/tags/tag1564.xml" ContentType="application/vnd.openxmlformats-officedocument.presentationml.tags+xml"/>
  <Override PartName="/ppt/tags/tag1565.xml" ContentType="application/vnd.openxmlformats-officedocument.presentationml.tags+xml"/>
  <Override PartName="/ppt/tags/tag1566.xml" ContentType="application/vnd.openxmlformats-officedocument.presentationml.tags+xml"/>
  <Override PartName="/ppt/tags/tag1567.xml" ContentType="application/vnd.openxmlformats-officedocument.presentationml.tags+xml"/>
  <Override PartName="/ppt/tags/tag1568.xml" ContentType="application/vnd.openxmlformats-officedocument.presentationml.tags+xml"/>
  <Override PartName="/ppt/tags/tag1569.xml" ContentType="application/vnd.openxmlformats-officedocument.presentationml.tags+xml"/>
  <Override PartName="/ppt/tags/tag1570.xml" ContentType="application/vnd.openxmlformats-officedocument.presentationml.tags+xml"/>
  <Override PartName="/ppt/tags/tag1571.xml" ContentType="application/vnd.openxmlformats-officedocument.presentationml.tags+xml"/>
  <Override PartName="/ppt/tags/tag1572.xml" ContentType="application/vnd.openxmlformats-officedocument.presentationml.tags+xml"/>
  <Override PartName="/ppt/tags/tag1573.xml" ContentType="application/vnd.openxmlformats-officedocument.presentationml.tags+xml"/>
  <Override PartName="/ppt/tags/tag1574.xml" ContentType="application/vnd.openxmlformats-officedocument.presentationml.tags+xml"/>
  <Override PartName="/ppt/tags/tag1575.xml" ContentType="application/vnd.openxmlformats-officedocument.presentationml.tags+xml"/>
  <Override PartName="/ppt/tags/tag1576.xml" ContentType="application/vnd.openxmlformats-officedocument.presentationml.tags+xml"/>
  <Override PartName="/ppt/tags/tag1577.xml" ContentType="application/vnd.openxmlformats-officedocument.presentationml.tags+xml"/>
  <Override PartName="/ppt/tags/tag1578.xml" ContentType="application/vnd.openxmlformats-officedocument.presentationml.tags+xml"/>
  <Override PartName="/ppt/tags/tag1579.xml" ContentType="application/vnd.openxmlformats-officedocument.presentationml.tags+xml"/>
  <Override PartName="/ppt/tags/tag1580.xml" ContentType="application/vnd.openxmlformats-officedocument.presentationml.tags+xml"/>
  <Override PartName="/ppt/tags/tag1581.xml" ContentType="application/vnd.openxmlformats-officedocument.presentationml.tags+xml"/>
  <Override PartName="/ppt/tags/tag1582.xml" ContentType="application/vnd.openxmlformats-officedocument.presentationml.tags+xml"/>
  <Override PartName="/ppt/tags/tag1583.xml" ContentType="application/vnd.openxmlformats-officedocument.presentationml.tags+xml"/>
  <Override PartName="/ppt/tags/tag1584.xml" ContentType="application/vnd.openxmlformats-officedocument.presentationml.tags+xml"/>
  <Override PartName="/ppt/tags/tag1585.xml" ContentType="application/vnd.openxmlformats-officedocument.presentationml.tags+xml"/>
  <Override PartName="/ppt/tags/tag1586.xml" ContentType="application/vnd.openxmlformats-officedocument.presentationml.tags+xml"/>
  <Override PartName="/ppt/tags/tag1587.xml" ContentType="application/vnd.openxmlformats-officedocument.presentationml.tags+xml"/>
  <Override PartName="/ppt/tags/tag1588.xml" ContentType="application/vnd.openxmlformats-officedocument.presentationml.tags+xml"/>
  <Override PartName="/ppt/tags/tag1589.xml" ContentType="application/vnd.openxmlformats-officedocument.presentationml.tags+xml"/>
  <Override PartName="/ppt/tags/tag1590.xml" ContentType="application/vnd.openxmlformats-officedocument.presentationml.tags+xml"/>
  <Override PartName="/ppt/tags/tag1591.xml" ContentType="application/vnd.openxmlformats-officedocument.presentationml.tags+xml"/>
  <Override PartName="/ppt/tags/tag1592.xml" ContentType="application/vnd.openxmlformats-officedocument.presentationml.tags+xml"/>
  <Override PartName="/ppt/tags/tag1593.xml" ContentType="application/vnd.openxmlformats-officedocument.presentationml.tags+xml"/>
  <Override PartName="/ppt/tags/tag1594.xml" ContentType="application/vnd.openxmlformats-officedocument.presentationml.tags+xml"/>
  <Override PartName="/ppt/tags/tag1595.xml" ContentType="application/vnd.openxmlformats-officedocument.presentationml.tags+xml"/>
  <Override PartName="/ppt/tags/tag1596.xml" ContentType="application/vnd.openxmlformats-officedocument.presentationml.tags+xml"/>
  <Override PartName="/ppt/tags/tag1597.xml" ContentType="application/vnd.openxmlformats-officedocument.presentationml.tags+xml"/>
  <Override PartName="/ppt/tags/tag1598.xml" ContentType="application/vnd.openxmlformats-officedocument.presentationml.tags+xml"/>
  <Override PartName="/ppt/tags/tag1599.xml" ContentType="application/vnd.openxmlformats-officedocument.presentationml.tags+xml"/>
  <Override PartName="/ppt/tags/tag1600.xml" ContentType="application/vnd.openxmlformats-officedocument.presentationml.tags+xml"/>
  <Override PartName="/ppt/tags/tag1601.xml" ContentType="application/vnd.openxmlformats-officedocument.presentationml.tags+xml"/>
  <Override PartName="/ppt/tags/tag1602.xml" ContentType="application/vnd.openxmlformats-officedocument.presentationml.tags+xml"/>
  <Override PartName="/ppt/tags/tag1603.xml" ContentType="application/vnd.openxmlformats-officedocument.presentationml.tags+xml"/>
  <Override PartName="/ppt/tags/tag1604.xml" ContentType="application/vnd.openxmlformats-officedocument.presentationml.tags+xml"/>
  <Override PartName="/ppt/tags/tag1605.xml" ContentType="application/vnd.openxmlformats-officedocument.presentationml.tags+xml"/>
  <Override PartName="/ppt/tags/tag1606.xml" ContentType="application/vnd.openxmlformats-officedocument.presentationml.tags+xml"/>
  <Override PartName="/ppt/tags/tag1607.xml" ContentType="application/vnd.openxmlformats-officedocument.presentationml.tags+xml"/>
  <Override PartName="/ppt/tags/tag1608.xml" ContentType="application/vnd.openxmlformats-officedocument.presentationml.tags+xml"/>
  <Override PartName="/ppt/tags/tag1609.xml" ContentType="application/vnd.openxmlformats-officedocument.presentationml.tags+xml"/>
  <Override PartName="/ppt/tags/tag1610.xml" ContentType="application/vnd.openxmlformats-officedocument.presentationml.tags+xml"/>
  <Override PartName="/ppt/tags/tag1611.xml" ContentType="application/vnd.openxmlformats-officedocument.presentationml.tags+xml"/>
  <Override PartName="/ppt/tags/tag1612.xml" ContentType="application/vnd.openxmlformats-officedocument.presentationml.tags+xml"/>
  <Override PartName="/ppt/tags/tag1613.xml" ContentType="application/vnd.openxmlformats-officedocument.presentationml.tags+xml"/>
  <Override PartName="/ppt/tags/tag1614.xml" ContentType="application/vnd.openxmlformats-officedocument.presentationml.tags+xml"/>
  <Override PartName="/ppt/tags/tag1615.xml" ContentType="application/vnd.openxmlformats-officedocument.presentationml.tags+xml"/>
  <Override PartName="/ppt/tags/tag1616.xml" ContentType="application/vnd.openxmlformats-officedocument.presentationml.tags+xml"/>
  <Override PartName="/ppt/tags/tag1617.xml" ContentType="application/vnd.openxmlformats-officedocument.presentationml.tags+xml"/>
  <Override PartName="/ppt/tags/tag1618.xml" ContentType="application/vnd.openxmlformats-officedocument.presentationml.tags+xml"/>
  <Override PartName="/ppt/tags/tag1619.xml" ContentType="application/vnd.openxmlformats-officedocument.presentationml.tags+xml"/>
  <Override PartName="/ppt/tags/tag1620.xml" ContentType="application/vnd.openxmlformats-officedocument.presentationml.tags+xml"/>
  <Override PartName="/ppt/tags/tag1621.xml" ContentType="application/vnd.openxmlformats-officedocument.presentationml.tags+xml"/>
  <Override PartName="/ppt/tags/tag1622.xml" ContentType="application/vnd.openxmlformats-officedocument.presentationml.tags+xml"/>
  <Override PartName="/ppt/tags/tag1623.xml" ContentType="application/vnd.openxmlformats-officedocument.presentationml.tags+xml"/>
  <Override PartName="/ppt/tags/tag1624.xml" ContentType="application/vnd.openxmlformats-officedocument.presentationml.tags+xml"/>
  <Override PartName="/ppt/tags/tag1625.xml" ContentType="application/vnd.openxmlformats-officedocument.presentationml.tags+xml"/>
  <Override PartName="/ppt/tags/tag1626.xml" ContentType="application/vnd.openxmlformats-officedocument.presentationml.tags+xml"/>
  <Override PartName="/ppt/tags/tag1627.xml" ContentType="application/vnd.openxmlformats-officedocument.presentationml.tags+xml"/>
  <Override PartName="/ppt/tags/tag1628.xml" ContentType="application/vnd.openxmlformats-officedocument.presentationml.tags+xml"/>
  <Override PartName="/ppt/tags/tag1629.xml" ContentType="application/vnd.openxmlformats-officedocument.presentationml.tags+xml"/>
  <Override PartName="/ppt/tags/tag1630.xml" ContentType="application/vnd.openxmlformats-officedocument.presentationml.tags+xml"/>
  <Override PartName="/ppt/tags/tag1631.xml" ContentType="application/vnd.openxmlformats-officedocument.presentationml.tags+xml"/>
  <Override PartName="/ppt/notesSlides/notesSlide11.xml" ContentType="application/vnd.openxmlformats-officedocument.presentationml.notesSlide+xml"/>
  <Override PartName="/ppt/tags/tag1632.xml" ContentType="application/vnd.openxmlformats-officedocument.presentationml.tags+xml"/>
  <Override PartName="/ppt/tags/tag1633.xml" ContentType="application/vnd.openxmlformats-officedocument.presentationml.tags+xml"/>
  <Override PartName="/ppt/tags/tag1634.xml" ContentType="application/vnd.openxmlformats-officedocument.presentationml.tags+xml"/>
  <Override PartName="/ppt/tags/tag1635.xml" ContentType="application/vnd.openxmlformats-officedocument.presentationml.tags+xml"/>
  <Override PartName="/ppt/tags/tag1636.xml" ContentType="application/vnd.openxmlformats-officedocument.presentationml.tags+xml"/>
  <Override PartName="/ppt/tags/tag1637.xml" ContentType="application/vnd.openxmlformats-officedocument.presentationml.tags+xml"/>
  <Override PartName="/ppt/tags/tag1638.xml" ContentType="application/vnd.openxmlformats-officedocument.presentationml.tags+xml"/>
  <Override PartName="/ppt/tags/tag1639.xml" ContentType="application/vnd.openxmlformats-officedocument.presentationml.tags+xml"/>
  <Override PartName="/ppt/tags/tag1640.xml" ContentType="application/vnd.openxmlformats-officedocument.presentationml.tags+xml"/>
  <Override PartName="/ppt/tags/tag1641.xml" ContentType="application/vnd.openxmlformats-officedocument.presentationml.tags+xml"/>
  <Override PartName="/ppt/tags/tag1642.xml" ContentType="application/vnd.openxmlformats-officedocument.presentationml.tags+xml"/>
  <Override PartName="/ppt/tags/tag1643.xml" ContentType="application/vnd.openxmlformats-officedocument.presentationml.tags+xml"/>
  <Override PartName="/ppt/tags/tag1644.xml" ContentType="application/vnd.openxmlformats-officedocument.presentationml.tags+xml"/>
  <Override PartName="/ppt/tags/tag1645.xml" ContentType="application/vnd.openxmlformats-officedocument.presentationml.tags+xml"/>
  <Override PartName="/ppt/tags/tag1646.xml" ContentType="application/vnd.openxmlformats-officedocument.presentationml.tags+xml"/>
  <Override PartName="/ppt/tags/tag1647.xml" ContentType="application/vnd.openxmlformats-officedocument.presentationml.tags+xml"/>
  <Override PartName="/ppt/tags/tag1648.xml" ContentType="application/vnd.openxmlformats-officedocument.presentationml.tags+xml"/>
  <Override PartName="/ppt/tags/tag1649.xml" ContentType="application/vnd.openxmlformats-officedocument.presentationml.tags+xml"/>
  <Override PartName="/ppt/tags/tag1650.xml" ContentType="application/vnd.openxmlformats-officedocument.presentationml.tags+xml"/>
  <Override PartName="/ppt/tags/tag1651.xml" ContentType="application/vnd.openxmlformats-officedocument.presentationml.tags+xml"/>
  <Override PartName="/ppt/tags/tag1652.xml" ContentType="application/vnd.openxmlformats-officedocument.presentationml.tags+xml"/>
  <Override PartName="/ppt/tags/tag1653.xml" ContentType="application/vnd.openxmlformats-officedocument.presentationml.tags+xml"/>
  <Override PartName="/ppt/tags/tag1654.xml" ContentType="application/vnd.openxmlformats-officedocument.presentationml.tags+xml"/>
  <Override PartName="/ppt/tags/tag1655.xml" ContentType="application/vnd.openxmlformats-officedocument.presentationml.tags+xml"/>
  <Override PartName="/ppt/tags/tag1656.xml" ContentType="application/vnd.openxmlformats-officedocument.presentationml.tags+xml"/>
  <Override PartName="/ppt/tags/tag1657.xml" ContentType="application/vnd.openxmlformats-officedocument.presentationml.tags+xml"/>
  <Override PartName="/ppt/tags/tag1658.xml" ContentType="application/vnd.openxmlformats-officedocument.presentationml.tags+xml"/>
  <Override PartName="/ppt/tags/tag1659.xml" ContentType="application/vnd.openxmlformats-officedocument.presentationml.tags+xml"/>
  <Override PartName="/ppt/tags/tag1660.xml" ContentType="application/vnd.openxmlformats-officedocument.presentationml.tags+xml"/>
  <Override PartName="/ppt/tags/tag1661.xml" ContentType="application/vnd.openxmlformats-officedocument.presentationml.tags+xml"/>
  <Override PartName="/ppt/tags/tag1662.xml" ContentType="application/vnd.openxmlformats-officedocument.presentationml.tags+xml"/>
  <Override PartName="/ppt/tags/tag1663.xml" ContentType="application/vnd.openxmlformats-officedocument.presentationml.tags+xml"/>
  <Override PartName="/ppt/tags/tag1664.xml" ContentType="application/vnd.openxmlformats-officedocument.presentationml.tags+xml"/>
  <Override PartName="/ppt/notesSlides/notesSlide12.xml" ContentType="application/vnd.openxmlformats-officedocument.presentationml.notesSlide+xml"/>
  <Override PartName="/ppt/tags/tag1665.xml" ContentType="application/vnd.openxmlformats-officedocument.presentationml.tags+xml"/>
  <Override PartName="/ppt/tags/tag1666.xml" ContentType="application/vnd.openxmlformats-officedocument.presentationml.tags+xml"/>
  <Override PartName="/ppt/notesSlides/notesSlide13.xml" ContentType="application/vnd.openxmlformats-officedocument.presentationml.notesSlide+xml"/>
  <Override PartName="/ppt/tags/tag1667.xml" ContentType="application/vnd.openxmlformats-officedocument.presentationml.tags+xml"/>
  <Override PartName="/ppt/tags/tag1668.xml" ContentType="application/vnd.openxmlformats-officedocument.presentationml.tags+xml"/>
  <Override PartName="/ppt/tags/tag1669.xml" ContentType="application/vnd.openxmlformats-officedocument.presentationml.tags+xml"/>
  <Override PartName="/ppt/tags/tag1670.xml" ContentType="application/vnd.openxmlformats-officedocument.presentationml.tags+xml"/>
  <Override PartName="/ppt/tags/tag1671.xml" ContentType="application/vnd.openxmlformats-officedocument.presentationml.tags+xml"/>
  <Override PartName="/ppt/tags/tag1672.xml" ContentType="application/vnd.openxmlformats-officedocument.presentationml.tags+xml"/>
  <Override PartName="/ppt/tags/tag1673.xml" ContentType="application/vnd.openxmlformats-officedocument.presentationml.tags+xml"/>
  <Override PartName="/ppt/tags/tag1674.xml" ContentType="application/vnd.openxmlformats-officedocument.presentationml.tags+xml"/>
  <Override PartName="/ppt/tags/tag1675.xml" ContentType="application/vnd.openxmlformats-officedocument.presentationml.tags+xml"/>
  <Override PartName="/ppt/tags/tag1676.xml" ContentType="application/vnd.openxmlformats-officedocument.presentationml.tags+xml"/>
  <Override PartName="/ppt/tags/tag1677.xml" ContentType="application/vnd.openxmlformats-officedocument.presentationml.tags+xml"/>
  <Override PartName="/ppt/tags/tag1678.xml" ContentType="application/vnd.openxmlformats-officedocument.presentationml.tags+xml"/>
  <Override PartName="/ppt/tags/tag1679.xml" ContentType="application/vnd.openxmlformats-officedocument.presentationml.tags+xml"/>
  <Override PartName="/ppt/tags/tag1680.xml" ContentType="application/vnd.openxmlformats-officedocument.presentationml.tags+xml"/>
  <Override PartName="/ppt/tags/tag1681.xml" ContentType="application/vnd.openxmlformats-officedocument.presentationml.tags+xml"/>
  <Override PartName="/ppt/tags/tag1682.xml" ContentType="application/vnd.openxmlformats-officedocument.presentationml.tags+xml"/>
  <Override PartName="/ppt/tags/tag1683.xml" ContentType="application/vnd.openxmlformats-officedocument.presentationml.tags+xml"/>
  <Override PartName="/ppt/tags/tag1684.xml" ContentType="application/vnd.openxmlformats-officedocument.presentationml.tags+xml"/>
  <Override PartName="/ppt/tags/tag1685.xml" ContentType="application/vnd.openxmlformats-officedocument.presentationml.tags+xml"/>
  <Override PartName="/ppt/tags/tag1686.xml" ContentType="application/vnd.openxmlformats-officedocument.presentationml.tags+xml"/>
  <Override PartName="/ppt/tags/tag1687.xml" ContentType="application/vnd.openxmlformats-officedocument.presentationml.tags+xml"/>
  <Override PartName="/ppt/tags/tag1688.xml" ContentType="application/vnd.openxmlformats-officedocument.presentationml.tags+xml"/>
  <Override PartName="/ppt/tags/tag1689.xml" ContentType="application/vnd.openxmlformats-officedocument.presentationml.tags+xml"/>
  <Override PartName="/ppt/tags/tag1690.xml" ContentType="application/vnd.openxmlformats-officedocument.presentationml.tags+xml"/>
  <Override PartName="/ppt/tags/tag1691.xml" ContentType="application/vnd.openxmlformats-officedocument.presentationml.tags+xml"/>
  <Override PartName="/ppt/tags/tag1692.xml" ContentType="application/vnd.openxmlformats-officedocument.presentationml.tags+xml"/>
  <Override PartName="/ppt/tags/tag1693.xml" ContentType="application/vnd.openxmlformats-officedocument.presentationml.tags+xml"/>
  <Override PartName="/ppt/tags/tag1694.xml" ContentType="application/vnd.openxmlformats-officedocument.presentationml.tags+xml"/>
  <Override PartName="/ppt/tags/tag1695.xml" ContentType="application/vnd.openxmlformats-officedocument.presentationml.tags+xml"/>
  <Override PartName="/ppt/tags/tag1696.xml" ContentType="application/vnd.openxmlformats-officedocument.presentationml.tags+xml"/>
  <Override PartName="/ppt/tags/tag1697.xml" ContentType="application/vnd.openxmlformats-officedocument.presentationml.tags+xml"/>
  <Override PartName="/ppt/tags/tag1698.xml" ContentType="application/vnd.openxmlformats-officedocument.presentationml.tags+xml"/>
  <Override PartName="/ppt/tags/tag1699.xml" ContentType="application/vnd.openxmlformats-officedocument.presentationml.tags+xml"/>
  <Override PartName="/ppt/tags/tag1700.xml" ContentType="application/vnd.openxmlformats-officedocument.presentationml.tags+xml"/>
  <Override PartName="/ppt/tags/tag1701.xml" ContentType="application/vnd.openxmlformats-officedocument.presentationml.tags+xml"/>
  <Override PartName="/ppt/tags/tag1702.xml" ContentType="application/vnd.openxmlformats-officedocument.presentationml.tags+xml"/>
  <Override PartName="/ppt/tags/tag1703.xml" ContentType="application/vnd.openxmlformats-officedocument.presentationml.tags+xml"/>
  <Override PartName="/ppt/tags/tag1704.xml" ContentType="application/vnd.openxmlformats-officedocument.presentationml.tags+xml"/>
  <Override PartName="/ppt/tags/tag1705.xml" ContentType="application/vnd.openxmlformats-officedocument.presentationml.tags+xml"/>
  <Override PartName="/ppt/tags/tag1706.xml" ContentType="application/vnd.openxmlformats-officedocument.presentationml.tags+xml"/>
  <Override PartName="/ppt/tags/tag1707.xml" ContentType="application/vnd.openxmlformats-officedocument.presentationml.tags+xml"/>
  <Override PartName="/ppt/tags/tag1708.xml" ContentType="application/vnd.openxmlformats-officedocument.presentationml.tags+xml"/>
  <Override PartName="/ppt/tags/tag1709.xml" ContentType="application/vnd.openxmlformats-officedocument.presentationml.tags+xml"/>
  <Override PartName="/ppt/tags/tag1710.xml" ContentType="application/vnd.openxmlformats-officedocument.presentationml.tags+xml"/>
  <Override PartName="/ppt/tags/tag1711.xml" ContentType="application/vnd.openxmlformats-officedocument.presentationml.tags+xml"/>
  <Override PartName="/ppt/tags/tag1712.xml" ContentType="application/vnd.openxmlformats-officedocument.presentationml.tags+xml"/>
  <Override PartName="/ppt/tags/tag1713.xml" ContentType="application/vnd.openxmlformats-officedocument.presentationml.tags+xml"/>
  <Override PartName="/ppt/tags/tag1714.xml" ContentType="application/vnd.openxmlformats-officedocument.presentationml.tags+xml"/>
  <Override PartName="/ppt/tags/tag1715.xml" ContentType="application/vnd.openxmlformats-officedocument.presentationml.tags+xml"/>
  <Override PartName="/ppt/tags/tag1716.xml" ContentType="application/vnd.openxmlformats-officedocument.presentationml.tags+xml"/>
  <Override PartName="/ppt/tags/tag1717.xml" ContentType="application/vnd.openxmlformats-officedocument.presentationml.tags+xml"/>
  <Override PartName="/ppt/tags/tag1718.xml" ContentType="application/vnd.openxmlformats-officedocument.presentationml.tags+xml"/>
  <Override PartName="/ppt/tags/tag1719.xml" ContentType="application/vnd.openxmlformats-officedocument.presentationml.tags+xml"/>
  <Override PartName="/ppt/tags/tag1720.xml" ContentType="application/vnd.openxmlformats-officedocument.presentationml.tags+xml"/>
  <Override PartName="/ppt/tags/tag1721.xml" ContentType="application/vnd.openxmlformats-officedocument.presentationml.tags+xml"/>
  <Override PartName="/ppt/tags/tag1722.xml" ContentType="application/vnd.openxmlformats-officedocument.presentationml.tags+xml"/>
  <Override PartName="/ppt/tags/tag1723.xml" ContentType="application/vnd.openxmlformats-officedocument.presentationml.tags+xml"/>
  <Override PartName="/ppt/tags/tag1724.xml" ContentType="application/vnd.openxmlformats-officedocument.presentationml.tags+xml"/>
  <Override PartName="/ppt/tags/tag1725.xml" ContentType="application/vnd.openxmlformats-officedocument.presentationml.tags+xml"/>
  <Override PartName="/ppt/tags/tag1726.xml" ContentType="application/vnd.openxmlformats-officedocument.presentationml.tags+xml"/>
  <Override PartName="/ppt/tags/tag1727.xml" ContentType="application/vnd.openxmlformats-officedocument.presentationml.tags+xml"/>
  <Override PartName="/ppt/tags/tag1728.xml" ContentType="application/vnd.openxmlformats-officedocument.presentationml.tags+xml"/>
  <Override PartName="/ppt/tags/tag1729.xml" ContentType="application/vnd.openxmlformats-officedocument.presentationml.tags+xml"/>
  <Override PartName="/ppt/tags/tag1730.xml" ContentType="application/vnd.openxmlformats-officedocument.presentationml.tags+xml"/>
  <Override PartName="/ppt/tags/tag1731.xml" ContentType="application/vnd.openxmlformats-officedocument.presentationml.tags+xml"/>
  <Override PartName="/ppt/tags/tag1732.xml" ContentType="application/vnd.openxmlformats-officedocument.presentationml.tags+xml"/>
  <Override PartName="/ppt/tags/tag1733.xml" ContentType="application/vnd.openxmlformats-officedocument.presentationml.tags+xml"/>
  <Override PartName="/ppt/tags/tag1734.xml" ContentType="application/vnd.openxmlformats-officedocument.presentationml.tags+xml"/>
  <Override PartName="/ppt/tags/tag1735.xml" ContentType="application/vnd.openxmlformats-officedocument.presentationml.tags+xml"/>
  <Override PartName="/ppt/tags/tag1736.xml" ContentType="application/vnd.openxmlformats-officedocument.presentationml.tags+xml"/>
  <Override PartName="/ppt/tags/tag1737.xml" ContentType="application/vnd.openxmlformats-officedocument.presentationml.tags+xml"/>
  <Override PartName="/ppt/tags/tag1738.xml" ContentType="application/vnd.openxmlformats-officedocument.presentationml.tags+xml"/>
  <Override PartName="/ppt/tags/tag1739.xml" ContentType="application/vnd.openxmlformats-officedocument.presentationml.tags+xml"/>
  <Override PartName="/ppt/tags/tag1740.xml" ContentType="application/vnd.openxmlformats-officedocument.presentationml.tags+xml"/>
  <Override PartName="/ppt/tags/tag1741.xml" ContentType="application/vnd.openxmlformats-officedocument.presentationml.tags+xml"/>
  <Override PartName="/ppt/tags/tag1742.xml" ContentType="application/vnd.openxmlformats-officedocument.presentationml.tags+xml"/>
  <Override PartName="/ppt/tags/tag1743.xml" ContentType="application/vnd.openxmlformats-officedocument.presentationml.tags+xml"/>
  <Override PartName="/ppt/tags/tag1744.xml" ContentType="application/vnd.openxmlformats-officedocument.presentationml.tags+xml"/>
  <Override PartName="/ppt/tags/tag1745.xml" ContentType="application/vnd.openxmlformats-officedocument.presentationml.tags+xml"/>
  <Override PartName="/ppt/tags/tag1746.xml" ContentType="application/vnd.openxmlformats-officedocument.presentationml.tags+xml"/>
  <Override PartName="/ppt/tags/tag1747.xml" ContentType="application/vnd.openxmlformats-officedocument.presentationml.tags+xml"/>
  <Override PartName="/ppt/tags/tag1748.xml" ContentType="application/vnd.openxmlformats-officedocument.presentationml.tags+xml"/>
  <Override PartName="/ppt/tags/tag1749.xml" ContentType="application/vnd.openxmlformats-officedocument.presentationml.tags+xml"/>
  <Override PartName="/ppt/tags/tag1750.xml" ContentType="application/vnd.openxmlformats-officedocument.presentationml.tags+xml"/>
  <Override PartName="/ppt/tags/tag1751.xml" ContentType="application/vnd.openxmlformats-officedocument.presentationml.tags+xml"/>
  <Override PartName="/ppt/tags/tag1752.xml" ContentType="application/vnd.openxmlformats-officedocument.presentationml.tags+xml"/>
  <Override PartName="/ppt/tags/tag1753.xml" ContentType="application/vnd.openxmlformats-officedocument.presentationml.tags+xml"/>
  <Override PartName="/ppt/tags/tag1754.xml" ContentType="application/vnd.openxmlformats-officedocument.presentationml.tags+xml"/>
  <Override PartName="/ppt/tags/tag1755.xml" ContentType="application/vnd.openxmlformats-officedocument.presentationml.tags+xml"/>
  <Override PartName="/ppt/tags/tag1756.xml" ContentType="application/vnd.openxmlformats-officedocument.presentationml.tags+xml"/>
  <Override PartName="/ppt/tags/tag1757.xml" ContentType="application/vnd.openxmlformats-officedocument.presentationml.tags+xml"/>
  <Override PartName="/ppt/tags/tag1758.xml" ContentType="application/vnd.openxmlformats-officedocument.presentationml.tags+xml"/>
  <Override PartName="/ppt/tags/tag1759.xml" ContentType="application/vnd.openxmlformats-officedocument.presentationml.tags+xml"/>
  <Override PartName="/ppt/tags/tag1760.xml" ContentType="application/vnd.openxmlformats-officedocument.presentationml.tags+xml"/>
  <Override PartName="/ppt/tags/tag1761.xml" ContentType="application/vnd.openxmlformats-officedocument.presentationml.tags+xml"/>
  <Override PartName="/ppt/tags/tag1762.xml" ContentType="application/vnd.openxmlformats-officedocument.presentationml.tags+xml"/>
  <Override PartName="/ppt/tags/tag1763.xml" ContentType="application/vnd.openxmlformats-officedocument.presentationml.tags+xml"/>
  <Override PartName="/ppt/tags/tag1764.xml" ContentType="application/vnd.openxmlformats-officedocument.presentationml.tags+xml"/>
  <Override PartName="/ppt/tags/tag1765.xml" ContentType="application/vnd.openxmlformats-officedocument.presentationml.tags+xml"/>
  <Override PartName="/ppt/tags/tag1766.xml" ContentType="application/vnd.openxmlformats-officedocument.presentationml.tags+xml"/>
  <Override PartName="/ppt/tags/tag1767.xml" ContentType="application/vnd.openxmlformats-officedocument.presentationml.tags+xml"/>
  <Override PartName="/ppt/tags/tag1768.xml" ContentType="application/vnd.openxmlformats-officedocument.presentationml.tags+xml"/>
  <Override PartName="/ppt/tags/tag1769.xml" ContentType="application/vnd.openxmlformats-officedocument.presentationml.tags+xml"/>
  <Override PartName="/ppt/tags/tag1770.xml" ContentType="application/vnd.openxmlformats-officedocument.presentationml.tags+xml"/>
  <Override PartName="/ppt/tags/tag1771.xml" ContentType="application/vnd.openxmlformats-officedocument.presentationml.tags+xml"/>
  <Override PartName="/ppt/tags/tag1772.xml" ContentType="application/vnd.openxmlformats-officedocument.presentationml.tags+xml"/>
  <Override PartName="/ppt/tags/tag1773.xml" ContentType="application/vnd.openxmlformats-officedocument.presentationml.tags+xml"/>
  <Override PartName="/ppt/tags/tag1774.xml" ContentType="application/vnd.openxmlformats-officedocument.presentationml.tags+xml"/>
  <Override PartName="/ppt/tags/tag1775.xml" ContentType="application/vnd.openxmlformats-officedocument.presentationml.tags+xml"/>
  <Override PartName="/ppt/tags/tag1776.xml" ContentType="application/vnd.openxmlformats-officedocument.presentationml.tags+xml"/>
  <Override PartName="/ppt/tags/tag1777.xml" ContentType="application/vnd.openxmlformats-officedocument.presentationml.tags+xml"/>
  <Override PartName="/ppt/tags/tag1778.xml" ContentType="application/vnd.openxmlformats-officedocument.presentationml.tags+xml"/>
  <Override PartName="/ppt/tags/tag1779.xml" ContentType="application/vnd.openxmlformats-officedocument.presentationml.tags+xml"/>
  <Override PartName="/ppt/tags/tag1780.xml" ContentType="application/vnd.openxmlformats-officedocument.presentationml.tags+xml"/>
  <Override PartName="/ppt/tags/tag1781.xml" ContentType="application/vnd.openxmlformats-officedocument.presentationml.tags+xml"/>
  <Override PartName="/ppt/tags/tag1782.xml" ContentType="application/vnd.openxmlformats-officedocument.presentationml.tags+xml"/>
  <Override PartName="/ppt/tags/tag1783.xml" ContentType="application/vnd.openxmlformats-officedocument.presentationml.tags+xml"/>
  <Override PartName="/ppt/tags/tag1784.xml" ContentType="application/vnd.openxmlformats-officedocument.presentationml.tags+xml"/>
  <Override PartName="/ppt/tags/tag1785.xml" ContentType="application/vnd.openxmlformats-officedocument.presentationml.tags+xml"/>
  <Override PartName="/ppt/tags/tag1786.xml" ContentType="application/vnd.openxmlformats-officedocument.presentationml.tags+xml"/>
  <Override PartName="/ppt/tags/tag1787.xml" ContentType="application/vnd.openxmlformats-officedocument.presentationml.tags+xml"/>
  <Override PartName="/ppt/tags/tag1788.xml" ContentType="application/vnd.openxmlformats-officedocument.presentationml.tags+xml"/>
  <Override PartName="/ppt/tags/tag1789.xml" ContentType="application/vnd.openxmlformats-officedocument.presentationml.tags+xml"/>
  <Override PartName="/ppt/tags/tag1790.xml" ContentType="application/vnd.openxmlformats-officedocument.presentationml.tags+xml"/>
  <Override PartName="/ppt/tags/tag1791.xml" ContentType="application/vnd.openxmlformats-officedocument.presentationml.tags+xml"/>
  <Override PartName="/ppt/tags/tag1792.xml" ContentType="application/vnd.openxmlformats-officedocument.presentationml.tags+xml"/>
  <Override PartName="/ppt/tags/tag1793.xml" ContentType="application/vnd.openxmlformats-officedocument.presentationml.tags+xml"/>
  <Override PartName="/ppt/tags/tag1794.xml" ContentType="application/vnd.openxmlformats-officedocument.presentationml.tags+xml"/>
  <Override PartName="/ppt/tags/tag1795.xml" ContentType="application/vnd.openxmlformats-officedocument.presentationml.tags+xml"/>
  <Override PartName="/ppt/tags/tag1796.xml" ContentType="application/vnd.openxmlformats-officedocument.presentationml.tags+xml"/>
  <Override PartName="/ppt/tags/tag1797.xml" ContentType="application/vnd.openxmlformats-officedocument.presentationml.tags+xml"/>
  <Override PartName="/ppt/tags/tag1798.xml" ContentType="application/vnd.openxmlformats-officedocument.presentationml.tags+xml"/>
  <Override PartName="/ppt/tags/tag1799.xml" ContentType="application/vnd.openxmlformats-officedocument.presentationml.tags+xml"/>
  <Override PartName="/ppt/tags/tag1800.xml" ContentType="application/vnd.openxmlformats-officedocument.presentationml.tags+xml"/>
  <Override PartName="/ppt/tags/tag1801.xml" ContentType="application/vnd.openxmlformats-officedocument.presentationml.tags+xml"/>
  <Override PartName="/ppt/tags/tag1802.xml" ContentType="application/vnd.openxmlformats-officedocument.presentationml.tags+xml"/>
  <Override PartName="/ppt/notesSlides/notesSlide14.xml" ContentType="application/vnd.openxmlformats-officedocument.presentationml.notesSlide+xml"/>
  <Override PartName="/ppt/tags/tag1803.xml" ContentType="application/vnd.openxmlformats-officedocument.presentationml.tags+xml"/>
  <Override PartName="/ppt/tags/tag1804.xml" ContentType="application/vnd.openxmlformats-officedocument.presentationml.tags+xml"/>
  <Override PartName="/ppt/tags/tag1805.xml" ContentType="application/vnd.openxmlformats-officedocument.presentationml.tags+xml"/>
  <Override PartName="/ppt/notesSlides/notesSlide15.xml" ContentType="application/vnd.openxmlformats-officedocument.presentationml.notesSlide+xml"/>
  <Override PartName="/ppt/tags/tag1806.xml" ContentType="application/vnd.openxmlformats-officedocument.presentationml.tags+xml"/>
  <Override PartName="/ppt/tags/tag1807.xml" ContentType="application/vnd.openxmlformats-officedocument.presentationml.tags+xml"/>
  <Override PartName="/ppt/tags/tag1808.xml" ContentType="application/vnd.openxmlformats-officedocument.presentationml.tags+xml"/>
  <Override PartName="/ppt/tags/tag1809.xml" ContentType="application/vnd.openxmlformats-officedocument.presentationml.tags+xml"/>
  <Override PartName="/ppt/notesSlides/notesSlide16.xml" ContentType="application/vnd.openxmlformats-officedocument.presentationml.notesSlide+xml"/>
  <Override PartName="/ppt/tags/tag1810.xml" ContentType="application/vnd.openxmlformats-officedocument.presentationml.tags+xml"/>
  <Override PartName="/ppt/tags/tag1811.xml" ContentType="application/vnd.openxmlformats-officedocument.presentationml.tags+xml"/>
  <Override PartName="/ppt/tags/tag1812.xml" ContentType="application/vnd.openxmlformats-officedocument.presentationml.tags+xml"/>
  <Override PartName="/ppt/tags/tag1813.xml" ContentType="application/vnd.openxmlformats-officedocument.presentationml.tags+xml"/>
  <Override PartName="/ppt/tags/tag1814.xml" ContentType="application/vnd.openxmlformats-officedocument.presentationml.tags+xml"/>
  <Override PartName="/ppt/tags/tag1815.xml" ContentType="application/vnd.openxmlformats-officedocument.presentationml.tags+xml"/>
  <Override PartName="/ppt/tags/tag1816.xml" ContentType="application/vnd.openxmlformats-officedocument.presentationml.tags+xml"/>
  <Override PartName="/ppt/tags/tag1817.xml" ContentType="application/vnd.openxmlformats-officedocument.presentationml.tags+xml"/>
  <Override PartName="/ppt/tags/tag1818.xml" ContentType="application/vnd.openxmlformats-officedocument.presentationml.tags+xml"/>
  <Override PartName="/ppt/tags/tag1819.xml" ContentType="application/vnd.openxmlformats-officedocument.presentationml.tags+xml"/>
  <Override PartName="/ppt/tags/tag1820.xml" ContentType="application/vnd.openxmlformats-officedocument.presentationml.tags+xml"/>
  <Override PartName="/ppt/tags/tag1821.xml" ContentType="application/vnd.openxmlformats-officedocument.presentationml.tags+xml"/>
  <Override PartName="/ppt/tags/tag1822.xml" ContentType="application/vnd.openxmlformats-officedocument.presentationml.tags+xml"/>
  <Override PartName="/ppt/tags/tag1823.xml" ContentType="application/vnd.openxmlformats-officedocument.presentationml.tags+xml"/>
  <Override PartName="/ppt/tags/tag1824.xml" ContentType="application/vnd.openxmlformats-officedocument.presentationml.tags+xml"/>
  <Override PartName="/ppt/tags/tag1825.xml" ContentType="application/vnd.openxmlformats-officedocument.presentationml.tags+xml"/>
  <Override PartName="/ppt/tags/tag1826.xml" ContentType="application/vnd.openxmlformats-officedocument.presentationml.tags+xml"/>
  <Override PartName="/ppt/tags/tag1827.xml" ContentType="application/vnd.openxmlformats-officedocument.presentationml.tags+xml"/>
  <Override PartName="/ppt/tags/tag1828.xml" ContentType="application/vnd.openxmlformats-officedocument.presentationml.tags+xml"/>
  <Override PartName="/ppt/tags/tag1829.xml" ContentType="application/vnd.openxmlformats-officedocument.presentationml.tags+xml"/>
  <Override PartName="/ppt/tags/tag1830.xml" ContentType="application/vnd.openxmlformats-officedocument.presentationml.tags+xml"/>
  <Override PartName="/ppt/tags/tag1831.xml" ContentType="application/vnd.openxmlformats-officedocument.presentationml.tags+xml"/>
  <Override PartName="/ppt/tags/tag1832.xml" ContentType="application/vnd.openxmlformats-officedocument.presentationml.tags+xml"/>
  <Override PartName="/ppt/tags/tag1833.xml" ContentType="application/vnd.openxmlformats-officedocument.presentationml.tags+xml"/>
  <Override PartName="/ppt/tags/tag1834.xml" ContentType="application/vnd.openxmlformats-officedocument.presentationml.tags+xml"/>
  <Override PartName="/ppt/tags/tag1835.xml" ContentType="application/vnd.openxmlformats-officedocument.presentationml.tags+xml"/>
  <Override PartName="/ppt/tags/tag1836.xml" ContentType="application/vnd.openxmlformats-officedocument.presentationml.tags+xml"/>
  <Override PartName="/ppt/tags/tag1837.xml" ContentType="application/vnd.openxmlformats-officedocument.presentationml.tags+xml"/>
  <Override PartName="/ppt/tags/tag1838.xml" ContentType="application/vnd.openxmlformats-officedocument.presentationml.tags+xml"/>
  <Override PartName="/ppt/tags/tag1839.xml" ContentType="application/vnd.openxmlformats-officedocument.presentationml.tags+xml"/>
  <Override PartName="/ppt/tags/tag1840.xml" ContentType="application/vnd.openxmlformats-officedocument.presentationml.tags+xml"/>
  <Override PartName="/ppt/tags/tag1841.xml" ContentType="application/vnd.openxmlformats-officedocument.presentationml.tags+xml"/>
  <Override PartName="/ppt/tags/tag1842.xml" ContentType="application/vnd.openxmlformats-officedocument.presentationml.tags+xml"/>
  <Override PartName="/ppt/tags/tag1843.xml" ContentType="application/vnd.openxmlformats-officedocument.presentationml.tags+xml"/>
  <Override PartName="/ppt/tags/tag1844.xml" ContentType="application/vnd.openxmlformats-officedocument.presentationml.tags+xml"/>
  <Override PartName="/ppt/tags/tag1845.xml" ContentType="application/vnd.openxmlformats-officedocument.presentationml.tags+xml"/>
  <Override PartName="/ppt/tags/tag1846.xml" ContentType="application/vnd.openxmlformats-officedocument.presentationml.tags+xml"/>
  <Override PartName="/ppt/tags/tag1847.xml" ContentType="application/vnd.openxmlformats-officedocument.presentationml.tags+xml"/>
  <Override PartName="/ppt/tags/tag1848.xml" ContentType="application/vnd.openxmlformats-officedocument.presentationml.tags+xml"/>
  <Override PartName="/ppt/tags/tag1849.xml" ContentType="application/vnd.openxmlformats-officedocument.presentationml.tags+xml"/>
  <Override PartName="/ppt/tags/tag1850.xml" ContentType="application/vnd.openxmlformats-officedocument.presentationml.tags+xml"/>
  <Override PartName="/ppt/tags/tag1851.xml" ContentType="application/vnd.openxmlformats-officedocument.presentationml.tags+xml"/>
  <Override PartName="/ppt/tags/tag1852.xml" ContentType="application/vnd.openxmlformats-officedocument.presentationml.tags+xml"/>
  <Override PartName="/ppt/tags/tag1853.xml" ContentType="application/vnd.openxmlformats-officedocument.presentationml.tags+xml"/>
  <Override PartName="/ppt/tags/tag1854.xml" ContentType="application/vnd.openxmlformats-officedocument.presentationml.tags+xml"/>
  <Override PartName="/ppt/tags/tag1855.xml" ContentType="application/vnd.openxmlformats-officedocument.presentationml.tags+xml"/>
  <Override PartName="/ppt/tags/tag1856.xml" ContentType="application/vnd.openxmlformats-officedocument.presentationml.tags+xml"/>
  <Override PartName="/ppt/tags/tag1857.xml" ContentType="application/vnd.openxmlformats-officedocument.presentationml.tags+xml"/>
  <Override PartName="/ppt/tags/tag1858.xml" ContentType="application/vnd.openxmlformats-officedocument.presentationml.tags+xml"/>
  <Override PartName="/ppt/tags/tag1859.xml" ContentType="application/vnd.openxmlformats-officedocument.presentationml.tags+xml"/>
  <Override PartName="/ppt/tags/tag1860.xml" ContentType="application/vnd.openxmlformats-officedocument.presentationml.tags+xml"/>
  <Override PartName="/ppt/tags/tag1861.xml" ContentType="application/vnd.openxmlformats-officedocument.presentationml.tags+xml"/>
  <Override PartName="/ppt/tags/tag1862.xml" ContentType="application/vnd.openxmlformats-officedocument.presentationml.tags+xml"/>
  <Override PartName="/ppt/tags/tag1863.xml" ContentType="application/vnd.openxmlformats-officedocument.presentationml.tags+xml"/>
  <Override PartName="/ppt/tags/tag1864.xml" ContentType="application/vnd.openxmlformats-officedocument.presentationml.tags+xml"/>
  <Override PartName="/ppt/tags/tag1865.xml" ContentType="application/vnd.openxmlformats-officedocument.presentationml.tags+xml"/>
  <Override PartName="/ppt/tags/tag1866.xml" ContentType="application/vnd.openxmlformats-officedocument.presentationml.tags+xml"/>
  <Override PartName="/ppt/tags/tag1867.xml" ContentType="application/vnd.openxmlformats-officedocument.presentationml.tags+xml"/>
  <Override PartName="/ppt/tags/tag1868.xml" ContentType="application/vnd.openxmlformats-officedocument.presentationml.tags+xml"/>
  <Override PartName="/ppt/tags/tag1869.xml" ContentType="application/vnd.openxmlformats-officedocument.presentationml.tags+xml"/>
  <Override PartName="/ppt/tags/tag1870.xml" ContentType="application/vnd.openxmlformats-officedocument.presentationml.tags+xml"/>
  <Override PartName="/ppt/tags/tag1871.xml" ContentType="application/vnd.openxmlformats-officedocument.presentationml.tags+xml"/>
  <Override PartName="/ppt/tags/tag1872.xml" ContentType="application/vnd.openxmlformats-officedocument.presentationml.tags+xml"/>
  <Override PartName="/ppt/tags/tag1873.xml" ContentType="application/vnd.openxmlformats-officedocument.presentationml.tags+xml"/>
  <Override PartName="/ppt/tags/tag1874.xml" ContentType="application/vnd.openxmlformats-officedocument.presentationml.tags+xml"/>
  <Override PartName="/ppt/tags/tag1875.xml" ContentType="application/vnd.openxmlformats-officedocument.presentationml.tags+xml"/>
  <Override PartName="/ppt/tags/tag1876.xml" ContentType="application/vnd.openxmlformats-officedocument.presentationml.tags+xml"/>
  <Override PartName="/ppt/tags/tag1877.xml" ContentType="application/vnd.openxmlformats-officedocument.presentationml.tags+xml"/>
  <Override PartName="/ppt/tags/tag1878.xml" ContentType="application/vnd.openxmlformats-officedocument.presentationml.tags+xml"/>
  <Override PartName="/ppt/tags/tag1879.xml" ContentType="application/vnd.openxmlformats-officedocument.presentationml.tags+xml"/>
  <Override PartName="/ppt/tags/tag1880.xml" ContentType="application/vnd.openxmlformats-officedocument.presentationml.tags+xml"/>
  <Override PartName="/ppt/tags/tag1881.xml" ContentType="application/vnd.openxmlformats-officedocument.presentationml.tags+xml"/>
  <Override PartName="/ppt/tags/tag1882.xml" ContentType="application/vnd.openxmlformats-officedocument.presentationml.tags+xml"/>
  <Override PartName="/ppt/tags/tag1883.xml" ContentType="application/vnd.openxmlformats-officedocument.presentationml.tags+xml"/>
  <Override PartName="/ppt/tags/tag1884.xml" ContentType="application/vnd.openxmlformats-officedocument.presentationml.tags+xml"/>
  <Override PartName="/ppt/tags/tag1885.xml" ContentType="application/vnd.openxmlformats-officedocument.presentationml.tags+xml"/>
  <Override PartName="/ppt/tags/tag1886.xml" ContentType="application/vnd.openxmlformats-officedocument.presentationml.tags+xml"/>
  <Override PartName="/ppt/tags/tag1887.xml" ContentType="application/vnd.openxmlformats-officedocument.presentationml.tags+xml"/>
  <Override PartName="/ppt/tags/tag1888.xml" ContentType="application/vnd.openxmlformats-officedocument.presentationml.tags+xml"/>
  <Override PartName="/ppt/tags/tag1889.xml" ContentType="application/vnd.openxmlformats-officedocument.presentationml.tags+xml"/>
  <Override PartName="/ppt/tags/tag1890.xml" ContentType="application/vnd.openxmlformats-officedocument.presentationml.tags+xml"/>
  <Override PartName="/ppt/tags/tag1891.xml" ContentType="application/vnd.openxmlformats-officedocument.presentationml.tags+xml"/>
  <Override PartName="/ppt/tags/tag1892.xml" ContentType="application/vnd.openxmlformats-officedocument.presentationml.tags+xml"/>
  <Override PartName="/ppt/tags/tag1893.xml" ContentType="application/vnd.openxmlformats-officedocument.presentationml.tags+xml"/>
  <Override PartName="/ppt/tags/tag1894.xml" ContentType="application/vnd.openxmlformats-officedocument.presentationml.tags+xml"/>
  <Override PartName="/ppt/tags/tag1895.xml" ContentType="application/vnd.openxmlformats-officedocument.presentationml.tags+xml"/>
  <Override PartName="/ppt/tags/tag1896.xml" ContentType="application/vnd.openxmlformats-officedocument.presentationml.tags+xml"/>
  <Override PartName="/ppt/tags/tag1897.xml" ContentType="application/vnd.openxmlformats-officedocument.presentationml.tags+xml"/>
  <Override PartName="/ppt/tags/tag1898.xml" ContentType="application/vnd.openxmlformats-officedocument.presentationml.tags+xml"/>
  <Override PartName="/ppt/tags/tag1899.xml" ContentType="application/vnd.openxmlformats-officedocument.presentationml.tags+xml"/>
  <Override PartName="/ppt/tags/tag1900.xml" ContentType="application/vnd.openxmlformats-officedocument.presentationml.tags+xml"/>
  <Override PartName="/ppt/tags/tag1901.xml" ContentType="application/vnd.openxmlformats-officedocument.presentationml.tags+xml"/>
  <Override PartName="/ppt/tags/tag1902.xml" ContentType="application/vnd.openxmlformats-officedocument.presentationml.tags+xml"/>
  <Override PartName="/ppt/tags/tag1903.xml" ContentType="application/vnd.openxmlformats-officedocument.presentationml.tags+xml"/>
  <Override PartName="/ppt/tags/tag1904.xml" ContentType="application/vnd.openxmlformats-officedocument.presentationml.tags+xml"/>
  <Override PartName="/ppt/tags/tag1905.xml" ContentType="application/vnd.openxmlformats-officedocument.presentationml.tags+xml"/>
  <Override PartName="/ppt/tags/tag1906.xml" ContentType="application/vnd.openxmlformats-officedocument.presentationml.tags+xml"/>
  <Override PartName="/ppt/notesSlides/notesSlide17.xml" ContentType="application/vnd.openxmlformats-officedocument.presentationml.notesSlide+xml"/>
  <Override PartName="/ppt/tags/tag1907.xml" ContentType="application/vnd.openxmlformats-officedocument.presentationml.tags+xml"/>
  <Override PartName="/ppt/tags/tag1908.xml" ContentType="application/vnd.openxmlformats-officedocument.presentationml.tags+xml"/>
  <Override PartName="/ppt/tags/tag1909.xml" ContentType="application/vnd.openxmlformats-officedocument.presentationml.tags+xml"/>
  <Override PartName="/ppt/tags/tag1910.xml" ContentType="application/vnd.openxmlformats-officedocument.presentationml.tags+xml"/>
  <Override PartName="/ppt/tags/tag1911.xml" ContentType="application/vnd.openxmlformats-officedocument.presentationml.tags+xml"/>
  <Override PartName="/ppt/tags/tag1912.xml" ContentType="application/vnd.openxmlformats-officedocument.presentationml.tags+xml"/>
  <Override PartName="/ppt/tags/tag1913.xml" ContentType="application/vnd.openxmlformats-officedocument.presentationml.tags+xml"/>
  <Override PartName="/ppt/tags/tag1914.xml" ContentType="application/vnd.openxmlformats-officedocument.presentationml.tags+xml"/>
  <Override PartName="/ppt/tags/tag1915.xml" ContentType="application/vnd.openxmlformats-officedocument.presentationml.tags+xml"/>
  <Override PartName="/ppt/tags/tag1916.xml" ContentType="application/vnd.openxmlformats-officedocument.presentationml.tags+xml"/>
  <Override PartName="/ppt/tags/tag1917.xml" ContentType="application/vnd.openxmlformats-officedocument.presentationml.tags+xml"/>
  <Override PartName="/ppt/tags/tag1918.xml" ContentType="application/vnd.openxmlformats-officedocument.presentationml.tags+xml"/>
  <Override PartName="/ppt/tags/tag1919.xml" ContentType="application/vnd.openxmlformats-officedocument.presentationml.tags+xml"/>
  <Override PartName="/ppt/tags/tag1920.xml" ContentType="application/vnd.openxmlformats-officedocument.presentationml.tags+xml"/>
  <Override PartName="/ppt/tags/tag1921.xml" ContentType="application/vnd.openxmlformats-officedocument.presentationml.tags+xml"/>
  <Override PartName="/ppt/tags/tag1922.xml" ContentType="application/vnd.openxmlformats-officedocument.presentationml.tags+xml"/>
  <Override PartName="/ppt/tags/tag1923.xml" ContentType="application/vnd.openxmlformats-officedocument.presentationml.tags+xml"/>
  <Override PartName="/ppt/tags/tag1924.xml" ContentType="application/vnd.openxmlformats-officedocument.presentationml.tags+xml"/>
  <Override PartName="/ppt/tags/tag1925.xml" ContentType="application/vnd.openxmlformats-officedocument.presentationml.tags+xml"/>
  <Override PartName="/ppt/tags/tag1926.xml" ContentType="application/vnd.openxmlformats-officedocument.presentationml.tags+xml"/>
  <Override PartName="/ppt/tags/tag1927.xml" ContentType="application/vnd.openxmlformats-officedocument.presentationml.tags+xml"/>
  <Override PartName="/ppt/tags/tag1928.xml" ContentType="application/vnd.openxmlformats-officedocument.presentationml.tags+xml"/>
  <Override PartName="/ppt/notesSlides/notesSlide18.xml" ContentType="application/vnd.openxmlformats-officedocument.presentationml.notesSlide+xml"/>
  <Override PartName="/ppt/tags/tag1929.xml" ContentType="application/vnd.openxmlformats-officedocument.presentationml.tags+xml"/>
  <Override PartName="/ppt/tags/tag1930.xml" ContentType="application/vnd.openxmlformats-officedocument.presentationml.tags+xml"/>
  <Override PartName="/ppt/tags/tag1931.xml" ContentType="application/vnd.openxmlformats-officedocument.presentationml.tags+xml"/>
  <Override PartName="/ppt/tags/tag1932.xml" ContentType="application/vnd.openxmlformats-officedocument.presentationml.tags+xml"/>
  <Override PartName="/ppt/tags/tag1933.xml" ContentType="application/vnd.openxmlformats-officedocument.presentationml.tags+xml"/>
  <Override PartName="/ppt/tags/tag1934.xml" ContentType="application/vnd.openxmlformats-officedocument.presentationml.tags+xml"/>
  <Override PartName="/ppt/tags/tag1935.xml" ContentType="application/vnd.openxmlformats-officedocument.presentationml.tags+xml"/>
  <Override PartName="/ppt/tags/tag1936.xml" ContentType="application/vnd.openxmlformats-officedocument.presentationml.tags+xml"/>
  <Override PartName="/ppt/tags/tag1937.xml" ContentType="application/vnd.openxmlformats-officedocument.presentationml.tags+xml"/>
  <Override PartName="/ppt/tags/tag1938.xml" ContentType="application/vnd.openxmlformats-officedocument.presentationml.tags+xml"/>
  <Override PartName="/ppt/tags/tag1939.xml" ContentType="application/vnd.openxmlformats-officedocument.presentationml.tags+xml"/>
  <Override PartName="/ppt/tags/tag1940.xml" ContentType="application/vnd.openxmlformats-officedocument.presentationml.tags+xml"/>
  <Override PartName="/ppt/tags/tag1941.xml" ContentType="application/vnd.openxmlformats-officedocument.presentationml.tags+xml"/>
  <Override PartName="/ppt/tags/tag1942.xml" ContentType="application/vnd.openxmlformats-officedocument.presentationml.tags+xml"/>
  <Override PartName="/ppt/tags/tag1943.xml" ContentType="application/vnd.openxmlformats-officedocument.presentationml.tags+xml"/>
  <Override PartName="/ppt/tags/tag1944.xml" ContentType="application/vnd.openxmlformats-officedocument.presentationml.tags+xml"/>
  <Override PartName="/ppt/tags/tag1945.xml" ContentType="application/vnd.openxmlformats-officedocument.presentationml.tags+xml"/>
  <Override PartName="/ppt/tags/tag1946.xml" ContentType="application/vnd.openxmlformats-officedocument.presentationml.tags+xml"/>
  <Override PartName="/ppt/tags/tag1947.xml" ContentType="application/vnd.openxmlformats-officedocument.presentationml.tags+xml"/>
  <Override PartName="/ppt/tags/tag1948.xml" ContentType="application/vnd.openxmlformats-officedocument.presentationml.tags+xml"/>
  <Override PartName="/ppt/tags/tag1949.xml" ContentType="application/vnd.openxmlformats-officedocument.presentationml.tags+xml"/>
  <Override PartName="/ppt/tags/tag1950.xml" ContentType="application/vnd.openxmlformats-officedocument.presentationml.tags+xml"/>
  <Override PartName="/ppt/tags/tag1951.xml" ContentType="application/vnd.openxmlformats-officedocument.presentationml.tags+xml"/>
  <Override PartName="/ppt/tags/tag1952.xml" ContentType="application/vnd.openxmlformats-officedocument.presentationml.tags+xml"/>
  <Override PartName="/ppt/tags/tag1953.xml" ContentType="application/vnd.openxmlformats-officedocument.presentationml.tags+xml"/>
  <Override PartName="/ppt/tags/tag1954.xml" ContentType="application/vnd.openxmlformats-officedocument.presentationml.tags+xml"/>
  <Override PartName="/ppt/tags/tag1955.xml" ContentType="application/vnd.openxmlformats-officedocument.presentationml.tags+xml"/>
  <Override PartName="/ppt/tags/tag1956.xml" ContentType="application/vnd.openxmlformats-officedocument.presentationml.tags+xml"/>
  <Override PartName="/ppt/tags/tag1957.xml" ContentType="application/vnd.openxmlformats-officedocument.presentationml.tags+xml"/>
  <Override PartName="/ppt/tags/tag1958.xml" ContentType="application/vnd.openxmlformats-officedocument.presentationml.tags+xml"/>
  <Override PartName="/ppt/tags/tag1959.xml" ContentType="application/vnd.openxmlformats-officedocument.presentationml.tags+xml"/>
  <Override PartName="/ppt/tags/tag1960.xml" ContentType="application/vnd.openxmlformats-officedocument.presentationml.tags+xml"/>
  <Override PartName="/ppt/tags/tag1961.xml" ContentType="application/vnd.openxmlformats-officedocument.presentationml.tags+xml"/>
  <Override PartName="/ppt/tags/tag1962.xml" ContentType="application/vnd.openxmlformats-officedocument.presentationml.tags+xml"/>
  <Override PartName="/ppt/tags/tag1963.xml" ContentType="application/vnd.openxmlformats-officedocument.presentationml.tags+xml"/>
  <Override PartName="/ppt/tags/tag1964.xml" ContentType="application/vnd.openxmlformats-officedocument.presentationml.tags+xml"/>
  <Override PartName="/ppt/tags/tag1965.xml" ContentType="application/vnd.openxmlformats-officedocument.presentationml.tags+xml"/>
  <Override PartName="/ppt/tags/tag1966.xml" ContentType="application/vnd.openxmlformats-officedocument.presentationml.tags+xml"/>
  <Override PartName="/ppt/tags/tag1967.xml" ContentType="application/vnd.openxmlformats-officedocument.presentationml.tags+xml"/>
  <Override PartName="/ppt/tags/tag1968.xml" ContentType="application/vnd.openxmlformats-officedocument.presentationml.tags+xml"/>
  <Override PartName="/ppt/tags/tag1969.xml" ContentType="application/vnd.openxmlformats-officedocument.presentationml.tags+xml"/>
  <Override PartName="/ppt/tags/tag1970.xml" ContentType="application/vnd.openxmlformats-officedocument.presentationml.tags+xml"/>
  <Override PartName="/ppt/tags/tag1971.xml" ContentType="application/vnd.openxmlformats-officedocument.presentationml.tags+xml"/>
  <Override PartName="/ppt/tags/tag1972.xml" ContentType="application/vnd.openxmlformats-officedocument.presentationml.tags+xml"/>
  <Override PartName="/ppt/tags/tag1973.xml" ContentType="application/vnd.openxmlformats-officedocument.presentationml.tags+xml"/>
  <Override PartName="/ppt/tags/tag1974.xml" ContentType="application/vnd.openxmlformats-officedocument.presentationml.tags+xml"/>
  <Override PartName="/ppt/tags/tag1975.xml" ContentType="application/vnd.openxmlformats-officedocument.presentationml.tags+xml"/>
  <Override PartName="/ppt/tags/tag1976.xml" ContentType="application/vnd.openxmlformats-officedocument.presentationml.tags+xml"/>
  <Override PartName="/ppt/tags/tag1977.xml" ContentType="application/vnd.openxmlformats-officedocument.presentationml.tags+xml"/>
  <Override PartName="/ppt/tags/tag1978.xml" ContentType="application/vnd.openxmlformats-officedocument.presentationml.tags+xml"/>
  <Override PartName="/ppt/tags/tag1979.xml" ContentType="application/vnd.openxmlformats-officedocument.presentationml.tags+xml"/>
  <Override PartName="/ppt/tags/tag1980.xml" ContentType="application/vnd.openxmlformats-officedocument.presentationml.tags+xml"/>
  <Override PartName="/ppt/notesSlides/notesSlide19.xml" ContentType="application/vnd.openxmlformats-officedocument.presentationml.notesSlide+xml"/>
  <Override PartName="/ppt/tags/tag1981.xml" ContentType="application/vnd.openxmlformats-officedocument.presentationml.tags+xml"/>
  <Override PartName="/ppt/notesSlides/notesSlide20.xml" ContentType="application/vnd.openxmlformats-officedocument.presentationml.notesSlide+xml"/>
  <Override PartName="/ppt/tags/tag1982.xml" ContentType="application/vnd.openxmlformats-officedocument.presentationml.tags+xml"/>
  <Override PartName="/ppt/tags/tag1983.xml" ContentType="application/vnd.openxmlformats-officedocument.presentationml.tags+xml"/>
  <Override PartName="/ppt/tags/tag1984.xml" ContentType="application/vnd.openxmlformats-officedocument.presentationml.tags+xml"/>
  <Override PartName="/ppt/tags/tag1985.xml" ContentType="application/vnd.openxmlformats-officedocument.presentationml.tags+xml"/>
  <Override PartName="/ppt/tags/tag1986.xml" ContentType="application/vnd.openxmlformats-officedocument.presentationml.tags+xml"/>
  <Override PartName="/ppt/tags/tag1987.xml" ContentType="application/vnd.openxmlformats-officedocument.presentationml.tags+xml"/>
  <Override PartName="/ppt/tags/tag1988.xml" ContentType="application/vnd.openxmlformats-officedocument.presentationml.tags+xml"/>
  <Override PartName="/ppt/tags/tag1989.xml" ContentType="application/vnd.openxmlformats-officedocument.presentationml.tags+xml"/>
  <Override PartName="/ppt/tags/tag1990.xml" ContentType="application/vnd.openxmlformats-officedocument.presentationml.tags+xml"/>
  <Override PartName="/ppt/tags/tag1991.xml" ContentType="application/vnd.openxmlformats-officedocument.presentationml.tags+xml"/>
  <Override PartName="/ppt/tags/tag1992.xml" ContentType="application/vnd.openxmlformats-officedocument.presentationml.tags+xml"/>
  <Override PartName="/ppt/tags/tag1993.xml" ContentType="application/vnd.openxmlformats-officedocument.presentationml.tags+xml"/>
  <Override PartName="/ppt/tags/tag1994.xml" ContentType="application/vnd.openxmlformats-officedocument.presentationml.tags+xml"/>
  <Override PartName="/ppt/tags/tag1995.xml" ContentType="application/vnd.openxmlformats-officedocument.presentationml.tags+xml"/>
  <Override PartName="/ppt/tags/tag1996.xml" ContentType="application/vnd.openxmlformats-officedocument.presentationml.tags+xml"/>
  <Override PartName="/ppt/tags/tag1997.xml" ContentType="application/vnd.openxmlformats-officedocument.presentationml.tags+xml"/>
  <Override PartName="/ppt/tags/tag1998.xml" ContentType="application/vnd.openxmlformats-officedocument.presentationml.tags+xml"/>
  <Override PartName="/ppt/tags/tag1999.xml" ContentType="application/vnd.openxmlformats-officedocument.presentationml.tags+xml"/>
  <Override PartName="/ppt/tags/tag2000.xml" ContentType="application/vnd.openxmlformats-officedocument.presentationml.tags+xml"/>
  <Override PartName="/ppt/tags/tag2001.xml" ContentType="application/vnd.openxmlformats-officedocument.presentationml.tags+xml"/>
  <Override PartName="/ppt/tags/tag2002.xml" ContentType="application/vnd.openxmlformats-officedocument.presentationml.tags+xml"/>
  <Override PartName="/ppt/tags/tag2003.xml" ContentType="application/vnd.openxmlformats-officedocument.presentationml.tags+xml"/>
  <Override PartName="/ppt/tags/tag2004.xml" ContentType="application/vnd.openxmlformats-officedocument.presentationml.tags+xml"/>
  <Override PartName="/ppt/tags/tag2005.xml" ContentType="application/vnd.openxmlformats-officedocument.presentationml.tags+xml"/>
  <Override PartName="/ppt/tags/tag2006.xml" ContentType="application/vnd.openxmlformats-officedocument.presentationml.tags+xml"/>
  <Override PartName="/ppt/tags/tag2007.xml" ContentType="application/vnd.openxmlformats-officedocument.presentationml.tags+xml"/>
  <Override PartName="/ppt/tags/tag2008.xml" ContentType="application/vnd.openxmlformats-officedocument.presentationml.tags+xml"/>
  <Override PartName="/ppt/tags/tag2009.xml" ContentType="application/vnd.openxmlformats-officedocument.presentationml.tags+xml"/>
  <Override PartName="/ppt/tags/tag2010.xml" ContentType="application/vnd.openxmlformats-officedocument.presentationml.tags+xml"/>
  <Override PartName="/ppt/tags/tag2011.xml" ContentType="application/vnd.openxmlformats-officedocument.presentationml.tags+xml"/>
  <Override PartName="/ppt/tags/tag2012.xml" ContentType="application/vnd.openxmlformats-officedocument.presentationml.tags+xml"/>
  <Override PartName="/ppt/tags/tag2013.xml" ContentType="application/vnd.openxmlformats-officedocument.presentationml.tags+xml"/>
  <Override PartName="/ppt/tags/tag2014.xml" ContentType="application/vnd.openxmlformats-officedocument.presentationml.tags+xml"/>
  <Override PartName="/ppt/tags/tag2015.xml" ContentType="application/vnd.openxmlformats-officedocument.presentationml.tags+xml"/>
  <Override PartName="/ppt/tags/tag2016.xml" ContentType="application/vnd.openxmlformats-officedocument.presentationml.tags+xml"/>
  <Override PartName="/ppt/tags/tag2017.xml" ContentType="application/vnd.openxmlformats-officedocument.presentationml.tags+xml"/>
  <Override PartName="/ppt/tags/tag2018.xml" ContentType="application/vnd.openxmlformats-officedocument.presentationml.tags+xml"/>
  <Override PartName="/ppt/tags/tag2019.xml" ContentType="application/vnd.openxmlformats-officedocument.presentationml.tags+xml"/>
  <Override PartName="/ppt/tags/tag2020.xml" ContentType="application/vnd.openxmlformats-officedocument.presentationml.tags+xml"/>
  <Override PartName="/ppt/tags/tag2021.xml" ContentType="application/vnd.openxmlformats-officedocument.presentationml.tags+xml"/>
  <Override PartName="/ppt/tags/tag2022.xml" ContentType="application/vnd.openxmlformats-officedocument.presentationml.tags+xml"/>
  <Override PartName="/ppt/tags/tag2023.xml" ContentType="application/vnd.openxmlformats-officedocument.presentationml.tags+xml"/>
  <Override PartName="/ppt/tags/tag2024.xml" ContentType="application/vnd.openxmlformats-officedocument.presentationml.tags+xml"/>
  <Override PartName="/ppt/tags/tag2025.xml" ContentType="application/vnd.openxmlformats-officedocument.presentationml.tags+xml"/>
  <Override PartName="/ppt/tags/tag2026.xml" ContentType="application/vnd.openxmlformats-officedocument.presentationml.tags+xml"/>
  <Override PartName="/ppt/tags/tag2027.xml" ContentType="application/vnd.openxmlformats-officedocument.presentationml.tags+xml"/>
  <Override PartName="/ppt/tags/tag2028.xml" ContentType="application/vnd.openxmlformats-officedocument.presentationml.tags+xml"/>
  <Override PartName="/ppt/tags/tag2029.xml" ContentType="application/vnd.openxmlformats-officedocument.presentationml.tags+xml"/>
  <Override PartName="/ppt/tags/tag2030.xml" ContentType="application/vnd.openxmlformats-officedocument.presentationml.tags+xml"/>
  <Override PartName="/ppt/tags/tag2031.xml" ContentType="application/vnd.openxmlformats-officedocument.presentationml.tags+xml"/>
  <Override PartName="/ppt/tags/tag2032.xml" ContentType="application/vnd.openxmlformats-officedocument.presentationml.tags+xml"/>
  <Override PartName="/ppt/tags/tag2033.xml" ContentType="application/vnd.openxmlformats-officedocument.presentationml.tags+xml"/>
  <Override PartName="/ppt/tags/tag2034.xml" ContentType="application/vnd.openxmlformats-officedocument.presentationml.tags+xml"/>
  <Override PartName="/ppt/tags/tag2035.xml" ContentType="application/vnd.openxmlformats-officedocument.presentationml.tags+xml"/>
  <Override PartName="/ppt/tags/tag2036.xml" ContentType="application/vnd.openxmlformats-officedocument.presentationml.tags+xml"/>
  <Override PartName="/ppt/tags/tag2037.xml" ContentType="application/vnd.openxmlformats-officedocument.presentationml.tags+xml"/>
  <Override PartName="/ppt/tags/tag2038.xml" ContentType="application/vnd.openxmlformats-officedocument.presentationml.tags+xml"/>
  <Override PartName="/ppt/tags/tag2039.xml" ContentType="application/vnd.openxmlformats-officedocument.presentationml.tags+xml"/>
  <Override PartName="/ppt/tags/tag2040.xml" ContentType="application/vnd.openxmlformats-officedocument.presentationml.tags+xml"/>
  <Override PartName="/ppt/tags/tag2041.xml" ContentType="application/vnd.openxmlformats-officedocument.presentationml.tags+xml"/>
  <Override PartName="/ppt/tags/tag2042.xml" ContentType="application/vnd.openxmlformats-officedocument.presentationml.tags+xml"/>
  <Override PartName="/ppt/tags/tag2043.xml" ContentType="application/vnd.openxmlformats-officedocument.presentationml.tags+xml"/>
  <Override PartName="/ppt/tags/tag2044.xml" ContentType="application/vnd.openxmlformats-officedocument.presentationml.tags+xml"/>
  <Override PartName="/ppt/tags/tag2045.xml" ContentType="application/vnd.openxmlformats-officedocument.presentationml.tags+xml"/>
  <Override PartName="/ppt/tags/tag2046.xml" ContentType="application/vnd.openxmlformats-officedocument.presentationml.tags+xml"/>
  <Override PartName="/ppt/tags/tag2047.xml" ContentType="application/vnd.openxmlformats-officedocument.presentationml.tags+xml"/>
  <Override PartName="/ppt/tags/tag2048.xml" ContentType="application/vnd.openxmlformats-officedocument.presentationml.tags+xml"/>
  <Override PartName="/ppt/tags/tag2049.xml" ContentType="application/vnd.openxmlformats-officedocument.presentationml.tags+xml"/>
  <Override PartName="/ppt/tags/tag2050.xml" ContentType="application/vnd.openxmlformats-officedocument.presentationml.tags+xml"/>
  <Override PartName="/ppt/tags/tag2051.xml" ContentType="application/vnd.openxmlformats-officedocument.presentationml.tags+xml"/>
  <Override PartName="/ppt/tags/tag2052.xml" ContentType="application/vnd.openxmlformats-officedocument.presentationml.tags+xml"/>
  <Override PartName="/ppt/tags/tag2053.xml" ContentType="application/vnd.openxmlformats-officedocument.presentationml.tags+xml"/>
  <Override PartName="/ppt/tags/tag2054.xml" ContentType="application/vnd.openxmlformats-officedocument.presentationml.tags+xml"/>
  <Override PartName="/ppt/tags/tag2055.xml" ContentType="application/vnd.openxmlformats-officedocument.presentationml.tags+xml"/>
  <Override PartName="/ppt/notesSlides/notesSlide21.xml" ContentType="application/vnd.openxmlformats-officedocument.presentationml.notesSlide+xml"/>
  <Override PartName="/ppt/tags/tag2056.xml" ContentType="application/vnd.openxmlformats-officedocument.presentationml.tags+xml"/>
  <Override PartName="/ppt/tags/tag2057.xml" ContentType="application/vnd.openxmlformats-officedocument.presentationml.tags+xml"/>
  <Override PartName="/ppt/tags/tag2058.xml" ContentType="application/vnd.openxmlformats-officedocument.presentationml.tags+xml"/>
  <Override PartName="/ppt/tags/tag2059.xml" ContentType="application/vnd.openxmlformats-officedocument.presentationml.tags+xml"/>
  <Override PartName="/ppt/tags/tag2060.xml" ContentType="application/vnd.openxmlformats-officedocument.presentationml.tags+xml"/>
  <Override PartName="/ppt/tags/tag2061.xml" ContentType="application/vnd.openxmlformats-officedocument.presentationml.tags+xml"/>
  <Override PartName="/ppt/tags/tag2062.xml" ContentType="application/vnd.openxmlformats-officedocument.presentationml.tags+xml"/>
  <Override PartName="/ppt/tags/tag2063.xml" ContentType="application/vnd.openxmlformats-officedocument.presentationml.tags+xml"/>
  <Override PartName="/ppt/tags/tag2064.xml" ContentType="application/vnd.openxmlformats-officedocument.presentationml.tags+xml"/>
  <Override PartName="/ppt/tags/tag2065.xml" ContentType="application/vnd.openxmlformats-officedocument.presentationml.tags+xml"/>
  <Override PartName="/ppt/tags/tag2066.xml" ContentType="application/vnd.openxmlformats-officedocument.presentationml.tags+xml"/>
  <Override PartName="/ppt/tags/tag2067.xml" ContentType="application/vnd.openxmlformats-officedocument.presentationml.tags+xml"/>
  <Override PartName="/ppt/tags/tag2068.xml" ContentType="application/vnd.openxmlformats-officedocument.presentationml.tags+xml"/>
  <Override PartName="/ppt/tags/tag2069.xml" ContentType="application/vnd.openxmlformats-officedocument.presentationml.tags+xml"/>
  <Override PartName="/ppt/tags/tag2070.xml" ContentType="application/vnd.openxmlformats-officedocument.presentationml.tags+xml"/>
  <Override PartName="/ppt/tags/tag2071.xml" ContentType="application/vnd.openxmlformats-officedocument.presentationml.tags+xml"/>
  <Override PartName="/ppt/tags/tag2072.xml" ContentType="application/vnd.openxmlformats-officedocument.presentationml.tags+xml"/>
  <Override PartName="/ppt/tags/tag2073.xml" ContentType="application/vnd.openxmlformats-officedocument.presentationml.tags+xml"/>
  <Override PartName="/ppt/tags/tag2074.xml" ContentType="application/vnd.openxmlformats-officedocument.presentationml.tags+xml"/>
  <Override PartName="/ppt/tags/tag2075.xml" ContentType="application/vnd.openxmlformats-officedocument.presentationml.tags+xml"/>
  <Override PartName="/ppt/tags/tag2076.xml" ContentType="application/vnd.openxmlformats-officedocument.presentationml.tags+xml"/>
  <Override PartName="/ppt/tags/tag2077.xml" ContentType="application/vnd.openxmlformats-officedocument.presentationml.tags+xml"/>
  <Override PartName="/ppt/tags/tag2078.xml" ContentType="application/vnd.openxmlformats-officedocument.presentationml.tags+xml"/>
  <Override PartName="/ppt/tags/tag2079.xml" ContentType="application/vnd.openxmlformats-officedocument.presentationml.tags+xml"/>
  <Override PartName="/ppt/tags/tag2080.xml" ContentType="application/vnd.openxmlformats-officedocument.presentationml.tags+xml"/>
  <Override PartName="/ppt/tags/tag2081.xml" ContentType="application/vnd.openxmlformats-officedocument.presentationml.tags+xml"/>
  <Override PartName="/ppt/tags/tag2082.xml" ContentType="application/vnd.openxmlformats-officedocument.presentationml.tags+xml"/>
  <Override PartName="/ppt/tags/tag2083.xml" ContentType="application/vnd.openxmlformats-officedocument.presentationml.tags+xml"/>
  <Override PartName="/ppt/tags/tag2084.xml" ContentType="application/vnd.openxmlformats-officedocument.presentationml.tags+xml"/>
  <Override PartName="/ppt/tags/tag2085.xml" ContentType="application/vnd.openxmlformats-officedocument.presentationml.tags+xml"/>
  <Override PartName="/ppt/tags/tag2086.xml" ContentType="application/vnd.openxmlformats-officedocument.presentationml.tags+xml"/>
  <Override PartName="/ppt/tags/tag2087.xml" ContentType="application/vnd.openxmlformats-officedocument.presentationml.tags+xml"/>
  <Override PartName="/ppt/tags/tag2088.xml" ContentType="application/vnd.openxmlformats-officedocument.presentationml.tags+xml"/>
  <Override PartName="/ppt/tags/tag2089.xml" ContentType="application/vnd.openxmlformats-officedocument.presentationml.tags+xml"/>
  <Override PartName="/ppt/tags/tag2090.xml" ContentType="application/vnd.openxmlformats-officedocument.presentationml.tags+xml"/>
  <Override PartName="/ppt/tags/tag2091.xml" ContentType="application/vnd.openxmlformats-officedocument.presentationml.tags+xml"/>
  <Override PartName="/ppt/tags/tag2092.xml" ContentType="application/vnd.openxmlformats-officedocument.presentationml.tags+xml"/>
  <Override PartName="/ppt/tags/tag2093.xml" ContentType="application/vnd.openxmlformats-officedocument.presentationml.tags+xml"/>
  <Override PartName="/ppt/tags/tag2094.xml" ContentType="application/vnd.openxmlformats-officedocument.presentationml.tags+xml"/>
  <Override PartName="/ppt/tags/tag2095.xml" ContentType="application/vnd.openxmlformats-officedocument.presentationml.tags+xml"/>
  <Override PartName="/ppt/tags/tag2096.xml" ContentType="application/vnd.openxmlformats-officedocument.presentationml.tags+xml"/>
  <Override PartName="/ppt/tags/tag2097.xml" ContentType="application/vnd.openxmlformats-officedocument.presentationml.tags+xml"/>
  <Override PartName="/ppt/tags/tag2098.xml" ContentType="application/vnd.openxmlformats-officedocument.presentationml.tags+xml"/>
  <Override PartName="/ppt/tags/tag2099.xml" ContentType="application/vnd.openxmlformats-officedocument.presentationml.tags+xml"/>
  <Override PartName="/ppt/tags/tag2100.xml" ContentType="application/vnd.openxmlformats-officedocument.presentationml.tags+xml"/>
  <Override PartName="/ppt/tags/tag2101.xml" ContentType="application/vnd.openxmlformats-officedocument.presentationml.tags+xml"/>
  <Override PartName="/ppt/tags/tag2102.xml" ContentType="application/vnd.openxmlformats-officedocument.presentationml.tags+xml"/>
  <Override PartName="/ppt/tags/tag2103.xml" ContentType="application/vnd.openxmlformats-officedocument.presentationml.tags+xml"/>
  <Override PartName="/ppt/tags/tag2104.xml" ContentType="application/vnd.openxmlformats-officedocument.presentationml.tags+xml"/>
  <Override PartName="/ppt/tags/tag2105.xml" ContentType="application/vnd.openxmlformats-officedocument.presentationml.tags+xml"/>
  <Override PartName="/ppt/tags/tag2106.xml" ContentType="application/vnd.openxmlformats-officedocument.presentationml.tags+xml"/>
  <Override PartName="/ppt/tags/tag2107.xml" ContentType="application/vnd.openxmlformats-officedocument.presentationml.tags+xml"/>
  <Override PartName="/ppt/tags/tag2108.xml" ContentType="application/vnd.openxmlformats-officedocument.presentationml.tags+xml"/>
  <Override PartName="/ppt/tags/tag2109.xml" ContentType="application/vnd.openxmlformats-officedocument.presentationml.tags+xml"/>
  <Override PartName="/ppt/tags/tag2110.xml" ContentType="application/vnd.openxmlformats-officedocument.presentationml.tags+xml"/>
  <Override PartName="/ppt/tags/tag2111.xml" ContentType="application/vnd.openxmlformats-officedocument.presentationml.tags+xml"/>
  <Override PartName="/ppt/tags/tag2112.xml" ContentType="application/vnd.openxmlformats-officedocument.presentationml.tags+xml"/>
  <Override PartName="/ppt/tags/tag2113.xml" ContentType="application/vnd.openxmlformats-officedocument.presentationml.tags+xml"/>
  <Override PartName="/ppt/tags/tag2114.xml" ContentType="application/vnd.openxmlformats-officedocument.presentationml.tags+xml"/>
  <Override PartName="/ppt/tags/tag2115.xml" ContentType="application/vnd.openxmlformats-officedocument.presentationml.tags+xml"/>
  <Override PartName="/ppt/tags/tag2116.xml" ContentType="application/vnd.openxmlformats-officedocument.presentationml.tags+xml"/>
  <Override PartName="/ppt/tags/tag2117.xml" ContentType="application/vnd.openxmlformats-officedocument.presentationml.tags+xml"/>
  <Override PartName="/ppt/tags/tag2118.xml" ContentType="application/vnd.openxmlformats-officedocument.presentationml.tags+xml"/>
  <Override PartName="/ppt/notesSlides/notesSlide22.xml" ContentType="application/vnd.openxmlformats-officedocument.presentationml.notesSlide+xml"/>
  <Override PartName="/ppt/tags/tag2119.xml" ContentType="application/vnd.openxmlformats-officedocument.presentationml.tags+xml"/>
  <Override PartName="/ppt/tags/tag2120.xml" ContentType="application/vnd.openxmlformats-officedocument.presentationml.tags+xml"/>
  <Override PartName="/ppt/tags/tag2121.xml" ContentType="application/vnd.openxmlformats-officedocument.presentationml.tags+xml"/>
  <Override PartName="/ppt/tags/tag2122.xml" ContentType="application/vnd.openxmlformats-officedocument.presentationml.tags+xml"/>
  <Override PartName="/ppt/tags/tag2123.xml" ContentType="application/vnd.openxmlformats-officedocument.presentationml.tags+xml"/>
  <Override PartName="/ppt/tags/tag2124.xml" ContentType="application/vnd.openxmlformats-officedocument.presentationml.tags+xml"/>
  <Override PartName="/ppt/tags/tag2125.xml" ContentType="application/vnd.openxmlformats-officedocument.presentationml.tags+xml"/>
  <Override PartName="/ppt/tags/tag2126.xml" ContentType="application/vnd.openxmlformats-officedocument.presentationml.tags+xml"/>
  <Override PartName="/ppt/tags/tag2127.xml" ContentType="application/vnd.openxmlformats-officedocument.presentationml.tags+xml"/>
  <Override PartName="/ppt/tags/tag2128.xml" ContentType="application/vnd.openxmlformats-officedocument.presentationml.tags+xml"/>
  <Override PartName="/ppt/tags/tag2129.xml" ContentType="application/vnd.openxmlformats-officedocument.presentationml.tags+xml"/>
  <Override PartName="/ppt/tags/tag2130.xml" ContentType="application/vnd.openxmlformats-officedocument.presentationml.tags+xml"/>
  <Override PartName="/ppt/tags/tag2131.xml" ContentType="application/vnd.openxmlformats-officedocument.presentationml.tags+xml"/>
  <Override PartName="/ppt/tags/tag2132.xml" ContentType="application/vnd.openxmlformats-officedocument.presentationml.tags+xml"/>
  <Override PartName="/ppt/tags/tag2133.xml" ContentType="application/vnd.openxmlformats-officedocument.presentationml.tags+xml"/>
  <Override PartName="/ppt/tags/tag2134.xml" ContentType="application/vnd.openxmlformats-officedocument.presentationml.tags+xml"/>
  <Override PartName="/ppt/tags/tag2135.xml" ContentType="application/vnd.openxmlformats-officedocument.presentationml.tags+xml"/>
  <Override PartName="/ppt/tags/tag2136.xml" ContentType="application/vnd.openxmlformats-officedocument.presentationml.tags+xml"/>
  <Override PartName="/ppt/tags/tag2137.xml" ContentType="application/vnd.openxmlformats-officedocument.presentationml.tags+xml"/>
  <Override PartName="/ppt/tags/tag2138.xml" ContentType="application/vnd.openxmlformats-officedocument.presentationml.tags+xml"/>
  <Override PartName="/ppt/tags/tag2139.xml" ContentType="application/vnd.openxmlformats-officedocument.presentationml.tags+xml"/>
  <Override PartName="/ppt/tags/tag2140.xml" ContentType="application/vnd.openxmlformats-officedocument.presentationml.tags+xml"/>
  <Override PartName="/ppt/tags/tag2141.xml" ContentType="application/vnd.openxmlformats-officedocument.presentationml.tags+xml"/>
  <Override PartName="/ppt/tags/tag2142.xml" ContentType="application/vnd.openxmlformats-officedocument.presentationml.tags+xml"/>
  <Override PartName="/ppt/tags/tag2143.xml" ContentType="application/vnd.openxmlformats-officedocument.presentationml.tags+xml"/>
  <Override PartName="/ppt/tags/tag2144.xml" ContentType="application/vnd.openxmlformats-officedocument.presentationml.tags+xml"/>
  <Override PartName="/ppt/tags/tag2145.xml" ContentType="application/vnd.openxmlformats-officedocument.presentationml.tags+xml"/>
  <Override PartName="/ppt/tags/tag2146.xml" ContentType="application/vnd.openxmlformats-officedocument.presentationml.tags+xml"/>
  <Override PartName="/ppt/tags/tag2147.xml" ContentType="application/vnd.openxmlformats-officedocument.presentationml.tags+xml"/>
  <Override PartName="/ppt/tags/tag2148.xml" ContentType="application/vnd.openxmlformats-officedocument.presentationml.tags+xml"/>
  <Override PartName="/ppt/tags/tag2149.xml" ContentType="application/vnd.openxmlformats-officedocument.presentationml.tags+xml"/>
  <Override PartName="/ppt/tags/tag2150.xml" ContentType="application/vnd.openxmlformats-officedocument.presentationml.tags+xml"/>
  <Override PartName="/ppt/tags/tag2151.xml" ContentType="application/vnd.openxmlformats-officedocument.presentationml.tags+xml"/>
  <Override PartName="/ppt/tags/tag2152.xml" ContentType="application/vnd.openxmlformats-officedocument.presentationml.tags+xml"/>
  <Override PartName="/ppt/tags/tag2153.xml" ContentType="application/vnd.openxmlformats-officedocument.presentationml.tags+xml"/>
  <Override PartName="/ppt/tags/tag2154.xml" ContentType="application/vnd.openxmlformats-officedocument.presentationml.tags+xml"/>
  <Override PartName="/ppt/tags/tag2155.xml" ContentType="application/vnd.openxmlformats-officedocument.presentationml.tags+xml"/>
  <Override PartName="/ppt/tags/tag2156.xml" ContentType="application/vnd.openxmlformats-officedocument.presentationml.tags+xml"/>
  <Override PartName="/ppt/tags/tag2157.xml" ContentType="application/vnd.openxmlformats-officedocument.presentationml.tags+xml"/>
  <Override PartName="/ppt/tags/tag2158.xml" ContentType="application/vnd.openxmlformats-officedocument.presentationml.tags+xml"/>
  <Override PartName="/ppt/tags/tag2159.xml" ContentType="application/vnd.openxmlformats-officedocument.presentationml.tags+xml"/>
  <Override PartName="/ppt/tags/tag2160.xml" ContentType="application/vnd.openxmlformats-officedocument.presentationml.tags+xml"/>
  <Override PartName="/ppt/tags/tag2161.xml" ContentType="application/vnd.openxmlformats-officedocument.presentationml.tags+xml"/>
  <Override PartName="/ppt/tags/tag2162.xml" ContentType="application/vnd.openxmlformats-officedocument.presentationml.tags+xml"/>
  <Override PartName="/ppt/tags/tag2163.xml" ContentType="application/vnd.openxmlformats-officedocument.presentationml.tags+xml"/>
  <Override PartName="/ppt/tags/tag2164.xml" ContentType="application/vnd.openxmlformats-officedocument.presentationml.tags+xml"/>
  <Override PartName="/ppt/tags/tag2165.xml" ContentType="application/vnd.openxmlformats-officedocument.presentationml.tags+xml"/>
  <Override PartName="/ppt/tags/tag2166.xml" ContentType="application/vnd.openxmlformats-officedocument.presentationml.tags+xml"/>
  <Override PartName="/ppt/tags/tag2167.xml" ContentType="application/vnd.openxmlformats-officedocument.presentationml.tags+xml"/>
  <Override PartName="/ppt/tags/tag2168.xml" ContentType="application/vnd.openxmlformats-officedocument.presentationml.tags+xml"/>
  <Override PartName="/ppt/tags/tag2169.xml" ContentType="application/vnd.openxmlformats-officedocument.presentationml.tags+xml"/>
  <Override PartName="/ppt/tags/tag2170.xml" ContentType="application/vnd.openxmlformats-officedocument.presentationml.tags+xml"/>
  <Override PartName="/ppt/tags/tag2171.xml" ContentType="application/vnd.openxmlformats-officedocument.presentationml.tags+xml"/>
  <Override PartName="/ppt/tags/tag2172.xml" ContentType="application/vnd.openxmlformats-officedocument.presentationml.tags+xml"/>
  <Override PartName="/ppt/tags/tag2173.xml" ContentType="application/vnd.openxmlformats-officedocument.presentationml.tags+xml"/>
  <Override PartName="/ppt/tags/tag2174.xml" ContentType="application/vnd.openxmlformats-officedocument.presentationml.tags+xml"/>
  <Override PartName="/ppt/tags/tag2175.xml" ContentType="application/vnd.openxmlformats-officedocument.presentationml.tags+xml"/>
  <Override PartName="/ppt/tags/tag2176.xml" ContentType="application/vnd.openxmlformats-officedocument.presentationml.tags+xml"/>
  <Override PartName="/ppt/tags/tag2177.xml" ContentType="application/vnd.openxmlformats-officedocument.presentationml.tags+xml"/>
  <Override PartName="/ppt/tags/tag2178.xml" ContentType="application/vnd.openxmlformats-officedocument.presentationml.tags+xml"/>
  <Override PartName="/ppt/tags/tag2179.xml" ContentType="application/vnd.openxmlformats-officedocument.presentationml.tags+xml"/>
  <Override PartName="/ppt/tags/tag2180.xml" ContentType="application/vnd.openxmlformats-officedocument.presentationml.tags+xml"/>
  <Override PartName="/ppt/tags/tag2181.xml" ContentType="application/vnd.openxmlformats-officedocument.presentationml.tags+xml"/>
  <Override PartName="/ppt/tags/tag2182.xml" ContentType="application/vnd.openxmlformats-officedocument.presentationml.tags+xml"/>
  <Override PartName="/ppt/tags/tag2183.xml" ContentType="application/vnd.openxmlformats-officedocument.presentationml.tags+xml"/>
  <Override PartName="/ppt/tags/tag2184.xml" ContentType="application/vnd.openxmlformats-officedocument.presentationml.tags+xml"/>
  <Override PartName="/ppt/tags/tag2185.xml" ContentType="application/vnd.openxmlformats-officedocument.presentationml.tags+xml"/>
  <Override PartName="/ppt/tags/tag2186.xml" ContentType="application/vnd.openxmlformats-officedocument.presentationml.tags+xml"/>
  <Override PartName="/ppt/tags/tag2187.xml" ContentType="application/vnd.openxmlformats-officedocument.presentationml.tags+xml"/>
  <Override PartName="/ppt/tags/tag2188.xml" ContentType="application/vnd.openxmlformats-officedocument.presentationml.tags+xml"/>
  <Override PartName="/ppt/tags/tag2189.xml" ContentType="application/vnd.openxmlformats-officedocument.presentationml.tags+xml"/>
  <Override PartName="/ppt/tags/tag2190.xml" ContentType="application/vnd.openxmlformats-officedocument.presentationml.tags+xml"/>
  <Override PartName="/ppt/tags/tag2191.xml" ContentType="application/vnd.openxmlformats-officedocument.presentationml.tags+xml"/>
  <Override PartName="/ppt/tags/tag2192.xml" ContentType="application/vnd.openxmlformats-officedocument.presentationml.tags+xml"/>
  <Override PartName="/ppt/tags/tag2193.xml" ContentType="application/vnd.openxmlformats-officedocument.presentationml.tags+xml"/>
  <Override PartName="/ppt/tags/tag2194.xml" ContentType="application/vnd.openxmlformats-officedocument.presentationml.tags+xml"/>
  <Override PartName="/ppt/tags/tag2195.xml" ContentType="application/vnd.openxmlformats-officedocument.presentationml.tags+xml"/>
  <Override PartName="/ppt/tags/tag2196.xml" ContentType="application/vnd.openxmlformats-officedocument.presentationml.tags+xml"/>
  <Override PartName="/ppt/tags/tag2197.xml" ContentType="application/vnd.openxmlformats-officedocument.presentationml.tags+xml"/>
  <Override PartName="/ppt/tags/tag2198.xml" ContentType="application/vnd.openxmlformats-officedocument.presentationml.tags+xml"/>
  <Override PartName="/ppt/tags/tag2199.xml" ContentType="application/vnd.openxmlformats-officedocument.presentationml.tags+xml"/>
  <Override PartName="/ppt/tags/tag2200.xml" ContentType="application/vnd.openxmlformats-officedocument.presentationml.tags+xml"/>
  <Override PartName="/ppt/tags/tag2201.xml" ContentType="application/vnd.openxmlformats-officedocument.presentationml.tags+xml"/>
  <Override PartName="/ppt/tags/tag2202.xml" ContentType="application/vnd.openxmlformats-officedocument.presentationml.tags+xml"/>
  <Override PartName="/ppt/tags/tag2203.xml" ContentType="application/vnd.openxmlformats-officedocument.presentationml.tags+xml"/>
  <Override PartName="/ppt/tags/tag2204.xml" ContentType="application/vnd.openxmlformats-officedocument.presentationml.tags+xml"/>
  <Override PartName="/ppt/tags/tag2205.xml" ContentType="application/vnd.openxmlformats-officedocument.presentationml.tags+xml"/>
  <Override PartName="/ppt/tags/tag2206.xml" ContentType="application/vnd.openxmlformats-officedocument.presentationml.tags+xml"/>
  <Override PartName="/ppt/tags/tag2207.xml" ContentType="application/vnd.openxmlformats-officedocument.presentationml.tags+xml"/>
  <Override PartName="/ppt/tags/tag2208.xml" ContentType="application/vnd.openxmlformats-officedocument.presentationml.tags+xml"/>
  <Override PartName="/ppt/tags/tag2209.xml" ContentType="application/vnd.openxmlformats-officedocument.presentationml.tags+xml"/>
  <Override PartName="/ppt/tags/tag2210.xml" ContentType="application/vnd.openxmlformats-officedocument.presentationml.tags+xml"/>
  <Override PartName="/ppt/tags/tag2211.xml" ContentType="application/vnd.openxmlformats-officedocument.presentationml.tags+xml"/>
  <Override PartName="/ppt/tags/tag2212.xml" ContentType="application/vnd.openxmlformats-officedocument.presentationml.tags+xml"/>
  <Override PartName="/ppt/tags/tag2213.xml" ContentType="application/vnd.openxmlformats-officedocument.presentationml.tags+xml"/>
  <Override PartName="/ppt/tags/tag2214.xml" ContentType="application/vnd.openxmlformats-officedocument.presentationml.tags+xml"/>
  <Override PartName="/ppt/tags/tag2215.xml" ContentType="application/vnd.openxmlformats-officedocument.presentationml.tags+xml"/>
  <Override PartName="/ppt/tags/tag2216.xml" ContentType="application/vnd.openxmlformats-officedocument.presentationml.tags+xml"/>
  <Override PartName="/ppt/tags/tag2217.xml" ContentType="application/vnd.openxmlformats-officedocument.presentationml.tags+xml"/>
  <Override PartName="/ppt/tags/tag2218.xml" ContentType="application/vnd.openxmlformats-officedocument.presentationml.tags+xml"/>
  <Override PartName="/ppt/tags/tag2219.xml" ContentType="application/vnd.openxmlformats-officedocument.presentationml.tags+xml"/>
  <Override PartName="/ppt/tags/tag2220.xml" ContentType="application/vnd.openxmlformats-officedocument.presentationml.tags+xml"/>
  <Override PartName="/ppt/tags/tag2221.xml" ContentType="application/vnd.openxmlformats-officedocument.presentationml.tags+xml"/>
  <Override PartName="/ppt/tags/tag2222.xml" ContentType="application/vnd.openxmlformats-officedocument.presentationml.tags+xml"/>
  <Override PartName="/ppt/tags/tag2223.xml" ContentType="application/vnd.openxmlformats-officedocument.presentationml.tags+xml"/>
  <Override PartName="/ppt/tags/tag2224.xml" ContentType="application/vnd.openxmlformats-officedocument.presentationml.tags+xml"/>
  <Override PartName="/ppt/tags/tag2225.xml" ContentType="application/vnd.openxmlformats-officedocument.presentationml.tags+xml"/>
  <Override PartName="/ppt/tags/tag2226.xml" ContentType="application/vnd.openxmlformats-officedocument.presentationml.tags+xml"/>
  <Override PartName="/ppt/tags/tag2227.xml" ContentType="application/vnd.openxmlformats-officedocument.presentationml.tags+xml"/>
  <Override PartName="/ppt/tags/tag2228.xml" ContentType="application/vnd.openxmlformats-officedocument.presentationml.tags+xml"/>
  <Override PartName="/ppt/tags/tag2229.xml" ContentType="application/vnd.openxmlformats-officedocument.presentationml.tags+xml"/>
  <Override PartName="/ppt/tags/tag2230.xml" ContentType="application/vnd.openxmlformats-officedocument.presentationml.tags+xml"/>
  <Override PartName="/ppt/tags/tag2231.xml" ContentType="application/vnd.openxmlformats-officedocument.presentationml.tags+xml"/>
  <Override PartName="/ppt/tags/tag2232.xml" ContentType="application/vnd.openxmlformats-officedocument.presentationml.tags+xml"/>
  <Override PartName="/ppt/tags/tag2233.xml" ContentType="application/vnd.openxmlformats-officedocument.presentationml.tags+xml"/>
  <Override PartName="/ppt/tags/tag2234.xml" ContentType="application/vnd.openxmlformats-officedocument.presentationml.tags+xml"/>
  <Override PartName="/ppt/tags/tag2235.xml" ContentType="application/vnd.openxmlformats-officedocument.presentationml.tags+xml"/>
  <Override PartName="/ppt/tags/tag2236.xml" ContentType="application/vnd.openxmlformats-officedocument.presentationml.tags+xml"/>
  <Override PartName="/ppt/tags/tag2237.xml" ContentType="application/vnd.openxmlformats-officedocument.presentationml.tags+xml"/>
  <Override PartName="/ppt/tags/tag2238.xml" ContentType="application/vnd.openxmlformats-officedocument.presentationml.tags+xml"/>
  <Override PartName="/ppt/tags/tag2239.xml" ContentType="application/vnd.openxmlformats-officedocument.presentationml.tags+xml"/>
  <Override PartName="/ppt/tags/tag2240.xml" ContentType="application/vnd.openxmlformats-officedocument.presentationml.tags+xml"/>
  <Override PartName="/ppt/tags/tag2241.xml" ContentType="application/vnd.openxmlformats-officedocument.presentationml.tags+xml"/>
  <Override PartName="/ppt/tags/tag2242.xml" ContentType="application/vnd.openxmlformats-officedocument.presentationml.tags+xml"/>
  <Override PartName="/ppt/tags/tag2243.xml" ContentType="application/vnd.openxmlformats-officedocument.presentationml.tags+xml"/>
  <Override PartName="/ppt/tags/tag2244.xml" ContentType="application/vnd.openxmlformats-officedocument.presentationml.tags+xml"/>
  <Override PartName="/ppt/tags/tag2245.xml" ContentType="application/vnd.openxmlformats-officedocument.presentationml.tags+xml"/>
  <Override PartName="/ppt/tags/tag2246.xml" ContentType="application/vnd.openxmlformats-officedocument.presentationml.tags+xml"/>
  <Override PartName="/ppt/tags/tag2247.xml" ContentType="application/vnd.openxmlformats-officedocument.presentationml.tags+xml"/>
  <Override PartName="/ppt/notesSlides/notesSlide23.xml" ContentType="application/vnd.openxmlformats-officedocument.presentationml.notesSlide+xml"/>
  <Override PartName="/ppt/tags/tag2248.xml" ContentType="application/vnd.openxmlformats-officedocument.presentationml.tags+xml"/>
  <Override PartName="/ppt/tags/tag2249.xml" ContentType="application/vnd.openxmlformats-officedocument.presentationml.tags+xml"/>
  <Override PartName="/ppt/notesSlides/notesSlide24.xml" ContentType="application/vnd.openxmlformats-officedocument.presentationml.notesSlide+xml"/>
  <Override PartName="/ppt/tags/tag2250.xml" ContentType="application/vnd.openxmlformats-officedocument.presentationml.tags+xml"/>
  <Override PartName="/ppt/tags/tag2251.xml" ContentType="application/vnd.openxmlformats-officedocument.presentationml.tags+xml"/>
  <Override PartName="/ppt/tags/tag2252.xml" ContentType="application/vnd.openxmlformats-officedocument.presentationml.tags+xml"/>
  <Override PartName="/ppt/tags/tag2253.xml" ContentType="application/vnd.openxmlformats-officedocument.presentationml.tags+xml"/>
  <Override PartName="/ppt/notesSlides/notesSlide25.xml" ContentType="application/vnd.openxmlformats-officedocument.presentationml.notesSlide+xml"/>
  <Override PartName="/ppt/tags/tag2254.xml" ContentType="application/vnd.openxmlformats-officedocument.presentationml.tags+xml"/>
  <Override PartName="/ppt/tags/tag2255.xml" ContentType="application/vnd.openxmlformats-officedocument.presentationml.tags+xml"/>
  <Override PartName="/ppt/tags/tag2256.xml" ContentType="application/vnd.openxmlformats-officedocument.presentationml.tags+xml"/>
  <Override PartName="/ppt/tags/tag2257.xml" ContentType="application/vnd.openxmlformats-officedocument.presentationml.tags+xml"/>
  <Override PartName="/ppt/notesSlides/notesSlide26.xml" ContentType="application/vnd.openxmlformats-officedocument.presentationml.notesSlide+xml"/>
  <Override PartName="/ppt/tags/tag2258.xml" ContentType="application/vnd.openxmlformats-officedocument.presentationml.tags+xml"/>
  <Override PartName="/ppt/tags/tag2259.xml" ContentType="application/vnd.openxmlformats-officedocument.presentationml.tags+xml"/>
  <Override PartName="/ppt/tags/tag2260.xml" ContentType="application/vnd.openxmlformats-officedocument.presentationml.tags+xml"/>
  <Override PartName="/ppt/tags/tag2261.xml" ContentType="application/vnd.openxmlformats-officedocument.presentationml.tags+xml"/>
  <Override PartName="/ppt/notesSlides/notesSlide27.xml" ContentType="application/vnd.openxmlformats-officedocument.presentationml.notesSlide+xml"/>
  <Override PartName="/ppt/tags/tag2262.xml" ContentType="application/vnd.openxmlformats-officedocument.presentationml.tags+xml"/>
  <Override PartName="/ppt/tags/tag2263.xml" ContentType="application/vnd.openxmlformats-officedocument.presentationml.tags+xml"/>
  <Override PartName="/ppt/tags/tag2264.xml" ContentType="application/vnd.openxmlformats-officedocument.presentationml.tags+xml"/>
  <Override PartName="/ppt/tags/tag2265.xml" ContentType="application/vnd.openxmlformats-officedocument.presentationml.tags+xml"/>
  <Override PartName="/ppt/notesSlides/notesSlide28.xml" ContentType="application/vnd.openxmlformats-officedocument.presentationml.notesSlide+xml"/>
  <Override PartName="/ppt/tags/tag2266.xml" ContentType="application/vnd.openxmlformats-officedocument.presentationml.tags+xml"/>
  <Override PartName="/ppt/tags/tag2267.xml" ContentType="application/vnd.openxmlformats-officedocument.presentationml.tags+xml"/>
  <Override PartName="/ppt/tags/tag2268.xml" ContentType="application/vnd.openxmlformats-officedocument.presentationml.tags+xml"/>
  <Override PartName="/ppt/tags/tag2269.xml" ContentType="application/vnd.openxmlformats-officedocument.presentationml.tags+xml"/>
  <Override PartName="/ppt/notesSlides/notesSlide29.xml" ContentType="application/vnd.openxmlformats-officedocument.presentationml.notesSlide+xml"/>
  <Override PartName="/ppt/tags/tag2270.xml" ContentType="application/vnd.openxmlformats-officedocument.presentationml.tags+xml"/>
  <Override PartName="/ppt/tags/tag2271.xml" ContentType="application/vnd.openxmlformats-officedocument.presentationml.tags+xml"/>
  <Override PartName="/ppt/tags/tag2272.xml" ContentType="application/vnd.openxmlformats-officedocument.presentationml.tags+xml"/>
  <Override PartName="/ppt/tags/tag2273.xml" ContentType="application/vnd.openxmlformats-officedocument.presentationml.tags+xml"/>
  <Override PartName="/ppt/notesSlides/notesSlide30.xml" ContentType="application/vnd.openxmlformats-officedocument.presentationml.notesSlide+xml"/>
  <Override PartName="/ppt/tags/tag2274.xml" ContentType="application/vnd.openxmlformats-officedocument.presentationml.tags+xml"/>
  <Override PartName="/ppt/tags/tag2275.xml" ContentType="application/vnd.openxmlformats-officedocument.presentationml.tags+xml"/>
  <Override PartName="/ppt/tags/tag2276.xml" ContentType="application/vnd.openxmlformats-officedocument.presentationml.tags+xml"/>
  <Override PartName="/ppt/tags/tag2277.xml" ContentType="application/vnd.openxmlformats-officedocument.presentationml.tags+xml"/>
  <Override PartName="/ppt/notesSlides/notesSlide31.xml" ContentType="application/vnd.openxmlformats-officedocument.presentationml.notesSlide+xml"/>
  <Override PartName="/ppt/tags/tag2278.xml" ContentType="application/vnd.openxmlformats-officedocument.presentationml.tags+xml"/>
  <Override PartName="/ppt/tags/tag2279.xml" ContentType="application/vnd.openxmlformats-officedocument.presentationml.tags+xml"/>
  <Override PartName="/ppt/tags/tag2280.xml" ContentType="application/vnd.openxmlformats-officedocument.presentationml.tags+xml"/>
  <Override PartName="/ppt/tags/tag2281.xml" ContentType="application/vnd.openxmlformats-officedocument.presentationml.tags+xml"/>
  <Override PartName="/ppt/notesSlides/notesSlide32.xml" ContentType="application/vnd.openxmlformats-officedocument.presentationml.notesSlide+xml"/>
  <Override PartName="/ppt/tags/tag2282.xml" ContentType="application/vnd.openxmlformats-officedocument.presentationml.tags+xml"/>
  <Override PartName="/ppt/tags/tag2283.xml" ContentType="application/vnd.openxmlformats-officedocument.presentationml.tags+xml"/>
  <Override PartName="/ppt/tags/tag2284.xml" ContentType="application/vnd.openxmlformats-officedocument.presentationml.tags+xml"/>
  <Override PartName="/ppt/tags/tag2285.xml" ContentType="application/vnd.openxmlformats-officedocument.presentationml.tags+xml"/>
  <Override PartName="/ppt/notesSlides/notesSlide33.xml" ContentType="application/vnd.openxmlformats-officedocument.presentationml.notesSlide+xml"/>
  <Override PartName="/ppt/tags/tag2286.xml" ContentType="application/vnd.openxmlformats-officedocument.presentationml.tags+xml"/>
  <Override PartName="/ppt/tags/tag2287.xml" ContentType="application/vnd.openxmlformats-officedocument.presentationml.tags+xml"/>
  <Override PartName="/ppt/tags/tag2288.xml" ContentType="application/vnd.openxmlformats-officedocument.presentationml.tags+xml"/>
  <Override PartName="/ppt/tags/tag2289.xml" ContentType="application/vnd.openxmlformats-officedocument.presentationml.tags+xml"/>
  <Override PartName="/ppt/notesSlides/notesSlide34.xml" ContentType="application/vnd.openxmlformats-officedocument.presentationml.notesSlide+xml"/>
  <Override PartName="/ppt/tags/tag2290.xml" ContentType="application/vnd.openxmlformats-officedocument.presentationml.tags+xml"/>
  <Override PartName="/ppt/tags/tag2291.xml" ContentType="application/vnd.openxmlformats-officedocument.presentationml.tags+xml"/>
  <Override PartName="/ppt/tags/tag2292.xml" ContentType="application/vnd.openxmlformats-officedocument.presentationml.tags+xml"/>
  <Override PartName="/ppt/tags/tag2293.xml" ContentType="application/vnd.openxmlformats-officedocument.presentationml.tags+xml"/>
  <Override PartName="/ppt/notesSlides/notesSlide35.xml" ContentType="application/vnd.openxmlformats-officedocument.presentationml.notesSlide+xml"/>
  <Override PartName="/ppt/tags/tag2294.xml" ContentType="application/vnd.openxmlformats-officedocument.presentationml.tags+xml"/>
  <Override PartName="/ppt/tags/tag2295.xml" ContentType="application/vnd.openxmlformats-officedocument.presentationml.tags+xml"/>
  <Override PartName="/ppt/tags/tag2296.xml" ContentType="application/vnd.openxmlformats-officedocument.presentationml.tags+xml"/>
  <Override PartName="/ppt/tags/tag2297.xml" ContentType="application/vnd.openxmlformats-officedocument.presentationml.tags+xml"/>
  <Override PartName="/ppt/tags/tag2298.xml" ContentType="application/vnd.openxmlformats-officedocument.presentationml.tags+xml"/>
  <Override PartName="/ppt/tags/tag2299.xml" ContentType="application/vnd.openxmlformats-officedocument.presentationml.tags+xml"/>
  <Override PartName="/ppt/tags/tag2300.xml" ContentType="application/vnd.openxmlformats-officedocument.presentationml.tags+xml"/>
  <Override PartName="/ppt/tags/tag2301.xml" ContentType="application/vnd.openxmlformats-officedocument.presentationml.tags+xml"/>
  <Override PartName="/ppt/tags/tag2302.xml" ContentType="application/vnd.openxmlformats-officedocument.presentationml.tags+xml"/>
  <Override PartName="/ppt/tags/tag2303.xml" ContentType="application/vnd.openxmlformats-officedocument.presentationml.tags+xml"/>
  <Override PartName="/ppt/tags/tag2304.xml" ContentType="application/vnd.openxmlformats-officedocument.presentationml.tags+xml"/>
  <Override PartName="/ppt/tags/tag2305.xml" ContentType="application/vnd.openxmlformats-officedocument.presentationml.tags+xml"/>
  <Override PartName="/ppt/tags/tag2306.xml" ContentType="application/vnd.openxmlformats-officedocument.presentationml.tags+xml"/>
  <Override PartName="/ppt/tags/tag2307.xml" ContentType="application/vnd.openxmlformats-officedocument.presentationml.tags+xml"/>
  <Override PartName="/ppt/tags/tag2308.xml" ContentType="application/vnd.openxmlformats-officedocument.presentationml.tags+xml"/>
  <Override PartName="/ppt/tags/tag2309.xml" ContentType="application/vnd.openxmlformats-officedocument.presentationml.tags+xml"/>
  <Override PartName="/ppt/tags/tag2310.xml" ContentType="application/vnd.openxmlformats-officedocument.presentationml.tags+xml"/>
  <Override PartName="/ppt/tags/tag2311.xml" ContentType="application/vnd.openxmlformats-officedocument.presentationml.tags+xml"/>
  <Override PartName="/ppt/tags/tag2312.xml" ContentType="application/vnd.openxmlformats-officedocument.presentationml.tags+xml"/>
  <Override PartName="/ppt/tags/tag2313.xml" ContentType="application/vnd.openxmlformats-officedocument.presentationml.tags+xml"/>
  <Override PartName="/ppt/tags/tag2314.xml" ContentType="application/vnd.openxmlformats-officedocument.presentationml.tags+xml"/>
  <Override PartName="/ppt/tags/tag2315.xml" ContentType="application/vnd.openxmlformats-officedocument.presentationml.tags+xml"/>
  <Override PartName="/ppt/tags/tag2316.xml" ContentType="application/vnd.openxmlformats-officedocument.presentationml.tags+xml"/>
  <Override PartName="/ppt/tags/tag2317.xml" ContentType="application/vnd.openxmlformats-officedocument.presentationml.tags+xml"/>
  <Override PartName="/ppt/tags/tag2318.xml" ContentType="application/vnd.openxmlformats-officedocument.presentationml.tags+xml"/>
  <Override PartName="/ppt/tags/tag2319.xml" ContentType="application/vnd.openxmlformats-officedocument.presentationml.tags+xml"/>
  <Override PartName="/ppt/tags/tag2320.xml" ContentType="application/vnd.openxmlformats-officedocument.presentationml.tags+xml"/>
  <Override PartName="/ppt/tags/tag2321.xml" ContentType="application/vnd.openxmlformats-officedocument.presentationml.tags+xml"/>
  <Override PartName="/ppt/tags/tag2322.xml" ContentType="application/vnd.openxmlformats-officedocument.presentationml.tags+xml"/>
  <Override PartName="/ppt/tags/tag2323.xml" ContentType="application/vnd.openxmlformats-officedocument.presentationml.tags+xml"/>
  <Override PartName="/ppt/tags/tag2324.xml" ContentType="application/vnd.openxmlformats-officedocument.presentationml.tags+xml"/>
  <Override PartName="/ppt/tags/tag2325.xml" ContentType="application/vnd.openxmlformats-officedocument.presentationml.tags+xml"/>
  <Override PartName="/ppt/tags/tag2326.xml" ContentType="application/vnd.openxmlformats-officedocument.presentationml.tags+xml"/>
  <Override PartName="/ppt/tags/tag2327.xml" ContentType="application/vnd.openxmlformats-officedocument.presentationml.tags+xml"/>
  <Override PartName="/ppt/tags/tag2328.xml" ContentType="application/vnd.openxmlformats-officedocument.presentationml.tags+xml"/>
  <Override PartName="/ppt/tags/tag2329.xml" ContentType="application/vnd.openxmlformats-officedocument.presentationml.tags+xml"/>
  <Override PartName="/ppt/tags/tag2330.xml" ContentType="application/vnd.openxmlformats-officedocument.presentationml.tags+xml"/>
  <Override PartName="/ppt/tags/tag2331.xml" ContentType="application/vnd.openxmlformats-officedocument.presentationml.tags+xml"/>
  <Override PartName="/ppt/tags/tag2332.xml" ContentType="application/vnd.openxmlformats-officedocument.presentationml.tags+xml"/>
  <Override PartName="/ppt/tags/tag2333.xml" ContentType="application/vnd.openxmlformats-officedocument.presentationml.tags+xml"/>
  <Override PartName="/ppt/tags/tag2334.xml" ContentType="application/vnd.openxmlformats-officedocument.presentationml.tags+xml"/>
  <Override PartName="/ppt/tags/tag2335.xml" ContentType="application/vnd.openxmlformats-officedocument.presentationml.tags+xml"/>
  <Override PartName="/ppt/tags/tag2336.xml" ContentType="application/vnd.openxmlformats-officedocument.presentationml.tags+xml"/>
  <Override PartName="/ppt/tags/tag2337.xml" ContentType="application/vnd.openxmlformats-officedocument.presentationml.tags+xml"/>
  <Override PartName="/ppt/tags/tag2338.xml" ContentType="application/vnd.openxmlformats-officedocument.presentationml.tags+xml"/>
  <Override PartName="/ppt/tags/tag2339.xml" ContentType="application/vnd.openxmlformats-officedocument.presentationml.tags+xml"/>
  <Override PartName="/ppt/tags/tag2340.xml" ContentType="application/vnd.openxmlformats-officedocument.presentationml.tags+xml"/>
  <Override PartName="/ppt/tags/tag2341.xml" ContentType="application/vnd.openxmlformats-officedocument.presentationml.tags+xml"/>
  <Override PartName="/ppt/tags/tag2342.xml" ContentType="application/vnd.openxmlformats-officedocument.presentationml.tags+xml"/>
  <Override PartName="/ppt/tags/tag2343.xml" ContentType="application/vnd.openxmlformats-officedocument.presentationml.tags+xml"/>
  <Override PartName="/ppt/tags/tag2344.xml" ContentType="application/vnd.openxmlformats-officedocument.presentationml.tags+xml"/>
  <Override PartName="/ppt/tags/tag2345.xml" ContentType="application/vnd.openxmlformats-officedocument.presentationml.tags+xml"/>
  <Override PartName="/ppt/tags/tag2346.xml" ContentType="application/vnd.openxmlformats-officedocument.presentationml.tags+xml"/>
  <Override PartName="/ppt/tags/tag2347.xml" ContentType="application/vnd.openxmlformats-officedocument.presentationml.tags+xml"/>
  <Override PartName="/ppt/tags/tag2348.xml" ContentType="application/vnd.openxmlformats-officedocument.presentationml.tags+xml"/>
  <Override PartName="/ppt/tags/tag2349.xml" ContentType="application/vnd.openxmlformats-officedocument.presentationml.tags+xml"/>
  <Override PartName="/ppt/tags/tag2350.xml" ContentType="application/vnd.openxmlformats-officedocument.presentationml.tags+xml"/>
  <Override PartName="/ppt/tags/tag2351.xml" ContentType="application/vnd.openxmlformats-officedocument.presentationml.tags+xml"/>
  <Override PartName="/ppt/tags/tag2352.xml" ContentType="application/vnd.openxmlformats-officedocument.presentationml.tags+xml"/>
  <Override PartName="/ppt/tags/tag2353.xml" ContentType="application/vnd.openxmlformats-officedocument.presentationml.tags+xml"/>
  <Override PartName="/ppt/tags/tag2354.xml" ContentType="application/vnd.openxmlformats-officedocument.presentationml.tags+xml"/>
  <Override PartName="/ppt/tags/tag2355.xml" ContentType="application/vnd.openxmlformats-officedocument.presentationml.tags+xml"/>
  <Override PartName="/ppt/tags/tag2356.xml" ContentType="application/vnd.openxmlformats-officedocument.presentationml.tags+xml"/>
  <Override PartName="/ppt/tags/tag2357.xml" ContentType="application/vnd.openxmlformats-officedocument.presentationml.tags+xml"/>
  <Override PartName="/ppt/tags/tag2358.xml" ContentType="application/vnd.openxmlformats-officedocument.presentationml.tags+xml"/>
  <Override PartName="/ppt/tags/tag2359.xml" ContentType="application/vnd.openxmlformats-officedocument.presentationml.tags+xml"/>
  <Override PartName="/ppt/tags/tag2360.xml" ContentType="application/vnd.openxmlformats-officedocument.presentationml.tags+xml"/>
  <Override PartName="/ppt/tags/tag2361.xml" ContentType="application/vnd.openxmlformats-officedocument.presentationml.tags+xml"/>
  <Override PartName="/ppt/tags/tag2362.xml" ContentType="application/vnd.openxmlformats-officedocument.presentationml.tags+xml"/>
  <Override PartName="/ppt/tags/tag2363.xml" ContentType="application/vnd.openxmlformats-officedocument.presentationml.tags+xml"/>
  <Override PartName="/ppt/tags/tag2364.xml" ContentType="application/vnd.openxmlformats-officedocument.presentationml.tags+xml"/>
  <Override PartName="/ppt/tags/tag2365.xml" ContentType="application/vnd.openxmlformats-officedocument.presentationml.tags+xml"/>
  <Override PartName="/ppt/tags/tag2366.xml" ContentType="application/vnd.openxmlformats-officedocument.presentationml.tags+xml"/>
  <Override PartName="/ppt/tags/tag2367.xml" ContentType="application/vnd.openxmlformats-officedocument.presentationml.tags+xml"/>
  <Override PartName="/ppt/tags/tag2368.xml" ContentType="application/vnd.openxmlformats-officedocument.presentationml.tags+xml"/>
  <Override PartName="/ppt/tags/tag2369.xml" ContentType="application/vnd.openxmlformats-officedocument.presentationml.tags+xml"/>
  <Override PartName="/ppt/tags/tag2370.xml" ContentType="application/vnd.openxmlformats-officedocument.presentationml.tags+xml"/>
  <Override PartName="/ppt/tags/tag2371.xml" ContentType="application/vnd.openxmlformats-officedocument.presentationml.tags+xml"/>
  <Override PartName="/ppt/tags/tag2372.xml" ContentType="application/vnd.openxmlformats-officedocument.presentationml.tags+xml"/>
  <Override PartName="/ppt/tags/tag2373.xml" ContentType="application/vnd.openxmlformats-officedocument.presentationml.tags+xml"/>
  <Override PartName="/ppt/tags/tag2374.xml" ContentType="application/vnd.openxmlformats-officedocument.presentationml.tags+xml"/>
  <Override PartName="/ppt/tags/tag2375.xml" ContentType="application/vnd.openxmlformats-officedocument.presentationml.tags+xml"/>
  <Override PartName="/ppt/tags/tag2376.xml" ContentType="application/vnd.openxmlformats-officedocument.presentationml.tags+xml"/>
  <Override PartName="/ppt/tags/tag2377.xml" ContentType="application/vnd.openxmlformats-officedocument.presentationml.tags+xml"/>
  <Override PartName="/ppt/tags/tag2378.xml" ContentType="application/vnd.openxmlformats-officedocument.presentationml.tags+xml"/>
  <Override PartName="/ppt/tags/tag2379.xml" ContentType="application/vnd.openxmlformats-officedocument.presentationml.tags+xml"/>
  <Override PartName="/ppt/tags/tag2380.xml" ContentType="application/vnd.openxmlformats-officedocument.presentationml.tags+xml"/>
  <Override PartName="/ppt/tags/tag2381.xml" ContentType="application/vnd.openxmlformats-officedocument.presentationml.tags+xml"/>
  <Override PartName="/ppt/tags/tag2382.xml" ContentType="application/vnd.openxmlformats-officedocument.presentationml.tags+xml"/>
  <Override PartName="/ppt/tags/tag2383.xml" ContentType="application/vnd.openxmlformats-officedocument.presentationml.tags+xml"/>
  <Override PartName="/ppt/tags/tag2384.xml" ContentType="application/vnd.openxmlformats-officedocument.presentationml.tags+xml"/>
  <Override PartName="/ppt/tags/tag2385.xml" ContentType="application/vnd.openxmlformats-officedocument.presentationml.tags+xml"/>
  <Override PartName="/ppt/tags/tag2386.xml" ContentType="application/vnd.openxmlformats-officedocument.presentationml.tags+xml"/>
  <Override PartName="/ppt/tags/tag2387.xml" ContentType="application/vnd.openxmlformats-officedocument.presentationml.tags+xml"/>
  <Override PartName="/ppt/tags/tag2388.xml" ContentType="application/vnd.openxmlformats-officedocument.presentationml.tags+xml"/>
  <Override PartName="/ppt/tags/tag2389.xml" ContentType="application/vnd.openxmlformats-officedocument.presentationml.tags+xml"/>
  <Override PartName="/ppt/tags/tag2390.xml" ContentType="application/vnd.openxmlformats-officedocument.presentationml.tags+xml"/>
  <Override PartName="/ppt/tags/tag2391.xml" ContentType="application/vnd.openxmlformats-officedocument.presentationml.tags+xml"/>
  <Override PartName="/ppt/tags/tag2392.xml" ContentType="application/vnd.openxmlformats-officedocument.presentationml.tags+xml"/>
  <Override PartName="/ppt/tags/tag2393.xml" ContentType="application/vnd.openxmlformats-officedocument.presentationml.tags+xml"/>
  <Override PartName="/ppt/tags/tag2394.xml" ContentType="application/vnd.openxmlformats-officedocument.presentationml.tags+xml"/>
  <Override PartName="/ppt/tags/tag2395.xml" ContentType="application/vnd.openxmlformats-officedocument.presentationml.tags+xml"/>
  <Override PartName="/ppt/tags/tag2396.xml" ContentType="application/vnd.openxmlformats-officedocument.presentationml.tags+xml"/>
  <Override PartName="/ppt/tags/tag2397.xml" ContentType="application/vnd.openxmlformats-officedocument.presentationml.tags+xml"/>
  <Override PartName="/ppt/tags/tag2398.xml" ContentType="application/vnd.openxmlformats-officedocument.presentationml.tags+xml"/>
  <Override PartName="/ppt/tags/tag2399.xml" ContentType="application/vnd.openxmlformats-officedocument.presentationml.tags+xml"/>
  <Override PartName="/ppt/tags/tag2400.xml" ContentType="application/vnd.openxmlformats-officedocument.presentationml.tags+xml"/>
  <Override PartName="/ppt/tags/tag2401.xml" ContentType="application/vnd.openxmlformats-officedocument.presentationml.tags+xml"/>
  <Override PartName="/ppt/tags/tag2402.xml" ContentType="application/vnd.openxmlformats-officedocument.presentationml.tags+xml"/>
  <Override PartName="/ppt/tags/tag2403.xml" ContentType="application/vnd.openxmlformats-officedocument.presentationml.tags+xml"/>
  <Override PartName="/ppt/tags/tag2404.xml" ContentType="application/vnd.openxmlformats-officedocument.presentationml.tags+xml"/>
  <Override PartName="/ppt/tags/tag2405.xml" ContentType="application/vnd.openxmlformats-officedocument.presentationml.tags+xml"/>
  <Override PartName="/ppt/tags/tag2406.xml" ContentType="application/vnd.openxmlformats-officedocument.presentationml.tags+xml"/>
  <Override PartName="/ppt/tags/tag2407.xml" ContentType="application/vnd.openxmlformats-officedocument.presentationml.tags+xml"/>
  <Override PartName="/ppt/tags/tag2408.xml" ContentType="application/vnd.openxmlformats-officedocument.presentationml.tags+xml"/>
  <Override PartName="/ppt/tags/tag2409.xml" ContentType="application/vnd.openxmlformats-officedocument.presentationml.tags+xml"/>
  <Override PartName="/ppt/tags/tag2410.xml" ContentType="application/vnd.openxmlformats-officedocument.presentationml.tags+xml"/>
  <Override PartName="/ppt/tags/tag2411.xml" ContentType="application/vnd.openxmlformats-officedocument.presentationml.tags+xml"/>
  <Override PartName="/ppt/tags/tag2412.xml" ContentType="application/vnd.openxmlformats-officedocument.presentationml.tags+xml"/>
  <Override PartName="/ppt/tags/tag2413.xml" ContentType="application/vnd.openxmlformats-officedocument.presentationml.tags+xml"/>
  <Override PartName="/ppt/tags/tag2414.xml" ContentType="application/vnd.openxmlformats-officedocument.presentationml.tags+xml"/>
  <Override PartName="/ppt/tags/tag2415.xml" ContentType="application/vnd.openxmlformats-officedocument.presentationml.tags+xml"/>
  <Override PartName="/ppt/tags/tag2416.xml" ContentType="application/vnd.openxmlformats-officedocument.presentationml.tags+xml"/>
  <Override PartName="/ppt/tags/tag2417.xml" ContentType="application/vnd.openxmlformats-officedocument.presentationml.tags+xml"/>
  <Override PartName="/ppt/tags/tag2418.xml" ContentType="application/vnd.openxmlformats-officedocument.presentationml.tags+xml"/>
  <Override PartName="/ppt/tags/tag2419.xml" ContentType="application/vnd.openxmlformats-officedocument.presentationml.tags+xml"/>
  <Override PartName="/ppt/tags/tag2420.xml" ContentType="application/vnd.openxmlformats-officedocument.presentationml.tags+xml"/>
  <Override PartName="/ppt/tags/tag2421.xml" ContentType="application/vnd.openxmlformats-officedocument.presentationml.tags+xml"/>
  <Override PartName="/ppt/tags/tag2422.xml" ContentType="application/vnd.openxmlformats-officedocument.presentationml.tags+xml"/>
  <Override PartName="/ppt/tags/tag2423.xml" ContentType="application/vnd.openxmlformats-officedocument.presentationml.tags+xml"/>
  <Override PartName="/ppt/tags/tag2424.xml" ContentType="application/vnd.openxmlformats-officedocument.presentationml.tags+xml"/>
  <Override PartName="/ppt/tags/tag2425.xml" ContentType="application/vnd.openxmlformats-officedocument.presentationml.tags+xml"/>
  <Override PartName="/ppt/tags/tag2426.xml" ContentType="application/vnd.openxmlformats-officedocument.presentationml.tags+xml"/>
  <Override PartName="/ppt/tags/tag2427.xml" ContentType="application/vnd.openxmlformats-officedocument.presentationml.tags+xml"/>
  <Override PartName="/ppt/tags/tag2428.xml" ContentType="application/vnd.openxmlformats-officedocument.presentationml.tags+xml"/>
  <Override PartName="/ppt/tags/tag2429.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2430.xml" ContentType="application/vnd.openxmlformats-officedocument.presentationml.tags+xml"/>
  <Override PartName="/ppt/tags/tag2431.xml" ContentType="application/vnd.openxmlformats-officedocument.presentationml.tags+xml"/>
  <Override PartName="/ppt/tags/tag2432.xml" ContentType="application/vnd.openxmlformats-officedocument.presentationml.tags+xml"/>
  <Override PartName="/ppt/tags/tag2433.xml" ContentType="application/vnd.openxmlformats-officedocument.presentationml.tags+xml"/>
  <Override PartName="/ppt/tags/tag2434.xml" ContentType="application/vnd.openxmlformats-officedocument.presentationml.tags+xml"/>
  <Override PartName="/ppt/notesSlides/notesSlide39.xml" ContentType="application/vnd.openxmlformats-officedocument.presentationml.notesSlide+xml"/>
  <Override PartName="/ppt/tags/tag2435.xml" ContentType="application/vnd.openxmlformats-officedocument.presentationml.tags+xml"/>
  <Override PartName="/ppt/tags/tag2436.xml" ContentType="application/vnd.openxmlformats-officedocument.presentationml.tags+xml"/>
  <Override PartName="/ppt/tags/tag2437.xml" ContentType="application/vnd.openxmlformats-officedocument.presentationml.tags+xml"/>
  <Override PartName="/ppt/tags/tag2438.xml" ContentType="application/vnd.openxmlformats-officedocument.presentationml.tags+xml"/>
  <Override PartName="/ppt/tags/tag2439.xml" ContentType="application/vnd.openxmlformats-officedocument.presentationml.tags+xml"/>
  <Override PartName="/ppt/notesSlides/notesSlide40.xml" ContentType="application/vnd.openxmlformats-officedocument.presentationml.notesSlide+xml"/>
  <Override PartName="/ppt/tags/tag2440.xml" ContentType="application/vnd.openxmlformats-officedocument.presentationml.tags+xml"/>
  <Override PartName="/ppt/tags/tag2441.xml" ContentType="application/vnd.openxmlformats-officedocument.presentationml.tags+xml"/>
  <Override PartName="/ppt/tags/tag2442.xml" ContentType="application/vnd.openxmlformats-officedocument.presentationml.tags+xml"/>
  <Override PartName="/ppt/tags/tag2443.xml" ContentType="application/vnd.openxmlformats-officedocument.presentationml.tags+xml"/>
  <Override PartName="/ppt/tags/tag2444.xml" ContentType="application/vnd.openxmlformats-officedocument.presentationml.tags+xml"/>
  <Override PartName="/ppt/notesSlides/notesSlide41.xml" ContentType="application/vnd.openxmlformats-officedocument.presentationml.notesSlide+xml"/>
  <Override PartName="/ppt/tags/tag2445.xml" ContentType="application/vnd.openxmlformats-officedocument.presentationml.tags+xml"/>
  <Override PartName="/ppt/tags/tag2446.xml" ContentType="application/vnd.openxmlformats-officedocument.presentationml.tags+xml"/>
  <Override PartName="/ppt/tags/tag2447.xml" ContentType="application/vnd.openxmlformats-officedocument.presentationml.tags+xml"/>
  <Override PartName="/ppt/tags/tag2448.xml" ContentType="application/vnd.openxmlformats-officedocument.presentationml.tags+xml"/>
  <Override PartName="/ppt/tags/tag2449.xml" ContentType="application/vnd.openxmlformats-officedocument.presentationml.tags+xml"/>
  <Override PartName="/ppt/notesSlides/notesSlide42.xml" ContentType="application/vnd.openxmlformats-officedocument.presentationml.notesSlide+xml"/>
  <Override PartName="/ppt/tags/tag2450.xml" ContentType="application/vnd.openxmlformats-officedocument.presentationml.tags+xml"/>
  <Override PartName="/ppt/tags/tag2451.xml" ContentType="application/vnd.openxmlformats-officedocument.presentationml.tags+xml"/>
  <Override PartName="/ppt/tags/tag2452.xml" ContentType="application/vnd.openxmlformats-officedocument.presentationml.tags+xml"/>
  <Override PartName="/ppt/tags/tag2453.xml" ContentType="application/vnd.openxmlformats-officedocument.presentationml.tags+xml"/>
  <Override PartName="/ppt/tags/tag2454.xml" ContentType="application/vnd.openxmlformats-officedocument.presentationml.tags+xml"/>
  <Override PartName="/ppt/tags/tag2455.xml" ContentType="application/vnd.openxmlformats-officedocument.presentationml.tags+xml"/>
  <Override PartName="/ppt/tags/tag2456.xml" ContentType="application/vnd.openxmlformats-officedocument.presentationml.tags+xml"/>
  <Override PartName="/ppt/tags/tag2457.xml" ContentType="application/vnd.openxmlformats-officedocument.presentationml.tags+xml"/>
  <Override PartName="/ppt/tags/tag2458.xml" ContentType="application/vnd.openxmlformats-officedocument.presentationml.tags+xml"/>
  <Override PartName="/ppt/tags/tag2459.xml" ContentType="application/vnd.openxmlformats-officedocument.presentationml.tags+xml"/>
  <Override PartName="/ppt/tags/tag2460.xml" ContentType="application/vnd.openxmlformats-officedocument.presentationml.tags+xml"/>
  <Override PartName="/ppt/tags/tag2461.xml" ContentType="application/vnd.openxmlformats-officedocument.presentationml.tags+xml"/>
  <Override PartName="/ppt/tags/tag2462.xml" ContentType="application/vnd.openxmlformats-officedocument.presentationml.tags+xml"/>
  <Override PartName="/ppt/tags/tag2463.xml" ContentType="application/vnd.openxmlformats-officedocument.presentationml.tags+xml"/>
  <Override PartName="/ppt/tags/tag2464.xml" ContentType="application/vnd.openxmlformats-officedocument.presentationml.tags+xml"/>
  <Override PartName="/ppt/tags/tag2465.xml" ContentType="application/vnd.openxmlformats-officedocument.presentationml.tags+xml"/>
  <Override PartName="/ppt/tags/tag2466.xml" ContentType="application/vnd.openxmlformats-officedocument.presentationml.tags+xml"/>
  <Override PartName="/ppt/tags/tag2467.xml" ContentType="application/vnd.openxmlformats-officedocument.presentationml.tags+xml"/>
  <Override PartName="/ppt/tags/tag2468.xml" ContentType="application/vnd.openxmlformats-officedocument.presentationml.tags+xml"/>
  <Override PartName="/ppt/tags/tag2469.xml" ContentType="application/vnd.openxmlformats-officedocument.presentationml.tags+xml"/>
  <Override PartName="/ppt/tags/tag2470.xml" ContentType="application/vnd.openxmlformats-officedocument.presentationml.tags+xml"/>
  <Override PartName="/ppt/tags/tag2471.xml" ContentType="application/vnd.openxmlformats-officedocument.presentationml.tags+xml"/>
  <Override PartName="/ppt/tags/tag2472.xml" ContentType="application/vnd.openxmlformats-officedocument.presentationml.tags+xml"/>
  <Override PartName="/ppt/tags/tag2473.xml" ContentType="application/vnd.openxmlformats-officedocument.presentationml.tags+xml"/>
  <Override PartName="/ppt/tags/tag2474.xml" ContentType="application/vnd.openxmlformats-officedocument.presentationml.tags+xml"/>
  <Override PartName="/ppt/tags/tag2475.xml" ContentType="application/vnd.openxmlformats-officedocument.presentationml.tags+xml"/>
  <Override PartName="/ppt/tags/tag2476.xml" ContentType="application/vnd.openxmlformats-officedocument.presentationml.tags+xml"/>
  <Override PartName="/ppt/tags/tag2477.xml" ContentType="application/vnd.openxmlformats-officedocument.presentationml.tags+xml"/>
  <Override PartName="/ppt/tags/tag2478.xml" ContentType="application/vnd.openxmlformats-officedocument.presentationml.tags+xml"/>
  <Override PartName="/ppt/tags/tag2479.xml" ContentType="application/vnd.openxmlformats-officedocument.presentationml.tags+xml"/>
  <Override PartName="/ppt/tags/tag2480.xml" ContentType="application/vnd.openxmlformats-officedocument.presentationml.tags+xml"/>
  <Override PartName="/ppt/tags/tag2481.xml" ContentType="application/vnd.openxmlformats-officedocument.presentationml.tags+xml"/>
  <Override PartName="/ppt/tags/tag2482.xml" ContentType="application/vnd.openxmlformats-officedocument.presentationml.tags+xml"/>
  <Override PartName="/ppt/tags/tag2483.xml" ContentType="application/vnd.openxmlformats-officedocument.presentationml.tags+xml"/>
  <Override PartName="/ppt/tags/tag2484.xml" ContentType="application/vnd.openxmlformats-officedocument.presentationml.tags+xml"/>
  <Override PartName="/ppt/tags/tag2485.xml" ContentType="application/vnd.openxmlformats-officedocument.presentationml.tags+xml"/>
  <Override PartName="/ppt/tags/tag2486.xml" ContentType="application/vnd.openxmlformats-officedocument.presentationml.tags+xml"/>
  <Override PartName="/ppt/tags/tag2487.xml" ContentType="application/vnd.openxmlformats-officedocument.presentationml.tags+xml"/>
  <Override PartName="/ppt/tags/tag2488.xml" ContentType="application/vnd.openxmlformats-officedocument.presentationml.tags+xml"/>
  <Override PartName="/ppt/tags/tag2489.xml" ContentType="application/vnd.openxmlformats-officedocument.presentationml.tags+xml"/>
  <Override PartName="/ppt/tags/tag2490.xml" ContentType="application/vnd.openxmlformats-officedocument.presentationml.tags+xml"/>
  <Override PartName="/ppt/tags/tag2491.xml" ContentType="application/vnd.openxmlformats-officedocument.presentationml.tags+xml"/>
  <Override PartName="/ppt/tags/tag2492.xml" ContentType="application/vnd.openxmlformats-officedocument.presentationml.tags+xml"/>
  <Override PartName="/ppt/tags/tag2493.xml" ContentType="application/vnd.openxmlformats-officedocument.presentationml.tags+xml"/>
  <Override PartName="/ppt/tags/tag2494.xml" ContentType="application/vnd.openxmlformats-officedocument.presentationml.tags+xml"/>
  <Override PartName="/ppt/tags/tag2495.xml" ContentType="application/vnd.openxmlformats-officedocument.presentationml.tags+xml"/>
  <Override PartName="/ppt/tags/tag2496.xml" ContentType="application/vnd.openxmlformats-officedocument.presentationml.tags+xml"/>
  <Override PartName="/ppt/tags/tag2497.xml" ContentType="application/vnd.openxmlformats-officedocument.presentationml.tags+xml"/>
  <Override PartName="/ppt/tags/tag2498.xml" ContentType="application/vnd.openxmlformats-officedocument.presentationml.tags+xml"/>
  <Override PartName="/ppt/tags/tag2499.xml" ContentType="application/vnd.openxmlformats-officedocument.presentationml.tags+xml"/>
  <Override PartName="/ppt/tags/tag2500.xml" ContentType="application/vnd.openxmlformats-officedocument.presentationml.tags+xml"/>
  <Override PartName="/ppt/tags/tag2501.xml" ContentType="application/vnd.openxmlformats-officedocument.presentationml.tags+xml"/>
  <Override PartName="/ppt/tags/tag2502.xml" ContentType="application/vnd.openxmlformats-officedocument.presentationml.tags+xml"/>
  <Override PartName="/ppt/tags/tag2503.xml" ContentType="application/vnd.openxmlformats-officedocument.presentationml.tags+xml"/>
  <Override PartName="/ppt/tags/tag2504.xml" ContentType="application/vnd.openxmlformats-officedocument.presentationml.tags+xml"/>
  <Override PartName="/ppt/tags/tag2505.xml" ContentType="application/vnd.openxmlformats-officedocument.presentationml.tags+xml"/>
  <Override PartName="/ppt/tags/tag2506.xml" ContentType="application/vnd.openxmlformats-officedocument.presentationml.tags+xml"/>
  <Override PartName="/ppt/tags/tag2507.xml" ContentType="application/vnd.openxmlformats-officedocument.presentationml.tags+xml"/>
  <Override PartName="/ppt/tags/tag2508.xml" ContentType="application/vnd.openxmlformats-officedocument.presentationml.tags+xml"/>
  <Override PartName="/ppt/tags/tag2509.xml" ContentType="application/vnd.openxmlformats-officedocument.presentationml.tags+xml"/>
  <Override PartName="/ppt/tags/tag2510.xml" ContentType="application/vnd.openxmlformats-officedocument.presentationml.tags+xml"/>
  <Override PartName="/ppt/tags/tag2511.xml" ContentType="application/vnd.openxmlformats-officedocument.presentationml.tags+xml"/>
  <Override PartName="/ppt/tags/tag2512.xml" ContentType="application/vnd.openxmlformats-officedocument.presentationml.tags+xml"/>
  <Override PartName="/ppt/tags/tag2513.xml" ContentType="application/vnd.openxmlformats-officedocument.presentationml.tags+xml"/>
  <Override PartName="/ppt/tags/tag2514.xml" ContentType="application/vnd.openxmlformats-officedocument.presentationml.tags+xml"/>
  <Override PartName="/ppt/tags/tag2515.xml" ContentType="application/vnd.openxmlformats-officedocument.presentationml.tags+xml"/>
  <Override PartName="/ppt/tags/tag2516.xml" ContentType="application/vnd.openxmlformats-officedocument.presentationml.tags+xml"/>
  <Override PartName="/ppt/tags/tag2517.xml" ContentType="application/vnd.openxmlformats-officedocument.presentationml.tags+xml"/>
  <Override PartName="/ppt/tags/tag2518.xml" ContentType="application/vnd.openxmlformats-officedocument.presentationml.tags+xml"/>
  <Override PartName="/ppt/tags/tag2519.xml" ContentType="application/vnd.openxmlformats-officedocument.presentationml.tags+xml"/>
  <Override PartName="/ppt/tags/tag2520.xml" ContentType="application/vnd.openxmlformats-officedocument.presentationml.tags+xml"/>
  <Override PartName="/ppt/tags/tag2521.xml" ContentType="application/vnd.openxmlformats-officedocument.presentationml.tags+xml"/>
  <Override PartName="/ppt/tags/tag2522.xml" ContentType="application/vnd.openxmlformats-officedocument.presentationml.tags+xml"/>
  <Override PartName="/ppt/tags/tag2523.xml" ContentType="application/vnd.openxmlformats-officedocument.presentationml.tags+xml"/>
  <Override PartName="/ppt/tags/tag2524.xml" ContentType="application/vnd.openxmlformats-officedocument.presentationml.tags+xml"/>
  <Override PartName="/ppt/tags/tag2525.xml" ContentType="application/vnd.openxmlformats-officedocument.presentationml.tags+xml"/>
  <Override PartName="/ppt/tags/tag2526.xml" ContentType="application/vnd.openxmlformats-officedocument.presentationml.tags+xml"/>
  <Override PartName="/ppt/tags/tag2527.xml" ContentType="application/vnd.openxmlformats-officedocument.presentationml.tags+xml"/>
  <Override PartName="/ppt/tags/tag2528.xml" ContentType="application/vnd.openxmlformats-officedocument.presentationml.tags+xml"/>
  <Override PartName="/ppt/tags/tag2529.xml" ContentType="application/vnd.openxmlformats-officedocument.presentationml.tags+xml"/>
  <Override PartName="/ppt/tags/tag2530.xml" ContentType="application/vnd.openxmlformats-officedocument.presentationml.tags+xml"/>
  <Override PartName="/ppt/tags/tag2531.xml" ContentType="application/vnd.openxmlformats-officedocument.presentationml.tags+xml"/>
  <Override PartName="/ppt/tags/tag2532.xml" ContentType="application/vnd.openxmlformats-officedocument.presentationml.tags+xml"/>
  <Override PartName="/ppt/tags/tag2533.xml" ContentType="application/vnd.openxmlformats-officedocument.presentationml.tags+xml"/>
  <Override PartName="/ppt/tags/tag2534.xml" ContentType="application/vnd.openxmlformats-officedocument.presentationml.tags+xml"/>
  <Override PartName="/ppt/tags/tag2535.xml" ContentType="application/vnd.openxmlformats-officedocument.presentationml.tags+xml"/>
  <Override PartName="/ppt/tags/tag2536.xml" ContentType="application/vnd.openxmlformats-officedocument.presentationml.tags+xml"/>
  <Override PartName="/ppt/tags/tag2537.xml" ContentType="application/vnd.openxmlformats-officedocument.presentationml.tags+xml"/>
  <Override PartName="/ppt/tags/tag2538.xml" ContentType="application/vnd.openxmlformats-officedocument.presentationml.tags+xml"/>
  <Override PartName="/ppt/tags/tag2539.xml" ContentType="application/vnd.openxmlformats-officedocument.presentationml.tags+xml"/>
  <Override PartName="/ppt/tags/tag2540.xml" ContentType="application/vnd.openxmlformats-officedocument.presentationml.tags+xml"/>
  <Override PartName="/ppt/tags/tag2541.xml" ContentType="application/vnd.openxmlformats-officedocument.presentationml.tags+xml"/>
  <Override PartName="/ppt/tags/tag2542.xml" ContentType="application/vnd.openxmlformats-officedocument.presentationml.tags+xml"/>
  <Override PartName="/ppt/tags/tag2543.xml" ContentType="application/vnd.openxmlformats-officedocument.presentationml.tags+xml"/>
  <Override PartName="/ppt/tags/tag2544.xml" ContentType="application/vnd.openxmlformats-officedocument.presentationml.tags+xml"/>
  <Override PartName="/ppt/tags/tag2545.xml" ContentType="application/vnd.openxmlformats-officedocument.presentationml.tags+xml"/>
  <Override PartName="/ppt/tags/tag2546.xml" ContentType="application/vnd.openxmlformats-officedocument.presentationml.tags+xml"/>
  <Override PartName="/ppt/tags/tag2547.xml" ContentType="application/vnd.openxmlformats-officedocument.presentationml.tags+xml"/>
  <Override PartName="/ppt/tags/tag2548.xml" ContentType="application/vnd.openxmlformats-officedocument.presentationml.tags+xml"/>
  <Override PartName="/ppt/tags/tag2549.xml" ContentType="application/vnd.openxmlformats-officedocument.presentationml.tags+xml"/>
  <Override PartName="/ppt/tags/tag2550.xml" ContentType="application/vnd.openxmlformats-officedocument.presentationml.tags+xml"/>
  <Override PartName="/ppt/tags/tag2551.xml" ContentType="application/vnd.openxmlformats-officedocument.presentationml.tags+xml"/>
  <Override PartName="/ppt/tags/tag2552.xml" ContentType="application/vnd.openxmlformats-officedocument.presentationml.tags+xml"/>
  <Override PartName="/ppt/tags/tag2553.xml" ContentType="application/vnd.openxmlformats-officedocument.presentationml.tags+xml"/>
  <Override PartName="/ppt/tags/tag2554.xml" ContentType="application/vnd.openxmlformats-officedocument.presentationml.tags+xml"/>
  <Override PartName="/ppt/tags/tag2555.xml" ContentType="application/vnd.openxmlformats-officedocument.presentationml.tags+xml"/>
  <Override PartName="/ppt/tags/tag2556.xml" ContentType="application/vnd.openxmlformats-officedocument.presentationml.tags+xml"/>
  <Override PartName="/ppt/tags/tag2557.xml" ContentType="application/vnd.openxmlformats-officedocument.presentationml.tags+xml"/>
  <Override PartName="/ppt/tags/tag2558.xml" ContentType="application/vnd.openxmlformats-officedocument.presentationml.tags+xml"/>
  <Override PartName="/ppt/tags/tag2559.xml" ContentType="application/vnd.openxmlformats-officedocument.presentationml.tags+xml"/>
  <Override PartName="/ppt/tags/tag2560.xml" ContentType="application/vnd.openxmlformats-officedocument.presentationml.tags+xml"/>
  <Override PartName="/ppt/tags/tag2561.xml" ContentType="application/vnd.openxmlformats-officedocument.presentationml.tags+xml"/>
  <Override PartName="/ppt/tags/tag2562.xml" ContentType="application/vnd.openxmlformats-officedocument.presentationml.tags+xml"/>
  <Override PartName="/ppt/tags/tag2563.xml" ContentType="application/vnd.openxmlformats-officedocument.presentationml.tags+xml"/>
  <Override PartName="/ppt/tags/tag2564.xml" ContentType="application/vnd.openxmlformats-officedocument.presentationml.tags+xml"/>
  <Override PartName="/ppt/tags/tag2565.xml" ContentType="application/vnd.openxmlformats-officedocument.presentationml.tags+xml"/>
  <Override PartName="/ppt/tags/tag2566.xml" ContentType="application/vnd.openxmlformats-officedocument.presentationml.tags+xml"/>
  <Override PartName="/ppt/tags/tag2567.xml" ContentType="application/vnd.openxmlformats-officedocument.presentationml.tags+xml"/>
  <Override PartName="/ppt/tags/tag2568.xml" ContentType="application/vnd.openxmlformats-officedocument.presentationml.tags+xml"/>
  <Override PartName="/ppt/tags/tag2569.xml" ContentType="application/vnd.openxmlformats-officedocument.presentationml.tags+xml"/>
  <Override PartName="/ppt/tags/tag2570.xml" ContentType="application/vnd.openxmlformats-officedocument.presentationml.tags+xml"/>
  <Override PartName="/ppt/tags/tag2571.xml" ContentType="application/vnd.openxmlformats-officedocument.presentationml.tags+xml"/>
  <Override PartName="/ppt/tags/tag2572.xml" ContentType="application/vnd.openxmlformats-officedocument.presentationml.tags+xml"/>
  <Override PartName="/ppt/tags/tag2573.xml" ContentType="application/vnd.openxmlformats-officedocument.presentationml.tags+xml"/>
  <Override PartName="/ppt/tags/tag2574.xml" ContentType="application/vnd.openxmlformats-officedocument.presentationml.tags+xml"/>
  <Override PartName="/ppt/tags/tag2575.xml" ContentType="application/vnd.openxmlformats-officedocument.presentationml.tags+xml"/>
  <Override PartName="/ppt/tags/tag2576.xml" ContentType="application/vnd.openxmlformats-officedocument.presentationml.tags+xml"/>
  <Override PartName="/ppt/tags/tag2577.xml" ContentType="application/vnd.openxmlformats-officedocument.presentationml.tags+xml"/>
  <Override PartName="/ppt/tags/tag2578.xml" ContentType="application/vnd.openxmlformats-officedocument.presentationml.tags+xml"/>
  <Override PartName="/ppt/tags/tag2579.xml" ContentType="application/vnd.openxmlformats-officedocument.presentationml.tags+xml"/>
  <Override PartName="/ppt/tags/tag2580.xml" ContentType="application/vnd.openxmlformats-officedocument.presentationml.tags+xml"/>
  <Override PartName="/ppt/tags/tag2581.xml" ContentType="application/vnd.openxmlformats-officedocument.presentationml.tags+xml"/>
  <Override PartName="/ppt/tags/tag2582.xml" ContentType="application/vnd.openxmlformats-officedocument.presentationml.tags+xml"/>
  <Override PartName="/ppt/tags/tag2583.xml" ContentType="application/vnd.openxmlformats-officedocument.presentationml.tags+xml"/>
  <Override PartName="/ppt/tags/tag2584.xml" ContentType="application/vnd.openxmlformats-officedocument.presentationml.tags+xml"/>
  <Override PartName="/ppt/tags/tag2585.xml" ContentType="application/vnd.openxmlformats-officedocument.presentationml.tags+xml"/>
  <Override PartName="/ppt/tags/tag2586.xml" ContentType="application/vnd.openxmlformats-officedocument.presentationml.tags+xml"/>
  <Override PartName="/ppt/tags/tag2587.xml" ContentType="application/vnd.openxmlformats-officedocument.presentationml.tags+xml"/>
  <Override PartName="/ppt/tags/tag2588.xml" ContentType="application/vnd.openxmlformats-officedocument.presentationml.tags+xml"/>
  <Override PartName="/ppt/tags/tag2589.xml" ContentType="application/vnd.openxmlformats-officedocument.presentationml.tags+xml"/>
  <Override PartName="/ppt/tags/tag2590.xml" ContentType="application/vnd.openxmlformats-officedocument.presentationml.tags+xml"/>
  <Override PartName="/ppt/tags/tag2591.xml" ContentType="application/vnd.openxmlformats-officedocument.presentationml.tags+xml"/>
  <Override PartName="/ppt/tags/tag2592.xml" ContentType="application/vnd.openxmlformats-officedocument.presentationml.tags+xml"/>
  <Override PartName="/ppt/tags/tag2593.xml" ContentType="application/vnd.openxmlformats-officedocument.presentationml.tags+xml"/>
  <Override PartName="/ppt/tags/tag2594.xml" ContentType="application/vnd.openxmlformats-officedocument.presentationml.tags+xml"/>
  <Override PartName="/ppt/tags/tag2595.xml" ContentType="application/vnd.openxmlformats-officedocument.presentationml.tags+xml"/>
  <Override PartName="/ppt/tags/tag2596.xml" ContentType="application/vnd.openxmlformats-officedocument.presentationml.tags+xml"/>
  <Override PartName="/ppt/tags/tag2597.xml" ContentType="application/vnd.openxmlformats-officedocument.presentationml.tags+xml"/>
  <Override PartName="/ppt/notesSlides/notesSlide43.xml" ContentType="application/vnd.openxmlformats-officedocument.presentationml.notesSlide+xml"/>
  <Override PartName="/ppt/tags/tag2598.xml" ContentType="application/vnd.openxmlformats-officedocument.presentationml.tags+xml"/>
  <Override PartName="/ppt/tags/tag2599.xml" ContentType="application/vnd.openxmlformats-officedocument.presentationml.tags+xml"/>
  <Override PartName="/ppt/tags/tag2600.xml" ContentType="application/vnd.openxmlformats-officedocument.presentationml.tags+xml"/>
  <Override PartName="/ppt/tags/tag2601.xml" ContentType="application/vnd.openxmlformats-officedocument.presentationml.tags+xml"/>
  <Override PartName="/ppt/tags/tag2602.xml" ContentType="application/vnd.openxmlformats-officedocument.presentationml.tags+xml"/>
  <Override PartName="/ppt/tags/tag2603.xml" ContentType="application/vnd.openxmlformats-officedocument.presentationml.tags+xml"/>
  <Override PartName="/ppt/tags/tag2604.xml" ContentType="application/vnd.openxmlformats-officedocument.presentationml.tags+xml"/>
  <Override PartName="/ppt/notesSlides/notesSlide44.xml" ContentType="application/vnd.openxmlformats-officedocument.presentationml.notesSlide+xml"/>
  <Override PartName="/ppt/tags/tag2605.xml" ContentType="application/vnd.openxmlformats-officedocument.presentationml.tags+xml"/>
  <Override PartName="/ppt/tags/tag2606.xml" ContentType="application/vnd.openxmlformats-officedocument.presentationml.tags+xml"/>
  <Override PartName="/ppt/tags/tag2607.xml" ContentType="application/vnd.openxmlformats-officedocument.presentationml.tags+xml"/>
  <Override PartName="/ppt/tags/tag2608.xml" ContentType="application/vnd.openxmlformats-officedocument.presentationml.tags+xml"/>
  <Override PartName="/ppt/tags/tag2609.xml" ContentType="application/vnd.openxmlformats-officedocument.presentationml.tags+xml"/>
  <Override PartName="/ppt/tags/tag2610.xml" ContentType="application/vnd.openxmlformats-officedocument.presentationml.tags+xml"/>
  <Override PartName="/ppt/tags/tag2611.xml" ContentType="application/vnd.openxmlformats-officedocument.presentationml.tags+xml"/>
  <Override PartName="/ppt/tags/tag2612.xml" ContentType="application/vnd.openxmlformats-officedocument.presentationml.tags+xml"/>
  <Override PartName="/ppt/tags/tag2613.xml" ContentType="application/vnd.openxmlformats-officedocument.presentationml.tags+xml"/>
  <Override PartName="/ppt/tags/tag2614.xml" ContentType="application/vnd.openxmlformats-officedocument.presentationml.tags+xml"/>
  <Override PartName="/ppt/tags/tag2615.xml" ContentType="application/vnd.openxmlformats-officedocument.presentationml.tags+xml"/>
  <Override PartName="/ppt/tags/tag2616.xml" ContentType="application/vnd.openxmlformats-officedocument.presentationml.tags+xml"/>
  <Override PartName="/ppt/tags/tag2617.xml" ContentType="application/vnd.openxmlformats-officedocument.presentationml.tags+xml"/>
  <Override PartName="/ppt/tags/tag2618.xml" ContentType="application/vnd.openxmlformats-officedocument.presentationml.tags+xml"/>
  <Override PartName="/ppt/tags/tag2619.xml" ContentType="application/vnd.openxmlformats-officedocument.presentationml.tags+xml"/>
  <Override PartName="/ppt/tags/tag2620.xml" ContentType="application/vnd.openxmlformats-officedocument.presentationml.tags+xml"/>
  <Override PartName="/ppt/tags/tag2621.xml" ContentType="application/vnd.openxmlformats-officedocument.presentationml.tags+xml"/>
  <Override PartName="/ppt/tags/tag2622.xml" ContentType="application/vnd.openxmlformats-officedocument.presentationml.tags+xml"/>
  <Override PartName="/ppt/tags/tag2623.xml" ContentType="application/vnd.openxmlformats-officedocument.presentationml.tags+xml"/>
  <Override PartName="/ppt/tags/tag2624.xml" ContentType="application/vnd.openxmlformats-officedocument.presentationml.tags+xml"/>
  <Override PartName="/ppt/tags/tag2625.xml" ContentType="application/vnd.openxmlformats-officedocument.presentationml.tags+xml"/>
  <Override PartName="/ppt/tags/tag2626.xml" ContentType="application/vnd.openxmlformats-officedocument.presentationml.tags+xml"/>
  <Override PartName="/ppt/tags/tag2627.xml" ContentType="application/vnd.openxmlformats-officedocument.presentationml.tags+xml"/>
  <Override PartName="/ppt/tags/tag2628.xml" ContentType="application/vnd.openxmlformats-officedocument.presentationml.tags+xml"/>
  <Override PartName="/ppt/tags/tag2629.xml" ContentType="application/vnd.openxmlformats-officedocument.presentationml.tags+xml"/>
  <Override PartName="/ppt/tags/tag2630.xml" ContentType="application/vnd.openxmlformats-officedocument.presentationml.tags+xml"/>
  <Override PartName="/ppt/tags/tag2631.xml" ContentType="application/vnd.openxmlformats-officedocument.presentationml.tags+xml"/>
  <Override PartName="/ppt/tags/tag2632.xml" ContentType="application/vnd.openxmlformats-officedocument.presentationml.tags+xml"/>
  <Override PartName="/ppt/tags/tag2633.xml" ContentType="application/vnd.openxmlformats-officedocument.presentationml.tags+xml"/>
  <Override PartName="/ppt/tags/tag2634.xml" ContentType="application/vnd.openxmlformats-officedocument.presentationml.tags+xml"/>
  <Override PartName="/ppt/tags/tag2635.xml" ContentType="application/vnd.openxmlformats-officedocument.presentationml.tags+xml"/>
  <Override PartName="/ppt/tags/tag2636.xml" ContentType="application/vnd.openxmlformats-officedocument.presentationml.tags+xml"/>
  <Override PartName="/ppt/tags/tag2637.xml" ContentType="application/vnd.openxmlformats-officedocument.presentationml.tags+xml"/>
  <Override PartName="/ppt/tags/tag2638.xml" ContentType="application/vnd.openxmlformats-officedocument.presentationml.tags+xml"/>
  <Override PartName="/ppt/tags/tag2639.xml" ContentType="application/vnd.openxmlformats-officedocument.presentationml.tags+xml"/>
  <Override PartName="/ppt/tags/tag2640.xml" ContentType="application/vnd.openxmlformats-officedocument.presentationml.tags+xml"/>
  <Override PartName="/ppt/tags/tag2641.xml" ContentType="application/vnd.openxmlformats-officedocument.presentationml.tags+xml"/>
  <Override PartName="/ppt/tags/tag2642.xml" ContentType="application/vnd.openxmlformats-officedocument.presentationml.tags+xml"/>
  <Override PartName="/ppt/tags/tag2643.xml" ContentType="application/vnd.openxmlformats-officedocument.presentationml.tags+xml"/>
  <Override PartName="/ppt/tags/tag2644.xml" ContentType="application/vnd.openxmlformats-officedocument.presentationml.tags+xml"/>
  <Override PartName="/ppt/tags/tag2645.xml" ContentType="application/vnd.openxmlformats-officedocument.presentationml.tags+xml"/>
  <Override PartName="/ppt/tags/tag2646.xml" ContentType="application/vnd.openxmlformats-officedocument.presentationml.tags+xml"/>
  <Override PartName="/ppt/tags/tag2647.xml" ContentType="application/vnd.openxmlformats-officedocument.presentationml.tags+xml"/>
  <Override PartName="/ppt/tags/tag2648.xml" ContentType="application/vnd.openxmlformats-officedocument.presentationml.tags+xml"/>
  <Override PartName="/ppt/tags/tag2649.xml" ContentType="application/vnd.openxmlformats-officedocument.presentationml.tags+xml"/>
  <Override PartName="/ppt/tags/tag2650.xml" ContentType="application/vnd.openxmlformats-officedocument.presentationml.tags+xml"/>
  <Override PartName="/ppt/tags/tag2651.xml" ContentType="application/vnd.openxmlformats-officedocument.presentationml.tags+xml"/>
  <Override PartName="/ppt/tags/tag2652.xml" ContentType="application/vnd.openxmlformats-officedocument.presentationml.tags+xml"/>
  <Override PartName="/ppt/tags/tag2653.xml" ContentType="application/vnd.openxmlformats-officedocument.presentationml.tags+xml"/>
  <Override PartName="/ppt/tags/tag2654.xml" ContentType="application/vnd.openxmlformats-officedocument.presentationml.tags+xml"/>
  <Override PartName="/ppt/tags/tag2655.xml" ContentType="application/vnd.openxmlformats-officedocument.presentationml.tags+xml"/>
  <Override PartName="/ppt/tags/tag2656.xml" ContentType="application/vnd.openxmlformats-officedocument.presentationml.tags+xml"/>
  <Override PartName="/ppt/tags/tag2657.xml" ContentType="application/vnd.openxmlformats-officedocument.presentationml.tags+xml"/>
  <Override PartName="/ppt/tags/tag2658.xml" ContentType="application/vnd.openxmlformats-officedocument.presentationml.tags+xml"/>
  <Override PartName="/ppt/tags/tag2659.xml" ContentType="application/vnd.openxmlformats-officedocument.presentationml.tags+xml"/>
  <Override PartName="/ppt/tags/tag2660.xml" ContentType="application/vnd.openxmlformats-officedocument.presentationml.tags+xml"/>
  <Override PartName="/ppt/tags/tag2661.xml" ContentType="application/vnd.openxmlformats-officedocument.presentationml.tags+xml"/>
  <Override PartName="/ppt/tags/tag2662.xml" ContentType="application/vnd.openxmlformats-officedocument.presentationml.tags+xml"/>
  <Override PartName="/ppt/tags/tag2663.xml" ContentType="application/vnd.openxmlformats-officedocument.presentationml.tags+xml"/>
  <Override PartName="/ppt/tags/tag2664.xml" ContentType="application/vnd.openxmlformats-officedocument.presentationml.tags+xml"/>
  <Override PartName="/ppt/tags/tag2665.xml" ContentType="application/vnd.openxmlformats-officedocument.presentationml.tags+xml"/>
  <Override PartName="/ppt/tags/tag2666.xml" ContentType="application/vnd.openxmlformats-officedocument.presentationml.tags+xml"/>
  <Override PartName="/ppt/tags/tag2667.xml" ContentType="application/vnd.openxmlformats-officedocument.presentationml.tags+xml"/>
  <Override PartName="/ppt/tags/tag2668.xml" ContentType="application/vnd.openxmlformats-officedocument.presentationml.tags+xml"/>
  <Override PartName="/ppt/tags/tag2669.xml" ContentType="application/vnd.openxmlformats-officedocument.presentationml.tags+xml"/>
  <Override PartName="/ppt/tags/tag2670.xml" ContentType="application/vnd.openxmlformats-officedocument.presentationml.tags+xml"/>
  <Override PartName="/ppt/tags/tag2671.xml" ContentType="application/vnd.openxmlformats-officedocument.presentationml.tags+xml"/>
  <Override PartName="/ppt/tags/tag2672.xml" ContentType="application/vnd.openxmlformats-officedocument.presentationml.tags+xml"/>
  <Override PartName="/ppt/tags/tag2673.xml" ContentType="application/vnd.openxmlformats-officedocument.presentationml.tags+xml"/>
  <Override PartName="/ppt/tags/tag2674.xml" ContentType="application/vnd.openxmlformats-officedocument.presentationml.tags+xml"/>
  <Override PartName="/ppt/tags/tag2675.xml" ContentType="application/vnd.openxmlformats-officedocument.presentationml.tags+xml"/>
  <Override PartName="/ppt/tags/tag2676.xml" ContentType="application/vnd.openxmlformats-officedocument.presentationml.tags+xml"/>
  <Override PartName="/ppt/tags/tag2677.xml" ContentType="application/vnd.openxmlformats-officedocument.presentationml.tags+xml"/>
  <Override PartName="/ppt/tags/tag2678.xml" ContentType="application/vnd.openxmlformats-officedocument.presentationml.tags+xml"/>
  <Override PartName="/ppt/tags/tag2679.xml" ContentType="application/vnd.openxmlformats-officedocument.presentationml.tags+xml"/>
  <Override PartName="/ppt/tags/tag2680.xml" ContentType="application/vnd.openxmlformats-officedocument.presentationml.tags+xml"/>
  <Override PartName="/ppt/tags/tag2681.xml" ContentType="application/vnd.openxmlformats-officedocument.presentationml.tags+xml"/>
  <Override PartName="/ppt/tags/tag2682.xml" ContentType="application/vnd.openxmlformats-officedocument.presentationml.tags+xml"/>
  <Override PartName="/ppt/tags/tag2683.xml" ContentType="application/vnd.openxmlformats-officedocument.presentationml.tags+xml"/>
  <Override PartName="/ppt/tags/tag2684.xml" ContentType="application/vnd.openxmlformats-officedocument.presentationml.tags+xml"/>
  <Override PartName="/ppt/tags/tag2685.xml" ContentType="application/vnd.openxmlformats-officedocument.presentationml.tags+xml"/>
  <Override PartName="/ppt/tags/tag2686.xml" ContentType="application/vnd.openxmlformats-officedocument.presentationml.tags+xml"/>
  <Override PartName="/ppt/tags/tag2687.xml" ContentType="application/vnd.openxmlformats-officedocument.presentationml.tags+xml"/>
  <Override PartName="/ppt/tags/tag2688.xml" ContentType="application/vnd.openxmlformats-officedocument.presentationml.tags+xml"/>
  <Override PartName="/ppt/tags/tag2689.xml" ContentType="application/vnd.openxmlformats-officedocument.presentationml.tags+xml"/>
  <Override PartName="/ppt/tags/tag2690.xml" ContentType="application/vnd.openxmlformats-officedocument.presentationml.tags+xml"/>
  <Override PartName="/ppt/tags/tag2691.xml" ContentType="application/vnd.openxmlformats-officedocument.presentationml.tags+xml"/>
  <Override PartName="/ppt/tags/tag2692.xml" ContentType="application/vnd.openxmlformats-officedocument.presentationml.tags+xml"/>
  <Override PartName="/ppt/tags/tag2693.xml" ContentType="application/vnd.openxmlformats-officedocument.presentationml.tags+xml"/>
  <Override PartName="/ppt/tags/tag2694.xml" ContentType="application/vnd.openxmlformats-officedocument.presentationml.tags+xml"/>
  <Override PartName="/ppt/tags/tag2695.xml" ContentType="application/vnd.openxmlformats-officedocument.presentationml.tags+xml"/>
  <Override PartName="/ppt/tags/tag2696.xml" ContentType="application/vnd.openxmlformats-officedocument.presentationml.tags+xml"/>
  <Override PartName="/ppt/tags/tag2697.xml" ContentType="application/vnd.openxmlformats-officedocument.presentationml.tags+xml"/>
  <Override PartName="/ppt/tags/tag2698.xml" ContentType="application/vnd.openxmlformats-officedocument.presentationml.tags+xml"/>
  <Override PartName="/ppt/tags/tag2699.xml" ContentType="application/vnd.openxmlformats-officedocument.presentationml.tags+xml"/>
  <Override PartName="/ppt/tags/tag2700.xml" ContentType="application/vnd.openxmlformats-officedocument.presentationml.tags+xml"/>
  <Override PartName="/ppt/tags/tag2701.xml" ContentType="application/vnd.openxmlformats-officedocument.presentationml.tags+xml"/>
  <Override PartName="/ppt/tags/tag2702.xml" ContentType="application/vnd.openxmlformats-officedocument.presentationml.tags+xml"/>
  <Override PartName="/ppt/tags/tag2703.xml" ContentType="application/vnd.openxmlformats-officedocument.presentationml.tags+xml"/>
  <Override PartName="/ppt/tags/tag2704.xml" ContentType="application/vnd.openxmlformats-officedocument.presentationml.tags+xml"/>
  <Override PartName="/ppt/tags/tag2705.xml" ContentType="application/vnd.openxmlformats-officedocument.presentationml.tags+xml"/>
  <Override PartName="/ppt/tags/tag2706.xml" ContentType="application/vnd.openxmlformats-officedocument.presentationml.tags+xml"/>
  <Override PartName="/ppt/tags/tag2707.xml" ContentType="application/vnd.openxmlformats-officedocument.presentationml.tags+xml"/>
  <Override PartName="/ppt/tags/tag2708.xml" ContentType="application/vnd.openxmlformats-officedocument.presentationml.tags+xml"/>
  <Override PartName="/ppt/tags/tag2709.xml" ContentType="application/vnd.openxmlformats-officedocument.presentationml.tags+xml"/>
  <Override PartName="/ppt/tags/tag2710.xml" ContentType="application/vnd.openxmlformats-officedocument.presentationml.tags+xml"/>
  <Override PartName="/ppt/tags/tag2711.xml" ContentType="application/vnd.openxmlformats-officedocument.presentationml.tags+xml"/>
  <Override PartName="/ppt/tags/tag2712.xml" ContentType="application/vnd.openxmlformats-officedocument.presentationml.tags+xml"/>
  <Override PartName="/ppt/tags/tag2713.xml" ContentType="application/vnd.openxmlformats-officedocument.presentationml.tags+xml"/>
  <Override PartName="/ppt/tags/tag2714.xml" ContentType="application/vnd.openxmlformats-officedocument.presentationml.tags+xml"/>
  <Override PartName="/ppt/tags/tag2715.xml" ContentType="application/vnd.openxmlformats-officedocument.presentationml.tags+xml"/>
  <Override PartName="/ppt/tags/tag2716.xml" ContentType="application/vnd.openxmlformats-officedocument.presentationml.tags+xml"/>
  <Override PartName="/ppt/tags/tag2717.xml" ContentType="application/vnd.openxmlformats-officedocument.presentationml.tags+xml"/>
  <Override PartName="/ppt/tags/tag2718.xml" ContentType="application/vnd.openxmlformats-officedocument.presentationml.tags+xml"/>
  <Override PartName="/ppt/tags/tag2719.xml" ContentType="application/vnd.openxmlformats-officedocument.presentationml.tags+xml"/>
  <Override PartName="/ppt/tags/tag2720.xml" ContentType="application/vnd.openxmlformats-officedocument.presentationml.tags+xml"/>
  <Override PartName="/ppt/tags/tag2721.xml" ContentType="application/vnd.openxmlformats-officedocument.presentationml.tags+xml"/>
  <Override PartName="/ppt/tags/tag2722.xml" ContentType="application/vnd.openxmlformats-officedocument.presentationml.tags+xml"/>
  <Override PartName="/ppt/tags/tag2723.xml" ContentType="application/vnd.openxmlformats-officedocument.presentationml.tags+xml"/>
  <Override PartName="/ppt/tags/tag2724.xml" ContentType="application/vnd.openxmlformats-officedocument.presentationml.tags+xml"/>
  <Override PartName="/ppt/notesSlides/notesSlide45.xml" ContentType="application/vnd.openxmlformats-officedocument.presentationml.notesSlide+xml"/>
  <Override PartName="/ppt/tags/tag2725.xml" ContentType="application/vnd.openxmlformats-officedocument.presentationml.tags+xml"/>
  <Override PartName="/ppt/tags/tag2726.xml" ContentType="application/vnd.openxmlformats-officedocument.presentationml.tags+xml"/>
  <Override PartName="/ppt/tags/tag2727.xml" ContentType="application/vnd.openxmlformats-officedocument.presentationml.tags+xml"/>
  <Override PartName="/ppt/tags/tag2728.xml" ContentType="application/vnd.openxmlformats-officedocument.presentationml.tags+xml"/>
  <Override PartName="/ppt/tags/tag2729.xml" ContentType="application/vnd.openxmlformats-officedocument.presentationml.tags+xml"/>
  <Override PartName="/ppt/tags/tag2730.xml" ContentType="application/vnd.openxmlformats-officedocument.presentationml.tags+xml"/>
  <Override PartName="/ppt/tags/tag2731.xml" ContentType="application/vnd.openxmlformats-officedocument.presentationml.tags+xml"/>
  <Override PartName="/ppt/tags/tag2732.xml" ContentType="application/vnd.openxmlformats-officedocument.presentationml.tags+xml"/>
  <Override PartName="/ppt/tags/tag2733.xml" ContentType="application/vnd.openxmlformats-officedocument.presentationml.tags+xml"/>
  <Override PartName="/ppt/tags/tag2734.xml" ContentType="application/vnd.openxmlformats-officedocument.presentationml.tags+xml"/>
  <Override PartName="/ppt/tags/tag2735.xml" ContentType="application/vnd.openxmlformats-officedocument.presentationml.tags+xml"/>
  <Override PartName="/ppt/tags/tag2736.xml" ContentType="application/vnd.openxmlformats-officedocument.presentationml.tags+xml"/>
  <Override PartName="/ppt/tags/tag2737.xml" ContentType="application/vnd.openxmlformats-officedocument.presentationml.tags+xml"/>
  <Override PartName="/ppt/tags/tag2738.xml" ContentType="application/vnd.openxmlformats-officedocument.presentationml.tags+xml"/>
  <Override PartName="/ppt/tags/tag2739.xml" ContentType="application/vnd.openxmlformats-officedocument.presentationml.tags+xml"/>
  <Override PartName="/ppt/tags/tag2740.xml" ContentType="application/vnd.openxmlformats-officedocument.presentationml.tags+xml"/>
  <Override PartName="/ppt/tags/tag2741.xml" ContentType="application/vnd.openxmlformats-officedocument.presentationml.tags+xml"/>
  <Override PartName="/ppt/tags/tag2742.xml" ContentType="application/vnd.openxmlformats-officedocument.presentationml.tags+xml"/>
  <Override PartName="/ppt/tags/tag2743.xml" ContentType="application/vnd.openxmlformats-officedocument.presentationml.tags+xml"/>
  <Override PartName="/ppt/tags/tag2744.xml" ContentType="application/vnd.openxmlformats-officedocument.presentationml.tags+xml"/>
  <Override PartName="/ppt/tags/tag2745.xml" ContentType="application/vnd.openxmlformats-officedocument.presentationml.tags+xml"/>
  <Override PartName="/ppt/tags/tag2746.xml" ContentType="application/vnd.openxmlformats-officedocument.presentationml.tags+xml"/>
  <Override PartName="/ppt/tags/tag2747.xml" ContentType="application/vnd.openxmlformats-officedocument.presentationml.tags+xml"/>
  <Override PartName="/ppt/tags/tag2748.xml" ContentType="application/vnd.openxmlformats-officedocument.presentationml.tags+xml"/>
  <Override PartName="/ppt/tags/tag2749.xml" ContentType="application/vnd.openxmlformats-officedocument.presentationml.tags+xml"/>
  <Override PartName="/ppt/tags/tag2750.xml" ContentType="application/vnd.openxmlformats-officedocument.presentationml.tags+xml"/>
  <Override PartName="/ppt/tags/tag2751.xml" ContentType="application/vnd.openxmlformats-officedocument.presentationml.tags+xml"/>
  <Override PartName="/ppt/tags/tag2752.xml" ContentType="application/vnd.openxmlformats-officedocument.presentationml.tags+xml"/>
  <Override PartName="/ppt/tags/tag2753.xml" ContentType="application/vnd.openxmlformats-officedocument.presentationml.tags+xml"/>
  <Override PartName="/ppt/tags/tag2754.xml" ContentType="application/vnd.openxmlformats-officedocument.presentationml.tags+xml"/>
  <Override PartName="/ppt/tags/tag2755.xml" ContentType="application/vnd.openxmlformats-officedocument.presentationml.tags+xml"/>
  <Override PartName="/ppt/tags/tag2756.xml" ContentType="application/vnd.openxmlformats-officedocument.presentationml.tags+xml"/>
  <Override PartName="/ppt/tags/tag2757.xml" ContentType="application/vnd.openxmlformats-officedocument.presentationml.tags+xml"/>
  <Override PartName="/ppt/tags/tag2758.xml" ContentType="application/vnd.openxmlformats-officedocument.presentationml.tags+xml"/>
  <Override PartName="/ppt/tags/tag2759.xml" ContentType="application/vnd.openxmlformats-officedocument.presentationml.tags+xml"/>
  <Override PartName="/ppt/tags/tag2760.xml" ContentType="application/vnd.openxmlformats-officedocument.presentationml.tags+xml"/>
  <Override PartName="/ppt/tags/tag2761.xml" ContentType="application/vnd.openxmlformats-officedocument.presentationml.tags+xml"/>
  <Override PartName="/ppt/tags/tag2762.xml" ContentType="application/vnd.openxmlformats-officedocument.presentationml.tags+xml"/>
  <Override PartName="/ppt/tags/tag2763.xml" ContentType="application/vnd.openxmlformats-officedocument.presentationml.tags+xml"/>
  <Override PartName="/ppt/tags/tag2764.xml" ContentType="application/vnd.openxmlformats-officedocument.presentationml.tags+xml"/>
  <Override PartName="/ppt/tags/tag2765.xml" ContentType="application/vnd.openxmlformats-officedocument.presentationml.tags+xml"/>
  <Override PartName="/ppt/tags/tag2766.xml" ContentType="application/vnd.openxmlformats-officedocument.presentationml.tags+xml"/>
  <Override PartName="/ppt/tags/tag2767.xml" ContentType="application/vnd.openxmlformats-officedocument.presentationml.tags+xml"/>
  <Override PartName="/ppt/tags/tag2768.xml" ContentType="application/vnd.openxmlformats-officedocument.presentationml.tags+xml"/>
  <Override PartName="/ppt/tags/tag2769.xml" ContentType="application/vnd.openxmlformats-officedocument.presentationml.tags+xml"/>
  <Override PartName="/ppt/tags/tag2770.xml" ContentType="application/vnd.openxmlformats-officedocument.presentationml.tags+xml"/>
  <Override PartName="/ppt/tags/tag2771.xml" ContentType="application/vnd.openxmlformats-officedocument.presentationml.tags+xml"/>
  <Override PartName="/ppt/tags/tag2772.xml" ContentType="application/vnd.openxmlformats-officedocument.presentationml.tags+xml"/>
  <Override PartName="/ppt/tags/tag2773.xml" ContentType="application/vnd.openxmlformats-officedocument.presentationml.tags+xml"/>
  <Override PartName="/ppt/tags/tag2774.xml" ContentType="application/vnd.openxmlformats-officedocument.presentationml.tags+xml"/>
  <Override PartName="/ppt/tags/tag2775.xml" ContentType="application/vnd.openxmlformats-officedocument.presentationml.tags+xml"/>
  <Override PartName="/ppt/tags/tag2776.xml" ContentType="application/vnd.openxmlformats-officedocument.presentationml.tags+xml"/>
  <Override PartName="/ppt/tags/tag2777.xml" ContentType="application/vnd.openxmlformats-officedocument.presentationml.tags+xml"/>
  <Override PartName="/ppt/tags/tag2778.xml" ContentType="application/vnd.openxmlformats-officedocument.presentationml.tags+xml"/>
  <Override PartName="/ppt/tags/tag2779.xml" ContentType="application/vnd.openxmlformats-officedocument.presentationml.tags+xml"/>
  <Override PartName="/ppt/tags/tag2780.xml" ContentType="application/vnd.openxmlformats-officedocument.presentationml.tags+xml"/>
  <Override PartName="/ppt/tags/tag2781.xml" ContentType="application/vnd.openxmlformats-officedocument.presentationml.tags+xml"/>
  <Override PartName="/ppt/tags/tag2782.xml" ContentType="application/vnd.openxmlformats-officedocument.presentationml.tags+xml"/>
  <Override PartName="/ppt/tags/tag2783.xml" ContentType="application/vnd.openxmlformats-officedocument.presentationml.tags+xml"/>
  <Override PartName="/ppt/tags/tag2784.xml" ContentType="application/vnd.openxmlformats-officedocument.presentationml.tags+xml"/>
  <Override PartName="/ppt/tags/tag2785.xml" ContentType="application/vnd.openxmlformats-officedocument.presentationml.tags+xml"/>
  <Override PartName="/ppt/tags/tag2786.xml" ContentType="application/vnd.openxmlformats-officedocument.presentationml.tags+xml"/>
  <Override PartName="/ppt/tags/tag2787.xml" ContentType="application/vnd.openxmlformats-officedocument.presentationml.tags+xml"/>
  <Override PartName="/ppt/tags/tag2788.xml" ContentType="application/vnd.openxmlformats-officedocument.presentationml.tags+xml"/>
  <Override PartName="/ppt/tags/tag2789.xml" ContentType="application/vnd.openxmlformats-officedocument.presentationml.tags+xml"/>
  <Override PartName="/ppt/tags/tag2790.xml" ContentType="application/vnd.openxmlformats-officedocument.presentationml.tags+xml"/>
  <Override PartName="/ppt/tags/tag2791.xml" ContentType="application/vnd.openxmlformats-officedocument.presentationml.tags+xml"/>
  <Override PartName="/ppt/tags/tag2792.xml" ContentType="application/vnd.openxmlformats-officedocument.presentationml.tags+xml"/>
  <Override PartName="/ppt/tags/tag2793.xml" ContentType="application/vnd.openxmlformats-officedocument.presentationml.tags+xml"/>
  <Override PartName="/ppt/tags/tag2794.xml" ContentType="application/vnd.openxmlformats-officedocument.presentationml.tags+xml"/>
  <Override PartName="/ppt/tags/tag2795.xml" ContentType="application/vnd.openxmlformats-officedocument.presentationml.tags+xml"/>
  <Override PartName="/ppt/tags/tag2796.xml" ContentType="application/vnd.openxmlformats-officedocument.presentationml.tags+xml"/>
  <Override PartName="/ppt/tags/tag2797.xml" ContentType="application/vnd.openxmlformats-officedocument.presentationml.tags+xml"/>
  <Override PartName="/ppt/tags/tag2798.xml" ContentType="application/vnd.openxmlformats-officedocument.presentationml.tags+xml"/>
  <Override PartName="/ppt/tags/tag2799.xml" ContentType="application/vnd.openxmlformats-officedocument.presentationml.tags+xml"/>
  <Override PartName="/ppt/tags/tag2800.xml" ContentType="application/vnd.openxmlformats-officedocument.presentationml.tags+xml"/>
  <Override PartName="/ppt/tags/tag2801.xml" ContentType="application/vnd.openxmlformats-officedocument.presentationml.tags+xml"/>
  <Override PartName="/ppt/tags/tag2802.xml" ContentType="application/vnd.openxmlformats-officedocument.presentationml.tags+xml"/>
  <Override PartName="/ppt/tags/tag2803.xml" ContentType="application/vnd.openxmlformats-officedocument.presentationml.tags+xml"/>
  <Override PartName="/ppt/tags/tag2804.xml" ContentType="application/vnd.openxmlformats-officedocument.presentationml.tags+xml"/>
  <Override PartName="/ppt/tags/tag2805.xml" ContentType="application/vnd.openxmlformats-officedocument.presentationml.tags+xml"/>
  <Override PartName="/ppt/tags/tag2806.xml" ContentType="application/vnd.openxmlformats-officedocument.presentationml.tags+xml"/>
  <Override PartName="/ppt/tags/tag2807.xml" ContentType="application/vnd.openxmlformats-officedocument.presentationml.tags+xml"/>
  <Override PartName="/ppt/tags/tag2808.xml" ContentType="application/vnd.openxmlformats-officedocument.presentationml.tags+xml"/>
  <Override PartName="/ppt/tags/tag2809.xml" ContentType="application/vnd.openxmlformats-officedocument.presentationml.tags+xml"/>
  <Override PartName="/ppt/tags/tag2810.xml" ContentType="application/vnd.openxmlformats-officedocument.presentationml.tags+xml"/>
  <Override PartName="/ppt/tags/tag2811.xml" ContentType="application/vnd.openxmlformats-officedocument.presentationml.tags+xml"/>
  <Override PartName="/ppt/tags/tag2812.xml" ContentType="application/vnd.openxmlformats-officedocument.presentationml.tags+xml"/>
  <Override PartName="/ppt/tags/tag2813.xml" ContentType="application/vnd.openxmlformats-officedocument.presentationml.tags+xml"/>
  <Override PartName="/ppt/tags/tag2814.xml" ContentType="application/vnd.openxmlformats-officedocument.presentationml.tags+xml"/>
  <Override PartName="/ppt/tags/tag2815.xml" ContentType="application/vnd.openxmlformats-officedocument.presentationml.tags+xml"/>
  <Override PartName="/ppt/tags/tag2816.xml" ContentType="application/vnd.openxmlformats-officedocument.presentationml.tags+xml"/>
  <Override PartName="/ppt/tags/tag2817.xml" ContentType="application/vnd.openxmlformats-officedocument.presentationml.tags+xml"/>
  <Override PartName="/ppt/tags/tag2818.xml" ContentType="application/vnd.openxmlformats-officedocument.presentationml.tags+xml"/>
  <Override PartName="/ppt/tags/tag2819.xml" ContentType="application/vnd.openxmlformats-officedocument.presentationml.tags+xml"/>
  <Override PartName="/ppt/tags/tag2820.xml" ContentType="application/vnd.openxmlformats-officedocument.presentationml.tags+xml"/>
  <Override PartName="/ppt/tags/tag2821.xml" ContentType="application/vnd.openxmlformats-officedocument.presentationml.tags+xml"/>
  <Override PartName="/ppt/tags/tag2822.xml" ContentType="application/vnd.openxmlformats-officedocument.presentationml.tags+xml"/>
  <Override PartName="/ppt/tags/tag2823.xml" ContentType="application/vnd.openxmlformats-officedocument.presentationml.tags+xml"/>
  <Override PartName="/ppt/tags/tag2824.xml" ContentType="application/vnd.openxmlformats-officedocument.presentationml.tags+xml"/>
  <Override PartName="/ppt/tags/tag2825.xml" ContentType="application/vnd.openxmlformats-officedocument.presentationml.tags+xml"/>
  <Override PartName="/ppt/tags/tag2826.xml" ContentType="application/vnd.openxmlformats-officedocument.presentationml.tags+xml"/>
  <Override PartName="/ppt/tags/tag2827.xml" ContentType="application/vnd.openxmlformats-officedocument.presentationml.tags+xml"/>
  <Override PartName="/ppt/tags/tag2828.xml" ContentType="application/vnd.openxmlformats-officedocument.presentationml.tags+xml"/>
  <Override PartName="/ppt/tags/tag2829.xml" ContentType="application/vnd.openxmlformats-officedocument.presentationml.tags+xml"/>
  <Override PartName="/ppt/tags/tag2830.xml" ContentType="application/vnd.openxmlformats-officedocument.presentationml.tags+xml"/>
  <Override PartName="/ppt/tags/tag2831.xml" ContentType="application/vnd.openxmlformats-officedocument.presentationml.tags+xml"/>
  <Override PartName="/ppt/tags/tag2832.xml" ContentType="application/vnd.openxmlformats-officedocument.presentationml.tags+xml"/>
  <Override PartName="/ppt/tags/tag2833.xml" ContentType="application/vnd.openxmlformats-officedocument.presentationml.tags+xml"/>
  <Override PartName="/ppt/tags/tag2834.xml" ContentType="application/vnd.openxmlformats-officedocument.presentationml.tags+xml"/>
  <Override PartName="/ppt/tags/tag2835.xml" ContentType="application/vnd.openxmlformats-officedocument.presentationml.tags+xml"/>
  <Override PartName="/ppt/tags/tag2836.xml" ContentType="application/vnd.openxmlformats-officedocument.presentationml.tags+xml"/>
  <Override PartName="/ppt/tags/tag2837.xml" ContentType="application/vnd.openxmlformats-officedocument.presentationml.tags+xml"/>
  <Override PartName="/ppt/tags/tag2838.xml" ContentType="application/vnd.openxmlformats-officedocument.presentationml.tags+xml"/>
  <Override PartName="/ppt/tags/tag2839.xml" ContentType="application/vnd.openxmlformats-officedocument.presentationml.tags+xml"/>
  <Override PartName="/ppt/tags/tag2840.xml" ContentType="application/vnd.openxmlformats-officedocument.presentationml.tags+xml"/>
  <Override PartName="/ppt/tags/tag2841.xml" ContentType="application/vnd.openxmlformats-officedocument.presentationml.tags+xml"/>
  <Override PartName="/ppt/tags/tag2842.xml" ContentType="application/vnd.openxmlformats-officedocument.presentationml.tags+xml"/>
  <Override PartName="/ppt/notesSlides/notesSlide46.xml" ContentType="application/vnd.openxmlformats-officedocument.presentationml.notesSlide+xml"/>
  <Override PartName="/ppt/tags/tag2843.xml" ContentType="application/vnd.openxmlformats-officedocument.presentationml.tags+xml"/>
  <Override PartName="/ppt/tags/tag2844.xml" ContentType="application/vnd.openxmlformats-officedocument.presentationml.tags+xml"/>
  <Override PartName="/ppt/tags/tag2845.xml" ContentType="application/vnd.openxmlformats-officedocument.presentationml.tags+xml"/>
  <Override PartName="/ppt/tags/tag2846.xml" ContentType="application/vnd.openxmlformats-officedocument.presentationml.tags+xml"/>
  <Override PartName="/ppt/tags/tag2847.xml" ContentType="application/vnd.openxmlformats-officedocument.presentationml.tags+xml"/>
  <Override PartName="/ppt/tags/tag2848.xml" ContentType="application/vnd.openxmlformats-officedocument.presentationml.tags+xml"/>
  <Override PartName="/ppt/tags/tag2849.xml" ContentType="application/vnd.openxmlformats-officedocument.presentationml.tags+xml"/>
  <Override PartName="/ppt/tags/tag2850.xml" ContentType="application/vnd.openxmlformats-officedocument.presentationml.tags+xml"/>
  <Override PartName="/ppt/tags/tag2851.xml" ContentType="application/vnd.openxmlformats-officedocument.presentationml.tags+xml"/>
  <Override PartName="/ppt/tags/tag2852.xml" ContentType="application/vnd.openxmlformats-officedocument.presentationml.tags+xml"/>
  <Override PartName="/ppt/tags/tag2853.xml" ContentType="application/vnd.openxmlformats-officedocument.presentationml.tags+xml"/>
  <Override PartName="/ppt/tags/tag2854.xml" ContentType="application/vnd.openxmlformats-officedocument.presentationml.tags+xml"/>
  <Override PartName="/ppt/tags/tag2855.xml" ContentType="application/vnd.openxmlformats-officedocument.presentationml.tags+xml"/>
  <Override PartName="/ppt/tags/tag2856.xml" ContentType="application/vnd.openxmlformats-officedocument.presentationml.tags+xml"/>
  <Override PartName="/ppt/tags/tag2857.xml" ContentType="application/vnd.openxmlformats-officedocument.presentationml.tags+xml"/>
  <Override PartName="/ppt/tags/tag2858.xml" ContentType="application/vnd.openxmlformats-officedocument.presentationml.tags+xml"/>
  <Override PartName="/ppt/tags/tag2859.xml" ContentType="application/vnd.openxmlformats-officedocument.presentationml.tags+xml"/>
  <Override PartName="/ppt/tags/tag2860.xml" ContentType="application/vnd.openxmlformats-officedocument.presentationml.tags+xml"/>
  <Override PartName="/ppt/tags/tag2861.xml" ContentType="application/vnd.openxmlformats-officedocument.presentationml.tags+xml"/>
  <Override PartName="/ppt/tags/tag2862.xml" ContentType="application/vnd.openxmlformats-officedocument.presentationml.tags+xml"/>
  <Override PartName="/ppt/tags/tag2863.xml" ContentType="application/vnd.openxmlformats-officedocument.presentationml.tags+xml"/>
  <Override PartName="/ppt/tags/tag2864.xml" ContentType="application/vnd.openxmlformats-officedocument.presentationml.tags+xml"/>
  <Override PartName="/ppt/tags/tag2865.xml" ContentType="application/vnd.openxmlformats-officedocument.presentationml.tags+xml"/>
  <Override PartName="/ppt/tags/tag2866.xml" ContentType="application/vnd.openxmlformats-officedocument.presentationml.tags+xml"/>
  <Override PartName="/ppt/tags/tag2867.xml" ContentType="application/vnd.openxmlformats-officedocument.presentationml.tags+xml"/>
  <Override PartName="/ppt/tags/tag2868.xml" ContentType="application/vnd.openxmlformats-officedocument.presentationml.tags+xml"/>
  <Override PartName="/ppt/tags/tag2869.xml" ContentType="application/vnd.openxmlformats-officedocument.presentationml.tags+xml"/>
  <Override PartName="/ppt/tags/tag2870.xml" ContentType="application/vnd.openxmlformats-officedocument.presentationml.tags+xml"/>
  <Override PartName="/ppt/tags/tag2871.xml" ContentType="application/vnd.openxmlformats-officedocument.presentationml.tags+xml"/>
  <Override PartName="/ppt/tags/tag2872.xml" ContentType="application/vnd.openxmlformats-officedocument.presentationml.tags+xml"/>
  <Override PartName="/ppt/tags/tag2873.xml" ContentType="application/vnd.openxmlformats-officedocument.presentationml.tags+xml"/>
  <Override PartName="/ppt/tags/tag2874.xml" ContentType="application/vnd.openxmlformats-officedocument.presentationml.tags+xml"/>
  <Override PartName="/ppt/tags/tag2875.xml" ContentType="application/vnd.openxmlformats-officedocument.presentationml.tags+xml"/>
  <Override PartName="/ppt/tags/tag2876.xml" ContentType="application/vnd.openxmlformats-officedocument.presentationml.tags+xml"/>
  <Override PartName="/ppt/tags/tag2877.xml" ContentType="application/vnd.openxmlformats-officedocument.presentationml.tags+xml"/>
  <Override PartName="/ppt/tags/tag2878.xml" ContentType="application/vnd.openxmlformats-officedocument.presentationml.tags+xml"/>
  <Override PartName="/ppt/tags/tag2879.xml" ContentType="application/vnd.openxmlformats-officedocument.presentationml.tags+xml"/>
  <Override PartName="/ppt/tags/tag2880.xml" ContentType="application/vnd.openxmlformats-officedocument.presentationml.tags+xml"/>
  <Override PartName="/ppt/tags/tag2881.xml" ContentType="application/vnd.openxmlformats-officedocument.presentationml.tags+xml"/>
  <Override PartName="/ppt/tags/tag2882.xml" ContentType="application/vnd.openxmlformats-officedocument.presentationml.tags+xml"/>
  <Override PartName="/ppt/tags/tag2883.xml" ContentType="application/vnd.openxmlformats-officedocument.presentationml.tags+xml"/>
  <Override PartName="/ppt/tags/tag2884.xml" ContentType="application/vnd.openxmlformats-officedocument.presentationml.tags+xml"/>
  <Override PartName="/ppt/tags/tag2885.xml" ContentType="application/vnd.openxmlformats-officedocument.presentationml.tags+xml"/>
  <Override PartName="/ppt/tags/tag2886.xml" ContentType="application/vnd.openxmlformats-officedocument.presentationml.tags+xml"/>
  <Override PartName="/ppt/tags/tag2887.xml" ContentType="application/vnd.openxmlformats-officedocument.presentationml.tags+xml"/>
  <Override PartName="/ppt/tags/tag2888.xml" ContentType="application/vnd.openxmlformats-officedocument.presentationml.tags+xml"/>
  <Override PartName="/ppt/tags/tag2889.xml" ContentType="application/vnd.openxmlformats-officedocument.presentationml.tags+xml"/>
  <Override PartName="/ppt/tags/tag2890.xml" ContentType="application/vnd.openxmlformats-officedocument.presentationml.tags+xml"/>
  <Override PartName="/ppt/tags/tag2891.xml" ContentType="application/vnd.openxmlformats-officedocument.presentationml.tags+xml"/>
  <Override PartName="/ppt/tags/tag2892.xml" ContentType="application/vnd.openxmlformats-officedocument.presentationml.tags+xml"/>
  <Override PartName="/ppt/tags/tag2893.xml" ContentType="application/vnd.openxmlformats-officedocument.presentationml.tags+xml"/>
  <Override PartName="/ppt/tags/tag2894.xml" ContentType="application/vnd.openxmlformats-officedocument.presentationml.tags+xml"/>
  <Override PartName="/ppt/tags/tag2895.xml" ContentType="application/vnd.openxmlformats-officedocument.presentationml.tags+xml"/>
  <Override PartName="/ppt/tags/tag2896.xml" ContentType="application/vnd.openxmlformats-officedocument.presentationml.tags+xml"/>
  <Override PartName="/ppt/tags/tag2897.xml" ContentType="application/vnd.openxmlformats-officedocument.presentationml.tags+xml"/>
  <Override PartName="/ppt/tags/tag2898.xml" ContentType="application/vnd.openxmlformats-officedocument.presentationml.tags+xml"/>
  <Override PartName="/ppt/tags/tag2899.xml" ContentType="application/vnd.openxmlformats-officedocument.presentationml.tags+xml"/>
  <Override PartName="/ppt/tags/tag2900.xml" ContentType="application/vnd.openxmlformats-officedocument.presentationml.tags+xml"/>
  <Override PartName="/ppt/tags/tag2901.xml" ContentType="application/vnd.openxmlformats-officedocument.presentationml.tags+xml"/>
  <Override PartName="/ppt/tags/tag2902.xml" ContentType="application/vnd.openxmlformats-officedocument.presentationml.tags+xml"/>
  <Override PartName="/ppt/tags/tag2903.xml" ContentType="application/vnd.openxmlformats-officedocument.presentationml.tags+xml"/>
  <Override PartName="/ppt/tags/tag2904.xml" ContentType="application/vnd.openxmlformats-officedocument.presentationml.tags+xml"/>
  <Override PartName="/ppt/tags/tag2905.xml" ContentType="application/vnd.openxmlformats-officedocument.presentationml.tags+xml"/>
  <Override PartName="/ppt/tags/tag2906.xml" ContentType="application/vnd.openxmlformats-officedocument.presentationml.tags+xml"/>
  <Override PartName="/ppt/tags/tag2907.xml" ContentType="application/vnd.openxmlformats-officedocument.presentationml.tags+xml"/>
  <Override PartName="/ppt/tags/tag2908.xml" ContentType="application/vnd.openxmlformats-officedocument.presentationml.tags+xml"/>
  <Override PartName="/ppt/tags/tag2909.xml" ContentType="application/vnd.openxmlformats-officedocument.presentationml.tags+xml"/>
  <Override PartName="/ppt/tags/tag2910.xml" ContentType="application/vnd.openxmlformats-officedocument.presentationml.tags+xml"/>
  <Override PartName="/ppt/tags/tag2911.xml" ContentType="application/vnd.openxmlformats-officedocument.presentationml.tags+xml"/>
  <Override PartName="/ppt/tags/tag2912.xml" ContentType="application/vnd.openxmlformats-officedocument.presentationml.tags+xml"/>
  <Override PartName="/ppt/tags/tag2913.xml" ContentType="application/vnd.openxmlformats-officedocument.presentationml.tags+xml"/>
  <Override PartName="/ppt/tags/tag2914.xml" ContentType="application/vnd.openxmlformats-officedocument.presentationml.tags+xml"/>
  <Override PartName="/ppt/tags/tag2915.xml" ContentType="application/vnd.openxmlformats-officedocument.presentationml.tags+xml"/>
  <Override PartName="/ppt/tags/tag2916.xml" ContentType="application/vnd.openxmlformats-officedocument.presentationml.tags+xml"/>
  <Override PartName="/ppt/tags/tag2917.xml" ContentType="application/vnd.openxmlformats-officedocument.presentationml.tags+xml"/>
  <Override PartName="/ppt/tags/tag2918.xml" ContentType="application/vnd.openxmlformats-officedocument.presentationml.tags+xml"/>
  <Override PartName="/ppt/tags/tag2919.xml" ContentType="application/vnd.openxmlformats-officedocument.presentationml.tags+xml"/>
  <Override PartName="/ppt/tags/tag2920.xml" ContentType="application/vnd.openxmlformats-officedocument.presentationml.tags+xml"/>
  <Override PartName="/ppt/tags/tag2921.xml" ContentType="application/vnd.openxmlformats-officedocument.presentationml.tags+xml"/>
  <Override PartName="/ppt/tags/tag2922.xml" ContentType="application/vnd.openxmlformats-officedocument.presentationml.tags+xml"/>
  <Override PartName="/ppt/tags/tag2923.xml" ContentType="application/vnd.openxmlformats-officedocument.presentationml.tags+xml"/>
  <Override PartName="/ppt/tags/tag2924.xml" ContentType="application/vnd.openxmlformats-officedocument.presentationml.tags+xml"/>
  <Override PartName="/ppt/tags/tag2925.xml" ContentType="application/vnd.openxmlformats-officedocument.presentationml.tags+xml"/>
  <Override PartName="/ppt/tags/tag2926.xml" ContentType="application/vnd.openxmlformats-officedocument.presentationml.tags+xml"/>
  <Override PartName="/ppt/tags/tag2927.xml" ContentType="application/vnd.openxmlformats-officedocument.presentationml.tags+xml"/>
  <Override PartName="/ppt/tags/tag2928.xml" ContentType="application/vnd.openxmlformats-officedocument.presentationml.tags+xml"/>
  <Override PartName="/ppt/tags/tag2929.xml" ContentType="application/vnd.openxmlformats-officedocument.presentationml.tags+xml"/>
  <Override PartName="/ppt/tags/tag2930.xml" ContentType="application/vnd.openxmlformats-officedocument.presentationml.tags+xml"/>
  <Override PartName="/ppt/tags/tag2931.xml" ContentType="application/vnd.openxmlformats-officedocument.presentationml.tags+xml"/>
  <Override PartName="/ppt/tags/tag2932.xml" ContentType="application/vnd.openxmlformats-officedocument.presentationml.tags+xml"/>
  <Override PartName="/ppt/tags/tag2933.xml" ContentType="application/vnd.openxmlformats-officedocument.presentationml.tags+xml"/>
  <Override PartName="/ppt/tags/tag2934.xml" ContentType="application/vnd.openxmlformats-officedocument.presentationml.tags+xml"/>
  <Override PartName="/ppt/tags/tag2935.xml" ContentType="application/vnd.openxmlformats-officedocument.presentationml.tags+xml"/>
  <Override PartName="/ppt/tags/tag2936.xml" ContentType="application/vnd.openxmlformats-officedocument.presentationml.tags+xml"/>
  <Override PartName="/ppt/tags/tag2937.xml" ContentType="application/vnd.openxmlformats-officedocument.presentationml.tags+xml"/>
  <Override PartName="/ppt/tags/tag2938.xml" ContentType="application/vnd.openxmlformats-officedocument.presentationml.tags+xml"/>
  <Override PartName="/ppt/tags/tag2939.xml" ContentType="application/vnd.openxmlformats-officedocument.presentationml.tags+xml"/>
  <Override PartName="/ppt/tags/tag2940.xml" ContentType="application/vnd.openxmlformats-officedocument.presentationml.tags+xml"/>
  <Override PartName="/ppt/tags/tag2941.xml" ContentType="application/vnd.openxmlformats-officedocument.presentationml.tags+xml"/>
  <Override PartName="/ppt/tags/tag2942.xml" ContentType="application/vnd.openxmlformats-officedocument.presentationml.tags+xml"/>
  <Override PartName="/ppt/tags/tag2943.xml" ContentType="application/vnd.openxmlformats-officedocument.presentationml.tags+xml"/>
  <Override PartName="/ppt/tags/tag2944.xml" ContentType="application/vnd.openxmlformats-officedocument.presentationml.tags+xml"/>
  <Override PartName="/ppt/tags/tag2945.xml" ContentType="application/vnd.openxmlformats-officedocument.presentationml.tags+xml"/>
  <Override PartName="/ppt/tags/tag2946.xml" ContentType="application/vnd.openxmlformats-officedocument.presentationml.tags+xml"/>
  <Override PartName="/ppt/tags/tag2947.xml" ContentType="application/vnd.openxmlformats-officedocument.presentationml.tags+xml"/>
  <Override PartName="/ppt/tags/tag2948.xml" ContentType="application/vnd.openxmlformats-officedocument.presentationml.tags+xml"/>
  <Override PartName="/ppt/tags/tag2949.xml" ContentType="application/vnd.openxmlformats-officedocument.presentationml.tags+xml"/>
  <Override PartName="/ppt/tags/tag2950.xml" ContentType="application/vnd.openxmlformats-officedocument.presentationml.tags+xml"/>
  <Override PartName="/ppt/tags/tag2951.xml" ContentType="application/vnd.openxmlformats-officedocument.presentationml.tags+xml"/>
  <Override PartName="/ppt/tags/tag2952.xml" ContentType="application/vnd.openxmlformats-officedocument.presentationml.tags+xml"/>
  <Override PartName="/ppt/tags/tag2953.xml" ContentType="application/vnd.openxmlformats-officedocument.presentationml.tags+xml"/>
  <Override PartName="/ppt/tags/tag2954.xml" ContentType="application/vnd.openxmlformats-officedocument.presentationml.tags+xml"/>
  <Override PartName="/ppt/tags/tag2955.xml" ContentType="application/vnd.openxmlformats-officedocument.presentationml.tags+xml"/>
  <Override PartName="/ppt/tags/tag2956.xml" ContentType="application/vnd.openxmlformats-officedocument.presentationml.tags+xml"/>
  <Override PartName="/ppt/tags/tag2957.xml" ContentType="application/vnd.openxmlformats-officedocument.presentationml.tags+xml"/>
  <Override PartName="/ppt/tags/tag2958.xml" ContentType="application/vnd.openxmlformats-officedocument.presentationml.tags+xml"/>
  <Override PartName="/ppt/tags/tag2959.xml" ContentType="application/vnd.openxmlformats-officedocument.presentationml.tags+xml"/>
  <Override PartName="/ppt/tags/tag2960.xml" ContentType="application/vnd.openxmlformats-officedocument.presentationml.tags+xml"/>
  <Override PartName="/ppt/notesSlides/notesSlide47.xml" ContentType="application/vnd.openxmlformats-officedocument.presentationml.notesSlide+xml"/>
  <Override PartName="/ppt/tags/tag2961.xml" ContentType="application/vnd.openxmlformats-officedocument.presentationml.tags+xml"/>
  <Override PartName="/ppt/tags/tag2962.xml" ContentType="application/vnd.openxmlformats-officedocument.presentationml.tags+xml"/>
  <Override PartName="/ppt/tags/tag2963.xml" ContentType="application/vnd.openxmlformats-officedocument.presentationml.tags+xml"/>
  <Override PartName="/ppt/tags/tag2964.xml" ContentType="application/vnd.openxmlformats-officedocument.presentationml.tags+xml"/>
  <Override PartName="/ppt/tags/tag2965.xml" ContentType="application/vnd.openxmlformats-officedocument.presentationml.tags+xml"/>
  <Override PartName="/ppt/notesSlides/notesSlide48.xml" ContentType="application/vnd.openxmlformats-officedocument.presentationml.notesSlide+xml"/>
  <Override PartName="/ppt/tags/tag2966.xml" ContentType="application/vnd.openxmlformats-officedocument.presentationml.tags+xml"/>
  <Override PartName="/ppt/tags/tag2967.xml" ContentType="application/vnd.openxmlformats-officedocument.presentationml.tags+xml"/>
  <Override PartName="/ppt/tags/tag2968.xml" ContentType="application/vnd.openxmlformats-officedocument.presentationml.tags+xml"/>
  <Override PartName="/ppt/tags/tag2969.xml" ContentType="application/vnd.openxmlformats-officedocument.presentationml.tags+xml"/>
  <Override PartName="/ppt/tags/tag2970.xml" ContentType="application/vnd.openxmlformats-officedocument.presentationml.tags+xml"/>
  <Override PartName="/ppt/tags/tag2971.xml" ContentType="application/vnd.openxmlformats-officedocument.presentationml.tags+xml"/>
  <Override PartName="/ppt/tags/tag2972.xml" ContentType="application/vnd.openxmlformats-officedocument.presentationml.tags+xml"/>
  <Override PartName="/ppt/tags/tag2973.xml" ContentType="application/vnd.openxmlformats-officedocument.presentationml.tags+xml"/>
  <Override PartName="/ppt/tags/tag2974.xml" ContentType="application/vnd.openxmlformats-officedocument.presentationml.tags+xml"/>
  <Override PartName="/ppt/tags/tag2975.xml" ContentType="application/vnd.openxmlformats-officedocument.presentationml.tags+xml"/>
  <Override PartName="/ppt/tags/tag2976.xml" ContentType="application/vnd.openxmlformats-officedocument.presentationml.tags+xml"/>
  <Override PartName="/ppt/tags/tag2977.xml" ContentType="application/vnd.openxmlformats-officedocument.presentationml.tags+xml"/>
  <Override PartName="/ppt/tags/tag2978.xml" ContentType="application/vnd.openxmlformats-officedocument.presentationml.tags+xml"/>
  <Override PartName="/ppt/tags/tag2979.xml" ContentType="application/vnd.openxmlformats-officedocument.presentationml.tags+xml"/>
  <Override PartName="/ppt/tags/tag2980.xml" ContentType="application/vnd.openxmlformats-officedocument.presentationml.tags+xml"/>
  <Override PartName="/ppt/tags/tag2981.xml" ContentType="application/vnd.openxmlformats-officedocument.presentationml.tags+xml"/>
  <Override PartName="/ppt/tags/tag2982.xml" ContentType="application/vnd.openxmlformats-officedocument.presentationml.tags+xml"/>
  <Override PartName="/ppt/tags/tag2983.xml" ContentType="application/vnd.openxmlformats-officedocument.presentationml.tags+xml"/>
  <Override PartName="/ppt/tags/tag2984.xml" ContentType="application/vnd.openxmlformats-officedocument.presentationml.tags+xml"/>
  <Override PartName="/ppt/tags/tag2985.xml" ContentType="application/vnd.openxmlformats-officedocument.presentationml.tags+xml"/>
  <Override PartName="/ppt/tags/tag2986.xml" ContentType="application/vnd.openxmlformats-officedocument.presentationml.tags+xml"/>
  <Override PartName="/ppt/tags/tag2987.xml" ContentType="application/vnd.openxmlformats-officedocument.presentationml.tags+xml"/>
  <Override PartName="/ppt/tags/tag2988.xml" ContentType="application/vnd.openxmlformats-officedocument.presentationml.tags+xml"/>
  <Override PartName="/ppt/tags/tag2989.xml" ContentType="application/vnd.openxmlformats-officedocument.presentationml.tags+xml"/>
  <Override PartName="/ppt/tags/tag2990.xml" ContentType="application/vnd.openxmlformats-officedocument.presentationml.tags+xml"/>
  <Override PartName="/ppt/tags/tag2991.xml" ContentType="application/vnd.openxmlformats-officedocument.presentationml.tags+xml"/>
  <Override PartName="/ppt/tags/tag2992.xml" ContentType="application/vnd.openxmlformats-officedocument.presentationml.tags+xml"/>
  <Override PartName="/ppt/tags/tag2993.xml" ContentType="application/vnd.openxmlformats-officedocument.presentationml.tags+xml"/>
  <Override PartName="/ppt/tags/tag2994.xml" ContentType="application/vnd.openxmlformats-officedocument.presentationml.tags+xml"/>
  <Override PartName="/ppt/tags/tag2995.xml" ContentType="application/vnd.openxmlformats-officedocument.presentationml.tags+xml"/>
  <Override PartName="/ppt/tags/tag2996.xml" ContentType="application/vnd.openxmlformats-officedocument.presentationml.tags+xml"/>
  <Override PartName="/ppt/tags/tag2997.xml" ContentType="application/vnd.openxmlformats-officedocument.presentationml.tags+xml"/>
  <Override PartName="/ppt/tags/tag2998.xml" ContentType="application/vnd.openxmlformats-officedocument.presentationml.tags+xml"/>
  <Override PartName="/ppt/tags/tag2999.xml" ContentType="application/vnd.openxmlformats-officedocument.presentationml.tags+xml"/>
  <Override PartName="/ppt/tags/tag3000.xml" ContentType="application/vnd.openxmlformats-officedocument.presentationml.tags+xml"/>
  <Override PartName="/ppt/tags/tag3001.xml" ContentType="application/vnd.openxmlformats-officedocument.presentationml.tags+xml"/>
  <Override PartName="/ppt/tags/tag3002.xml" ContentType="application/vnd.openxmlformats-officedocument.presentationml.tags+xml"/>
  <Override PartName="/ppt/tags/tag3003.xml" ContentType="application/vnd.openxmlformats-officedocument.presentationml.tags+xml"/>
  <Override PartName="/ppt/tags/tag3004.xml" ContentType="application/vnd.openxmlformats-officedocument.presentationml.tags+xml"/>
  <Override PartName="/ppt/tags/tag3005.xml" ContentType="application/vnd.openxmlformats-officedocument.presentationml.tags+xml"/>
  <Override PartName="/ppt/tags/tag3006.xml" ContentType="application/vnd.openxmlformats-officedocument.presentationml.tags+xml"/>
  <Override PartName="/ppt/tags/tag3007.xml" ContentType="application/vnd.openxmlformats-officedocument.presentationml.tags+xml"/>
  <Override PartName="/ppt/tags/tag3008.xml" ContentType="application/vnd.openxmlformats-officedocument.presentationml.tags+xml"/>
  <Override PartName="/ppt/tags/tag3009.xml" ContentType="application/vnd.openxmlformats-officedocument.presentationml.tags+xml"/>
  <Override PartName="/ppt/tags/tag3010.xml" ContentType="application/vnd.openxmlformats-officedocument.presentationml.tags+xml"/>
  <Override PartName="/ppt/tags/tag3011.xml" ContentType="application/vnd.openxmlformats-officedocument.presentationml.tags+xml"/>
  <Override PartName="/ppt/tags/tag3012.xml" ContentType="application/vnd.openxmlformats-officedocument.presentationml.tags+xml"/>
  <Override PartName="/ppt/tags/tag3013.xml" ContentType="application/vnd.openxmlformats-officedocument.presentationml.tags+xml"/>
  <Override PartName="/ppt/tags/tag3014.xml" ContentType="application/vnd.openxmlformats-officedocument.presentationml.tags+xml"/>
  <Override PartName="/ppt/tags/tag3015.xml" ContentType="application/vnd.openxmlformats-officedocument.presentationml.tags+xml"/>
  <Override PartName="/ppt/tags/tag3016.xml" ContentType="application/vnd.openxmlformats-officedocument.presentationml.tags+xml"/>
  <Override PartName="/ppt/tags/tag3017.xml" ContentType="application/vnd.openxmlformats-officedocument.presentationml.tags+xml"/>
  <Override PartName="/ppt/tags/tag3018.xml" ContentType="application/vnd.openxmlformats-officedocument.presentationml.tags+xml"/>
  <Override PartName="/ppt/tags/tag3019.xml" ContentType="application/vnd.openxmlformats-officedocument.presentationml.tags+xml"/>
  <Override PartName="/ppt/tags/tag3020.xml" ContentType="application/vnd.openxmlformats-officedocument.presentationml.tags+xml"/>
  <Override PartName="/ppt/tags/tag3021.xml" ContentType="application/vnd.openxmlformats-officedocument.presentationml.tags+xml"/>
  <Override PartName="/ppt/tags/tag3022.xml" ContentType="application/vnd.openxmlformats-officedocument.presentationml.tags+xml"/>
  <Override PartName="/ppt/tags/tag3023.xml" ContentType="application/vnd.openxmlformats-officedocument.presentationml.tags+xml"/>
  <Override PartName="/ppt/tags/tag3024.xml" ContentType="application/vnd.openxmlformats-officedocument.presentationml.tags+xml"/>
  <Override PartName="/ppt/tags/tag3025.xml" ContentType="application/vnd.openxmlformats-officedocument.presentationml.tags+xml"/>
  <Override PartName="/ppt/tags/tag3026.xml" ContentType="application/vnd.openxmlformats-officedocument.presentationml.tags+xml"/>
  <Override PartName="/ppt/tags/tag3027.xml" ContentType="application/vnd.openxmlformats-officedocument.presentationml.tags+xml"/>
  <Override PartName="/ppt/tags/tag3028.xml" ContentType="application/vnd.openxmlformats-officedocument.presentationml.tags+xml"/>
  <Override PartName="/ppt/tags/tag3029.xml" ContentType="application/vnd.openxmlformats-officedocument.presentationml.tags+xml"/>
  <Override PartName="/ppt/tags/tag3030.xml" ContentType="application/vnd.openxmlformats-officedocument.presentationml.tags+xml"/>
  <Override PartName="/ppt/tags/tag3031.xml" ContentType="application/vnd.openxmlformats-officedocument.presentationml.tags+xml"/>
  <Override PartName="/ppt/tags/tag3032.xml" ContentType="application/vnd.openxmlformats-officedocument.presentationml.tags+xml"/>
  <Override PartName="/ppt/tags/tag3033.xml" ContentType="application/vnd.openxmlformats-officedocument.presentationml.tags+xml"/>
  <Override PartName="/ppt/tags/tag3034.xml" ContentType="application/vnd.openxmlformats-officedocument.presentationml.tags+xml"/>
  <Override PartName="/ppt/tags/tag3035.xml" ContentType="application/vnd.openxmlformats-officedocument.presentationml.tags+xml"/>
  <Override PartName="/ppt/tags/tag3036.xml" ContentType="application/vnd.openxmlformats-officedocument.presentationml.tags+xml"/>
  <Override PartName="/ppt/tags/tag3037.xml" ContentType="application/vnd.openxmlformats-officedocument.presentationml.tags+xml"/>
  <Override PartName="/ppt/tags/tag3038.xml" ContentType="application/vnd.openxmlformats-officedocument.presentationml.tags+xml"/>
  <Override PartName="/ppt/tags/tag3039.xml" ContentType="application/vnd.openxmlformats-officedocument.presentationml.tags+xml"/>
  <Override PartName="/ppt/tags/tag3040.xml" ContentType="application/vnd.openxmlformats-officedocument.presentationml.tags+xml"/>
  <Override PartName="/ppt/tags/tag3041.xml" ContentType="application/vnd.openxmlformats-officedocument.presentationml.tags+xml"/>
  <Override PartName="/ppt/tags/tag3042.xml" ContentType="application/vnd.openxmlformats-officedocument.presentationml.tags+xml"/>
  <Override PartName="/ppt/tags/tag3043.xml" ContentType="application/vnd.openxmlformats-officedocument.presentationml.tags+xml"/>
  <Override PartName="/ppt/tags/tag3044.xml" ContentType="application/vnd.openxmlformats-officedocument.presentationml.tags+xml"/>
  <Override PartName="/ppt/tags/tag3045.xml" ContentType="application/vnd.openxmlformats-officedocument.presentationml.tags+xml"/>
  <Override PartName="/ppt/tags/tag3046.xml" ContentType="application/vnd.openxmlformats-officedocument.presentationml.tags+xml"/>
  <Override PartName="/ppt/tags/tag3047.xml" ContentType="application/vnd.openxmlformats-officedocument.presentationml.tags+xml"/>
  <Override PartName="/ppt/tags/tag3048.xml" ContentType="application/vnd.openxmlformats-officedocument.presentationml.tags+xml"/>
  <Override PartName="/ppt/tags/tag3049.xml" ContentType="application/vnd.openxmlformats-officedocument.presentationml.tags+xml"/>
  <Override PartName="/ppt/tags/tag3050.xml" ContentType="application/vnd.openxmlformats-officedocument.presentationml.tags+xml"/>
  <Override PartName="/ppt/tags/tag3051.xml" ContentType="application/vnd.openxmlformats-officedocument.presentationml.tags+xml"/>
  <Override PartName="/ppt/tags/tag3052.xml" ContentType="application/vnd.openxmlformats-officedocument.presentationml.tags+xml"/>
  <Override PartName="/ppt/tags/tag3053.xml" ContentType="application/vnd.openxmlformats-officedocument.presentationml.tags+xml"/>
  <Override PartName="/ppt/tags/tag3054.xml" ContentType="application/vnd.openxmlformats-officedocument.presentationml.tags+xml"/>
  <Override PartName="/ppt/tags/tag3055.xml" ContentType="application/vnd.openxmlformats-officedocument.presentationml.tags+xml"/>
  <Override PartName="/ppt/tags/tag3056.xml" ContentType="application/vnd.openxmlformats-officedocument.presentationml.tags+xml"/>
  <Override PartName="/ppt/tags/tag3057.xml" ContentType="application/vnd.openxmlformats-officedocument.presentationml.tags+xml"/>
  <Override PartName="/ppt/tags/tag3058.xml" ContentType="application/vnd.openxmlformats-officedocument.presentationml.tags+xml"/>
  <Override PartName="/ppt/tags/tag3059.xml" ContentType="application/vnd.openxmlformats-officedocument.presentationml.tags+xml"/>
  <Override PartName="/ppt/tags/tag3060.xml" ContentType="application/vnd.openxmlformats-officedocument.presentationml.tags+xml"/>
  <Override PartName="/ppt/tags/tag3061.xml" ContentType="application/vnd.openxmlformats-officedocument.presentationml.tags+xml"/>
  <Override PartName="/ppt/tags/tag3062.xml" ContentType="application/vnd.openxmlformats-officedocument.presentationml.tags+xml"/>
  <Override PartName="/ppt/tags/tag3063.xml" ContentType="application/vnd.openxmlformats-officedocument.presentationml.tags+xml"/>
  <Override PartName="/ppt/tags/tag3064.xml" ContentType="application/vnd.openxmlformats-officedocument.presentationml.tags+xml"/>
  <Override PartName="/ppt/tags/tag3065.xml" ContentType="application/vnd.openxmlformats-officedocument.presentationml.tags+xml"/>
  <Override PartName="/ppt/tags/tag3066.xml" ContentType="application/vnd.openxmlformats-officedocument.presentationml.tags+xml"/>
  <Override PartName="/ppt/tags/tag3067.xml" ContentType="application/vnd.openxmlformats-officedocument.presentationml.tags+xml"/>
  <Override PartName="/ppt/tags/tag3068.xml" ContentType="application/vnd.openxmlformats-officedocument.presentationml.tags+xml"/>
  <Override PartName="/ppt/tags/tag3069.xml" ContentType="application/vnd.openxmlformats-officedocument.presentationml.tags+xml"/>
  <Override PartName="/ppt/tags/tag3070.xml" ContentType="application/vnd.openxmlformats-officedocument.presentationml.tags+xml"/>
  <Override PartName="/ppt/tags/tag3071.xml" ContentType="application/vnd.openxmlformats-officedocument.presentationml.tags+xml"/>
  <Override PartName="/ppt/notesSlides/notesSlide49.xml" ContentType="application/vnd.openxmlformats-officedocument.presentationml.notesSlide+xml"/>
  <Override PartName="/ppt/tags/tag3072.xml" ContentType="application/vnd.openxmlformats-officedocument.presentationml.tags+xml"/>
  <Override PartName="/ppt/tags/tag3073.xml" ContentType="application/vnd.openxmlformats-officedocument.presentationml.tags+xml"/>
  <Override PartName="/ppt/tags/tag3074.xml" ContentType="application/vnd.openxmlformats-officedocument.presentationml.tags+xml"/>
  <Override PartName="/ppt/tags/tag3075.xml" ContentType="application/vnd.openxmlformats-officedocument.presentationml.tags+xml"/>
  <Override PartName="/ppt/tags/tag3076.xml" ContentType="application/vnd.openxmlformats-officedocument.presentationml.tags+xml"/>
  <Override PartName="/ppt/tags/tag3077.xml" ContentType="application/vnd.openxmlformats-officedocument.presentationml.tags+xml"/>
  <Override PartName="/ppt/tags/tag3078.xml" ContentType="application/vnd.openxmlformats-officedocument.presentationml.tags+xml"/>
  <Override PartName="/ppt/tags/tag3079.xml" ContentType="application/vnd.openxmlformats-officedocument.presentationml.tags+xml"/>
  <Override PartName="/ppt/tags/tag3080.xml" ContentType="application/vnd.openxmlformats-officedocument.presentationml.tags+xml"/>
  <Override PartName="/ppt/tags/tag3081.xml" ContentType="application/vnd.openxmlformats-officedocument.presentationml.tags+xml"/>
  <Override PartName="/ppt/tags/tag3082.xml" ContentType="application/vnd.openxmlformats-officedocument.presentationml.tags+xml"/>
  <Override PartName="/ppt/tags/tag3083.xml" ContentType="application/vnd.openxmlformats-officedocument.presentationml.tags+xml"/>
  <Override PartName="/ppt/tags/tag3084.xml" ContentType="application/vnd.openxmlformats-officedocument.presentationml.tags+xml"/>
  <Override PartName="/ppt/tags/tag3085.xml" ContentType="application/vnd.openxmlformats-officedocument.presentationml.tags+xml"/>
  <Override PartName="/ppt/tags/tag3086.xml" ContentType="application/vnd.openxmlformats-officedocument.presentationml.tags+xml"/>
  <Override PartName="/ppt/tags/tag3087.xml" ContentType="application/vnd.openxmlformats-officedocument.presentationml.tags+xml"/>
  <Override PartName="/ppt/tags/tag3088.xml" ContentType="application/vnd.openxmlformats-officedocument.presentationml.tags+xml"/>
  <Override PartName="/ppt/tags/tag3089.xml" ContentType="application/vnd.openxmlformats-officedocument.presentationml.tags+xml"/>
  <Override PartName="/ppt/tags/tag3090.xml" ContentType="application/vnd.openxmlformats-officedocument.presentationml.tags+xml"/>
  <Override PartName="/ppt/tags/tag3091.xml" ContentType="application/vnd.openxmlformats-officedocument.presentationml.tags+xml"/>
  <Override PartName="/ppt/tags/tag3092.xml" ContentType="application/vnd.openxmlformats-officedocument.presentationml.tags+xml"/>
  <Override PartName="/ppt/tags/tag3093.xml" ContentType="application/vnd.openxmlformats-officedocument.presentationml.tags+xml"/>
  <Override PartName="/ppt/tags/tag3094.xml" ContentType="application/vnd.openxmlformats-officedocument.presentationml.tags+xml"/>
  <Override PartName="/ppt/tags/tag3095.xml" ContentType="application/vnd.openxmlformats-officedocument.presentationml.tags+xml"/>
  <Override PartName="/ppt/tags/tag3096.xml" ContentType="application/vnd.openxmlformats-officedocument.presentationml.tags+xml"/>
  <Override PartName="/ppt/tags/tag3097.xml" ContentType="application/vnd.openxmlformats-officedocument.presentationml.tags+xml"/>
  <Override PartName="/ppt/tags/tag3098.xml" ContentType="application/vnd.openxmlformats-officedocument.presentationml.tags+xml"/>
  <Override PartName="/ppt/tags/tag3099.xml" ContentType="application/vnd.openxmlformats-officedocument.presentationml.tags+xml"/>
  <Override PartName="/ppt/tags/tag3100.xml" ContentType="application/vnd.openxmlformats-officedocument.presentationml.tags+xml"/>
  <Override PartName="/ppt/tags/tag3101.xml" ContentType="application/vnd.openxmlformats-officedocument.presentationml.tags+xml"/>
  <Override PartName="/ppt/tags/tag3102.xml" ContentType="application/vnd.openxmlformats-officedocument.presentationml.tags+xml"/>
  <Override PartName="/ppt/tags/tag3103.xml" ContentType="application/vnd.openxmlformats-officedocument.presentationml.tags+xml"/>
  <Override PartName="/ppt/tags/tag3104.xml" ContentType="application/vnd.openxmlformats-officedocument.presentationml.tags+xml"/>
  <Override PartName="/ppt/tags/tag3105.xml" ContentType="application/vnd.openxmlformats-officedocument.presentationml.tags+xml"/>
  <Override PartName="/ppt/tags/tag3106.xml" ContentType="application/vnd.openxmlformats-officedocument.presentationml.tags+xml"/>
  <Override PartName="/ppt/tags/tag3107.xml" ContentType="application/vnd.openxmlformats-officedocument.presentationml.tags+xml"/>
  <Override PartName="/ppt/tags/tag3108.xml" ContentType="application/vnd.openxmlformats-officedocument.presentationml.tags+xml"/>
  <Override PartName="/ppt/tags/tag3109.xml" ContentType="application/vnd.openxmlformats-officedocument.presentationml.tags+xml"/>
  <Override PartName="/ppt/tags/tag3110.xml" ContentType="application/vnd.openxmlformats-officedocument.presentationml.tags+xml"/>
  <Override PartName="/ppt/tags/tag3111.xml" ContentType="application/vnd.openxmlformats-officedocument.presentationml.tags+xml"/>
  <Override PartName="/ppt/tags/tag3112.xml" ContentType="application/vnd.openxmlformats-officedocument.presentationml.tags+xml"/>
  <Override PartName="/ppt/tags/tag3113.xml" ContentType="application/vnd.openxmlformats-officedocument.presentationml.tags+xml"/>
  <Override PartName="/ppt/tags/tag3114.xml" ContentType="application/vnd.openxmlformats-officedocument.presentationml.tags+xml"/>
  <Override PartName="/ppt/tags/tag3115.xml" ContentType="application/vnd.openxmlformats-officedocument.presentationml.tags+xml"/>
  <Override PartName="/ppt/tags/tag3116.xml" ContentType="application/vnd.openxmlformats-officedocument.presentationml.tags+xml"/>
  <Override PartName="/ppt/tags/tag3117.xml" ContentType="application/vnd.openxmlformats-officedocument.presentationml.tags+xml"/>
  <Override PartName="/ppt/tags/tag3118.xml" ContentType="application/vnd.openxmlformats-officedocument.presentationml.tags+xml"/>
  <Override PartName="/ppt/tags/tag3119.xml" ContentType="application/vnd.openxmlformats-officedocument.presentationml.tags+xml"/>
  <Override PartName="/ppt/tags/tag3120.xml" ContentType="application/vnd.openxmlformats-officedocument.presentationml.tags+xml"/>
  <Override PartName="/ppt/tags/tag3121.xml" ContentType="application/vnd.openxmlformats-officedocument.presentationml.tags+xml"/>
  <Override PartName="/ppt/tags/tag3122.xml" ContentType="application/vnd.openxmlformats-officedocument.presentationml.tags+xml"/>
  <Override PartName="/ppt/tags/tag3123.xml" ContentType="application/vnd.openxmlformats-officedocument.presentationml.tags+xml"/>
  <Override PartName="/ppt/tags/tag3124.xml" ContentType="application/vnd.openxmlformats-officedocument.presentationml.tags+xml"/>
  <Override PartName="/ppt/tags/tag3125.xml" ContentType="application/vnd.openxmlformats-officedocument.presentationml.tags+xml"/>
  <Override PartName="/ppt/tags/tag3126.xml" ContentType="application/vnd.openxmlformats-officedocument.presentationml.tags+xml"/>
  <Override PartName="/ppt/tags/tag3127.xml" ContentType="application/vnd.openxmlformats-officedocument.presentationml.tags+xml"/>
  <Override PartName="/ppt/tags/tag3128.xml" ContentType="application/vnd.openxmlformats-officedocument.presentationml.tags+xml"/>
  <Override PartName="/ppt/tags/tag3129.xml" ContentType="application/vnd.openxmlformats-officedocument.presentationml.tags+xml"/>
  <Override PartName="/ppt/tags/tag3130.xml" ContentType="application/vnd.openxmlformats-officedocument.presentationml.tags+xml"/>
  <Override PartName="/ppt/tags/tag3131.xml" ContentType="application/vnd.openxmlformats-officedocument.presentationml.tags+xml"/>
  <Override PartName="/ppt/tags/tag3132.xml" ContentType="application/vnd.openxmlformats-officedocument.presentationml.tags+xml"/>
  <Override PartName="/ppt/tags/tag3133.xml" ContentType="application/vnd.openxmlformats-officedocument.presentationml.tags+xml"/>
  <Override PartName="/ppt/tags/tag3134.xml" ContentType="application/vnd.openxmlformats-officedocument.presentationml.tags+xml"/>
  <Override PartName="/ppt/tags/tag3135.xml" ContentType="application/vnd.openxmlformats-officedocument.presentationml.tags+xml"/>
  <Override PartName="/ppt/tags/tag3136.xml" ContentType="application/vnd.openxmlformats-officedocument.presentationml.tags+xml"/>
  <Override PartName="/ppt/tags/tag3137.xml" ContentType="application/vnd.openxmlformats-officedocument.presentationml.tags+xml"/>
  <Override PartName="/ppt/tags/tag3138.xml" ContentType="application/vnd.openxmlformats-officedocument.presentationml.tags+xml"/>
  <Override PartName="/ppt/tags/tag3139.xml" ContentType="application/vnd.openxmlformats-officedocument.presentationml.tags+xml"/>
  <Override PartName="/ppt/tags/tag3140.xml" ContentType="application/vnd.openxmlformats-officedocument.presentationml.tags+xml"/>
  <Override PartName="/ppt/tags/tag3141.xml" ContentType="application/vnd.openxmlformats-officedocument.presentationml.tags+xml"/>
  <Override PartName="/ppt/tags/tag3142.xml" ContentType="application/vnd.openxmlformats-officedocument.presentationml.tags+xml"/>
  <Override PartName="/ppt/tags/tag3143.xml" ContentType="application/vnd.openxmlformats-officedocument.presentationml.tags+xml"/>
  <Override PartName="/ppt/tags/tag3144.xml" ContentType="application/vnd.openxmlformats-officedocument.presentationml.tags+xml"/>
  <Override PartName="/ppt/tags/tag3145.xml" ContentType="application/vnd.openxmlformats-officedocument.presentationml.tags+xml"/>
  <Override PartName="/ppt/tags/tag3146.xml" ContentType="application/vnd.openxmlformats-officedocument.presentationml.tags+xml"/>
  <Override PartName="/ppt/tags/tag3147.xml" ContentType="application/vnd.openxmlformats-officedocument.presentationml.tags+xml"/>
  <Override PartName="/ppt/tags/tag3148.xml" ContentType="application/vnd.openxmlformats-officedocument.presentationml.tags+xml"/>
  <Override PartName="/ppt/tags/tag3149.xml" ContentType="application/vnd.openxmlformats-officedocument.presentationml.tags+xml"/>
  <Override PartName="/ppt/tags/tag3150.xml" ContentType="application/vnd.openxmlformats-officedocument.presentationml.tags+xml"/>
  <Override PartName="/ppt/tags/tag3151.xml" ContentType="application/vnd.openxmlformats-officedocument.presentationml.tags+xml"/>
  <Override PartName="/ppt/tags/tag3152.xml" ContentType="application/vnd.openxmlformats-officedocument.presentationml.tags+xml"/>
  <Override PartName="/ppt/tags/tag3153.xml" ContentType="application/vnd.openxmlformats-officedocument.presentationml.tags+xml"/>
  <Override PartName="/ppt/tags/tag3154.xml" ContentType="application/vnd.openxmlformats-officedocument.presentationml.tags+xml"/>
  <Override PartName="/ppt/tags/tag3155.xml" ContentType="application/vnd.openxmlformats-officedocument.presentationml.tags+xml"/>
  <Override PartName="/ppt/tags/tag3156.xml" ContentType="application/vnd.openxmlformats-officedocument.presentationml.tags+xml"/>
  <Override PartName="/ppt/tags/tag3157.xml" ContentType="application/vnd.openxmlformats-officedocument.presentationml.tags+xml"/>
  <Override PartName="/ppt/tags/tag3158.xml" ContentType="application/vnd.openxmlformats-officedocument.presentationml.tags+xml"/>
  <Override PartName="/ppt/tags/tag3159.xml" ContentType="application/vnd.openxmlformats-officedocument.presentationml.tags+xml"/>
  <Override PartName="/ppt/tags/tag3160.xml" ContentType="application/vnd.openxmlformats-officedocument.presentationml.tags+xml"/>
  <Override PartName="/ppt/tags/tag3161.xml" ContentType="application/vnd.openxmlformats-officedocument.presentationml.tags+xml"/>
  <Override PartName="/ppt/tags/tag3162.xml" ContentType="application/vnd.openxmlformats-officedocument.presentationml.tags+xml"/>
  <Override PartName="/ppt/tags/tag3163.xml" ContentType="application/vnd.openxmlformats-officedocument.presentationml.tags+xml"/>
  <Override PartName="/ppt/tags/tag3164.xml" ContentType="application/vnd.openxmlformats-officedocument.presentationml.tags+xml"/>
  <Override PartName="/ppt/tags/tag3165.xml" ContentType="application/vnd.openxmlformats-officedocument.presentationml.tags+xml"/>
  <Override PartName="/ppt/tags/tag3166.xml" ContentType="application/vnd.openxmlformats-officedocument.presentationml.tags+xml"/>
  <Override PartName="/ppt/tags/tag3167.xml" ContentType="application/vnd.openxmlformats-officedocument.presentationml.tags+xml"/>
  <Override PartName="/ppt/tags/tag3168.xml" ContentType="application/vnd.openxmlformats-officedocument.presentationml.tags+xml"/>
  <Override PartName="/ppt/tags/tag3169.xml" ContentType="application/vnd.openxmlformats-officedocument.presentationml.tags+xml"/>
  <Override PartName="/ppt/tags/tag3170.xml" ContentType="application/vnd.openxmlformats-officedocument.presentationml.tags+xml"/>
  <Override PartName="/ppt/tags/tag3171.xml" ContentType="application/vnd.openxmlformats-officedocument.presentationml.tags+xml"/>
  <Override PartName="/ppt/tags/tag3172.xml" ContentType="application/vnd.openxmlformats-officedocument.presentationml.tags+xml"/>
  <Override PartName="/ppt/tags/tag3173.xml" ContentType="application/vnd.openxmlformats-officedocument.presentationml.tags+xml"/>
  <Override PartName="/ppt/tags/tag3174.xml" ContentType="application/vnd.openxmlformats-officedocument.presentationml.tags+xml"/>
  <Override PartName="/ppt/tags/tag3175.xml" ContentType="application/vnd.openxmlformats-officedocument.presentationml.tags+xml"/>
  <Override PartName="/ppt/notesSlides/notesSlide50.xml" ContentType="application/vnd.openxmlformats-officedocument.presentationml.notesSlide+xml"/>
  <Override PartName="/ppt/tags/tag3176.xml" ContentType="application/vnd.openxmlformats-officedocument.presentationml.tags+xml"/>
  <Override PartName="/ppt/tags/tag3177.xml" ContentType="application/vnd.openxmlformats-officedocument.presentationml.tags+xml"/>
  <Override PartName="/ppt/notesSlides/notesSlide51.xml" ContentType="application/vnd.openxmlformats-officedocument.presentationml.notesSlide+xml"/>
  <Override PartName="/ppt/tags/tag3178.xml" ContentType="application/vnd.openxmlformats-officedocument.presentationml.tags+xml"/>
  <Override PartName="/ppt/tags/tag3179.xml" ContentType="application/vnd.openxmlformats-officedocument.presentationml.tags+xml"/>
  <Override PartName="/ppt/notesSlides/notesSlide52.xml" ContentType="application/vnd.openxmlformats-officedocument.presentationml.notesSlide+xml"/>
  <Override PartName="/ppt/tags/tag3180.xml" ContentType="application/vnd.openxmlformats-officedocument.presentationml.tags+xml"/>
  <Override PartName="/ppt/tags/tag3181.xml" ContentType="application/vnd.openxmlformats-officedocument.presentationml.tags+xml"/>
  <Override PartName="/ppt/notesSlides/notesSlide53.xml" ContentType="application/vnd.openxmlformats-officedocument.presentationml.notesSlide+xml"/>
  <Override PartName="/ppt/tags/tag3182.xml" ContentType="application/vnd.openxmlformats-officedocument.presentationml.tags+xml"/>
  <Override PartName="/ppt/tags/tag3183.xml" ContentType="application/vnd.openxmlformats-officedocument.presentationml.tags+xml"/>
  <Override PartName="/ppt/tags/tag3184.xml" ContentType="application/vnd.openxmlformats-officedocument.presentationml.tags+xml"/>
  <Override PartName="/ppt/tags/tag3185.xml" ContentType="application/vnd.openxmlformats-officedocument.presentationml.tags+xml"/>
  <Override PartName="/ppt/tags/tag3186.xml" ContentType="application/vnd.openxmlformats-officedocument.presentationml.tags+xml"/>
  <Override PartName="/ppt/tags/tag3187.xml" ContentType="application/vnd.openxmlformats-officedocument.presentationml.tags+xml"/>
  <Override PartName="/ppt/tags/tag3188.xml" ContentType="application/vnd.openxmlformats-officedocument.presentationml.tags+xml"/>
  <Override PartName="/ppt/tags/tag3189.xml" ContentType="application/vnd.openxmlformats-officedocument.presentationml.tags+xml"/>
  <Override PartName="/ppt/tags/tag3190.xml" ContentType="application/vnd.openxmlformats-officedocument.presentationml.tags+xml"/>
  <Override PartName="/ppt/tags/tag3191.xml" ContentType="application/vnd.openxmlformats-officedocument.presentationml.tags+xml"/>
  <Override PartName="/ppt/tags/tag3192.xml" ContentType="application/vnd.openxmlformats-officedocument.presentationml.tags+xml"/>
  <Override PartName="/ppt/tags/tag3193.xml" ContentType="application/vnd.openxmlformats-officedocument.presentationml.tags+xml"/>
  <Override PartName="/ppt/tags/tag3194.xml" ContentType="application/vnd.openxmlformats-officedocument.presentationml.tags+xml"/>
  <Override PartName="/ppt/tags/tag3195.xml" ContentType="application/vnd.openxmlformats-officedocument.presentationml.tags+xml"/>
  <Override PartName="/ppt/tags/tag3196.xml" ContentType="application/vnd.openxmlformats-officedocument.presentationml.tags+xml"/>
  <Override PartName="/ppt/tags/tag3197.xml" ContentType="application/vnd.openxmlformats-officedocument.presentationml.tags+xml"/>
  <Override PartName="/ppt/tags/tag3198.xml" ContentType="application/vnd.openxmlformats-officedocument.presentationml.tags+xml"/>
  <Override PartName="/ppt/tags/tag3199.xml" ContentType="application/vnd.openxmlformats-officedocument.presentationml.tags+xml"/>
  <Override PartName="/ppt/tags/tag3200.xml" ContentType="application/vnd.openxmlformats-officedocument.presentationml.tags+xml"/>
  <Override PartName="/ppt/tags/tag3201.xml" ContentType="application/vnd.openxmlformats-officedocument.presentationml.tags+xml"/>
  <Override PartName="/ppt/tags/tag3202.xml" ContentType="application/vnd.openxmlformats-officedocument.presentationml.tags+xml"/>
  <Override PartName="/ppt/tags/tag3203.xml" ContentType="application/vnd.openxmlformats-officedocument.presentationml.tags+xml"/>
  <Override PartName="/ppt/tags/tag3204.xml" ContentType="application/vnd.openxmlformats-officedocument.presentationml.tags+xml"/>
  <Override PartName="/ppt/tags/tag3205.xml" ContentType="application/vnd.openxmlformats-officedocument.presentationml.tags+xml"/>
  <Override PartName="/ppt/tags/tag3206.xml" ContentType="application/vnd.openxmlformats-officedocument.presentationml.tags+xml"/>
  <Override PartName="/ppt/tags/tag3207.xml" ContentType="application/vnd.openxmlformats-officedocument.presentationml.tags+xml"/>
  <Override PartName="/ppt/tags/tag3208.xml" ContentType="application/vnd.openxmlformats-officedocument.presentationml.tags+xml"/>
  <Override PartName="/ppt/tags/tag3209.xml" ContentType="application/vnd.openxmlformats-officedocument.presentationml.tags+xml"/>
  <Override PartName="/ppt/tags/tag3210.xml" ContentType="application/vnd.openxmlformats-officedocument.presentationml.tags+xml"/>
  <Override PartName="/ppt/tags/tag3211.xml" ContentType="application/vnd.openxmlformats-officedocument.presentationml.tags+xml"/>
  <Override PartName="/ppt/tags/tag3212.xml" ContentType="application/vnd.openxmlformats-officedocument.presentationml.tags+xml"/>
  <Override PartName="/ppt/tags/tag3213.xml" ContentType="application/vnd.openxmlformats-officedocument.presentationml.tags+xml"/>
  <Override PartName="/ppt/tags/tag3214.xml" ContentType="application/vnd.openxmlformats-officedocument.presentationml.tags+xml"/>
  <Override PartName="/ppt/tags/tag3215.xml" ContentType="application/vnd.openxmlformats-officedocument.presentationml.tags+xml"/>
  <Override PartName="/ppt/tags/tag3216.xml" ContentType="application/vnd.openxmlformats-officedocument.presentationml.tags+xml"/>
  <Override PartName="/ppt/tags/tag3217.xml" ContentType="application/vnd.openxmlformats-officedocument.presentationml.tags+xml"/>
  <Override PartName="/ppt/tags/tag3218.xml" ContentType="application/vnd.openxmlformats-officedocument.presentationml.tags+xml"/>
  <Override PartName="/ppt/tags/tag3219.xml" ContentType="application/vnd.openxmlformats-officedocument.presentationml.tags+xml"/>
  <Override PartName="/ppt/tags/tag3220.xml" ContentType="application/vnd.openxmlformats-officedocument.presentationml.tags+xml"/>
  <Override PartName="/ppt/tags/tag3221.xml" ContentType="application/vnd.openxmlformats-officedocument.presentationml.tags+xml"/>
  <Override PartName="/ppt/tags/tag3222.xml" ContentType="application/vnd.openxmlformats-officedocument.presentationml.tags+xml"/>
  <Override PartName="/ppt/tags/tag3223.xml" ContentType="application/vnd.openxmlformats-officedocument.presentationml.tags+xml"/>
  <Override PartName="/ppt/tags/tag3224.xml" ContentType="application/vnd.openxmlformats-officedocument.presentationml.tags+xml"/>
  <Override PartName="/ppt/tags/tag3225.xml" ContentType="application/vnd.openxmlformats-officedocument.presentationml.tags+xml"/>
  <Override PartName="/ppt/tags/tag3226.xml" ContentType="application/vnd.openxmlformats-officedocument.presentationml.tags+xml"/>
  <Override PartName="/ppt/tags/tag3227.xml" ContentType="application/vnd.openxmlformats-officedocument.presentationml.tags+xml"/>
  <Override PartName="/ppt/tags/tag3228.xml" ContentType="application/vnd.openxmlformats-officedocument.presentationml.tags+xml"/>
  <Override PartName="/ppt/tags/tag3229.xml" ContentType="application/vnd.openxmlformats-officedocument.presentationml.tags+xml"/>
  <Override PartName="/ppt/tags/tag3230.xml" ContentType="application/vnd.openxmlformats-officedocument.presentationml.tags+xml"/>
  <Override PartName="/ppt/tags/tag3231.xml" ContentType="application/vnd.openxmlformats-officedocument.presentationml.tags+xml"/>
  <Override PartName="/ppt/tags/tag3232.xml" ContentType="application/vnd.openxmlformats-officedocument.presentationml.tags+xml"/>
  <Override PartName="/ppt/tags/tag3233.xml" ContentType="application/vnd.openxmlformats-officedocument.presentationml.tags+xml"/>
  <Override PartName="/ppt/tags/tag3234.xml" ContentType="application/vnd.openxmlformats-officedocument.presentationml.tags+xml"/>
  <Override PartName="/ppt/tags/tag3235.xml" ContentType="application/vnd.openxmlformats-officedocument.presentationml.tags+xml"/>
  <Override PartName="/ppt/tags/tag3236.xml" ContentType="application/vnd.openxmlformats-officedocument.presentationml.tags+xml"/>
  <Override PartName="/ppt/tags/tag3237.xml" ContentType="application/vnd.openxmlformats-officedocument.presentationml.tags+xml"/>
  <Override PartName="/ppt/tags/tag3238.xml" ContentType="application/vnd.openxmlformats-officedocument.presentationml.tags+xml"/>
  <Override PartName="/ppt/tags/tag3239.xml" ContentType="application/vnd.openxmlformats-officedocument.presentationml.tags+xml"/>
  <Override PartName="/ppt/tags/tag3240.xml" ContentType="application/vnd.openxmlformats-officedocument.presentationml.tags+xml"/>
  <Override PartName="/ppt/tags/tag3241.xml" ContentType="application/vnd.openxmlformats-officedocument.presentationml.tags+xml"/>
  <Override PartName="/ppt/tags/tag3242.xml" ContentType="application/vnd.openxmlformats-officedocument.presentationml.tags+xml"/>
  <Override PartName="/ppt/tags/tag3243.xml" ContentType="application/vnd.openxmlformats-officedocument.presentationml.tags+xml"/>
  <Override PartName="/ppt/tags/tag3244.xml" ContentType="application/vnd.openxmlformats-officedocument.presentationml.tags+xml"/>
  <Override PartName="/ppt/tags/tag3245.xml" ContentType="application/vnd.openxmlformats-officedocument.presentationml.tags+xml"/>
  <Override PartName="/ppt/tags/tag3246.xml" ContentType="application/vnd.openxmlformats-officedocument.presentationml.tags+xml"/>
  <Override PartName="/ppt/tags/tag3247.xml" ContentType="application/vnd.openxmlformats-officedocument.presentationml.tags+xml"/>
  <Override PartName="/ppt/tags/tag3248.xml" ContentType="application/vnd.openxmlformats-officedocument.presentationml.tags+xml"/>
  <Override PartName="/ppt/tags/tag3249.xml" ContentType="application/vnd.openxmlformats-officedocument.presentationml.tags+xml"/>
  <Override PartName="/ppt/tags/tag3250.xml" ContentType="application/vnd.openxmlformats-officedocument.presentationml.tags+xml"/>
  <Override PartName="/ppt/tags/tag3251.xml" ContentType="application/vnd.openxmlformats-officedocument.presentationml.tags+xml"/>
  <Override PartName="/ppt/tags/tag3252.xml" ContentType="application/vnd.openxmlformats-officedocument.presentationml.tags+xml"/>
  <Override PartName="/ppt/tags/tag3253.xml" ContentType="application/vnd.openxmlformats-officedocument.presentationml.tags+xml"/>
  <Override PartName="/ppt/tags/tag3254.xml" ContentType="application/vnd.openxmlformats-officedocument.presentationml.tags+xml"/>
  <Override PartName="/ppt/tags/tag3255.xml" ContentType="application/vnd.openxmlformats-officedocument.presentationml.tags+xml"/>
  <Override PartName="/ppt/tags/tag3256.xml" ContentType="application/vnd.openxmlformats-officedocument.presentationml.tags+xml"/>
  <Override PartName="/ppt/tags/tag3257.xml" ContentType="application/vnd.openxmlformats-officedocument.presentationml.tags+xml"/>
  <Override PartName="/ppt/tags/tag3258.xml" ContentType="application/vnd.openxmlformats-officedocument.presentationml.tags+xml"/>
  <Override PartName="/ppt/tags/tag3259.xml" ContentType="application/vnd.openxmlformats-officedocument.presentationml.tags+xml"/>
  <Override PartName="/ppt/tags/tag3260.xml" ContentType="application/vnd.openxmlformats-officedocument.presentationml.tags+xml"/>
  <Override PartName="/ppt/tags/tag3261.xml" ContentType="application/vnd.openxmlformats-officedocument.presentationml.tags+xml"/>
  <Override PartName="/ppt/tags/tag3262.xml" ContentType="application/vnd.openxmlformats-officedocument.presentationml.tags+xml"/>
  <Override PartName="/ppt/tags/tag3263.xml" ContentType="application/vnd.openxmlformats-officedocument.presentationml.tags+xml"/>
  <Override PartName="/ppt/tags/tag3264.xml" ContentType="application/vnd.openxmlformats-officedocument.presentationml.tags+xml"/>
  <Override PartName="/ppt/tags/tag3265.xml" ContentType="application/vnd.openxmlformats-officedocument.presentationml.tags+xml"/>
  <Override PartName="/ppt/tags/tag3266.xml" ContentType="application/vnd.openxmlformats-officedocument.presentationml.tags+xml"/>
  <Override PartName="/ppt/tags/tag3267.xml" ContentType="application/vnd.openxmlformats-officedocument.presentationml.tags+xml"/>
  <Override PartName="/ppt/tags/tag3268.xml" ContentType="application/vnd.openxmlformats-officedocument.presentationml.tags+xml"/>
  <Override PartName="/ppt/tags/tag3269.xml" ContentType="application/vnd.openxmlformats-officedocument.presentationml.tags+xml"/>
  <Override PartName="/ppt/tags/tag3270.xml" ContentType="application/vnd.openxmlformats-officedocument.presentationml.tags+xml"/>
  <Override PartName="/ppt/tags/tag3271.xml" ContentType="application/vnd.openxmlformats-officedocument.presentationml.tags+xml"/>
  <Override PartName="/ppt/tags/tag3272.xml" ContentType="application/vnd.openxmlformats-officedocument.presentationml.tags+xml"/>
  <Override PartName="/ppt/tags/tag3273.xml" ContentType="application/vnd.openxmlformats-officedocument.presentationml.tags+xml"/>
  <Override PartName="/ppt/tags/tag3274.xml" ContentType="application/vnd.openxmlformats-officedocument.presentationml.tags+xml"/>
  <Override PartName="/ppt/tags/tag3275.xml" ContentType="application/vnd.openxmlformats-officedocument.presentationml.tags+xml"/>
  <Override PartName="/ppt/tags/tag3276.xml" ContentType="application/vnd.openxmlformats-officedocument.presentationml.tags+xml"/>
  <Override PartName="/ppt/tags/tag3277.xml" ContentType="application/vnd.openxmlformats-officedocument.presentationml.tags+xml"/>
  <Override PartName="/ppt/tags/tag3278.xml" ContentType="application/vnd.openxmlformats-officedocument.presentationml.tags+xml"/>
  <Override PartName="/ppt/tags/tag3279.xml" ContentType="application/vnd.openxmlformats-officedocument.presentationml.tags+xml"/>
  <Override PartName="/ppt/tags/tag3280.xml" ContentType="application/vnd.openxmlformats-officedocument.presentationml.tags+xml"/>
  <Override PartName="/ppt/tags/tag3281.xml" ContentType="application/vnd.openxmlformats-officedocument.presentationml.tags+xml"/>
  <Override PartName="/ppt/tags/tag3282.xml" ContentType="application/vnd.openxmlformats-officedocument.presentationml.tags+xml"/>
  <Override PartName="/ppt/tags/tag3283.xml" ContentType="application/vnd.openxmlformats-officedocument.presentationml.tags+xml"/>
  <Override PartName="/ppt/tags/tag3284.xml" ContentType="application/vnd.openxmlformats-officedocument.presentationml.tags+xml"/>
  <Override PartName="/ppt/tags/tag3285.xml" ContentType="application/vnd.openxmlformats-officedocument.presentationml.tags+xml"/>
  <Override PartName="/ppt/tags/tag3286.xml" ContentType="application/vnd.openxmlformats-officedocument.presentationml.tags+xml"/>
  <Override PartName="/ppt/notesSlides/notesSlide54.xml" ContentType="application/vnd.openxmlformats-officedocument.presentationml.notesSlide+xml"/>
  <Override PartName="/ppt/tags/tag3287.xml" ContentType="application/vnd.openxmlformats-officedocument.presentationml.tags+xml"/>
  <Override PartName="/ppt/tags/tag3288.xml" ContentType="application/vnd.openxmlformats-officedocument.presentationml.tags+xml"/>
  <Override PartName="/ppt/tags/tag3289.xml" ContentType="application/vnd.openxmlformats-officedocument.presentationml.tags+xml"/>
  <Override PartName="/ppt/tags/tag3290.xml" ContentType="application/vnd.openxmlformats-officedocument.presentationml.tags+xml"/>
  <Override PartName="/ppt/tags/tag3291.xml" ContentType="application/vnd.openxmlformats-officedocument.presentationml.tags+xml"/>
  <Override PartName="/ppt/tags/tag3292.xml" ContentType="application/vnd.openxmlformats-officedocument.presentationml.tags+xml"/>
  <Override PartName="/ppt/tags/tag3293.xml" ContentType="application/vnd.openxmlformats-officedocument.presentationml.tags+xml"/>
  <Override PartName="/ppt/notesSlides/notesSlide55.xml" ContentType="application/vnd.openxmlformats-officedocument.presentationml.notesSlide+xml"/>
  <Override PartName="/ppt/tags/tag3294.xml" ContentType="application/vnd.openxmlformats-officedocument.presentationml.tags+xml"/>
  <Override PartName="/ppt/tags/tag3295.xml" ContentType="application/vnd.openxmlformats-officedocument.presentationml.tags+xml"/>
  <Override PartName="/ppt/tags/tag3296.xml" ContentType="application/vnd.openxmlformats-officedocument.presentationml.tags+xml"/>
  <Override PartName="/ppt/tags/tag3297.xml" ContentType="application/vnd.openxmlformats-officedocument.presentationml.tags+xml"/>
  <Override PartName="/ppt/tags/tag3298.xml" ContentType="application/vnd.openxmlformats-officedocument.presentationml.tags+xml"/>
  <Override PartName="/ppt/tags/tag3299.xml" ContentType="application/vnd.openxmlformats-officedocument.presentationml.tags+xml"/>
  <Override PartName="/ppt/tags/tag3300.xml" ContentType="application/vnd.openxmlformats-officedocument.presentationml.tags+xml"/>
  <Override PartName="/ppt/notesSlides/notesSlide56.xml" ContentType="application/vnd.openxmlformats-officedocument.presentationml.notesSlide+xml"/>
  <Override PartName="/ppt/tags/tag3301.xml" ContentType="application/vnd.openxmlformats-officedocument.presentationml.tags+xml"/>
  <Override PartName="/ppt/tags/tag3302.xml" ContentType="application/vnd.openxmlformats-officedocument.presentationml.tags+xml"/>
  <Override PartName="/ppt/tags/tag3303.xml" ContentType="application/vnd.openxmlformats-officedocument.presentationml.tags+xml"/>
  <Override PartName="/ppt/tags/tag3304.xml" ContentType="application/vnd.openxmlformats-officedocument.presentationml.tags+xml"/>
  <Override PartName="/ppt/tags/tag3305.xml" ContentType="application/vnd.openxmlformats-officedocument.presentationml.tags+xml"/>
  <Override PartName="/ppt/tags/tag3306.xml" ContentType="application/vnd.openxmlformats-officedocument.presentationml.tags+xml"/>
  <Override PartName="/ppt/tags/tag3307.xml" ContentType="application/vnd.openxmlformats-officedocument.presentationml.tags+xml"/>
  <Override PartName="/ppt/tags/tag3308.xml" ContentType="application/vnd.openxmlformats-officedocument.presentationml.tags+xml"/>
  <Override PartName="/ppt/tags/tag3309.xml" ContentType="application/vnd.openxmlformats-officedocument.presentationml.tags+xml"/>
  <Override PartName="/ppt/tags/tag3310.xml" ContentType="application/vnd.openxmlformats-officedocument.presentationml.tags+xml"/>
  <Override PartName="/ppt/tags/tag3311.xml" ContentType="application/vnd.openxmlformats-officedocument.presentationml.tags+xml"/>
  <Override PartName="/ppt/tags/tag3312.xml" ContentType="application/vnd.openxmlformats-officedocument.presentationml.tags+xml"/>
  <Override PartName="/ppt/tags/tag3313.xml" ContentType="application/vnd.openxmlformats-officedocument.presentationml.tags+xml"/>
  <Override PartName="/ppt/tags/tag3314.xml" ContentType="application/vnd.openxmlformats-officedocument.presentationml.tags+xml"/>
  <Override PartName="/ppt/tags/tag3315.xml" ContentType="application/vnd.openxmlformats-officedocument.presentationml.tags+xml"/>
  <Override PartName="/ppt/tags/tag3316.xml" ContentType="application/vnd.openxmlformats-officedocument.presentationml.tags+xml"/>
  <Override PartName="/ppt/tags/tag3317.xml" ContentType="application/vnd.openxmlformats-officedocument.presentationml.tags+xml"/>
  <Override PartName="/ppt/tags/tag3318.xml" ContentType="application/vnd.openxmlformats-officedocument.presentationml.tags+xml"/>
  <Override PartName="/ppt/tags/tag3319.xml" ContentType="application/vnd.openxmlformats-officedocument.presentationml.tags+xml"/>
  <Override PartName="/ppt/tags/tag3320.xml" ContentType="application/vnd.openxmlformats-officedocument.presentationml.tags+xml"/>
  <Override PartName="/ppt/tags/tag3321.xml" ContentType="application/vnd.openxmlformats-officedocument.presentationml.tags+xml"/>
  <Override PartName="/ppt/tags/tag3322.xml" ContentType="application/vnd.openxmlformats-officedocument.presentationml.tags+xml"/>
  <Override PartName="/ppt/tags/tag3323.xml" ContentType="application/vnd.openxmlformats-officedocument.presentationml.tags+xml"/>
  <Override PartName="/ppt/tags/tag3324.xml" ContentType="application/vnd.openxmlformats-officedocument.presentationml.tags+xml"/>
  <Override PartName="/ppt/tags/tag3325.xml" ContentType="application/vnd.openxmlformats-officedocument.presentationml.tags+xml"/>
  <Override PartName="/ppt/tags/tag3326.xml" ContentType="application/vnd.openxmlformats-officedocument.presentationml.tags+xml"/>
  <Override PartName="/ppt/tags/tag3327.xml" ContentType="application/vnd.openxmlformats-officedocument.presentationml.tags+xml"/>
  <Override PartName="/ppt/tags/tag3328.xml" ContentType="application/vnd.openxmlformats-officedocument.presentationml.tags+xml"/>
  <Override PartName="/ppt/tags/tag3329.xml" ContentType="application/vnd.openxmlformats-officedocument.presentationml.tags+xml"/>
  <Override PartName="/ppt/tags/tag3330.xml" ContentType="application/vnd.openxmlformats-officedocument.presentationml.tags+xml"/>
  <Override PartName="/ppt/tags/tag3331.xml" ContentType="application/vnd.openxmlformats-officedocument.presentationml.tags+xml"/>
  <Override PartName="/ppt/tags/tag3332.xml" ContentType="application/vnd.openxmlformats-officedocument.presentationml.tags+xml"/>
  <Override PartName="/ppt/tags/tag3333.xml" ContentType="application/vnd.openxmlformats-officedocument.presentationml.tags+xml"/>
  <Override PartName="/ppt/tags/tag3334.xml" ContentType="application/vnd.openxmlformats-officedocument.presentationml.tags+xml"/>
  <Override PartName="/ppt/tags/tag3335.xml" ContentType="application/vnd.openxmlformats-officedocument.presentationml.tags+xml"/>
  <Override PartName="/ppt/tags/tag3336.xml" ContentType="application/vnd.openxmlformats-officedocument.presentationml.tags+xml"/>
  <Override PartName="/ppt/tags/tag3337.xml" ContentType="application/vnd.openxmlformats-officedocument.presentationml.tags+xml"/>
  <Override PartName="/ppt/tags/tag3338.xml" ContentType="application/vnd.openxmlformats-officedocument.presentationml.tags+xml"/>
  <Override PartName="/ppt/tags/tag3339.xml" ContentType="application/vnd.openxmlformats-officedocument.presentationml.tags+xml"/>
  <Override PartName="/ppt/tags/tag3340.xml" ContentType="application/vnd.openxmlformats-officedocument.presentationml.tags+xml"/>
  <Override PartName="/ppt/tags/tag3341.xml" ContentType="application/vnd.openxmlformats-officedocument.presentationml.tags+xml"/>
  <Override PartName="/ppt/tags/tag3342.xml" ContentType="application/vnd.openxmlformats-officedocument.presentationml.tags+xml"/>
  <Override PartName="/ppt/tags/tag3343.xml" ContentType="application/vnd.openxmlformats-officedocument.presentationml.tags+xml"/>
  <Override PartName="/ppt/tags/tag3344.xml" ContentType="application/vnd.openxmlformats-officedocument.presentationml.tags+xml"/>
  <Override PartName="/ppt/tags/tag3345.xml" ContentType="application/vnd.openxmlformats-officedocument.presentationml.tags+xml"/>
  <Override PartName="/ppt/tags/tag3346.xml" ContentType="application/vnd.openxmlformats-officedocument.presentationml.tags+xml"/>
  <Override PartName="/ppt/tags/tag3347.xml" ContentType="application/vnd.openxmlformats-officedocument.presentationml.tags+xml"/>
  <Override PartName="/ppt/tags/tag3348.xml" ContentType="application/vnd.openxmlformats-officedocument.presentationml.tags+xml"/>
  <Override PartName="/ppt/tags/tag3349.xml" ContentType="application/vnd.openxmlformats-officedocument.presentationml.tags+xml"/>
  <Override PartName="/ppt/tags/tag3350.xml" ContentType="application/vnd.openxmlformats-officedocument.presentationml.tags+xml"/>
  <Override PartName="/ppt/tags/tag3351.xml" ContentType="application/vnd.openxmlformats-officedocument.presentationml.tags+xml"/>
  <Override PartName="/ppt/tags/tag3352.xml" ContentType="application/vnd.openxmlformats-officedocument.presentationml.tags+xml"/>
  <Override PartName="/ppt/tags/tag3353.xml" ContentType="application/vnd.openxmlformats-officedocument.presentationml.tags+xml"/>
  <Override PartName="/ppt/tags/tag3354.xml" ContentType="application/vnd.openxmlformats-officedocument.presentationml.tags+xml"/>
  <Override PartName="/ppt/tags/tag3355.xml" ContentType="application/vnd.openxmlformats-officedocument.presentationml.tags+xml"/>
  <Override PartName="/ppt/tags/tag3356.xml" ContentType="application/vnd.openxmlformats-officedocument.presentationml.tags+xml"/>
  <Override PartName="/ppt/tags/tag3357.xml" ContentType="application/vnd.openxmlformats-officedocument.presentationml.tags+xml"/>
  <Override PartName="/ppt/tags/tag3358.xml" ContentType="application/vnd.openxmlformats-officedocument.presentationml.tags+xml"/>
  <Override PartName="/ppt/tags/tag3359.xml" ContentType="application/vnd.openxmlformats-officedocument.presentationml.tags+xml"/>
  <Override PartName="/ppt/tags/tag3360.xml" ContentType="application/vnd.openxmlformats-officedocument.presentationml.tags+xml"/>
  <Override PartName="/ppt/tags/tag3361.xml" ContentType="application/vnd.openxmlformats-officedocument.presentationml.tags+xml"/>
  <Override PartName="/ppt/tags/tag3362.xml" ContentType="application/vnd.openxmlformats-officedocument.presentationml.tags+xml"/>
  <Override PartName="/ppt/tags/tag3363.xml" ContentType="application/vnd.openxmlformats-officedocument.presentationml.tags+xml"/>
  <Override PartName="/ppt/tags/tag3364.xml" ContentType="application/vnd.openxmlformats-officedocument.presentationml.tags+xml"/>
  <Override PartName="/ppt/tags/tag3365.xml" ContentType="application/vnd.openxmlformats-officedocument.presentationml.tags+xml"/>
  <Override PartName="/ppt/tags/tag3366.xml" ContentType="application/vnd.openxmlformats-officedocument.presentationml.tags+xml"/>
  <Override PartName="/ppt/tags/tag3367.xml" ContentType="application/vnd.openxmlformats-officedocument.presentationml.tags+xml"/>
  <Override PartName="/ppt/tags/tag3368.xml" ContentType="application/vnd.openxmlformats-officedocument.presentationml.tags+xml"/>
  <Override PartName="/ppt/tags/tag3369.xml" ContentType="application/vnd.openxmlformats-officedocument.presentationml.tags+xml"/>
  <Override PartName="/ppt/tags/tag3370.xml" ContentType="application/vnd.openxmlformats-officedocument.presentationml.tags+xml"/>
  <Override PartName="/ppt/tags/tag3371.xml" ContentType="application/vnd.openxmlformats-officedocument.presentationml.tags+xml"/>
  <Override PartName="/ppt/tags/tag3372.xml" ContentType="application/vnd.openxmlformats-officedocument.presentationml.tags+xml"/>
  <Override PartName="/ppt/tags/tag3373.xml" ContentType="application/vnd.openxmlformats-officedocument.presentationml.tags+xml"/>
  <Override PartName="/ppt/tags/tag3374.xml" ContentType="application/vnd.openxmlformats-officedocument.presentationml.tags+xml"/>
  <Override PartName="/ppt/tags/tag3375.xml" ContentType="application/vnd.openxmlformats-officedocument.presentationml.tags+xml"/>
  <Override PartName="/ppt/tags/tag3376.xml" ContentType="application/vnd.openxmlformats-officedocument.presentationml.tags+xml"/>
  <Override PartName="/ppt/tags/tag3377.xml" ContentType="application/vnd.openxmlformats-officedocument.presentationml.tags+xml"/>
  <Override PartName="/ppt/tags/tag3378.xml" ContentType="application/vnd.openxmlformats-officedocument.presentationml.tags+xml"/>
  <Override PartName="/ppt/tags/tag3379.xml" ContentType="application/vnd.openxmlformats-officedocument.presentationml.tags+xml"/>
  <Override PartName="/ppt/tags/tag3380.xml" ContentType="application/vnd.openxmlformats-officedocument.presentationml.tags+xml"/>
  <Override PartName="/ppt/tags/tag3381.xml" ContentType="application/vnd.openxmlformats-officedocument.presentationml.tags+xml"/>
  <Override PartName="/ppt/tags/tag3382.xml" ContentType="application/vnd.openxmlformats-officedocument.presentationml.tags+xml"/>
  <Override PartName="/ppt/tags/tag3383.xml" ContentType="application/vnd.openxmlformats-officedocument.presentationml.tags+xml"/>
  <Override PartName="/ppt/tags/tag3384.xml" ContentType="application/vnd.openxmlformats-officedocument.presentationml.tags+xml"/>
  <Override PartName="/ppt/tags/tag3385.xml" ContentType="application/vnd.openxmlformats-officedocument.presentationml.tags+xml"/>
  <Override PartName="/ppt/tags/tag3386.xml" ContentType="application/vnd.openxmlformats-officedocument.presentationml.tags+xml"/>
  <Override PartName="/ppt/tags/tag3387.xml" ContentType="application/vnd.openxmlformats-officedocument.presentationml.tags+xml"/>
  <Override PartName="/ppt/tags/tag3388.xml" ContentType="application/vnd.openxmlformats-officedocument.presentationml.tags+xml"/>
  <Override PartName="/ppt/notesSlides/notesSlide57.xml" ContentType="application/vnd.openxmlformats-officedocument.presentationml.notesSlide+xml"/>
  <Override PartName="/ppt/tags/tag3389.xml" ContentType="application/vnd.openxmlformats-officedocument.presentationml.tags+xml"/>
  <Override PartName="/ppt/tags/tag3390.xml" ContentType="application/vnd.openxmlformats-officedocument.presentationml.tags+xml"/>
  <Override PartName="/ppt/tags/tag3391.xml" ContentType="application/vnd.openxmlformats-officedocument.presentationml.tags+xml"/>
  <Override PartName="/ppt/tags/tag3392.xml" ContentType="application/vnd.openxmlformats-officedocument.presentationml.tags+xml"/>
  <Override PartName="/ppt/tags/tag3393.xml" ContentType="application/vnd.openxmlformats-officedocument.presentationml.tags+xml"/>
  <Override PartName="/ppt/tags/tag3394.xml" ContentType="application/vnd.openxmlformats-officedocument.presentationml.tags+xml"/>
  <Override PartName="/ppt/tags/tag3395.xml" ContentType="application/vnd.openxmlformats-officedocument.presentationml.tags+xml"/>
  <Override PartName="/ppt/tags/tag3396.xml" ContentType="application/vnd.openxmlformats-officedocument.presentationml.tags+xml"/>
  <Override PartName="/ppt/tags/tag3397.xml" ContentType="application/vnd.openxmlformats-officedocument.presentationml.tags+xml"/>
  <Override PartName="/ppt/tags/tag3398.xml" ContentType="application/vnd.openxmlformats-officedocument.presentationml.tags+xml"/>
  <Override PartName="/ppt/tags/tag3399.xml" ContentType="application/vnd.openxmlformats-officedocument.presentationml.tags+xml"/>
  <Override PartName="/ppt/tags/tag3400.xml" ContentType="application/vnd.openxmlformats-officedocument.presentationml.tags+xml"/>
  <Override PartName="/ppt/tags/tag3401.xml" ContentType="application/vnd.openxmlformats-officedocument.presentationml.tags+xml"/>
  <Override PartName="/ppt/tags/tag3402.xml" ContentType="application/vnd.openxmlformats-officedocument.presentationml.tags+xml"/>
  <Override PartName="/ppt/tags/tag3403.xml" ContentType="application/vnd.openxmlformats-officedocument.presentationml.tags+xml"/>
  <Override PartName="/ppt/tags/tag3404.xml" ContentType="application/vnd.openxmlformats-officedocument.presentationml.tags+xml"/>
  <Override PartName="/ppt/tags/tag3405.xml" ContentType="application/vnd.openxmlformats-officedocument.presentationml.tags+xml"/>
  <Override PartName="/ppt/tags/tag3406.xml" ContentType="application/vnd.openxmlformats-officedocument.presentationml.tags+xml"/>
  <Override PartName="/ppt/tags/tag3407.xml" ContentType="application/vnd.openxmlformats-officedocument.presentationml.tags+xml"/>
  <Override PartName="/ppt/tags/tag3408.xml" ContentType="application/vnd.openxmlformats-officedocument.presentationml.tags+xml"/>
  <Override PartName="/ppt/tags/tag3409.xml" ContentType="application/vnd.openxmlformats-officedocument.presentationml.tags+xml"/>
  <Override PartName="/ppt/tags/tag3410.xml" ContentType="application/vnd.openxmlformats-officedocument.presentationml.tags+xml"/>
  <Override PartName="/ppt/tags/tag3411.xml" ContentType="application/vnd.openxmlformats-officedocument.presentationml.tags+xml"/>
  <Override PartName="/ppt/tags/tag3412.xml" ContentType="application/vnd.openxmlformats-officedocument.presentationml.tags+xml"/>
  <Override PartName="/ppt/tags/tag3413.xml" ContentType="application/vnd.openxmlformats-officedocument.presentationml.tags+xml"/>
  <Override PartName="/ppt/tags/tag3414.xml" ContentType="application/vnd.openxmlformats-officedocument.presentationml.tags+xml"/>
  <Override PartName="/ppt/tags/tag3415.xml" ContentType="application/vnd.openxmlformats-officedocument.presentationml.tags+xml"/>
  <Override PartName="/ppt/tags/tag3416.xml" ContentType="application/vnd.openxmlformats-officedocument.presentationml.tags+xml"/>
  <Override PartName="/ppt/tags/tag3417.xml" ContentType="application/vnd.openxmlformats-officedocument.presentationml.tags+xml"/>
  <Override PartName="/ppt/tags/tag3418.xml" ContentType="application/vnd.openxmlformats-officedocument.presentationml.tags+xml"/>
  <Override PartName="/ppt/tags/tag3419.xml" ContentType="application/vnd.openxmlformats-officedocument.presentationml.tags+xml"/>
  <Override PartName="/ppt/tags/tag3420.xml" ContentType="application/vnd.openxmlformats-officedocument.presentationml.tags+xml"/>
  <Override PartName="/ppt/tags/tag3421.xml" ContentType="application/vnd.openxmlformats-officedocument.presentationml.tags+xml"/>
  <Override PartName="/ppt/tags/tag3422.xml" ContentType="application/vnd.openxmlformats-officedocument.presentationml.tags+xml"/>
  <Override PartName="/ppt/tags/tag3423.xml" ContentType="application/vnd.openxmlformats-officedocument.presentationml.tags+xml"/>
  <Override PartName="/ppt/tags/tag3424.xml" ContentType="application/vnd.openxmlformats-officedocument.presentationml.tags+xml"/>
  <Override PartName="/ppt/tags/tag3425.xml" ContentType="application/vnd.openxmlformats-officedocument.presentationml.tags+xml"/>
  <Override PartName="/ppt/tags/tag3426.xml" ContentType="application/vnd.openxmlformats-officedocument.presentationml.tags+xml"/>
  <Override PartName="/ppt/tags/tag3427.xml" ContentType="application/vnd.openxmlformats-officedocument.presentationml.tags+xml"/>
  <Override PartName="/ppt/tags/tag3428.xml" ContentType="application/vnd.openxmlformats-officedocument.presentationml.tags+xml"/>
  <Override PartName="/ppt/tags/tag3429.xml" ContentType="application/vnd.openxmlformats-officedocument.presentationml.tags+xml"/>
  <Override PartName="/ppt/tags/tag3430.xml" ContentType="application/vnd.openxmlformats-officedocument.presentationml.tags+xml"/>
  <Override PartName="/ppt/tags/tag3431.xml" ContentType="application/vnd.openxmlformats-officedocument.presentationml.tags+xml"/>
  <Override PartName="/ppt/tags/tag3432.xml" ContentType="application/vnd.openxmlformats-officedocument.presentationml.tags+xml"/>
  <Override PartName="/ppt/tags/tag3433.xml" ContentType="application/vnd.openxmlformats-officedocument.presentationml.tags+xml"/>
  <Override PartName="/ppt/tags/tag3434.xml" ContentType="application/vnd.openxmlformats-officedocument.presentationml.tags+xml"/>
  <Override PartName="/ppt/tags/tag3435.xml" ContentType="application/vnd.openxmlformats-officedocument.presentationml.tags+xml"/>
  <Override PartName="/ppt/tags/tag3436.xml" ContentType="application/vnd.openxmlformats-officedocument.presentationml.tags+xml"/>
  <Override PartName="/ppt/tags/tag3437.xml" ContentType="application/vnd.openxmlformats-officedocument.presentationml.tags+xml"/>
  <Override PartName="/ppt/tags/tag3438.xml" ContentType="application/vnd.openxmlformats-officedocument.presentationml.tags+xml"/>
  <Override PartName="/ppt/tags/tag3439.xml" ContentType="application/vnd.openxmlformats-officedocument.presentationml.tags+xml"/>
  <Override PartName="/ppt/tags/tag3440.xml" ContentType="application/vnd.openxmlformats-officedocument.presentationml.tags+xml"/>
  <Override PartName="/ppt/tags/tag3441.xml" ContentType="application/vnd.openxmlformats-officedocument.presentationml.tags+xml"/>
  <Override PartName="/ppt/tags/tag3442.xml" ContentType="application/vnd.openxmlformats-officedocument.presentationml.tags+xml"/>
  <Override PartName="/ppt/tags/tag3443.xml" ContentType="application/vnd.openxmlformats-officedocument.presentationml.tags+xml"/>
  <Override PartName="/ppt/tags/tag3444.xml" ContentType="application/vnd.openxmlformats-officedocument.presentationml.tags+xml"/>
  <Override PartName="/ppt/tags/tag3445.xml" ContentType="application/vnd.openxmlformats-officedocument.presentationml.tags+xml"/>
  <Override PartName="/ppt/tags/tag3446.xml" ContentType="application/vnd.openxmlformats-officedocument.presentationml.tags+xml"/>
  <Override PartName="/ppt/tags/tag3447.xml" ContentType="application/vnd.openxmlformats-officedocument.presentationml.tags+xml"/>
  <Override PartName="/ppt/tags/tag3448.xml" ContentType="application/vnd.openxmlformats-officedocument.presentationml.tags+xml"/>
  <Override PartName="/ppt/tags/tag3449.xml" ContentType="application/vnd.openxmlformats-officedocument.presentationml.tags+xml"/>
  <Override PartName="/ppt/tags/tag3450.xml" ContentType="application/vnd.openxmlformats-officedocument.presentationml.tags+xml"/>
  <Override PartName="/ppt/tags/tag3451.xml" ContentType="application/vnd.openxmlformats-officedocument.presentationml.tags+xml"/>
  <Override PartName="/ppt/tags/tag3452.xml" ContentType="application/vnd.openxmlformats-officedocument.presentationml.tags+xml"/>
  <Override PartName="/ppt/tags/tag3453.xml" ContentType="application/vnd.openxmlformats-officedocument.presentationml.tags+xml"/>
  <Override PartName="/ppt/tags/tag3454.xml" ContentType="application/vnd.openxmlformats-officedocument.presentationml.tags+xml"/>
  <Override PartName="/ppt/tags/tag3455.xml" ContentType="application/vnd.openxmlformats-officedocument.presentationml.tags+xml"/>
  <Override PartName="/ppt/tags/tag3456.xml" ContentType="application/vnd.openxmlformats-officedocument.presentationml.tags+xml"/>
  <Override PartName="/ppt/tags/tag3457.xml" ContentType="application/vnd.openxmlformats-officedocument.presentationml.tags+xml"/>
  <Override PartName="/ppt/tags/tag3458.xml" ContentType="application/vnd.openxmlformats-officedocument.presentationml.tags+xml"/>
  <Override PartName="/ppt/tags/tag3459.xml" ContentType="application/vnd.openxmlformats-officedocument.presentationml.tags+xml"/>
  <Override PartName="/ppt/tags/tag3460.xml" ContentType="application/vnd.openxmlformats-officedocument.presentationml.tags+xml"/>
  <Override PartName="/ppt/tags/tag3461.xml" ContentType="application/vnd.openxmlformats-officedocument.presentationml.tags+xml"/>
  <Override PartName="/ppt/tags/tag3462.xml" ContentType="application/vnd.openxmlformats-officedocument.presentationml.tags+xml"/>
  <Override PartName="/ppt/tags/tag3463.xml" ContentType="application/vnd.openxmlformats-officedocument.presentationml.tags+xml"/>
  <Override PartName="/ppt/tags/tag3464.xml" ContentType="application/vnd.openxmlformats-officedocument.presentationml.tags+xml"/>
  <Override PartName="/ppt/tags/tag3465.xml" ContentType="application/vnd.openxmlformats-officedocument.presentationml.tags+xml"/>
  <Override PartName="/ppt/tags/tag3466.xml" ContentType="application/vnd.openxmlformats-officedocument.presentationml.tags+xml"/>
  <Override PartName="/ppt/tags/tag3467.xml" ContentType="application/vnd.openxmlformats-officedocument.presentationml.tags+xml"/>
  <Override PartName="/ppt/tags/tag3468.xml" ContentType="application/vnd.openxmlformats-officedocument.presentationml.tags+xml"/>
  <Override PartName="/ppt/tags/tag3469.xml" ContentType="application/vnd.openxmlformats-officedocument.presentationml.tags+xml"/>
  <Override PartName="/ppt/tags/tag3470.xml" ContentType="application/vnd.openxmlformats-officedocument.presentationml.tags+xml"/>
  <Override PartName="/ppt/tags/tag3471.xml" ContentType="application/vnd.openxmlformats-officedocument.presentationml.tags+xml"/>
  <Override PartName="/ppt/tags/tag3472.xml" ContentType="application/vnd.openxmlformats-officedocument.presentationml.tags+xml"/>
  <Override PartName="/ppt/tags/tag3473.xml" ContentType="application/vnd.openxmlformats-officedocument.presentationml.tags+xml"/>
  <Override PartName="/ppt/tags/tag3474.xml" ContentType="application/vnd.openxmlformats-officedocument.presentationml.tags+xml"/>
  <Override PartName="/ppt/tags/tag3475.xml" ContentType="application/vnd.openxmlformats-officedocument.presentationml.tags+xml"/>
  <Override PartName="/ppt/tags/tag3476.xml" ContentType="application/vnd.openxmlformats-officedocument.presentationml.tags+xml"/>
  <Override PartName="/ppt/notesSlides/notesSlide58.xml" ContentType="application/vnd.openxmlformats-officedocument.presentationml.notesSlide+xml"/>
  <Override PartName="/ppt/tags/tag3477.xml" ContentType="application/vnd.openxmlformats-officedocument.presentationml.tags+xml"/>
  <Override PartName="/ppt/tags/tag3478.xml" ContentType="application/vnd.openxmlformats-officedocument.presentationml.tags+xml"/>
  <Override PartName="/ppt/tags/tag3479.xml" ContentType="application/vnd.openxmlformats-officedocument.presentationml.tags+xml"/>
  <Override PartName="/ppt/tags/tag3480.xml" ContentType="application/vnd.openxmlformats-officedocument.presentationml.tags+xml"/>
  <Override PartName="/ppt/tags/tag3481.xml" ContentType="application/vnd.openxmlformats-officedocument.presentationml.tags+xml"/>
  <Override PartName="/ppt/tags/tag3482.xml" ContentType="application/vnd.openxmlformats-officedocument.presentationml.tags+xml"/>
  <Override PartName="/ppt/tags/tag3483.xml" ContentType="application/vnd.openxmlformats-officedocument.presentationml.tags+xml"/>
  <Override PartName="/ppt/tags/tag3484.xml" ContentType="application/vnd.openxmlformats-officedocument.presentationml.tags+xml"/>
  <Override PartName="/ppt/tags/tag3485.xml" ContentType="application/vnd.openxmlformats-officedocument.presentationml.tags+xml"/>
  <Override PartName="/ppt/tags/tag3486.xml" ContentType="application/vnd.openxmlformats-officedocument.presentationml.tags+xml"/>
  <Override PartName="/ppt/tags/tag3487.xml" ContentType="application/vnd.openxmlformats-officedocument.presentationml.tags+xml"/>
  <Override PartName="/ppt/tags/tag3488.xml" ContentType="application/vnd.openxmlformats-officedocument.presentationml.tags+xml"/>
  <Override PartName="/ppt/tags/tag3489.xml" ContentType="application/vnd.openxmlformats-officedocument.presentationml.tags+xml"/>
  <Override PartName="/ppt/tags/tag3490.xml" ContentType="application/vnd.openxmlformats-officedocument.presentationml.tags+xml"/>
  <Override PartName="/ppt/tags/tag3491.xml" ContentType="application/vnd.openxmlformats-officedocument.presentationml.tags+xml"/>
  <Override PartName="/ppt/tags/tag3492.xml" ContentType="application/vnd.openxmlformats-officedocument.presentationml.tags+xml"/>
  <Override PartName="/ppt/tags/tag3493.xml" ContentType="application/vnd.openxmlformats-officedocument.presentationml.tags+xml"/>
  <Override PartName="/ppt/tags/tag3494.xml" ContentType="application/vnd.openxmlformats-officedocument.presentationml.tags+xml"/>
  <Override PartName="/ppt/tags/tag3495.xml" ContentType="application/vnd.openxmlformats-officedocument.presentationml.tags+xml"/>
  <Override PartName="/ppt/tags/tag3496.xml" ContentType="application/vnd.openxmlformats-officedocument.presentationml.tags+xml"/>
  <Override PartName="/ppt/tags/tag3497.xml" ContentType="application/vnd.openxmlformats-officedocument.presentationml.tags+xml"/>
  <Override PartName="/ppt/tags/tag3498.xml" ContentType="application/vnd.openxmlformats-officedocument.presentationml.tags+xml"/>
  <Override PartName="/ppt/tags/tag3499.xml" ContentType="application/vnd.openxmlformats-officedocument.presentationml.tags+xml"/>
  <Override PartName="/ppt/tags/tag3500.xml" ContentType="application/vnd.openxmlformats-officedocument.presentationml.tags+xml"/>
  <Override PartName="/ppt/tags/tag3501.xml" ContentType="application/vnd.openxmlformats-officedocument.presentationml.tags+xml"/>
  <Override PartName="/ppt/tags/tag3502.xml" ContentType="application/vnd.openxmlformats-officedocument.presentationml.tags+xml"/>
  <Override PartName="/ppt/tags/tag3503.xml" ContentType="application/vnd.openxmlformats-officedocument.presentationml.tags+xml"/>
  <Override PartName="/ppt/tags/tag3504.xml" ContentType="application/vnd.openxmlformats-officedocument.presentationml.tags+xml"/>
  <Override PartName="/ppt/tags/tag3505.xml" ContentType="application/vnd.openxmlformats-officedocument.presentationml.tags+xml"/>
  <Override PartName="/ppt/tags/tag3506.xml" ContentType="application/vnd.openxmlformats-officedocument.presentationml.tags+xml"/>
  <Override PartName="/ppt/tags/tag3507.xml" ContentType="application/vnd.openxmlformats-officedocument.presentationml.tags+xml"/>
  <Override PartName="/ppt/tags/tag3508.xml" ContentType="application/vnd.openxmlformats-officedocument.presentationml.tags+xml"/>
  <Override PartName="/ppt/tags/tag3509.xml" ContentType="application/vnd.openxmlformats-officedocument.presentationml.tags+xml"/>
  <Override PartName="/ppt/tags/tag3510.xml" ContentType="application/vnd.openxmlformats-officedocument.presentationml.tags+xml"/>
  <Override PartName="/ppt/tags/tag3511.xml" ContentType="application/vnd.openxmlformats-officedocument.presentationml.tags+xml"/>
  <Override PartName="/ppt/tags/tag3512.xml" ContentType="application/vnd.openxmlformats-officedocument.presentationml.tags+xml"/>
  <Override PartName="/ppt/tags/tag3513.xml" ContentType="application/vnd.openxmlformats-officedocument.presentationml.tags+xml"/>
  <Override PartName="/ppt/tags/tag3514.xml" ContentType="application/vnd.openxmlformats-officedocument.presentationml.tags+xml"/>
  <Override PartName="/ppt/tags/tag3515.xml" ContentType="application/vnd.openxmlformats-officedocument.presentationml.tags+xml"/>
  <Override PartName="/ppt/tags/tag3516.xml" ContentType="application/vnd.openxmlformats-officedocument.presentationml.tags+xml"/>
  <Override PartName="/ppt/tags/tag3517.xml" ContentType="application/vnd.openxmlformats-officedocument.presentationml.tags+xml"/>
  <Override PartName="/ppt/tags/tag3518.xml" ContentType="application/vnd.openxmlformats-officedocument.presentationml.tags+xml"/>
  <Override PartName="/ppt/tags/tag3519.xml" ContentType="application/vnd.openxmlformats-officedocument.presentationml.tags+xml"/>
  <Override PartName="/ppt/tags/tag3520.xml" ContentType="application/vnd.openxmlformats-officedocument.presentationml.tags+xml"/>
  <Override PartName="/ppt/tags/tag3521.xml" ContentType="application/vnd.openxmlformats-officedocument.presentationml.tags+xml"/>
  <Override PartName="/ppt/tags/tag3522.xml" ContentType="application/vnd.openxmlformats-officedocument.presentationml.tags+xml"/>
  <Override PartName="/ppt/tags/tag3523.xml" ContentType="application/vnd.openxmlformats-officedocument.presentationml.tags+xml"/>
  <Override PartName="/ppt/tags/tag3524.xml" ContentType="application/vnd.openxmlformats-officedocument.presentationml.tags+xml"/>
  <Override PartName="/ppt/tags/tag3525.xml" ContentType="application/vnd.openxmlformats-officedocument.presentationml.tags+xml"/>
  <Override PartName="/ppt/tags/tag3526.xml" ContentType="application/vnd.openxmlformats-officedocument.presentationml.tags+xml"/>
  <Override PartName="/ppt/tags/tag3527.xml" ContentType="application/vnd.openxmlformats-officedocument.presentationml.tags+xml"/>
  <Override PartName="/ppt/tags/tag3528.xml" ContentType="application/vnd.openxmlformats-officedocument.presentationml.tags+xml"/>
  <Override PartName="/ppt/tags/tag3529.xml" ContentType="application/vnd.openxmlformats-officedocument.presentationml.tags+xml"/>
  <Override PartName="/ppt/tags/tag3530.xml" ContentType="application/vnd.openxmlformats-officedocument.presentationml.tags+xml"/>
  <Override PartName="/ppt/tags/tag3531.xml" ContentType="application/vnd.openxmlformats-officedocument.presentationml.tags+xml"/>
  <Override PartName="/ppt/tags/tag3532.xml" ContentType="application/vnd.openxmlformats-officedocument.presentationml.tags+xml"/>
  <Override PartName="/ppt/tags/tag3533.xml" ContentType="application/vnd.openxmlformats-officedocument.presentationml.tags+xml"/>
  <Override PartName="/ppt/tags/tag3534.xml" ContentType="application/vnd.openxmlformats-officedocument.presentationml.tags+xml"/>
  <Override PartName="/ppt/tags/tag3535.xml" ContentType="application/vnd.openxmlformats-officedocument.presentationml.tags+xml"/>
  <Override PartName="/ppt/tags/tag3536.xml" ContentType="application/vnd.openxmlformats-officedocument.presentationml.tags+xml"/>
  <Override PartName="/ppt/tags/tag3537.xml" ContentType="application/vnd.openxmlformats-officedocument.presentationml.tags+xml"/>
  <Override PartName="/ppt/tags/tag3538.xml" ContentType="application/vnd.openxmlformats-officedocument.presentationml.tags+xml"/>
  <Override PartName="/ppt/tags/tag3539.xml" ContentType="application/vnd.openxmlformats-officedocument.presentationml.tags+xml"/>
  <Override PartName="/ppt/tags/tag3540.xml" ContentType="application/vnd.openxmlformats-officedocument.presentationml.tags+xml"/>
  <Override PartName="/ppt/tags/tag3541.xml" ContentType="application/vnd.openxmlformats-officedocument.presentationml.tags+xml"/>
  <Override PartName="/ppt/tags/tag3542.xml" ContentType="application/vnd.openxmlformats-officedocument.presentationml.tags+xml"/>
  <Override PartName="/ppt/tags/tag3543.xml" ContentType="application/vnd.openxmlformats-officedocument.presentationml.tags+xml"/>
  <Override PartName="/ppt/tags/tag3544.xml" ContentType="application/vnd.openxmlformats-officedocument.presentationml.tags+xml"/>
  <Override PartName="/ppt/tags/tag3545.xml" ContentType="application/vnd.openxmlformats-officedocument.presentationml.tags+xml"/>
  <Override PartName="/ppt/tags/tag3546.xml" ContentType="application/vnd.openxmlformats-officedocument.presentationml.tags+xml"/>
  <Override PartName="/ppt/tags/tag3547.xml" ContentType="application/vnd.openxmlformats-officedocument.presentationml.tags+xml"/>
  <Override PartName="/ppt/tags/tag3548.xml" ContentType="application/vnd.openxmlformats-officedocument.presentationml.tags+xml"/>
  <Override PartName="/ppt/tags/tag3549.xml" ContentType="application/vnd.openxmlformats-officedocument.presentationml.tags+xml"/>
  <Override PartName="/ppt/tags/tag3550.xml" ContentType="application/vnd.openxmlformats-officedocument.presentationml.tags+xml"/>
  <Override PartName="/ppt/tags/tag3551.xml" ContentType="application/vnd.openxmlformats-officedocument.presentationml.tags+xml"/>
  <Override PartName="/ppt/tags/tag3552.xml" ContentType="application/vnd.openxmlformats-officedocument.presentationml.tags+xml"/>
  <Override PartName="/ppt/tags/tag3553.xml" ContentType="application/vnd.openxmlformats-officedocument.presentationml.tags+xml"/>
  <Override PartName="/ppt/tags/tag3554.xml" ContentType="application/vnd.openxmlformats-officedocument.presentationml.tags+xml"/>
  <Override PartName="/ppt/tags/tag3555.xml" ContentType="application/vnd.openxmlformats-officedocument.presentationml.tags+xml"/>
  <Override PartName="/ppt/tags/tag3556.xml" ContentType="application/vnd.openxmlformats-officedocument.presentationml.tags+xml"/>
  <Override PartName="/ppt/tags/tag3557.xml" ContentType="application/vnd.openxmlformats-officedocument.presentationml.tags+xml"/>
  <Override PartName="/ppt/tags/tag3558.xml" ContentType="application/vnd.openxmlformats-officedocument.presentationml.tags+xml"/>
  <Override PartName="/ppt/tags/tag3559.xml" ContentType="application/vnd.openxmlformats-officedocument.presentationml.tags+xml"/>
  <Override PartName="/ppt/tags/tag3560.xml" ContentType="application/vnd.openxmlformats-officedocument.presentationml.tags+xml"/>
  <Override PartName="/ppt/tags/tag3561.xml" ContentType="application/vnd.openxmlformats-officedocument.presentationml.tags+xml"/>
  <Override PartName="/ppt/tags/tag3562.xml" ContentType="application/vnd.openxmlformats-officedocument.presentationml.tags+xml"/>
  <Override PartName="/ppt/tags/tag3563.xml" ContentType="application/vnd.openxmlformats-officedocument.presentationml.tags+xml"/>
  <Override PartName="/ppt/tags/tag3564.xml" ContentType="application/vnd.openxmlformats-officedocument.presentationml.tags+xml"/>
  <Override PartName="/ppt/notesSlides/notesSlide59.xml" ContentType="application/vnd.openxmlformats-officedocument.presentationml.notesSlide+xml"/>
  <Override PartName="/ppt/tags/tag3565.xml" ContentType="application/vnd.openxmlformats-officedocument.presentationml.tags+xml"/>
  <Override PartName="/ppt/tags/tag3566.xml" ContentType="application/vnd.openxmlformats-officedocument.presentationml.tags+xml"/>
  <Override PartName="/ppt/tags/tag3567.xml" ContentType="application/vnd.openxmlformats-officedocument.presentationml.tags+xml"/>
  <Override PartName="/ppt/tags/tag3568.xml" ContentType="application/vnd.openxmlformats-officedocument.presentationml.tags+xml"/>
  <Override PartName="/ppt/tags/tag3569.xml" ContentType="application/vnd.openxmlformats-officedocument.presentationml.tags+xml"/>
  <Override PartName="/ppt/tags/tag3570.xml" ContentType="application/vnd.openxmlformats-officedocument.presentationml.tags+xml"/>
  <Override PartName="/ppt/tags/tag3571.xml" ContentType="application/vnd.openxmlformats-officedocument.presentationml.tags+xml"/>
  <Override PartName="/ppt/notesSlides/notesSlide60.xml" ContentType="application/vnd.openxmlformats-officedocument.presentationml.notesSlide+xml"/>
  <Override PartName="/ppt/tags/tag3572.xml" ContentType="application/vnd.openxmlformats-officedocument.presentationml.tags+xml"/>
  <Override PartName="/ppt/tags/tag3573.xml" ContentType="application/vnd.openxmlformats-officedocument.presentationml.tags+xml"/>
  <Override PartName="/ppt/notesSlides/notesSlide61.xml" ContentType="application/vnd.openxmlformats-officedocument.presentationml.notesSlide+xml"/>
  <Override PartName="/ppt/tags/tag3574.xml" ContentType="application/vnd.openxmlformats-officedocument.presentationml.tags+xml"/>
  <Override PartName="/ppt/tags/tag3575.xml" ContentType="application/vnd.openxmlformats-officedocument.presentationml.tags+xml"/>
  <Override PartName="/ppt/notesSlides/notesSlide62.xml" ContentType="application/vnd.openxmlformats-officedocument.presentationml.notesSlide+xml"/>
  <Override PartName="/ppt/tags/tag3576.xml" ContentType="application/vnd.openxmlformats-officedocument.presentationml.tags+xml"/>
  <Override PartName="/ppt/tags/tag3577.xml" ContentType="application/vnd.openxmlformats-officedocument.presentationml.tags+xml"/>
  <Override PartName="/ppt/tags/tag3578.xml" ContentType="application/vnd.openxmlformats-officedocument.presentationml.tags+xml"/>
  <Override PartName="/ppt/tags/tag3579.xml" ContentType="application/vnd.openxmlformats-officedocument.presentationml.tags+xml"/>
  <Override PartName="/ppt/tags/tag3580.xml" ContentType="application/vnd.openxmlformats-officedocument.presentationml.tags+xml"/>
  <Override PartName="/ppt/tags/tag3581.xml" ContentType="application/vnd.openxmlformats-officedocument.presentationml.tags+xml"/>
  <Override PartName="/ppt/tags/tag3582.xml" ContentType="application/vnd.openxmlformats-officedocument.presentationml.tags+xml"/>
  <Override PartName="/ppt/tags/tag3583.xml" ContentType="application/vnd.openxmlformats-officedocument.presentationml.tags+xml"/>
  <Override PartName="/ppt/tags/tag3584.xml" ContentType="application/vnd.openxmlformats-officedocument.presentationml.tags+xml"/>
  <Override PartName="/ppt/tags/tag3585.xml" ContentType="application/vnd.openxmlformats-officedocument.presentationml.tags+xml"/>
  <Override PartName="/ppt/tags/tag3586.xml" ContentType="application/vnd.openxmlformats-officedocument.presentationml.tags+xml"/>
  <Override PartName="/ppt/tags/tag3587.xml" ContentType="application/vnd.openxmlformats-officedocument.presentationml.tags+xml"/>
  <Override PartName="/ppt/tags/tag3588.xml" ContentType="application/vnd.openxmlformats-officedocument.presentationml.tags+xml"/>
  <Override PartName="/ppt/tags/tag3589.xml" ContentType="application/vnd.openxmlformats-officedocument.presentationml.tags+xml"/>
  <Override PartName="/ppt/tags/tag3590.xml" ContentType="application/vnd.openxmlformats-officedocument.presentationml.tags+xml"/>
  <Override PartName="/ppt/tags/tag3591.xml" ContentType="application/vnd.openxmlformats-officedocument.presentationml.tags+xml"/>
  <Override PartName="/ppt/tags/tag3592.xml" ContentType="application/vnd.openxmlformats-officedocument.presentationml.tags+xml"/>
  <Override PartName="/ppt/tags/tag3593.xml" ContentType="application/vnd.openxmlformats-officedocument.presentationml.tags+xml"/>
  <Override PartName="/ppt/tags/tag3594.xml" ContentType="application/vnd.openxmlformats-officedocument.presentationml.tags+xml"/>
  <Override PartName="/ppt/tags/tag3595.xml" ContentType="application/vnd.openxmlformats-officedocument.presentationml.tags+xml"/>
  <Override PartName="/ppt/tags/tag3596.xml" ContentType="application/vnd.openxmlformats-officedocument.presentationml.tags+xml"/>
  <Override PartName="/ppt/tags/tag3597.xml" ContentType="application/vnd.openxmlformats-officedocument.presentationml.tags+xml"/>
  <Override PartName="/ppt/tags/tag3598.xml" ContentType="application/vnd.openxmlformats-officedocument.presentationml.tags+xml"/>
  <Override PartName="/ppt/tags/tag3599.xml" ContentType="application/vnd.openxmlformats-officedocument.presentationml.tags+xml"/>
  <Override PartName="/ppt/tags/tag3600.xml" ContentType="application/vnd.openxmlformats-officedocument.presentationml.tags+xml"/>
  <Override PartName="/ppt/tags/tag3601.xml" ContentType="application/vnd.openxmlformats-officedocument.presentationml.tags+xml"/>
  <Override PartName="/ppt/tags/tag3602.xml" ContentType="application/vnd.openxmlformats-officedocument.presentationml.tags+xml"/>
  <Override PartName="/ppt/tags/tag3603.xml" ContentType="application/vnd.openxmlformats-officedocument.presentationml.tags+xml"/>
  <Override PartName="/ppt/tags/tag3604.xml" ContentType="application/vnd.openxmlformats-officedocument.presentationml.tags+xml"/>
  <Override PartName="/ppt/tags/tag3605.xml" ContentType="application/vnd.openxmlformats-officedocument.presentationml.tags+xml"/>
  <Override PartName="/ppt/tags/tag3606.xml" ContentType="application/vnd.openxmlformats-officedocument.presentationml.tags+xml"/>
  <Override PartName="/ppt/tags/tag3607.xml" ContentType="application/vnd.openxmlformats-officedocument.presentationml.tags+xml"/>
  <Override PartName="/ppt/tags/tag3608.xml" ContentType="application/vnd.openxmlformats-officedocument.presentationml.tags+xml"/>
  <Override PartName="/ppt/tags/tag3609.xml" ContentType="application/vnd.openxmlformats-officedocument.presentationml.tags+xml"/>
  <Override PartName="/ppt/tags/tag3610.xml" ContentType="application/vnd.openxmlformats-officedocument.presentationml.tags+xml"/>
  <Override PartName="/ppt/tags/tag3611.xml" ContentType="application/vnd.openxmlformats-officedocument.presentationml.tags+xml"/>
  <Override PartName="/ppt/tags/tag3612.xml" ContentType="application/vnd.openxmlformats-officedocument.presentationml.tags+xml"/>
  <Override PartName="/ppt/tags/tag3613.xml" ContentType="application/vnd.openxmlformats-officedocument.presentationml.tags+xml"/>
  <Override PartName="/ppt/tags/tag3614.xml" ContentType="application/vnd.openxmlformats-officedocument.presentationml.tags+xml"/>
  <Override PartName="/ppt/tags/tag3615.xml" ContentType="application/vnd.openxmlformats-officedocument.presentationml.tags+xml"/>
  <Override PartName="/ppt/tags/tag3616.xml" ContentType="application/vnd.openxmlformats-officedocument.presentationml.tags+xml"/>
  <Override PartName="/ppt/tags/tag3617.xml" ContentType="application/vnd.openxmlformats-officedocument.presentationml.tags+xml"/>
  <Override PartName="/ppt/tags/tag3618.xml" ContentType="application/vnd.openxmlformats-officedocument.presentationml.tags+xml"/>
  <Override PartName="/ppt/tags/tag3619.xml" ContentType="application/vnd.openxmlformats-officedocument.presentationml.tags+xml"/>
  <Override PartName="/ppt/tags/tag3620.xml" ContentType="application/vnd.openxmlformats-officedocument.presentationml.tags+xml"/>
  <Override PartName="/ppt/tags/tag3621.xml" ContentType="application/vnd.openxmlformats-officedocument.presentationml.tags+xml"/>
  <Override PartName="/ppt/tags/tag3622.xml" ContentType="application/vnd.openxmlformats-officedocument.presentationml.tags+xml"/>
  <Override PartName="/ppt/tags/tag3623.xml" ContentType="application/vnd.openxmlformats-officedocument.presentationml.tags+xml"/>
  <Override PartName="/ppt/notesSlides/notesSlide63.xml" ContentType="application/vnd.openxmlformats-officedocument.presentationml.notesSlide+xml"/>
  <Override PartName="/ppt/tags/tag3624.xml" ContentType="application/vnd.openxmlformats-officedocument.presentationml.tags+xml"/>
  <Override PartName="/ppt/tags/tag3625.xml" ContentType="application/vnd.openxmlformats-officedocument.presentationml.tags+xml"/>
  <Override PartName="/ppt/tags/tag3626.xml" ContentType="application/vnd.openxmlformats-officedocument.presentationml.tags+xml"/>
  <Override PartName="/ppt/tags/tag3627.xml" ContentType="application/vnd.openxmlformats-officedocument.presentationml.tags+xml"/>
  <Override PartName="/ppt/tags/tag3628.xml" ContentType="application/vnd.openxmlformats-officedocument.presentationml.tags+xml"/>
  <Override PartName="/ppt/tags/tag3629.xml" ContentType="application/vnd.openxmlformats-officedocument.presentationml.tags+xml"/>
  <Override PartName="/ppt/tags/tag3630.xml" ContentType="application/vnd.openxmlformats-officedocument.presentationml.tags+xml"/>
  <Override PartName="/ppt/tags/tag3631.xml" ContentType="application/vnd.openxmlformats-officedocument.presentationml.tags+xml"/>
  <Override PartName="/ppt/tags/tag3632.xml" ContentType="application/vnd.openxmlformats-officedocument.presentationml.tags+xml"/>
  <Override PartName="/ppt/tags/tag3633.xml" ContentType="application/vnd.openxmlformats-officedocument.presentationml.tags+xml"/>
  <Override PartName="/ppt/tags/tag3634.xml" ContentType="application/vnd.openxmlformats-officedocument.presentationml.tags+xml"/>
  <Override PartName="/ppt/tags/tag3635.xml" ContentType="application/vnd.openxmlformats-officedocument.presentationml.tags+xml"/>
  <Override PartName="/ppt/tags/tag3636.xml" ContentType="application/vnd.openxmlformats-officedocument.presentationml.tags+xml"/>
  <Override PartName="/ppt/tags/tag3637.xml" ContentType="application/vnd.openxmlformats-officedocument.presentationml.tags+xml"/>
  <Override PartName="/ppt/tags/tag3638.xml" ContentType="application/vnd.openxmlformats-officedocument.presentationml.tags+xml"/>
  <Override PartName="/ppt/tags/tag3639.xml" ContentType="application/vnd.openxmlformats-officedocument.presentationml.tags+xml"/>
  <Override PartName="/ppt/tags/tag3640.xml" ContentType="application/vnd.openxmlformats-officedocument.presentationml.tags+xml"/>
  <Override PartName="/ppt/tags/tag3641.xml" ContentType="application/vnd.openxmlformats-officedocument.presentationml.tags+xml"/>
  <Override PartName="/ppt/tags/tag3642.xml" ContentType="application/vnd.openxmlformats-officedocument.presentationml.tags+xml"/>
  <Override PartName="/ppt/tags/tag3643.xml" ContentType="application/vnd.openxmlformats-officedocument.presentationml.tags+xml"/>
  <Override PartName="/ppt/tags/tag3644.xml" ContentType="application/vnd.openxmlformats-officedocument.presentationml.tags+xml"/>
  <Override PartName="/ppt/tags/tag3645.xml" ContentType="application/vnd.openxmlformats-officedocument.presentationml.tags+xml"/>
  <Override PartName="/ppt/tags/tag3646.xml" ContentType="application/vnd.openxmlformats-officedocument.presentationml.tags+xml"/>
  <Override PartName="/ppt/tags/tag3647.xml" ContentType="application/vnd.openxmlformats-officedocument.presentationml.tags+xml"/>
  <Override PartName="/ppt/tags/tag3648.xml" ContentType="application/vnd.openxmlformats-officedocument.presentationml.tags+xml"/>
  <Override PartName="/ppt/tags/tag3649.xml" ContentType="application/vnd.openxmlformats-officedocument.presentationml.tags+xml"/>
  <Override PartName="/ppt/tags/tag3650.xml" ContentType="application/vnd.openxmlformats-officedocument.presentationml.tags+xml"/>
  <Override PartName="/ppt/tags/tag3651.xml" ContentType="application/vnd.openxmlformats-officedocument.presentationml.tags+xml"/>
  <Override PartName="/ppt/tags/tag3652.xml" ContentType="application/vnd.openxmlformats-officedocument.presentationml.tags+xml"/>
  <Override PartName="/ppt/tags/tag3653.xml" ContentType="application/vnd.openxmlformats-officedocument.presentationml.tags+xml"/>
  <Override PartName="/ppt/tags/tag3654.xml" ContentType="application/vnd.openxmlformats-officedocument.presentationml.tags+xml"/>
  <Override PartName="/ppt/tags/tag3655.xml" ContentType="application/vnd.openxmlformats-officedocument.presentationml.tags+xml"/>
  <Override PartName="/ppt/tags/tag3656.xml" ContentType="application/vnd.openxmlformats-officedocument.presentationml.tags+xml"/>
  <Override PartName="/ppt/tags/tag3657.xml" ContentType="application/vnd.openxmlformats-officedocument.presentationml.tags+xml"/>
  <Override PartName="/ppt/tags/tag3658.xml" ContentType="application/vnd.openxmlformats-officedocument.presentationml.tags+xml"/>
  <Override PartName="/ppt/tags/tag3659.xml" ContentType="application/vnd.openxmlformats-officedocument.presentationml.tags+xml"/>
  <Override PartName="/ppt/tags/tag3660.xml" ContentType="application/vnd.openxmlformats-officedocument.presentationml.tags+xml"/>
  <Override PartName="/ppt/tags/tag3661.xml" ContentType="application/vnd.openxmlformats-officedocument.presentationml.tags+xml"/>
  <Override PartName="/ppt/tags/tag3662.xml" ContentType="application/vnd.openxmlformats-officedocument.presentationml.tags+xml"/>
  <Override PartName="/ppt/tags/tag3663.xml" ContentType="application/vnd.openxmlformats-officedocument.presentationml.tags+xml"/>
  <Override PartName="/ppt/tags/tag3664.xml" ContentType="application/vnd.openxmlformats-officedocument.presentationml.tags+xml"/>
  <Override PartName="/ppt/tags/tag3665.xml" ContentType="application/vnd.openxmlformats-officedocument.presentationml.tags+xml"/>
  <Override PartName="/ppt/tags/tag3666.xml" ContentType="application/vnd.openxmlformats-officedocument.presentationml.tags+xml"/>
  <Override PartName="/ppt/tags/tag3667.xml" ContentType="application/vnd.openxmlformats-officedocument.presentationml.tags+xml"/>
  <Override PartName="/ppt/tags/tag3668.xml" ContentType="application/vnd.openxmlformats-officedocument.presentationml.tags+xml"/>
  <Override PartName="/ppt/tags/tag3669.xml" ContentType="application/vnd.openxmlformats-officedocument.presentationml.tags+xml"/>
  <Override PartName="/ppt/tags/tag3670.xml" ContentType="application/vnd.openxmlformats-officedocument.presentationml.tags+xml"/>
  <Override PartName="/ppt/tags/tag3671.xml" ContentType="application/vnd.openxmlformats-officedocument.presentationml.tags+xml"/>
  <Override PartName="/ppt/tags/tag3672.xml" ContentType="application/vnd.openxmlformats-officedocument.presentationml.tags+xml"/>
  <Override PartName="/ppt/tags/tag3673.xml" ContentType="application/vnd.openxmlformats-officedocument.presentationml.tags+xml"/>
  <Override PartName="/ppt/tags/tag3674.xml" ContentType="application/vnd.openxmlformats-officedocument.presentationml.tags+xml"/>
  <Override PartName="/ppt/tags/tag3675.xml" ContentType="application/vnd.openxmlformats-officedocument.presentationml.tags+xml"/>
  <Override PartName="/ppt/tags/tag3676.xml" ContentType="application/vnd.openxmlformats-officedocument.presentationml.tags+xml"/>
  <Override PartName="/ppt/tags/tag3677.xml" ContentType="application/vnd.openxmlformats-officedocument.presentationml.tags+xml"/>
  <Override PartName="/ppt/tags/tag3678.xml" ContentType="application/vnd.openxmlformats-officedocument.presentationml.tags+xml"/>
  <Override PartName="/ppt/tags/tag3679.xml" ContentType="application/vnd.openxmlformats-officedocument.presentationml.tags+xml"/>
  <Override PartName="/ppt/tags/tag3680.xml" ContentType="application/vnd.openxmlformats-officedocument.presentationml.tags+xml"/>
  <Override PartName="/ppt/tags/tag3681.xml" ContentType="application/vnd.openxmlformats-officedocument.presentationml.tags+xml"/>
  <Override PartName="/ppt/tags/tag3682.xml" ContentType="application/vnd.openxmlformats-officedocument.presentationml.tags+xml"/>
  <Override PartName="/ppt/tags/tag3683.xml" ContentType="application/vnd.openxmlformats-officedocument.presentationml.tags+xml"/>
  <Override PartName="/ppt/tags/tag3684.xml" ContentType="application/vnd.openxmlformats-officedocument.presentationml.tags+xml"/>
  <Override PartName="/ppt/tags/tag3685.xml" ContentType="application/vnd.openxmlformats-officedocument.presentationml.tags+xml"/>
  <Override PartName="/ppt/notesSlides/notesSlide64.xml" ContentType="application/vnd.openxmlformats-officedocument.presentationml.notesSlide+xml"/>
  <Override PartName="/ppt/tags/tag3686.xml" ContentType="application/vnd.openxmlformats-officedocument.presentationml.tags+xml"/>
  <Override PartName="/ppt/tags/tag3687.xml" ContentType="application/vnd.openxmlformats-officedocument.presentationml.tags+xml"/>
  <Override PartName="/ppt/tags/tag3688.xml" ContentType="application/vnd.openxmlformats-officedocument.presentationml.tags+xml"/>
  <Override PartName="/ppt/tags/tag3689.xml" ContentType="application/vnd.openxmlformats-officedocument.presentationml.tags+xml"/>
  <Override PartName="/ppt/tags/tag3690.xml" ContentType="application/vnd.openxmlformats-officedocument.presentationml.tags+xml"/>
  <Override PartName="/ppt/tags/tag3691.xml" ContentType="application/vnd.openxmlformats-officedocument.presentationml.tags+xml"/>
  <Override PartName="/ppt/tags/tag3692.xml" ContentType="application/vnd.openxmlformats-officedocument.presentationml.tags+xml"/>
  <Override PartName="/ppt/tags/tag3693.xml" ContentType="application/vnd.openxmlformats-officedocument.presentationml.tags+xml"/>
  <Override PartName="/ppt/tags/tag3694.xml" ContentType="application/vnd.openxmlformats-officedocument.presentationml.tags+xml"/>
  <Override PartName="/ppt/tags/tag3695.xml" ContentType="application/vnd.openxmlformats-officedocument.presentationml.tags+xml"/>
  <Override PartName="/ppt/tags/tag3696.xml" ContentType="application/vnd.openxmlformats-officedocument.presentationml.tags+xml"/>
  <Override PartName="/ppt/tags/tag3697.xml" ContentType="application/vnd.openxmlformats-officedocument.presentationml.tags+xml"/>
  <Override PartName="/ppt/tags/tag3698.xml" ContentType="application/vnd.openxmlformats-officedocument.presentationml.tags+xml"/>
  <Override PartName="/ppt/tags/tag3699.xml" ContentType="application/vnd.openxmlformats-officedocument.presentationml.tags+xml"/>
  <Override PartName="/ppt/tags/tag3700.xml" ContentType="application/vnd.openxmlformats-officedocument.presentationml.tags+xml"/>
  <Override PartName="/ppt/tags/tag3701.xml" ContentType="application/vnd.openxmlformats-officedocument.presentationml.tags+xml"/>
  <Override PartName="/ppt/tags/tag3702.xml" ContentType="application/vnd.openxmlformats-officedocument.presentationml.tags+xml"/>
  <Override PartName="/ppt/tags/tag3703.xml" ContentType="application/vnd.openxmlformats-officedocument.presentationml.tags+xml"/>
  <Override PartName="/ppt/tags/tag3704.xml" ContentType="application/vnd.openxmlformats-officedocument.presentationml.tags+xml"/>
  <Override PartName="/ppt/tags/tag3705.xml" ContentType="application/vnd.openxmlformats-officedocument.presentationml.tags+xml"/>
  <Override PartName="/ppt/tags/tag3706.xml" ContentType="application/vnd.openxmlformats-officedocument.presentationml.tags+xml"/>
  <Override PartName="/ppt/tags/tag3707.xml" ContentType="application/vnd.openxmlformats-officedocument.presentationml.tags+xml"/>
  <Override PartName="/ppt/tags/tag3708.xml" ContentType="application/vnd.openxmlformats-officedocument.presentationml.tags+xml"/>
  <Override PartName="/ppt/tags/tag3709.xml" ContentType="application/vnd.openxmlformats-officedocument.presentationml.tags+xml"/>
  <Override PartName="/ppt/tags/tag3710.xml" ContentType="application/vnd.openxmlformats-officedocument.presentationml.tags+xml"/>
  <Override PartName="/ppt/tags/tag3711.xml" ContentType="application/vnd.openxmlformats-officedocument.presentationml.tags+xml"/>
  <Override PartName="/ppt/tags/tag3712.xml" ContentType="application/vnd.openxmlformats-officedocument.presentationml.tags+xml"/>
  <Override PartName="/ppt/tags/tag3713.xml" ContentType="application/vnd.openxmlformats-officedocument.presentationml.tags+xml"/>
  <Override PartName="/ppt/tags/tag3714.xml" ContentType="application/vnd.openxmlformats-officedocument.presentationml.tags+xml"/>
  <Override PartName="/ppt/tags/tag3715.xml" ContentType="application/vnd.openxmlformats-officedocument.presentationml.tags+xml"/>
  <Override PartName="/ppt/tags/tag3716.xml" ContentType="application/vnd.openxmlformats-officedocument.presentationml.tags+xml"/>
  <Override PartName="/ppt/tags/tag3717.xml" ContentType="application/vnd.openxmlformats-officedocument.presentationml.tags+xml"/>
  <Override PartName="/ppt/tags/tag3718.xml" ContentType="application/vnd.openxmlformats-officedocument.presentationml.tags+xml"/>
  <Override PartName="/ppt/tags/tag3719.xml" ContentType="application/vnd.openxmlformats-officedocument.presentationml.tags+xml"/>
  <Override PartName="/ppt/tags/tag3720.xml" ContentType="application/vnd.openxmlformats-officedocument.presentationml.tags+xml"/>
  <Override PartName="/ppt/tags/tag3721.xml" ContentType="application/vnd.openxmlformats-officedocument.presentationml.tags+xml"/>
  <Override PartName="/ppt/tags/tag3722.xml" ContentType="application/vnd.openxmlformats-officedocument.presentationml.tags+xml"/>
  <Override PartName="/ppt/tags/tag3723.xml" ContentType="application/vnd.openxmlformats-officedocument.presentationml.tags+xml"/>
  <Override PartName="/ppt/tags/tag3724.xml" ContentType="application/vnd.openxmlformats-officedocument.presentationml.tags+xml"/>
  <Override PartName="/ppt/tags/tag3725.xml" ContentType="application/vnd.openxmlformats-officedocument.presentationml.tags+xml"/>
  <Override PartName="/ppt/tags/tag3726.xml" ContentType="application/vnd.openxmlformats-officedocument.presentationml.tags+xml"/>
  <Override PartName="/ppt/tags/tag3727.xml" ContentType="application/vnd.openxmlformats-officedocument.presentationml.tags+xml"/>
  <Override PartName="/ppt/tags/tag3728.xml" ContentType="application/vnd.openxmlformats-officedocument.presentationml.tags+xml"/>
  <Override PartName="/ppt/tags/tag3729.xml" ContentType="application/vnd.openxmlformats-officedocument.presentationml.tags+xml"/>
  <Override PartName="/ppt/tags/tag3730.xml" ContentType="application/vnd.openxmlformats-officedocument.presentationml.tags+xml"/>
  <Override PartName="/ppt/tags/tag3731.xml" ContentType="application/vnd.openxmlformats-officedocument.presentationml.tags+xml"/>
  <Override PartName="/ppt/tags/tag3732.xml" ContentType="application/vnd.openxmlformats-officedocument.presentationml.tags+xml"/>
  <Override PartName="/ppt/tags/tag3733.xml" ContentType="application/vnd.openxmlformats-officedocument.presentationml.tags+xml"/>
  <Override PartName="/ppt/tags/tag3734.xml" ContentType="application/vnd.openxmlformats-officedocument.presentationml.tags+xml"/>
  <Override PartName="/ppt/tags/tag3735.xml" ContentType="application/vnd.openxmlformats-officedocument.presentationml.tags+xml"/>
  <Override PartName="/ppt/tags/tag3736.xml" ContentType="application/vnd.openxmlformats-officedocument.presentationml.tags+xml"/>
  <Override PartName="/ppt/tags/tag3737.xml" ContentType="application/vnd.openxmlformats-officedocument.presentationml.tags+xml"/>
  <Override PartName="/ppt/notesSlides/notesSlide65.xml" ContentType="application/vnd.openxmlformats-officedocument.presentationml.notesSlide+xml"/>
  <Override PartName="/ppt/tags/tag3738.xml" ContentType="application/vnd.openxmlformats-officedocument.presentationml.tags+xml"/>
  <Override PartName="/ppt/tags/tag3739.xml" ContentType="application/vnd.openxmlformats-officedocument.presentationml.tags+xml"/>
  <Override PartName="/ppt/tags/tag3740.xml" ContentType="application/vnd.openxmlformats-officedocument.presentationml.tags+xml"/>
  <Override PartName="/ppt/tags/tag3741.xml" ContentType="application/vnd.openxmlformats-officedocument.presentationml.tags+xml"/>
  <Override PartName="/ppt/tags/tag3742.xml" ContentType="application/vnd.openxmlformats-officedocument.presentationml.tags+xml"/>
  <Override PartName="/ppt/tags/tag3743.xml" ContentType="application/vnd.openxmlformats-officedocument.presentationml.tags+xml"/>
  <Override PartName="/ppt/tags/tag3744.xml" ContentType="application/vnd.openxmlformats-officedocument.presentationml.tags+xml"/>
  <Override PartName="/ppt/tags/tag3745.xml" ContentType="application/vnd.openxmlformats-officedocument.presentationml.tags+xml"/>
  <Override PartName="/ppt/tags/tag3746.xml" ContentType="application/vnd.openxmlformats-officedocument.presentationml.tags+xml"/>
  <Override PartName="/ppt/tags/tag3747.xml" ContentType="application/vnd.openxmlformats-officedocument.presentationml.tags+xml"/>
  <Override PartName="/ppt/tags/tag3748.xml" ContentType="application/vnd.openxmlformats-officedocument.presentationml.tags+xml"/>
  <Override PartName="/ppt/tags/tag3749.xml" ContentType="application/vnd.openxmlformats-officedocument.presentationml.tags+xml"/>
  <Override PartName="/ppt/tags/tag3750.xml" ContentType="application/vnd.openxmlformats-officedocument.presentationml.tags+xml"/>
  <Override PartName="/ppt/tags/tag3751.xml" ContentType="application/vnd.openxmlformats-officedocument.presentationml.tags+xml"/>
  <Override PartName="/ppt/tags/tag3752.xml" ContentType="application/vnd.openxmlformats-officedocument.presentationml.tags+xml"/>
  <Override PartName="/ppt/tags/tag3753.xml" ContentType="application/vnd.openxmlformats-officedocument.presentationml.tags+xml"/>
  <Override PartName="/ppt/tags/tag3754.xml" ContentType="application/vnd.openxmlformats-officedocument.presentationml.tags+xml"/>
  <Override PartName="/ppt/tags/tag3755.xml" ContentType="application/vnd.openxmlformats-officedocument.presentationml.tags+xml"/>
  <Override PartName="/ppt/tags/tag3756.xml" ContentType="application/vnd.openxmlformats-officedocument.presentationml.tags+xml"/>
  <Override PartName="/ppt/tags/tag3757.xml" ContentType="application/vnd.openxmlformats-officedocument.presentationml.tags+xml"/>
  <Override PartName="/ppt/tags/tag3758.xml" ContentType="application/vnd.openxmlformats-officedocument.presentationml.tags+xml"/>
  <Override PartName="/ppt/tags/tag3759.xml" ContentType="application/vnd.openxmlformats-officedocument.presentationml.tags+xml"/>
  <Override PartName="/ppt/tags/tag3760.xml" ContentType="application/vnd.openxmlformats-officedocument.presentationml.tags+xml"/>
  <Override PartName="/ppt/tags/tag3761.xml" ContentType="application/vnd.openxmlformats-officedocument.presentationml.tags+xml"/>
  <Override PartName="/ppt/tags/tag3762.xml" ContentType="application/vnd.openxmlformats-officedocument.presentationml.tags+xml"/>
  <Override PartName="/ppt/tags/tag3763.xml" ContentType="application/vnd.openxmlformats-officedocument.presentationml.tags+xml"/>
  <Override PartName="/ppt/tags/tag3764.xml" ContentType="application/vnd.openxmlformats-officedocument.presentationml.tags+xml"/>
  <Override PartName="/ppt/tags/tag3765.xml" ContentType="application/vnd.openxmlformats-officedocument.presentationml.tags+xml"/>
  <Override PartName="/ppt/tags/tag3766.xml" ContentType="application/vnd.openxmlformats-officedocument.presentationml.tags+xml"/>
  <Override PartName="/ppt/tags/tag3767.xml" ContentType="application/vnd.openxmlformats-officedocument.presentationml.tags+xml"/>
  <Override PartName="/ppt/tags/tag3768.xml" ContentType="application/vnd.openxmlformats-officedocument.presentationml.tags+xml"/>
  <Override PartName="/ppt/tags/tag3769.xml" ContentType="application/vnd.openxmlformats-officedocument.presentationml.tags+xml"/>
  <Override PartName="/ppt/tags/tag3770.xml" ContentType="application/vnd.openxmlformats-officedocument.presentationml.tags+xml"/>
  <Override PartName="/ppt/tags/tag3771.xml" ContentType="application/vnd.openxmlformats-officedocument.presentationml.tags+xml"/>
  <Override PartName="/ppt/tags/tag3772.xml" ContentType="application/vnd.openxmlformats-officedocument.presentationml.tags+xml"/>
  <Override PartName="/ppt/tags/tag3773.xml" ContentType="application/vnd.openxmlformats-officedocument.presentationml.tags+xml"/>
  <Override PartName="/ppt/tags/tag3774.xml" ContentType="application/vnd.openxmlformats-officedocument.presentationml.tags+xml"/>
  <Override PartName="/ppt/tags/tag3775.xml" ContentType="application/vnd.openxmlformats-officedocument.presentationml.tags+xml"/>
  <Override PartName="/ppt/tags/tag3776.xml" ContentType="application/vnd.openxmlformats-officedocument.presentationml.tags+xml"/>
  <Override PartName="/ppt/tags/tag3777.xml" ContentType="application/vnd.openxmlformats-officedocument.presentationml.tags+xml"/>
  <Override PartName="/ppt/tags/tag3778.xml" ContentType="application/vnd.openxmlformats-officedocument.presentationml.tags+xml"/>
  <Override PartName="/ppt/tags/tag3779.xml" ContentType="application/vnd.openxmlformats-officedocument.presentationml.tags+xml"/>
  <Override PartName="/ppt/tags/tag3780.xml" ContentType="application/vnd.openxmlformats-officedocument.presentationml.tags+xml"/>
  <Override PartName="/ppt/tags/tag3781.xml" ContentType="application/vnd.openxmlformats-officedocument.presentationml.tags+xml"/>
  <Override PartName="/ppt/tags/tag3782.xml" ContentType="application/vnd.openxmlformats-officedocument.presentationml.tags+xml"/>
  <Override PartName="/ppt/tags/tag3783.xml" ContentType="application/vnd.openxmlformats-officedocument.presentationml.tags+xml"/>
  <Override PartName="/ppt/tags/tag3784.xml" ContentType="application/vnd.openxmlformats-officedocument.presentationml.tags+xml"/>
  <Override PartName="/ppt/tags/tag3785.xml" ContentType="application/vnd.openxmlformats-officedocument.presentationml.tags+xml"/>
  <Override PartName="/ppt/tags/tag3786.xml" ContentType="application/vnd.openxmlformats-officedocument.presentationml.tags+xml"/>
  <Override PartName="/ppt/tags/tag3787.xml" ContentType="application/vnd.openxmlformats-officedocument.presentationml.tags+xml"/>
  <Override PartName="/ppt/notesSlides/notesSlide66.xml" ContentType="application/vnd.openxmlformats-officedocument.presentationml.notesSlide+xml"/>
  <Override PartName="/ppt/tags/tag3788.xml" ContentType="application/vnd.openxmlformats-officedocument.presentationml.tags+xml"/>
  <Override PartName="/ppt/tags/tag3789.xml" ContentType="application/vnd.openxmlformats-officedocument.presentationml.tags+xml"/>
  <Override PartName="/ppt/tags/tag3790.xml" ContentType="application/vnd.openxmlformats-officedocument.presentationml.tags+xml"/>
  <Override PartName="/ppt/tags/tag3791.xml" ContentType="application/vnd.openxmlformats-officedocument.presentationml.tags+xml"/>
  <Override PartName="/ppt/tags/tag3792.xml" ContentType="application/vnd.openxmlformats-officedocument.presentationml.tags+xml"/>
  <Override PartName="/ppt/tags/tag3793.xml" ContentType="application/vnd.openxmlformats-officedocument.presentationml.tags+xml"/>
  <Override PartName="/ppt/tags/tag3794.xml" ContentType="application/vnd.openxmlformats-officedocument.presentationml.tags+xml"/>
  <Override PartName="/ppt/tags/tag3795.xml" ContentType="application/vnd.openxmlformats-officedocument.presentationml.tags+xml"/>
  <Override PartName="/ppt/tags/tag3796.xml" ContentType="application/vnd.openxmlformats-officedocument.presentationml.tags+xml"/>
  <Override PartName="/ppt/tags/tag3797.xml" ContentType="application/vnd.openxmlformats-officedocument.presentationml.tags+xml"/>
  <Override PartName="/ppt/tags/tag3798.xml" ContentType="application/vnd.openxmlformats-officedocument.presentationml.tags+xml"/>
  <Override PartName="/ppt/tags/tag3799.xml" ContentType="application/vnd.openxmlformats-officedocument.presentationml.tags+xml"/>
  <Override PartName="/ppt/tags/tag3800.xml" ContentType="application/vnd.openxmlformats-officedocument.presentationml.tags+xml"/>
  <Override PartName="/ppt/tags/tag3801.xml" ContentType="application/vnd.openxmlformats-officedocument.presentationml.tags+xml"/>
  <Override PartName="/ppt/tags/tag3802.xml" ContentType="application/vnd.openxmlformats-officedocument.presentationml.tags+xml"/>
  <Override PartName="/ppt/tags/tag3803.xml" ContentType="application/vnd.openxmlformats-officedocument.presentationml.tags+xml"/>
  <Override PartName="/ppt/tags/tag3804.xml" ContentType="application/vnd.openxmlformats-officedocument.presentationml.tags+xml"/>
  <Override PartName="/ppt/tags/tag3805.xml" ContentType="application/vnd.openxmlformats-officedocument.presentationml.tags+xml"/>
  <Override PartName="/ppt/tags/tag3806.xml" ContentType="application/vnd.openxmlformats-officedocument.presentationml.tags+xml"/>
  <Override PartName="/ppt/tags/tag3807.xml" ContentType="application/vnd.openxmlformats-officedocument.presentationml.tags+xml"/>
  <Override PartName="/ppt/tags/tag3808.xml" ContentType="application/vnd.openxmlformats-officedocument.presentationml.tags+xml"/>
  <Override PartName="/ppt/tags/tag3809.xml" ContentType="application/vnd.openxmlformats-officedocument.presentationml.tags+xml"/>
  <Override PartName="/ppt/tags/tag3810.xml" ContentType="application/vnd.openxmlformats-officedocument.presentationml.tags+xml"/>
  <Override PartName="/ppt/tags/tag3811.xml" ContentType="application/vnd.openxmlformats-officedocument.presentationml.tags+xml"/>
  <Override PartName="/ppt/tags/tag3812.xml" ContentType="application/vnd.openxmlformats-officedocument.presentationml.tags+xml"/>
  <Override PartName="/ppt/tags/tag3813.xml" ContentType="application/vnd.openxmlformats-officedocument.presentationml.tags+xml"/>
  <Override PartName="/ppt/tags/tag3814.xml" ContentType="application/vnd.openxmlformats-officedocument.presentationml.tags+xml"/>
  <Override PartName="/ppt/tags/tag3815.xml" ContentType="application/vnd.openxmlformats-officedocument.presentationml.tags+xml"/>
  <Override PartName="/ppt/tags/tag3816.xml" ContentType="application/vnd.openxmlformats-officedocument.presentationml.tags+xml"/>
  <Override PartName="/ppt/tags/tag3817.xml" ContentType="application/vnd.openxmlformats-officedocument.presentationml.tags+xml"/>
  <Override PartName="/ppt/tags/tag3818.xml" ContentType="application/vnd.openxmlformats-officedocument.presentationml.tags+xml"/>
  <Override PartName="/ppt/tags/tag3819.xml" ContentType="application/vnd.openxmlformats-officedocument.presentationml.tags+xml"/>
  <Override PartName="/ppt/tags/tag3820.xml" ContentType="application/vnd.openxmlformats-officedocument.presentationml.tags+xml"/>
  <Override PartName="/ppt/tags/tag3821.xml" ContentType="application/vnd.openxmlformats-officedocument.presentationml.tags+xml"/>
  <Override PartName="/ppt/tags/tag3822.xml" ContentType="application/vnd.openxmlformats-officedocument.presentationml.tags+xml"/>
  <Override PartName="/ppt/tags/tag3823.xml" ContentType="application/vnd.openxmlformats-officedocument.presentationml.tags+xml"/>
  <Override PartName="/ppt/tags/tag3824.xml" ContentType="application/vnd.openxmlformats-officedocument.presentationml.tags+xml"/>
  <Override PartName="/ppt/tags/tag3825.xml" ContentType="application/vnd.openxmlformats-officedocument.presentationml.tags+xml"/>
  <Override PartName="/ppt/tags/tag3826.xml" ContentType="application/vnd.openxmlformats-officedocument.presentationml.tags+xml"/>
  <Override PartName="/ppt/tags/tag3827.xml" ContentType="application/vnd.openxmlformats-officedocument.presentationml.tags+xml"/>
  <Override PartName="/ppt/tags/tag3828.xml" ContentType="application/vnd.openxmlformats-officedocument.presentationml.tags+xml"/>
  <Override PartName="/ppt/tags/tag3829.xml" ContentType="application/vnd.openxmlformats-officedocument.presentationml.tags+xml"/>
  <Override PartName="/ppt/tags/tag3830.xml" ContentType="application/vnd.openxmlformats-officedocument.presentationml.tags+xml"/>
  <Override PartName="/ppt/tags/tag3831.xml" ContentType="application/vnd.openxmlformats-officedocument.presentationml.tags+xml"/>
  <Override PartName="/ppt/tags/tag3832.xml" ContentType="application/vnd.openxmlformats-officedocument.presentationml.tags+xml"/>
  <Override PartName="/ppt/tags/tag3833.xml" ContentType="application/vnd.openxmlformats-officedocument.presentationml.tags+xml"/>
  <Override PartName="/ppt/tags/tag3834.xml" ContentType="application/vnd.openxmlformats-officedocument.presentationml.tags+xml"/>
  <Override PartName="/ppt/tags/tag3835.xml" ContentType="application/vnd.openxmlformats-officedocument.presentationml.tags+xml"/>
  <Override PartName="/ppt/tags/tag3836.xml" ContentType="application/vnd.openxmlformats-officedocument.presentationml.tags+xml"/>
  <Override PartName="/ppt/tags/tag3837.xml" ContentType="application/vnd.openxmlformats-officedocument.presentationml.tags+xml"/>
  <Override PartName="/ppt/tags/tag3838.xml" ContentType="application/vnd.openxmlformats-officedocument.presentationml.tags+xml"/>
  <Override PartName="/ppt/tags/tag3839.xml" ContentType="application/vnd.openxmlformats-officedocument.presentationml.tags+xml"/>
  <Override PartName="/ppt/tags/tag3840.xml" ContentType="application/vnd.openxmlformats-officedocument.presentationml.tags+xml"/>
  <Override PartName="/ppt/tags/tag3841.xml" ContentType="application/vnd.openxmlformats-officedocument.presentationml.tags+xml"/>
  <Override PartName="/ppt/tags/tag3842.xml" ContentType="application/vnd.openxmlformats-officedocument.presentationml.tags+xml"/>
  <Override PartName="/ppt/tags/tag3843.xml" ContentType="application/vnd.openxmlformats-officedocument.presentationml.tags+xml"/>
  <Override PartName="/ppt/notesSlides/notesSlide67.xml" ContentType="application/vnd.openxmlformats-officedocument.presentationml.notesSlide+xml"/>
  <Override PartName="/ppt/tags/tag3844.xml" ContentType="application/vnd.openxmlformats-officedocument.presentationml.tags+xml"/>
  <Override PartName="/ppt/tags/tag3845.xml" ContentType="application/vnd.openxmlformats-officedocument.presentationml.tags+xml"/>
  <Override PartName="/ppt/tags/tag3846.xml" ContentType="application/vnd.openxmlformats-officedocument.presentationml.tags+xml"/>
  <Override PartName="/ppt/tags/tag3847.xml" ContentType="application/vnd.openxmlformats-officedocument.presentationml.tags+xml"/>
  <Override PartName="/ppt/tags/tag3848.xml" ContentType="application/vnd.openxmlformats-officedocument.presentationml.tags+xml"/>
  <Override PartName="/ppt/tags/tag3849.xml" ContentType="application/vnd.openxmlformats-officedocument.presentationml.tags+xml"/>
  <Override PartName="/ppt/tags/tag3850.xml" ContentType="application/vnd.openxmlformats-officedocument.presentationml.tags+xml"/>
  <Override PartName="/ppt/tags/tag3851.xml" ContentType="application/vnd.openxmlformats-officedocument.presentationml.tags+xml"/>
  <Override PartName="/ppt/tags/tag3852.xml" ContentType="application/vnd.openxmlformats-officedocument.presentationml.tags+xml"/>
  <Override PartName="/ppt/tags/tag3853.xml" ContentType="application/vnd.openxmlformats-officedocument.presentationml.tags+xml"/>
  <Override PartName="/ppt/tags/tag3854.xml" ContentType="application/vnd.openxmlformats-officedocument.presentationml.tags+xml"/>
  <Override PartName="/ppt/tags/tag3855.xml" ContentType="application/vnd.openxmlformats-officedocument.presentationml.tags+xml"/>
  <Override PartName="/ppt/tags/tag3856.xml" ContentType="application/vnd.openxmlformats-officedocument.presentationml.tags+xml"/>
  <Override PartName="/ppt/tags/tag3857.xml" ContentType="application/vnd.openxmlformats-officedocument.presentationml.tags+xml"/>
  <Override PartName="/ppt/tags/tag3858.xml" ContentType="application/vnd.openxmlformats-officedocument.presentationml.tags+xml"/>
  <Override PartName="/ppt/tags/tag3859.xml" ContentType="application/vnd.openxmlformats-officedocument.presentationml.tags+xml"/>
  <Override PartName="/ppt/tags/tag3860.xml" ContentType="application/vnd.openxmlformats-officedocument.presentationml.tags+xml"/>
  <Override PartName="/ppt/tags/tag3861.xml" ContentType="application/vnd.openxmlformats-officedocument.presentationml.tags+xml"/>
  <Override PartName="/ppt/tags/tag3862.xml" ContentType="application/vnd.openxmlformats-officedocument.presentationml.tags+xml"/>
  <Override PartName="/ppt/tags/tag3863.xml" ContentType="application/vnd.openxmlformats-officedocument.presentationml.tags+xml"/>
  <Override PartName="/ppt/tags/tag3864.xml" ContentType="application/vnd.openxmlformats-officedocument.presentationml.tags+xml"/>
  <Override PartName="/ppt/tags/tag3865.xml" ContentType="application/vnd.openxmlformats-officedocument.presentationml.tags+xml"/>
  <Override PartName="/ppt/tags/tag3866.xml" ContentType="application/vnd.openxmlformats-officedocument.presentationml.tags+xml"/>
  <Override PartName="/ppt/tags/tag3867.xml" ContentType="application/vnd.openxmlformats-officedocument.presentationml.tags+xml"/>
  <Override PartName="/ppt/tags/tag3868.xml" ContentType="application/vnd.openxmlformats-officedocument.presentationml.tags+xml"/>
  <Override PartName="/ppt/tags/tag3869.xml" ContentType="application/vnd.openxmlformats-officedocument.presentationml.tags+xml"/>
  <Override PartName="/ppt/tags/tag3870.xml" ContentType="application/vnd.openxmlformats-officedocument.presentationml.tags+xml"/>
  <Override PartName="/ppt/tags/tag3871.xml" ContentType="application/vnd.openxmlformats-officedocument.presentationml.tags+xml"/>
  <Override PartName="/ppt/tags/tag3872.xml" ContentType="application/vnd.openxmlformats-officedocument.presentationml.tags+xml"/>
  <Override PartName="/ppt/tags/tag3873.xml" ContentType="application/vnd.openxmlformats-officedocument.presentationml.tags+xml"/>
  <Override PartName="/ppt/tags/tag3874.xml" ContentType="application/vnd.openxmlformats-officedocument.presentationml.tags+xml"/>
  <Override PartName="/ppt/tags/tag3875.xml" ContentType="application/vnd.openxmlformats-officedocument.presentationml.tags+xml"/>
  <Override PartName="/ppt/tags/tag3876.xml" ContentType="application/vnd.openxmlformats-officedocument.presentationml.tags+xml"/>
  <Override PartName="/ppt/tags/tag3877.xml" ContentType="application/vnd.openxmlformats-officedocument.presentationml.tags+xml"/>
  <Override PartName="/ppt/tags/tag3878.xml" ContentType="application/vnd.openxmlformats-officedocument.presentationml.tags+xml"/>
  <Override PartName="/ppt/tags/tag3879.xml" ContentType="application/vnd.openxmlformats-officedocument.presentationml.tags+xml"/>
  <Override PartName="/ppt/tags/tag3880.xml" ContentType="application/vnd.openxmlformats-officedocument.presentationml.tags+xml"/>
  <Override PartName="/ppt/tags/tag3881.xml" ContentType="application/vnd.openxmlformats-officedocument.presentationml.tags+xml"/>
  <Override PartName="/ppt/tags/tag3882.xml" ContentType="application/vnd.openxmlformats-officedocument.presentationml.tags+xml"/>
  <Override PartName="/ppt/tags/tag3883.xml" ContentType="application/vnd.openxmlformats-officedocument.presentationml.tags+xml"/>
  <Override PartName="/ppt/tags/tag3884.xml" ContentType="application/vnd.openxmlformats-officedocument.presentationml.tags+xml"/>
  <Override PartName="/ppt/tags/tag3885.xml" ContentType="application/vnd.openxmlformats-officedocument.presentationml.tags+xml"/>
  <Override PartName="/ppt/tags/tag3886.xml" ContentType="application/vnd.openxmlformats-officedocument.presentationml.tags+xml"/>
  <Override PartName="/ppt/tags/tag3887.xml" ContentType="application/vnd.openxmlformats-officedocument.presentationml.tags+xml"/>
  <Override PartName="/ppt/tags/tag3888.xml" ContentType="application/vnd.openxmlformats-officedocument.presentationml.tags+xml"/>
  <Override PartName="/ppt/tags/tag3889.xml" ContentType="application/vnd.openxmlformats-officedocument.presentationml.tags+xml"/>
  <Override PartName="/ppt/tags/tag3890.xml" ContentType="application/vnd.openxmlformats-officedocument.presentationml.tags+xml"/>
  <Override PartName="/ppt/tags/tag3891.xml" ContentType="application/vnd.openxmlformats-officedocument.presentationml.tags+xml"/>
  <Override PartName="/ppt/tags/tag3892.xml" ContentType="application/vnd.openxmlformats-officedocument.presentationml.tags+xml"/>
  <Override PartName="/ppt/tags/tag3893.xml" ContentType="application/vnd.openxmlformats-officedocument.presentationml.tags+xml"/>
  <Override PartName="/ppt/tags/tag3894.xml" ContentType="application/vnd.openxmlformats-officedocument.presentationml.tags+xml"/>
  <Override PartName="/ppt/tags/tag3895.xml" ContentType="application/vnd.openxmlformats-officedocument.presentationml.tags+xml"/>
  <Override PartName="/ppt/tags/tag3896.xml" ContentType="application/vnd.openxmlformats-officedocument.presentationml.tags+xml"/>
  <Override PartName="/ppt/notesSlides/notesSlide68.xml" ContentType="application/vnd.openxmlformats-officedocument.presentationml.notesSlide+xml"/>
  <Override PartName="/ppt/tags/tag3897.xml" ContentType="application/vnd.openxmlformats-officedocument.presentationml.tags+xml"/>
  <Override PartName="/ppt/tags/tag3898.xml" ContentType="application/vnd.openxmlformats-officedocument.presentationml.tags+xml"/>
  <Override PartName="/ppt/tags/tag3899.xml" ContentType="application/vnd.openxmlformats-officedocument.presentationml.tags+xml"/>
  <Override PartName="/ppt/tags/tag3900.xml" ContentType="application/vnd.openxmlformats-officedocument.presentationml.tags+xml"/>
  <Override PartName="/ppt/tags/tag3901.xml" ContentType="application/vnd.openxmlformats-officedocument.presentationml.tags+xml"/>
  <Override PartName="/ppt/tags/tag3902.xml" ContentType="application/vnd.openxmlformats-officedocument.presentationml.tags+xml"/>
  <Override PartName="/ppt/tags/tag3903.xml" ContentType="application/vnd.openxmlformats-officedocument.presentationml.tags+xml"/>
  <Override PartName="/ppt/tags/tag3904.xml" ContentType="application/vnd.openxmlformats-officedocument.presentationml.tags+xml"/>
  <Override PartName="/ppt/tags/tag3905.xml" ContentType="application/vnd.openxmlformats-officedocument.presentationml.tags+xml"/>
  <Override PartName="/ppt/tags/tag3906.xml" ContentType="application/vnd.openxmlformats-officedocument.presentationml.tags+xml"/>
  <Override PartName="/ppt/tags/tag3907.xml" ContentType="application/vnd.openxmlformats-officedocument.presentationml.tags+xml"/>
  <Override PartName="/ppt/tags/tag3908.xml" ContentType="application/vnd.openxmlformats-officedocument.presentationml.tags+xml"/>
  <Override PartName="/ppt/tags/tag3909.xml" ContentType="application/vnd.openxmlformats-officedocument.presentationml.tags+xml"/>
  <Override PartName="/ppt/tags/tag3910.xml" ContentType="application/vnd.openxmlformats-officedocument.presentationml.tags+xml"/>
  <Override PartName="/ppt/tags/tag3911.xml" ContentType="application/vnd.openxmlformats-officedocument.presentationml.tags+xml"/>
  <Override PartName="/ppt/tags/tag3912.xml" ContentType="application/vnd.openxmlformats-officedocument.presentationml.tags+xml"/>
  <Override PartName="/ppt/tags/tag3913.xml" ContentType="application/vnd.openxmlformats-officedocument.presentationml.tags+xml"/>
  <Override PartName="/ppt/tags/tag3914.xml" ContentType="application/vnd.openxmlformats-officedocument.presentationml.tags+xml"/>
  <Override PartName="/ppt/tags/tag3915.xml" ContentType="application/vnd.openxmlformats-officedocument.presentationml.tags+xml"/>
  <Override PartName="/ppt/tags/tag3916.xml" ContentType="application/vnd.openxmlformats-officedocument.presentationml.tags+xml"/>
  <Override PartName="/ppt/tags/tag3917.xml" ContentType="application/vnd.openxmlformats-officedocument.presentationml.tags+xml"/>
  <Override PartName="/ppt/tags/tag3918.xml" ContentType="application/vnd.openxmlformats-officedocument.presentationml.tags+xml"/>
  <Override PartName="/ppt/tags/tag3919.xml" ContentType="application/vnd.openxmlformats-officedocument.presentationml.tags+xml"/>
  <Override PartName="/ppt/tags/tag3920.xml" ContentType="application/vnd.openxmlformats-officedocument.presentationml.tags+xml"/>
  <Override PartName="/ppt/tags/tag3921.xml" ContentType="application/vnd.openxmlformats-officedocument.presentationml.tags+xml"/>
  <Override PartName="/ppt/tags/tag3922.xml" ContentType="application/vnd.openxmlformats-officedocument.presentationml.tags+xml"/>
  <Override PartName="/ppt/tags/tag3923.xml" ContentType="application/vnd.openxmlformats-officedocument.presentationml.tags+xml"/>
  <Override PartName="/ppt/tags/tag3924.xml" ContentType="application/vnd.openxmlformats-officedocument.presentationml.tags+xml"/>
  <Override PartName="/ppt/tags/tag3925.xml" ContentType="application/vnd.openxmlformats-officedocument.presentationml.tags+xml"/>
  <Override PartName="/ppt/tags/tag3926.xml" ContentType="application/vnd.openxmlformats-officedocument.presentationml.tags+xml"/>
  <Override PartName="/ppt/tags/tag3927.xml" ContentType="application/vnd.openxmlformats-officedocument.presentationml.tags+xml"/>
  <Override PartName="/ppt/tags/tag3928.xml" ContentType="application/vnd.openxmlformats-officedocument.presentationml.tags+xml"/>
  <Override PartName="/ppt/tags/tag3929.xml" ContentType="application/vnd.openxmlformats-officedocument.presentationml.tags+xml"/>
  <Override PartName="/ppt/tags/tag3930.xml" ContentType="application/vnd.openxmlformats-officedocument.presentationml.tags+xml"/>
  <Override PartName="/ppt/tags/tag3931.xml" ContentType="application/vnd.openxmlformats-officedocument.presentationml.tags+xml"/>
  <Override PartName="/ppt/tags/tag3932.xml" ContentType="application/vnd.openxmlformats-officedocument.presentationml.tags+xml"/>
  <Override PartName="/ppt/tags/tag3933.xml" ContentType="application/vnd.openxmlformats-officedocument.presentationml.tags+xml"/>
  <Override PartName="/ppt/tags/tag3934.xml" ContentType="application/vnd.openxmlformats-officedocument.presentationml.tags+xml"/>
  <Override PartName="/ppt/tags/tag3935.xml" ContentType="application/vnd.openxmlformats-officedocument.presentationml.tags+xml"/>
  <Override PartName="/ppt/tags/tag3936.xml" ContentType="application/vnd.openxmlformats-officedocument.presentationml.tags+xml"/>
  <Override PartName="/ppt/tags/tag3937.xml" ContentType="application/vnd.openxmlformats-officedocument.presentationml.tags+xml"/>
  <Override PartName="/ppt/tags/tag3938.xml" ContentType="application/vnd.openxmlformats-officedocument.presentationml.tags+xml"/>
  <Override PartName="/ppt/tags/tag3939.xml" ContentType="application/vnd.openxmlformats-officedocument.presentationml.tags+xml"/>
  <Override PartName="/ppt/tags/tag3940.xml" ContentType="application/vnd.openxmlformats-officedocument.presentationml.tags+xml"/>
  <Override PartName="/ppt/tags/tag3941.xml" ContentType="application/vnd.openxmlformats-officedocument.presentationml.tags+xml"/>
  <Override PartName="/ppt/tags/tag3942.xml" ContentType="application/vnd.openxmlformats-officedocument.presentationml.tags+xml"/>
  <Override PartName="/ppt/tags/tag3943.xml" ContentType="application/vnd.openxmlformats-officedocument.presentationml.tags+xml"/>
  <Override PartName="/ppt/tags/tag3944.xml" ContentType="application/vnd.openxmlformats-officedocument.presentationml.tags+xml"/>
  <Override PartName="/ppt/tags/tag3945.xml" ContentType="application/vnd.openxmlformats-officedocument.presentationml.tags+xml"/>
  <Override PartName="/ppt/tags/tag3946.xml" ContentType="application/vnd.openxmlformats-officedocument.presentationml.tags+xml"/>
  <Override PartName="/ppt/tags/tag3947.xml" ContentType="application/vnd.openxmlformats-officedocument.presentationml.tags+xml"/>
  <Override PartName="/ppt/tags/tag3948.xml" ContentType="application/vnd.openxmlformats-officedocument.presentationml.tags+xml"/>
  <Override PartName="/ppt/tags/tag3949.xml" ContentType="application/vnd.openxmlformats-officedocument.presentationml.tags+xml"/>
  <Override PartName="/ppt/tags/tag3950.xml" ContentType="application/vnd.openxmlformats-officedocument.presentationml.tags+xml"/>
  <Override PartName="/ppt/tags/tag3951.xml" ContentType="application/vnd.openxmlformats-officedocument.presentationml.tags+xml"/>
  <Override PartName="/ppt/notesSlides/notesSlide69.xml" ContentType="application/vnd.openxmlformats-officedocument.presentationml.notesSlide+xml"/>
  <Override PartName="/ppt/tags/tag3952.xml" ContentType="application/vnd.openxmlformats-officedocument.presentationml.tags+xml"/>
  <Override PartName="/ppt/tags/tag3953.xml" ContentType="application/vnd.openxmlformats-officedocument.presentationml.tags+xml"/>
  <Override PartName="/ppt/tags/tag3954.xml" ContentType="application/vnd.openxmlformats-officedocument.presentationml.tags+xml"/>
  <Override PartName="/ppt/tags/tag3955.xml" ContentType="application/vnd.openxmlformats-officedocument.presentationml.tags+xml"/>
  <Override PartName="/ppt/tags/tag3956.xml" ContentType="application/vnd.openxmlformats-officedocument.presentationml.tags+xml"/>
  <Override PartName="/ppt/tags/tag3957.xml" ContentType="application/vnd.openxmlformats-officedocument.presentationml.tags+xml"/>
  <Override PartName="/ppt/tags/tag3958.xml" ContentType="application/vnd.openxmlformats-officedocument.presentationml.tags+xml"/>
  <Override PartName="/ppt/tags/tag3959.xml" ContentType="application/vnd.openxmlformats-officedocument.presentationml.tags+xml"/>
  <Override PartName="/ppt/tags/tag3960.xml" ContentType="application/vnd.openxmlformats-officedocument.presentationml.tags+xml"/>
  <Override PartName="/ppt/tags/tag3961.xml" ContentType="application/vnd.openxmlformats-officedocument.presentationml.tags+xml"/>
  <Override PartName="/ppt/tags/tag3962.xml" ContentType="application/vnd.openxmlformats-officedocument.presentationml.tags+xml"/>
  <Override PartName="/ppt/tags/tag3963.xml" ContentType="application/vnd.openxmlformats-officedocument.presentationml.tags+xml"/>
  <Override PartName="/ppt/tags/tag3964.xml" ContentType="application/vnd.openxmlformats-officedocument.presentationml.tags+xml"/>
  <Override PartName="/ppt/tags/tag3965.xml" ContentType="application/vnd.openxmlformats-officedocument.presentationml.tags+xml"/>
  <Override PartName="/ppt/tags/tag3966.xml" ContentType="application/vnd.openxmlformats-officedocument.presentationml.tags+xml"/>
  <Override PartName="/ppt/tags/tag3967.xml" ContentType="application/vnd.openxmlformats-officedocument.presentationml.tags+xml"/>
  <Override PartName="/ppt/tags/tag3968.xml" ContentType="application/vnd.openxmlformats-officedocument.presentationml.tags+xml"/>
  <Override PartName="/ppt/tags/tag3969.xml" ContentType="application/vnd.openxmlformats-officedocument.presentationml.tags+xml"/>
  <Override PartName="/ppt/tags/tag3970.xml" ContentType="application/vnd.openxmlformats-officedocument.presentationml.tags+xml"/>
  <Override PartName="/ppt/tags/tag3971.xml" ContentType="application/vnd.openxmlformats-officedocument.presentationml.tags+xml"/>
  <Override PartName="/ppt/tags/tag3972.xml" ContentType="application/vnd.openxmlformats-officedocument.presentationml.tags+xml"/>
  <Override PartName="/ppt/tags/tag3973.xml" ContentType="application/vnd.openxmlformats-officedocument.presentationml.tags+xml"/>
  <Override PartName="/ppt/tags/tag3974.xml" ContentType="application/vnd.openxmlformats-officedocument.presentationml.tags+xml"/>
  <Override PartName="/ppt/tags/tag3975.xml" ContentType="application/vnd.openxmlformats-officedocument.presentationml.tags+xml"/>
  <Override PartName="/ppt/tags/tag3976.xml" ContentType="application/vnd.openxmlformats-officedocument.presentationml.tags+xml"/>
  <Override PartName="/ppt/tags/tag3977.xml" ContentType="application/vnd.openxmlformats-officedocument.presentationml.tags+xml"/>
  <Override PartName="/ppt/tags/tag3978.xml" ContentType="application/vnd.openxmlformats-officedocument.presentationml.tags+xml"/>
  <Override PartName="/ppt/tags/tag3979.xml" ContentType="application/vnd.openxmlformats-officedocument.presentationml.tags+xml"/>
  <Override PartName="/ppt/tags/tag3980.xml" ContentType="application/vnd.openxmlformats-officedocument.presentationml.tags+xml"/>
  <Override PartName="/ppt/tags/tag3981.xml" ContentType="application/vnd.openxmlformats-officedocument.presentationml.tags+xml"/>
  <Override PartName="/ppt/tags/tag3982.xml" ContentType="application/vnd.openxmlformats-officedocument.presentationml.tags+xml"/>
  <Override PartName="/ppt/tags/tag3983.xml" ContentType="application/vnd.openxmlformats-officedocument.presentationml.tags+xml"/>
  <Override PartName="/ppt/tags/tag3984.xml" ContentType="application/vnd.openxmlformats-officedocument.presentationml.tags+xml"/>
  <Override PartName="/ppt/tags/tag3985.xml" ContentType="application/vnd.openxmlformats-officedocument.presentationml.tags+xml"/>
  <Override PartName="/ppt/tags/tag3986.xml" ContentType="application/vnd.openxmlformats-officedocument.presentationml.tags+xml"/>
  <Override PartName="/ppt/tags/tag3987.xml" ContentType="application/vnd.openxmlformats-officedocument.presentationml.tags+xml"/>
  <Override PartName="/ppt/tags/tag3988.xml" ContentType="application/vnd.openxmlformats-officedocument.presentationml.tags+xml"/>
  <Override PartName="/ppt/tags/tag3989.xml" ContentType="application/vnd.openxmlformats-officedocument.presentationml.tags+xml"/>
  <Override PartName="/ppt/tags/tag3990.xml" ContentType="application/vnd.openxmlformats-officedocument.presentationml.tags+xml"/>
  <Override PartName="/ppt/tags/tag3991.xml" ContentType="application/vnd.openxmlformats-officedocument.presentationml.tags+xml"/>
  <Override PartName="/ppt/tags/tag3992.xml" ContentType="application/vnd.openxmlformats-officedocument.presentationml.tags+xml"/>
  <Override PartName="/ppt/tags/tag3993.xml" ContentType="application/vnd.openxmlformats-officedocument.presentationml.tags+xml"/>
  <Override PartName="/ppt/tags/tag3994.xml" ContentType="application/vnd.openxmlformats-officedocument.presentationml.tags+xml"/>
  <Override PartName="/ppt/tags/tag3995.xml" ContentType="application/vnd.openxmlformats-officedocument.presentationml.tags+xml"/>
  <Override PartName="/ppt/tags/tag3996.xml" ContentType="application/vnd.openxmlformats-officedocument.presentationml.tags+xml"/>
  <Override PartName="/ppt/tags/tag3997.xml" ContentType="application/vnd.openxmlformats-officedocument.presentationml.tags+xml"/>
  <Override PartName="/ppt/tags/tag3998.xml" ContentType="application/vnd.openxmlformats-officedocument.presentationml.tags+xml"/>
  <Override PartName="/ppt/tags/tag3999.xml" ContentType="application/vnd.openxmlformats-officedocument.presentationml.tags+xml"/>
  <Override PartName="/ppt/tags/tag4000.xml" ContentType="application/vnd.openxmlformats-officedocument.presentationml.tags+xml"/>
  <Override PartName="/ppt/tags/tag4001.xml" ContentType="application/vnd.openxmlformats-officedocument.presentationml.tags+xml"/>
  <Override PartName="/ppt/tags/tag4002.xml" ContentType="application/vnd.openxmlformats-officedocument.presentationml.tags+xml"/>
  <Override PartName="/ppt/tags/tag4003.xml" ContentType="application/vnd.openxmlformats-officedocument.presentationml.tags+xml"/>
  <Override PartName="/ppt/tags/tag4004.xml" ContentType="application/vnd.openxmlformats-officedocument.presentationml.tags+xml"/>
  <Override PartName="/ppt/tags/tag4005.xml" ContentType="application/vnd.openxmlformats-officedocument.presentationml.tags+xml"/>
  <Override PartName="/ppt/tags/tag4006.xml" ContentType="application/vnd.openxmlformats-officedocument.presentationml.tags+xml"/>
  <Override PartName="/ppt/tags/tag4007.xml" ContentType="application/vnd.openxmlformats-officedocument.presentationml.tags+xml"/>
  <Override PartName="/ppt/tags/tag4008.xml" ContentType="application/vnd.openxmlformats-officedocument.presentationml.tags+xml"/>
  <Override PartName="/ppt/notesSlides/notesSlide70.xml" ContentType="application/vnd.openxmlformats-officedocument.presentationml.notesSlide+xml"/>
  <Override PartName="/ppt/tags/tag4009.xml" ContentType="application/vnd.openxmlformats-officedocument.presentationml.tags+xml"/>
  <Override PartName="/ppt/tags/tag4010.xml" ContentType="application/vnd.openxmlformats-officedocument.presentationml.tags+xml"/>
  <Override PartName="/ppt/tags/tag4011.xml" ContentType="application/vnd.openxmlformats-officedocument.presentationml.tags+xml"/>
  <Override PartName="/ppt/tags/tag4012.xml" ContentType="application/vnd.openxmlformats-officedocument.presentationml.tags+xml"/>
  <Override PartName="/ppt/tags/tag4013.xml" ContentType="application/vnd.openxmlformats-officedocument.presentationml.tags+xml"/>
  <Override PartName="/ppt/tags/tag4014.xml" ContentType="application/vnd.openxmlformats-officedocument.presentationml.tags+xml"/>
  <Override PartName="/ppt/tags/tag4015.xml" ContentType="application/vnd.openxmlformats-officedocument.presentationml.tags+xml"/>
  <Override PartName="/ppt/tags/tag4016.xml" ContentType="application/vnd.openxmlformats-officedocument.presentationml.tags+xml"/>
  <Override PartName="/ppt/tags/tag4017.xml" ContentType="application/vnd.openxmlformats-officedocument.presentationml.tags+xml"/>
  <Override PartName="/ppt/tags/tag4018.xml" ContentType="application/vnd.openxmlformats-officedocument.presentationml.tags+xml"/>
  <Override PartName="/ppt/tags/tag4019.xml" ContentType="application/vnd.openxmlformats-officedocument.presentationml.tags+xml"/>
  <Override PartName="/ppt/tags/tag4020.xml" ContentType="application/vnd.openxmlformats-officedocument.presentationml.tags+xml"/>
  <Override PartName="/ppt/notesSlides/notesSlide71.xml" ContentType="application/vnd.openxmlformats-officedocument.presentationml.notesSlide+xml"/>
  <Override PartName="/ppt/tags/tag4021.xml" ContentType="application/vnd.openxmlformats-officedocument.presentationml.tags+xml"/>
  <Override PartName="/ppt/tags/tag4022.xml" ContentType="application/vnd.openxmlformats-officedocument.presentationml.tags+xml"/>
  <Override PartName="/ppt/tags/tag4023.xml" ContentType="application/vnd.openxmlformats-officedocument.presentationml.tags+xml"/>
  <Override PartName="/ppt/tags/tag4024.xml" ContentType="application/vnd.openxmlformats-officedocument.presentationml.tags+xml"/>
  <Override PartName="/ppt/tags/tag4025.xml" ContentType="application/vnd.openxmlformats-officedocument.presentationml.tags+xml"/>
  <Override PartName="/ppt/tags/tag4026.xml" ContentType="application/vnd.openxmlformats-officedocument.presentationml.tags+xml"/>
  <Override PartName="/ppt/tags/tag4027.xml" ContentType="application/vnd.openxmlformats-officedocument.presentationml.tags+xml"/>
  <Override PartName="/ppt/tags/tag4028.xml" ContentType="application/vnd.openxmlformats-officedocument.presentationml.tags+xml"/>
  <Override PartName="/ppt/tags/tag4029.xml" ContentType="application/vnd.openxmlformats-officedocument.presentationml.tags+xml"/>
  <Override PartName="/ppt/tags/tag4030.xml" ContentType="application/vnd.openxmlformats-officedocument.presentationml.tags+xml"/>
  <Override PartName="/ppt/tags/tag4031.xml" ContentType="application/vnd.openxmlformats-officedocument.presentationml.tags+xml"/>
  <Override PartName="/ppt/tags/tag4032.xml" ContentType="application/vnd.openxmlformats-officedocument.presentationml.tags+xml"/>
  <Override PartName="/ppt/notesSlides/notesSlide72.xml" ContentType="application/vnd.openxmlformats-officedocument.presentationml.notesSlide+xml"/>
  <Override PartName="/ppt/tags/tag4033.xml" ContentType="application/vnd.openxmlformats-officedocument.presentationml.tags+xml"/>
  <Override PartName="/ppt/tags/tag4034.xml" ContentType="application/vnd.openxmlformats-officedocument.presentationml.tags+xml"/>
  <Override PartName="/ppt/tags/tag4035.xml" ContentType="application/vnd.openxmlformats-officedocument.presentationml.tags+xml"/>
  <Override PartName="/ppt/tags/tag4036.xml" ContentType="application/vnd.openxmlformats-officedocument.presentationml.tags+xml"/>
  <Override PartName="/ppt/tags/tag4037.xml" ContentType="application/vnd.openxmlformats-officedocument.presentationml.tags+xml"/>
  <Override PartName="/ppt/tags/tag4038.xml" ContentType="application/vnd.openxmlformats-officedocument.presentationml.tags+xml"/>
  <Override PartName="/ppt/tags/tag4039.xml" ContentType="application/vnd.openxmlformats-officedocument.presentationml.tags+xml"/>
  <Override PartName="/ppt/tags/tag4040.xml" ContentType="application/vnd.openxmlformats-officedocument.presentationml.tags+xml"/>
  <Override PartName="/ppt/tags/tag4041.xml" ContentType="application/vnd.openxmlformats-officedocument.presentationml.tags+xml"/>
  <Override PartName="/ppt/tags/tag4042.xml" ContentType="application/vnd.openxmlformats-officedocument.presentationml.tags+xml"/>
  <Override PartName="/ppt/tags/tag4043.xml" ContentType="application/vnd.openxmlformats-officedocument.presentationml.tags+xml"/>
  <Override PartName="/ppt/tags/tag4044.xml" ContentType="application/vnd.openxmlformats-officedocument.presentationml.tags+xml"/>
  <Override PartName="/ppt/tags/tag4045.xml" ContentType="application/vnd.openxmlformats-officedocument.presentationml.tags+xml"/>
  <Override PartName="/ppt/tags/tag4046.xml" ContentType="application/vnd.openxmlformats-officedocument.presentationml.tags+xml"/>
  <Override PartName="/ppt/tags/tag4047.xml" ContentType="application/vnd.openxmlformats-officedocument.presentationml.tags+xml"/>
  <Override PartName="/ppt/notesSlides/notesSlide73.xml" ContentType="application/vnd.openxmlformats-officedocument.presentationml.notesSlide+xml"/>
  <Override PartName="/ppt/tags/tag4048.xml" ContentType="application/vnd.openxmlformats-officedocument.presentationml.tags+xml"/>
  <Override PartName="/ppt/tags/tag4049.xml" ContentType="application/vnd.openxmlformats-officedocument.presentationml.tags+xml"/>
  <Override PartName="/ppt/tags/tag4050.xml" ContentType="application/vnd.openxmlformats-officedocument.presentationml.tags+xml"/>
  <Override PartName="/ppt/tags/tag4051.xml" ContentType="application/vnd.openxmlformats-officedocument.presentationml.tags+xml"/>
  <Override PartName="/ppt/tags/tag4052.xml" ContentType="application/vnd.openxmlformats-officedocument.presentationml.tags+xml"/>
  <Override PartName="/ppt/tags/tag4053.xml" ContentType="application/vnd.openxmlformats-officedocument.presentationml.tags+xml"/>
  <Override PartName="/ppt/tags/tag4054.xml" ContentType="application/vnd.openxmlformats-officedocument.presentationml.tags+xml"/>
  <Override PartName="/ppt/tags/tag4055.xml" ContentType="application/vnd.openxmlformats-officedocument.presentationml.tags+xml"/>
  <Override PartName="/ppt/tags/tag4056.xml" ContentType="application/vnd.openxmlformats-officedocument.presentationml.tags+xml"/>
  <Override PartName="/ppt/tags/tag4057.xml" ContentType="application/vnd.openxmlformats-officedocument.presentationml.tags+xml"/>
  <Override PartName="/ppt/tags/tag4058.xml" ContentType="application/vnd.openxmlformats-officedocument.presentationml.tags+xml"/>
  <Override PartName="/ppt/tags/tag4059.xml" ContentType="application/vnd.openxmlformats-officedocument.presentationml.tags+xml"/>
  <Override PartName="/ppt/tags/tag4060.xml" ContentType="application/vnd.openxmlformats-officedocument.presentationml.tags+xml"/>
  <Override PartName="/ppt/tags/tag4061.xml" ContentType="application/vnd.openxmlformats-officedocument.presentationml.tags+xml"/>
  <Override PartName="/ppt/tags/tag4062.xml" ContentType="application/vnd.openxmlformats-officedocument.presentationml.tags+xml"/>
  <Override PartName="/ppt/tags/tag4063.xml" ContentType="application/vnd.openxmlformats-officedocument.presentationml.tags+xml"/>
  <Override PartName="/ppt/tags/tag4064.xml" ContentType="application/vnd.openxmlformats-officedocument.presentationml.tags+xml"/>
  <Override PartName="/ppt/tags/tag4065.xml" ContentType="application/vnd.openxmlformats-officedocument.presentationml.tags+xml"/>
  <Override PartName="/ppt/tags/tag4066.xml" ContentType="application/vnd.openxmlformats-officedocument.presentationml.tags+xml"/>
  <Override PartName="/ppt/tags/tag4067.xml" ContentType="application/vnd.openxmlformats-officedocument.presentationml.tags+xml"/>
  <Override PartName="/ppt/tags/tag4068.xml" ContentType="application/vnd.openxmlformats-officedocument.presentationml.tags+xml"/>
  <Override PartName="/ppt/tags/tag4069.xml" ContentType="application/vnd.openxmlformats-officedocument.presentationml.tags+xml"/>
  <Override PartName="/ppt/tags/tag4070.xml" ContentType="application/vnd.openxmlformats-officedocument.presentationml.tags+xml"/>
  <Override PartName="/ppt/tags/tag4071.xml" ContentType="application/vnd.openxmlformats-officedocument.presentationml.tags+xml"/>
  <Override PartName="/ppt/tags/tag4072.xml" ContentType="application/vnd.openxmlformats-officedocument.presentationml.tags+xml"/>
  <Override PartName="/ppt/tags/tag4073.xml" ContentType="application/vnd.openxmlformats-officedocument.presentationml.tags+xml"/>
  <Override PartName="/ppt/tags/tag4074.xml" ContentType="application/vnd.openxmlformats-officedocument.presentationml.tags+xml"/>
  <Override PartName="/ppt/tags/tag4075.xml" ContentType="application/vnd.openxmlformats-officedocument.presentationml.tags+xml"/>
  <Override PartName="/ppt/tags/tag4076.xml" ContentType="application/vnd.openxmlformats-officedocument.presentationml.tags+xml"/>
  <Override PartName="/ppt/tags/tag4077.xml" ContentType="application/vnd.openxmlformats-officedocument.presentationml.tags+xml"/>
  <Override PartName="/ppt/tags/tag4078.xml" ContentType="application/vnd.openxmlformats-officedocument.presentationml.tags+xml"/>
  <Override PartName="/ppt/tags/tag4079.xml" ContentType="application/vnd.openxmlformats-officedocument.presentationml.tags+xml"/>
  <Override PartName="/ppt/tags/tag4080.xml" ContentType="application/vnd.openxmlformats-officedocument.presentationml.tags+xml"/>
  <Override PartName="/ppt/tags/tag4081.xml" ContentType="application/vnd.openxmlformats-officedocument.presentationml.tags+xml"/>
  <Override PartName="/ppt/tags/tag4082.xml" ContentType="application/vnd.openxmlformats-officedocument.presentationml.tags+xml"/>
  <Override PartName="/ppt/tags/tag4083.xml" ContentType="application/vnd.openxmlformats-officedocument.presentationml.tags+xml"/>
  <Override PartName="/ppt/tags/tag4084.xml" ContentType="application/vnd.openxmlformats-officedocument.presentationml.tags+xml"/>
  <Override PartName="/ppt/tags/tag4085.xml" ContentType="application/vnd.openxmlformats-officedocument.presentationml.tags+xml"/>
  <Override PartName="/ppt/tags/tag4086.xml" ContentType="application/vnd.openxmlformats-officedocument.presentationml.tags+xml"/>
  <Override PartName="/ppt/tags/tag4087.xml" ContentType="application/vnd.openxmlformats-officedocument.presentationml.tags+xml"/>
  <Override PartName="/ppt/tags/tag4088.xml" ContentType="application/vnd.openxmlformats-officedocument.presentationml.tags+xml"/>
  <Override PartName="/ppt/tags/tag4089.xml" ContentType="application/vnd.openxmlformats-officedocument.presentationml.tags+xml"/>
  <Override PartName="/ppt/tags/tag4090.xml" ContentType="application/vnd.openxmlformats-officedocument.presentationml.tags+xml"/>
  <Override PartName="/ppt/tags/tag4091.xml" ContentType="application/vnd.openxmlformats-officedocument.presentationml.tags+xml"/>
  <Override PartName="/ppt/tags/tag4092.xml" ContentType="application/vnd.openxmlformats-officedocument.presentationml.tags+xml"/>
  <Override PartName="/ppt/tags/tag4093.xml" ContentType="application/vnd.openxmlformats-officedocument.presentationml.tags+xml"/>
  <Override PartName="/ppt/tags/tag4094.xml" ContentType="application/vnd.openxmlformats-officedocument.presentationml.tags+xml"/>
  <Override PartName="/ppt/tags/tag4095.xml" ContentType="application/vnd.openxmlformats-officedocument.presentationml.tags+xml"/>
  <Override PartName="/ppt/tags/tag4096.xml" ContentType="application/vnd.openxmlformats-officedocument.presentationml.tags+xml"/>
  <Override PartName="/ppt/tags/tag4097.xml" ContentType="application/vnd.openxmlformats-officedocument.presentationml.tags+xml"/>
  <Override PartName="/ppt/tags/tag4098.xml" ContentType="application/vnd.openxmlformats-officedocument.presentationml.tags+xml"/>
  <Override PartName="/ppt/tags/tag4099.xml" ContentType="application/vnd.openxmlformats-officedocument.presentationml.tags+xml"/>
  <Override PartName="/ppt/tags/tag4100.xml" ContentType="application/vnd.openxmlformats-officedocument.presentationml.tags+xml"/>
  <Override PartName="/ppt/notesSlides/notesSlide74.xml" ContentType="application/vnd.openxmlformats-officedocument.presentationml.notesSlide+xml"/>
  <Override PartName="/ppt/tags/tag4101.xml" ContentType="application/vnd.openxmlformats-officedocument.presentationml.tags+xml"/>
  <Override PartName="/ppt/tags/tag4102.xml" ContentType="application/vnd.openxmlformats-officedocument.presentationml.tags+xml"/>
  <Override PartName="/ppt/tags/tag4103.xml" ContentType="application/vnd.openxmlformats-officedocument.presentationml.tags+xml"/>
  <Override PartName="/ppt/tags/tag4104.xml" ContentType="application/vnd.openxmlformats-officedocument.presentationml.tags+xml"/>
  <Override PartName="/ppt/tags/tag4105.xml" ContentType="application/vnd.openxmlformats-officedocument.presentationml.tags+xml"/>
  <Override PartName="/ppt/tags/tag4106.xml" ContentType="application/vnd.openxmlformats-officedocument.presentationml.tags+xml"/>
  <Override PartName="/ppt/tags/tag4107.xml" ContentType="application/vnd.openxmlformats-officedocument.presentationml.tags+xml"/>
  <Override PartName="/ppt/tags/tag4108.xml" ContentType="application/vnd.openxmlformats-officedocument.presentationml.tags+xml"/>
  <Override PartName="/ppt/tags/tag4109.xml" ContentType="application/vnd.openxmlformats-officedocument.presentationml.tags+xml"/>
  <Override PartName="/ppt/tags/tag4110.xml" ContentType="application/vnd.openxmlformats-officedocument.presentationml.tags+xml"/>
  <Override PartName="/ppt/tags/tag4111.xml" ContentType="application/vnd.openxmlformats-officedocument.presentationml.tags+xml"/>
  <Override PartName="/ppt/tags/tag4112.xml" ContentType="application/vnd.openxmlformats-officedocument.presentationml.tags+xml"/>
  <Override PartName="/ppt/tags/tag4113.xml" ContentType="application/vnd.openxmlformats-officedocument.presentationml.tags+xml"/>
  <Override PartName="/ppt/tags/tag4114.xml" ContentType="application/vnd.openxmlformats-officedocument.presentationml.tags+xml"/>
  <Override PartName="/ppt/tags/tag4115.xml" ContentType="application/vnd.openxmlformats-officedocument.presentationml.tags+xml"/>
  <Override PartName="/ppt/tags/tag4116.xml" ContentType="application/vnd.openxmlformats-officedocument.presentationml.tags+xml"/>
  <Override PartName="/ppt/tags/tag4117.xml" ContentType="application/vnd.openxmlformats-officedocument.presentationml.tags+xml"/>
  <Override PartName="/ppt/tags/tag4118.xml" ContentType="application/vnd.openxmlformats-officedocument.presentationml.tags+xml"/>
  <Override PartName="/ppt/tags/tag4119.xml" ContentType="application/vnd.openxmlformats-officedocument.presentationml.tags+xml"/>
  <Override PartName="/ppt/tags/tag4120.xml" ContentType="application/vnd.openxmlformats-officedocument.presentationml.tags+xml"/>
  <Override PartName="/ppt/tags/tag4121.xml" ContentType="application/vnd.openxmlformats-officedocument.presentationml.tags+xml"/>
  <Override PartName="/ppt/tags/tag4122.xml" ContentType="application/vnd.openxmlformats-officedocument.presentationml.tags+xml"/>
  <Override PartName="/ppt/tags/tag4123.xml" ContentType="application/vnd.openxmlformats-officedocument.presentationml.tags+xml"/>
  <Override PartName="/ppt/tags/tag4124.xml" ContentType="application/vnd.openxmlformats-officedocument.presentationml.tags+xml"/>
  <Override PartName="/ppt/tags/tag4125.xml" ContentType="application/vnd.openxmlformats-officedocument.presentationml.tags+xml"/>
  <Override PartName="/ppt/tags/tag4126.xml" ContentType="application/vnd.openxmlformats-officedocument.presentationml.tags+xml"/>
  <Override PartName="/ppt/tags/tag4127.xml" ContentType="application/vnd.openxmlformats-officedocument.presentationml.tags+xml"/>
  <Override PartName="/ppt/tags/tag4128.xml" ContentType="application/vnd.openxmlformats-officedocument.presentationml.tags+xml"/>
  <Override PartName="/ppt/tags/tag4129.xml" ContentType="application/vnd.openxmlformats-officedocument.presentationml.tags+xml"/>
  <Override PartName="/ppt/tags/tag4130.xml" ContentType="application/vnd.openxmlformats-officedocument.presentationml.tags+xml"/>
  <Override PartName="/ppt/tags/tag4131.xml" ContentType="application/vnd.openxmlformats-officedocument.presentationml.tags+xml"/>
  <Override PartName="/ppt/tags/tag4132.xml" ContentType="application/vnd.openxmlformats-officedocument.presentationml.tags+xml"/>
  <Override PartName="/ppt/tags/tag4133.xml" ContentType="application/vnd.openxmlformats-officedocument.presentationml.tags+xml"/>
  <Override PartName="/ppt/tags/tag4134.xml" ContentType="application/vnd.openxmlformats-officedocument.presentationml.tags+xml"/>
  <Override PartName="/ppt/tags/tag4135.xml" ContentType="application/vnd.openxmlformats-officedocument.presentationml.tags+xml"/>
  <Override PartName="/ppt/tags/tag4136.xml" ContentType="application/vnd.openxmlformats-officedocument.presentationml.tags+xml"/>
  <Override PartName="/ppt/tags/tag4137.xml" ContentType="application/vnd.openxmlformats-officedocument.presentationml.tags+xml"/>
  <Override PartName="/ppt/tags/tag4138.xml" ContentType="application/vnd.openxmlformats-officedocument.presentationml.tags+xml"/>
  <Override PartName="/ppt/tags/tag4139.xml" ContentType="application/vnd.openxmlformats-officedocument.presentationml.tags+xml"/>
  <Override PartName="/ppt/tags/tag4140.xml" ContentType="application/vnd.openxmlformats-officedocument.presentationml.tags+xml"/>
  <Override PartName="/ppt/tags/tag4141.xml" ContentType="application/vnd.openxmlformats-officedocument.presentationml.tags+xml"/>
  <Override PartName="/ppt/tags/tag4142.xml" ContentType="application/vnd.openxmlformats-officedocument.presentationml.tags+xml"/>
  <Override PartName="/ppt/tags/tag4143.xml" ContentType="application/vnd.openxmlformats-officedocument.presentationml.tags+xml"/>
  <Override PartName="/ppt/tags/tag4144.xml" ContentType="application/vnd.openxmlformats-officedocument.presentationml.tags+xml"/>
  <Override PartName="/ppt/tags/tag4145.xml" ContentType="application/vnd.openxmlformats-officedocument.presentationml.tags+xml"/>
  <Override PartName="/ppt/tags/tag4146.xml" ContentType="application/vnd.openxmlformats-officedocument.presentationml.tags+xml"/>
  <Override PartName="/ppt/tags/tag4147.xml" ContentType="application/vnd.openxmlformats-officedocument.presentationml.tags+xml"/>
  <Override PartName="/ppt/tags/tag4148.xml" ContentType="application/vnd.openxmlformats-officedocument.presentationml.tags+xml"/>
  <Override PartName="/ppt/tags/tag4149.xml" ContentType="application/vnd.openxmlformats-officedocument.presentationml.tags+xml"/>
  <Override PartName="/ppt/tags/tag4150.xml" ContentType="application/vnd.openxmlformats-officedocument.presentationml.tags+xml"/>
  <Override PartName="/ppt/tags/tag4151.xml" ContentType="application/vnd.openxmlformats-officedocument.presentationml.tags+xml"/>
  <Override PartName="/ppt/tags/tag4152.xml" ContentType="application/vnd.openxmlformats-officedocument.presentationml.tags+xml"/>
  <Override PartName="/ppt/tags/tag4153.xml" ContentType="application/vnd.openxmlformats-officedocument.presentationml.tags+xml"/>
  <Override PartName="/ppt/tags/tag4154.xml" ContentType="application/vnd.openxmlformats-officedocument.presentationml.tags+xml"/>
  <Override PartName="/ppt/tags/tag4155.xml" ContentType="application/vnd.openxmlformats-officedocument.presentationml.tags+xml"/>
  <Override PartName="/ppt/notesSlides/notesSlide75.xml" ContentType="application/vnd.openxmlformats-officedocument.presentationml.notesSlide+xml"/>
  <Override PartName="/ppt/tags/tag4156.xml" ContentType="application/vnd.openxmlformats-officedocument.presentationml.tags+xml"/>
  <Override PartName="/ppt/tags/tag4157.xml" ContentType="application/vnd.openxmlformats-officedocument.presentationml.tags+xml"/>
  <Override PartName="/ppt/tags/tag4158.xml" ContentType="application/vnd.openxmlformats-officedocument.presentationml.tags+xml"/>
  <Override PartName="/ppt/tags/tag4159.xml" ContentType="application/vnd.openxmlformats-officedocument.presentationml.tags+xml"/>
  <Override PartName="/ppt/tags/tag4160.xml" ContentType="application/vnd.openxmlformats-officedocument.presentationml.tags+xml"/>
  <Override PartName="/ppt/tags/tag4161.xml" ContentType="application/vnd.openxmlformats-officedocument.presentationml.tags+xml"/>
  <Override PartName="/ppt/tags/tag4162.xml" ContentType="application/vnd.openxmlformats-officedocument.presentationml.tags+xml"/>
  <Override PartName="/ppt/tags/tag4163.xml" ContentType="application/vnd.openxmlformats-officedocument.presentationml.tags+xml"/>
  <Override PartName="/ppt/tags/tag4164.xml" ContentType="application/vnd.openxmlformats-officedocument.presentationml.tags+xml"/>
  <Override PartName="/ppt/tags/tag4165.xml" ContentType="application/vnd.openxmlformats-officedocument.presentationml.tags+xml"/>
  <Override PartName="/ppt/tags/tag4166.xml" ContentType="application/vnd.openxmlformats-officedocument.presentationml.tags+xml"/>
  <Override PartName="/ppt/tags/tag4167.xml" ContentType="application/vnd.openxmlformats-officedocument.presentationml.tags+xml"/>
  <Override PartName="/ppt/tags/tag4168.xml" ContentType="application/vnd.openxmlformats-officedocument.presentationml.tags+xml"/>
  <Override PartName="/ppt/tags/tag4169.xml" ContentType="application/vnd.openxmlformats-officedocument.presentationml.tags+xml"/>
  <Override PartName="/ppt/tags/tag4170.xml" ContentType="application/vnd.openxmlformats-officedocument.presentationml.tags+xml"/>
  <Override PartName="/ppt/tags/tag4171.xml" ContentType="application/vnd.openxmlformats-officedocument.presentationml.tags+xml"/>
  <Override PartName="/ppt/tags/tag4172.xml" ContentType="application/vnd.openxmlformats-officedocument.presentationml.tags+xml"/>
  <Override PartName="/ppt/tags/tag4173.xml" ContentType="application/vnd.openxmlformats-officedocument.presentationml.tags+xml"/>
  <Override PartName="/ppt/tags/tag4174.xml" ContentType="application/vnd.openxmlformats-officedocument.presentationml.tags+xml"/>
  <Override PartName="/ppt/tags/tag4175.xml" ContentType="application/vnd.openxmlformats-officedocument.presentationml.tags+xml"/>
  <Override PartName="/ppt/tags/tag4176.xml" ContentType="application/vnd.openxmlformats-officedocument.presentationml.tags+xml"/>
  <Override PartName="/ppt/tags/tag4177.xml" ContentType="application/vnd.openxmlformats-officedocument.presentationml.tags+xml"/>
  <Override PartName="/ppt/tags/tag4178.xml" ContentType="application/vnd.openxmlformats-officedocument.presentationml.tags+xml"/>
  <Override PartName="/ppt/tags/tag4179.xml" ContentType="application/vnd.openxmlformats-officedocument.presentationml.tags+xml"/>
  <Override PartName="/ppt/tags/tag4180.xml" ContentType="application/vnd.openxmlformats-officedocument.presentationml.tags+xml"/>
  <Override PartName="/ppt/tags/tag4181.xml" ContentType="application/vnd.openxmlformats-officedocument.presentationml.tags+xml"/>
  <Override PartName="/ppt/tags/tag4182.xml" ContentType="application/vnd.openxmlformats-officedocument.presentationml.tags+xml"/>
  <Override PartName="/ppt/tags/tag4183.xml" ContentType="application/vnd.openxmlformats-officedocument.presentationml.tags+xml"/>
  <Override PartName="/ppt/tags/tag4184.xml" ContentType="application/vnd.openxmlformats-officedocument.presentationml.tags+xml"/>
  <Override PartName="/ppt/tags/tag4185.xml" ContentType="application/vnd.openxmlformats-officedocument.presentationml.tags+xml"/>
  <Override PartName="/ppt/tags/tag4186.xml" ContentType="application/vnd.openxmlformats-officedocument.presentationml.tags+xml"/>
  <Override PartName="/ppt/tags/tag4187.xml" ContentType="application/vnd.openxmlformats-officedocument.presentationml.tags+xml"/>
  <Override PartName="/ppt/tags/tag4188.xml" ContentType="application/vnd.openxmlformats-officedocument.presentationml.tags+xml"/>
  <Override PartName="/ppt/tags/tag4189.xml" ContentType="application/vnd.openxmlformats-officedocument.presentationml.tags+xml"/>
  <Override PartName="/ppt/tags/tag4190.xml" ContentType="application/vnd.openxmlformats-officedocument.presentationml.tags+xml"/>
  <Override PartName="/ppt/tags/tag4191.xml" ContentType="application/vnd.openxmlformats-officedocument.presentationml.tags+xml"/>
  <Override PartName="/ppt/tags/tag4192.xml" ContentType="application/vnd.openxmlformats-officedocument.presentationml.tags+xml"/>
  <Override PartName="/ppt/tags/tag4193.xml" ContentType="application/vnd.openxmlformats-officedocument.presentationml.tags+xml"/>
  <Override PartName="/ppt/tags/tag4194.xml" ContentType="application/vnd.openxmlformats-officedocument.presentationml.tags+xml"/>
  <Override PartName="/ppt/tags/tag4195.xml" ContentType="application/vnd.openxmlformats-officedocument.presentationml.tags+xml"/>
  <Override PartName="/ppt/tags/tag4196.xml" ContentType="application/vnd.openxmlformats-officedocument.presentationml.tags+xml"/>
  <Override PartName="/ppt/tags/tag4197.xml" ContentType="application/vnd.openxmlformats-officedocument.presentationml.tags+xml"/>
  <Override PartName="/ppt/tags/tag4198.xml" ContentType="application/vnd.openxmlformats-officedocument.presentationml.tags+xml"/>
  <Override PartName="/ppt/tags/tag4199.xml" ContentType="application/vnd.openxmlformats-officedocument.presentationml.tags+xml"/>
  <Override PartName="/ppt/tags/tag4200.xml" ContentType="application/vnd.openxmlformats-officedocument.presentationml.tags+xml"/>
  <Override PartName="/ppt/tags/tag4201.xml" ContentType="application/vnd.openxmlformats-officedocument.presentationml.tags+xml"/>
  <Override PartName="/ppt/tags/tag4202.xml" ContentType="application/vnd.openxmlformats-officedocument.presentationml.tags+xml"/>
  <Override PartName="/ppt/tags/tag4203.xml" ContentType="application/vnd.openxmlformats-officedocument.presentationml.tags+xml"/>
  <Override PartName="/ppt/tags/tag4204.xml" ContentType="application/vnd.openxmlformats-officedocument.presentationml.tags+xml"/>
  <Override PartName="/ppt/tags/tag4205.xml" ContentType="application/vnd.openxmlformats-officedocument.presentationml.tags+xml"/>
  <Override PartName="/ppt/tags/tag4206.xml" ContentType="application/vnd.openxmlformats-officedocument.presentationml.tags+xml"/>
  <Override PartName="/ppt/tags/tag4207.xml" ContentType="application/vnd.openxmlformats-officedocument.presentationml.tags+xml"/>
  <Override PartName="/ppt/tags/tag4208.xml" ContentType="application/vnd.openxmlformats-officedocument.presentationml.tags+xml"/>
  <Override PartName="/ppt/tags/tag4209.xml" ContentType="application/vnd.openxmlformats-officedocument.presentationml.tags+xml"/>
  <Override PartName="/ppt/tags/tag4210.xml" ContentType="application/vnd.openxmlformats-officedocument.presentationml.tags+xml"/>
  <Override PartName="/ppt/notesSlides/notesSlide76.xml" ContentType="application/vnd.openxmlformats-officedocument.presentationml.notesSlide+xml"/>
  <Override PartName="/ppt/tags/tag4211.xml" ContentType="application/vnd.openxmlformats-officedocument.presentationml.tags+xml"/>
  <Override PartName="/ppt/tags/tag4212.xml" ContentType="application/vnd.openxmlformats-officedocument.presentationml.tags+xml"/>
  <Override PartName="/ppt/tags/tag4213.xml" ContentType="application/vnd.openxmlformats-officedocument.presentationml.tags+xml"/>
  <Override PartName="/ppt/tags/tag4214.xml" ContentType="application/vnd.openxmlformats-officedocument.presentationml.tags+xml"/>
  <Override PartName="/ppt/tags/tag4215.xml" ContentType="application/vnd.openxmlformats-officedocument.presentationml.tags+xml"/>
  <Override PartName="/ppt/tags/tag4216.xml" ContentType="application/vnd.openxmlformats-officedocument.presentationml.tags+xml"/>
  <Override PartName="/ppt/tags/tag4217.xml" ContentType="application/vnd.openxmlformats-officedocument.presentationml.tags+xml"/>
  <Override PartName="/ppt/tags/tag4218.xml" ContentType="application/vnd.openxmlformats-officedocument.presentationml.tags+xml"/>
  <Override PartName="/ppt/tags/tag4219.xml" ContentType="application/vnd.openxmlformats-officedocument.presentationml.tags+xml"/>
  <Override PartName="/ppt/tags/tag4220.xml" ContentType="application/vnd.openxmlformats-officedocument.presentationml.tags+xml"/>
  <Override PartName="/ppt/tags/tag4221.xml" ContentType="application/vnd.openxmlformats-officedocument.presentationml.tags+xml"/>
  <Override PartName="/ppt/tags/tag4222.xml" ContentType="application/vnd.openxmlformats-officedocument.presentationml.tags+xml"/>
  <Override PartName="/ppt/tags/tag4223.xml" ContentType="application/vnd.openxmlformats-officedocument.presentationml.tags+xml"/>
  <Override PartName="/ppt/tags/tag4224.xml" ContentType="application/vnd.openxmlformats-officedocument.presentationml.tags+xml"/>
  <Override PartName="/ppt/tags/tag4225.xml" ContentType="application/vnd.openxmlformats-officedocument.presentationml.tags+xml"/>
  <Override PartName="/ppt/tags/tag4226.xml" ContentType="application/vnd.openxmlformats-officedocument.presentationml.tags+xml"/>
  <Override PartName="/ppt/tags/tag4227.xml" ContentType="application/vnd.openxmlformats-officedocument.presentationml.tags+xml"/>
  <Override PartName="/ppt/tags/tag4228.xml" ContentType="application/vnd.openxmlformats-officedocument.presentationml.tags+xml"/>
  <Override PartName="/ppt/tags/tag4229.xml" ContentType="application/vnd.openxmlformats-officedocument.presentationml.tags+xml"/>
  <Override PartName="/ppt/tags/tag4230.xml" ContentType="application/vnd.openxmlformats-officedocument.presentationml.tags+xml"/>
  <Override PartName="/ppt/tags/tag4231.xml" ContentType="application/vnd.openxmlformats-officedocument.presentationml.tags+xml"/>
  <Override PartName="/ppt/tags/tag4232.xml" ContentType="application/vnd.openxmlformats-officedocument.presentationml.tags+xml"/>
  <Override PartName="/ppt/tags/tag4233.xml" ContentType="application/vnd.openxmlformats-officedocument.presentationml.tags+xml"/>
  <Override PartName="/ppt/tags/tag4234.xml" ContentType="application/vnd.openxmlformats-officedocument.presentationml.tags+xml"/>
  <Override PartName="/ppt/tags/tag4235.xml" ContentType="application/vnd.openxmlformats-officedocument.presentationml.tags+xml"/>
  <Override PartName="/ppt/tags/tag4236.xml" ContentType="application/vnd.openxmlformats-officedocument.presentationml.tags+xml"/>
  <Override PartName="/ppt/tags/tag4237.xml" ContentType="application/vnd.openxmlformats-officedocument.presentationml.tags+xml"/>
  <Override PartName="/ppt/tags/tag4238.xml" ContentType="application/vnd.openxmlformats-officedocument.presentationml.tags+xml"/>
  <Override PartName="/ppt/tags/tag4239.xml" ContentType="application/vnd.openxmlformats-officedocument.presentationml.tags+xml"/>
  <Override PartName="/ppt/tags/tag4240.xml" ContentType="application/vnd.openxmlformats-officedocument.presentationml.tags+xml"/>
  <Override PartName="/ppt/tags/tag4241.xml" ContentType="application/vnd.openxmlformats-officedocument.presentationml.tags+xml"/>
  <Override PartName="/ppt/tags/tag4242.xml" ContentType="application/vnd.openxmlformats-officedocument.presentationml.tags+xml"/>
  <Override PartName="/ppt/tags/tag4243.xml" ContentType="application/vnd.openxmlformats-officedocument.presentationml.tags+xml"/>
  <Override PartName="/ppt/tags/tag4244.xml" ContentType="application/vnd.openxmlformats-officedocument.presentationml.tags+xml"/>
  <Override PartName="/ppt/tags/tag4245.xml" ContentType="application/vnd.openxmlformats-officedocument.presentationml.tags+xml"/>
  <Override PartName="/ppt/tags/tag4246.xml" ContentType="application/vnd.openxmlformats-officedocument.presentationml.tags+xml"/>
  <Override PartName="/ppt/tags/tag4247.xml" ContentType="application/vnd.openxmlformats-officedocument.presentationml.tags+xml"/>
  <Override PartName="/ppt/tags/tag4248.xml" ContentType="application/vnd.openxmlformats-officedocument.presentationml.tags+xml"/>
  <Override PartName="/ppt/tags/tag4249.xml" ContentType="application/vnd.openxmlformats-officedocument.presentationml.tags+xml"/>
  <Override PartName="/ppt/tags/tag4250.xml" ContentType="application/vnd.openxmlformats-officedocument.presentationml.tags+xml"/>
  <Override PartName="/ppt/tags/tag4251.xml" ContentType="application/vnd.openxmlformats-officedocument.presentationml.tags+xml"/>
  <Override PartName="/ppt/tags/tag4252.xml" ContentType="application/vnd.openxmlformats-officedocument.presentationml.tags+xml"/>
  <Override PartName="/ppt/tags/tag4253.xml" ContentType="application/vnd.openxmlformats-officedocument.presentationml.tags+xml"/>
  <Override PartName="/ppt/tags/tag4254.xml" ContentType="application/vnd.openxmlformats-officedocument.presentationml.tags+xml"/>
  <Override PartName="/ppt/tags/tag4255.xml" ContentType="application/vnd.openxmlformats-officedocument.presentationml.tags+xml"/>
  <Override PartName="/ppt/tags/tag4256.xml" ContentType="application/vnd.openxmlformats-officedocument.presentationml.tags+xml"/>
  <Override PartName="/ppt/tags/tag4257.xml" ContentType="application/vnd.openxmlformats-officedocument.presentationml.tags+xml"/>
  <Override PartName="/ppt/tags/tag4258.xml" ContentType="application/vnd.openxmlformats-officedocument.presentationml.tags+xml"/>
  <Override PartName="/ppt/tags/tag4259.xml" ContentType="application/vnd.openxmlformats-officedocument.presentationml.tags+xml"/>
  <Override PartName="/ppt/tags/tag4260.xml" ContentType="application/vnd.openxmlformats-officedocument.presentationml.tags+xml"/>
  <Override PartName="/ppt/tags/tag4261.xml" ContentType="application/vnd.openxmlformats-officedocument.presentationml.tags+xml"/>
  <Override PartName="/ppt/tags/tag4262.xml" ContentType="application/vnd.openxmlformats-officedocument.presentationml.tags+xml"/>
  <Override PartName="/ppt/tags/tag4263.xml" ContentType="application/vnd.openxmlformats-officedocument.presentationml.tags+xml"/>
  <Override PartName="/ppt/tags/tag4264.xml" ContentType="application/vnd.openxmlformats-officedocument.presentationml.tags+xml"/>
  <Override PartName="/ppt/tags/tag4265.xml" ContentType="application/vnd.openxmlformats-officedocument.presentationml.tags+xml"/>
  <Override PartName="/ppt/notesSlides/notesSlide77.xml" ContentType="application/vnd.openxmlformats-officedocument.presentationml.notesSlide+xml"/>
  <Override PartName="/ppt/tags/tag4266.xml" ContentType="application/vnd.openxmlformats-officedocument.presentationml.tags+xml"/>
  <Override PartName="/ppt/tags/tag4267.xml" ContentType="application/vnd.openxmlformats-officedocument.presentationml.tags+xml"/>
  <Override PartName="/ppt/tags/tag4268.xml" ContentType="application/vnd.openxmlformats-officedocument.presentationml.tags+xml"/>
  <Override PartName="/ppt/tags/tag4269.xml" ContentType="application/vnd.openxmlformats-officedocument.presentationml.tags+xml"/>
  <Override PartName="/ppt/tags/tag4270.xml" ContentType="application/vnd.openxmlformats-officedocument.presentationml.tags+xml"/>
  <Override PartName="/ppt/tags/tag4271.xml" ContentType="application/vnd.openxmlformats-officedocument.presentationml.tags+xml"/>
  <Override PartName="/ppt/tags/tag4272.xml" ContentType="application/vnd.openxmlformats-officedocument.presentationml.tags+xml"/>
  <Override PartName="/ppt/tags/tag4273.xml" ContentType="application/vnd.openxmlformats-officedocument.presentationml.tags+xml"/>
  <Override PartName="/ppt/tags/tag4274.xml" ContentType="application/vnd.openxmlformats-officedocument.presentationml.tags+xml"/>
  <Override PartName="/ppt/tags/tag4275.xml" ContentType="application/vnd.openxmlformats-officedocument.presentationml.tags+xml"/>
  <Override PartName="/ppt/tags/tag4276.xml" ContentType="application/vnd.openxmlformats-officedocument.presentationml.tags+xml"/>
  <Override PartName="/ppt/tags/tag4277.xml" ContentType="application/vnd.openxmlformats-officedocument.presentationml.tags+xml"/>
  <Override PartName="/ppt/tags/tag4278.xml" ContentType="application/vnd.openxmlformats-officedocument.presentationml.tags+xml"/>
  <Override PartName="/ppt/tags/tag4279.xml" ContentType="application/vnd.openxmlformats-officedocument.presentationml.tags+xml"/>
  <Override PartName="/ppt/tags/tag4280.xml" ContentType="application/vnd.openxmlformats-officedocument.presentationml.tags+xml"/>
  <Override PartName="/ppt/tags/tag4281.xml" ContentType="application/vnd.openxmlformats-officedocument.presentationml.tags+xml"/>
  <Override PartName="/ppt/tags/tag4282.xml" ContentType="application/vnd.openxmlformats-officedocument.presentationml.tags+xml"/>
  <Override PartName="/ppt/tags/tag4283.xml" ContentType="application/vnd.openxmlformats-officedocument.presentationml.tags+xml"/>
  <Override PartName="/ppt/tags/tag4284.xml" ContentType="application/vnd.openxmlformats-officedocument.presentationml.tags+xml"/>
  <Override PartName="/ppt/tags/tag4285.xml" ContentType="application/vnd.openxmlformats-officedocument.presentationml.tags+xml"/>
  <Override PartName="/ppt/tags/tag4286.xml" ContentType="application/vnd.openxmlformats-officedocument.presentationml.tags+xml"/>
  <Override PartName="/ppt/tags/tag4287.xml" ContentType="application/vnd.openxmlformats-officedocument.presentationml.tags+xml"/>
  <Override PartName="/ppt/tags/tag4288.xml" ContentType="application/vnd.openxmlformats-officedocument.presentationml.tags+xml"/>
  <Override PartName="/ppt/tags/tag4289.xml" ContentType="application/vnd.openxmlformats-officedocument.presentationml.tags+xml"/>
  <Override PartName="/ppt/tags/tag4290.xml" ContentType="application/vnd.openxmlformats-officedocument.presentationml.tags+xml"/>
  <Override PartName="/ppt/tags/tag4291.xml" ContentType="application/vnd.openxmlformats-officedocument.presentationml.tags+xml"/>
  <Override PartName="/ppt/tags/tag4292.xml" ContentType="application/vnd.openxmlformats-officedocument.presentationml.tags+xml"/>
  <Override PartName="/ppt/tags/tag4293.xml" ContentType="application/vnd.openxmlformats-officedocument.presentationml.tags+xml"/>
  <Override PartName="/ppt/tags/tag4294.xml" ContentType="application/vnd.openxmlformats-officedocument.presentationml.tags+xml"/>
  <Override PartName="/ppt/tags/tag4295.xml" ContentType="application/vnd.openxmlformats-officedocument.presentationml.tags+xml"/>
  <Override PartName="/ppt/tags/tag4296.xml" ContentType="application/vnd.openxmlformats-officedocument.presentationml.tags+xml"/>
  <Override PartName="/ppt/tags/tag4297.xml" ContentType="application/vnd.openxmlformats-officedocument.presentationml.tags+xml"/>
  <Override PartName="/ppt/tags/tag4298.xml" ContentType="application/vnd.openxmlformats-officedocument.presentationml.tags+xml"/>
  <Override PartName="/ppt/tags/tag4299.xml" ContentType="application/vnd.openxmlformats-officedocument.presentationml.tags+xml"/>
  <Override PartName="/ppt/tags/tag4300.xml" ContentType="application/vnd.openxmlformats-officedocument.presentationml.tags+xml"/>
  <Override PartName="/ppt/tags/tag4301.xml" ContentType="application/vnd.openxmlformats-officedocument.presentationml.tags+xml"/>
  <Override PartName="/ppt/tags/tag4302.xml" ContentType="application/vnd.openxmlformats-officedocument.presentationml.tags+xml"/>
  <Override PartName="/ppt/tags/tag4303.xml" ContentType="application/vnd.openxmlformats-officedocument.presentationml.tags+xml"/>
  <Override PartName="/ppt/tags/tag4304.xml" ContentType="application/vnd.openxmlformats-officedocument.presentationml.tags+xml"/>
  <Override PartName="/ppt/tags/tag4305.xml" ContentType="application/vnd.openxmlformats-officedocument.presentationml.tags+xml"/>
  <Override PartName="/ppt/tags/tag4306.xml" ContentType="application/vnd.openxmlformats-officedocument.presentationml.tags+xml"/>
  <Override PartName="/ppt/tags/tag4307.xml" ContentType="application/vnd.openxmlformats-officedocument.presentationml.tags+xml"/>
  <Override PartName="/ppt/tags/tag4308.xml" ContentType="application/vnd.openxmlformats-officedocument.presentationml.tags+xml"/>
  <Override PartName="/ppt/tags/tag4309.xml" ContentType="application/vnd.openxmlformats-officedocument.presentationml.tags+xml"/>
  <Override PartName="/ppt/tags/tag4310.xml" ContentType="application/vnd.openxmlformats-officedocument.presentationml.tags+xml"/>
  <Override PartName="/ppt/tags/tag4311.xml" ContentType="application/vnd.openxmlformats-officedocument.presentationml.tags+xml"/>
  <Override PartName="/ppt/tags/tag4312.xml" ContentType="application/vnd.openxmlformats-officedocument.presentationml.tags+xml"/>
  <Override PartName="/ppt/tags/tag4313.xml" ContentType="application/vnd.openxmlformats-officedocument.presentationml.tags+xml"/>
  <Override PartName="/ppt/tags/tag4314.xml" ContentType="application/vnd.openxmlformats-officedocument.presentationml.tags+xml"/>
  <Override PartName="/ppt/tags/tag4315.xml" ContentType="application/vnd.openxmlformats-officedocument.presentationml.tags+xml"/>
  <Override PartName="/ppt/tags/tag4316.xml" ContentType="application/vnd.openxmlformats-officedocument.presentationml.tags+xml"/>
  <Override PartName="/ppt/tags/tag4317.xml" ContentType="application/vnd.openxmlformats-officedocument.presentationml.tags+xml"/>
  <Override PartName="/ppt/tags/tag4318.xml" ContentType="application/vnd.openxmlformats-officedocument.presentationml.tags+xml"/>
  <Override PartName="/ppt/tags/tag4319.xml" ContentType="application/vnd.openxmlformats-officedocument.presentationml.tags+xml"/>
  <Override PartName="/ppt/tags/tag4320.xml" ContentType="application/vnd.openxmlformats-officedocument.presentationml.tags+xml"/>
  <Override PartName="/ppt/notesSlides/notesSlide78.xml" ContentType="application/vnd.openxmlformats-officedocument.presentationml.notesSlide+xml"/>
  <Override PartName="/ppt/tags/tag4321.xml" ContentType="application/vnd.openxmlformats-officedocument.presentationml.tags+xml"/>
  <Override PartName="/ppt/tags/tag4322.xml" ContentType="application/vnd.openxmlformats-officedocument.presentationml.tags+xml"/>
  <Override PartName="/ppt/tags/tag4323.xml" ContentType="application/vnd.openxmlformats-officedocument.presentationml.tags+xml"/>
  <Override PartName="/ppt/tags/tag4324.xml" ContentType="application/vnd.openxmlformats-officedocument.presentationml.tags+xml"/>
  <Override PartName="/ppt/tags/tag4325.xml" ContentType="application/vnd.openxmlformats-officedocument.presentationml.tags+xml"/>
  <Override PartName="/ppt/tags/tag4326.xml" ContentType="application/vnd.openxmlformats-officedocument.presentationml.tags+xml"/>
  <Override PartName="/ppt/tags/tag4327.xml" ContentType="application/vnd.openxmlformats-officedocument.presentationml.tags+xml"/>
  <Override PartName="/ppt/tags/tag4328.xml" ContentType="application/vnd.openxmlformats-officedocument.presentationml.tags+xml"/>
  <Override PartName="/ppt/tags/tag4329.xml" ContentType="application/vnd.openxmlformats-officedocument.presentationml.tags+xml"/>
  <Override PartName="/ppt/tags/tag4330.xml" ContentType="application/vnd.openxmlformats-officedocument.presentationml.tags+xml"/>
  <Override PartName="/ppt/tags/tag4331.xml" ContentType="application/vnd.openxmlformats-officedocument.presentationml.tags+xml"/>
  <Override PartName="/ppt/tags/tag4332.xml" ContentType="application/vnd.openxmlformats-officedocument.presentationml.tags+xml"/>
  <Override PartName="/ppt/tags/tag4333.xml" ContentType="application/vnd.openxmlformats-officedocument.presentationml.tags+xml"/>
  <Override PartName="/ppt/tags/tag4334.xml" ContentType="application/vnd.openxmlformats-officedocument.presentationml.tags+xml"/>
  <Override PartName="/ppt/tags/tag4335.xml" ContentType="application/vnd.openxmlformats-officedocument.presentationml.tags+xml"/>
  <Override PartName="/ppt/tags/tag4336.xml" ContentType="application/vnd.openxmlformats-officedocument.presentationml.tags+xml"/>
  <Override PartName="/ppt/tags/tag4337.xml" ContentType="application/vnd.openxmlformats-officedocument.presentationml.tags+xml"/>
  <Override PartName="/ppt/tags/tag4338.xml" ContentType="application/vnd.openxmlformats-officedocument.presentationml.tags+xml"/>
  <Override PartName="/ppt/tags/tag4339.xml" ContentType="application/vnd.openxmlformats-officedocument.presentationml.tags+xml"/>
  <Override PartName="/ppt/tags/tag4340.xml" ContentType="application/vnd.openxmlformats-officedocument.presentationml.tags+xml"/>
  <Override PartName="/ppt/tags/tag4341.xml" ContentType="application/vnd.openxmlformats-officedocument.presentationml.tags+xml"/>
  <Override PartName="/ppt/tags/tag4342.xml" ContentType="application/vnd.openxmlformats-officedocument.presentationml.tags+xml"/>
  <Override PartName="/ppt/tags/tag4343.xml" ContentType="application/vnd.openxmlformats-officedocument.presentationml.tags+xml"/>
  <Override PartName="/ppt/tags/tag4344.xml" ContentType="application/vnd.openxmlformats-officedocument.presentationml.tags+xml"/>
  <Override PartName="/ppt/tags/tag4345.xml" ContentType="application/vnd.openxmlformats-officedocument.presentationml.tags+xml"/>
  <Override PartName="/ppt/tags/tag4346.xml" ContentType="application/vnd.openxmlformats-officedocument.presentationml.tags+xml"/>
  <Override PartName="/ppt/tags/tag4347.xml" ContentType="application/vnd.openxmlformats-officedocument.presentationml.tags+xml"/>
  <Override PartName="/ppt/tags/tag4348.xml" ContentType="application/vnd.openxmlformats-officedocument.presentationml.tags+xml"/>
  <Override PartName="/ppt/tags/tag4349.xml" ContentType="application/vnd.openxmlformats-officedocument.presentationml.tags+xml"/>
  <Override PartName="/ppt/tags/tag4350.xml" ContentType="application/vnd.openxmlformats-officedocument.presentationml.tags+xml"/>
  <Override PartName="/ppt/tags/tag4351.xml" ContentType="application/vnd.openxmlformats-officedocument.presentationml.tags+xml"/>
  <Override PartName="/ppt/tags/tag4352.xml" ContentType="application/vnd.openxmlformats-officedocument.presentationml.tags+xml"/>
  <Override PartName="/ppt/tags/tag4353.xml" ContentType="application/vnd.openxmlformats-officedocument.presentationml.tags+xml"/>
  <Override PartName="/ppt/tags/tag4354.xml" ContentType="application/vnd.openxmlformats-officedocument.presentationml.tags+xml"/>
  <Override PartName="/ppt/tags/tag4355.xml" ContentType="application/vnd.openxmlformats-officedocument.presentationml.tags+xml"/>
  <Override PartName="/ppt/tags/tag4356.xml" ContentType="application/vnd.openxmlformats-officedocument.presentationml.tags+xml"/>
  <Override PartName="/ppt/tags/tag4357.xml" ContentType="application/vnd.openxmlformats-officedocument.presentationml.tags+xml"/>
  <Override PartName="/ppt/tags/tag4358.xml" ContentType="application/vnd.openxmlformats-officedocument.presentationml.tags+xml"/>
  <Override PartName="/ppt/tags/tag4359.xml" ContentType="application/vnd.openxmlformats-officedocument.presentationml.tags+xml"/>
  <Override PartName="/ppt/tags/tag4360.xml" ContentType="application/vnd.openxmlformats-officedocument.presentationml.tags+xml"/>
  <Override PartName="/ppt/tags/tag4361.xml" ContentType="application/vnd.openxmlformats-officedocument.presentationml.tags+xml"/>
  <Override PartName="/ppt/tags/tag4362.xml" ContentType="application/vnd.openxmlformats-officedocument.presentationml.tags+xml"/>
  <Override PartName="/ppt/tags/tag4363.xml" ContentType="application/vnd.openxmlformats-officedocument.presentationml.tags+xml"/>
  <Override PartName="/ppt/tags/tag4364.xml" ContentType="application/vnd.openxmlformats-officedocument.presentationml.tags+xml"/>
  <Override PartName="/ppt/tags/tag4365.xml" ContentType="application/vnd.openxmlformats-officedocument.presentationml.tags+xml"/>
  <Override PartName="/ppt/tags/tag4366.xml" ContentType="application/vnd.openxmlformats-officedocument.presentationml.tags+xml"/>
  <Override PartName="/ppt/tags/tag4367.xml" ContentType="application/vnd.openxmlformats-officedocument.presentationml.tags+xml"/>
  <Override PartName="/ppt/tags/tag4368.xml" ContentType="application/vnd.openxmlformats-officedocument.presentationml.tags+xml"/>
  <Override PartName="/ppt/tags/tag4369.xml" ContentType="application/vnd.openxmlformats-officedocument.presentationml.tags+xml"/>
  <Override PartName="/ppt/tags/tag4370.xml" ContentType="application/vnd.openxmlformats-officedocument.presentationml.tags+xml"/>
  <Override PartName="/ppt/tags/tag4371.xml" ContentType="application/vnd.openxmlformats-officedocument.presentationml.tags+xml"/>
  <Override PartName="/ppt/tags/tag4372.xml" ContentType="application/vnd.openxmlformats-officedocument.presentationml.tags+xml"/>
  <Override PartName="/ppt/tags/tag4373.xml" ContentType="application/vnd.openxmlformats-officedocument.presentationml.tags+xml"/>
  <Override PartName="/ppt/tags/tag4374.xml" ContentType="application/vnd.openxmlformats-officedocument.presentationml.tags+xml"/>
  <Override PartName="/ppt/tags/tag4375.xml" ContentType="application/vnd.openxmlformats-officedocument.presentationml.tags+xml"/>
  <Override PartName="/ppt/tags/tag4376.xml" ContentType="application/vnd.openxmlformats-officedocument.presentationml.tags+xml"/>
  <Override PartName="/ppt/tags/tag4377.xml" ContentType="application/vnd.openxmlformats-officedocument.presentationml.tags+xml"/>
  <Override PartName="/ppt/tags/tag4378.xml" ContentType="application/vnd.openxmlformats-officedocument.presentationml.tags+xml"/>
  <Override PartName="/ppt/tags/tag4379.xml" ContentType="application/vnd.openxmlformats-officedocument.presentationml.tags+xml"/>
  <Override PartName="/ppt/tags/tag4380.xml" ContentType="application/vnd.openxmlformats-officedocument.presentationml.tags+xml"/>
  <Override PartName="/ppt/tags/tag4381.xml" ContentType="application/vnd.openxmlformats-officedocument.presentationml.tags+xml"/>
  <Override PartName="/ppt/tags/tag4382.xml" ContentType="application/vnd.openxmlformats-officedocument.presentationml.tags+xml"/>
  <Override PartName="/ppt/tags/tag4383.xml" ContentType="application/vnd.openxmlformats-officedocument.presentationml.tags+xml"/>
  <Override PartName="/ppt/tags/tag4384.xml" ContentType="application/vnd.openxmlformats-officedocument.presentationml.tags+xml"/>
  <Override PartName="/ppt/notesSlides/notesSlide79.xml" ContentType="application/vnd.openxmlformats-officedocument.presentationml.notesSlide+xml"/>
  <Override PartName="/ppt/tags/tag4385.xml" ContentType="application/vnd.openxmlformats-officedocument.presentationml.tags+xml"/>
  <Override PartName="/ppt/tags/tag4386.xml" ContentType="application/vnd.openxmlformats-officedocument.presentationml.tags+xml"/>
  <Override PartName="/ppt/tags/tag4387.xml" ContentType="application/vnd.openxmlformats-officedocument.presentationml.tags+xml"/>
  <Override PartName="/ppt/tags/tag4388.xml" ContentType="application/vnd.openxmlformats-officedocument.presentationml.tags+xml"/>
  <Override PartName="/ppt/tags/tag4389.xml" ContentType="application/vnd.openxmlformats-officedocument.presentationml.tags+xml"/>
  <Override PartName="/ppt/tags/tag4390.xml" ContentType="application/vnd.openxmlformats-officedocument.presentationml.tags+xml"/>
  <Override PartName="/ppt/tags/tag4391.xml" ContentType="application/vnd.openxmlformats-officedocument.presentationml.tags+xml"/>
  <Override PartName="/ppt/tags/tag4392.xml" ContentType="application/vnd.openxmlformats-officedocument.presentationml.tags+xml"/>
  <Override PartName="/ppt/tags/tag4393.xml" ContentType="application/vnd.openxmlformats-officedocument.presentationml.tags+xml"/>
  <Override PartName="/ppt/tags/tag4394.xml" ContentType="application/vnd.openxmlformats-officedocument.presentationml.tags+xml"/>
  <Override PartName="/ppt/tags/tag4395.xml" ContentType="application/vnd.openxmlformats-officedocument.presentationml.tags+xml"/>
  <Override PartName="/ppt/tags/tag4396.xml" ContentType="application/vnd.openxmlformats-officedocument.presentationml.tags+xml"/>
  <Override PartName="/ppt/tags/tag4397.xml" ContentType="application/vnd.openxmlformats-officedocument.presentationml.tags+xml"/>
  <Override PartName="/ppt/tags/tag4398.xml" ContentType="application/vnd.openxmlformats-officedocument.presentationml.tags+xml"/>
  <Override PartName="/ppt/tags/tag4399.xml" ContentType="application/vnd.openxmlformats-officedocument.presentationml.tags+xml"/>
  <Override PartName="/ppt/tags/tag4400.xml" ContentType="application/vnd.openxmlformats-officedocument.presentationml.tags+xml"/>
  <Override PartName="/ppt/tags/tag4401.xml" ContentType="application/vnd.openxmlformats-officedocument.presentationml.tags+xml"/>
  <Override PartName="/ppt/tags/tag4402.xml" ContentType="application/vnd.openxmlformats-officedocument.presentationml.tags+xml"/>
  <Override PartName="/ppt/tags/tag4403.xml" ContentType="application/vnd.openxmlformats-officedocument.presentationml.tags+xml"/>
  <Override PartName="/ppt/tags/tag4404.xml" ContentType="application/vnd.openxmlformats-officedocument.presentationml.tags+xml"/>
  <Override PartName="/ppt/tags/tag4405.xml" ContentType="application/vnd.openxmlformats-officedocument.presentationml.tags+xml"/>
  <Override PartName="/ppt/tags/tag4406.xml" ContentType="application/vnd.openxmlformats-officedocument.presentationml.tags+xml"/>
  <Override PartName="/ppt/tags/tag4407.xml" ContentType="application/vnd.openxmlformats-officedocument.presentationml.tags+xml"/>
  <Override PartName="/ppt/tags/tag4408.xml" ContentType="application/vnd.openxmlformats-officedocument.presentationml.tags+xml"/>
  <Override PartName="/ppt/tags/tag4409.xml" ContentType="application/vnd.openxmlformats-officedocument.presentationml.tags+xml"/>
  <Override PartName="/ppt/tags/tag4410.xml" ContentType="application/vnd.openxmlformats-officedocument.presentationml.tags+xml"/>
  <Override PartName="/ppt/tags/tag4411.xml" ContentType="application/vnd.openxmlformats-officedocument.presentationml.tags+xml"/>
  <Override PartName="/ppt/tags/tag4412.xml" ContentType="application/vnd.openxmlformats-officedocument.presentationml.tags+xml"/>
  <Override PartName="/ppt/tags/tag4413.xml" ContentType="application/vnd.openxmlformats-officedocument.presentationml.tags+xml"/>
  <Override PartName="/ppt/tags/tag4414.xml" ContentType="application/vnd.openxmlformats-officedocument.presentationml.tags+xml"/>
  <Override PartName="/ppt/tags/tag4415.xml" ContentType="application/vnd.openxmlformats-officedocument.presentationml.tags+xml"/>
  <Override PartName="/ppt/tags/tag4416.xml" ContentType="application/vnd.openxmlformats-officedocument.presentationml.tags+xml"/>
  <Override PartName="/ppt/tags/tag4417.xml" ContentType="application/vnd.openxmlformats-officedocument.presentationml.tags+xml"/>
  <Override PartName="/ppt/tags/tag4418.xml" ContentType="application/vnd.openxmlformats-officedocument.presentationml.tags+xml"/>
  <Override PartName="/ppt/tags/tag4419.xml" ContentType="application/vnd.openxmlformats-officedocument.presentationml.tags+xml"/>
  <Override PartName="/ppt/tags/tag4420.xml" ContentType="application/vnd.openxmlformats-officedocument.presentationml.tags+xml"/>
  <Override PartName="/ppt/tags/tag4421.xml" ContentType="application/vnd.openxmlformats-officedocument.presentationml.tags+xml"/>
  <Override PartName="/ppt/tags/tag4422.xml" ContentType="application/vnd.openxmlformats-officedocument.presentationml.tags+xml"/>
  <Override PartName="/ppt/tags/tag4423.xml" ContentType="application/vnd.openxmlformats-officedocument.presentationml.tags+xml"/>
  <Override PartName="/ppt/tags/tag4424.xml" ContentType="application/vnd.openxmlformats-officedocument.presentationml.tags+xml"/>
  <Override PartName="/ppt/tags/tag4425.xml" ContentType="application/vnd.openxmlformats-officedocument.presentationml.tags+xml"/>
  <Override PartName="/ppt/tags/tag4426.xml" ContentType="application/vnd.openxmlformats-officedocument.presentationml.tags+xml"/>
  <Override PartName="/ppt/tags/tag4427.xml" ContentType="application/vnd.openxmlformats-officedocument.presentationml.tags+xml"/>
  <Override PartName="/ppt/tags/tag4428.xml" ContentType="application/vnd.openxmlformats-officedocument.presentationml.tags+xml"/>
  <Override PartName="/ppt/tags/tag4429.xml" ContentType="application/vnd.openxmlformats-officedocument.presentationml.tags+xml"/>
  <Override PartName="/ppt/tags/tag4430.xml" ContentType="application/vnd.openxmlformats-officedocument.presentationml.tags+xml"/>
  <Override PartName="/ppt/tags/tag4431.xml" ContentType="application/vnd.openxmlformats-officedocument.presentationml.tags+xml"/>
  <Override PartName="/ppt/tags/tag4432.xml" ContentType="application/vnd.openxmlformats-officedocument.presentationml.tags+xml"/>
  <Override PartName="/ppt/tags/tag4433.xml" ContentType="application/vnd.openxmlformats-officedocument.presentationml.tags+xml"/>
  <Override PartName="/ppt/tags/tag4434.xml" ContentType="application/vnd.openxmlformats-officedocument.presentationml.tags+xml"/>
  <Override PartName="/ppt/tags/tag4435.xml" ContentType="application/vnd.openxmlformats-officedocument.presentationml.tags+xml"/>
  <Override PartName="/ppt/tags/tag4436.xml" ContentType="application/vnd.openxmlformats-officedocument.presentationml.tags+xml"/>
  <Override PartName="/ppt/tags/tag4437.xml" ContentType="application/vnd.openxmlformats-officedocument.presentationml.tags+xml"/>
  <Override PartName="/ppt/tags/tag4438.xml" ContentType="application/vnd.openxmlformats-officedocument.presentationml.tags+xml"/>
  <Override PartName="/ppt/tags/tag4439.xml" ContentType="application/vnd.openxmlformats-officedocument.presentationml.tags+xml"/>
  <Override PartName="/ppt/tags/tag4440.xml" ContentType="application/vnd.openxmlformats-officedocument.presentationml.tags+xml"/>
  <Override PartName="/ppt/tags/tag4441.xml" ContentType="application/vnd.openxmlformats-officedocument.presentationml.tags+xml"/>
  <Override PartName="/ppt/tags/tag4442.xml" ContentType="application/vnd.openxmlformats-officedocument.presentationml.tags+xml"/>
  <Override PartName="/ppt/tags/tag4443.xml" ContentType="application/vnd.openxmlformats-officedocument.presentationml.tags+xml"/>
  <Override PartName="/ppt/tags/tag4444.xml" ContentType="application/vnd.openxmlformats-officedocument.presentationml.tags+xml"/>
  <Override PartName="/ppt/tags/tag4445.xml" ContentType="application/vnd.openxmlformats-officedocument.presentationml.tags+xml"/>
  <Override PartName="/ppt/tags/tag4446.xml" ContentType="application/vnd.openxmlformats-officedocument.presentationml.tags+xml"/>
  <Override PartName="/ppt/tags/tag4447.xml" ContentType="application/vnd.openxmlformats-officedocument.presentationml.tags+xml"/>
  <Override PartName="/ppt/tags/tag4448.xml" ContentType="application/vnd.openxmlformats-officedocument.presentationml.tags+xml"/>
  <Override PartName="/ppt/tags/tag4449.xml" ContentType="application/vnd.openxmlformats-officedocument.presentationml.tags+xml"/>
  <Override PartName="/ppt/tags/tag4450.xml" ContentType="application/vnd.openxmlformats-officedocument.presentationml.tags+xml"/>
  <Override PartName="/ppt/tags/tag4451.xml" ContentType="application/vnd.openxmlformats-officedocument.presentationml.tags+xml"/>
  <Override PartName="/ppt/tags/tag4452.xml" ContentType="application/vnd.openxmlformats-officedocument.presentationml.tags+xml"/>
  <Override PartName="/ppt/tags/tag4453.xml" ContentType="application/vnd.openxmlformats-officedocument.presentationml.tags+xml"/>
  <Override PartName="/ppt/tags/tag4454.xml" ContentType="application/vnd.openxmlformats-officedocument.presentationml.tags+xml"/>
  <Override PartName="/ppt/notesSlides/notesSlide80.xml" ContentType="application/vnd.openxmlformats-officedocument.presentationml.notesSlide+xml"/>
  <Override PartName="/ppt/tags/tag4455.xml" ContentType="application/vnd.openxmlformats-officedocument.presentationml.tags+xml"/>
  <Override PartName="/ppt/tags/tag4456.xml" ContentType="application/vnd.openxmlformats-officedocument.presentationml.tags+xml"/>
  <Override PartName="/ppt/notesSlides/notesSlide81.xml" ContentType="application/vnd.openxmlformats-officedocument.presentationml.notesSlide+xml"/>
  <Override PartName="/ppt/tags/tag4457.xml" ContentType="application/vnd.openxmlformats-officedocument.presentationml.tags+xml"/>
  <Override PartName="/ppt/tags/tag4458.xml" ContentType="application/vnd.openxmlformats-officedocument.presentationml.tags+xml"/>
  <Override PartName="/ppt/notesSlides/notesSlide82.xml" ContentType="application/vnd.openxmlformats-officedocument.presentationml.notesSlide+xml"/>
  <Override PartName="/ppt/tags/tag4459.xml" ContentType="application/vnd.openxmlformats-officedocument.presentationml.tags+xml"/>
  <Override PartName="/ppt/tags/tag4460.xml" ContentType="application/vnd.openxmlformats-officedocument.presentationml.tags+xml"/>
  <Override PartName="/ppt/notesSlides/notesSlide83.xml" ContentType="application/vnd.openxmlformats-officedocument.presentationml.notesSlide+xml"/>
  <Override PartName="/ppt/tags/tag4461.xml" ContentType="application/vnd.openxmlformats-officedocument.presentationml.tags+xml"/>
  <Override PartName="/ppt/tags/tag4462.xml" ContentType="application/vnd.openxmlformats-officedocument.presentationml.tags+xml"/>
  <Override PartName="/ppt/notesSlides/notesSlide84.xml" ContentType="application/vnd.openxmlformats-officedocument.presentationml.notesSlide+xml"/>
  <Override PartName="/ppt/tags/tag4463.xml" ContentType="application/vnd.openxmlformats-officedocument.presentationml.tags+xml"/>
  <Override PartName="/ppt/tags/tag4464.xml" ContentType="application/vnd.openxmlformats-officedocument.presentationml.tags+xml"/>
  <Override PartName="/ppt/notesSlides/notesSlide85.xml" ContentType="application/vnd.openxmlformats-officedocument.presentationml.notesSlide+xml"/>
  <Override PartName="/ppt/tags/tag4465.xml" ContentType="application/vnd.openxmlformats-officedocument.presentationml.tags+xml"/>
  <Override PartName="/ppt/tags/tag4466.xml" ContentType="application/vnd.openxmlformats-officedocument.presentationml.tags+xml"/>
  <Override PartName="/ppt/notesSlides/notesSlide86.xml" ContentType="application/vnd.openxmlformats-officedocument.presentationml.notesSlide+xml"/>
  <Override PartName="/ppt/ink/ink2.xml" ContentType="application/inkml+xml"/>
  <Override PartName="/ppt/tags/tag4467.xml" ContentType="application/vnd.openxmlformats-officedocument.presentationml.tags+xml"/>
  <Override PartName="/ppt/tags/tag4468.xml" ContentType="application/vnd.openxmlformats-officedocument.presentationml.tags+xml"/>
  <Override PartName="/ppt/notesSlides/notesSlide87.xml" ContentType="application/vnd.openxmlformats-officedocument.presentationml.notesSlide+xml"/>
  <Override PartName="/ppt/tags/tag4469.xml" ContentType="application/vnd.openxmlformats-officedocument.presentationml.tags+xml"/>
  <Override PartName="/ppt/tags/tag4470.xml" ContentType="application/vnd.openxmlformats-officedocument.presentationml.tags+xml"/>
  <Override PartName="/ppt/notesSlides/notesSlide88.xml" ContentType="application/vnd.openxmlformats-officedocument.presentationml.notesSlide+xml"/>
  <Override PartName="/ppt/tags/tag4471.xml" ContentType="application/vnd.openxmlformats-officedocument.presentationml.tags+xml"/>
  <Override PartName="/ppt/tags/tag4472.xml" ContentType="application/vnd.openxmlformats-officedocument.presentationml.tags+xml"/>
  <Override PartName="/ppt/tags/tag4473.xml" ContentType="application/vnd.openxmlformats-officedocument.presentationml.tags+xml"/>
  <Override PartName="/ppt/tags/tag4474.xml" ContentType="application/vnd.openxmlformats-officedocument.presentationml.tags+xml"/>
  <Override PartName="/ppt/tags/tag4475.xml" ContentType="application/vnd.openxmlformats-officedocument.presentationml.tags+xml"/>
  <Override PartName="/ppt/tags/tag4476.xml" ContentType="application/vnd.openxmlformats-officedocument.presentationml.tags+xml"/>
  <Override PartName="/ppt/tags/tag4477.xml" ContentType="application/vnd.openxmlformats-officedocument.presentationml.tags+xml"/>
  <Override PartName="/ppt/tags/tag4478.xml" ContentType="application/vnd.openxmlformats-officedocument.presentationml.tags+xml"/>
  <Override PartName="/ppt/tags/tag4479.xml" ContentType="application/vnd.openxmlformats-officedocument.presentationml.tags+xml"/>
  <Override PartName="/ppt/tags/tag4480.xml" ContentType="application/vnd.openxmlformats-officedocument.presentationml.tags+xml"/>
  <Override PartName="/ppt/tags/tag4481.xml" ContentType="application/vnd.openxmlformats-officedocument.presentationml.tags+xml"/>
  <Override PartName="/ppt/tags/tag4482.xml" ContentType="application/vnd.openxmlformats-officedocument.presentationml.tags+xml"/>
  <Override PartName="/ppt/tags/tag4483.xml" ContentType="application/vnd.openxmlformats-officedocument.presentationml.tags+xml"/>
  <Override PartName="/ppt/tags/tag4484.xml" ContentType="application/vnd.openxmlformats-officedocument.presentationml.tags+xml"/>
  <Override PartName="/ppt/tags/tag4485.xml" ContentType="application/vnd.openxmlformats-officedocument.presentationml.tags+xml"/>
  <Override PartName="/ppt/tags/tag4486.xml" ContentType="application/vnd.openxmlformats-officedocument.presentationml.tags+xml"/>
  <Override PartName="/ppt/tags/tag4487.xml" ContentType="application/vnd.openxmlformats-officedocument.presentationml.tags+xml"/>
  <Override PartName="/ppt/tags/tag4488.xml" ContentType="application/vnd.openxmlformats-officedocument.presentationml.tags+xml"/>
  <Override PartName="/ppt/tags/tag4489.xml" ContentType="application/vnd.openxmlformats-officedocument.presentationml.tags+xml"/>
  <Override PartName="/ppt/tags/tag4490.xml" ContentType="application/vnd.openxmlformats-officedocument.presentationml.tags+xml"/>
  <Override PartName="/ppt/tags/tag4491.xml" ContentType="application/vnd.openxmlformats-officedocument.presentationml.tags+xml"/>
  <Override PartName="/ppt/tags/tag4492.xml" ContentType="application/vnd.openxmlformats-officedocument.presentationml.tags+xml"/>
  <Override PartName="/ppt/tags/tag4493.xml" ContentType="application/vnd.openxmlformats-officedocument.presentationml.tags+xml"/>
  <Override PartName="/ppt/tags/tag4494.xml" ContentType="application/vnd.openxmlformats-officedocument.presentationml.tags+xml"/>
  <Override PartName="/ppt/tags/tag4495.xml" ContentType="application/vnd.openxmlformats-officedocument.presentationml.tags+xml"/>
  <Override PartName="/ppt/tags/tag4496.xml" ContentType="application/vnd.openxmlformats-officedocument.presentationml.tags+xml"/>
  <Override PartName="/ppt/tags/tag4497.xml" ContentType="application/vnd.openxmlformats-officedocument.presentationml.tags+xml"/>
  <Override PartName="/ppt/tags/tag4498.xml" ContentType="application/vnd.openxmlformats-officedocument.presentationml.tags+xml"/>
  <Override PartName="/ppt/tags/tag4499.xml" ContentType="application/vnd.openxmlformats-officedocument.presentationml.tags+xml"/>
  <Override PartName="/ppt/tags/tag4500.xml" ContentType="application/vnd.openxmlformats-officedocument.presentationml.tags+xml"/>
  <Override PartName="/ppt/tags/tag4501.xml" ContentType="application/vnd.openxmlformats-officedocument.presentationml.tags+xml"/>
  <Override PartName="/ppt/tags/tag4502.xml" ContentType="application/vnd.openxmlformats-officedocument.presentationml.tags+xml"/>
  <Override PartName="/ppt/tags/tag4503.xml" ContentType="application/vnd.openxmlformats-officedocument.presentationml.tags+xml"/>
  <Override PartName="/ppt/tags/tag4504.xml" ContentType="application/vnd.openxmlformats-officedocument.presentationml.tags+xml"/>
  <Override PartName="/ppt/tags/tag4505.xml" ContentType="application/vnd.openxmlformats-officedocument.presentationml.tags+xml"/>
  <Override PartName="/ppt/tags/tag4506.xml" ContentType="application/vnd.openxmlformats-officedocument.presentationml.tags+xml"/>
  <Override PartName="/ppt/tags/tag4507.xml" ContentType="application/vnd.openxmlformats-officedocument.presentationml.tags+xml"/>
  <Override PartName="/ppt/tags/tag4508.xml" ContentType="application/vnd.openxmlformats-officedocument.presentationml.tags+xml"/>
  <Override PartName="/ppt/tags/tag4509.xml" ContentType="application/vnd.openxmlformats-officedocument.presentationml.tags+xml"/>
  <Override PartName="/ppt/tags/tag4510.xml" ContentType="application/vnd.openxmlformats-officedocument.presentationml.tags+xml"/>
  <Override PartName="/ppt/tags/tag4511.xml" ContentType="application/vnd.openxmlformats-officedocument.presentationml.tags+xml"/>
  <Override PartName="/ppt/tags/tag4512.xml" ContentType="application/vnd.openxmlformats-officedocument.presentationml.tags+xml"/>
  <Override PartName="/ppt/tags/tag4513.xml" ContentType="application/vnd.openxmlformats-officedocument.presentationml.tags+xml"/>
  <Override PartName="/ppt/tags/tag4514.xml" ContentType="application/vnd.openxmlformats-officedocument.presentationml.tags+xml"/>
  <Override PartName="/ppt/tags/tag4515.xml" ContentType="application/vnd.openxmlformats-officedocument.presentationml.tags+xml"/>
  <Override PartName="/ppt/tags/tag4516.xml" ContentType="application/vnd.openxmlformats-officedocument.presentationml.tags+xml"/>
  <Override PartName="/ppt/tags/tag4517.xml" ContentType="application/vnd.openxmlformats-officedocument.presentationml.tags+xml"/>
  <Override PartName="/ppt/tags/tag4518.xml" ContentType="application/vnd.openxmlformats-officedocument.presentationml.tags+xml"/>
  <Override PartName="/ppt/tags/tag4519.xml" ContentType="application/vnd.openxmlformats-officedocument.presentationml.tags+xml"/>
  <Override PartName="/ppt/tags/tag4520.xml" ContentType="application/vnd.openxmlformats-officedocument.presentationml.tags+xml"/>
  <Override PartName="/ppt/tags/tag4521.xml" ContentType="application/vnd.openxmlformats-officedocument.presentationml.tags+xml"/>
  <Override PartName="/ppt/tags/tag4522.xml" ContentType="application/vnd.openxmlformats-officedocument.presentationml.tags+xml"/>
  <Override PartName="/ppt/tags/tag4523.xml" ContentType="application/vnd.openxmlformats-officedocument.presentationml.tags+xml"/>
  <Override PartName="/ppt/tags/tag4524.xml" ContentType="application/vnd.openxmlformats-officedocument.presentationml.tags+xml"/>
  <Override PartName="/ppt/tags/tag4525.xml" ContentType="application/vnd.openxmlformats-officedocument.presentationml.tags+xml"/>
  <Override PartName="/ppt/tags/tag4526.xml" ContentType="application/vnd.openxmlformats-officedocument.presentationml.tags+xml"/>
  <Override PartName="/ppt/tags/tag4527.xml" ContentType="application/vnd.openxmlformats-officedocument.presentationml.tags+xml"/>
  <Override PartName="/ppt/tags/tag4528.xml" ContentType="application/vnd.openxmlformats-officedocument.presentationml.tags+xml"/>
  <Override PartName="/ppt/tags/tag4529.xml" ContentType="application/vnd.openxmlformats-officedocument.presentationml.tags+xml"/>
  <Override PartName="/ppt/tags/tag4530.xml" ContentType="application/vnd.openxmlformats-officedocument.presentationml.tags+xml"/>
  <Override PartName="/ppt/tags/tag4531.xml" ContentType="application/vnd.openxmlformats-officedocument.presentationml.tags+xml"/>
  <Override PartName="/ppt/tags/tag4532.xml" ContentType="application/vnd.openxmlformats-officedocument.presentationml.tags+xml"/>
  <Override PartName="/ppt/tags/tag4533.xml" ContentType="application/vnd.openxmlformats-officedocument.presentationml.tags+xml"/>
  <Override PartName="/ppt/tags/tag4534.xml" ContentType="application/vnd.openxmlformats-officedocument.presentationml.tags+xml"/>
  <Override PartName="/ppt/tags/tag4535.xml" ContentType="application/vnd.openxmlformats-officedocument.presentationml.tags+xml"/>
  <Override PartName="/ppt/tags/tag4536.xml" ContentType="application/vnd.openxmlformats-officedocument.presentationml.tags+xml"/>
  <Override PartName="/ppt/tags/tag4537.xml" ContentType="application/vnd.openxmlformats-officedocument.presentationml.tags+xml"/>
  <Override PartName="/ppt/tags/tag4538.xml" ContentType="application/vnd.openxmlformats-officedocument.presentationml.tags+xml"/>
  <Override PartName="/ppt/tags/tag4539.xml" ContentType="application/vnd.openxmlformats-officedocument.presentationml.tags+xml"/>
  <Override PartName="/ppt/tags/tag4540.xml" ContentType="application/vnd.openxmlformats-officedocument.presentationml.tags+xml"/>
  <Override PartName="/ppt/tags/tag4541.xml" ContentType="application/vnd.openxmlformats-officedocument.presentationml.tags+xml"/>
  <Override PartName="/ppt/tags/tag4542.xml" ContentType="application/vnd.openxmlformats-officedocument.presentationml.tags+xml"/>
  <Override PartName="/ppt/tags/tag4543.xml" ContentType="application/vnd.openxmlformats-officedocument.presentationml.tags+xml"/>
  <Override PartName="/ppt/notesSlides/notesSlide89.xml" ContentType="application/vnd.openxmlformats-officedocument.presentationml.notesSlide+xml"/>
  <Override PartName="/ppt/tags/tag4544.xml" ContentType="application/vnd.openxmlformats-officedocument.presentationml.tags+xml"/>
  <Override PartName="/ppt/tags/tag4545.xml" ContentType="application/vnd.openxmlformats-officedocument.presentationml.tags+xml"/>
  <Override PartName="/ppt/tags/tag4546.xml" ContentType="application/vnd.openxmlformats-officedocument.presentationml.tags+xml"/>
  <Override PartName="/ppt/tags/tag4547.xml" ContentType="application/vnd.openxmlformats-officedocument.presentationml.tags+xml"/>
  <Override PartName="/ppt/tags/tag4548.xml" ContentType="application/vnd.openxmlformats-officedocument.presentationml.tags+xml"/>
  <Override PartName="/ppt/tags/tag4549.xml" ContentType="application/vnd.openxmlformats-officedocument.presentationml.tags+xml"/>
  <Override PartName="/ppt/tags/tag4550.xml" ContentType="application/vnd.openxmlformats-officedocument.presentationml.tags+xml"/>
  <Override PartName="/ppt/tags/tag4551.xml" ContentType="application/vnd.openxmlformats-officedocument.presentationml.tags+xml"/>
  <Override PartName="/ppt/tags/tag4552.xml" ContentType="application/vnd.openxmlformats-officedocument.presentationml.tags+xml"/>
  <Override PartName="/ppt/tags/tag4553.xml" ContentType="application/vnd.openxmlformats-officedocument.presentationml.tags+xml"/>
  <Override PartName="/ppt/tags/tag4554.xml" ContentType="application/vnd.openxmlformats-officedocument.presentationml.tags+xml"/>
  <Override PartName="/ppt/tags/tag4555.xml" ContentType="application/vnd.openxmlformats-officedocument.presentationml.tags+xml"/>
  <Override PartName="/ppt/tags/tag4556.xml" ContentType="application/vnd.openxmlformats-officedocument.presentationml.tags+xml"/>
  <Override PartName="/ppt/tags/tag4557.xml" ContentType="application/vnd.openxmlformats-officedocument.presentationml.tags+xml"/>
  <Override PartName="/ppt/tags/tag4558.xml" ContentType="application/vnd.openxmlformats-officedocument.presentationml.tags+xml"/>
  <Override PartName="/ppt/tags/tag4559.xml" ContentType="application/vnd.openxmlformats-officedocument.presentationml.tags+xml"/>
  <Override PartName="/ppt/tags/tag4560.xml" ContentType="application/vnd.openxmlformats-officedocument.presentationml.tags+xml"/>
  <Override PartName="/ppt/tags/tag4561.xml" ContentType="application/vnd.openxmlformats-officedocument.presentationml.tags+xml"/>
  <Override PartName="/ppt/tags/tag4562.xml" ContentType="application/vnd.openxmlformats-officedocument.presentationml.tags+xml"/>
  <Override PartName="/ppt/tags/tag4563.xml" ContentType="application/vnd.openxmlformats-officedocument.presentationml.tags+xml"/>
  <Override PartName="/ppt/tags/tag4564.xml" ContentType="application/vnd.openxmlformats-officedocument.presentationml.tags+xml"/>
  <Override PartName="/ppt/tags/tag4565.xml" ContentType="application/vnd.openxmlformats-officedocument.presentationml.tags+xml"/>
  <Override PartName="/ppt/tags/tag4566.xml" ContentType="application/vnd.openxmlformats-officedocument.presentationml.tags+xml"/>
  <Override PartName="/ppt/tags/tag4567.xml" ContentType="application/vnd.openxmlformats-officedocument.presentationml.tags+xml"/>
  <Override PartName="/ppt/tags/tag4568.xml" ContentType="application/vnd.openxmlformats-officedocument.presentationml.tags+xml"/>
  <Override PartName="/ppt/tags/tag4569.xml" ContentType="application/vnd.openxmlformats-officedocument.presentationml.tags+xml"/>
  <Override PartName="/ppt/tags/tag4570.xml" ContentType="application/vnd.openxmlformats-officedocument.presentationml.tags+xml"/>
  <Override PartName="/ppt/tags/tag4571.xml" ContentType="application/vnd.openxmlformats-officedocument.presentationml.tags+xml"/>
  <Override PartName="/ppt/tags/tag4572.xml" ContentType="application/vnd.openxmlformats-officedocument.presentationml.tags+xml"/>
  <Override PartName="/ppt/tags/tag4573.xml" ContentType="application/vnd.openxmlformats-officedocument.presentationml.tags+xml"/>
  <Override PartName="/ppt/tags/tag4574.xml" ContentType="application/vnd.openxmlformats-officedocument.presentationml.tags+xml"/>
  <Override PartName="/ppt/tags/tag4575.xml" ContentType="application/vnd.openxmlformats-officedocument.presentationml.tags+xml"/>
  <Override PartName="/ppt/tags/tag4576.xml" ContentType="application/vnd.openxmlformats-officedocument.presentationml.tags+xml"/>
  <Override PartName="/ppt/tags/tag4577.xml" ContentType="application/vnd.openxmlformats-officedocument.presentationml.tags+xml"/>
  <Override PartName="/ppt/tags/tag4578.xml" ContentType="application/vnd.openxmlformats-officedocument.presentationml.tags+xml"/>
  <Override PartName="/ppt/tags/tag4579.xml" ContentType="application/vnd.openxmlformats-officedocument.presentationml.tags+xml"/>
  <Override PartName="/ppt/tags/tag4580.xml" ContentType="application/vnd.openxmlformats-officedocument.presentationml.tags+xml"/>
  <Override PartName="/ppt/tags/tag4581.xml" ContentType="application/vnd.openxmlformats-officedocument.presentationml.tags+xml"/>
  <Override PartName="/ppt/tags/tag4582.xml" ContentType="application/vnd.openxmlformats-officedocument.presentationml.tags+xml"/>
  <Override PartName="/ppt/tags/tag4583.xml" ContentType="application/vnd.openxmlformats-officedocument.presentationml.tags+xml"/>
  <Override PartName="/ppt/tags/tag4584.xml" ContentType="application/vnd.openxmlformats-officedocument.presentationml.tags+xml"/>
  <Override PartName="/ppt/tags/tag4585.xml" ContentType="application/vnd.openxmlformats-officedocument.presentationml.tags+xml"/>
  <Override PartName="/ppt/tags/tag4586.xml" ContentType="application/vnd.openxmlformats-officedocument.presentationml.tags+xml"/>
  <Override PartName="/ppt/tags/tag4587.xml" ContentType="application/vnd.openxmlformats-officedocument.presentationml.tags+xml"/>
  <Override PartName="/ppt/tags/tag4588.xml" ContentType="application/vnd.openxmlformats-officedocument.presentationml.tags+xml"/>
  <Override PartName="/ppt/tags/tag4589.xml" ContentType="application/vnd.openxmlformats-officedocument.presentationml.tags+xml"/>
  <Override PartName="/ppt/tags/tag4590.xml" ContentType="application/vnd.openxmlformats-officedocument.presentationml.tags+xml"/>
  <Override PartName="/ppt/tags/tag4591.xml" ContentType="application/vnd.openxmlformats-officedocument.presentationml.tags+xml"/>
  <Override PartName="/ppt/tags/tag4592.xml" ContentType="application/vnd.openxmlformats-officedocument.presentationml.tags+xml"/>
  <Override PartName="/ppt/tags/tag4593.xml" ContentType="application/vnd.openxmlformats-officedocument.presentationml.tags+xml"/>
  <Override PartName="/ppt/tags/tag4594.xml" ContentType="application/vnd.openxmlformats-officedocument.presentationml.tags+xml"/>
  <Override PartName="/ppt/tags/tag4595.xml" ContentType="application/vnd.openxmlformats-officedocument.presentationml.tags+xml"/>
  <Override PartName="/ppt/tags/tag4596.xml" ContentType="application/vnd.openxmlformats-officedocument.presentationml.tags+xml"/>
  <Override PartName="/ppt/tags/tag4597.xml" ContentType="application/vnd.openxmlformats-officedocument.presentationml.tags+xml"/>
  <Override PartName="/ppt/tags/tag4598.xml" ContentType="application/vnd.openxmlformats-officedocument.presentationml.tags+xml"/>
  <Override PartName="/ppt/tags/tag4599.xml" ContentType="application/vnd.openxmlformats-officedocument.presentationml.tags+xml"/>
  <Override PartName="/ppt/tags/tag4600.xml" ContentType="application/vnd.openxmlformats-officedocument.presentationml.tags+xml"/>
  <Override PartName="/ppt/tags/tag4601.xml" ContentType="application/vnd.openxmlformats-officedocument.presentationml.tags+xml"/>
  <Override PartName="/ppt/tags/tag4602.xml" ContentType="application/vnd.openxmlformats-officedocument.presentationml.tags+xml"/>
  <Override PartName="/ppt/tags/tag4603.xml" ContentType="application/vnd.openxmlformats-officedocument.presentationml.tags+xml"/>
  <Override PartName="/ppt/tags/tag4604.xml" ContentType="application/vnd.openxmlformats-officedocument.presentationml.tags+xml"/>
  <Override PartName="/ppt/tags/tag4605.xml" ContentType="application/vnd.openxmlformats-officedocument.presentationml.tags+xml"/>
  <Override PartName="/ppt/tags/tag4606.xml" ContentType="application/vnd.openxmlformats-officedocument.presentationml.tags+xml"/>
  <Override PartName="/ppt/tags/tag4607.xml" ContentType="application/vnd.openxmlformats-officedocument.presentationml.tags+xml"/>
  <Override PartName="/ppt/tags/tag4608.xml" ContentType="application/vnd.openxmlformats-officedocument.presentationml.tags+xml"/>
  <Override PartName="/ppt/tags/tag4609.xml" ContentType="application/vnd.openxmlformats-officedocument.presentationml.tags+xml"/>
  <Override PartName="/ppt/tags/tag4610.xml" ContentType="application/vnd.openxmlformats-officedocument.presentationml.tags+xml"/>
  <Override PartName="/ppt/tags/tag4611.xml" ContentType="application/vnd.openxmlformats-officedocument.presentationml.tags+xml"/>
  <Override PartName="/ppt/tags/tag4612.xml" ContentType="application/vnd.openxmlformats-officedocument.presentationml.tags+xml"/>
  <Override PartName="/ppt/tags/tag4613.xml" ContentType="application/vnd.openxmlformats-officedocument.presentationml.tags+xml"/>
  <Override PartName="/ppt/tags/tag4614.xml" ContentType="application/vnd.openxmlformats-officedocument.presentationml.tags+xml"/>
  <Override PartName="/ppt/tags/tag4615.xml" ContentType="application/vnd.openxmlformats-officedocument.presentationml.tags+xml"/>
  <Override PartName="/ppt/tags/tag4616.xml" ContentType="application/vnd.openxmlformats-officedocument.presentationml.tags+xml"/>
  <Override PartName="/ppt/notesSlides/notesSlide90.xml" ContentType="application/vnd.openxmlformats-officedocument.presentationml.notesSlide+xml"/>
  <Override PartName="/ppt/tags/tag4617.xml" ContentType="application/vnd.openxmlformats-officedocument.presentationml.tags+xml"/>
  <Override PartName="/ppt/tags/tag4618.xml" ContentType="application/vnd.openxmlformats-officedocument.presentationml.tags+xml"/>
  <Override PartName="/ppt/notesSlides/notesSlide91.xml" ContentType="application/vnd.openxmlformats-officedocument.presentationml.notesSlide+xml"/>
  <Override PartName="/ppt/tags/tag4619.xml" ContentType="application/vnd.openxmlformats-officedocument.presentationml.tags+xml"/>
  <Override PartName="/ppt/tags/tag4620.xml" ContentType="application/vnd.openxmlformats-officedocument.presentationml.tags+xml"/>
  <Override PartName="/ppt/tags/tag4621.xml" ContentType="application/vnd.openxmlformats-officedocument.presentationml.tags+xml"/>
  <Override PartName="/ppt/tags/tag4622.xml" ContentType="application/vnd.openxmlformats-officedocument.presentationml.tags+xml"/>
  <Override PartName="/ppt/tags/tag4623.xml" ContentType="application/vnd.openxmlformats-officedocument.presentationml.tags+xml"/>
  <Override PartName="/ppt/tags/tag4624.xml" ContentType="application/vnd.openxmlformats-officedocument.presentationml.tags+xml"/>
  <Override PartName="/ppt/tags/tag4625.xml" ContentType="application/vnd.openxmlformats-officedocument.presentationml.tags+xml"/>
  <Override PartName="/ppt/tags/tag4626.xml" ContentType="application/vnd.openxmlformats-officedocument.presentationml.tags+xml"/>
  <Override PartName="/ppt/tags/tag4627.xml" ContentType="application/vnd.openxmlformats-officedocument.presentationml.tags+xml"/>
  <Override PartName="/ppt/tags/tag4628.xml" ContentType="application/vnd.openxmlformats-officedocument.presentationml.tags+xml"/>
  <Override PartName="/ppt/tags/tag4629.xml" ContentType="application/vnd.openxmlformats-officedocument.presentationml.tags+xml"/>
  <Override PartName="/ppt/tags/tag4630.xml" ContentType="application/vnd.openxmlformats-officedocument.presentationml.tags+xml"/>
  <Override PartName="/ppt/tags/tag4631.xml" ContentType="application/vnd.openxmlformats-officedocument.presentationml.tags+xml"/>
  <Override PartName="/ppt/tags/tag4632.xml" ContentType="application/vnd.openxmlformats-officedocument.presentationml.tags+xml"/>
  <Override PartName="/ppt/tags/tag4633.xml" ContentType="application/vnd.openxmlformats-officedocument.presentationml.tags+xml"/>
  <Override PartName="/ppt/tags/tag4634.xml" ContentType="application/vnd.openxmlformats-officedocument.presentationml.tags+xml"/>
  <Override PartName="/ppt/tags/tag4635.xml" ContentType="application/vnd.openxmlformats-officedocument.presentationml.tags+xml"/>
  <Override PartName="/ppt/tags/tag4636.xml" ContentType="application/vnd.openxmlformats-officedocument.presentationml.tags+xml"/>
  <Override PartName="/ppt/tags/tag4637.xml" ContentType="application/vnd.openxmlformats-officedocument.presentationml.tags+xml"/>
  <Override PartName="/ppt/tags/tag4638.xml" ContentType="application/vnd.openxmlformats-officedocument.presentationml.tags+xml"/>
  <Override PartName="/ppt/tags/tag4639.xml" ContentType="application/vnd.openxmlformats-officedocument.presentationml.tags+xml"/>
  <Override PartName="/ppt/tags/tag4640.xml" ContentType="application/vnd.openxmlformats-officedocument.presentationml.tags+xml"/>
  <Override PartName="/ppt/tags/tag4641.xml" ContentType="application/vnd.openxmlformats-officedocument.presentationml.tags+xml"/>
  <Override PartName="/ppt/tags/tag4642.xml" ContentType="application/vnd.openxmlformats-officedocument.presentationml.tags+xml"/>
  <Override PartName="/ppt/tags/tag4643.xml" ContentType="application/vnd.openxmlformats-officedocument.presentationml.tags+xml"/>
  <Override PartName="/ppt/tags/tag4644.xml" ContentType="application/vnd.openxmlformats-officedocument.presentationml.tags+xml"/>
  <Override PartName="/ppt/tags/tag4645.xml" ContentType="application/vnd.openxmlformats-officedocument.presentationml.tags+xml"/>
  <Override PartName="/ppt/tags/tag4646.xml" ContentType="application/vnd.openxmlformats-officedocument.presentationml.tags+xml"/>
  <Override PartName="/ppt/tags/tag4647.xml" ContentType="application/vnd.openxmlformats-officedocument.presentationml.tags+xml"/>
  <Override PartName="/ppt/tags/tag4648.xml" ContentType="application/vnd.openxmlformats-officedocument.presentationml.tags+xml"/>
  <Override PartName="/ppt/tags/tag4649.xml" ContentType="application/vnd.openxmlformats-officedocument.presentationml.tags+xml"/>
  <Override PartName="/ppt/tags/tag4650.xml" ContentType="application/vnd.openxmlformats-officedocument.presentationml.tags+xml"/>
  <Override PartName="/ppt/tags/tag4651.xml" ContentType="application/vnd.openxmlformats-officedocument.presentationml.tags+xml"/>
  <Override PartName="/ppt/tags/tag4652.xml" ContentType="application/vnd.openxmlformats-officedocument.presentationml.tags+xml"/>
  <Override PartName="/ppt/tags/tag4653.xml" ContentType="application/vnd.openxmlformats-officedocument.presentationml.tags+xml"/>
  <Override PartName="/ppt/tags/tag4654.xml" ContentType="application/vnd.openxmlformats-officedocument.presentationml.tags+xml"/>
  <Override PartName="/ppt/tags/tag4655.xml" ContentType="application/vnd.openxmlformats-officedocument.presentationml.tags+xml"/>
  <Override PartName="/ppt/tags/tag4656.xml" ContentType="application/vnd.openxmlformats-officedocument.presentationml.tags+xml"/>
  <Override PartName="/ppt/tags/tag4657.xml" ContentType="application/vnd.openxmlformats-officedocument.presentationml.tags+xml"/>
  <Override PartName="/ppt/tags/tag4658.xml" ContentType="application/vnd.openxmlformats-officedocument.presentationml.tags+xml"/>
  <Override PartName="/ppt/tags/tag4659.xml" ContentType="application/vnd.openxmlformats-officedocument.presentationml.tags+xml"/>
  <Override PartName="/ppt/tags/tag4660.xml" ContentType="application/vnd.openxmlformats-officedocument.presentationml.tags+xml"/>
  <Override PartName="/ppt/tags/tag4661.xml" ContentType="application/vnd.openxmlformats-officedocument.presentationml.tags+xml"/>
  <Override PartName="/ppt/tags/tag4662.xml" ContentType="application/vnd.openxmlformats-officedocument.presentationml.tags+xml"/>
  <Override PartName="/ppt/tags/tag4663.xml" ContentType="application/vnd.openxmlformats-officedocument.presentationml.tags+xml"/>
  <Override PartName="/ppt/tags/tag4664.xml" ContentType="application/vnd.openxmlformats-officedocument.presentationml.tags+xml"/>
  <Override PartName="/ppt/tags/tag4665.xml" ContentType="application/vnd.openxmlformats-officedocument.presentationml.tags+xml"/>
  <Override PartName="/ppt/tags/tag4666.xml" ContentType="application/vnd.openxmlformats-officedocument.presentationml.tags+xml"/>
  <Override PartName="/ppt/tags/tag4667.xml" ContentType="application/vnd.openxmlformats-officedocument.presentationml.tags+xml"/>
  <Override PartName="/ppt/tags/tag4668.xml" ContentType="application/vnd.openxmlformats-officedocument.presentationml.tags+xml"/>
  <Override PartName="/ppt/tags/tag4669.xml" ContentType="application/vnd.openxmlformats-officedocument.presentationml.tags+xml"/>
  <Override PartName="/ppt/tags/tag4670.xml" ContentType="application/vnd.openxmlformats-officedocument.presentationml.tags+xml"/>
  <Override PartName="/ppt/tags/tag4671.xml" ContentType="application/vnd.openxmlformats-officedocument.presentationml.tags+xml"/>
  <Override PartName="/ppt/tags/tag4672.xml" ContentType="application/vnd.openxmlformats-officedocument.presentationml.tags+xml"/>
  <Override PartName="/ppt/tags/tag4673.xml" ContentType="application/vnd.openxmlformats-officedocument.presentationml.tags+xml"/>
  <Override PartName="/ppt/tags/tag4674.xml" ContentType="application/vnd.openxmlformats-officedocument.presentationml.tags+xml"/>
  <Override PartName="/ppt/tags/tag4675.xml" ContentType="application/vnd.openxmlformats-officedocument.presentationml.tags+xml"/>
  <Override PartName="/ppt/tags/tag4676.xml" ContentType="application/vnd.openxmlformats-officedocument.presentationml.tags+xml"/>
  <Override PartName="/ppt/tags/tag4677.xml" ContentType="application/vnd.openxmlformats-officedocument.presentationml.tags+xml"/>
  <Override PartName="/ppt/tags/tag4678.xml" ContentType="application/vnd.openxmlformats-officedocument.presentationml.tags+xml"/>
  <Override PartName="/ppt/tags/tag4679.xml" ContentType="application/vnd.openxmlformats-officedocument.presentationml.tags+xml"/>
  <Override PartName="/ppt/tags/tag4680.xml" ContentType="application/vnd.openxmlformats-officedocument.presentationml.tags+xml"/>
  <Override PartName="/ppt/tags/tag4681.xml" ContentType="application/vnd.openxmlformats-officedocument.presentationml.tags+xml"/>
  <Override PartName="/ppt/tags/tag4682.xml" ContentType="application/vnd.openxmlformats-officedocument.presentationml.tags+xml"/>
  <Override PartName="/ppt/tags/tag4683.xml" ContentType="application/vnd.openxmlformats-officedocument.presentationml.tags+xml"/>
  <Override PartName="/ppt/tags/tag4684.xml" ContentType="application/vnd.openxmlformats-officedocument.presentationml.tags+xml"/>
  <Override PartName="/ppt/tags/tag4685.xml" ContentType="application/vnd.openxmlformats-officedocument.presentationml.tags+xml"/>
  <Override PartName="/ppt/tags/tag4686.xml" ContentType="application/vnd.openxmlformats-officedocument.presentationml.tags+xml"/>
  <Override PartName="/ppt/tags/tag4687.xml" ContentType="application/vnd.openxmlformats-officedocument.presentationml.tags+xml"/>
  <Override PartName="/ppt/tags/tag4688.xml" ContentType="application/vnd.openxmlformats-officedocument.presentationml.tags+xml"/>
  <Override PartName="/ppt/tags/tag4689.xml" ContentType="application/vnd.openxmlformats-officedocument.presentationml.tags+xml"/>
  <Override PartName="/ppt/tags/tag4690.xml" ContentType="application/vnd.openxmlformats-officedocument.presentationml.tags+xml"/>
  <Override PartName="/ppt/tags/tag4691.xml" ContentType="application/vnd.openxmlformats-officedocument.presentationml.tags+xml"/>
  <Override PartName="/ppt/notesSlides/notesSlide92.xml" ContentType="application/vnd.openxmlformats-officedocument.presentationml.notesSlide+xml"/>
  <Override PartName="/ppt/tags/tag4692.xml" ContentType="application/vnd.openxmlformats-officedocument.presentationml.tags+xml"/>
  <Override PartName="/ppt/tags/tag4693.xml" ContentType="application/vnd.openxmlformats-officedocument.presentationml.tags+xml"/>
  <Override PartName="/ppt/tags/tag4694.xml" ContentType="application/vnd.openxmlformats-officedocument.presentationml.tags+xml"/>
  <Override PartName="/ppt/tags/tag4695.xml" ContentType="application/vnd.openxmlformats-officedocument.presentationml.tags+xml"/>
  <Override PartName="/ppt/tags/tag4696.xml" ContentType="application/vnd.openxmlformats-officedocument.presentationml.tags+xml"/>
  <Override PartName="/ppt/tags/tag4697.xml" ContentType="application/vnd.openxmlformats-officedocument.presentationml.tags+xml"/>
  <Override PartName="/ppt/tags/tag4698.xml" ContentType="application/vnd.openxmlformats-officedocument.presentationml.tags+xml"/>
  <Override PartName="/ppt/tags/tag4699.xml" ContentType="application/vnd.openxmlformats-officedocument.presentationml.tags+xml"/>
  <Override PartName="/ppt/tags/tag4700.xml" ContentType="application/vnd.openxmlformats-officedocument.presentationml.tags+xml"/>
  <Override PartName="/ppt/tags/tag4701.xml" ContentType="application/vnd.openxmlformats-officedocument.presentationml.tags+xml"/>
  <Override PartName="/ppt/tags/tag4702.xml" ContentType="application/vnd.openxmlformats-officedocument.presentationml.tags+xml"/>
  <Override PartName="/ppt/tags/tag4703.xml" ContentType="application/vnd.openxmlformats-officedocument.presentationml.tags+xml"/>
  <Override PartName="/ppt/tags/tag4704.xml" ContentType="application/vnd.openxmlformats-officedocument.presentationml.tags+xml"/>
  <Override PartName="/ppt/tags/tag4705.xml" ContentType="application/vnd.openxmlformats-officedocument.presentationml.tags+xml"/>
  <Override PartName="/ppt/tags/tag4706.xml" ContentType="application/vnd.openxmlformats-officedocument.presentationml.tags+xml"/>
  <Override PartName="/ppt/tags/tag4707.xml" ContentType="application/vnd.openxmlformats-officedocument.presentationml.tags+xml"/>
  <Override PartName="/ppt/tags/tag4708.xml" ContentType="application/vnd.openxmlformats-officedocument.presentationml.tags+xml"/>
  <Override PartName="/ppt/tags/tag4709.xml" ContentType="application/vnd.openxmlformats-officedocument.presentationml.tags+xml"/>
  <Override PartName="/ppt/tags/tag4710.xml" ContentType="application/vnd.openxmlformats-officedocument.presentationml.tags+xml"/>
  <Override PartName="/ppt/tags/tag4711.xml" ContentType="application/vnd.openxmlformats-officedocument.presentationml.tags+xml"/>
  <Override PartName="/ppt/tags/tag4712.xml" ContentType="application/vnd.openxmlformats-officedocument.presentationml.tags+xml"/>
  <Override PartName="/ppt/tags/tag4713.xml" ContentType="application/vnd.openxmlformats-officedocument.presentationml.tags+xml"/>
  <Override PartName="/ppt/tags/tag4714.xml" ContentType="application/vnd.openxmlformats-officedocument.presentationml.tags+xml"/>
  <Override PartName="/ppt/tags/tag4715.xml" ContentType="application/vnd.openxmlformats-officedocument.presentationml.tags+xml"/>
  <Override PartName="/ppt/tags/tag4716.xml" ContentType="application/vnd.openxmlformats-officedocument.presentationml.tags+xml"/>
  <Override PartName="/ppt/tags/tag4717.xml" ContentType="application/vnd.openxmlformats-officedocument.presentationml.tags+xml"/>
  <Override PartName="/ppt/tags/tag4718.xml" ContentType="application/vnd.openxmlformats-officedocument.presentationml.tags+xml"/>
  <Override PartName="/ppt/tags/tag4719.xml" ContentType="application/vnd.openxmlformats-officedocument.presentationml.tags+xml"/>
  <Override PartName="/ppt/tags/tag4720.xml" ContentType="application/vnd.openxmlformats-officedocument.presentationml.tags+xml"/>
  <Override PartName="/ppt/tags/tag4721.xml" ContentType="application/vnd.openxmlformats-officedocument.presentationml.tags+xml"/>
  <Override PartName="/ppt/tags/tag4722.xml" ContentType="application/vnd.openxmlformats-officedocument.presentationml.tags+xml"/>
  <Override PartName="/ppt/tags/tag4723.xml" ContentType="application/vnd.openxmlformats-officedocument.presentationml.tags+xml"/>
  <Override PartName="/ppt/tags/tag4724.xml" ContentType="application/vnd.openxmlformats-officedocument.presentationml.tags+xml"/>
  <Override PartName="/ppt/tags/tag4725.xml" ContentType="application/vnd.openxmlformats-officedocument.presentationml.tags+xml"/>
  <Override PartName="/ppt/tags/tag4726.xml" ContentType="application/vnd.openxmlformats-officedocument.presentationml.tags+xml"/>
  <Override PartName="/ppt/tags/tag4727.xml" ContentType="application/vnd.openxmlformats-officedocument.presentationml.tags+xml"/>
  <Override PartName="/ppt/tags/tag4728.xml" ContentType="application/vnd.openxmlformats-officedocument.presentationml.tags+xml"/>
  <Override PartName="/ppt/tags/tag4729.xml" ContentType="application/vnd.openxmlformats-officedocument.presentationml.tags+xml"/>
  <Override PartName="/ppt/tags/tag4730.xml" ContentType="application/vnd.openxmlformats-officedocument.presentationml.tags+xml"/>
  <Override PartName="/ppt/tags/tag4731.xml" ContentType="application/vnd.openxmlformats-officedocument.presentationml.tags+xml"/>
  <Override PartName="/ppt/tags/tag4732.xml" ContentType="application/vnd.openxmlformats-officedocument.presentationml.tags+xml"/>
  <Override PartName="/ppt/tags/tag4733.xml" ContentType="application/vnd.openxmlformats-officedocument.presentationml.tags+xml"/>
  <Override PartName="/ppt/tags/tag4734.xml" ContentType="application/vnd.openxmlformats-officedocument.presentationml.tags+xml"/>
  <Override PartName="/ppt/tags/tag4735.xml" ContentType="application/vnd.openxmlformats-officedocument.presentationml.tags+xml"/>
  <Override PartName="/ppt/tags/tag4736.xml" ContentType="application/vnd.openxmlformats-officedocument.presentationml.tags+xml"/>
  <Override PartName="/ppt/tags/tag4737.xml" ContentType="application/vnd.openxmlformats-officedocument.presentationml.tags+xml"/>
  <Override PartName="/ppt/tags/tag4738.xml" ContentType="application/vnd.openxmlformats-officedocument.presentationml.tags+xml"/>
  <Override PartName="/ppt/tags/tag4739.xml" ContentType="application/vnd.openxmlformats-officedocument.presentationml.tags+xml"/>
  <Override PartName="/ppt/tags/tag4740.xml" ContentType="application/vnd.openxmlformats-officedocument.presentationml.tags+xml"/>
  <Override PartName="/ppt/tags/tag4741.xml" ContentType="application/vnd.openxmlformats-officedocument.presentationml.tags+xml"/>
  <Override PartName="/ppt/tags/tag4742.xml" ContentType="application/vnd.openxmlformats-officedocument.presentationml.tags+xml"/>
  <Override PartName="/ppt/tags/tag4743.xml" ContentType="application/vnd.openxmlformats-officedocument.presentationml.tags+xml"/>
  <Override PartName="/ppt/tags/tag4744.xml" ContentType="application/vnd.openxmlformats-officedocument.presentationml.tags+xml"/>
  <Override PartName="/ppt/tags/tag4745.xml" ContentType="application/vnd.openxmlformats-officedocument.presentationml.tags+xml"/>
  <Override PartName="/ppt/tags/tag4746.xml" ContentType="application/vnd.openxmlformats-officedocument.presentationml.tags+xml"/>
  <Override PartName="/ppt/tags/tag4747.xml" ContentType="application/vnd.openxmlformats-officedocument.presentationml.tags+xml"/>
  <Override PartName="/ppt/tags/tag4748.xml" ContentType="application/vnd.openxmlformats-officedocument.presentationml.tags+xml"/>
  <Override PartName="/ppt/tags/tag4749.xml" ContentType="application/vnd.openxmlformats-officedocument.presentationml.tags+xml"/>
  <Override PartName="/ppt/tags/tag4750.xml" ContentType="application/vnd.openxmlformats-officedocument.presentationml.tags+xml"/>
  <Override PartName="/ppt/tags/tag4751.xml" ContentType="application/vnd.openxmlformats-officedocument.presentationml.tags+xml"/>
  <Override PartName="/ppt/tags/tag4752.xml" ContentType="application/vnd.openxmlformats-officedocument.presentationml.tags+xml"/>
  <Override PartName="/ppt/tags/tag4753.xml" ContentType="application/vnd.openxmlformats-officedocument.presentationml.tags+xml"/>
  <Override PartName="/ppt/tags/tag4754.xml" ContentType="application/vnd.openxmlformats-officedocument.presentationml.tags+xml"/>
  <Override PartName="/ppt/tags/tag4755.xml" ContentType="application/vnd.openxmlformats-officedocument.presentationml.tags+xml"/>
  <Override PartName="/ppt/tags/tag4756.xml" ContentType="application/vnd.openxmlformats-officedocument.presentationml.tags+xml"/>
  <Override PartName="/ppt/tags/tag4757.xml" ContentType="application/vnd.openxmlformats-officedocument.presentationml.tags+xml"/>
  <Override PartName="/ppt/tags/tag4758.xml" ContentType="application/vnd.openxmlformats-officedocument.presentationml.tags+xml"/>
  <Override PartName="/ppt/tags/tag4759.xml" ContentType="application/vnd.openxmlformats-officedocument.presentationml.tags+xml"/>
  <Override PartName="/ppt/tags/tag4760.xml" ContentType="application/vnd.openxmlformats-officedocument.presentationml.tags+xml"/>
  <Override PartName="/ppt/tags/tag4761.xml" ContentType="application/vnd.openxmlformats-officedocument.presentationml.tags+xml"/>
  <Override PartName="/ppt/tags/tag4762.xml" ContentType="application/vnd.openxmlformats-officedocument.presentationml.tags+xml"/>
  <Override PartName="/ppt/tags/tag4763.xml" ContentType="application/vnd.openxmlformats-officedocument.presentationml.tags+xml"/>
  <Override PartName="/ppt/tags/tag4764.xml" ContentType="application/vnd.openxmlformats-officedocument.presentationml.tags+xml"/>
  <Override PartName="/ppt/tags/tag4765.xml" ContentType="application/vnd.openxmlformats-officedocument.presentationml.tags+xml"/>
  <Override PartName="/ppt/notesSlides/notesSlide93.xml" ContentType="application/vnd.openxmlformats-officedocument.presentationml.notesSlide+xml"/>
  <Override PartName="/ppt/tags/tag4766.xml" ContentType="application/vnd.openxmlformats-officedocument.presentationml.tags+xml"/>
  <Override PartName="/ppt/tags/tag4767.xml" ContentType="application/vnd.openxmlformats-officedocument.presentationml.tags+xml"/>
  <Override PartName="/ppt/tags/tag4768.xml" ContentType="application/vnd.openxmlformats-officedocument.presentationml.tags+xml"/>
  <Override PartName="/ppt/tags/tag4769.xml" ContentType="application/vnd.openxmlformats-officedocument.presentationml.tags+xml"/>
  <Override PartName="/ppt/tags/tag4770.xml" ContentType="application/vnd.openxmlformats-officedocument.presentationml.tags+xml"/>
  <Override PartName="/ppt/tags/tag4771.xml" ContentType="application/vnd.openxmlformats-officedocument.presentationml.tags+xml"/>
  <Override PartName="/ppt/tags/tag4772.xml" ContentType="application/vnd.openxmlformats-officedocument.presentationml.tags+xml"/>
  <Override PartName="/ppt/tags/tag4773.xml" ContentType="application/vnd.openxmlformats-officedocument.presentationml.tags+xml"/>
  <Override PartName="/ppt/tags/tag4774.xml" ContentType="application/vnd.openxmlformats-officedocument.presentationml.tags+xml"/>
  <Override PartName="/ppt/tags/tag4775.xml" ContentType="application/vnd.openxmlformats-officedocument.presentationml.tags+xml"/>
  <Override PartName="/ppt/tags/tag4776.xml" ContentType="application/vnd.openxmlformats-officedocument.presentationml.tags+xml"/>
  <Override PartName="/ppt/tags/tag4777.xml" ContentType="application/vnd.openxmlformats-officedocument.presentationml.tags+xml"/>
  <Override PartName="/ppt/tags/tag4778.xml" ContentType="application/vnd.openxmlformats-officedocument.presentationml.tags+xml"/>
  <Override PartName="/ppt/tags/tag4779.xml" ContentType="application/vnd.openxmlformats-officedocument.presentationml.tags+xml"/>
  <Override PartName="/ppt/tags/tag4780.xml" ContentType="application/vnd.openxmlformats-officedocument.presentationml.tags+xml"/>
  <Override PartName="/ppt/tags/tag4781.xml" ContentType="application/vnd.openxmlformats-officedocument.presentationml.tags+xml"/>
  <Override PartName="/ppt/tags/tag4782.xml" ContentType="application/vnd.openxmlformats-officedocument.presentationml.tags+xml"/>
  <Override PartName="/ppt/tags/tag4783.xml" ContentType="application/vnd.openxmlformats-officedocument.presentationml.tags+xml"/>
  <Override PartName="/ppt/tags/tag4784.xml" ContentType="application/vnd.openxmlformats-officedocument.presentationml.tags+xml"/>
  <Override PartName="/ppt/tags/tag4785.xml" ContentType="application/vnd.openxmlformats-officedocument.presentationml.tags+xml"/>
  <Override PartName="/ppt/tags/tag4786.xml" ContentType="application/vnd.openxmlformats-officedocument.presentationml.tags+xml"/>
  <Override PartName="/ppt/tags/tag4787.xml" ContentType="application/vnd.openxmlformats-officedocument.presentationml.tags+xml"/>
  <Override PartName="/ppt/tags/tag4788.xml" ContentType="application/vnd.openxmlformats-officedocument.presentationml.tags+xml"/>
  <Override PartName="/ppt/tags/tag4789.xml" ContentType="application/vnd.openxmlformats-officedocument.presentationml.tags+xml"/>
  <Override PartName="/ppt/tags/tag4790.xml" ContentType="application/vnd.openxmlformats-officedocument.presentationml.tags+xml"/>
  <Override PartName="/ppt/tags/tag4791.xml" ContentType="application/vnd.openxmlformats-officedocument.presentationml.tags+xml"/>
  <Override PartName="/ppt/tags/tag4792.xml" ContentType="application/vnd.openxmlformats-officedocument.presentationml.tags+xml"/>
  <Override PartName="/ppt/tags/tag4793.xml" ContentType="application/vnd.openxmlformats-officedocument.presentationml.tags+xml"/>
  <Override PartName="/ppt/tags/tag4794.xml" ContentType="application/vnd.openxmlformats-officedocument.presentationml.tags+xml"/>
  <Override PartName="/ppt/tags/tag4795.xml" ContentType="application/vnd.openxmlformats-officedocument.presentationml.tags+xml"/>
  <Override PartName="/ppt/tags/tag4796.xml" ContentType="application/vnd.openxmlformats-officedocument.presentationml.tags+xml"/>
  <Override PartName="/ppt/tags/tag4797.xml" ContentType="application/vnd.openxmlformats-officedocument.presentationml.tags+xml"/>
  <Override PartName="/ppt/tags/tag4798.xml" ContentType="application/vnd.openxmlformats-officedocument.presentationml.tags+xml"/>
  <Override PartName="/ppt/tags/tag4799.xml" ContentType="application/vnd.openxmlformats-officedocument.presentationml.tags+xml"/>
  <Override PartName="/ppt/tags/tag4800.xml" ContentType="application/vnd.openxmlformats-officedocument.presentationml.tags+xml"/>
  <Override PartName="/ppt/tags/tag4801.xml" ContentType="application/vnd.openxmlformats-officedocument.presentationml.tags+xml"/>
  <Override PartName="/ppt/tags/tag4802.xml" ContentType="application/vnd.openxmlformats-officedocument.presentationml.tags+xml"/>
  <Override PartName="/ppt/tags/tag4803.xml" ContentType="application/vnd.openxmlformats-officedocument.presentationml.tags+xml"/>
  <Override PartName="/ppt/tags/tag4804.xml" ContentType="application/vnd.openxmlformats-officedocument.presentationml.tags+xml"/>
  <Override PartName="/ppt/tags/tag4805.xml" ContentType="application/vnd.openxmlformats-officedocument.presentationml.tags+xml"/>
  <Override PartName="/ppt/tags/tag4806.xml" ContentType="application/vnd.openxmlformats-officedocument.presentationml.tags+xml"/>
  <Override PartName="/ppt/tags/tag4807.xml" ContentType="application/vnd.openxmlformats-officedocument.presentationml.tags+xml"/>
  <Override PartName="/ppt/tags/tag4808.xml" ContentType="application/vnd.openxmlformats-officedocument.presentationml.tags+xml"/>
  <Override PartName="/ppt/tags/tag4809.xml" ContentType="application/vnd.openxmlformats-officedocument.presentationml.tags+xml"/>
  <Override PartName="/ppt/tags/tag4810.xml" ContentType="application/vnd.openxmlformats-officedocument.presentationml.tags+xml"/>
  <Override PartName="/ppt/tags/tag4811.xml" ContentType="application/vnd.openxmlformats-officedocument.presentationml.tags+xml"/>
  <Override PartName="/ppt/tags/tag4812.xml" ContentType="application/vnd.openxmlformats-officedocument.presentationml.tags+xml"/>
  <Override PartName="/ppt/tags/tag4813.xml" ContentType="application/vnd.openxmlformats-officedocument.presentationml.tags+xml"/>
  <Override PartName="/ppt/tags/tag4814.xml" ContentType="application/vnd.openxmlformats-officedocument.presentationml.tags+xml"/>
  <Override PartName="/ppt/tags/tag4815.xml" ContentType="application/vnd.openxmlformats-officedocument.presentationml.tags+xml"/>
  <Override PartName="/ppt/tags/tag4816.xml" ContentType="application/vnd.openxmlformats-officedocument.presentationml.tags+xml"/>
  <Override PartName="/ppt/tags/tag4817.xml" ContentType="application/vnd.openxmlformats-officedocument.presentationml.tags+xml"/>
  <Override PartName="/ppt/tags/tag4818.xml" ContentType="application/vnd.openxmlformats-officedocument.presentationml.tags+xml"/>
  <Override PartName="/ppt/tags/tag4819.xml" ContentType="application/vnd.openxmlformats-officedocument.presentationml.tags+xml"/>
  <Override PartName="/ppt/tags/tag4820.xml" ContentType="application/vnd.openxmlformats-officedocument.presentationml.tags+xml"/>
  <Override PartName="/ppt/tags/tag4821.xml" ContentType="application/vnd.openxmlformats-officedocument.presentationml.tags+xml"/>
  <Override PartName="/ppt/tags/tag4822.xml" ContentType="application/vnd.openxmlformats-officedocument.presentationml.tags+xml"/>
  <Override PartName="/ppt/tags/tag4823.xml" ContentType="application/vnd.openxmlformats-officedocument.presentationml.tags+xml"/>
  <Override PartName="/ppt/tags/tag4824.xml" ContentType="application/vnd.openxmlformats-officedocument.presentationml.tags+xml"/>
  <Override PartName="/ppt/tags/tag4825.xml" ContentType="application/vnd.openxmlformats-officedocument.presentationml.tags+xml"/>
  <Override PartName="/ppt/tags/tag4826.xml" ContentType="application/vnd.openxmlformats-officedocument.presentationml.tags+xml"/>
  <Override PartName="/ppt/tags/tag4827.xml" ContentType="application/vnd.openxmlformats-officedocument.presentationml.tags+xml"/>
  <Override PartName="/ppt/tags/tag4828.xml" ContentType="application/vnd.openxmlformats-officedocument.presentationml.tags+xml"/>
  <Override PartName="/ppt/tags/tag4829.xml" ContentType="application/vnd.openxmlformats-officedocument.presentationml.tags+xml"/>
  <Override PartName="/ppt/tags/tag4830.xml" ContentType="application/vnd.openxmlformats-officedocument.presentationml.tags+xml"/>
  <Override PartName="/ppt/tags/tag4831.xml" ContentType="application/vnd.openxmlformats-officedocument.presentationml.tags+xml"/>
  <Override PartName="/ppt/tags/tag4832.xml" ContentType="application/vnd.openxmlformats-officedocument.presentationml.tags+xml"/>
  <Override PartName="/ppt/tags/tag4833.xml" ContentType="application/vnd.openxmlformats-officedocument.presentationml.tags+xml"/>
  <Override PartName="/ppt/tags/tag4834.xml" ContentType="application/vnd.openxmlformats-officedocument.presentationml.tags+xml"/>
  <Override PartName="/ppt/tags/tag4835.xml" ContentType="application/vnd.openxmlformats-officedocument.presentationml.tags+xml"/>
  <Override PartName="/ppt/tags/tag4836.xml" ContentType="application/vnd.openxmlformats-officedocument.presentationml.tags+xml"/>
  <Override PartName="/ppt/tags/tag4837.xml" ContentType="application/vnd.openxmlformats-officedocument.presentationml.tags+xml"/>
  <Override PartName="/ppt/tags/tag4838.xml" ContentType="application/vnd.openxmlformats-officedocument.presentationml.tags+xml"/>
  <Override PartName="/ppt/tags/tag4839.xml" ContentType="application/vnd.openxmlformats-officedocument.presentationml.tags+xml"/>
  <Override PartName="/ppt/notesSlides/notesSlide94.xml" ContentType="application/vnd.openxmlformats-officedocument.presentationml.notesSlide+xml"/>
  <Override PartName="/ppt/tags/tag4840.xml" ContentType="application/vnd.openxmlformats-officedocument.presentationml.tags+xml"/>
  <Override PartName="/ppt/tags/tag4841.xml" ContentType="application/vnd.openxmlformats-officedocument.presentationml.tags+xml"/>
  <Override PartName="/ppt/tags/tag4842.xml" ContentType="application/vnd.openxmlformats-officedocument.presentationml.tags+xml"/>
  <Override PartName="/ppt/tags/tag4843.xml" ContentType="application/vnd.openxmlformats-officedocument.presentationml.tags+xml"/>
  <Override PartName="/ppt/tags/tag4844.xml" ContentType="application/vnd.openxmlformats-officedocument.presentationml.tags+xml"/>
  <Override PartName="/ppt/tags/tag4845.xml" ContentType="application/vnd.openxmlformats-officedocument.presentationml.tags+xml"/>
  <Override PartName="/ppt/tags/tag4846.xml" ContentType="application/vnd.openxmlformats-officedocument.presentationml.tags+xml"/>
  <Override PartName="/ppt/tags/tag4847.xml" ContentType="application/vnd.openxmlformats-officedocument.presentationml.tags+xml"/>
  <Override PartName="/ppt/tags/tag4848.xml" ContentType="application/vnd.openxmlformats-officedocument.presentationml.tags+xml"/>
  <Override PartName="/ppt/tags/tag4849.xml" ContentType="application/vnd.openxmlformats-officedocument.presentationml.tags+xml"/>
  <Override PartName="/ppt/tags/tag4850.xml" ContentType="application/vnd.openxmlformats-officedocument.presentationml.tags+xml"/>
  <Override PartName="/ppt/tags/tag4851.xml" ContentType="application/vnd.openxmlformats-officedocument.presentationml.tags+xml"/>
  <Override PartName="/ppt/tags/tag4852.xml" ContentType="application/vnd.openxmlformats-officedocument.presentationml.tags+xml"/>
  <Override PartName="/ppt/tags/tag4853.xml" ContentType="application/vnd.openxmlformats-officedocument.presentationml.tags+xml"/>
  <Override PartName="/ppt/tags/tag4854.xml" ContentType="application/vnd.openxmlformats-officedocument.presentationml.tags+xml"/>
  <Override PartName="/ppt/tags/tag4855.xml" ContentType="application/vnd.openxmlformats-officedocument.presentationml.tags+xml"/>
  <Override PartName="/ppt/tags/tag4856.xml" ContentType="application/vnd.openxmlformats-officedocument.presentationml.tags+xml"/>
  <Override PartName="/ppt/tags/tag4857.xml" ContentType="application/vnd.openxmlformats-officedocument.presentationml.tags+xml"/>
  <Override PartName="/ppt/tags/tag4858.xml" ContentType="application/vnd.openxmlformats-officedocument.presentationml.tags+xml"/>
  <Override PartName="/ppt/tags/tag4859.xml" ContentType="application/vnd.openxmlformats-officedocument.presentationml.tags+xml"/>
  <Override PartName="/ppt/tags/tag4860.xml" ContentType="application/vnd.openxmlformats-officedocument.presentationml.tags+xml"/>
  <Override PartName="/ppt/tags/tag4861.xml" ContentType="application/vnd.openxmlformats-officedocument.presentationml.tags+xml"/>
  <Override PartName="/ppt/tags/tag4862.xml" ContentType="application/vnd.openxmlformats-officedocument.presentationml.tags+xml"/>
  <Override PartName="/ppt/tags/tag4863.xml" ContentType="application/vnd.openxmlformats-officedocument.presentationml.tags+xml"/>
  <Override PartName="/ppt/tags/tag4864.xml" ContentType="application/vnd.openxmlformats-officedocument.presentationml.tags+xml"/>
  <Override PartName="/ppt/tags/tag4865.xml" ContentType="application/vnd.openxmlformats-officedocument.presentationml.tags+xml"/>
  <Override PartName="/ppt/tags/tag4866.xml" ContentType="application/vnd.openxmlformats-officedocument.presentationml.tags+xml"/>
  <Override PartName="/ppt/tags/tag4867.xml" ContentType="application/vnd.openxmlformats-officedocument.presentationml.tags+xml"/>
  <Override PartName="/ppt/tags/tag4868.xml" ContentType="application/vnd.openxmlformats-officedocument.presentationml.tags+xml"/>
  <Override PartName="/ppt/tags/tag4869.xml" ContentType="application/vnd.openxmlformats-officedocument.presentationml.tags+xml"/>
  <Override PartName="/ppt/tags/tag4870.xml" ContentType="application/vnd.openxmlformats-officedocument.presentationml.tags+xml"/>
  <Override PartName="/ppt/tags/tag4871.xml" ContentType="application/vnd.openxmlformats-officedocument.presentationml.tags+xml"/>
  <Override PartName="/ppt/tags/tag4872.xml" ContentType="application/vnd.openxmlformats-officedocument.presentationml.tags+xml"/>
  <Override PartName="/ppt/tags/tag4873.xml" ContentType="application/vnd.openxmlformats-officedocument.presentationml.tags+xml"/>
  <Override PartName="/ppt/tags/tag4874.xml" ContentType="application/vnd.openxmlformats-officedocument.presentationml.tags+xml"/>
  <Override PartName="/ppt/tags/tag4875.xml" ContentType="application/vnd.openxmlformats-officedocument.presentationml.tags+xml"/>
  <Override PartName="/ppt/tags/tag4876.xml" ContentType="application/vnd.openxmlformats-officedocument.presentationml.tags+xml"/>
  <Override PartName="/ppt/tags/tag4877.xml" ContentType="application/vnd.openxmlformats-officedocument.presentationml.tags+xml"/>
  <Override PartName="/ppt/tags/tag4878.xml" ContentType="application/vnd.openxmlformats-officedocument.presentationml.tags+xml"/>
  <Override PartName="/ppt/tags/tag4879.xml" ContentType="application/vnd.openxmlformats-officedocument.presentationml.tags+xml"/>
  <Override PartName="/ppt/tags/tag4880.xml" ContentType="application/vnd.openxmlformats-officedocument.presentationml.tags+xml"/>
  <Override PartName="/ppt/tags/tag4881.xml" ContentType="application/vnd.openxmlformats-officedocument.presentationml.tags+xml"/>
  <Override PartName="/ppt/tags/tag4882.xml" ContentType="application/vnd.openxmlformats-officedocument.presentationml.tags+xml"/>
  <Override PartName="/ppt/tags/tag4883.xml" ContentType="application/vnd.openxmlformats-officedocument.presentationml.tags+xml"/>
  <Override PartName="/ppt/tags/tag4884.xml" ContentType="application/vnd.openxmlformats-officedocument.presentationml.tags+xml"/>
  <Override PartName="/ppt/tags/tag4885.xml" ContentType="application/vnd.openxmlformats-officedocument.presentationml.tags+xml"/>
  <Override PartName="/ppt/tags/tag4886.xml" ContentType="application/vnd.openxmlformats-officedocument.presentationml.tags+xml"/>
  <Override PartName="/ppt/tags/tag4887.xml" ContentType="application/vnd.openxmlformats-officedocument.presentationml.tags+xml"/>
  <Override PartName="/ppt/tags/tag4888.xml" ContentType="application/vnd.openxmlformats-officedocument.presentationml.tags+xml"/>
  <Override PartName="/ppt/tags/tag4889.xml" ContentType="application/vnd.openxmlformats-officedocument.presentationml.tags+xml"/>
  <Override PartName="/ppt/tags/tag4890.xml" ContentType="application/vnd.openxmlformats-officedocument.presentationml.tags+xml"/>
  <Override PartName="/ppt/tags/tag4891.xml" ContentType="application/vnd.openxmlformats-officedocument.presentationml.tags+xml"/>
  <Override PartName="/ppt/tags/tag4892.xml" ContentType="application/vnd.openxmlformats-officedocument.presentationml.tags+xml"/>
  <Override PartName="/ppt/tags/tag4893.xml" ContentType="application/vnd.openxmlformats-officedocument.presentationml.tags+xml"/>
  <Override PartName="/ppt/tags/tag4894.xml" ContentType="application/vnd.openxmlformats-officedocument.presentationml.tags+xml"/>
  <Override PartName="/ppt/tags/tag4895.xml" ContentType="application/vnd.openxmlformats-officedocument.presentationml.tags+xml"/>
  <Override PartName="/ppt/tags/tag4896.xml" ContentType="application/vnd.openxmlformats-officedocument.presentationml.tags+xml"/>
  <Override PartName="/ppt/tags/tag4897.xml" ContentType="application/vnd.openxmlformats-officedocument.presentationml.tags+xml"/>
  <Override PartName="/ppt/tags/tag4898.xml" ContentType="application/vnd.openxmlformats-officedocument.presentationml.tags+xml"/>
  <Override PartName="/ppt/tags/tag4899.xml" ContentType="application/vnd.openxmlformats-officedocument.presentationml.tags+xml"/>
  <Override PartName="/ppt/tags/tag4900.xml" ContentType="application/vnd.openxmlformats-officedocument.presentationml.tags+xml"/>
  <Override PartName="/ppt/tags/tag4901.xml" ContentType="application/vnd.openxmlformats-officedocument.presentationml.tags+xml"/>
  <Override PartName="/ppt/tags/tag4902.xml" ContentType="application/vnd.openxmlformats-officedocument.presentationml.tags+xml"/>
  <Override PartName="/ppt/tags/tag4903.xml" ContentType="application/vnd.openxmlformats-officedocument.presentationml.tags+xml"/>
  <Override PartName="/ppt/tags/tag4904.xml" ContentType="application/vnd.openxmlformats-officedocument.presentationml.tags+xml"/>
  <Override PartName="/ppt/tags/tag4905.xml" ContentType="application/vnd.openxmlformats-officedocument.presentationml.tags+xml"/>
  <Override PartName="/ppt/tags/tag4906.xml" ContentType="application/vnd.openxmlformats-officedocument.presentationml.tags+xml"/>
  <Override PartName="/ppt/tags/tag4907.xml" ContentType="application/vnd.openxmlformats-officedocument.presentationml.tags+xml"/>
  <Override PartName="/ppt/tags/tag4908.xml" ContentType="application/vnd.openxmlformats-officedocument.presentationml.tags+xml"/>
  <Override PartName="/ppt/tags/tag4909.xml" ContentType="application/vnd.openxmlformats-officedocument.presentationml.tags+xml"/>
  <Override PartName="/ppt/tags/tag4910.xml" ContentType="application/vnd.openxmlformats-officedocument.presentationml.tags+xml"/>
  <Override PartName="/ppt/tags/tag4911.xml" ContentType="application/vnd.openxmlformats-officedocument.presentationml.tags+xml"/>
  <Override PartName="/ppt/tags/tag4912.xml" ContentType="application/vnd.openxmlformats-officedocument.presentationml.tags+xml"/>
  <Override PartName="/ppt/tags/tag4913.xml" ContentType="application/vnd.openxmlformats-officedocument.presentationml.tags+xml"/>
  <Override PartName="/ppt/tags/tag4914.xml" ContentType="application/vnd.openxmlformats-officedocument.presentationml.tags+xml"/>
  <Override PartName="/ppt/notesSlides/notesSlide95.xml" ContentType="application/vnd.openxmlformats-officedocument.presentationml.notesSlide+xml"/>
  <Override PartName="/ppt/tags/tag4915.xml" ContentType="application/vnd.openxmlformats-officedocument.presentationml.tags+xml"/>
  <Override PartName="/ppt/tags/tag4916.xml" ContentType="application/vnd.openxmlformats-officedocument.presentationml.tags+xml"/>
  <Override PartName="/ppt/notesSlides/notesSlide96.xml" ContentType="application/vnd.openxmlformats-officedocument.presentationml.notesSlide+xml"/>
  <Override PartName="/ppt/tags/tag4917.xml" ContentType="application/vnd.openxmlformats-officedocument.presentationml.tags+xml"/>
  <Override PartName="/ppt/notesSlides/notesSlide97.xml" ContentType="application/vnd.openxmlformats-officedocument.presentationml.notesSlide+xml"/>
  <Override PartName="/ppt/tags/tag4918.xml" ContentType="application/vnd.openxmlformats-officedocument.presentationml.tags+xml"/>
  <Override PartName="/ppt/tags/tag4919.xml" ContentType="application/vnd.openxmlformats-officedocument.presentationml.tags+xml"/>
  <Override PartName="/ppt/notesSlides/notesSlide98.xml" ContentType="application/vnd.openxmlformats-officedocument.presentationml.notesSlide+xml"/>
  <Override PartName="/ppt/tags/tag4920.xml" ContentType="application/vnd.openxmlformats-officedocument.presentationml.tags+xml"/>
  <Override PartName="/ppt/tags/tag4921.xml" ContentType="application/vnd.openxmlformats-officedocument.presentationml.tags+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3"/>
  </p:notesMasterIdLst>
  <p:sldIdLst>
    <p:sldId id="329" r:id="rId2"/>
    <p:sldId id="274" r:id="rId3"/>
    <p:sldId id="275" r:id="rId4"/>
    <p:sldId id="276" r:id="rId5"/>
    <p:sldId id="277" r:id="rId6"/>
    <p:sldId id="279" r:id="rId7"/>
    <p:sldId id="280" r:id="rId8"/>
    <p:sldId id="281" r:id="rId9"/>
    <p:sldId id="282" r:id="rId10"/>
    <p:sldId id="283" r:id="rId11"/>
    <p:sldId id="284" r:id="rId12"/>
    <p:sldId id="285" r:id="rId13"/>
    <p:sldId id="315" r:id="rId14"/>
    <p:sldId id="316" r:id="rId15"/>
    <p:sldId id="317" r:id="rId16"/>
    <p:sldId id="318" r:id="rId17"/>
    <p:sldId id="327" r:id="rId18"/>
    <p:sldId id="286" r:id="rId19"/>
    <p:sldId id="287" r:id="rId20"/>
    <p:sldId id="288" r:id="rId21"/>
    <p:sldId id="289" r:id="rId22"/>
    <p:sldId id="336" r:id="rId23"/>
    <p:sldId id="337" r:id="rId24"/>
    <p:sldId id="335" r:id="rId25"/>
    <p:sldId id="320" r:id="rId26"/>
    <p:sldId id="321" r:id="rId27"/>
    <p:sldId id="331" r:id="rId28"/>
    <p:sldId id="332" r:id="rId29"/>
    <p:sldId id="339" r:id="rId30"/>
    <p:sldId id="338" r:id="rId31"/>
    <p:sldId id="294" r:id="rId32"/>
    <p:sldId id="340" r:id="rId33"/>
    <p:sldId id="295" r:id="rId34"/>
    <p:sldId id="296" r:id="rId35"/>
    <p:sldId id="297" r:id="rId36"/>
    <p:sldId id="334" r:id="rId37"/>
    <p:sldId id="298" r:id="rId38"/>
    <p:sldId id="322" r:id="rId39"/>
    <p:sldId id="299" r:id="rId40"/>
    <p:sldId id="300" r:id="rId41"/>
    <p:sldId id="323" r:id="rId42"/>
    <p:sldId id="301" r:id="rId43"/>
    <p:sldId id="302" r:id="rId44"/>
    <p:sldId id="324" r:id="rId45"/>
    <p:sldId id="303" r:id="rId46"/>
    <p:sldId id="304" r:id="rId47"/>
    <p:sldId id="325" r:id="rId48"/>
    <p:sldId id="305" r:id="rId49"/>
    <p:sldId id="333" r:id="rId50"/>
    <p:sldId id="341" r:id="rId51"/>
    <p:sldId id="342" r:id="rId52"/>
    <p:sldId id="307" r:id="rId53"/>
    <p:sldId id="343" r:id="rId54"/>
    <p:sldId id="344" r:id="rId55"/>
    <p:sldId id="345" r:id="rId56"/>
    <p:sldId id="346" r:id="rId57"/>
    <p:sldId id="347" r:id="rId58"/>
    <p:sldId id="348" r:id="rId59"/>
    <p:sldId id="349" r:id="rId60"/>
    <p:sldId id="350" r:id="rId61"/>
    <p:sldId id="351" r:id="rId62"/>
    <p:sldId id="352" r:id="rId63"/>
    <p:sldId id="353" r:id="rId64"/>
    <p:sldId id="354" r:id="rId65"/>
    <p:sldId id="355" r:id="rId66"/>
    <p:sldId id="356" r:id="rId67"/>
    <p:sldId id="357" r:id="rId68"/>
    <p:sldId id="359" r:id="rId69"/>
    <p:sldId id="457" r:id="rId70"/>
    <p:sldId id="358" r:id="rId71"/>
    <p:sldId id="360" r:id="rId72"/>
    <p:sldId id="361" r:id="rId73"/>
    <p:sldId id="362" r:id="rId74"/>
    <p:sldId id="363" r:id="rId75"/>
    <p:sldId id="364" r:id="rId76"/>
    <p:sldId id="365" r:id="rId77"/>
    <p:sldId id="366" r:id="rId78"/>
    <p:sldId id="367" r:id="rId79"/>
    <p:sldId id="407" r:id="rId80"/>
    <p:sldId id="408" r:id="rId81"/>
    <p:sldId id="409" r:id="rId82"/>
    <p:sldId id="370" r:id="rId83"/>
    <p:sldId id="371" r:id="rId84"/>
    <p:sldId id="372" r:id="rId85"/>
    <p:sldId id="454" r:id="rId86"/>
    <p:sldId id="374" r:id="rId87"/>
    <p:sldId id="375" r:id="rId88"/>
    <p:sldId id="376" r:id="rId89"/>
    <p:sldId id="410" r:id="rId90"/>
    <p:sldId id="379" r:id="rId91"/>
    <p:sldId id="380" r:id="rId92"/>
    <p:sldId id="381" r:id="rId93"/>
    <p:sldId id="382" r:id="rId94"/>
    <p:sldId id="383" r:id="rId95"/>
    <p:sldId id="384" r:id="rId96"/>
    <p:sldId id="385" r:id="rId97"/>
    <p:sldId id="386" r:id="rId98"/>
    <p:sldId id="387" r:id="rId99"/>
    <p:sldId id="388" r:id="rId100"/>
    <p:sldId id="411" r:id="rId101"/>
    <p:sldId id="390" r:id="rId102"/>
    <p:sldId id="412" r:id="rId103"/>
    <p:sldId id="413" r:id="rId104"/>
    <p:sldId id="414" r:id="rId105"/>
    <p:sldId id="415" r:id="rId106"/>
    <p:sldId id="416" r:id="rId107"/>
    <p:sldId id="417" r:id="rId108"/>
    <p:sldId id="422" r:id="rId109"/>
    <p:sldId id="420" r:id="rId110"/>
    <p:sldId id="467" r:id="rId111"/>
    <p:sldId id="418" r:id="rId112"/>
    <p:sldId id="403" r:id="rId113"/>
    <p:sldId id="458" r:id="rId114"/>
    <p:sldId id="423" r:id="rId115"/>
    <p:sldId id="424" r:id="rId116"/>
    <p:sldId id="425" r:id="rId117"/>
    <p:sldId id="426" r:id="rId118"/>
    <p:sldId id="427" r:id="rId119"/>
    <p:sldId id="428" r:id="rId120"/>
    <p:sldId id="429" r:id="rId121"/>
    <p:sldId id="430" r:id="rId122"/>
    <p:sldId id="455" r:id="rId123"/>
    <p:sldId id="431" r:id="rId124"/>
    <p:sldId id="405" r:id="rId125"/>
    <p:sldId id="434" r:id="rId126"/>
    <p:sldId id="435" r:id="rId127"/>
    <p:sldId id="436" r:id="rId128"/>
    <p:sldId id="437" r:id="rId129"/>
    <p:sldId id="438" r:id="rId130"/>
    <p:sldId id="439" r:id="rId131"/>
    <p:sldId id="432" r:id="rId132"/>
    <p:sldId id="459" r:id="rId133"/>
    <p:sldId id="441" r:id="rId134"/>
    <p:sldId id="442" r:id="rId135"/>
    <p:sldId id="443" r:id="rId136"/>
    <p:sldId id="444" r:id="rId137"/>
    <p:sldId id="445" r:id="rId138"/>
    <p:sldId id="460" r:id="rId139"/>
    <p:sldId id="447" r:id="rId140"/>
    <p:sldId id="448" r:id="rId141"/>
    <p:sldId id="449" r:id="rId142"/>
    <p:sldId id="450" r:id="rId143"/>
    <p:sldId id="451" r:id="rId144"/>
    <p:sldId id="461" r:id="rId145"/>
    <p:sldId id="462" r:id="rId146"/>
    <p:sldId id="463" r:id="rId147"/>
    <p:sldId id="464" r:id="rId148"/>
    <p:sldId id="465" r:id="rId149"/>
    <p:sldId id="466" r:id="rId150"/>
    <p:sldId id="452" r:id="rId151"/>
    <p:sldId id="453" r:id="rId15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1" autoAdjust="0"/>
    <p:restoredTop sz="77778" autoAdjust="0"/>
  </p:normalViewPr>
  <p:slideViewPr>
    <p:cSldViewPr>
      <p:cViewPr varScale="1">
        <p:scale>
          <a:sx n="44" d="100"/>
          <a:sy n="44" d="100"/>
        </p:scale>
        <p:origin x="852" y="27"/>
      </p:cViewPr>
      <p:guideLst>
        <p:guide orient="horz" pos="2160"/>
        <p:guide pos="2880"/>
      </p:guideLst>
    </p:cSldViewPr>
  </p:slideViewPr>
  <p:outlineViewPr>
    <p:cViewPr>
      <p:scale>
        <a:sx n="33" d="100"/>
        <a:sy n="33" d="100"/>
      </p:scale>
      <p:origin x="0" y="9632"/>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presProps" Target="pres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ink/ink1.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4-02-20T19:26:54.943"/>
    </inkml:context>
    <inkml:brush xml:id="br0">
      <inkml:brushProperty name="width" value="0.05292" units="cm"/>
      <inkml:brushProperty name="height" value="0.05292" units="cm"/>
      <inkml:brushProperty name="color" value="#FF0000"/>
    </inkml:brush>
  </inkml:definitions>
  <inkml:trace contextRef="#ctx0" brushRef="#br0">12348 2679 1 0,'-18'-26'46'0,"18"26"11"16,-22-31-4-16,22 31-21 15,-2-23-5-15,2 23-4 16,0 0-5 0,21-10-2-16,-21 10-6 15,19 19 1-15,-19-19-2 16,21 45 4-16,-11-10 2 15,-1 10-5-15,-2 5 6 16,5 9-7-16,-5 10 5 0,3 11-6 16,-3 8 5-16,5 9-9 15,-8 7 0-15,6 4 0 16,-8 4-2-16,3-4 2 16,0-1-3-16,-1-6 5 0,-4-4 1 15,0-7-2-15,0-9 4 16,0-3-2-16,0-5 3 15,5 5-4-15,0-2 3 16,7 2-6-16,-5 2-1 0,5 3 1 16,2 0-3-16,2-1 2 15,1-4-3-15,-1-4 3 16,1-6-2-16,-1-4 3 16,-1-9 0-16,1-3 0 31,-6-10 0-31,4 1 1 15,-5-3-1-15,8-2 3 0,-5-5-1 16,2-5 1-16,-14-28-2 16,21 36 3-16,-21-36-3 15,0 0 0-15,26-17 0 16,-21-7-3-16,-8-11 0 0,1-8-3 16,-5-11 3-16,-5-12-5 15,0-15 5-15,-7-13-2 16,1-13 2-16,-8-8-2 15,2-4 4-15,0-4-3 0,1 0-2 16,-1 3 3-16,5 11-3 16,3 7 3-16,6 5-3 15,3 5 3-15,5-2-3 16,4-6 3-16,0-1 2 0,3-3-2 31,0-5 2-31,0 2-2 16,-1 1 3-16,-6 4-3 15,-5 12-5-15,0 8 6 16,-3 11-6-16,1 7 5 16,-5 7-5-16,-1 7 4 15,1 1-6-15,2 4 6 0,1 0 1 16,-1 0-3-16,5 2 2 16,0 1-2-16,0 4 2 15,2 5-1-15,0 5 2 16,5 28-2-16,-12-33 1 0,12 33-1 15,-23-3-1-15,23 3 0 16,-31 26 0-16,14-2-1 16,1 9 1-16,-1 7-1 15,3 7 1-15,2 8 0 0,5 11 6 16,0 10-7-16,7 6 6 31,2 11-6-31,6 8 6 16,6 6-7-16,5 6 6 0,7 5-5 15,0-2-2-15,2 0 4 16,0-2-3-16,1-3 4 16,-6-5 2-16,-8 1-3 15,-4-6 2-15,-8 1-2 16,-3 0 3-16,0-3-3 16,-3 3 2-16,-1-5-2 0,1-8-1 15,1-3 2 1,0-8-2-16,4-5 3 0,3-12-3 15,-1-4 3-15,1-7-2 16,2-8 2-16,3-6-1 16,-3-5 1-16,0-8-1 0,-7-23 1 15,16 26 0-15,-16-26 0 32,22-4 0-32,-22 4 0 15,16-50 0-15,-9 3 0 16,-2-24 1-16,-3-17-2 0,-4-18 2 15,-5-12-2-15,2-13-2 16,-4-3 1-16,-1-6-2 16,3 1 1-16,-2 1-2 15,2-3 2-15,2-1-1 16,-2 2 1-16,0 3 4 0,0 2-3 16,-8 5-2-16,4 7 5 15,-1 15-5-15,0 15 6 16,0 15-7-16,0 10 5 15,1 11-4-15,1 7 4 0,3 8 1 16,0 4-2-16,2 2 1 16,-4 3-1-16,2 5 1 15,0 2-1-15,-1 2 0 16,8 24-1-16,-4-26 1 31,4 26-1-31,0 0 0 0,0 0-1 16,-17 31 0-16,12-5 0 15,1 7-1-15,-3 7 2 16,2 5-2-16,-5 5 2 16,3 7 5-16,5 4-6 0,0 8 5 15,-1 6-7-15,6 13 7 16,-3 16-7-16,2 14 4 16,0 10-4-16,-2 7-1 0,0-1 3 15,0 8 2-15,3-5-2 16,-6 1 3-16,-1-18-2 15,-1-4 2-15,3-10-2 16,-3-4 3-16,2-5-4 16,-4-5 0-16,0-9 2 15,3-10-1-15,-1-11 2 0,2-15-4 32,-1-7-7-32,13-4-18 15,-11-15-46-15,16 0-7 16,-14-21-13-16,0 0-11 15</inkml:trace>
  <inkml:trace contextRef="#ctx0" brushRef="#br0" timeOffset="1948.9734">16702 2634 56 0,'-11'-47'79'0,"-13"-3"-6"15,12 12 6 1,-12 5-51-16,17 12-1 16,7 21-5-16,-21-28-3 0,21 28-1 15,0 0-3-15,-16 21-2 16,8 14 1-16,-1 15 4 15,0 23-7-15,-3 17 6 16,5 31-5-16,-3 21 4 16,13 28-7-16,4 14 4 0,7 22-2 15,5 12-2-15,14 20-1 32,0 13-2-32,7 9 0 15,-2-4 3-15,4 6-1 0,-6 0 3 16,-3-1-6-16,-5-13 0 15,-4-16 4-15,-10-17 1 16,-2-14-5-16,-10-17-1 16,3-18-3-16,-5-22 2 0,3-14-1 15,-3-9 1-15,2-17-3 16,0-12-1-16,3-14 2 16,0-12-1-16,2-11 1 15,-5-11-1-15,3-13 1 16,2-7-2-16,-7-24 2 0,9 23-1 15,-9-23 2-15,0 0-1 16,0 0-1-16,0 0 2 16,19-42-2-16,-14-1 2 15,2-11-1-15,0-24 2 32,0-24-2-32,0-30 0 15,3-20 2-15,-5-25-1 0,-3-24 2 16,3-19 0-16,-3-14 3 15,-2-9-7-15,-2-3 2 16,-3-12 2-16,0-9-4 0,-4-5-3 16,-3-10 0-16,-5-6-1 15,-1 7-1-15,-6 11 4 16,-2 26 1-16,0 36-2 16,0 29 2-16,2 27-1 0,1 41 4 15,4 33-7-15,2 19 6 16,5 5-7-16,0-3 7 15,5-2-7-15,5-7 6 0,0-1 1 16,-1-4-2 0,1 0 2-16,0 5-1 15,-3 5 0 1,0 11-1-16,-2 10 1 16,0 14-3-16,7 26 2 15,0 0-1-15,-26-2-1 16,16 30 1-16,-1 14-1 15,-1 15 1-15,-2 17-2 16,-3 15 8-16,1 23-3 0,-3 20-5 16,4 24 3-16,4 24-4 15,4 23 3-15,7 17-1 16,9 16 6-16,8 20-13 0,9 16 7 16,7 7 0-16,4-3 5 15,1-1-2-15,-2 4 4 16,-3-3-7-16,-7-6 1 15,-5-17 1-15,-7-21 2 16,-4-10-2-16,-3-16 0 0,-5-17-2 16,1-24 2-16,-3-16-1 31,2-26 2-31,-7-19 0 16,3-18-1-16,-3-27 2 15,3-24-2-15,2-35 2 16,-3-26 0-16,6-33-1 0,2-29 2 15,6-18-2-15,-1-24-1 16,-1-19 5-16,1-16-5 16,-6-13 2-16,-4-6-2 15,-7-13 2-15,-7-8-6 0,-5-15 3 16,-2-26-1-16,-5-17-7 16,-2-13 2-16,-6-10 2 15,4 0-1-15,-3 11 1 16,0 25 3-16,-3 30 1 0,-2 42-1 15,5 39 0-15,2 44-3 16,3 31-11-16,14 43-19 16,14 21-69-16,0 0-6 15,0 0-7-15,19 47-7 0</inkml:trace>
  <inkml:trace contextRef="#ctx0" brushRef="#br0" timeOffset="2917.9166">5260 7562 125 0,'2'-21'74'0,"19"9"-3"15,-9-17-3-15,21 11-34 16,0-11-7-16,24 6-6 16,2-8-4-16,14 7-4 0,5-2-3 15,10 5-3-15,6 0-2 16,10 4-3-16,0-2 0 16,-4 5-2-16,-6 2-2 15,-6 0-3-15,-8 8-7 0,-19-4-10 16,-4 16-27-16,-57-8-29 15,38 11-5-15,-38-11-4 16,-28 0-4-16</inkml:trace>
  <inkml:trace contextRef="#ctx0" brushRef="#br0" timeOffset="3184.7275">6023 7063 111 0,'-19'-28'80'16,"19"28"-3"-16,38-33-4 31,7 28-51-31,7 5-2 0,9 14-2 16,1 3-2-16,2 18-2 15,-5 5-4-15,-3 10-2 16,-11 9-3-16,-7 2 0 16,-14 1-2-16,-8-1 0 0,-11-1-1 15,-7-4 1-15,-12-4-3 16,-10-2 0-16,-9-5-8 15,-12-3-7-15,0 8-18 16,-26-14-45-16,12 11-2 0,-21-23-9 16,11 2-6-16</inkml:trace>
  <inkml:trace contextRef="#ctx0" brushRef="#br0" timeOffset="3534.0489">5170 7342 128 0,'14'-43'73'15,"-14"43"-4"-15,0 0-3 16,0 0-40-16,-45 45-4 15,14 0-1-15,-21 5-3 0,-2 11-1 0,-10 3-6 16,7 7 0-16,-6-5-4 16,13-2 0-16,7-5-1 31,15-7 1-31,12-7 0 0,25-4 0 16,19-13-1-16,22-4 0 15,21-10-1-15,14-7-1 16,12-2-6-16,2-5-13 15,17 16-63-15,-19-9-11 16,2 10-14-16,-30-15-13 0</inkml:trace>
  <inkml:trace contextRef="#ctx0" brushRef="#br0" timeOffset="4885.4375">16447 2632 1 0,'21'-19'0'0,"8"0"31"0,4-5 9 15,7 1-18-15,5-1 2 16,-3-4 1-16,6 6 0 16,-6-4 0-16,6 7-3 0,-15 3-3 15,0 6-8-15,-10 8-8 16,-23 2-5-16,29 28 1 16,-27 5 4-16,-4 12 7 15,-5 19 2-15,-7 24 2 16,-3 28-3-16,-2 28 4 15,5 28-3-15,0 25 5 0,7 18-11 16,2 19 0-16,5 19-6 16,0 7 8-16,5 0 3 31,-3-7 4-31,0 3 0 16,-4-8-2-16,2 3 1 15,-5-15-3-15,5-16 4 0,-4-14 0 16,6-12-5-16,-4-22 1 15,9-18-2-15,-7-24 5 16,4-14-1-16,-6-22 2 16,2-13-6-16,-5-24 0 0,3-10 0 15,-3-12-4-15,3-9 0 16,2-26-3-16,2 26 0 16,-2-26 0-16,0 0 0 15,0 0 1-15,0 0-1 0,0 0 1 16,7-21-1-16,-7 21 1 15,0 0-2-15,0 0 0 16,0 0 0-16,0 0-2 16,-4 26 1-1,11-5-1 1,0 5 1-16,2 5-1 16,-2 7 1-16,3 7-1 0,-6 0 0 15,4 7 0-15,-1 0 1 16,-5 0-2-16,3-5 2 15,-3-4-1-15,0-5 2 16,1-10-1-16,-3-28 2 0,2 28 0 16,-2-28 0-16,0 0-1 15,0 0 1-15,0 0 0 16,-14-28-1-16,9 7-1 16,3-8-4-16,7-9-5 0,-5-18-18 15,23-1-85-15,-16-28-6 16,15-15-8-16,-8-34-2 15</inkml:trace>
  <inkml:trace contextRef="#ctx0" brushRef="#br0" timeOffset="7116.3158">20881 2270 86 0,'-14'-31'59'0,"14"3"1"0,-4-8 0 16,13 8-23-16,-9-12-5 16,17 14-8-16,-13-5-5 31,-4 31-4-31,17-33-4 16,-17 33 1-16,0 0-1 15,16 33-1-15,-16 10-1 0,0 23 0 16,-2 26-3-16,4 31 8 15,3 40-6-15,0 48-9 16,4 35 0-16,5 28 0 0,5 52 4 16,3 36-10-16,8 26 14 15,3 11-18 1,5 6 10-16,0-13-5 0,0-13 15 16,-5-13-9-16,0-37 3 15,-7-34 3-15,-9-27-1 16,-3-18-6-16,-9-23 6 0,-5-14 7 15,-5-17-12-15,-2-9 4 16,-5-12-3-16,-5-14 2 16,-2-15-5-16,-2-18 11 31,-2-19-10-31,-1-19 4 0,3-22-2 16,2-16 1-16,2-19-1 15,5-9 1-15,12-24-1 16,0 0-1-16,0 0 1 0,0 0 1 15,-11-45-2-15,13 5 2 16,0-12 0-16,-2-19-1 16,0-12 2-16,-2-18-2 15,0-15 4-15,-8-21 0 16,-2-17-4-16,0-23 0 0,-9-27 3 16,-2-25 4-16,-11-41-4 15,-3-37-1-15,-11-45-4 16,-6-32 7-16,0-27 1 15,2-3-1-15,0 3-8 16,9 13-2-16,8 15 5 31,6 38 1-31,10 31 4 0,8 37-9 16,1 19 0-16,3 12 6 16,0-2 2-16,0 14 3 15,-3 21-5-15,3 15 3 16,3 23-4-16,-1 18 4 0,2 32-1 15,1 28 3-15,0 31-5 16,2 33 3-16,0 33-5 16,0 0-2-16,-12 26-2 0,2 33 1 15,1 36-3-15,-3 32-5 16,3 44 9-16,-3 34-5 16,2 65-1-16,10 47 1 15,0 49 3-15,0 46-6 16,10 32 12-16,4 17-7 15,5 24 1-15,5-5-5 16,4-21 11-16,5-19-7 0,7-27 7 31,0-32-6-31,5-29-1 16,-2-16 4-16,-1-24-2 16,-1-18-2-16,-1-11 8 15,-5-23 0-15,-2-18-3 0,-2-15 8 16,-5-26-7-16,0-36 1 15,-5-35 2-15,-4-30 2 16,-3-48-7-16,-14-52 1 16,12-29 0-16,-14-61 2 0,-3-44-5 15,-2-39 1-15,2-42 1 16,0-34-1-16,-2-22-3 16,2-23 3-16,1-25 0 0,-3-14 5 15,-3-34 2-15,-2-28-2 16,-2-28-3-16,-5-24 2 15,0-14-3-15,5 9 6 32,2-2-7-32,5 17-2 0,3 28 5 15,-1 30-2-15,5 27 2 16,7 19 4-16,0 9 2 16,5 9-6-16,-7 17 5 15,4 26 5-15,-2 26-8 16,-5 41 8-16,-2 35-5 15,0 54 0-15,-9 47-6 0,-3 45 7 16,12 24-10-16,-38 57 0 16,17 9-2-16,0 22 2 15,-3 25-4-15,-4 36-3 16,-3 36 0-16,-2 28 6 16,-2 37-2-16,-3 48-9 0,2 50 12 15,-2 30-12-15,8 48 9 16,-1 16-5-16,12 24 12 15,3 7-14-15,6 9 12 0,8-21-2 16,4-16-4-16,3-29 0 31,7-38 8-31,-1-30 1 16,4-36-5-16,-1-21 2 16,-2-22-2-16,-3-23 1 0,-4-14 8 15,-3-12 3-15,-2-21-6 16,-2-15 0-16,-5-18 1 15,0-27-1-15,0-30 2 16,-1-22-1-16,4-32-5 16,-1-20 0-16,5-35-2 15,0 0-4-15,-9-26-6 16,11-26-15-16,19-2-34 0,-4-38-49 16,16-15-8-16,-2-28-5 15,13-30-3-15</inkml:trace>
  <inkml:trace contextRef="#ctx0" brushRef="#br0" timeOffset="8868.3288">24120 1471 148 0,'-17'-59'81'0,"15"7"-6"16,-5-10-8-16,14 12-53 0,0 8-7 15,9 6 0-15,1 3 1 16,2 12-1-16,-19 21 0 15,33-19 3-15,-33 19-1 0,28 28 2 32,-18 6-2-32,-1 27 4 15,-6 24-5-15,1 41-5 16,-6 48 0-16,0 42 2 16,-1 131-3-16,-1-23-12 15,1 52 16-15,6 52-17 16,8 52 21-16,4 22-9 0,8 13 8 15,6 3-13-15,6-90 9 16,5 52 2-16,5-28-5 16,0-41-4-16,5-35-1 0,-3-14 4 15,5-19 3-15,2-10-5 16,-4-9 4-16,2-5 0 16,-5 0-3-16,-4-9 8 15,-5-10-3-15,-5-21 2 0,-7-28-5 16,-5-17 8-16,-7-14-6 15,-2-26 2-15,-3-14-3 32,1-17 6-32,-1-19-6 15,-4-16 1-15,0-12-1 16,0-15 0-16,-1-11-1 16,1-14 2-16,0-19-1 0,-1-10-2 15,4-14-1-15,-1-7 1 16,-7-26-2-16,21 19 1 15,-21-19 1-15,28-24-2 16,-11-6 2-16,-3-25-5 16,3-16 2-16,-8-35-2 0,-4-36 3 15,-5-47-3-15,-10-52 1 16,-6-64-3-16,-13-55-1 16,-8-56 4-16,-11-50 2 15,-16-33 2-15,-9-33-2 0,-5-21 5 16,-12-22 2-16,3-2-3 15,-1-16 1-15,15 9-4 32,7-7-5-32,19 14-1 0,11 30-2 15,15 44 1-15,7 51-2 16,7 57 7-16,0 71-1 16,-3 62 5-16,1 61 1 15,2 45 3-15,-5 30 1 16,5 25-3-16,0 20 0 0,4 20-2 15,6 9 1 1,1 12-1-16,3 9-2 0,3 7 1 16,-10 24-1-16,21-12-1 15,-21 12 0-15,21 17-1 16,-21-17 1-16,19 47-1 16,-14-7 0-16,-5 20-1 0,-2 25-3 15,-8 23 2-15,-2 30-5 16,-7 25 10-16,3 42-6 15,-5 56-4-15,-1 58 11 32,3 52-8-32,12 64 15 0,7 40-9 15,15 48 9-15,8 16-16 16,15 17 9-16,12-36-4 16,13-19 1-16,4-42 3 0,6-43-8 15,-9-37 2-15,4-39 6 16,-9-28 2-16,-9-26 1 15,-5-7 6-15,-10-11-10 16,-4-13 0-16,-2-21 3 16,-3-16 5-16,-3-20-8 15,-2-20 2-15,-2-27-1 0,-4-33 0 16,-4-37 2-16,-6-44 1 16,-5-37-4-16,-9-75-2 15,-8-44-2-15,-7-51-2 16,-6-45 3-16,-13-55-1 15,-9-51-3 1,-7-34-1-16,-5-33-1 16,-4-28 2-16,2-31 5 15,9-33 8-15,2-38-14 16,15-33-1-16,14-9-1 0,7-15 3 16,7-11 3-16,12 14 0 15,3 18-7-15,2 37 0 16,-1 44 11-16,1 61 1 15,-7 50 7-15,2 62 6 0,-5 59-12 16,0 47 8-16,-2 50-3 16,-2 47 0-16,2 33-5 15,-1 31 3-15,8 33-11 16,0 0-9-16,0 0-21 16,0 0-44-16,15 45-3 0,-15-45-12 15,19 40-9 1</inkml:trace>
</inkml:ink>
</file>

<file path=ppt/ink/ink2.xml><?xml version="1.0" encoding="utf-8"?>
<inkml:ink xmlns:inkml="http://www.w3.org/2003/InkML">
  <inkml:definitions>
    <inkml:context xml:id="ctx0">
      <inkml:inkSource xml:id="inkSrc0">
        <inkml:traceFormat>
          <inkml:channel name="X" type="integer" max="26312" units="cm"/>
          <inkml:channel name="Y" type="integer" max="16520" units="cm"/>
          <inkml:channel name="F" type="integer" max="255" units="dev"/>
        </inkml:traceFormat>
        <inkml:channelProperties>
          <inkml:channelProperty channel="X" name="resolution" value="1000.07599" units="1/cm"/>
          <inkml:channelProperty channel="Y" name="resolution" value="1000.60571" units="1/cm"/>
          <inkml:channelProperty channel="F" name="resolution" value="3.92127E-7" units="1/dev"/>
        </inkml:channelProperties>
      </inkml:inkSource>
      <inkml:timestamp xml:id="ts0" timeString="2013-02-19T23:55:31.715"/>
    </inkml:context>
    <inkml:brush xml:id="br0">
      <inkml:brushProperty name="width" value="0.05292" units="cm"/>
      <inkml:brushProperty name="height" value="0.05292" units="cm"/>
      <inkml:brushProperty name="color" value="#FF0000"/>
    </inkml:brush>
  </inkml:definitions>
  <inkml:trace contextRef="#ctx0" brushRef="#br0">3866 8307 1,'0'0'5,"-15"4"-1,15-4 1,-22 4-1,12-1 1,-6-2 0,3 2 0,-3-2-1,1 2 0,-3-1-1,2 1-1,-2 0 0,-1 1 0,-1 0-1,2-1 0,-5 1 0,2 0 0,-2-1 0,-2 4 0,2-4 0,-1 3 1,2-3-1,0 3 0,-1 0 1,2 1-1,0 1 0,1 0-1,-1 3 0,-1 0 0,-1 4-1,-2 0 1,0 3 0,-5 1-1,0 1 1,-3 0 0,-1 0 0,0 0 1,2 0-1,1-2 0,1 1-1,3 1 1,1 1 0,4 2 0,-1 3 0,1 3-1,-2 0 0,1 2 0,-2-3 2,1 2-2,2-6 1,1-1 0,4-5 0,1-1 1,4 1-1,2 0 0,4 3-1,1 2 1,2 6 0,-1-2 0,2 8-1,-2-2 1,-3 2 1,2-2-1,-3-1 1,1-1-1,-1-4 0,2 1 0,1-4 1,3 2-1,5 0-1,3 1 2,2 3-2,1 2 1,2 1 0,-2 2 0,0 1-1,-2 0 1,-3-2 1,-2 1-1,-3-3 1,0-2 0,-2 1-1,2-3 1,1 2 0,0 0 0,3 1-1,-1 2 1,3 1-1,-2 2 0,2-1 0,-2 4 1,1-2 0,-3-1-1,0-2 1,-1-3 0,1-2 0,0-2 0,0-3 0,3 1 0,1-5-1,4 6 0,-2-1 1,6 6-1,-3-1 0,3 3 0,-3 0 0,3-3 0,-4 1 0,0-3 0,-1-3 0,1-2 0,0-1 0,-1-1 0,2 0 0,0 4 1,1 0-1,1 4 0,2 3 1,-3 2-1,4 1 1,-3-1-1,1-3 0,-2-1 0,-1-4 1,0-2-1,-2-7 0,1-2 1,-2-2-1,4 1 0,-1-2 1,1 3-1,4 1 2,0 2-2,1 3 0,2 0 1,1 0-1,-3-1 0,0-1 0,-1-2 0,-2-2 0,-1-4 0,-12-11 0,17 16 1,-17-16-1,16 17 0,-6-6 0,1 0 0,1 2 0,2 2 0,0 0 0,1 1 0,0-2 0,-1 1 1,-2-2-1,1 1 0,1-4-1,-2 1 1,0 0 0,-1-2 0,0 1 0,2 0 0,-1-1-1,2 1 1,-6 1 0,3-2 0,-11-9 0,20 17 0,-20-17 0,16 17 1,-16-17-1,14 12 0,-14-12 0,12 9 0,-12-9 0,0 0 1,12 9-1,-12-9 0,12 10 0,-12-10-1,16 11 1,-16-11 0,19 12 0,-19-12 0,18 11 0,-18-11 0,13 6 0,-13-6 0,0 0 1,0 0-1,0 0 1,10 5-1,-10-5 1,0 0-1,0 0 0,0 0 0,0 0 0,0 0 0,0 0-1,10 11 1,-10-11-2,0 0-2,15 16-1,-15-16-3,10 12-4,-10-12-7,0 0-11</inkml:trace>
  <inkml:trace contextRef="#ctx0" brushRef="#br0" timeOffset="2261.0101">4258 11602 26,'-12'-7'11,"12"7"0,-12-6 0,1 0-2,11 6-2,-19-4-1,19 4-2,-26-4 0,13 5 0,-6-3-1,2 4 0,-6-2 0,5 5 0,-4-1-1,1 2-1,-2 1 0,2 4 0,-2 1 0,-1 2-1,2 5 1,-2-2-2,1 3 1,1 2 0,0-3 0,2 2 0,2-3-1,0 0 1,2-6 0,1 3 0,-2-3 0,0-1 0,1-1 0,0-2 0,-1 1 1,2-3-1,1-1 0,1 1 0,1-1 0,12-5 0,-19 9 0,19-9 0,-21 10 0,9-3 0,-2 3 0,-4 1 1,3 1-2,-5 0 2,0 6-1,1-2 0,0 2 0,2-1 1,1 3-1,4-1-1,-2 4 2,4 0-1,0 0-1,1 3 1,0 0 0,1-1 0,0 0 0,1 1-1,1-3 1,1-1 0,4-2-1,2 0 0,4 2 1,0-1-2,3 1 2,1 1-1,1 0 0,1 0 0,0 0 1,1-1 0,2-3-1,0 2 1,2-2 0,2-1 0,0 1-1,2-2 1,0 0-1,2 0 1,-2 3 0,4 1 0,0 0 0,0 2 0,3 0 0,0 0 1,1-3-1,0 0 0,1-3 0,-1-3 0,0 1 0,-1-6 0,1 2 0,-1-1 0,3 2 0,2-1 0,0 2 1,2 0-1,-1-1 0,2 2 0,-1-1 0,2-1 0,-3-1 0,-2-2 0,-2-1-1,-1-1 1,-2-2 0,-1-2 0,-3-1 0,-3 1 0,2-2 0,0-1 0,0 1 0,4-2 1,1 2-1,2-2 0,2 0 0,1-2 0,0 1 0,1-1 0,-1-5 1,-4 0-1,-1-3 0,-1 0 0,-5-3 0,1 0 0,-1-1 0,0 1 0,0-1 0,1 2 0,0 1 0,-1 0 0,-3 3 0,-4 2 0,-1-1 1,-2 3 0,-10 5 0,10-6 1,-10 6-1,0 0 0,0 0 1,6-11-1,-6 11 0,3-10-1,-3 10 1,3-14-1,-3 14 0,5-10 0,-5 10 1,0 0-1,3-12 0,-3 12 0,0 0 0,2-18 0,0 6 0,-1-3 0,0-5 0,1-1-1,-1-7 1,2-2 0,0-4 0,1 1-1,0-5 1,1 1 1,0-1-1,-1 1 1,0 0-1,-2 3 1,-1 2-1,-1 2 2,-3 3-2,-1 1 0,-2 1 1,1 1-1,-4 1 1,4 2-1,-3-1 1,-3 0-1,1 3 1,-2 1-1,-2 1 1,0 3-1,-3 0 1,-2 0-1,0 1 0,-1 2 0,-2 1 1,0 0-1,-1-1 0,0 1 0,1 1 0,0-2 0,2 1 0,3-1 0,2-1 0,2 0 0,1 2 0,3-1 0,-1 1 0,-1 0 1,-1 0 0,1 2 0,-4 0 0,-1 4 0,-4-2 0,0 1 0,-4 0 0,1 2-1,-3 0 1,1 2-1,-2-2 0,0 1 1,1-1-1,-1 0 0,-1 2 1,1 0-1,0 0 0,-1 0 0,2 1 1,1 0-1,3 1 0,1 0 0,4 0 0,3-1 0,1 1-1,13-1 1,-17 4-1,17-4 0,-14 1 1,14-1-1,-13 1 0,13-1-1,0 0-1,-15 0-2,15 0-4,0 0-8,0 0-20,12 5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5670E512-9F9E-4156-953E-8350C511CBA9}" type="datetimeFigureOut">
              <a:rPr lang="en-US" smtClean="0"/>
              <a:t>3/6/2018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B35C3C1-9691-443C-BBCF-BED84F38E74F}" type="slidenum">
              <a:rPr lang="en-US" smtClean="0"/>
              <a:t>‹#›</a:t>
            </a:fld>
            <a:endParaRPr lang="en-US"/>
          </a:p>
        </p:txBody>
      </p:sp>
    </p:spTree>
    <p:extLst>
      <p:ext uri="{BB962C8B-B14F-4D97-AF65-F5344CB8AC3E}">
        <p14:creationId xmlns:p14="http://schemas.microsoft.com/office/powerpoint/2010/main" val="3786404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1</a:t>
            </a:fld>
            <a:endParaRPr lang="en-US"/>
          </a:p>
        </p:txBody>
      </p:sp>
    </p:spTree>
    <p:extLst>
      <p:ext uri="{BB962C8B-B14F-4D97-AF65-F5344CB8AC3E}">
        <p14:creationId xmlns:p14="http://schemas.microsoft.com/office/powerpoint/2010/main" val="4206832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382713" y="757238"/>
            <a:ext cx="5038725" cy="3779837"/>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80630" y="4788934"/>
            <a:ext cx="6241627" cy="4535566"/>
          </a:xfrm>
          <a:prstGeom prst="rect">
            <a:avLst/>
          </a:prstGeom>
          <a:noFill/>
          <a:ln>
            <a:miter lim="800000"/>
            <a:headEnd/>
            <a:tailEnd/>
          </a:ln>
        </p:spPr>
        <p:txBody>
          <a:bodyPr lIns="102160" tIns="51080" rIns="102160" bIns="51080"/>
          <a:lstStyle/>
          <a:p>
            <a:endParaRPr lang="en-US" dirty="0"/>
          </a:p>
        </p:txBody>
      </p:sp>
    </p:spTree>
    <p:extLst>
      <p:ext uri="{BB962C8B-B14F-4D97-AF65-F5344CB8AC3E}">
        <p14:creationId xmlns:p14="http://schemas.microsoft.com/office/powerpoint/2010/main" val="3966574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382713" y="757238"/>
            <a:ext cx="5038725" cy="3779837"/>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80630" y="4788934"/>
            <a:ext cx="6241627" cy="4535566"/>
          </a:xfrm>
          <a:prstGeom prst="rect">
            <a:avLst/>
          </a:prstGeom>
          <a:noFill/>
          <a:ln>
            <a:miter lim="800000"/>
            <a:headEnd/>
            <a:tailEnd/>
          </a:ln>
        </p:spPr>
        <p:txBody>
          <a:bodyPr lIns="102160" tIns="51080" rIns="102160" bIns="51080"/>
          <a:lstStyle/>
          <a:p>
            <a:endParaRPr lang="en-US" dirty="0"/>
          </a:p>
        </p:txBody>
      </p:sp>
    </p:spTree>
    <p:extLst>
      <p:ext uri="{BB962C8B-B14F-4D97-AF65-F5344CB8AC3E}">
        <p14:creationId xmlns:p14="http://schemas.microsoft.com/office/powerpoint/2010/main" val="2610843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02" name="Rectangle 2"/>
          <p:cNvSpPr>
            <a:spLocks noGrp="1" noRot="1" noChangeAspect="1" noChangeArrowheads="1" noTextEdit="1"/>
          </p:cNvSpPr>
          <p:nvPr>
            <p:ph type="sldImg"/>
          </p:nvPr>
        </p:nvSpPr>
        <p:spPr bwMode="auto">
          <a:xfrm>
            <a:off x="1216025" y="709613"/>
            <a:ext cx="4832350" cy="3624262"/>
          </a:xfrm>
          <a:prstGeom prst="rect">
            <a:avLst/>
          </a:prstGeom>
          <a:solidFill>
            <a:srgbClr val="FFFFFF"/>
          </a:solidFill>
          <a:ln>
            <a:solidFill>
              <a:srgbClr val="000000"/>
            </a:solidFill>
            <a:miter lim="800000"/>
            <a:headEnd/>
            <a:tailEnd/>
          </a:ln>
        </p:spPr>
      </p:sp>
      <p:sp>
        <p:nvSpPr>
          <p:cNvPr id="2406403" name="Rectangle 3"/>
          <p:cNvSpPr>
            <a:spLocks noGrp="1" noChangeArrowheads="1"/>
          </p:cNvSpPr>
          <p:nvPr>
            <p:ph type="body" idx="1"/>
          </p:nvPr>
        </p:nvSpPr>
        <p:spPr bwMode="auto">
          <a:xfrm>
            <a:off x="957549" y="4570751"/>
            <a:ext cx="5346999" cy="4334331"/>
          </a:xfrm>
          <a:prstGeom prst="rect">
            <a:avLst/>
          </a:prstGeom>
          <a:solidFill>
            <a:srgbClr val="FFFFFF"/>
          </a:solidFill>
          <a:ln>
            <a:solidFill>
              <a:srgbClr val="000000"/>
            </a:solidFill>
            <a:miter lim="800000"/>
            <a:headEnd/>
            <a:tailEnd/>
          </a:ln>
        </p:spPr>
        <p:txBody>
          <a:bodyPr lIns="94984" tIns="47492" rIns="94984" bIns="47492"/>
          <a:lstStyle/>
          <a:p>
            <a:r>
              <a:rPr lang="en-US" dirty="0" smtClean="0"/>
              <a:t>CPI = 1</a:t>
            </a:r>
            <a:r>
              <a:rPr lang="en-US" baseline="0" dirty="0" smtClean="0"/>
              <a:t> (inverse </a:t>
            </a:r>
            <a:r>
              <a:rPr lang="en-US" baseline="0" smtClean="0"/>
              <a:t>of throughput)</a:t>
            </a:r>
            <a:endParaRPr lang="en-US" dirty="0"/>
          </a:p>
        </p:txBody>
      </p:sp>
    </p:spTree>
    <p:extLst>
      <p:ext uri="{BB962C8B-B14F-4D97-AF65-F5344CB8AC3E}">
        <p14:creationId xmlns:p14="http://schemas.microsoft.com/office/powerpoint/2010/main" val="1430781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9298" name="Rectangle 2"/>
          <p:cNvSpPr>
            <a:spLocks noGrp="1" noRot="1" noChangeAspect="1" noChangeArrowheads="1" noTextEdit="1"/>
          </p:cNvSpPr>
          <p:nvPr>
            <p:ph type="sldImg"/>
          </p:nvPr>
        </p:nvSpPr>
        <p:spPr bwMode="auto">
          <a:xfrm>
            <a:off x="1217613" y="711200"/>
            <a:ext cx="4830762" cy="3622675"/>
          </a:xfrm>
          <a:prstGeom prst="rect">
            <a:avLst/>
          </a:prstGeom>
          <a:solidFill>
            <a:srgbClr val="FFFFFF"/>
          </a:solidFill>
          <a:ln>
            <a:solidFill>
              <a:srgbClr val="000000"/>
            </a:solidFill>
            <a:miter lim="800000"/>
            <a:headEnd/>
            <a:tailEnd/>
          </a:ln>
        </p:spPr>
      </p:sp>
      <p:sp>
        <p:nvSpPr>
          <p:cNvPr id="2359299" name="Rectangle 3"/>
          <p:cNvSpPr>
            <a:spLocks noGrp="1" noChangeArrowheads="1"/>
          </p:cNvSpPr>
          <p:nvPr>
            <p:ph type="body" idx="1"/>
          </p:nvPr>
        </p:nvSpPr>
        <p:spPr bwMode="auto">
          <a:xfrm>
            <a:off x="957549" y="4570751"/>
            <a:ext cx="5346999" cy="4334331"/>
          </a:xfrm>
          <a:prstGeom prst="rect">
            <a:avLst/>
          </a:prstGeom>
          <a:solidFill>
            <a:srgbClr val="FFFFFF"/>
          </a:solidFill>
          <a:ln>
            <a:solidFill>
              <a:srgbClr val="000000"/>
            </a:solidFill>
            <a:miter lim="800000"/>
            <a:headEnd/>
            <a:tailEnd/>
          </a:ln>
        </p:spPr>
        <p:txBody>
          <a:bodyPr lIns="94968" tIns="47485" rIns="94968" bIns="47485"/>
          <a:lstStyle/>
          <a:p>
            <a:endParaRPr lang="en-US" dirty="0"/>
          </a:p>
        </p:txBody>
      </p:sp>
    </p:spTree>
    <p:extLst>
      <p:ext uri="{BB962C8B-B14F-4D97-AF65-F5344CB8AC3E}">
        <p14:creationId xmlns:p14="http://schemas.microsoft.com/office/powerpoint/2010/main" val="2414789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40" y="4560889"/>
            <a:ext cx="5851525" cy="4319587"/>
          </a:xfrm>
          <a:prstGeom prst="rect">
            <a:avLst/>
          </a:prstGeom>
          <a:noFill/>
          <a:ln>
            <a:miter lim="800000"/>
            <a:headEnd/>
            <a:tailEnd/>
          </a:ln>
        </p:spPr>
        <p:txBody>
          <a:bodyPr lIns="96642" tIns="48321" rIns="96642" bIns="48321"/>
          <a:lstStyle/>
          <a:p>
            <a:endParaRPr lang="en-US" dirty="0"/>
          </a:p>
        </p:txBody>
      </p:sp>
    </p:spTree>
    <p:extLst>
      <p:ext uri="{BB962C8B-B14F-4D97-AF65-F5344CB8AC3E}">
        <p14:creationId xmlns:p14="http://schemas.microsoft.com/office/powerpoint/2010/main" val="453501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1346" name="Rectangle 2"/>
          <p:cNvSpPr>
            <a:spLocks noGrp="1" noRot="1" noChangeAspect="1" noChangeArrowheads="1" noTextEdit="1"/>
          </p:cNvSpPr>
          <p:nvPr>
            <p:ph type="sldImg"/>
          </p:nvPr>
        </p:nvSpPr>
        <p:spPr bwMode="auto">
          <a:xfrm>
            <a:off x="1216025" y="709613"/>
            <a:ext cx="4832350" cy="3624262"/>
          </a:xfrm>
          <a:prstGeom prst="rect">
            <a:avLst/>
          </a:prstGeom>
          <a:solidFill>
            <a:srgbClr val="FFFFFF"/>
          </a:solidFill>
          <a:ln>
            <a:solidFill>
              <a:srgbClr val="000000"/>
            </a:solidFill>
            <a:miter lim="800000"/>
            <a:headEnd/>
            <a:tailEnd/>
          </a:ln>
        </p:spPr>
      </p:sp>
      <p:sp>
        <p:nvSpPr>
          <p:cNvPr id="2361347" name="Rectangle 3"/>
          <p:cNvSpPr>
            <a:spLocks noGrp="1" noChangeArrowheads="1"/>
          </p:cNvSpPr>
          <p:nvPr>
            <p:ph type="body" idx="1"/>
          </p:nvPr>
        </p:nvSpPr>
        <p:spPr bwMode="auto">
          <a:xfrm>
            <a:off x="957549" y="4570751"/>
            <a:ext cx="5346999" cy="4334331"/>
          </a:xfrm>
          <a:prstGeom prst="rect">
            <a:avLst/>
          </a:prstGeom>
          <a:solidFill>
            <a:srgbClr val="FFFFFF"/>
          </a:solidFill>
          <a:ln>
            <a:solidFill>
              <a:srgbClr val="000000"/>
            </a:solidFill>
            <a:miter lim="800000"/>
            <a:headEnd/>
            <a:tailEnd/>
          </a:ln>
        </p:spPr>
        <p:txBody>
          <a:bodyPr lIns="94984" tIns="47492" rIns="94984" bIns="47492"/>
          <a:lstStyle/>
          <a:p>
            <a:endParaRPr lang="en-US"/>
          </a:p>
        </p:txBody>
      </p:sp>
    </p:spTree>
    <p:extLst>
      <p:ext uri="{BB962C8B-B14F-4D97-AF65-F5344CB8AC3E}">
        <p14:creationId xmlns:p14="http://schemas.microsoft.com/office/powerpoint/2010/main" val="1546741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1346" name="Rectangle 2"/>
          <p:cNvSpPr>
            <a:spLocks noGrp="1" noRot="1" noChangeAspect="1" noChangeArrowheads="1" noTextEdit="1"/>
          </p:cNvSpPr>
          <p:nvPr>
            <p:ph type="sldImg"/>
          </p:nvPr>
        </p:nvSpPr>
        <p:spPr bwMode="auto">
          <a:xfrm>
            <a:off x="1216025" y="709613"/>
            <a:ext cx="4832350" cy="3624262"/>
          </a:xfrm>
          <a:prstGeom prst="rect">
            <a:avLst/>
          </a:prstGeom>
          <a:solidFill>
            <a:srgbClr val="FFFFFF"/>
          </a:solidFill>
          <a:ln>
            <a:solidFill>
              <a:srgbClr val="000000"/>
            </a:solidFill>
            <a:miter lim="800000"/>
            <a:headEnd/>
            <a:tailEnd/>
          </a:ln>
        </p:spPr>
      </p:sp>
      <p:sp>
        <p:nvSpPr>
          <p:cNvPr id="2361347" name="Rectangle 3"/>
          <p:cNvSpPr>
            <a:spLocks noGrp="1" noChangeArrowheads="1"/>
          </p:cNvSpPr>
          <p:nvPr>
            <p:ph type="body" idx="1"/>
          </p:nvPr>
        </p:nvSpPr>
        <p:spPr bwMode="auto">
          <a:xfrm>
            <a:off x="957549" y="4570751"/>
            <a:ext cx="5346999" cy="4334331"/>
          </a:xfrm>
          <a:prstGeom prst="rect">
            <a:avLst/>
          </a:prstGeom>
          <a:solidFill>
            <a:srgbClr val="FFFFFF"/>
          </a:solidFill>
          <a:ln>
            <a:solidFill>
              <a:srgbClr val="000000"/>
            </a:solidFill>
            <a:miter lim="800000"/>
            <a:headEnd/>
            <a:tailEnd/>
          </a:ln>
        </p:spPr>
        <p:txBody>
          <a:bodyPr lIns="94984" tIns="47492" rIns="94984" bIns="47492"/>
          <a:lstStyle/>
          <a:p>
            <a:endParaRPr lang="en-US"/>
          </a:p>
        </p:txBody>
      </p:sp>
    </p:spTree>
    <p:extLst>
      <p:ext uri="{BB962C8B-B14F-4D97-AF65-F5344CB8AC3E}">
        <p14:creationId xmlns:p14="http://schemas.microsoft.com/office/powerpoint/2010/main" val="96237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42" name="Rectangle 2"/>
          <p:cNvSpPr>
            <a:spLocks noGrp="1" noRot="1" noChangeAspect="1" noChangeArrowheads="1" noTextEdit="1"/>
          </p:cNvSpPr>
          <p:nvPr>
            <p:ph type="sldImg"/>
          </p:nvPr>
        </p:nvSpPr>
        <p:spPr bwMode="auto">
          <a:xfrm>
            <a:off x="1216025" y="709613"/>
            <a:ext cx="4832350" cy="3624262"/>
          </a:xfrm>
          <a:prstGeom prst="rect">
            <a:avLst/>
          </a:prstGeom>
          <a:solidFill>
            <a:srgbClr val="FFFFFF"/>
          </a:solidFill>
          <a:ln>
            <a:solidFill>
              <a:srgbClr val="000000"/>
            </a:solidFill>
            <a:miter lim="800000"/>
            <a:headEnd/>
            <a:tailEnd/>
          </a:ln>
        </p:spPr>
      </p:sp>
      <p:sp>
        <p:nvSpPr>
          <p:cNvPr id="2365443" name="Rectangle 3"/>
          <p:cNvSpPr>
            <a:spLocks noGrp="1" noChangeArrowheads="1"/>
          </p:cNvSpPr>
          <p:nvPr>
            <p:ph type="body" idx="1"/>
          </p:nvPr>
        </p:nvSpPr>
        <p:spPr bwMode="auto">
          <a:xfrm>
            <a:off x="957549" y="4570751"/>
            <a:ext cx="5346999" cy="4334331"/>
          </a:xfrm>
          <a:prstGeom prst="rect">
            <a:avLst/>
          </a:prstGeom>
          <a:solidFill>
            <a:srgbClr val="FFFFFF"/>
          </a:solidFill>
          <a:ln>
            <a:solidFill>
              <a:srgbClr val="000000"/>
            </a:solidFill>
            <a:miter lim="800000"/>
            <a:headEnd/>
            <a:tailEnd/>
          </a:ln>
        </p:spPr>
        <p:txBody>
          <a:bodyPr lIns="94984" tIns="47492" rIns="94984" bIns="47492"/>
          <a:lstStyle/>
          <a:p>
            <a:endParaRPr lang="en-US" dirty="0"/>
          </a:p>
        </p:txBody>
      </p:sp>
    </p:spTree>
    <p:extLst>
      <p:ext uri="{BB962C8B-B14F-4D97-AF65-F5344CB8AC3E}">
        <p14:creationId xmlns:p14="http://schemas.microsoft.com/office/powerpoint/2010/main" val="432044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US" dirty="0"/>
              <a:t>Early decode: decode all </a:t>
            </a:r>
            <a:r>
              <a:rPr lang="en-US" dirty="0" err="1"/>
              <a:t>instr</a:t>
            </a:r>
            <a:r>
              <a:rPr lang="en-US" dirty="0"/>
              <a:t> in ID, pass control signals to later stages</a:t>
            </a:r>
          </a:p>
          <a:p>
            <a:pPr>
              <a:lnSpc>
                <a:spcPct val="90000"/>
              </a:lnSpc>
            </a:pPr>
            <a:r>
              <a:rPr lang="en-US" dirty="0"/>
              <a:t>Late decode: decode some </a:t>
            </a:r>
            <a:r>
              <a:rPr lang="en-US" dirty="0" err="1"/>
              <a:t>instr</a:t>
            </a:r>
            <a:r>
              <a:rPr lang="en-US" dirty="0"/>
              <a:t> in ID, pass </a:t>
            </a:r>
            <a:r>
              <a:rPr lang="en-US" dirty="0" err="1"/>
              <a:t>instr</a:t>
            </a:r>
            <a:r>
              <a:rPr lang="en-US" dirty="0"/>
              <a:t> so each stage computes its own control signals</a:t>
            </a:r>
          </a:p>
          <a:p>
            <a:endParaRPr lang="en-US" dirty="0"/>
          </a:p>
        </p:txBody>
      </p:sp>
      <p:sp>
        <p:nvSpPr>
          <p:cNvPr id="4" name="Slide Number Placeholder 3"/>
          <p:cNvSpPr>
            <a:spLocks noGrp="1"/>
          </p:cNvSpPr>
          <p:nvPr>
            <p:ph type="sldNum" sz="quarter" idx="10"/>
          </p:nvPr>
        </p:nvSpPr>
        <p:spPr/>
        <p:txBody>
          <a:bodyPr/>
          <a:lstStyle/>
          <a:p>
            <a:fld id="{A53646E2-2989-480D-ACD3-F2A28938444D}" type="slidenum">
              <a:rPr lang="en-US" smtClean="0"/>
              <a:pPr/>
              <a:t>38</a:t>
            </a:fld>
            <a:endParaRPr lang="en-US"/>
          </a:p>
        </p:txBody>
      </p:sp>
    </p:spTree>
    <p:extLst>
      <p:ext uri="{BB962C8B-B14F-4D97-AF65-F5344CB8AC3E}">
        <p14:creationId xmlns:p14="http://schemas.microsoft.com/office/powerpoint/2010/main" val="2433653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US" dirty="0"/>
              <a:t>Early decode: decode all </a:t>
            </a:r>
            <a:r>
              <a:rPr lang="en-US" dirty="0" err="1"/>
              <a:t>instr</a:t>
            </a:r>
            <a:r>
              <a:rPr lang="en-US" dirty="0"/>
              <a:t> in ID, pass control signals to later stages</a:t>
            </a:r>
          </a:p>
          <a:p>
            <a:pPr>
              <a:lnSpc>
                <a:spcPct val="90000"/>
              </a:lnSpc>
            </a:pPr>
            <a:r>
              <a:rPr lang="en-US" dirty="0"/>
              <a:t>Late decode: decode some </a:t>
            </a:r>
            <a:r>
              <a:rPr lang="en-US" dirty="0" err="1"/>
              <a:t>instr</a:t>
            </a:r>
            <a:r>
              <a:rPr lang="en-US" dirty="0"/>
              <a:t> in ID, pass </a:t>
            </a:r>
            <a:r>
              <a:rPr lang="en-US" dirty="0" err="1"/>
              <a:t>instr</a:t>
            </a:r>
            <a:r>
              <a:rPr lang="en-US" dirty="0"/>
              <a:t> so each stage computes its own control signals</a:t>
            </a:r>
          </a:p>
          <a:p>
            <a:endParaRPr lang="en-US" dirty="0"/>
          </a:p>
        </p:txBody>
      </p:sp>
      <p:sp>
        <p:nvSpPr>
          <p:cNvPr id="4" name="Slide Number Placeholder 3"/>
          <p:cNvSpPr>
            <a:spLocks noGrp="1"/>
          </p:cNvSpPr>
          <p:nvPr>
            <p:ph type="sldNum" sz="quarter" idx="10"/>
          </p:nvPr>
        </p:nvSpPr>
        <p:spPr/>
        <p:txBody>
          <a:bodyPr/>
          <a:lstStyle/>
          <a:p>
            <a:fld id="{A53646E2-2989-480D-ACD3-F2A28938444D}" type="slidenum">
              <a:rPr lang="en-US" smtClean="0"/>
              <a:pPr/>
              <a:t>39</a:t>
            </a:fld>
            <a:endParaRPr lang="en-US"/>
          </a:p>
        </p:txBody>
      </p:sp>
    </p:spTree>
    <p:extLst>
      <p:ext uri="{BB962C8B-B14F-4D97-AF65-F5344CB8AC3E}">
        <p14:creationId xmlns:p14="http://schemas.microsoft.com/office/powerpoint/2010/main" val="3506163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41" y="4560889"/>
            <a:ext cx="5851525" cy="4319587"/>
          </a:xfrm>
          <a:prstGeom prst="rect">
            <a:avLst/>
          </a:prstGeom>
          <a:noFill/>
          <a:ln>
            <a:miter lim="800000"/>
            <a:headEnd/>
            <a:tailEnd/>
          </a:ln>
        </p:spPr>
        <p:txBody>
          <a:bodyPr lIns="96626" tIns="48313" rIns="96626" bIns="48313"/>
          <a:lstStyle/>
          <a:p>
            <a:endParaRPr lang="en-US"/>
          </a:p>
        </p:txBody>
      </p:sp>
    </p:spTree>
    <p:extLst>
      <p:ext uri="{BB962C8B-B14F-4D97-AF65-F5344CB8AC3E}">
        <p14:creationId xmlns:p14="http://schemas.microsoft.com/office/powerpoint/2010/main" val="45106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42" name="Rectangle 2"/>
          <p:cNvSpPr>
            <a:spLocks noGrp="1" noRot="1" noChangeAspect="1" noChangeArrowheads="1" noTextEdit="1"/>
          </p:cNvSpPr>
          <p:nvPr>
            <p:ph type="sldImg"/>
          </p:nvPr>
        </p:nvSpPr>
        <p:spPr bwMode="auto">
          <a:xfrm>
            <a:off x="1216025" y="709613"/>
            <a:ext cx="4832350" cy="3624262"/>
          </a:xfrm>
          <a:prstGeom prst="rect">
            <a:avLst/>
          </a:prstGeom>
          <a:solidFill>
            <a:srgbClr val="FFFFFF"/>
          </a:solidFill>
          <a:ln>
            <a:solidFill>
              <a:srgbClr val="000000"/>
            </a:solidFill>
            <a:miter lim="800000"/>
            <a:headEnd/>
            <a:tailEnd/>
          </a:ln>
        </p:spPr>
      </p:sp>
      <p:sp>
        <p:nvSpPr>
          <p:cNvPr id="2365443" name="Rectangle 3"/>
          <p:cNvSpPr>
            <a:spLocks noGrp="1" noChangeArrowheads="1"/>
          </p:cNvSpPr>
          <p:nvPr>
            <p:ph type="body" idx="1"/>
          </p:nvPr>
        </p:nvSpPr>
        <p:spPr bwMode="auto">
          <a:xfrm>
            <a:off x="957549" y="4570751"/>
            <a:ext cx="5346999" cy="4334331"/>
          </a:xfrm>
          <a:prstGeom prst="rect">
            <a:avLst/>
          </a:prstGeom>
          <a:solidFill>
            <a:srgbClr val="FFFFFF"/>
          </a:solidFill>
          <a:ln>
            <a:solidFill>
              <a:srgbClr val="000000"/>
            </a:solidFill>
            <a:miter lim="800000"/>
            <a:headEnd/>
            <a:tailEnd/>
          </a:ln>
        </p:spPr>
        <p:txBody>
          <a:bodyPr lIns="94984" tIns="47492" rIns="94984" bIns="47492"/>
          <a:lstStyle/>
          <a:p>
            <a:endParaRPr lang="en-US" dirty="0"/>
          </a:p>
        </p:txBody>
      </p:sp>
    </p:spTree>
    <p:extLst>
      <p:ext uri="{BB962C8B-B14F-4D97-AF65-F5344CB8AC3E}">
        <p14:creationId xmlns:p14="http://schemas.microsoft.com/office/powerpoint/2010/main" val="1590264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42" name="Rectangle 2"/>
          <p:cNvSpPr>
            <a:spLocks noGrp="1" noRot="1" noChangeAspect="1" noChangeArrowheads="1" noTextEdit="1"/>
          </p:cNvSpPr>
          <p:nvPr>
            <p:ph type="sldImg"/>
          </p:nvPr>
        </p:nvSpPr>
        <p:spPr bwMode="auto">
          <a:xfrm>
            <a:off x="1216025" y="709613"/>
            <a:ext cx="4832350" cy="3624262"/>
          </a:xfrm>
          <a:prstGeom prst="rect">
            <a:avLst/>
          </a:prstGeom>
          <a:solidFill>
            <a:srgbClr val="FFFFFF"/>
          </a:solidFill>
          <a:ln>
            <a:solidFill>
              <a:srgbClr val="000000"/>
            </a:solidFill>
            <a:miter lim="800000"/>
            <a:headEnd/>
            <a:tailEnd/>
          </a:ln>
        </p:spPr>
      </p:sp>
      <p:sp>
        <p:nvSpPr>
          <p:cNvPr id="2365443" name="Rectangle 3"/>
          <p:cNvSpPr>
            <a:spLocks noGrp="1" noChangeArrowheads="1"/>
          </p:cNvSpPr>
          <p:nvPr>
            <p:ph type="body" idx="1"/>
          </p:nvPr>
        </p:nvSpPr>
        <p:spPr bwMode="auto">
          <a:xfrm>
            <a:off x="957549" y="4570751"/>
            <a:ext cx="5346999" cy="4334331"/>
          </a:xfrm>
          <a:prstGeom prst="rect">
            <a:avLst/>
          </a:prstGeom>
          <a:solidFill>
            <a:srgbClr val="FFFFFF"/>
          </a:solidFill>
          <a:ln>
            <a:solidFill>
              <a:srgbClr val="000000"/>
            </a:solidFill>
            <a:miter lim="800000"/>
            <a:headEnd/>
            <a:tailEnd/>
          </a:ln>
        </p:spPr>
        <p:txBody>
          <a:bodyPr lIns="94984" tIns="47492" rIns="94984" bIns="47492"/>
          <a:lstStyle/>
          <a:p>
            <a:endParaRPr lang="en-US" dirty="0"/>
          </a:p>
        </p:txBody>
      </p:sp>
    </p:spTree>
    <p:extLst>
      <p:ext uri="{BB962C8B-B14F-4D97-AF65-F5344CB8AC3E}">
        <p14:creationId xmlns:p14="http://schemas.microsoft.com/office/powerpoint/2010/main" val="2168317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42" name="Rectangle 2"/>
          <p:cNvSpPr>
            <a:spLocks noGrp="1" noRot="1" noChangeAspect="1" noChangeArrowheads="1" noTextEdit="1"/>
          </p:cNvSpPr>
          <p:nvPr>
            <p:ph type="sldImg"/>
          </p:nvPr>
        </p:nvSpPr>
        <p:spPr bwMode="auto">
          <a:xfrm>
            <a:off x="1216025" y="709613"/>
            <a:ext cx="4832350" cy="3624262"/>
          </a:xfrm>
          <a:prstGeom prst="rect">
            <a:avLst/>
          </a:prstGeom>
          <a:solidFill>
            <a:srgbClr val="FFFFFF"/>
          </a:solidFill>
          <a:ln>
            <a:solidFill>
              <a:srgbClr val="000000"/>
            </a:solidFill>
            <a:miter lim="800000"/>
            <a:headEnd/>
            <a:tailEnd/>
          </a:ln>
        </p:spPr>
      </p:sp>
      <p:sp>
        <p:nvSpPr>
          <p:cNvPr id="2365443" name="Rectangle 3"/>
          <p:cNvSpPr>
            <a:spLocks noGrp="1" noChangeArrowheads="1"/>
          </p:cNvSpPr>
          <p:nvPr>
            <p:ph type="body" idx="1"/>
          </p:nvPr>
        </p:nvSpPr>
        <p:spPr bwMode="auto">
          <a:xfrm>
            <a:off x="957549" y="4570751"/>
            <a:ext cx="5346999" cy="4334331"/>
          </a:xfrm>
          <a:prstGeom prst="rect">
            <a:avLst/>
          </a:prstGeom>
          <a:solidFill>
            <a:srgbClr val="FFFFFF"/>
          </a:solidFill>
          <a:ln>
            <a:solidFill>
              <a:srgbClr val="000000"/>
            </a:solidFill>
            <a:miter lim="800000"/>
            <a:headEnd/>
            <a:tailEnd/>
          </a:ln>
        </p:spPr>
        <p:txBody>
          <a:bodyPr lIns="94984" tIns="47492" rIns="94984" bIns="47492"/>
          <a:lstStyle/>
          <a:p>
            <a:endParaRPr lang="en-US" dirty="0"/>
          </a:p>
        </p:txBody>
      </p:sp>
    </p:spTree>
    <p:extLst>
      <p:ext uri="{BB962C8B-B14F-4D97-AF65-F5344CB8AC3E}">
        <p14:creationId xmlns:p14="http://schemas.microsoft.com/office/powerpoint/2010/main" val="2042118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08450" name="Rectangle 2"/>
          <p:cNvSpPr txBox="1">
            <a:spLocks noGrp="1" noRot="1" noChangeAspect="1" noChangeArrowheads="1" noTextEdit="1"/>
          </p:cNvSpPr>
          <p:nvPr>
            <p:ph type="sldImg"/>
          </p:nvPr>
        </p:nvSpPr>
        <p:spPr bwMode="auto">
          <a:xfrm>
            <a:off x="1254125" y="720725"/>
            <a:ext cx="4803775" cy="3602038"/>
          </a:xfrm>
          <a:prstGeom prst="rect">
            <a:avLst/>
          </a:prstGeom>
          <a:solidFill>
            <a:srgbClr val="FFFFFF"/>
          </a:solidFill>
          <a:ln>
            <a:solidFill>
              <a:srgbClr val="000000"/>
            </a:solidFill>
            <a:miter lim="800000"/>
            <a:headEnd/>
            <a:tailEnd/>
          </a:ln>
        </p:spPr>
      </p:sp>
      <p:sp>
        <p:nvSpPr>
          <p:cNvPr id="2408451" name="Rectangle 3"/>
          <p:cNvSpPr txBox="1">
            <a:spLocks noGrp="1" noChangeArrowheads="1"/>
          </p:cNvSpPr>
          <p:nvPr>
            <p:ph type="body" idx="1"/>
          </p:nvPr>
        </p:nvSpPr>
        <p:spPr bwMode="auto">
          <a:xfrm>
            <a:off x="975804" y="4560899"/>
            <a:ext cx="5358617" cy="4316272"/>
          </a:xfrm>
          <a:prstGeom prst="rect">
            <a:avLst/>
          </a:prstGeom>
          <a:noFill/>
          <a:ln>
            <a:round/>
            <a:headEnd/>
            <a:tailEnd/>
          </a:ln>
        </p:spPr>
        <p:txBody>
          <a:bodyPr wrap="none" lIns="95554" tIns="47777" rIns="95554" bIns="47777" anchor="ctr"/>
          <a:lstStyle/>
          <a:p>
            <a:endParaRPr lang="en-US"/>
          </a:p>
        </p:txBody>
      </p:sp>
    </p:spTree>
    <p:extLst>
      <p:ext uri="{BB962C8B-B14F-4D97-AF65-F5344CB8AC3E}">
        <p14:creationId xmlns:p14="http://schemas.microsoft.com/office/powerpoint/2010/main" val="727007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endParaRPr lang="en-US"/>
          </a:p>
        </p:txBody>
      </p:sp>
    </p:spTree>
    <p:extLst>
      <p:ext uri="{BB962C8B-B14F-4D97-AF65-F5344CB8AC3E}">
        <p14:creationId xmlns:p14="http://schemas.microsoft.com/office/powerpoint/2010/main" val="3305555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3874"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383875"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endParaRPr lang="en-US"/>
          </a:p>
        </p:txBody>
      </p:sp>
    </p:spTree>
    <p:extLst>
      <p:ext uri="{BB962C8B-B14F-4D97-AF65-F5344CB8AC3E}">
        <p14:creationId xmlns:p14="http://schemas.microsoft.com/office/powerpoint/2010/main" val="38147395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22"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385923"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endParaRPr lang="en-US"/>
          </a:p>
        </p:txBody>
      </p:sp>
    </p:spTree>
    <p:extLst>
      <p:ext uri="{BB962C8B-B14F-4D97-AF65-F5344CB8AC3E}">
        <p14:creationId xmlns:p14="http://schemas.microsoft.com/office/powerpoint/2010/main" val="945503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7970"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387971"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endParaRPr lang="en-US"/>
          </a:p>
        </p:txBody>
      </p:sp>
    </p:spTree>
    <p:extLst>
      <p:ext uri="{BB962C8B-B14F-4D97-AF65-F5344CB8AC3E}">
        <p14:creationId xmlns:p14="http://schemas.microsoft.com/office/powerpoint/2010/main" val="40690599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0018"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390019"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endParaRPr lang="en-US"/>
          </a:p>
        </p:txBody>
      </p:sp>
    </p:spTree>
    <p:extLst>
      <p:ext uri="{BB962C8B-B14F-4D97-AF65-F5344CB8AC3E}">
        <p14:creationId xmlns:p14="http://schemas.microsoft.com/office/powerpoint/2010/main" val="4562404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2066"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392067"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r>
              <a:rPr lang="en-US"/>
              <a:t>0x 00 0111</a:t>
            </a:r>
          </a:p>
          <a:p>
            <a:r>
              <a:rPr lang="en-US"/>
              <a:t>0x 10 0010</a:t>
            </a:r>
          </a:p>
          <a:p>
            <a:r>
              <a:rPr lang="en-US"/>
              <a:t>And = 10</a:t>
            </a:r>
          </a:p>
          <a:p>
            <a:r>
              <a:rPr lang="en-US"/>
              <a:t>Nand = 11111 1101</a:t>
            </a:r>
          </a:p>
        </p:txBody>
      </p:sp>
    </p:spTree>
    <p:extLst>
      <p:ext uri="{BB962C8B-B14F-4D97-AF65-F5344CB8AC3E}">
        <p14:creationId xmlns:p14="http://schemas.microsoft.com/office/powerpoint/2010/main" val="4213034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014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310147" name="Rectangle 3"/>
          <p:cNvSpPr>
            <a:spLocks noGrp="1" noChangeArrowheads="1"/>
          </p:cNvSpPr>
          <p:nvPr>
            <p:ph type="body" idx="1"/>
          </p:nvPr>
        </p:nvSpPr>
        <p:spPr bwMode="auto">
          <a:xfrm>
            <a:off x="731854" y="4560900"/>
            <a:ext cx="5851497" cy="4319555"/>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27083779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4114"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394115"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endParaRPr lang="en-US"/>
          </a:p>
        </p:txBody>
      </p:sp>
    </p:spTree>
    <p:extLst>
      <p:ext uri="{BB962C8B-B14F-4D97-AF65-F5344CB8AC3E}">
        <p14:creationId xmlns:p14="http://schemas.microsoft.com/office/powerpoint/2010/main" val="20538987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62"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396163"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endParaRPr lang="en-US"/>
          </a:p>
        </p:txBody>
      </p:sp>
    </p:spTree>
    <p:extLst>
      <p:ext uri="{BB962C8B-B14F-4D97-AF65-F5344CB8AC3E}">
        <p14:creationId xmlns:p14="http://schemas.microsoft.com/office/powerpoint/2010/main" val="14298001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8210"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398211"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endParaRPr lang="en-US"/>
          </a:p>
        </p:txBody>
      </p:sp>
    </p:spTree>
    <p:extLst>
      <p:ext uri="{BB962C8B-B14F-4D97-AF65-F5344CB8AC3E}">
        <p14:creationId xmlns:p14="http://schemas.microsoft.com/office/powerpoint/2010/main" val="2981895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0258"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400259"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endParaRPr lang="en-US"/>
          </a:p>
        </p:txBody>
      </p:sp>
    </p:spTree>
    <p:extLst>
      <p:ext uri="{BB962C8B-B14F-4D97-AF65-F5344CB8AC3E}">
        <p14:creationId xmlns:p14="http://schemas.microsoft.com/office/powerpoint/2010/main" val="12858503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306"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402307"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endParaRPr lang="en-US"/>
          </a:p>
        </p:txBody>
      </p:sp>
    </p:spTree>
    <p:extLst>
      <p:ext uri="{BB962C8B-B14F-4D97-AF65-F5344CB8AC3E}">
        <p14:creationId xmlns:p14="http://schemas.microsoft.com/office/powerpoint/2010/main" val="27611944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4354"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404355"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endParaRPr lang="en-US"/>
          </a:p>
        </p:txBody>
      </p:sp>
    </p:spTree>
    <p:extLst>
      <p:ext uri="{BB962C8B-B14F-4D97-AF65-F5344CB8AC3E}">
        <p14:creationId xmlns:p14="http://schemas.microsoft.com/office/powerpoint/2010/main" val="42258449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382713" y="757238"/>
            <a:ext cx="5038725" cy="3779837"/>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80630" y="4788934"/>
            <a:ext cx="6241627" cy="4535566"/>
          </a:xfrm>
          <a:prstGeom prst="rect">
            <a:avLst/>
          </a:prstGeom>
          <a:noFill/>
          <a:ln>
            <a:miter lim="800000"/>
            <a:headEnd/>
            <a:tailEnd/>
          </a:ln>
        </p:spPr>
        <p:txBody>
          <a:bodyPr lIns="102160" tIns="51080" rIns="102160" bIns="51080"/>
          <a:lstStyle/>
          <a:p>
            <a:endParaRPr lang="en-US" dirty="0"/>
          </a:p>
        </p:txBody>
      </p:sp>
    </p:spTree>
    <p:extLst>
      <p:ext uri="{BB962C8B-B14F-4D97-AF65-F5344CB8AC3E}">
        <p14:creationId xmlns:p14="http://schemas.microsoft.com/office/powerpoint/2010/main" val="41494613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a:buAutoNum type="arabicParenR"/>
            </a:pPr>
            <a:r>
              <a:rPr lang="en-US" baseline="0" dirty="0" smtClean="0"/>
              <a:t>Structural: say only 1 memory for instruction read and the MEM stage. That is a structural hazard. We have designed the MIPS ISA and our implementation of separate memory for instruction and data to avoid this problem. MIPS is designed very carefully to not have any structural hazards.</a:t>
            </a:r>
          </a:p>
          <a:p>
            <a:pPr marL="241653" indent="-241653">
              <a:buAutoNum type="arabicParenR"/>
            </a:pPr>
            <a:endParaRPr lang="en-US" baseline="0" dirty="0" smtClean="0"/>
          </a:p>
          <a:p>
            <a:pPr marL="241653" indent="-241653">
              <a:buAutoNum type="arabicParenR"/>
            </a:pPr>
            <a:r>
              <a:rPr lang="en-US" baseline="0" dirty="0" smtClean="0"/>
              <a:t>Data hazards arise when data needed by one instruction has not yet been computed (because it is further down the pipeline). We need a solution for this.</a:t>
            </a:r>
          </a:p>
          <a:p>
            <a:pPr marL="241653" indent="-241653">
              <a:buAutoNum type="arabicParenR"/>
            </a:pPr>
            <a:endParaRPr lang="en-US" baseline="0" dirty="0" smtClean="0"/>
          </a:p>
          <a:p>
            <a:pPr marL="241653" indent="-241653">
              <a:buAutoNum type="arabicParenR"/>
            </a:pPr>
            <a:r>
              <a:rPr lang="en-US" baseline="0" dirty="0" smtClean="0"/>
              <a:t>Control hazards arise when we don’t know what the PC will be. This makes it not possible to push the next instruction down the pipeline. Till we know what the issue is. </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71</a:t>
            </a:fld>
            <a:endParaRPr lang="en-US"/>
          </a:p>
        </p:txBody>
      </p:sp>
    </p:spTree>
    <p:extLst>
      <p:ext uri="{BB962C8B-B14F-4D97-AF65-F5344CB8AC3E}">
        <p14:creationId xmlns:p14="http://schemas.microsoft.com/office/powerpoint/2010/main" val="1653889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57288" y="587375"/>
            <a:ext cx="4556125" cy="3416300"/>
          </a:xfrm>
        </p:spPr>
      </p:sp>
      <p:sp>
        <p:nvSpPr>
          <p:cNvPr id="67587" name="Rectangle 3"/>
          <p:cNvSpPr>
            <a:spLocks noGrp="1" noChangeArrowheads="1"/>
          </p:cNvSpPr>
          <p:nvPr>
            <p:ph type="body" idx="1"/>
          </p:nvPr>
        </p:nvSpPr>
        <p:spPr>
          <a:noFill/>
          <a:ln w="9525"/>
        </p:spPr>
        <p:txBody>
          <a:bodyPr/>
          <a:lstStyle/>
          <a:p>
            <a:endParaRPr lang="en-US">
              <a:latin typeface="Arial" pitchFamily="-65" charset="0"/>
            </a:endParaRPr>
          </a:p>
        </p:txBody>
      </p:sp>
    </p:spTree>
    <p:extLst>
      <p:ext uri="{BB962C8B-B14F-4D97-AF65-F5344CB8AC3E}">
        <p14:creationId xmlns:p14="http://schemas.microsoft.com/office/powerpoint/2010/main" val="42722230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5074" name="Rectangle 2"/>
          <p:cNvSpPr>
            <a:spLocks noGrp="1" noRot="1" noChangeAspect="1" noChangeArrowheads="1" noTextEdit="1"/>
          </p:cNvSpPr>
          <p:nvPr>
            <p:ph type="sldImg"/>
          </p:nvPr>
        </p:nvSpPr>
        <p:spPr bwMode="auto">
          <a:xfrm>
            <a:off x="1335088" y="744538"/>
            <a:ext cx="5075237" cy="3806825"/>
          </a:xfrm>
          <a:prstGeom prst="rect">
            <a:avLst/>
          </a:prstGeom>
          <a:solidFill>
            <a:srgbClr val="FFFFFF"/>
          </a:solidFill>
          <a:ln>
            <a:solidFill>
              <a:srgbClr val="000000"/>
            </a:solidFill>
            <a:miter lim="800000"/>
            <a:headEnd/>
            <a:tailEnd/>
          </a:ln>
        </p:spPr>
      </p:sp>
      <p:sp>
        <p:nvSpPr>
          <p:cNvPr id="2435075" name="Rectangle 3"/>
          <p:cNvSpPr>
            <a:spLocks noGrp="1" noChangeArrowheads="1"/>
          </p:cNvSpPr>
          <p:nvPr>
            <p:ph type="body" idx="1"/>
          </p:nvPr>
        </p:nvSpPr>
        <p:spPr bwMode="auto">
          <a:xfrm>
            <a:off x="1021386" y="4801013"/>
            <a:ext cx="5703466" cy="4549323"/>
          </a:xfrm>
          <a:prstGeom prst="rect">
            <a:avLst/>
          </a:prstGeom>
          <a:solidFill>
            <a:srgbClr val="FFFFFF"/>
          </a:solidFill>
          <a:ln>
            <a:solidFill>
              <a:srgbClr val="000000"/>
            </a:solidFill>
            <a:miter lim="800000"/>
            <a:headEnd/>
            <a:tailEnd/>
          </a:ln>
        </p:spPr>
        <p:txBody>
          <a:bodyPr lIns="96632" tIns="48316" rIns="96632" bIns="48316"/>
          <a:lstStyle/>
          <a:p>
            <a:pPr defTabSz="1021715">
              <a:defRPr/>
            </a:pPr>
            <a:r>
              <a:rPr lang="en-US" baseline="0" dirty="0" smtClean="0"/>
              <a:t>assumes (WE=0 implies </a:t>
            </a:r>
            <a:r>
              <a:rPr lang="en-US" baseline="0" dirty="0" err="1" smtClean="0"/>
              <a:t>rD</a:t>
            </a:r>
            <a:r>
              <a:rPr lang="en-US" baseline="0" dirty="0" smtClean="0"/>
              <a:t>=0) everywhere, similar for </a:t>
            </a:r>
            <a:r>
              <a:rPr lang="en-US" baseline="0" dirty="0" err="1" smtClean="0"/>
              <a:t>rA</a:t>
            </a:r>
            <a:r>
              <a:rPr lang="en-US" baseline="0" dirty="0" smtClean="0"/>
              <a:t> needed, </a:t>
            </a:r>
            <a:r>
              <a:rPr lang="en-US" baseline="0" dirty="0" err="1" smtClean="0"/>
              <a:t>rB</a:t>
            </a:r>
            <a:r>
              <a:rPr lang="en-US" baseline="0" dirty="0" smtClean="0"/>
              <a:t> needed (can ensure this in ID stage)</a:t>
            </a:r>
          </a:p>
          <a:p>
            <a:endParaRPr lang="en-US" dirty="0"/>
          </a:p>
        </p:txBody>
      </p:sp>
    </p:spTree>
    <p:extLst>
      <p:ext uri="{BB962C8B-B14F-4D97-AF65-F5344CB8AC3E}">
        <p14:creationId xmlns:p14="http://schemas.microsoft.com/office/powerpoint/2010/main" val="1338077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038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320387" name="Rectangle 3"/>
          <p:cNvSpPr>
            <a:spLocks noGrp="1" noChangeArrowheads="1"/>
          </p:cNvSpPr>
          <p:nvPr>
            <p:ph type="body" idx="1"/>
          </p:nvPr>
        </p:nvSpPr>
        <p:spPr bwMode="auto">
          <a:xfrm>
            <a:off x="731854" y="4560900"/>
            <a:ext cx="5851497" cy="4319555"/>
          </a:xfrm>
          <a:prstGeom prst="rect">
            <a:avLst/>
          </a:prstGeom>
          <a:noFill/>
          <a:ln>
            <a:miter lim="800000"/>
            <a:headEnd/>
            <a:tailEnd/>
          </a:ln>
        </p:spPr>
        <p:txBody>
          <a:bodyPr/>
          <a:lstStyle/>
          <a:p>
            <a:r>
              <a:rPr lang="en-US" dirty="0" smtClean="0"/>
              <a:t>Latency = 4</a:t>
            </a:r>
          </a:p>
          <a:p>
            <a:r>
              <a:rPr lang="en-US" dirty="0" smtClean="0"/>
              <a:t>CPI = 4 (here the instruction is the construction of the bike)</a:t>
            </a:r>
          </a:p>
          <a:p>
            <a:r>
              <a:rPr lang="en-US" dirty="0" smtClean="0"/>
              <a:t>Throughput = 2 bikes</a:t>
            </a:r>
            <a:r>
              <a:rPr lang="en-US" baseline="0" dirty="0" smtClean="0"/>
              <a:t> in 8 hrs. So 1 task in 4 hrs. So ¼ throughput</a:t>
            </a:r>
          </a:p>
          <a:p>
            <a:r>
              <a:rPr lang="en-US" baseline="0" dirty="0" smtClean="0"/>
              <a:t>Concurrency: 1 (i.e. 1 task at a time)</a:t>
            </a:r>
          </a:p>
          <a:p>
            <a:endParaRPr lang="en-US" dirty="0"/>
          </a:p>
        </p:txBody>
      </p:sp>
    </p:spTree>
    <p:extLst>
      <p:ext uri="{BB962C8B-B14F-4D97-AF65-F5344CB8AC3E}">
        <p14:creationId xmlns:p14="http://schemas.microsoft.com/office/powerpoint/2010/main" val="6304769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5074" name="Rectangle 2"/>
          <p:cNvSpPr>
            <a:spLocks noGrp="1" noRot="1" noChangeAspect="1" noChangeArrowheads="1" noTextEdit="1"/>
          </p:cNvSpPr>
          <p:nvPr>
            <p:ph type="sldImg"/>
          </p:nvPr>
        </p:nvSpPr>
        <p:spPr bwMode="auto">
          <a:xfrm>
            <a:off x="1335088" y="744538"/>
            <a:ext cx="5075237" cy="3806825"/>
          </a:xfrm>
          <a:prstGeom prst="rect">
            <a:avLst/>
          </a:prstGeom>
          <a:solidFill>
            <a:srgbClr val="FFFFFF"/>
          </a:solidFill>
          <a:ln>
            <a:solidFill>
              <a:srgbClr val="000000"/>
            </a:solidFill>
            <a:miter lim="800000"/>
            <a:headEnd/>
            <a:tailEnd/>
          </a:ln>
        </p:spPr>
      </p:sp>
      <p:sp>
        <p:nvSpPr>
          <p:cNvPr id="2435075" name="Rectangle 3"/>
          <p:cNvSpPr>
            <a:spLocks noGrp="1" noChangeArrowheads="1"/>
          </p:cNvSpPr>
          <p:nvPr>
            <p:ph type="body" idx="1"/>
          </p:nvPr>
        </p:nvSpPr>
        <p:spPr bwMode="auto">
          <a:xfrm>
            <a:off x="1021386" y="4801013"/>
            <a:ext cx="5703466" cy="4549323"/>
          </a:xfrm>
          <a:prstGeom prst="rect">
            <a:avLst/>
          </a:prstGeom>
          <a:solidFill>
            <a:srgbClr val="FFFFFF"/>
          </a:solidFill>
          <a:ln>
            <a:solidFill>
              <a:srgbClr val="000000"/>
            </a:solidFill>
            <a:miter lim="800000"/>
            <a:headEnd/>
            <a:tailEnd/>
          </a:ln>
        </p:spPr>
        <p:txBody>
          <a:bodyPr lIns="96632" tIns="48316" rIns="96632" bIns="48316"/>
          <a:lstStyle/>
          <a:p>
            <a:pPr defTabSz="1021715">
              <a:defRPr/>
            </a:pPr>
            <a:r>
              <a:rPr lang="en-US" baseline="0" dirty="0" smtClean="0"/>
              <a:t>assumes (WE=0 implies </a:t>
            </a:r>
            <a:r>
              <a:rPr lang="en-US" baseline="0" dirty="0" err="1" smtClean="0"/>
              <a:t>rD</a:t>
            </a:r>
            <a:r>
              <a:rPr lang="en-US" baseline="0" dirty="0" smtClean="0"/>
              <a:t>=0) everywhere, similar for </a:t>
            </a:r>
            <a:r>
              <a:rPr lang="en-US" baseline="0" dirty="0" err="1" smtClean="0"/>
              <a:t>rA</a:t>
            </a:r>
            <a:r>
              <a:rPr lang="en-US" baseline="0" dirty="0" smtClean="0"/>
              <a:t> needed, </a:t>
            </a:r>
            <a:r>
              <a:rPr lang="en-US" baseline="0" dirty="0" err="1" smtClean="0"/>
              <a:t>rB</a:t>
            </a:r>
            <a:r>
              <a:rPr lang="en-US" baseline="0" dirty="0" smtClean="0"/>
              <a:t> needed (can ensure this in ID stage)</a:t>
            </a:r>
          </a:p>
          <a:p>
            <a:endParaRPr lang="en-US" dirty="0"/>
          </a:p>
        </p:txBody>
      </p:sp>
    </p:spTree>
    <p:extLst>
      <p:ext uri="{BB962C8B-B14F-4D97-AF65-F5344CB8AC3E}">
        <p14:creationId xmlns:p14="http://schemas.microsoft.com/office/powerpoint/2010/main" val="27562807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5074" name="Rectangle 2"/>
          <p:cNvSpPr>
            <a:spLocks noGrp="1" noRot="1" noChangeAspect="1" noChangeArrowheads="1" noTextEdit="1"/>
          </p:cNvSpPr>
          <p:nvPr>
            <p:ph type="sldImg"/>
          </p:nvPr>
        </p:nvSpPr>
        <p:spPr bwMode="auto">
          <a:xfrm>
            <a:off x="1335088" y="744538"/>
            <a:ext cx="5075237" cy="3806825"/>
          </a:xfrm>
          <a:prstGeom prst="rect">
            <a:avLst/>
          </a:prstGeom>
          <a:solidFill>
            <a:srgbClr val="FFFFFF"/>
          </a:solidFill>
          <a:ln>
            <a:solidFill>
              <a:srgbClr val="000000"/>
            </a:solidFill>
            <a:miter lim="800000"/>
            <a:headEnd/>
            <a:tailEnd/>
          </a:ln>
        </p:spPr>
      </p:sp>
      <p:sp>
        <p:nvSpPr>
          <p:cNvPr id="2435075" name="Rectangle 3"/>
          <p:cNvSpPr>
            <a:spLocks noGrp="1" noChangeArrowheads="1"/>
          </p:cNvSpPr>
          <p:nvPr>
            <p:ph type="body" idx="1"/>
          </p:nvPr>
        </p:nvSpPr>
        <p:spPr bwMode="auto">
          <a:xfrm>
            <a:off x="1021386" y="4801013"/>
            <a:ext cx="5703466" cy="4549323"/>
          </a:xfrm>
          <a:prstGeom prst="rect">
            <a:avLst/>
          </a:prstGeom>
          <a:solidFill>
            <a:srgbClr val="FFFFFF"/>
          </a:solidFill>
          <a:ln>
            <a:solidFill>
              <a:srgbClr val="000000"/>
            </a:solidFill>
            <a:miter lim="800000"/>
            <a:headEnd/>
            <a:tailEnd/>
          </a:ln>
        </p:spPr>
        <p:txBody>
          <a:bodyPr lIns="96632" tIns="48316" rIns="96632" bIns="48316"/>
          <a:lstStyle/>
          <a:p>
            <a:pPr defTabSz="1021715">
              <a:defRPr/>
            </a:pPr>
            <a:r>
              <a:rPr lang="en-US" baseline="0" dirty="0" smtClean="0"/>
              <a:t>assumes (WE=0 implies </a:t>
            </a:r>
            <a:r>
              <a:rPr lang="en-US" baseline="0" dirty="0" err="1" smtClean="0"/>
              <a:t>rD</a:t>
            </a:r>
            <a:r>
              <a:rPr lang="en-US" baseline="0" dirty="0" smtClean="0"/>
              <a:t>=0) everywhere, similar for </a:t>
            </a:r>
            <a:r>
              <a:rPr lang="en-US" baseline="0" dirty="0" err="1" smtClean="0"/>
              <a:t>rA</a:t>
            </a:r>
            <a:r>
              <a:rPr lang="en-US" baseline="0" dirty="0" smtClean="0"/>
              <a:t> needed, </a:t>
            </a:r>
            <a:r>
              <a:rPr lang="en-US" baseline="0" dirty="0" err="1" smtClean="0"/>
              <a:t>rB</a:t>
            </a:r>
            <a:r>
              <a:rPr lang="en-US" baseline="0" dirty="0" smtClean="0"/>
              <a:t> needed (can ensure this in ID stage)</a:t>
            </a:r>
          </a:p>
          <a:p>
            <a:endParaRPr lang="en-US" dirty="0"/>
          </a:p>
        </p:txBody>
      </p:sp>
    </p:spTree>
    <p:extLst>
      <p:ext uri="{BB962C8B-B14F-4D97-AF65-F5344CB8AC3E}">
        <p14:creationId xmlns:p14="http://schemas.microsoft.com/office/powerpoint/2010/main" val="40532666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5074" name="Rectangle 2"/>
          <p:cNvSpPr>
            <a:spLocks noGrp="1" noRot="1" noChangeAspect="1" noChangeArrowheads="1" noTextEdit="1"/>
          </p:cNvSpPr>
          <p:nvPr>
            <p:ph type="sldImg"/>
          </p:nvPr>
        </p:nvSpPr>
        <p:spPr bwMode="auto">
          <a:xfrm>
            <a:off x="1335088" y="744538"/>
            <a:ext cx="5075237" cy="3806825"/>
          </a:xfrm>
          <a:prstGeom prst="rect">
            <a:avLst/>
          </a:prstGeom>
          <a:solidFill>
            <a:srgbClr val="FFFFFF"/>
          </a:solidFill>
          <a:ln>
            <a:solidFill>
              <a:srgbClr val="000000"/>
            </a:solidFill>
            <a:miter lim="800000"/>
            <a:headEnd/>
            <a:tailEnd/>
          </a:ln>
        </p:spPr>
      </p:sp>
      <p:sp>
        <p:nvSpPr>
          <p:cNvPr id="2435075" name="Rectangle 3"/>
          <p:cNvSpPr>
            <a:spLocks noGrp="1" noChangeArrowheads="1"/>
          </p:cNvSpPr>
          <p:nvPr>
            <p:ph type="body" idx="1"/>
          </p:nvPr>
        </p:nvSpPr>
        <p:spPr bwMode="auto">
          <a:xfrm>
            <a:off x="1021386" y="4801013"/>
            <a:ext cx="5703466" cy="4549323"/>
          </a:xfrm>
          <a:prstGeom prst="rect">
            <a:avLst/>
          </a:prstGeom>
          <a:solidFill>
            <a:srgbClr val="FFFFFF"/>
          </a:solidFill>
          <a:ln>
            <a:solidFill>
              <a:srgbClr val="000000"/>
            </a:solidFill>
            <a:miter lim="800000"/>
            <a:headEnd/>
            <a:tailEnd/>
          </a:ln>
        </p:spPr>
        <p:txBody>
          <a:bodyPr lIns="96632" tIns="48316" rIns="96632" bIns="48316"/>
          <a:lstStyle/>
          <a:p>
            <a:pPr defTabSz="1021715">
              <a:defRPr/>
            </a:pPr>
            <a:r>
              <a:rPr lang="en-US" baseline="0" dirty="0" smtClean="0"/>
              <a:t>assumes (WE=0 implies </a:t>
            </a:r>
            <a:r>
              <a:rPr lang="en-US" baseline="0" dirty="0" err="1" smtClean="0"/>
              <a:t>rD</a:t>
            </a:r>
            <a:r>
              <a:rPr lang="en-US" baseline="0" dirty="0" smtClean="0"/>
              <a:t>=0) everywhere, similar for </a:t>
            </a:r>
            <a:r>
              <a:rPr lang="en-US" baseline="0" dirty="0" err="1" smtClean="0"/>
              <a:t>rA</a:t>
            </a:r>
            <a:r>
              <a:rPr lang="en-US" baseline="0" dirty="0" smtClean="0"/>
              <a:t> needed, </a:t>
            </a:r>
            <a:r>
              <a:rPr lang="en-US" baseline="0" dirty="0" err="1" smtClean="0"/>
              <a:t>rB</a:t>
            </a:r>
            <a:r>
              <a:rPr lang="en-US" baseline="0" dirty="0" smtClean="0"/>
              <a:t> needed (can ensure this in ID stage)</a:t>
            </a:r>
          </a:p>
          <a:p>
            <a:endParaRPr lang="en-US" dirty="0"/>
          </a:p>
        </p:txBody>
      </p:sp>
    </p:spTree>
    <p:extLst>
      <p:ext uri="{BB962C8B-B14F-4D97-AF65-F5344CB8AC3E}">
        <p14:creationId xmlns:p14="http://schemas.microsoft.com/office/powerpoint/2010/main" val="11109981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endParaRPr lang="en-US"/>
          </a:p>
        </p:txBody>
      </p:sp>
    </p:spTree>
    <p:extLst>
      <p:ext uri="{BB962C8B-B14F-4D97-AF65-F5344CB8AC3E}">
        <p14:creationId xmlns:p14="http://schemas.microsoft.com/office/powerpoint/2010/main" val="39650348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78</a:t>
            </a:fld>
            <a:endParaRPr lang="en-US"/>
          </a:p>
        </p:txBody>
      </p:sp>
    </p:spTree>
    <p:extLst>
      <p:ext uri="{BB962C8B-B14F-4D97-AF65-F5344CB8AC3E}">
        <p14:creationId xmlns:p14="http://schemas.microsoft.com/office/powerpoint/2010/main" val="34292909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216025" y="709613"/>
            <a:ext cx="4832350" cy="3624262"/>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957549" y="4570752"/>
            <a:ext cx="5346999" cy="4334331"/>
          </a:xfrm>
          <a:prstGeom prst="rect">
            <a:avLst/>
          </a:prstGeom>
          <a:solidFill>
            <a:srgbClr val="FFFFFF"/>
          </a:solidFill>
          <a:ln>
            <a:solidFill>
              <a:srgbClr val="000000"/>
            </a:solidFill>
            <a:miter lim="800000"/>
            <a:headEnd/>
            <a:tailEnd/>
          </a:ln>
        </p:spPr>
        <p:txBody>
          <a:bodyPr lIns="94975" tIns="47488" rIns="94975" bIns="47488"/>
          <a:lstStyle/>
          <a:p>
            <a:r>
              <a:rPr lang="en-US" dirty="0" smtClean="0"/>
              <a:t>#1</a:t>
            </a:r>
            <a:r>
              <a:rPr lang="en-US" baseline="0" dirty="0" smtClean="0"/>
              <a:t> and #2</a:t>
            </a:r>
          </a:p>
          <a:p>
            <a:r>
              <a:rPr lang="en-US" baseline="0" dirty="0" smtClean="0"/>
              <a:t>#1 and #3</a:t>
            </a:r>
          </a:p>
          <a:p>
            <a:r>
              <a:rPr lang="en-US" baseline="0" dirty="0" smtClean="0"/>
              <a:t>#1 and #4 (r3)   Can’t go backward in time. </a:t>
            </a:r>
          </a:p>
          <a:p>
            <a:endParaRPr lang="en-US" baseline="0" dirty="0" smtClean="0"/>
          </a:p>
          <a:p>
            <a:r>
              <a:rPr lang="en-US" baseline="0" dirty="0" smtClean="0"/>
              <a:t>#2 and #4</a:t>
            </a:r>
          </a:p>
          <a:p>
            <a:r>
              <a:rPr lang="en-US" baseline="0" dirty="0" smtClean="0"/>
              <a:t>#3 and #5</a:t>
            </a:r>
            <a:endParaRPr lang="en-US" dirty="0"/>
          </a:p>
        </p:txBody>
      </p:sp>
    </p:spTree>
    <p:extLst>
      <p:ext uri="{BB962C8B-B14F-4D97-AF65-F5344CB8AC3E}">
        <p14:creationId xmlns:p14="http://schemas.microsoft.com/office/powerpoint/2010/main" val="8694247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216025" y="709613"/>
            <a:ext cx="4832350" cy="3624262"/>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957549" y="4570752"/>
            <a:ext cx="5346999" cy="4334331"/>
          </a:xfrm>
          <a:prstGeom prst="rect">
            <a:avLst/>
          </a:prstGeom>
          <a:solidFill>
            <a:srgbClr val="FFFFFF"/>
          </a:solidFill>
          <a:ln>
            <a:solidFill>
              <a:srgbClr val="000000"/>
            </a:solidFill>
            <a:miter lim="800000"/>
            <a:headEnd/>
            <a:tailEnd/>
          </a:ln>
        </p:spPr>
        <p:txBody>
          <a:bodyPr lIns="94975" tIns="47488" rIns="94975" bIns="47488"/>
          <a:lstStyle/>
          <a:p>
            <a:r>
              <a:rPr lang="en-US" dirty="0" smtClean="0"/>
              <a:t>#1</a:t>
            </a:r>
            <a:r>
              <a:rPr lang="en-US" baseline="0" dirty="0" smtClean="0"/>
              <a:t> and #2</a:t>
            </a:r>
          </a:p>
          <a:p>
            <a:r>
              <a:rPr lang="en-US" baseline="0" dirty="0" smtClean="0"/>
              <a:t>#1 and #3</a:t>
            </a:r>
          </a:p>
          <a:p>
            <a:r>
              <a:rPr lang="en-US" baseline="0" dirty="0" smtClean="0"/>
              <a:t>#1 and #4 (r3)   Can’t go backward in time. </a:t>
            </a:r>
          </a:p>
          <a:p>
            <a:endParaRPr lang="en-US" baseline="0" dirty="0" smtClean="0"/>
          </a:p>
          <a:p>
            <a:r>
              <a:rPr lang="en-US" baseline="0" dirty="0" smtClean="0"/>
              <a:t>#2 and #4</a:t>
            </a:r>
          </a:p>
          <a:p>
            <a:r>
              <a:rPr lang="en-US" baseline="0" dirty="0" smtClean="0"/>
              <a:t>#3 and #5</a:t>
            </a:r>
            <a:endParaRPr lang="en-US" dirty="0"/>
          </a:p>
        </p:txBody>
      </p:sp>
    </p:spTree>
    <p:extLst>
      <p:ext uri="{BB962C8B-B14F-4D97-AF65-F5344CB8AC3E}">
        <p14:creationId xmlns:p14="http://schemas.microsoft.com/office/powerpoint/2010/main" val="26335570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216025" y="709613"/>
            <a:ext cx="4832350" cy="3624262"/>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957549" y="4570752"/>
            <a:ext cx="5346999" cy="4334331"/>
          </a:xfrm>
          <a:prstGeom prst="rect">
            <a:avLst/>
          </a:prstGeom>
          <a:solidFill>
            <a:srgbClr val="FFFFFF"/>
          </a:solidFill>
          <a:ln>
            <a:solidFill>
              <a:srgbClr val="000000"/>
            </a:solidFill>
            <a:miter lim="800000"/>
            <a:headEnd/>
            <a:tailEnd/>
          </a:ln>
        </p:spPr>
        <p:txBody>
          <a:bodyPr lIns="94975" tIns="47488" rIns="94975" bIns="47488"/>
          <a:lstStyle/>
          <a:p>
            <a:r>
              <a:rPr lang="en-US" dirty="0" smtClean="0"/>
              <a:t>#1</a:t>
            </a:r>
            <a:r>
              <a:rPr lang="en-US" baseline="0" dirty="0" smtClean="0"/>
              <a:t> and #2</a:t>
            </a:r>
          </a:p>
          <a:p>
            <a:r>
              <a:rPr lang="en-US" baseline="0" dirty="0" smtClean="0"/>
              <a:t>#1 and #3</a:t>
            </a:r>
          </a:p>
          <a:p>
            <a:r>
              <a:rPr lang="en-US" baseline="0" dirty="0" smtClean="0"/>
              <a:t>#1 and #4 (r3)   Can’t go backward in time. </a:t>
            </a:r>
          </a:p>
          <a:p>
            <a:endParaRPr lang="en-US" baseline="0" dirty="0" smtClean="0"/>
          </a:p>
          <a:p>
            <a:r>
              <a:rPr lang="en-US" baseline="0" dirty="0" smtClean="0"/>
              <a:t>#2 and #4</a:t>
            </a:r>
          </a:p>
          <a:p>
            <a:r>
              <a:rPr lang="en-US" baseline="0" dirty="0" smtClean="0"/>
              <a:t>#3 and #5</a:t>
            </a:r>
            <a:endParaRPr lang="en-US" dirty="0"/>
          </a:p>
        </p:txBody>
      </p:sp>
    </p:spTree>
    <p:extLst>
      <p:ext uri="{BB962C8B-B14F-4D97-AF65-F5344CB8AC3E}">
        <p14:creationId xmlns:p14="http://schemas.microsoft.com/office/powerpoint/2010/main" val="2985767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5074" name="Rectangle 2"/>
          <p:cNvSpPr>
            <a:spLocks noGrp="1" noRot="1" noChangeAspect="1" noChangeArrowheads="1" noTextEdit="1"/>
          </p:cNvSpPr>
          <p:nvPr>
            <p:ph type="sldImg"/>
          </p:nvPr>
        </p:nvSpPr>
        <p:spPr bwMode="auto">
          <a:xfrm>
            <a:off x="1335088" y="744538"/>
            <a:ext cx="5075237" cy="3806825"/>
          </a:xfrm>
          <a:prstGeom prst="rect">
            <a:avLst/>
          </a:prstGeom>
          <a:solidFill>
            <a:srgbClr val="FFFFFF"/>
          </a:solidFill>
          <a:ln>
            <a:solidFill>
              <a:srgbClr val="000000"/>
            </a:solidFill>
            <a:miter lim="800000"/>
            <a:headEnd/>
            <a:tailEnd/>
          </a:ln>
        </p:spPr>
      </p:sp>
      <p:sp>
        <p:nvSpPr>
          <p:cNvPr id="2435075" name="Rectangle 3"/>
          <p:cNvSpPr>
            <a:spLocks noGrp="1" noChangeArrowheads="1"/>
          </p:cNvSpPr>
          <p:nvPr>
            <p:ph type="body" idx="1"/>
          </p:nvPr>
        </p:nvSpPr>
        <p:spPr bwMode="auto">
          <a:xfrm>
            <a:off x="1021386" y="4801013"/>
            <a:ext cx="5703466" cy="4549323"/>
          </a:xfrm>
          <a:prstGeom prst="rect">
            <a:avLst/>
          </a:prstGeom>
          <a:solidFill>
            <a:srgbClr val="FFFFFF"/>
          </a:solidFill>
          <a:ln>
            <a:solidFill>
              <a:srgbClr val="000000"/>
            </a:solidFill>
            <a:miter lim="800000"/>
            <a:headEnd/>
            <a:tailEnd/>
          </a:ln>
        </p:spPr>
        <p:txBody>
          <a:bodyPr lIns="96632" tIns="48316" rIns="96632" bIns="48316"/>
          <a:lstStyle/>
          <a:p>
            <a:pPr defTabSz="1021715">
              <a:defRPr/>
            </a:pPr>
            <a:r>
              <a:rPr lang="en-US" baseline="0" dirty="0" smtClean="0"/>
              <a:t>assumes (WE=0 implies </a:t>
            </a:r>
            <a:r>
              <a:rPr lang="en-US" baseline="0" dirty="0" err="1" smtClean="0"/>
              <a:t>rD</a:t>
            </a:r>
            <a:r>
              <a:rPr lang="en-US" baseline="0" dirty="0" smtClean="0"/>
              <a:t>=0) everywhere, similar for </a:t>
            </a:r>
            <a:r>
              <a:rPr lang="en-US" baseline="0" dirty="0" err="1" smtClean="0"/>
              <a:t>rA</a:t>
            </a:r>
            <a:r>
              <a:rPr lang="en-US" baseline="0" dirty="0" smtClean="0"/>
              <a:t> needed, </a:t>
            </a:r>
            <a:r>
              <a:rPr lang="en-US" baseline="0" dirty="0" err="1" smtClean="0"/>
              <a:t>rB</a:t>
            </a:r>
            <a:r>
              <a:rPr lang="en-US" baseline="0" dirty="0" smtClean="0"/>
              <a:t> needed (can ensure this in ID stage)</a:t>
            </a:r>
          </a:p>
          <a:p>
            <a:endParaRPr lang="en-US" dirty="0"/>
          </a:p>
        </p:txBody>
      </p:sp>
    </p:spTree>
    <p:extLst>
      <p:ext uri="{BB962C8B-B14F-4D97-AF65-F5344CB8AC3E}">
        <p14:creationId xmlns:p14="http://schemas.microsoft.com/office/powerpoint/2010/main" val="11336857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5074" name="Rectangle 2"/>
          <p:cNvSpPr>
            <a:spLocks noGrp="1" noRot="1" noChangeAspect="1" noChangeArrowheads="1" noTextEdit="1"/>
          </p:cNvSpPr>
          <p:nvPr>
            <p:ph type="sldImg"/>
          </p:nvPr>
        </p:nvSpPr>
        <p:spPr bwMode="auto">
          <a:xfrm>
            <a:off x="1335088" y="744538"/>
            <a:ext cx="5075237" cy="3806825"/>
          </a:xfrm>
          <a:prstGeom prst="rect">
            <a:avLst/>
          </a:prstGeom>
          <a:solidFill>
            <a:srgbClr val="FFFFFF"/>
          </a:solidFill>
          <a:ln>
            <a:solidFill>
              <a:srgbClr val="000000"/>
            </a:solidFill>
            <a:miter lim="800000"/>
            <a:headEnd/>
            <a:tailEnd/>
          </a:ln>
        </p:spPr>
      </p:sp>
      <p:sp>
        <p:nvSpPr>
          <p:cNvPr id="2435075" name="Rectangle 3"/>
          <p:cNvSpPr>
            <a:spLocks noGrp="1" noChangeArrowheads="1"/>
          </p:cNvSpPr>
          <p:nvPr>
            <p:ph type="body" idx="1"/>
          </p:nvPr>
        </p:nvSpPr>
        <p:spPr bwMode="auto">
          <a:xfrm>
            <a:off x="1021386" y="4801013"/>
            <a:ext cx="5703466" cy="4549323"/>
          </a:xfrm>
          <a:prstGeom prst="rect">
            <a:avLst/>
          </a:prstGeom>
          <a:solidFill>
            <a:srgbClr val="FFFFFF"/>
          </a:solidFill>
          <a:ln>
            <a:solidFill>
              <a:srgbClr val="000000"/>
            </a:solidFill>
            <a:miter lim="800000"/>
            <a:headEnd/>
            <a:tailEnd/>
          </a:ln>
        </p:spPr>
        <p:txBody>
          <a:bodyPr lIns="96632" tIns="48316" rIns="96632" bIns="48316"/>
          <a:lstStyle/>
          <a:p>
            <a:pPr defTabSz="1021715">
              <a:defRPr/>
            </a:pPr>
            <a:r>
              <a:rPr lang="en-US" baseline="0" dirty="0" smtClean="0"/>
              <a:t>assumes (WE=0 implies </a:t>
            </a:r>
            <a:r>
              <a:rPr lang="en-US" baseline="0" dirty="0" err="1" smtClean="0"/>
              <a:t>rD</a:t>
            </a:r>
            <a:r>
              <a:rPr lang="en-US" baseline="0" dirty="0" smtClean="0"/>
              <a:t>=0) everywhere, similar for </a:t>
            </a:r>
            <a:r>
              <a:rPr lang="en-US" baseline="0" dirty="0" err="1" smtClean="0"/>
              <a:t>rA</a:t>
            </a:r>
            <a:r>
              <a:rPr lang="en-US" baseline="0" dirty="0" smtClean="0"/>
              <a:t> needed, </a:t>
            </a:r>
            <a:r>
              <a:rPr lang="en-US" baseline="0" dirty="0" err="1" smtClean="0"/>
              <a:t>rB</a:t>
            </a:r>
            <a:r>
              <a:rPr lang="en-US" baseline="0" dirty="0" smtClean="0"/>
              <a:t> needed (can ensure this in ID stage)</a:t>
            </a:r>
          </a:p>
          <a:p>
            <a:endParaRPr lang="en-US" dirty="0"/>
          </a:p>
        </p:txBody>
      </p:sp>
    </p:spTree>
    <p:extLst>
      <p:ext uri="{BB962C8B-B14F-4D97-AF65-F5344CB8AC3E}">
        <p14:creationId xmlns:p14="http://schemas.microsoft.com/office/powerpoint/2010/main" val="3389421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038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320387" name="Rectangle 3"/>
          <p:cNvSpPr>
            <a:spLocks noGrp="1" noChangeArrowheads="1"/>
          </p:cNvSpPr>
          <p:nvPr>
            <p:ph type="body" idx="1"/>
          </p:nvPr>
        </p:nvSpPr>
        <p:spPr bwMode="auto">
          <a:xfrm>
            <a:off x="731854" y="4560900"/>
            <a:ext cx="5851497" cy="4319555"/>
          </a:xfrm>
          <a:prstGeom prst="rect">
            <a:avLst/>
          </a:prstGeom>
          <a:noFill/>
          <a:ln>
            <a:miter lim="800000"/>
            <a:headEnd/>
            <a:tailEnd/>
          </a:ln>
        </p:spPr>
        <p:txBody>
          <a:bodyPr/>
          <a:lstStyle/>
          <a:p>
            <a:pPr marL="356187" indent="-356187" defTabSz="949832">
              <a:spcBef>
                <a:spcPct val="20000"/>
              </a:spcBef>
              <a:buSzPct val="80000"/>
              <a:defRPr/>
            </a:pPr>
            <a:r>
              <a:rPr lang="en-US" dirty="0" smtClean="0">
                <a:solidFill>
                  <a:schemeClr val="bg1"/>
                </a:solidFill>
                <a:latin typeface="Calibri" pitchFamily="34" charset="0"/>
                <a:cs typeface="Arial" pitchFamily="34" charset="0"/>
              </a:rPr>
              <a:t>Latency (Delay): 4 cycles / task</a:t>
            </a:r>
          </a:p>
          <a:p>
            <a:pPr marL="356187" indent="-356187" defTabSz="949832">
              <a:spcBef>
                <a:spcPct val="20000"/>
              </a:spcBef>
              <a:buSzPct val="80000"/>
              <a:defRPr/>
            </a:pPr>
            <a:r>
              <a:rPr lang="en-US" dirty="0" smtClean="0">
                <a:solidFill>
                  <a:schemeClr val="bg1"/>
                </a:solidFill>
                <a:latin typeface="Calibri" pitchFamily="34" charset="0"/>
                <a:cs typeface="Arial" pitchFamily="34" charset="0"/>
              </a:rPr>
              <a:t>Throughput: 1 task / cycle (huge improvement)</a:t>
            </a:r>
            <a:r>
              <a:rPr lang="en-US" baseline="0" dirty="0" smtClean="0">
                <a:solidFill>
                  <a:schemeClr val="bg1"/>
                </a:solidFill>
                <a:latin typeface="Calibri" pitchFamily="34" charset="0"/>
                <a:cs typeface="Arial" pitchFamily="34" charset="0"/>
              </a:rPr>
              <a:t> after your initial startup of filling the pipeline.</a:t>
            </a:r>
            <a:endParaRPr lang="en-US" dirty="0" smtClean="0">
              <a:solidFill>
                <a:schemeClr val="bg1"/>
              </a:solidFill>
              <a:latin typeface="Calibri" pitchFamily="34" charset="0"/>
              <a:cs typeface="Arial" pitchFamily="34" charset="0"/>
            </a:endParaRPr>
          </a:p>
          <a:p>
            <a:pPr marL="356187" indent="-356187" defTabSz="949832">
              <a:spcBef>
                <a:spcPct val="20000"/>
              </a:spcBef>
              <a:buSzPct val="80000"/>
              <a:defRPr/>
            </a:pPr>
            <a:r>
              <a:rPr lang="en-US" dirty="0" smtClean="0">
                <a:solidFill>
                  <a:schemeClr val="bg1"/>
                </a:solidFill>
                <a:latin typeface="Calibri" pitchFamily="34" charset="0"/>
                <a:cs typeface="Arial" pitchFamily="34" charset="0"/>
              </a:rPr>
              <a:t>Parallelism: 4 concurrent tasks</a:t>
            </a:r>
          </a:p>
          <a:p>
            <a:endParaRPr lang="en-US" dirty="0" smtClean="0"/>
          </a:p>
        </p:txBody>
      </p:sp>
    </p:spTree>
    <p:extLst>
      <p:ext uri="{BB962C8B-B14F-4D97-AF65-F5344CB8AC3E}">
        <p14:creationId xmlns:p14="http://schemas.microsoft.com/office/powerpoint/2010/main" val="41284483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4594"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414595"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pPr defTabSz="1021715">
              <a:defRPr/>
            </a:pPr>
            <a:r>
              <a:rPr lang="en-US" dirty="0">
                <a:solidFill>
                  <a:schemeClr val="accent4"/>
                </a:solidFill>
                <a:latin typeface="Calibri" pitchFamily="34" charset="0"/>
                <a:cs typeface="Arial" pitchFamily="34" charset="0"/>
              </a:rPr>
              <a:t>Nothing: Modify ISA to match implementation</a:t>
            </a:r>
          </a:p>
          <a:p>
            <a:pPr defTabSz="1021715">
              <a:defRPr/>
            </a:pPr>
            <a:r>
              <a:rPr lang="en-US" dirty="0">
                <a:solidFill>
                  <a:schemeClr val="accent4"/>
                </a:solidFill>
                <a:latin typeface="Calibri" pitchFamily="34" charset="0"/>
                <a:cs typeface="Arial" pitchFamily="34" charset="0"/>
              </a:rPr>
              <a:t>Stall: Pause current and all subsequent instruction</a:t>
            </a:r>
          </a:p>
          <a:p>
            <a:pPr defTabSz="1021715">
              <a:defRPr/>
            </a:pPr>
            <a:r>
              <a:rPr lang="en-US" dirty="0">
                <a:solidFill>
                  <a:schemeClr val="accent4"/>
                </a:solidFill>
                <a:latin typeface="Calibri" pitchFamily="34" charset="0"/>
                <a:cs typeface="Arial" pitchFamily="34" charset="0"/>
              </a:rPr>
              <a:t>Forward/Bypass: Steal correct value from elsewhere in pipeline</a:t>
            </a:r>
          </a:p>
          <a:p>
            <a:pPr lvl="0">
              <a:buFont typeface="Arial" pitchFamily="34" charset="0"/>
              <a:buNone/>
            </a:pPr>
            <a:endParaRPr lang="en-US" dirty="0" smtClean="0"/>
          </a:p>
        </p:txBody>
      </p:sp>
    </p:spTree>
    <p:extLst>
      <p:ext uri="{BB962C8B-B14F-4D97-AF65-F5344CB8AC3E}">
        <p14:creationId xmlns:p14="http://schemas.microsoft.com/office/powerpoint/2010/main" val="1109697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4594"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414595"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pPr defTabSz="1021715">
              <a:defRPr/>
            </a:pPr>
            <a:r>
              <a:rPr lang="en-US" dirty="0">
                <a:solidFill>
                  <a:schemeClr val="accent4"/>
                </a:solidFill>
                <a:latin typeface="Calibri" pitchFamily="34" charset="0"/>
                <a:cs typeface="Arial" pitchFamily="34" charset="0"/>
              </a:rPr>
              <a:t>Nothing: Modify ISA to match implementation</a:t>
            </a:r>
          </a:p>
          <a:p>
            <a:pPr defTabSz="1021715">
              <a:defRPr/>
            </a:pPr>
            <a:r>
              <a:rPr lang="en-US" dirty="0">
                <a:solidFill>
                  <a:schemeClr val="accent4"/>
                </a:solidFill>
                <a:latin typeface="Calibri" pitchFamily="34" charset="0"/>
                <a:cs typeface="Arial" pitchFamily="34" charset="0"/>
              </a:rPr>
              <a:t>Stall: Pause current and all subsequent instruction</a:t>
            </a:r>
          </a:p>
          <a:p>
            <a:pPr defTabSz="1021715">
              <a:defRPr/>
            </a:pPr>
            <a:r>
              <a:rPr lang="en-US" dirty="0">
                <a:solidFill>
                  <a:schemeClr val="accent4"/>
                </a:solidFill>
                <a:latin typeface="Calibri" pitchFamily="34" charset="0"/>
                <a:cs typeface="Arial" pitchFamily="34" charset="0"/>
              </a:rPr>
              <a:t>Forward/Bypass: Steal correct value from elsewhere in pipeline</a:t>
            </a:r>
          </a:p>
          <a:p>
            <a:pPr lvl="0">
              <a:buFont typeface="Arial" pitchFamily="34" charset="0"/>
              <a:buNone/>
            </a:pPr>
            <a:endParaRPr lang="en-US" dirty="0" smtClean="0"/>
          </a:p>
        </p:txBody>
      </p:sp>
    </p:spTree>
    <p:extLst>
      <p:ext uri="{BB962C8B-B14F-4D97-AF65-F5344CB8AC3E}">
        <p14:creationId xmlns:p14="http://schemas.microsoft.com/office/powerpoint/2010/main" val="15656477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4594"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414595"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pPr defTabSz="1021715">
              <a:defRPr/>
            </a:pPr>
            <a:r>
              <a:rPr lang="en-US" dirty="0">
                <a:solidFill>
                  <a:schemeClr val="accent4"/>
                </a:solidFill>
                <a:latin typeface="Calibri" pitchFamily="34" charset="0"/>
                <a:cs typeface="Arial" pitchFamily="34" charset="0"/>
              </a:rPr>
              <a:t>Nothing: Modify ISA to match implementation</a:t>
            </a:r>
          </a:p>
          <a:p>
            <a:pPr defTabSz="1021715">
              <a:defRPr/>
            </a:pPr>
            <a:r>
              <a:rPr lang="en-US" dirty="0">
                <a:solidFill>
                  <a:schemeClr val="accent4"/>
                </a:solidFill>
                <a:latin typeface="Calibri" pitchFamily="34" charset="0"/>
                <a:cs typeface="Arial" pitchFamily="34" charset="0"/>
              </a:rPr>
              <a:t>Stall: Pause current and all subsequent instruction</a:t>
            </a:r>
          </a:p>
          <a:p>
            <a:pPr defTabSz="1021715">
              <a:defRPr/>
            </a:pPr>
            <a:r>
              <a:rPr lang="en-US" dirty="0">
                <a:solidFill>
                  <a:schemeClr val="accent4"/>
                </a:solidFill>
                <a:latin typeface="Calibri" pitchFamily="34" charset="0"/>
                <a:cs typeface="Arial" pitchFamily="34" charset="0"/>
              </a:rPr>
              <a:t>Forward/Bypass: Steal correct value from elsewhere in pipeline</a:t>
            </a:r>
          </a:p>
          <a:p>
            <a:pPr lvl="0">
              <a:buFont typeface="Arial" pitchFamily="34" charset="0"/>
              <a:buNone/>
            </a:pPr>
            <a:endParaRPr lang="en-US" dirty="0" smtClean="0"/>
          </a:p>
        </p:txBody>
      </p:sp>
    </p:spTree>
    <p:extLst>
      <p:ext uri="{BB962C8B-B14F-4D97-AF65-F5344CB8AC3E}">
        <p14:creationId xmlns:p14="http://schemas.microsoft.com/office/powerpoint/2010/main" val="10176772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prev</a:t>
            </a:r>
            <a:r>
              <a:rPr lang="en-US" baseline="0" dirty="0" smtClean="0"/>
              <a:t> slide:</a:t>
            </a:r>
          </a:p>
          <a:p>
            <a:r>
              <a:rPr lang="en-US" dirty="0" smtClean="0"/>
              <a:t>Q:</a:t>
            </a:r>
            <a:r>
              <a:rPr lang="en-US" baseline="0" dirty="0" smtClean="0"/>
              <a:t> what happens if branch in EX?</a:t>
            </a:r>
          </a:p>
          <a:p>
            <a:r>
              <a:rPr lang="en-US" baseline="0" dirty="0" smtClean="0"/>
              <a:t>A: bad stuff: we miss the branch</a:t>
            </a:r>
          </a:p>
          <a:p>
            <a:r>
              <a:rPr lang="en-US" baseline="0" dirty="0" smtClean="0"/>
              <a:t>So: lets try not to stall</a:t>
            </a:r>
            <a:endParaRPr lang="en-US" dirty="0" smtClean="0"/>
          </a:p>
          <a:p>
            <a:endParaRPr lang="en-US" baseline="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CE8B89BC-E639-4669-A5FD-6670120E857A}" type="slidenum">
              <a:rPr lang="en-US" smtClean="0"/>
              <a:pPr/>
              <a:t>90</a:t>
            </a:fld>
            <a:endParaRPr lang="en-US"/>
          </a:p>
        </p:txBody>
      </p:sp>
    </p:spTree>
    <p:extLst>
      <p:ext uri="{BB962C8B-B14F-4D97-AF65-F5344CB8AC3E}">
        <p14:creationId xmlns:p14="http://schemas.microsoft.com/office/powerpoint/2010/main" val="10964753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ctr" latinLnBrk="0" hangingPunct="1"/>
            <a:endParaRPr lang="en-US" dirty="0"/>
          </a:p>
        </p:txBody>
      </p:sp>
      <p:sp>
        <p:nvSpPr>
          <p:cNvPr id="4" name="Slide Number Placeholder 3"/>
          <p:cNvSpPr>
            <a:spLocks noGrp="1"/>
          </p:cNvSpPr>
          <p:nvPr>
            <p:ph type="sldNum" sz="quarter" idx="10"/>
          </p:nvPr>
        </p:nvSpPr>
        <p:spPr/>
        <p:txBody>
          <a:bodyPr/>
          <a:lstStyle/>
          <a:p>
            <a:fld id="{CE8B89BC-E639-4669-A5FD-6670120E857A}" type="slidenum">
              <a:rPr lang="en-US" smtClean="0"/>
              <a:pPr/>
              <a:t>91</a:t>
            </a:fld>
            <a:endParaRPr lang="en-US"/>
          </a:p>
        </p:txBody>
      </p:sp>
    </p:spTree>
    <p:extLst>
      <p:ext uri="{BB962C8B-B14F-4D97-AF65-F5344CB8AC3E}">
        <p14:creationId xmlns:p14="http://schemas.microsoft.com/office/powerpoint/2010/main" val="27936460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r>
              <a:rPr lang="en-US" dirty="0" smtClean="0"/>
              <a:t>find hazards first, then</a:t>
            </a:r>
            <a:r>
              <a:rPr lang="en-US" baseline="0" dirty="0" smtClean="0"/>
              <a:t> draw</a:t>
            </a:r>
            <a:endParaRPr lang="en-US" dirty="0"/>
          </a:p>
        </p:txBody>
      </p:sp>
    </p:spTree>
    <p:extLst>
      <p:ext uri="{BB962C8B-B14F-4D97-AF65-F5344CB8AC3E}">
        <p14:creationId xmlns:p14="http://schemas.microsoft.com/office/powerpoint/2010/main" val="27785821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r>
              <a:rPr lang="en-US" dirty="0" smtClean="0"/>
              <a:t>find hazards first, then</a:t>
            </a:r>
            <a:r>
              <a:rPr lang="en-US" baseline="0" dirty="0" smtClean="0"/>
              <a:t> draw</a:t>
            </a:r>
            <a:endParaRPr lang="en-US" dirty="0"/>
          </a:p>
        </p:txBody>
      </p:sp>
    </p:spTree>
    <p:extLst>
      <p:ext uri="{BB962C8B-B14F-4D97-AF65-F5344CB8AC3E}">
        <p14:creationId xmlns:p14="http://schemas.microsoft.com/office/powerpoint/2010/main" val="32856454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r>
              <a:rPr lang="en-US" dirty="0" smtClean="0"/>
              <a:t>draw control signals for /stall</a:t>
            </a:r>
          </a:p>
          <a:p>
            <a:r>
              <a:rPr lang="en-US" dirty="0" smtClean="0"/>
              <a:t>Q:</a:t>
            </a:r>
            <a:r>
              <a:rPr lang="en-US" baseline="0" dirty="0" smtClean="0"/>
              <a:t> what happens if branch in EX?</a:t>
            </a:r>
          </a:p>
          <a:p>
            <a:r>
              <a:rPr lang="en-US" baseline="0" dirty="0" smtClean="0"/>
              <a:t>A: bad stuff: we miss the branch</a:t>
            </a:r>
          </a:p>
          <a:p>
            <a:r>
              <a:rPr lang="en-US" baseline="0" dirty="0" smtClean="0"/>
              <a:t>So: lets try not to stall</a:t>
            </a:r>
            <a:endParaRPr lang="en-US" dirty="0" smtClean="0"/>
          </a:p>
        </p:txBody>
      </p:sp>
    </p:spTree>
    <p:extLst>
      <p:ext uri="{BB962C8B-B14F-4D97-AF65-F5344CB8AC3E}">
        <p14:creationId xmlns:p14="http://schemas.microsoft.com/office/powerpoint/2010/main" val="12657996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r>
              <a:rPr lang="en-US" dirty="0" smtClean="0"/>
              <a:t>draw control signals for /stall</a:t>
            </a:r>
          </a:p>
          <a:p>
            <a:r>
              <a:rPr lang="en-US" dirty="0" smtClean="0"/>
              <a:t>Q:</a:t>
            </a:r>
            <a:r>
              <a:rPr lang="en-US" baseline="0" dirty="0" smtClean="0"/>
              <a:t> what happens if branch in EX?</a:t>
            </a:r>
          </a:p>
          <a:p>
            <a:r>
              <a:rPr lang="en-US" baseline="0" dirty="0" smtClean="0"/>
              <a:t>A: bad stuff: we miss the branch</a:t>
            </a:r>
          </a:p>
          <a:p>
            <a:r>
              <a:rPr lang="en-US" baseline="0" dirty="0" smtClean="0"/>
              <a:t>So: lets try not to stall</a:t>
            </a:r>
            <a:endParaRPr lang="en-US" dirty="0" smtClean="0"/>
          </a:p>
        </p:txBody>
      </p:sp>
    </p:spTree>
    <p:extLst>
      <p:ext uri="{BB962C8B-B14F-4D97-AF65-F5344CB8AC3E}">
        <p14:creationId xmlns:p14="http://schemas.microsoft.com/office/powerpoint/2010/main" val="12126776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r>
              <a:rPr lang="en-US" dirty="0" smtClean="0"/>
              <a:t>draw control signals for /stall</a:t>
            </a:r>
          </a:p>
          <a:p>
            <a:r>
              <a:rPr lang="en-US" dirty="0" smtClean="0"/>
              <a:t>Q:</a:t>
            </a:r>
            <a:r>
              <a:rPr lang="en-US" baseline="0" dirty="0" smtClean="0"/>
              <a:t> what happens if branch in EX?</a:t>
            </a:r>
          </a:p>
          <a:p>
            <a:r>
              <a:rPr lang="en-US" baseline="0" dirty="0" smtClean="0"/>
              <a:t>A: bad stuff: we miss the branch</a:t>
            </a:r>
          </a:p>
          <a:p>
            <a:r>
              <a:rPr lang="en-US" baseline="0" dirty="0" smtClean="0"/>
              <a:t>So: lets try not to stall</a:t>
            </a:r>
            <a:endParaRPr lang="en-US" dirty="0" smtClean="0"/>
          </a:p>
        </p:txBody>
      </p:sp>
    </p:spTree>
    <p:extLst>
      <p:ext uri="{BB962C8B-B14F-4D97-AF65-F5344CB8AC3E}">
        <p14:creationId xmlns:p14="http://schemas.microsoft.com/office/powerpoint/2010/main" val="46733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038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320387" name="Rectangle 3"/>
          <p:cNvSpPr>
            <a:spLocks noGrp="1" noChangeArrowheads="1"/>
          </p:cNvSpPr>
          <p:nvPr>
            <p:ph type="body" idx="1"/>
          </p:nvPr>
        </p:nvSpPr>
        <p:spPr bwMode="auto">
          <a:xfrm>
            <a:off x="731854" y="4560900"/>
            <a:ext cx="5851497" cy="4319555"/>
          </a:xfrm>
          <a:prstGeom prst="rect">
            <a:avLst/>
          </a:prstGeom>
          <a:noFill/>
          <a:ln>
            <a:miter lim="800000"/>
            <a:headEnd/>
            <a:tailEnd/>
          </a:ln>
        </p:spPr>
        <p:txBody>
          <a:bodyPr/>
          <a:lstStyle/>
          <a:p>
            <a:pPr marL="356187" indent="-356187" defTabSz="949832">
              <a:spcBef>
                <a:spcPct val="20000"/>
              </a:spcBef>
              <a:buSzPct val="80000"/>
              <a:defRPr/>
            </a:pPr>
            <a:r>
              <a:rPr lang="en-US" dirty="0" smtClean="0">
                <a:solidFill>
                  <a:schemeClr val="bg1"/>
                </a:solidFill>
                <a:latin typeface="Calibri" pitchFamily="34" charset="0"/>
                <a:cs typeface="Arial" pitchFamily="34" charset="0"/>
              </a:rPr>
              <a:t>Now what</a:t>
            </a:r>
            <a:r>
              <a:rPr lang="en-US" baseline="0" dirty="0" smtClean="0">
                <a:solidFill>
                  <a:schemeClr val="bg1"/>
                </a:solidFill>
                <a:latin typeface="Calibri" pitchFamily="34" charset="0"/>
                <a:cs typeface="Arial" pitchFamily="34" charset="0"/>
              </a:rPr>
              <a:t> if drilling is twice as long but the gluing and paint are ½ each. </a:t>
            </a:r>
          </a:p>
          <a:p>
            <a:pPr marL="356187" indent="-356187" defTabSz="949832">
              <a:spcBef>
                <a:spcPct val="20000"/>
              </a:spcBef>
              <a:buSzPct val="80000"/>
              <a:defRPr/>
            </a:pPr>
            <a:endParaRPr lang="en-US" baseline="0" dirty="0" smtClean="0">
              <a:solidFill>
                <a:schemeClr val="bg1"/>
              </a:solidFill>
              <a:latin typeface="Calibri" pitchFamily="34" charset="0"/>
              <a:cs typeface="Arial" pitchFamily="34" charset="0"/>
            </a:endParaRPr>
          </a:p>
          <a:p>
            <a:endParaRPr lang="en-US" dirty="0" smtClean="0"/>
          </a:p>
        </p:txBody>
      </p:sp>
    </p:spTree>
    <p:extLst>
      <p:ext uri="{BB962C8B-B14F-4D97-AF65-F5344CB8AC3E}">
        <p14:creationId xmlns:p14="http://schemas.microsoft.com/office/powerpoint/2010/main" val="2496860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r>
              <a:rPr lang="en-US" dirty="0" smtClean="0"/>
              <a:t>find hazards first, then</a:t>
            </a:r>
            <a:r>
              <a:rPr lang="en-US" baseline="0" dirty="0" smtClean="0"/>
              <a:t> draw</a:t>
            </a:r>
            <a:endParaRPr lang="en-US" dirty="0"/>
          </a:p>
        </p:txBody>
      </p:sp>
    </p:spTree>
    <p:extLst>
      <p:ext uri="{BB962C8B-B14F-4D97-AF65-F5344CB8AC3E}">
        <p14:creationId xmlns:p14="http://schemas.microsoft.com/office/powerpoint/2010/main" val="19190478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prev</a:t>
            </a:r>
            <a:r>
              <a:rPr lang="en-US" baseline="0" dirty="0" smtClean="0"/>
              <a:t> slide:</a:t>
            </a:r>
          </a:p>
          <a:p>
            <a:r>
              <a:rPr lang="en-US" dirty="0" smtClean="0"/>
              <a:t>Q:</a:t>
            </a:r>
            <a:r>
              <a:rPr lang="en-US" baseline="0" dirty="0" smtClean="0"/>
              <a:t> what happens if branch in EX?</a:t>
            </a:r>
          </a:p>
          <a:p>
            <a:r>
              <a:rPr lang="en-US" baseline="0" dirty="0" smtClean="0"/>
              <a:t>A: bad stuff: we miss the branch</a:t>
            </a:r>
          </a:p>
          <a:p>
            <a:r>
              <a:rPr lang="en-US" baseline="0" dirty="0" smtClean="0"/>
              <a:t>So: lets try not to stall</a:t>
            </a:r>
            <a:endParaRPr lang="en-US" dirty="0" smtClean="0"/>
          </a:p>
          <a:p>
            <a:endParaRPr lang="en-US" baseline="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CE8B89BC-E639-4669-A5FD-6670120E857A}" type="slidenum">
              <a:rPr lang="en-US" smtClean="0"/>
              <a:pPr/>
              <a:t>98</a:t>
            </a:fld>
            <a:endParaRPr lang="en-US"/>
          </a:p>
        </p:txBody>
      </p:sp>
    </p:spTree>
    <p:extLst>
      <p:ext uri="{BB962C8B-B14F-4D97-AF65-F5344CB8AC3E}">
        <p14:creationId xmlns:p14="http://schemas.microsoft.com/office/powerpoint/2010/main" val="5009800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4594"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414595"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pPr defTabSz="1021715">
              <a:defRPr/>
            </a:pPr>
            <a:r>
              <a:rPr lang="en-US" dirty="0">
                <a:solidFill>
                  <a:schemeClr val="accent4"/>
                </a:solidFill>
                <a:latin typeface="Calibri" pitchFamily="34" charset="0"/>
                <a:cs typeface="Arial" pitchFamily="34" charset="0"/>
              </a:rPr>
              <a:t>Nothing: Modify ISA to match implementation</a:t>
            </a:r>
          </a:p>
          <a:p>
            <a:pPr defTabSz="1021715">
              <a:defRPr/>
            </a:pPr>
            <a:r>
              <a:rPr lang="en-US" dirty="0">
                <a:solidFill>
                  <a:schemeClr val="accent4"/>
                </a:solidFill>
                <a:latin typeface="Calibri" pitchFamily="34" charset="0"/>
                <a:cs typeface="Arial" pitchFamily="34" charset="0"/>
              </a:rPr>
              <a:t>Stall: Pause current and all subsequent instruction</a:t>
            </a:r>
          </a:p>
          <a:p>
            <a:pPr defTabSz="1021715">
              <a:defRPr/>
            </a:pPr>
            <a:r>
              <a:rPr lang="en-US" dirty="0">
                <a:solidFill>
                  <a:schemeClr val="accent4"/>
                </a:solidFill>
                <a:latin typeface="Calibri" pitchFamily="34" charset="0"/>
                <a:cs typeface="Arial" pitchFamily="34" charset="0"/>
              </a:rPr>
              <a:t>Forward/Bypass: Steal correct value from elsewhere in pipeline</a:t>
            </a:r>
          </a:p>
          <a:p>
            <a:pPr lvl="0">
              <a:buFont typeface="Arial" pitchFamily="34" charset="0"/>
              <a:buNone/>
            </a:pPr>
            <a:endParaRPr lang="en-US" dirty="0" smtClean="0"/>
          </a:p>
        </p:txBody>
      </p:sp>
    </p:spTree>
    <p:extLst>
      <p:ext uri="{BB962C8B-B14F-4D97-AF65-F5344CB8AC3E}">
        <p14:creationId xmlns:p14="http://schemas.microsoft.com/office/powerpoint/2010/main" val="14414583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r>
              <a:rPr lang="en-US" dirty="0" smtClean="0"/>
              <a:t>draw control signals</a:t>
            </a:r>
          </a:p>
        </p:txBody>
      </p:sp>
    </p:spTree>
    <p:extLst>
      <p:ext uri="{BB962C8B-B14F-4D97-AF65-F5344CB8AC3E}">
        <p14:creationId xmlns:p14="http://schemas.microsoft.com/office/powerpoint/2010/main" val="1584798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r>
              <a:rPr lang="en-US" dirty="0" smtClean="0"/>
              <a:t>draw control signals</a:t>
            </a:r>
          </a:p>
        </p:txBody>
      </p:sp>
    </p:spTree>
    <p:extLst>
      <p:ext uri="{BB962C8B-B14F-4D97-AF65-F5344CB8AC3E}">
        <p14:creationId xmlns:p14="http://schemas.microsoft.com/office/powerpoint/2010/main" val="36391122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endParaRPr lang="en-US" dirty="0"/>
          </a:p>
        </p:txBody>
      </p:sp>
    </p:spTree>
    <p:extLst>
      <p:ext uri="{BB962C8B-B14F-4D97-AF65-F5344CB8AC3E}">
        <p14:creationId xmlns:p14="http://schemas.microsoft.com/office/powerpoint/2010/main" val="39086841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endParaRPr lang="en-US" dirty="0"/>
          </a:p>
        </p:txBody>
      </p:sp>
    </p:spTree>
    <p:extLst>
      <p:ext uri="{BB962C8B-B14F-4D97-AF65-F5344CB8AC3E}">
        <p14:creationId xmlns:p14="http://schemas.microsoft.com/office/powerpoint/2010/main" val="11512229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endParaRPr lang="en-US" dirty="0"/>
          </a:p>
        </p:txBody>
      </p:sp>
    </p:spTree>
    <p:extLst>
      <p:ext uri="{BB962C8B-B14F-4D97-AF65-F5344CB8AC3E}">
        <p14:creationId xmlns:p14="http://schemas.microsoft.com/office/powerpoint/2010/main" val="211476064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endParaRPr lang="en-US" dirty="0"/>
          </a:p>
        </p:txBody>
      </p:sp>
    </p:spTree>
    <p:extLst>
      <p:ext uri="{BB962C8B-B14F-4D97-AF65-F5344CB8AC3E}">
        <p14:creationId xmlns:p14="http://schemas.microsoft.com/office/powerpoint/2010/main" val="34167830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endParaRPr lang="en-US" dirty="0"/>
          </a:p>
        </p:txBody>
      </p:sp>
    </p:spTree>
    <p:extLst>
      <p:ext uri="{BB962C8B-B14F-4D97-AF65-F5344CB8AC3E}">
        <p14:creationId xmlns:p14="http://schemas.microsoft.com/office/powerpoint/2010/main" val="2404587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038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320387" name="Rectangle 3"/>
          <p:cNvSpPr>
            <a:spLocks noGrp="1" noChangeArrowheads="1"/>
          </p:cNvSpPr>
          <p:nvPr>
            <p:ph type="body" idx="1"/>
          </p:nvPr>
        </p:nvSpPr>
        <p:spPr bwMode="auto">
          <a:xfrm>
            <a:off x="731854" y="4560900"/>
            <a:ext cx="5851497" cy="4319555"/>
          </a:xfrm>
          <a:prstGeom prst="rect">
            <a:avLst/>
          </a:prstGeom>
          <a:noFill/>
          <a:ln>
            <a:miter lim="800000"/>
            <a:headEnd/>
            <a:tailEnd/>
          </a:ln>
        </p:spPr>
        <p:txBody>
          <a:bodyPr/>
          <a:lstStyle/>
          <a:p>
            <a:pPr marL="356187" indent="-356187" defTabSz="949832">
              <a:spcBef>
                <a:spcPct val="20000"/>
              </a:spcBef>
              <a:buSzPct val="80000"/>
              <a:defRPr/>
            </a:pPr>
            <a:r>
              <a:rPr lang="en-US" baseline="0" dirty="0" smtClean="0">
                <a:solidFill>
                  <a:schemeClr val="bg1"/>
                </a:solidFill>
                <a:latin typeface="Calibri" pitchFamily="34" charset="0"/>
                <a:cs typeface="Arial" pitchFamily="34" charset="0"/>
              </a:rPr>
              <a:t>So total latency is still the same: 4</a:t>
            </a:r>
            <a:endParaRPr lang="en-US" dirty="0" smtClean="0">
              <a:solidFill>
                <a:schemeClr val="bg1"/>
              </a:solidFill>
              <a:latin typeface="Calibri" pitchFamily="34" charset="0"/>
              <a:cs typeface="Arial" pitchFamily="34" charset="0"/>
            </a:endParaRPr>
          </a:p>
          <a:p>
            <a:pPr marL="356187" indent="-356187" defTabSz="949832">
              <a:spcBef>
                <a:spcPct val="20000"/>
              </a:spcBef>
              <a:buSzPct val="80000"/>
              <a:defRPr/>
            </a:pPr>
            <a:r>
              <a:rPr lang="en-US" dirty="0" smtClean="0">
                <a:solidFill>
                  <a:schemeClr val="bg1"/>
                </a:solidFill>
                <a:latin typeface="Calibri" pitchFamily="34" charset="0"/>
                <a:cs typeface="Arial" pitchFamily="34" charset="0"/>
              </a:rPr>
              <a:t>Throughput: 1 task / 2 cycle, First task out at cycle 4, second at 6,</a:t>
            </a:r>
            <a:r>
              <a:rPr lang="en-US" baseline="0" dirty="0" smtClean="0">
                <a:solidFill>
                  <a:schemeClr val="bg1"/>
                </a:solidFill>
                <a:latin typeface="Calibri" pitchFamily="34" charset="0"/>
                <a:cs typeface="Arial" pitchFamily="34" charset="0"/>
              </a:rPr>
              <a:t> third at 8, fourth at 10. So ½. Not 1!</a:t>
            </a:r>
          </a:p>
          <a:p>
            <a:pPr marL="356187" indent="-356187" defTabSz="949832">
              <a:spcBef>
                <a:spcPct val="20000"/>
              </a:spcBef>
              <a:buSzPct val="80000"/>
              <a:defRPr/>
            </a:pPr>
            <a:r>
              <a:rPr lang="en-US" dirty="0" smtClean="0">
                <a:solidFill>
                  <a:schemeClr val="bg1"/>
                </a:solidFill>
                <a:latin typeface="Calibri" pitchFamily="34" charset="0"/>
                <a:cs typeface="Arial" pitchFamily="34" charset="0"/>
              </a:rPr>
              <a:t>CPI: 2 cycles / task</a:t>
            </a:r>
          </a:p>
          <a:p>
            <a:pPr marL="356187" indent="-356187" defTabSz="949832">
              <a:spcBef>
                <a:spcPct val="20000"/>
              </a:spcBef>
              <a:buSzPct val="80000"/>
              <a:defRPr/>
            </a:pPr>
            <a:endParaRPr lang="en-US" dirty="0"/>
          </a:p>
        </p:txBody>
      </p:sp>
    </p:spTree>
    <p:extLst>
      <p:ext uri="{BB962C8B-B14F-4D97-AF65-F5344CB8AC3E}">
        <p14:creationId xmlns:p14="http://schemas.microsoft.com/office/powerpoint/2010/main" val="296301143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endParaRPr lang="en-US" dirty="0"/>
          </a:p>
        </p:txBody>
      </p:sp>
    </p:spTree>
    <p:extLst>
      <p:ext uri="{BB962C8B-B14F-4D97-AF65-F5344CB8AC3E}">
        <p14:creationId xmlns:p14="http://schemas.microsoft.com/office/powerpoint/2010/main" val="33748329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r>
              <a:rPr lang="en-US" dirty="0" smtClean="0"/>
              <a:t>identify hazards then draw; if “or” had used</a:t>
            </a:r>
            <a:r>
              <a:rPr lang="en-US" baseline="0" dirty="0" smtClean="0"/>
              <a:t> r6, would have needed to stall</a:t>
            </a:r>
            <a:endParaRPr lang="en-US" dirty="0"/>
          </a:p>
        </p:txBody>
      </p:sp>
    </p:spTree>
    <p:extLst>
      <p:ext uri="{BB962C8B-B14F-4D97-AF65-F5344CB8AC3E}">
        <p14:creationId xmlns:p14="http://schemas.microsoft.com/office/powerpoint/2010/main" val="12439589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r>
              <a:rPr lang="en-US" dirty="0" smtClean="0"/>
              <a:t>identify hazards then draw; if “or” had used</a:t>
            </a:r>
            <a:r>
              <a:rPr lang="en-US" baseline="0" dirty="0" smtClean="0"/>
              <a:t> r6, would have needed to stall</a:t>
            </a:r>
            <a:endParaRPr lang="en-US" dirty="0"/>
          </a:p>
        </p:txBody>
      </p:sp>
    </p:spTree>
    <p:extLst>
      <p:ext uri="{BB962C8B-B14F-4D97-AF65-F5344CB8AC3E}">
        <p14:creationId xmlns:p14="http://schemas.microsoft.com/office/powerpoint/2010/main" val="31486942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r>
              <a:rPr lang="en-US" dirty="0" smtClean="0"/>
              <a:t>identify hazards then draw; if “or” had used</a:t>
            </a:r>
            <a:r>
              <a:rPr lang="en-US" baseline="0" dirty="0" smtClean="0"/>
              <a:t> r6, would have needed to stall</a:t>
            </a:r>
            <a:endParaRPr lang="en-US" dirty="0"/>
          </a:p>
        </p:txBody>
      </p:sp>
    </p:spTree>
    <p:extLst>
      <p:ext uri="{BB962C8B-B14F-4D97-AF65-F5344CB8AC3E}">
        <p14:creationId xmlns:p14="http://schemas.microsoft.com/office/powerpoint/2010/main" val="18801182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often see lw …; </a:t>
            </a:r>
            <a:r>
              <a:rPr lang="en-US" baseline="0" dirty="0" smtClean="0"/>
              <a:t>nop; …</a:t>
            </a:r>
          </a:p>
          <a:p>
            <a:r>
              <a:rPr lang="en-US" baseline="0" dirty="0" smtClean="0"/>
              <a:t>we will stall for our project 2</a:t>
            </a:r>
          </a:p>
          <a:p>
            <a:endParaRPr lang="en-US" baseline="0" dirty="0" smtClean="0"/>
          </a:p>
        </p:txBody>
      </p:sp>
      <p:sp>
        <p:nvSpPr>
          <p:cNvPr id="4" name="Slide Number Placeholder 3"/>
          <p:cNvSpPr>
            <a:spLocks noGrp="1"/>
          </p:cNvSpPr>
          <p:nvPr>
            <p:ph type="sldNum" sz="quarter" idx="10"/>
          </p:nvPr>
        </p:nvSpPr>
        <p:spPr/>
        <p:txBody>
          <a:bodyPr/>
          <a:lstStyle/>
          <a:p>
            <a:fld id="{CE8B89BC-E639-4669-A5FD-6670120E857A}" type="slidenum">
              <a:rPr lang="en-US" smtClean="0"/>
              <a:pPr/>
              <a:t>114</a:t>
            </a:fld>
            <a:endParaRPr lang="en-US"/>
          </a:p>
        </p:txBody>
      </p:sp>
    </p:spTree>
    <p:extLst>
      <p:ext uri="{BB962C8B-B14F-4D97-AF65-F5344CB8AC3E}">
        <p14:creationId xmlns:p14="http://schemas.microsoft.com/office/powerpoint/2010/main" val="236272055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897703" y="4353097"/>
            <a:ext cx="5012812" cy="4127934"/>
          </a:xfrm>
          <a:prstGeom prst="rect">
            <a:avLst/>
          </a:prstGeom>
          <a:solidFill>
            <a:srgbClr val="FFFFFF"/>
          </a:solidFill>
          <a:ln>
            <a:solidFill>
              <a:srgbClr val="000000"/>
            </a:solidFill>
            <a:miter lim="800000"/>
            <a:headEnd/>
            <a:tailEnd/>
          </a:ln>
        </p:spPr>
        <p:txBody>
          <a:bodyPr lIns="89843" tIns="44922" rIns="89843" bIns="44922"/>
          <a:lstStyle/>
          <a:p>
            <a:r>
              <a:rPr lang="en-US" dirty="0" smtClean="0"/>
              <a:t>Need to go back in time</a:t>
            </a:r>
          </a:p>
          <a:p>
            <a:endParaRPr lang="en-US" dirty="0" smtClean="0"/>
          </a:p>
          <a:p>
            <a:endParaRPr lang="en-US" dirty="0"/>
          </a:p>
        </p:txBody>
      </p:sp>
    </p:spTree>
    <p:extLst>
      <p:ext uri="{BB962C8B-B14F-4D97-AF65-F5344CB8AC3E}">
        <p14:creationId xmlns:p14="http://schemas.microsoft.com/office/powerpoint/2010/main" val="269960188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897703" y="4353097"/>
            <a:ext cx="5012812" cy="4127934"/>
          </a:xfrm>
          <a:prstGeom prst="rect">
            <a:avLst/>
          </a:prstGeom>
          <a:solidFill>
            <a:srgbClr val="FFFFFF"/>
          </a:solidFill>
          <a:ln>
            <a:solidFill>
              <a:srgbClr val="000000"/>
            </a:solidFill>
            <a:miter lim="800000"/>
            <a:headEnd/>
            <a:tailEnd/>
          </a:ln>
        </p:spPr>
        <p:txBody>
          <a:bodyPr lIns="89843" tIns="44922" rIns="89843" bIns="44922"/>
          <a:lstStyle/>
          <a:p>
            <a:r>
              <a:rPr lang="en-US" dirty="0" smtClean="0"/>
              <a:t>Need to go back in time</a:t>
            </a:r>
          </a:p>
          <a:p>
            <a:endParaRPr lang="en-US" dirty="0" smtClean="0"/>
          </a:p>
          <a:p>
            <a:endParaRPr lang="en-US" dirty="0"/>
          </a:p>
        </p:txBody>
      </p:sp>
    </p:spTree>
    <p:extLst>
      <p:ext uri="{BB962C8B-B14F-4D97-AF65-F5344CB8AC3E}">
        <p14:creationId xmlns:p14="http://schemas.microsoft.com/office/powerpoint/2010/main" val="38820676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897703" y="4353097"/>
            <a:ext cx="5012812" cy="4127934"/>
          </a:xfrm>
          <a:prstGeom prst="rect">
            <a:avLst/>
          </a:prstGeom>
          <a:solidFill>
            <a:srgbClr val="FFFFFF"/>
          </a:solidFill>
          <a:ln>
            <a:solidFill>
              <a:srgbClr val="000000"/>
            </a:solidFill>
            <a:miter lim="800000"/>
            <a:headEnd/>
            <a:tailEnd/>
          </a:ln>
        </p:spPr>
        <p:txBody>
          <a:bodyPr lIns="89843" tIns="44922" rIns="89843" bIns="44922"/>
          <a:lstStyle/>
          <a:p>
            <a:r>
              <a:rPr lang="en-US" dirty="0" smtClean="0"/>
              <a:t>requires one bubble</a:t>
            </a:r>
          </a:p>
          <a:p>
            <a:endParaRPr lang="en-US" dirty="0" smtClean="0"/>
          </a:p>
          <a:p>
            <a:endParaRPr lang="en-US" dirty="0"/>
          </a:p>
        </p:txBody>
      </p:sp>
    </p:spTree>
    <p:extLst>
      <p:ext uri="{BB962C8B-B14F-4D97-AF65-F5344CB8AC3E}">
        <p14:creationId xmlns:p14="http://schemas.microsoft.com/office/powerpoint/2010/main" val="28509296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897703" y="4353097"/>
            <a:ext cx="5012812" cy="4127934"/>
          </a:xfrm>
          <a:prstGeom prst="rect">
            <a:avLst/>
          </a:prstGeom>
          <a:solidFill>
            <a:srgbClr val="FFFFFF"/>
          </a:solidFill>
          <a:ln>
            <a:solidFill>
              <a:srgbClr val="000000"/>
            </a:solidFill>
            <a:miter lim="800000"/>
            <a:headEnd/>
            <a:tailEnd/>
          </a:ln>
        </p:spPr>
        <p:txBody>
          <a:bodyPr lIns="89843" tIns="44922" rIns="89843" bIns="44922"/>
          <a:lstStyle/>
          <a:p>
            <a:r>
              <a:rPr lang="en-US" dirty="0" smtClean="0"/>
              <a:t>requires one bubble</a:t>
            </a:r>
          </a:p>
          <a:p>
            <a:endParaRPr lang="en-US" dirty="0" smtClean="0"/>
          </a:p>
          <a:p>
            <a:endParaRPr lang="en-US" dirty="0"/>
          </a:p>
        </p:txBody>
      </p:sp>
    </p:spTree>
    <p:extLst>
      <p:ext uri="{BB962C8B-B14F-4D97-AF65-F5344CB8AC3E}">
        <p14:creationId xmlns:p14="http://schemas.microsoft.com/office/powerpoint/2010/main" val="73291529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897703" y="4353097"/>
            <a:ext cx="5012812" cy="4127934"/>
          </a:xfrm>
          <a:prstGeom prst="rect">
            <a:avLst/>
          </a:prstGeom>
          <a:solidFill>
            <a:srgbClr val="FFFFFF"/>
          </a:solidFill>
          <a:ln>
            <a:solidFill>
              <a:srgbClr val="000000"/>
            </a:solidFill>
            <a:miter lim="800000"/>
            <a:headEnd/>
            <a:tailEnd/>
          </a:ln>
        </p:spPr>
        <p:txBody>
          <a:bodyPr lIns="89843" tIns="44922" rIns="89843" bIns="44922"/>
          <a:lstStyle/>
          <a:p>
            <a:r>
              <a:rPr lang="en-US" dirty="0" smtClean="0"/>
              <a:t>It happens in an earlier stage. You stall since you don’t want to go ahead from the ID stage unless you are ready.</a:t>
            </a:r>
          </a:p>
          <a:p>
            <a:endParaRPr lang="en-US" dirty="0" smtClean="0"/>
          </a:p>
          <a:p>
            <a:r>
              <a:rPr lang="en-US" dirty="0" smtClean="0"/>
              <a:t>Walk through what happens</a:t>
            </a:r>
            <a:r>
              <a:rPr lang="en-US" baseline="0" dirty="0" smtClean="0"/>
              <a:t> with a </a:t>
            </a:r>
            <a:endParaRPr lang="en-US" dirty="0" smtClean="0"/>
          </a:p>
        </p:txBody>
      </p:sp>
    </p:spTree>
    <p:extLst>
      <p:ext uri="{BB962C8B-B14F-4D97-AF65-F5344CB8AC3E}">
        <p14:creationId xmlns:p14="http://schemas.microsoft.com/office/powerpoint/2010/main" val="970243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41" y="4560889"/>
            <a:ext cx="5851525" cy="4319587"/>
          </a:xfrm>
          <a:prstGeom prst="rect">
            <a:avLst/>
          </a:prstGeom>
          <a:noFill/>
          <a:ln>
            <a:miter lim="800000"/>
            <a:headEnd/>
            <a:tailEnd/>
          </a:ln>
        </p:spPr>
        <p:txBody>
          <a:bodyPr lIns="96626" tIns="48313" rIns="96626" bIns="48313"/>
          <a:lstStyle/>
          <a:p>
            <a:endParaRPr lang="en-US" dirty="0"/>
          </a:p>
        </p:txBody>
      </p:sp>
    </p:spTree>
    <p:extLst>
      <p:ext uri="{BB962C8B-B14F-4D97-AF65-F5344CB8AC3E}">
        <p14:creationId xmlns:p14="http://schemas.microsoft.com/office/powerpoint/2010/main" val="145123552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often see lw …; </a:t>
            </a:r>
            <a:r>
              <a:rPr lang="en-US" baseline="0" dirty="0" smtClean="0"/>
              <a:t>nop; …</a:t>
            </a:r>
          </a:p>
          <a:p>
            <a:r>
              <a:rPr lang="en-US" baseline="0" dirty="0" smtClean="0"/>
              <a:t>we will stall for our project 2</a:t>
            </a:r>
          </a:p>
          <a:p>
            <a:endParaRPr lang="en-US" baseline="0" dirty="0" smtClean="0"/>
          </a:p>
        </p:txBody>
      </p:sp>
      <p:sp>
        <p:nvSpPr>
          <p:cNvPr id="4" name="Slide Number Placeholder 3"/>
          <p:cNvSpPr>
            <a:spLocks noGrp="1"/>
          </p:cNvSpPr>
          <p:nvPr>
            <p:ph type="sldNum" sz="quarter" idx="10"/>
          </p:nvPr>
        </p:nvSpPr>
        <p:spPr/>
        <p:txBody>
          <a:bodyPr/>
          <a:lstStyle/>
          <a:p>
            <a:fld id="{CE8B89BC-E639-4669-A5FD-6670120E857A}" type="slidenum">
              <a:rPr lang="en-US" smtClean="0"/>
              <a:pPr/>
              <a:t>120</a:t>
            </a:fld>
            <a:endParaRPr lang="en-US"/>
          </a:p>
        </p:txBody>
      </p:sp>
    </p:spTree>
    <p:extLst>
      <p:ext uri="{BB962C8B-B14F-4D97-AF65-F5344CB8AC3E}">
        <p14:creationId xmlns:p14="http://schemas.microsoft.com/office/powerpoint/2010/main" val="357442851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often see lw …; </a:t>
            </a:r>
            <a:r>
              <a:rPr lang="en-US" baseline="0" dirty="0" smtClean="0"/>
              <a:t>nop; …</a:t>
            </a:r>
          </a:p>
          <a:p>
            <a:r>
              <a:rPr lang="en-US" baseline="0" dirty="0" smtClean="0"/>
              <a:t>we will stall for our project 2</a:t>
            </a:r>
          </a:p>
          <a:p>
            <a:endParaRPr lang="en-US" baseline="0" dirty="0" smtClean="0"/>
          </a:p>
        </p:txBody>
      </p:sp>
      <p:sp>
        <p:nvSpPr>
          <p:cNvPr id="4" name="Slide Number Placeholder 3"/>
          <p:cNvSpPr>
            <a:spLocks noGrp="1"/>
          </p:cNvSpPr>
          <p:nvPr>
            <p:ph type="sldNum" sz="quarter" idx="10"/>
          </p:nvPr>
        </p:nvSpPr>
        <p:spPr/>
        <p:txBody>
          <a:bodyPr/>
          <a:lstStyle/>
          <a:p>
            <a:fld id="{CE8B89BC-E639-4669-A5FD-6670120E857A}" type="slidenum">
              <a:rPr lang="en-US" smtClean="0"/>
              <a:pPr/>
              <a:t>123</a:t>
            </a:fld>
            <a:endParaRPr lang="en-US"/>
          </a:p>
        </p:txBody>
      </p:sp>
    </p:spTree>
    <p:extLst>
      <p:ext uri="{BB962C8B-B14F-4D97-AF65-F5344CB8AC3E}">
        <p14:creationId xmlns:p14="http://schemas.microsoft.com/office/powerpoint/2010/main" val="211845711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Find all hazards, and say how they are resolved</a:t>
            </a:r>
            <a:endParaRPr lang="en-US" dirty="0"/>
          </a:p>
        </p:txBody>
      </p:sp>
      <p:sp>
        <p:nvSpPr>
          <p:cNvPr id="4" name="Slide Number Placeholder 3"/>
          <p:cNvSpPr>
            <a:spLocks noGrp="1"/>
          </p:cNvSpPr>
          <p:nvPr>
            <p:ph type="sldNum" sz="quarter" idx="10"/>
          </p:nvPr>
        </p:nvSpPr>
        <p:spPr/>
        <p:txBody>
          <a:bodyPr/>
          <a:lstStyle/>
          <a:p>
            <a:fld id="{CE8B89BC-E639-4669-A5FD-6670120E857A}" type="slidenum">
              <a:rPr lang="en-US" smtClean="0"/>
              <a:pPr/>
              <a:t>125</a:t>
            </a:fld>
            <a:endParaRPr lang="en-US"/>
          </a:p>
        </p:txBody>
      </p:sp>
    </p:spTree>
    <p:extLst>
      <p:ext uri="{BB962C8B-B14F-4D97-AF65-F5344CB8AC3E}">
        <p14:creationId xmlns:p14="http://schemas.microsoft.com/office/powerpoint/2010/main" val="278950546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Find all hazards, and say how they are resolved</a:t>
            </a:r>
            <a:endParaRPr lang="en-US" dirty="0"/>
          </a:p>
        </p:txBody>
      </p:sp>
      <p:sp>
        <p:nvSpPr>
          <p:cNvPr id="4" name="Slide Number Placeholder 3"/>
          <p:cNvSpPr>
            <a:spLocks noGrp="1"/>
          </p:cNvSpPr>
          <p:nvPr>
            <p:ph type="sldNum" sz="quarter" idx="10"/>
          </p:nvPr>
        </p:nvSpPr>
        <p:spPr/>
        <p:txBody>
          <a:bodyPr/>
          <a:lstStyle/>
          <a:p>
            <a:fld id="{CE8B89BC-E639-4669-A5FD-6670120E857A}" type="slidenum">
              <a:rPr lang="en-US" smtClean="0"/>
              <a:pPr/>
              <a:t>126</a:t>
            </a:fld>
            <a:endParaRPr lang="en-US"/>
          </a:p>
        </p:txBody>
      </p:sp>
    </p:spTree>
    <p:extLst>
      <p:ext uri="{BB962C8B-B14F-4D97-AF65-F5344CB8AC3E}">
        <p14:creationId xmlns:p14="http://schemas.microsoft.com/office/powerpoint/2010/main" val="297612418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Find all hazards, and say how they are resolved</a:t>
            </a:r>
            <a:endParaRPr lang="en-US" dirty="0"/>
          </a:p>
        </p:txBody>
      </p:sp>
      <p:sp>
        <p:nvSpPr>
          <p:cNvPr id="4" name="Slide Number Placeholder 3"/>
          <p:cNvSpPr>
            <a:spLocks noGrp="1"/>
          </p:cNvSpPr>
          <p:nvPr>
            <p:ph type="sldNum" sz="quarter" idx="10"/>
          </p:nvPr>
        </p:nvSpPr>
        <p:spPr/>
        <p:txBody>
          <a:bodyPr/>
          <a:lstStyle/>
          <a:p>
            <a:fld id="{CE8B89BC-E639-4669-A5FD-6670120E857A}" type="slidenum">
              <a:rPr lang="en-US" smtClean="0"/>
              <a:pPr/>
              <a:t>127</a:t>
            </a:fld>
            <a:endParaRPr lang="en-US"/>
          </a:p>
        </p:txBody>
      </p:sp>
    </p:spTree>
    <p:extLst>
      <p:ext uri="{BB962C8B-B14F-4D97-AF65-F5344CB8AC3E}">
        <p14:creationId xmlns:p14="http://schemas.microsoft.com/office/powerpoint/2010/main" val="27577260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 hazards</a:t>
            </a:r>
            <a:endParaRPr lang="en-US" baseline="0" dirty="0" smtClean="0"/>
          </a:p>
          <a:p>
            <a:r>
              <a:rPr lang="en-US" baseline="0" dirty="0" smtClean="0"/>
              <a:t>be careful of store (no </a:t>
            </a:r>
            <a:r>
              <a:rPr lang="en-US" baseline="0" dirty="0" err="1" smtClean="0"/>
              <a:t>rD</a:t>
            </a:r>
            <a:r>
              <a:rPr lang="en-US" baseline="0" dirty="0" smtClean="0"/>
              <a:t>)</a:t>
            </a:r>
          </a:p>
          <a:p>
            <a:r>
              <a:rPr lang="en-US" baseline="0" dirty="0" smtClean="0"/>
              <a:t>be careful or r0 (never a hazard)</a:t>
            </a:r>
            <a:endParaRPr lang="en-US" dirty="0"/>
          </a:p>
        </p:txBody>
      </p:sp>
      <p:sp>
        <p:nvSpPr>
          <p:cNvPr id="4" name="Slide Number Placeholder 3"/>
          <p:cNvSpPr>
            <a:spLocks noGrp="1"/>
          </p:cNvSpPr>
          <p:nvPr>
            <p:ph type="sldNum" sz="quarter" idx="10"/>
          </p:nvPr>
        </p:nvSpPr>
        <p:spPr/>
        <p:txBody>
          <a:bodyPr/>
          <a:lstStyle/>
          <a:p>
            <a:fld id="{CE8B89BC-E639-4669-A5FD-6670120E857A}" type="slidenum">
              <a:rPr lang="en-US" smtClean="0"/>
              <a:pPr/>
              <a:t>128</a:t>
            </a:fld>
            <a:endParaRPr lang="en-US"/>
          </a:p>
        </p:txBody>
      </p:sp>
    </p:spTree>
    <p:extLst>
      <p:ext uri="{BB962C8B-B14F-4D97-AF65-F5344CB8AC3E}">
        <p14:creationId xmlns:p14="http://schemas.microsoft.com/office/powerpoint/2010/main" val="244726258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 hazards</a:t>
            </a:r>
            <a:endParaRPr lang="en-US" baseline="0" dirty="0" smtClean="0"/>
          </a:p>
          <a:p>
            <a:r>
              <a:rPr lang="en-US" baseline="0" dirty="0" smtClean="0"/>
              <a:t>be careful of store (no </a:t>
            </a:r>
            <a:r>
              <a:rPr lang="en-US" baseline="0" dirty="0" err="1" smtClean="0"/>
              <a:t>rD</a:t>
            </a:r>
            <a:r>
              <a:rPr lang="en-US" baseline="0" dirty="0" smtClean="0"/>
              <a:t>)</a:t>
            </a:r>
          </a:p>
          <a:p>
            <a:r>
              <a:rPr lang="en-US" baseline="0" dirty="0" smtClean="0"/>
              <a:t>be careful or r0 (never a hazard)</a:t>
            </a:r>
            <a:endParaRPr lang="en-US" dirty="0"/>
          </a:p>
        </p:txBody>
      </p:sp>
      <p:sp>
        <p:nvSpPr>
          <p:cNvPr id="4" name="Slide Number Placeholder 3"/>
          <p:cNvSpPr>
            <a:spLocks noGrp="1"/>
          </p:cNvSpPr>
          <p:nvPr>
            <p:ph type="sldNum" sz="quarter" idx="10"/>
          </p:nvPr>
        </p:nvSpPr>
        <p:spPr/>
        <p:txBody>
          <a:bodyPr/>
          <a:lstStyle/>
          <a:p>
            <a:fld id="{CE8B89BC-E639-4669-A5FD-6670120E857A}" type="slidenum">
              <a:rPr lang="en-US" smtClean="0"/>
              <a:pPr/>
              <a:t>129</a:t>
            </a:fld>
            <a:endParaRPr lang="en-US"/>
          </a:p>
        </p:txBody>
      </p:sp>
    </p:spTree>
    <p:extLst>
      <p:ext uri="{BB962C8B-B14F-4D97-AF65-F5344CB8AC3E}">
        <p14:creationId xmlns:p14="http://schemas.microsoft.com/office/powerpoint/2010/main" val="114730547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ISA tied to </a:t>
            </a:r>
            <a:r>
              <a:rPr lang="en-US" dirty="0" err="1" smtClean="0"/>
              <a:t>impl</a:t>
            </a:r>
            <a:r>
              <a:rPr lang="en-US" dirty="0" smtClean="0"/>
              <a:t>; messy </a:t>
            </a:r>
            <a:r>
              <a:rPr lang="en-US" dirty="0" err="1" smtClean="0"/>
              <a:t>asm</a:t>
            </a:r>
            <a:r>
              <a:rPr lang="en-US" dirty="0" smtClean="0"/>
              <a:t>; </a:t>
            </a:r>
            <a:r>
              <a:rPr lang="en-US" dirty="0" err="1" smtClean="0"/>
              <a:t>impl</a:t>
            </a:r>
            <a:r>
              <a:rPr lang="en-US" dirty="0" smtClean="0"/>
              <a:t> easy &amp; cheap; </a:t>
            </a:r>
            <a:r>
              <a:rPr lang="en-US" dirty="0" err="1" smtClean="0"/>
              <a:t>perf</a:t>
            </a:r>
            <a:r>
              <a:rPr lang="en-US" dirty="0" smtClean="0"/>
              <a:t> depends on </a:t>
            </a:r>
            <a:r>
              <a:rPr lang="en-US" dirty="0" err="1" smtClean="0"/>
              <a:t>asm</a:t>
            </a:r>
            <a:r>
              <a:rPr lang="en-US" dirty="0" smtClean="0"/>
              <a:t>.</a:t>
            </a:r>
          </a:p>
          <a:p>
            <a:r>
              <a:rPr lang="en-US" dirty="0" smtClean="0"/>
              <a:t>2: ISA correctness not tied to </a:t>
            </a:r>
            <a:r>
              <a:rPr lang="en-US" dirty="0" err="1" smtClean="0"/>
              <a:t>impl</a:t>
            </a:r>
            <a:r>
              <a:rPr lang="en-US" dirty="0" smtClean="0"/>
              <a:t>; </a:t>
            </a:r>
            <a:r>
              <a:rPr lang="en-US" dirty="0" err="1" smtClean="0"/>
              <a:t>clean+slow</a:t>
            </a:r>
            <a:r>
              <a:rPr lang="en-US" dirty="0" smtClean="0"/>
              <a:t> </a:t>
            </a:r>
            <a:r>
              <a:rPr lang="en-US" dirty="0" err="1" smtClean="0"/>
              <a:t>asm</a:t>
            </a:r>
            <a:r>
              <a:rPr lang="en-US" dirty="0" smtClean="0"/>
              <a:t>, or </a:t>
            </a:r>
            <a:r>
              <a:rPr lang="en-US" dirty="0" err="1" smtClean="0"/>
              <a:t>messy+fast</a:t>
            </a:r>
            <a:r>
              <a:rPr lang="en-US" dirty="0" smtClean="0"/>
              <a:t> </a:t>
            </a:r>
            <a:r>
              <a:rPr lang="en-US" dirty="0" err="1" smtClean="0"/>
              <a:t>asm</a:t>
            </a:r>
            <a:r>
              <a:rPr lang="en-US" dirty="0" smtClean="0"/>
              <a:t>; </a:t>
            </a:r>
            <a:r>
              <a:rPr lang="en-US" dirty="0" err="1" smtClean="0"/>
              <a:t>impl</a:t>
            </a:r>
            <a:r>
              <a:rPr lang="en-US" dirty="0" smtClean="0"/>
              <a:t> easy and cheap; same </a:t>
            </a:r>
            <a:r>
              <a:rPr lang="en-US" dirty="0" err="1" smtClean="0"/>
              <a:t>perf</a:t>
            </a:r>
            <a:r>
              <a:rPr lang="en-US" dirty="0" smtClean="0"/>
              <a:t> as 1.</a:t>
            </a:r>
            <a:br>
              <a:rPr lang="en-US" dirty="0" smtClean="0"/>
            </a:br>
            <a:r>
              <a:rPr lang="en-US" dirty="0" smtClean="0"/>
              <a:t>3: ISA </a:t>
            </a:r>
            <a:r>
              <a:rPr lang="en-US" dirty="0" err="1" smtClean="0"/>
              <a:t>perf</a:t>
            </a:r>
            <a:r>
              <a:rPr lang="en-US" dirty="0" smtClean="0"/>
              <a:t> not tied to </a:t>
            </a:r>
            <a:r>
              <a:rPr lang="en-US" dirty="0" err="1" smtClean="0"/>
              <a:t>impl</a:t>
            </a:r>
            <a:r>
              <a:rPr lang="en-US" dirty="0" smtClean="0"/>
              <a:t>; </a:t>
            </a:r>
            <a:r>
              <a:rPr lang="en-US" dirty="0" err="1" smtClean="0"/>
              <a:t>clean+fast</a:t>
            </a:r>
            <a:r>
              <a:rPr lang="en-US" dirty="0" smtClean="0"/>
              <a:t> </a:t>
            </a:r>
            <a:r>
              <a:rPr lang="en-US" dirty="0" err="1" smtClean="0"/>
              <a:t>asm</a:t>
            </a:r>
            <a:r>
              <a:rPr lang="en-US" dirty="0" smtClean="0"/>
              <a:t>;  </a:t>
            </a:r>
            <a:r>
              <a:rPr lang="en-US" dirty="0" err="1" smtClean="0"/>
              <a:t>impl</a:t>
            </a:r>
            <a:r>
              <a:rPr lang="en-US" dirty="0" smtClean="0"/>
              <a:t> is tricky; best </a:t>
            </a:r>
            <a:r>
              <a:rPr lang="en-US" dirty="0" err="1" smtClean="0"/>
              <a:t>perf</a:t>
            </a:r>
            <a:endParaRPr lang="en-US" dirty="0"/>
          </a:p>
        </p:txBody>
      </p:sp>
      <p:sp>
        <p:nvSpPr>
          <p:cNvPr id="4" name="Slide Number Placeholder 3"/>
          <p:cNvSpPr>
            <a:spLocks noGrp="1"/>
          </p:cNvSpPr>
          <p:nvPr>
            <p:ph type="sldNum" sz="quarter" idx="10"/>
          </p:nvPr>
        </p:nvSpPr>
        <p:spPr/>
        <p:txBody>
          <a:bodyPr/>
          <a:lstStyle/>
          <a:p>
            <a:fld id="{CE8B89BC-E639-4669-A5FD-6670120E857A}" type="slidenum">
              <a:rPr lang="en-US" smtClean="0">
                <a:solidFill>
                  <a:prstClr val="black"/>
                </a:solidFill>
                <a:latin typeface="Calibri"/>
              </a:rPr>
              <a:pPr/>
              <a:t>130</a:t>
            </a:fld>
            <a:endParaRPr lang="en-US">
              <a:solidFill>
                <a:prstClr val="black"/>
              </a:solidFill>
              <a:latin typeface="Calibri"/>
            </a:endParaRPr>
          </a:p>
        </p:txBody>
      </p:sp>
    </p:spTree>
    <p:extLst>
      <p:ext uri="{BB962C8B-B14F-4D97-AF65-F5344CB8AC3E}">
        <p14:creationId xmlns:p14="http://schemas.microsoft.com/office/powerpoint/2010/main" val="388502484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 what happens with branch/jump in branch delay slot?</a:t>
            </a:r>
          </a:p>
          <a:p>
            <a:r>
              <a:rPr lang="en-US" dirty="0" smtClean="0"/>
              <a:t>A: bad stuff, so forbidden</a:t>
            </a:r>
          </a:p>
          <a:p>
            <a:r>
              <a:rPr lang="en-US" dirty="0" smtClean="0"/>
              <a:t>Q: why one, not two?</a:t>
            </a:r>
          </a:p>
          <a:p>
            <a:r>
              <a:rPr lang="en-US" dirty="0" smtClean="0"/>
              <a:t>A: can move branch calc from EX</a:t>
            </a:r>
            <a:r>
              <a:rPr lang="en-US" baseline="0" dirty="0" smtClean="0"/>
              <a:t> to ID; will require new bypasses into ID stage; or can just zap the second instruction</a:t>
            </a:r>
          </a:p>
          <a:p>
            <a:r>
              <a:rPr lang="en-US" baseline="0" dirty="0" smtClean="0"/>
              <a:t>Q: performance?</a:t>
            </a:r>
          </a:p>
          <a:p>
            <a:r>
              <a:rPr lang="en-US" baseline="0" dirty="0" smtClean="0"/>
              <a:t>A: stall is bad</a:t>
            </a:r>
            <a:endParaRPr lang="en-US" dirty="0"/>
          </a:p>
        </p:txBody>
      </p:sp>
      <p:sp>
        <p:nvSpPr>
          <p:cNvPr id="4" name="Slide Number Placeholder 3"/>
          <p:cNvSpPr>
            <a:spLocks noGrp="1"/>
          </p:cNvSpPr>
          <p:nvPr>
            <p:ph type="sldNum" sz="quarter" idx="10"/>
          </p:nvPr>
        </p:nvSpPr>
        <p:spPr/>
        <p:txBody>
          <a:bodyPr/>
          <a:lstStyle/>
          <a:p>
            <a:fld id="{CE8B89BC-E639-4669-A5FD-6670120E857A}" type="slidenum">
              <a:rPr lang="en-US" smtClean="0">
                <a:solidFill>
                  <a:prstClr val="black"/>
                </a:solidFill>
                <a:latin typeface="Calibri"/>
              </a:rPr>
              <a:pPr/>
              <a:t>133</a:t>
            </a:fld>
            <a:endParaRPr lang="en-US">
              <a:solidFill>
                <a:prstClr val="black"/>
              </a:solidFill>
              <a:latin typeface="Calibri"/>
            </a:endParaRPr>
          </a:p>
        </p:txBody>
      </p:sp>
    </p:spTree>
    <p:extLst>
      <p:ext uri="{BB962C8B-B14F-4D97-AF65-F5344CB8AC3E}">
        <p14:creationId xmlns:p14="http://schemas.microsoft.com/office/powerpoint/2010/main" val="97454448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897703" y="4353096"/>
            <a:ext cx="5012812" cy="4127934"/>
          </a:xfrm>
          <a:prstGeom prst="rect">
            <a:avLst/>
          </a:prstGeom>
          <a:solidFill>
            <a:srgbClr val="FFFFFF"/>
          </a:solidFill>
          <a:ln>
            <a:solidFill>
              <a:srgbClr val="000000"/>
            </a:solidFill>
            <a:miter lim="800000"/>
            <a:headEnd/>
            <a:tailEnd/>
          </a:ln>
        </p:spPr>
        <p:txBody>
          <a:bodyPr lIns="89851" tIns="44926" rIns="89851" bIns="44926"/>
          <a:lstStyle/>
          <a:p>
            <a:r>
              <a:rPr lang="en-US" dirty="0" smtClean="0"/>
              <a:t>branch decision in EX</a:t>
            </a:r>
          </a:p>
          <a:p>
            <a:r>
              <a:rPr lang="en-US" dirty="0" smtClean="0"/>
              <a:t>need 2</a:t>
            </a:r>
            <a:r>
              <a:rPr lang="en-US" baseline="0" dirty="0" smtClean="0"/>
              <a:t> stalls, and maybe kill </a:t>
            </a:r>
            <a:endParaRPr lang="en-US" dirty="0"/>
          </a:p>
        </p:txBody>
      </p:sp>
    </p:spTree>
    <p:extLst>
      <p:ext uri="{BB962C8B-B14F-4D97-AF65-F5344CB8AC3E}">
        <p14:creationId xmlns:p14="http://schemas.microsoft.com/office/powerpoint/2010/main" val="1822751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41" y="4560889"/>
            <a:ext cx="5851525" cy="4319587"/>
          </a:xfrm>
          <a:prstGeom prst="rect">
            <a:avLst/>
          </a:prstGeom>
          <a:noFill/>
          <a:ln>
            <a:miter lim="800000"/>
            <a:headEnd/>
            <a:tailEnd/>
          </a:ln>
        </p:spPr>
        <p:txBody>
          <a:bodyPr lIns="96626" tIns="48313" rIns="96626" bIns="48313"/>
          <a:lstStyle/>
          <a:p>
            <a:r>
              <a:rPr lang="en-US" dirty="0" smtClean="0"/>
              <a:t>What does that do to a clock cycle. It is the time for 1 stage. So 5 times faster in this case (ASSUMING all</a:t>
            </a:r>
            <a:r>
              <a:rPr lang="en-US" baseline="0" dirty="0" smtClean="0"/>
              <a:t> stages are approximately equal sized)</a:t>
            </a:r>
          </a:p>
          <a:p>
            <a:r>
              <a:rPr lang="en-US" baseline="0" dirty="0" smtClean="0"/>
              <a:t>Left to right flow except for the write-back phase and the branch targets that can change the PC. Otherwise left to right.</a:t>
            </a:r>
          </a:p>
          <a:p>
            <a:endParaRPr lang="en-US" dirty="0"/>
          </a:p>
        </p:txBody>
      </p:sp>
    </p:spTree>
    <p:extLst>
      <p:ext uri="{BB962C8B-B14F-4D97-AF65-F5344CB8AC3E}">
        <p14:creationId xmlns:p14="http://schemas.microsoft.com/office/powerpoint/2010/main" val="284613113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897703" y="4353096"/>
            <a:ext cx="5012812" cy="4127934"/>
          </a:xfrm>
          <a:prstGeom prst="rect">
            <a:avLst/>
          </a:prstGeom>
          <a:solidFill>
            <a:srgbClr val="FFFFFF"/>
          </a:solidFill>
          <a:ln>
            <a:solidFill>
              <a:srgbClr val="000000"/>
            </a:solidFill>
            <a:miter lim="800000"/>
            <a:headEnd/>
            <a:tailEnd/>
          </a:ln>
        </p:spPr>
        <p:txBody>
          <a:bodyPr lIns="89851" tIns="44926" rIns="89851" bIns="44926"/>
          <a:lstStyle/>
          <a:p>
            <a:r>
              <a:rPr lang="en-US" dirty="0" smtClean="0"/>
              <a:t>branch decision in EX</a:t>
            </a:r>
          </a:p>
          <a:p>
            <a:r>
              <a:rPr lang="en-US" dirty="0" smtClean="0"/>
              <a:t>need 2</a:t>
            </a:r>
            <a:r>
              <a:rPr lang="en-US" baseline="0" dirty="0" smtClean="0"/>
              <a:t> stalls, and maybe kill </a:t>
            </a:r>
            <a:endParaRPr lang="en-US" dirty="0"/>
          </a:p>
        </p:txBody>
      </p:sp>
    </p:spTree>
    <p:extLst>
      <p:ext uri="{BB962C8B-B14F-4D97-AF65-F5344CB8AC3E}">
        <p14:creationId xmlns:p14="http://schemas.microsoft.com/office/powerpoint/2010/main" val="134351892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 what happens with branch/jump in branch delay slot?</a:t>
            </a:r>
          </a:p>
          <a:p>
            <a:r>
              <a:rPr lang="en-US" dirty="0" smtClean="0"/>
              <a:t>A: bad stuff, so forbidden</a:t>
            </a:r>
          </a:p>
          <a:p>
            <a:r>
              <a:rPr lang="en-US" dirty="0" smtClean="0"/>
              <a:t>Q: why one, not two?</a:t>
            </a:r>
          </a:p>
          <a:p>
            <a:r>
              <a:rPr lang="en-US" dirty="0" smtClean="0"/>
              <a:t>A: can move branch calc from EX</a:t>
            </a:r>
            <a:r>
              <a:rPr lang="en-US" baseline="0" dirty="0" smtClean="0"/>
              <a:t> to ID; will require new bypasses into ID stage; or can just zap the second instruction</a:t>
            </a:r>
          </a:p>
          <a:p>
            <a:r>
              <a:rPr lang="en-US" baseline="0" dirty="0" smtClean="0"/>
              <a:t>Q: performance?</a:t>
            </a:r>
          </a:p>
          <a:p>
            <a:r>
              <a:rPr lang="en-US" baseline="0" dirty="0" smtClean="0"/>
              <a:t>A: stall is bad</a:t>
            </a:r>
            <a:endParaRPr lang="en-US" dirty="0"/>
          </a:p>
        </p:txBody>
      </p:sp>
      <p:sp>
        <p:nvSpPr>
          <p:cNvPr id="4" name="Slide Number Placeholder 3"/>
          <p:cNvSpPr>
            <a:spLocks noGrp="1"/>
          </p:cNvSpPr>
          <p:nvPr>
            <p:ph type="sldNum" sz="quarter" idx="10"/>
          </p:nvPr>
        </p:nvSpPr>
        <p:spPr/>
        <p:txBody>
          <a:bodyPr/>
          <a:lstStyle/>
          <a:p>
            <a:fld id="{CE8B89BC-E639-4669-A5FD-6670120E857A}" type="slidenum">
              <a:rPr lang="en-US" smtClean="0">
                <a:solidFill>
                  <a:prstClr val="black"/>
                </a:solidFill>
                <a:latin typeface="Calibri"/>
              </a:rPr>
              <a:pPr/>
              <a:t>136</a:t>
            </a:fld>
            <a:endParaRPr lang="en-US">
              <a:solidFill>
                <a:prstClr val="black"/>
              </a:solidFill>
              <a:latin typeface="Calibri"/>
            </a:endParaRPr>
          </a:p>
        </p:txBody>
      </p:sp>
    </p:spTree>
    <p:extLst>
      <p:ext uri="{BB962C8B-B14F-4D97-AF65-F5344CB8AC3E}">
        <p14:creationId xmlns:p14="http://schemas.microsoft.com/office/powerpoint/2010/main" val="4665459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897703" y="4353096"/>
            <a:ext cx="5012812" cy="4127934"/>
          </a:xfrm>
          <a:prstGeom prst="rect">
            <a:avLst/>
          </a:prstGeom>
          <a:solidFill>
            <a:srgbClr val="FFFFFF"/>
          </a:solidFill>
          <a:ln>
            <a:solidFill>
              <a:srgbClr val="000000"/>
            </a:solidFill>
            <a:miter lim="800000"/>
            <a:headEnd/>
            <a:tailEnd/>
          </a:ln>
        </p:spPr>
        <p:txBody>
          <a:bodyPr lIns="89851" tIns="44926" rIns="89851" bIns="44926"/>
          <a:lstStyle/>
          <a:p>
            <a:r>
              <a:rPr lang="en-US" dirty="0" smtClean="0"/>
              <a:t>Pipeline is humming</a:t>
            </a:r>
            <a:endParaRPr lang="en-US" dirty="0"/>
          </a:p>
        </p:txBody>
      </p:sp>
    </p:spTree>
    <p:extLst>
      <p:ext uri="{BB962C8B-B14F-4D97-AF65-F5344CB8AC3E}">
        <p14:creationId xmlns:p14="http://schemas.microsoft.com/office/powerpoint/2010/main" val="377035945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897703" y="4353096"/>
            <a:ext cx="5012812" cy="4127934"/>
          </a:xfrm>
          <a:prstGeom prst="rect">
            <a:avLst/>
          </a:prstGeom>
          <a:solidFill>
            <a:srgbClr val="FFFFFF"/>
          </a:solidFill>
          <a:ln>
            <a:solidFill>
              <a:srgbClr val="000000"/>
            </a:solidFill>
            <a:miter lim="800000"/>
            <a:headEnd/>
            <a:tailEnd/>
          </a:ln>
        </p:spPr>
        <p:txBody>
          <a:bodyPr lIns="89851" tIns="44926" rIns="89851" bIns="44926"/>
          <a:lstStyle/>
          <a:p>
            <a:r>
              <a:rPr lang="en-US" dirty="0" smtClean="0"/>
              <a:t>Pipeline is humming</a:t>
            </a:r>
            <a:endParaRPr lang="en-US" dirty="0"/>
          </a:p>
        </p:txBody>
      </p:sp>
    </p:spTree>
    <p:extLst>
      <p:ext uri="{BB962C8B-B14F-4D97-AF65-F5344CB8AC3E}">
        <p14:creationId xmlns:p14="http://schemas.microsoft.com/office/powerpoint/2010/main" val="11326335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897703" y="4353096"/>
            <a:ext cx="5012812" cy="4127934"/>
          </a:xfrm>
          <a:prstGeom prst="rect">
            <a:avLst/>
          </a:prstGeom>
          <a:solidFill>
            <a:srgbClr val="FFFFFF"/>
          </a:solidFill>
          <a:ln>
            <a:solidFill>
              <a:srgbClr val="000000"/>
            </a:solidFill>
            <a:miter lim="800000"/>
            <a:headEnd/>
            <a:tailEnd/>
          </a:ln>
        </p:spPr>
        <p:txBody>
          <a:bodyPr lIns="89851" tIns="44926" rIns="89851" bIns="44926"/>
          <a:lstStyle/>
          <a:p>
            <a:r>
              <a:rPr lang="en-US" dirty="0" smtClean="0"/>
              <a:t>branch decision in EX</a:t>
            </a:r>
          </a:p>
          <a:p>
            <a:r>
              <a:rPr lang="en-US" dirty="0" smtClean="0"/>
              <a:t>need 2</a:t>
            </a:r>
            <a:r>
              <a:rPr lang="en-US" baseline="0" dirty="0" smtClean="0"/>
              <a:t> stalls, and maybe kill </a:t>
            </a:r>
            <a:endParaRPr lang="en-US" dirty="0"/>
          </a:p>
        </p:txBody>
      </p:sp>
    </p:spTree>
    <p:extLst>
      <p:ext uri="{BB962C8B-B14F-4D97-AF65-F5344CB8AC3E}">
        <p14:creationId xmlns:p14="http://schemas.microsoft.com/office/powerpoint/2010/main" val="181647984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897703" y="4353096"/>
            <a:ext cx="5012812" cy="4127934"/>
          </a:xfrm>
          <a:prstGeom prst="rect">
            <a:avLst/>
          </a:prstGeom>
          <a:solidFill>
            <a:srgbClr val="FFFFFF"/>
          </a:solidFill>
          <a:ln>
            <a:solidFill>
              <a:srgbClr val="000000"/>
            </a:solidFill>
            <a:miter lim="800000"/>
            <a:headEnd/>
            <a:tailEnd/>
          </a:ln>
        </p:spPr>
        <p:txBody>
          <a:bodyPr lIns="89851" tIns="44926" rIns="89851" bIns="44926"/>
          <a:lstStyle/>
          <a:p>
            <a:r>
              <a:rPr lang="en-US" dirty="0" smtClean="0"/>
              <a:t>branch decision in EX</a:t>
            </a:r>
          </a:p>
          <a:p>
            <a:r>
              <a:rPr lang="en-US" dirty="0" smtClean="0"/>
              <a:t>need 2</a:t>
            </a:r>
            <a:r>
              <a:rPr lang="en-US" baseline="0" dirty="0" smtClean="0"/>
              <a:t> stalls, and maybe kill </a:t>
            </a:r>
            <a:endParaRPr lang="en-US" dirty="0"/>
          </a:p>
        </p:txBody>
      </p:sp>
    </p:spTree>
    <p:extLst>
      <p:ext uri="{BB962C8B-B14F-4D97-AF65-F5344CB8AC3E}">
        <p14:creationId xmlns:p14="http://schemas.microsoft.com/office/powerpoint/2010/main" val="38525632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 How to guess?</a:t>
            </a:r>
          </a:p>
          <a:p>
            <a:r>
              <a:rPr lang="en-US" dirty="0" smtClean="0"/>
              <a:t>A: constant; hint; branch prediction; random;</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E8B89BC-E639-4669-A5FD-6670120E857A}" type="slidenum">
              <a:rPr lang="en-US" smtClean="0">
                <a:solidFill>
                  <a:prstClr val="black"/>
                </a:solidFill>
                <a:latin typeface="Calibri"/>
              </a:rPr>
              <a:pPr/>
              <a:t>143</a:t>
            </a:fld>
            <a:endParaRPr lang="en-US">
              <a:solidFill>
                <a:prstClr val="black"/>
              </a:solidFill>
              <a:latin typeface="Calibri"/>
            </a:endParaRPr>
          </a:p>
        </p:txBody>
      </p:sp>
    </p:spTree>
    <p:extLst>
      <p:ext uri="{BB962C8B-B14F-4D97-AF65-F5344CB8AC3E}">
        <p14:creationId xmlns:p14="http://schemas.microsoft.com/office/powerpoint/2010/main" val="267920920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Sates is a 2 bit prediction scheme</a:t>
            </a:r>
          </a:p>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146</a:t>
            </a:fld>
            <a:endParaRPr lang="en-US"/>
          </a:p>
        </p:txBody>
      </p:sp>
    </p:spTree>
    <p:extLst>
      <p:ext uri="{BB962C8B-B14F-4D97-AF65-F5344CB8AC3E}">
        <p14:creationId xmlns:p14="http://schemas.microsoft.com/office/powerpoint/2010/main" val="265103580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5074" name="Rectangle 2"/>
          <p:cNvSpPr>
            <a:spLocks noGrp="1" noRot="1" noChangeAspect="1" noChangeArrowheads="1" noTextEdit="1"/>
          </p:cNvSpPr>
          <p:nvPr>
            <p:ph type="sldImg"/>
          </p:nvPr>
        </p:nvSpPr>
        <p:spPr bwMode="auto">
          <a:xfrm>
            <a:off x="1103313" y="676275"/>
            <a:ext cx="4600575" cy="3451225"/>
          </a:xfrm>
          <a:prstGeom prst="rect">
            <a:avLst/>
          </a:prstGeom>
          <a:solidFill>
            <a:srgbClr val="FFFFFF"/>
          </a:solidFill>
          <a:ln>
            <a:solidFill>
              <a:srgbClr val="000000"/>
            </a:solidFill>
            <a:miter lim="800000"/>
            <a:headEnd/>
            <a:tailEnd/>
          </a:ln>
        </p:spPr>
      </p:sp>
      <p:sp>
        <p:nvSpPr>
          <p:cNvPr id="2435075" name="Rectangle 3"/>
          <p:cNvSpPr>
            <a:spLocks noGrp="1" noChangeArrowheads="1"/>
          </p:cNvSpPr>
          <p:nvPr>
            <p:ph type="body" idx="1"/>
          </p:nvPr>
        </p:nvSpPr>
        <p:spPr bwMode="auto">
          <a:xfrm>
            <a:off x="897703" y="4354660"/>
            <a:ext cx="5012812" cy="4126370"/>
          </a:xfrm>
          <a:prstGeom prst="rect">
            <a:avLst/>
          </a:prstGeom>
          <a:solidFill>
            <a:srgbClr val="FFFFFF"/>
          </a:solidFill>
          <a:ln>
            <a:solidFill>
              <a:srgbClr val="000000"/>
            </a:solidFill>
            <a:miter lim="800000"/>
            <a:headEnd/>
            <a:tailEnd/>
          </a:ln>
        </p:spPr>
        <p:txBody>
          <a:bodyPr lIns="86472" tIns="43236" rIns="86472" bIns="43236"/>
          <a:lstStyle/>
          <a:p>
            <a:r>
              <a:rPr lang="en-US" dirty="0" smtClean="0"/>
              <a:t>Q:</a:t>
            </a:r>
            <a:r>
              <a:rPr lang="en-US" baseline="0" dirty="0" smtClean="0"/>
              <a:t> what if we had a “copy 0(r3), 4(r3)” instruction, as the </a:t>
            </a:r>
            <a:r>
              <a:rPr lang="en-US" baseline="0" smtClean="0"/>
              <a:t>x86 does, or “add r4, r4, 0(r3)”?</a:t>
            </a:r>
            <a:endParaRPr lang="en-US" baseline="0" dirty="0" smtClean="0"/>
          </a:p>
          <a:p>
            <a:r>
              <a:rPr lang="en-US" baseline="0" dirty="0" smtClean="0"/>
              <a:t>A: structural hazard</a:t>
            </a:r>
            <a:endParaRPr lang="en-US" dirty="0"/>
          </a:p>
        </p:txBody>
      </p:sp>
    </p:spTree>
    <p:extLst>
      <p:ext uri="{BB962C8B-B14F-4D97-AF65-F5344CB8AC3E}">
        <p14:creationId xmlns:p14="http://schemas.microsoft.com/office/powerpoint/2010/main" val="262931824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5074" name="Rectangle 2"/>
          <p:cNvSpPr>
            <a:spLocks noGrp="1" noRot="1" noChangeAspect="1" noChangeArrowheads="1" noTextEdit="1"/>
          </p:cNvSpPr>
          <p:nvPr>
            <p:ph type="sldImg"/>
          </p:nvPr>
        </p:nvSpPr>
        <p:spPr bwMode="auto">
          <a:xfrm>
            <a:off x="1214438" y="709613"/>
            <a:ext cx="4832350" cy="3624262"/>
          </a:xfrm>
          <a:prstGeom prst="rect">
            <a:avLst/>
          </a:prstGeom>
          <a:solidFill>
            <a:srgbClr val="FFFFFF"/>
          </a:solidFill>
          <a:ln>
            <a:solidFill>
              <a:srgbClr val="000000"/>
            </a:solidFill>
            <a:miter lim="800000"/>
            <a:headEnd/>
            <a:tailEnd/>
          </a:ln>
        </p:spPr>
      </p:sp>
      <p:sp>
        <p:nvSpPr>
          <p:cNvPr id="2435075" name="Rectangle 3"/>
          <p:cNvSpPr>
            <a:spLocks noGrp="1" noChangeArrowheads="1"/>
          </p:cNvSpPr>
          <p:nvPr>
            <p:ph type="body" idx="1"/>
          </p:nvPr>
        </p:nvSpPr>
        <p:spPr bwMode="auto">
          <a:xfrm>
            <a:off x="957550" y="4572392"/>
            <a:ext cx="5346999" cy="4332689"/>
          </a:xfrm>
          <a:prstGeom prst="rect">
            <a:avLst/>
          </a:prstGeom>
          <a:solidFill>
            <a:srgbClr val="FFFFFF"/>
          </a:solidFill>
          <a:ln>
            <a:solidFill>
              <a:srgbClr val="000000"/>
            </a:solidFill>
            <a:miter lim="800000"/>
            <a:headEnd/>
            <a:tailEnd/>
          </a:ln>
        </p:spPr>
        <p:txBody>
          <a:bodyPr lIns="91418" tIns="45709" rIns="91418" bIns="45709"/>
          <a:lstStyle/>
          <a:p>
            <a:r>
              <a:rPr lang="en-US" dirty="0" smtClean="0"/>
              <a:t>Q:</a:t>
            </a:r>
            <a:r>
              <a:rPr lang="en-US" baseline="0" dirty="0" smtClean="0"/>
              <a:t> what if we had a “copy 0(r3), 4(r3)” instruction, as the x86 does, or “add r4, r4, 0(r3)”?</a:t>
            </a:r>
          </a:p>
          <a:p>
            <a:r>
              <a:rPr lang="en-US" baseline="0" dirty="0" smtClean="0"/>
              <a:t>A: structural hazard</a:t>
            </a:r>
            <a:endParaRPr lang="en-US" dirty="0"/>
          </a:p>
        </p:txBody>
      </p:sp>
    </p:spTree>
    <p:extLst>
      <p:ext uri="{BB962C8B-B14F-4D97-AF65-F5344CB8AC3E}">
        <p14:creationId xmlns:p14="http://schemas.microsoft.com/office/powerpoint/2010/main" val="1771093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71600" y="3886200"/>
            <a:ext cx="6400800" cy="2057400"/>
          </a:xfrm>
        </p:spPr>
        <p:txBody>
          <a:bodyPr>
            <a:noAutofit/>
          </a:bodyPr>
          <a:lstStyle>
            <a:lvl1pPr marL="0" indent="0" algn="ctr">
              <a:buNone/>
              <a:defRPr sz="28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CS 3410, Spring 2014</a:t>
            </a:r>
          </a:p>
          <a:p>
            <a:r>
              <a:rPr lang="en-US" dirty="0" smtClean="0"/>
              <a:t>Computer Science</a:t>
            </a:r>
          </a:p>
          <a:p>
            <a:r>
              <a:rPr lang="en-US" dirty="0" smtClean="0"/>
              <a:t>Cornell University</a:t>
            </a:r>
            <a:endParaRPr lang="en-US" dirty="0"/>
          </a:p>
        </p:txBody>
      </p:sp>
      <p:sp>
        <p:nvSpPr>
          <p:cNvPr id="4" name="Date Placeholder 3"/>
          <p:cNvSpPr>
            <a:spLocks noGrp="1"/>
          </p:cNvSpPr>
          <p:nvPr>
            <p:ph type="dt" sz="half" idx="10"/>
          </p:nvPr>
        </p:nvSpPr>
        <p:spPr/>
        <p:txBody>
          <a:bodyPr/>
          <a:lstStyle/>
          <a:p>
            <a:fld id="{0291F04E-0558-49D7-83D7-0EA3FDD97FD3}"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985563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1F04E-0558-49D7-83D7-0EA3FDD97FD3}"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07442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91F04E-0558-49D7-83D7-0EA3FDD97FD3}"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169784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91F04E-0558-49D7-83D7-0EA3FDD97FD3}" type="datetimeFigureOut">
              <a:rPr lang="en-US" smtClean="0"/>
              <a:t>3/6/2018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83716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91F04E-0558-49D7-83D7-0EA3FDD97FD3}" type="datetimeFigureOut">
              <a:rPr lang="en-US" smtClean="0"/>
              <a:t>3/6/2018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4017577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685800"/>
            <a:ext cx="4267200" cy="5440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685800"/>
            <a:ext cx="4343400" cy="5440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291F04E-0558-49D7-83D7-0EA3FDD97FD3}" type="datetimeFigureOut">
              <a:rPr lang="en-US" smtClean="0">
                <a:solidFill>
                  <a:prstClr val="white">
                    <a:tint val="75000"/>
                  </a:prstClr>
                </a:solidFill>
              </a:rPr>
              <a:pPr/>
              <a:t>3/6/2018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DAD0A56F-BD0F-4BDF-9912-D1E89E9626C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449599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52400"/>
            <a:ext cx="8686800" cy="533400"/>
          </a:xfrm>
          <a:prstGeom prst="rect">
            <a:avLst/>
          </a:prstGeom>
          <a:noFill/>
          <a:ln>
            <a:noFill/>
          </a:ln>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838200"/>
            <a:ext cx="8686800" cy="5638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1F04E-0558-49D7-83D7-0EA3FDD97FD3}" type="datetimeFigureOut">
              <a:rPr lang="en-US" smtClean="0"/>
              <a:t>3/6/2018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0A56F-BD0F-4BDF-9912-D1E89E9626C0}" type="slidenum">
              <a:rPr lang="en-US" smtClean="0"/>
              <a:t>‹#›</a:t>
            </a:fld>
            <a:endParaRPr lang="en-US"/>
          </a:p>
        </p:txBody>
      </p:sp>
    </p:spTree>
    <p:extLst>
      <p:ext uri="{BB962C8B-B14F-4D97-AF65-F5344CB8AC3E}">
        <p14:creationId xmlns:p14="http://schemas.microsoft.com/office/powerpoint/2010/main" val="331588574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Lst>
  <p:txStyles>
    <p:titleStyle>
      <a:lvl1pPr algn="ctr" defTabSz="914400" rtl="0" eaLnBrk="1" latinLnBrk="0" hangingPunct="1">
        <a:spcBef>
          <a:spcPct val="0"/>
        </a:spcBef>
        <a:buNone/>
        <a:defRPr sz="4400" kern="1200">
          <a:ln>
            <a:solidFill>
              <a:schemeClr val="accent5">
                <a:lumMod val="60000"/>
                <a:lumOff val="40000"/>
              </a:schemeClr>
            </a:solidFill>
          </a:ln>
          <a:solidFill>
            <a:schemeClr val="accent5">
              <a:lumMod val="60000"/>
              <a:lumOff val="40000"/>
            </a:schemeClr>
          </a:solidFill>
          <a:latin typeface="+mj-lt"/>
          <a:ea typeface="+mj-ea"/>
          <a:cs typeface="+mj-cs"/>
        </a:defRPr>
      </a:lvl1pPr>
    </p:titleStyle>
    <p:body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tags" Target="../tags/tag187.xml"/><Relationship Id="rId18" Type="http://schemas.openxmlformats.org/officeDocument/2006/relationships/tags" Target="../tags/tag192.xml"/><Relationship Id="rId26" Type="http://schemas.openxmlformats.org/officeDocument/2006/relationships/tags" Target="../tags/tag200.xml"/><Relationship Id="rId39" Type="http://schemas.openxmlformats.org/officeDocument/2006/relationships/tags" Target="../tags/tag213.xml"/><Relationship Id="rId21" Type="http://schemas.openxmlformats.org/officeDocument/2006/relationships/tags" Target="../tags/tag195.xml"/><Relationship Id="rId34" Type="http://schemas.openxmlformats.org/officeDocument/2006/relationships/tags" Target="../tags/tag208.xml"/><Relationship Id="rId42" Type="http://schemas.openxmlformats.org/officeDocument/2006/relationships/tags" Target="../tags/tag216.xml"/><Relationship Id="rId47" Type="http://schemas.openxmlformats.org/officeDocument/2006/relationships/tags" Target="../tags/tag221.xml"/><Relationship Id="rId50" Type="http://schemas.openxmlformats.org/officeDocument/2006/relationships/tags" Target="../tags/tag224.xml"/><Relationship Id="rId55" Type="http://schemas.openxmlformats.org/officeDocument/2006/relationships/tags" Target="../tags/tag229.xml"/><Relationship Id="rId7" Type="http://schemas.openxmlformats.org/officeDocument/2006/relationships/tags" Target="../tags/tag181.xml"/><Relationship Id="rId2" Type="http://schemas.openxmlformats.org/officeDocument/2006/relationships/tags" Target="../tags/tag176.xml"/><Relationship Id="rId16" Type="http://schemas.openxmlformats.org/officeDocument/2006/relationships/tags" Target="../tags/tag190.xml"/><Relationship Id="rId29" Type="http://schemas.openxmlformats.org/officeDocument/2006/relationships/tags" Target="../tags/tag203.xml"/><Relationship Id="rId11" Type="http://schemas.openxmlformats.org/officeDocument/2006/relationships/tags" Target="../tags/tag185.xml"/><Relationship Id="rId24" Type="http://schemas.openxmlformats.org/officeDocument/2006/relationships/tags" Target="../tags/tag198.xml"/><Relationship Id="rId32" Type="http://schemas.openxmlformats.org/officeDocument/2006/relationships/tags" Target="../tags/tag206.xml"/><Relationship Id="rId37" Type="http://schemas.openxmlformats.org/officeDocument/2006/relationships/tags" Target="../tags/tag211.xml"/><Relationship Id="rId40" Type="http://schemas.openxmlformats.org/officeDocument/2006/relationships/tags" Target="../tags/tag214.xml"/><Relationship Id="rId45" Type="http://schemas.openxmlformats.org/officeDocument/2006/relationships/tags" Target="../tags/tag219.xml"/><Relationship Id="rId53" Type="http://schemas.openxmlformats.org/officeDocument/2006/relationships/tags" Target="../tags/tag227.xml"/><Relationship Id="rId58" Type="http://schemas.openxmlformats.org/officeDocument/2006/relationships/image" Target="../media/image5.png"/><Relationship Id="rId5" Type="http://schemas.openxmlformats.org/officeDocument/2006/relationships/tags" Target="../tags/tag179.xml"/><Relationship Id="rId19" Type="http://schemas.openxmlformats.org/officeDocument/2006/relationships/tags" Target="../tags/tag193.xml"/><Relationship Id="rId4" Type="http://schemas.openxmlformats.org/officeDocument/2006/relationships/tags" Target="../tags/tag178.xml"/><Relationship Id="rId9" Type="http://schemas.openxmlformats.org/officeDocument/2006/relationships/tags" Target="../tags/tag183.xml"/><Relationship Id="rId14" Type="http://schemas.openxmlformats.org/officeDocument/2006/relationships/tags" Target="../tags/tag188.xml"/><Relationship Id="rId22" Type="http://schemas.openxmlformats.org/officeDocument/2006/relationships/tags" Target="../tags/tag196.xml"/><Relationship Id="rId27" Type="http://schemas.openxmlformats.org/officeDocument/2006/relationships/tags" Target="../tags/tag201.xml"/><Relationship Id="rId30" Type="http://schemas.openxmlformats.org/officeDocument/2006/relationships/tags" Target="../tags/tag204.xml"/><Relationship Id="rId35" Type="http://schemas.openxmlformats.org/officeDocument/2006/relationships/tags" Target="../tags/tag209.xml"/><Relationship Id="rId43" Type="http://schemas.openxmlformats.org/officeDocument/2006/relationships/tags" Target="../tags/tag217.xml"/><Relationship Id="rId48" Type="http://schemas.openxmlformats.org/officeDocument/2006/relationships/tags" Target="../tags/tag222.xml"/><Relationship Id="rId56" Type="http://schemas.openxmlformats.org/officeDocument/2006/relationships/slideLayout" Target="../slideLayouts/slideLayout2.xml"/><Relationship Id="rId8" Type="http://schemas.openxmlformats.org/officeDocument/2006/relationships/tags" Target="../tags/tag182.xml"/><Relationship Id="rId51" Type="http://schemas.openxmlformats.org/officeDocument/2006/relationships/tags" Target="../tags/tag225.xml"/><Relationship Id="rId3" Type="http://schemas.openxmlformats.org/officeDocument/2006/relationships/tags" Target="../tags/tag177.xml"/><Relationship Id="rId12" Type="http://schemas.openxmlformats.org/officeDocument/2006/relationships/tags" Target="../tags/tag186.xml"/><Relationship Id="rId17" Type="http://schemas.openxmlformats.org/officeDocument/2006/relationships/tags" Target="../tags/tag191.xml"/><Relationship Id="rId25" Type="http://schemas.openxmlformats.org/officeDocument/2006/relationships/tags" Target="../tags/tag199.xml"/><Relationship Id="rId33" Type="http://schemas.openxmlformats.org/officeDocument/2006/relationships/tags" Target="../tags/tag207.xml"/><Relationship Id="rId38" Type="http://schemas.openxmlformats.org/officeDocument/2006/relationships/tags" Target="../tags/tag212.xml"/><Relationship Id="rId46" Type="http://schemas.openxmlformats.org/officeDocument/2006/relationships/tags" Target="../tags/tag220.xml"/><Relationship Id="rId59" Type="http://schemas.openxmlformats.org/officeDocument/2006/relationships/image" Target="../media/image2.png"/><Relationship Id="rId20" Type="http://schemas.openxmlformats.org/officeDocument/2006/relationships/tags" Target="../tags/tag194.xml"/><Relationship Id="rId41" Type="http://schemas.openxmlformats.org/officeDocument/2006/relationships/tags" Target="../tags/tag215.xml"/><Relationship Id="rId54" Type="http://schemas.openxmlformats.org/officeDocument/2006/relationships/tags" Target="../tags/tag228.xml"/><Relationship Id="rId1" Type="http://schemas.openxmlformats.org/officeDocument/2006/relationships/tags" Target="../tags/tag175.xml"/><Relationship Id="rId6" Type="http://schemas.openxmlformats.org/officeDocument/2006/relationships/tags" Target="../tags/tag180.xml"/><Relationship Id="rId15" Type="http://schemas.openxmlformats.org/officeDocument/2006/relationships/tags" Target="../tags/tag189.xml"/><Relationship Id="rId23" Type="http://schemas.openxmlformats.org/officeDocument/2006/relationships/tags" Target="../tags/tag197.xml"/><Relationship Id="rId28" Type="http://schemas.openxmlformats.org/officeDocument/2006/relationships/tags" Target="../tags/tag202.xml"/><Relationship Id="rId36" Type="http://schemas.openxmlformats.org/officeDocument/2006/relationships/tags" Target="../tags/tag210.xml"/><Relationship Id="rId49" Type="http://schemas.openxmlformats.org/officeDocument/2006/relationships/tags" Target="../tags/tag223.xml"/><Relationship Id="rId57" Type="http://schemas.openxmlformats.org/officeDocument/2006/relationships/image" Target="../media/image4.png"/><Relationship Id="rId10" Type="http://schemas.openxmlformats.org/officeDocument/2006/relationships/tags" Target="../tags/tag184.xml"/><Relationship Id="rId31" Type="http://schemas.openxmlformats.org/officeDocument/2006/relationships/tags" Target="../tags/tag205.xml"/><Relationship Id="rId44" Type="http://schemas.openxmlformats.org/officeDocument/2006/relationships/tags" Target="../tags/tag218.xml"/><Relationship Id="rId52" Type="http://schemas.openxmlformats.org/officeDocument/2006/relationships/tags" Target="../tags/tag226.xml"/><Relationship Id="rId60" Type="http://schemas.openxmlformats.org/officeDocument/2006/relationships/image" Target="../media/image3.png"/></Relationships>
</file>

<file path=ppt/slides/_rels/slide10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75.xml"/><Relationship Id="rId1" Type="http://schemas.openxmlformats.org/officeDocument/2006/relationships/tags" Target="../tags/tag3574.xml"/><Relationship Id="rId4" Type="http://schemas.openxmlformats.org/officeDocument/2006/relationships/notesSlide" Target="../notesSlides/notesSlide6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3" Type="http://schemas.openxmlformats.org/officeDocument/2006/relationships/tags" Target="../tags/tag3588.xml"/><Relationship Id="rId18" Type="http://schemas.openxmlformats.org/officeDocument/2006/relationships/tags" Target="../tags/tag3593.xml"/><Relationship Id="rId26" Type="http://schemas.openxmlformats.org/officeDocument/2006/relationships/tags" Target="../tags/tag3601.xml"/><Relationship Id="rId39" Type="http://schemas.openxmlformats.org/officeDocument/2006/relationships/tags" Target="../tags/tag3614.xml"/><Relationship Id="rId21" Type="http://schemas.openxmlformats.org/officeDocument/2006/relationships/tags" Target="../tags/tag3596.xml"/><Relationship Id="rId34" Type="http://schemas.openxmlformats.org/officeDocument/2006/relationships/tags" Target="../tags/tag3609.xml"/><Relationship Id="rId42" Type="http://schemas.openxmlformats.org/officeDocument/2006/relationships/tags" Target="../tags/tag3617.xml"/><Relationship Id="rId47" Type="http://schemas.openxmlformats.org/officeDocument/2006/relationships/tags" Target="../tags/tag3622.xml"/><Relationship Id="rId50" Type="http://schemas.openxmlformats.org/officeDocument/2006/relationships/notesSlide" Target="../notesSlides/notesSlide63.xml"/><Relationship Id="rId7" Type="http://schemas.openxmlformats.org/officeDocument/2006/relationships/tags" Target="../tags/tag3582.xml"/><Relationship Id="rId2" Type="http://schemas.openxmlformats.org/officeDocument/2006/relationships/tags" Target="../tags/tag3577.xml"/><Relationship Id="rId16" Type="http://schemas.openxmlformats.org/officeDocument/2006/relationships/tags" Target="../tags/tag3591.xml"/><Relationship Id="rId29" Type="http://schemas.openxmlformats.org/officeDocument/2006/relationships/tags" Target="../tags/tag3604.xml"/><Relationship Id="rId11" Type="http://schemas.openxmlformats.org/officeDocument/2006/relationships/tags" Target="../tags/tag3586.xml"/><Relationship Id="rId24" Type="http://schemas.openxmlformats.org/officeDocument/2006/relationships/tags" Target="../tags/tag3599.xml"/><Relationship Id="rId32" Type="http://schemas.openxmlformats.org/officeDocument/2006/relationships/tags" Target="../tags/tag3607.xml"/><Relationship Id="rId37" Type="http://schemas.openxmlformats.org/officeDocument/2006/relationships/tags" Target="../tags/tag3612.xml"/><Relationship Id="rId40" Type="http://schemas.openxmlformats.org/officeDocument/2006/relationships/tags" Target="../tags/tag3615.xml"/><Relationship Id="rId45" Type="http://schemas.openxmlformats.org/officeDocument/2006/relationships/tags" Target="../tags/tag3620.xml"/><Relationship Id="rId5" Type="http://schemas.openxmlformats.org/officeDocument/2006/relationships/tags" Target="../tags/tag3580.xml"/><Relationship Id="rId15" Type="http://schemas.openxmlformats.org/officeDocument/2006/relationships/tags" Target="../tags/tag3590.xml"/><Relationship Id="rId23" Type="http://schemas.openxmlformats.org/officeDocument/2006/relationships/tags" Target="../tags/tag3598.xml"/><Relationship Id="rId28" Type="http://schemas.openxmlformats.org/officeDocument/2006/relationships/tags" Target="../tags/tag3603.xml"/><Relationship Id="rId36" Type="http://schemas.openxmlformats.org/officeDocument/2006/relationships/tags" Target="../tags/tag3611.xml"/><Relationship Id="rId49" Type="http://schemas.openxmlformats.org/officeDocument/2006/relationships/slideLayout" Target="../slideLayouts/slideLayout4.xml"/><Relationship Id="rId10" Type="http://schemas.openxmlformats.org/officeDocument/2006/relationships/tags" Target="../tags/tag3585.xml"/><Relationship Id="rId19" Type="http://schemas.openxmlformats.org/officeDocument/2006/relationships/tags" Target="../tags/tag3594.xml"/><Relationship Id="rId31" Type="http://schemas.openxmlformats.org/officeDocument/2006/relationships/tags" Target="../tags/tag3606.xml"/><Relationship Id="rId44" Type="http://schemas.openxmlformats.org/officeDocument/2006/relationships/tags" Target="../tags/tag3619.xml"/><Relationship Id="rId4" Type="http://schemas.openxmlformats.org/officeDocument/2006/relationships/tags" Target="../tags/tag3579.xml"/><Relationship Id="rId9" Type="http://schemas.openxmlformats.org/officeDocument/2006/relationships/tags" Target="../tags/tag3584.xml"/><Relationship Id="rId14" Type="http://schemas.openxmlformats.org/officeDocument/2006/relationships/tags" Target="../tags/tag3589.xml"/><Relationship Id="rId22" Type="http://schemas.openxmlformats.org/officeDocument/2006/relationships/tags" Target="../tags/tag3597.xml"/><Relationship Id="rId27" Type="http://schemas.openxmlformats.org/officeDocument/2006/relationships/tags" Target="../tags/tag3602.xml"/><Relationship Id="rId30" Type="http://schemas.openxmlformats.org/officeDocument/2006/relationships/tags" Target="../tags/tag3605.xml"/><Relationship Id="rId35" Type="http://schemas.openxmlformats.org/officeDocument/2006/relationships/tags" Target="../tags/tag3610.xml"/><Relationship Id="rId43" Type="http://schemas.openxmlformats.org/officeDocument/2006/relationships/tags" Target="../tags/tag3618.xml"/><Relationship Id="rId48" Type="http://schemas.openxmlformats.org/officeDocument/2006/relationships/tags" Target="../tags/tag3623.xml"/><Relationship Id="rId8" Type="http://schemas.openxmlformats.org/officeDocument/2006/relationships/tags" Target="../tags/tag3583.xml"/><Relationship Id="rId51" Type="http://schemas.openxmlformats.org/officeDocument/2006/relationships/image" Target="../media/image14.jpg"/><Relationship Id="rId3" Type="http://schemas.openxmlformats.org/officeDocument/2006/relationships/tags" Target="../tags/tag3578.xml"/><Relationship Id="rId12" Type="http://schemas.openxmlformats.org/officeDocument/2006/relationships/tags" Target="../tags/tag3587.xml"/><Relationship Id="rId17" Type="http://schemas.openxmlformats.org/officeDocument/2006/relationships/tags" Target="../tags/tag3592.xml"/><Relationship Id="rId25" Type="http://schemas.openxmlformats.org/officeDocument/2006/relationships/tags" Target="../tags/tag3600.xml"/><Relationship Id="rId33" Type="http://schemas.openxmlformats.org/officeDocument/2006/relationships/tags" Target="../tags/tag3608.xml"/><Relationship Id="rId38" Type="http://schemas.openxmlformats.org/officeDocument/2006/relationships/tags" Target="../tags/tag3613.xml"/><Relationship Id="rId46" Type="http://schemas.openxmlformats.org/officeDocument/2006/relationships/tags" Target="../tags/tag3621.xml"/><Relationship Id="rId20" Type="http://schemas.openxmlformats.org/officeDocument/2006/relationships/tags" Target="../tags/tag3595.xml"/><Relationship Id="rId41" Type="http://schemas.openxmlformats.org/officeDocument/2006/relationships/tags" Target="../tags/tag3616.xml"/><Relationship Id="rId1" Type="http://schemas.openxmlformats.org/officeDocument/2006/relationships/tags" Target="../tags/tag3576.xml"/><Relationship Id="rId6" Type="http://schemas.openxmlformats.org/officeDocument/2006/relationships/tags" Target="../tags/tag3581.xml"/></Relationships>
</file>

<file path=ppt/slides/_rels/slide103.xml.rels><?xml version="1.0" encoding="UTF-8" standalone="yes"?>
<Relationships xmlns="http://schemas.openxmlformats.org/package/2006/relationships"><Relationship Id="rId13" Type="http://schemas.openxmlformats.org/officeDocument/2006/relationships/tags" Target="../tags/tag3636.xml"/><Relationship Id="rId18" Type="http://schemas.openxmlformats.org/officeDocument/2006/relationships/tags" Target="../tags/tag3641.xml"/><Relationship Id="rId26" Type="http://schemas.openxmlformats.org/officeDocument/2006/relationships/tags" Target="../tags/tag3649.xml"/><Relationship Id="rId39" Type="http://schemas.openxmlformats.org/officeDocument/2006/relationships/tags" Target="../tags/tag3662.xml"/><Relationship Id="rId21" Type="http://schemas.openxmlformats.org/officeDocument/2006/relationships/tags" Target="../tags/tag3644.xml"/><Relationship Id="rId34" Type="http://schemas.openxmlformats.org/officeDocument/2006/relationships/tags" Target="../tags/tag3657.xml"/><Relationship Id="rId42" Type="http://schemas.openxmlformats.org/officeDocument/2006/relationships/tags" Target="../tags/tag3665.xml"/><Relationship Id="rId47" Type="http://schemas.openxmlformats.org/officeDocument/2006/relationships/tags" Target="../tags/tag3670.xml"/><Relationship Id="rId50" Type="http://schemas.openxmlformats.org/officeDocument/2006/relationships/tags" Target="../tags/tag3673.xml"/><Relationship Id="rId55" Type="http://schemas.openxmlformats.org/officeDocument/2006/relationships/tags" Target="../tags/tag3678.xml"/><Relationship Id="rId63" Type="http://schemas.openxmlformats.org/officeDocument/2006/relationships/slideLayout" Target="../slideLayouts/slideLayout4.xml"/><Relationship Id="rId7" Type="http://schemas.openxmlformats.org/officeDocument/2006/relationships/tags" Target="../tags/tag3630.xml"/><Relationship Id="rId2" Type="http://schemas.openxmlformats.org/officeDocument/2006/relationships/tags" Target="../tags/tag3625.xml"/><Relationship Id="rId16" Type="http://schemas.openxmlformats.org/officeDocument/2006/relationships/tags" Target="../tags/tag3639.xml"/><Relationship Id="rId29" Type="http://schemas.openxmlformats.org/officeDocument/2006/relationships/tags" Target="../tags/tag3652.xml"/><Relationship Id="rId11" Type="http://schemas.openxmlformats.org/officeDocument/2006/relationships/tags" Target="../tags/tag3634.xml"/><Relationship Id="rId24" Type="http://schemas.openxmlformats.org/officeDocument/2006/relationships/tags" Target="../tags/tag3647.xml"/><Relationship Id="rId32" Type="http://schemas.openxmlformats.org/officeDocument/2006/relationships/tags" Target="../tags/tag3655.xml"/><Relationship Id="rId37" Type="http://schemas.openxmlformats.org/officeDocument/2006/relationships/tags" Target="../tags/tag3660.xml"/><Relationship Id="rId40" Type="http://schemas.openxmlformats.org/officeDocument/2006/relationships/tags" Target="../tags/tag3663.xml"/><Relationship Id="rId45" Type="http://schemas.openxmlformats.org/officeDocument/2006/relationships/tags" Target="../tags/tag3668.xml"/><Relationship Id="rId53" Type="http://schemas.openxmlformats.org/officeDocument/2006/relationships/tags" Target="../tags/tag3676.xml"/><Relationship Id="rId58" Type="http://schemas.openxmlformats.org/officeDocument/2006/relationships/tags" Target="../tags/tag3681.xml"/><Relationship Id="rId5" Type="http://schemas.openxmlformats.org/officeDocument/2006/relationships/tags" Target="../tags/tag3628.xml"/><Relationship Id="rId61" Type="http://schemas.openxmlformats.org/officeDocument/2006/relationships/tags" Target="../tags/tag3684.xml"/><Relationship Id="rId19" Type="http://schemas.openxmlformats.org/officeDocument/2006/relationships/tags" Target="../tags/tag3642.xml"/><Relationship Id="rId14" Type="http://schemas.openxmlformats.org/officeDocument/2006/relationships/tags" Target="../tags/tag3637.xml"/><Relationship Id="rId22" Type="http://schemas.openxmlformats.org/officeDocument/2006/relationships/tags" Target="../tags/tag3645.xml"/><Relationship Id="rId27" Type="http://schemas.openxmlformats.org/officeDocument/2006/relationships/tags" Target="../tags/tag3650.xml"/><Relationship Id="rId30" Type="http://schemas.openxmlformats.org/officeDocument/2006/relationships/tags" Target="../tags/tag3653.xml"/><Relationship Id="rId35" Type="http://schemas.openxmlformats.org/officeDocument/2006/relationships/tags" Target="../tags/tag3658.xml"/><Relationship Id="rId43" Type="http://schemas.openxmlformats.org/officeDocument/2006/relationships/tags" Target="../tags/tag3666.xml"/><Relationship Id="rId48" Type="http://schemas.openxmlformats.org/officeDocument/2006/relationships/tags" Target="../tags/tag3671.xml"/><Relationship Id="rId56" Type="http://schemas.openxmlformats.org/officeDocument/2006/relationships/tags" Target="../tags/tag3679.xml"/><Relationship Id="rId64" Type="http://schemas.openxmlformats.org/officeDocument/2006/relationships/notesSlide" Target="../notesSlides/notesSlide64.xml"/><Relationship Id="rId8" Type="http://schemas.openxmlformats.org/officeDocument/2006/relationships/tags" Target="../tags/tag3631.xml"/><Relationship Id="rId51" Type="http://schemas.openxmlformats.org/officeDocument/2006/relationships/tags" Target="../tags/tag3674.xml"/><Relationship Id="rId3" Type="http://schemas.openxmlformats.org/officeDocument/2006/relationships/tags" Target="../tags/tag3626.xml"/><Relationship Id="rId12" Type="http://schemas.openxmlformats.org/officeDocument/2006/relationships/tags" Target="../tags/tag3635.xml"/><Relationship Id="rId17" Type="http://schemas.openxmlformats.org/officeDocument/2006/relationships/tags" Target="../tags/tag3640.xml"/><Relationship Id="rId25" Type="http://schemas.openxmlformats.org/officeDocument/2006/relationships/tags" Target="../tags/tag3648.xml"/><Relationship Id="rId33" Type="http://schemas.openxmlformats.org/officeDocument/2006/relationships/tags" Target="../tags/tag3656.xml"/><Relationship Id="rId38" Type="http://schemas.openxmlformats.org/officeDocument/2006/relationships/tags" Target="../tags/tag3661.xml"/><Relationship Id="rId46" Type="http://schemas.openxmlformats.org/officeDocument/2006/relationships/tags" Target="../tags/tag3669.xml"/><Relationship Id="rId59" Type="http://schemas.openxmlformats.org/officeDocument/2006/relationships/tags" Target="../tags/tag3682.xml"/><Relationship Id="rId20" Type="http://schemas.openxmlformats.org/officeDocument/2006/relationships/tags" Target="../tags/tag3643.xml"/><Relationship Id="rId41" Type="http://schemas.openxmlformats.org/officeDocument/2006/relationships/tags" Target="../tags/tag3664.xml"/><Relationship Id="rId54" Type="http://schemas.openxmlformats.org/officeDocument/2006/relationships/tags" Target="../tags/tag3677.xml"/><Relationship Id="rId62" Type="http://schemas.openxmlformats.org/officeDocument/2006/relationships/tags" Target="../tags/tag3685.xml"/><Relationship Id="rId1" Type="http://schemas.openxmlformats.org/officeDocument/2006/relationships/tags" Target="../tags/tag3624.xml"/><Relationship Id="rId6" Type="http://schemas.openxmlformats.org/officeDocument/2006/relationships/tags" Target="../tags/tag3629.xml"/><Relationship Id="rId15" Type="http://schemas.openxmlformats.org/officeDocument/2006/relationships/tags" Target="../tags/tag3638.xml"/><Relationship Id="rId23" Type="http://schemas.openxmlformats.org/officeDocument/2006/relationships/tags" Target="../tags/tag3646.xml"/><Relationship Id="rId28" Type="http://schemas.openxmlformats.org/officeDocument/2006/relationships/tags" Target="../tags/tag3651.xml"/><Relationship Id="rId36" Type="http://schemas.openxmlformats.org/officeDocument/2006/relationships/tags" Target="../tags/tag3659.xml"/><Relationship Id="rId49" Type="http://schemas.openxmlformats.org/officeDocument/2006/relationships/tags" Target="../tags/tag3672.xml"/><Relationship Id="rId57" Type="http://schemas.openxmlformats.org/officeDocument/2006/relationships/tags" Target="../tags/tag3680.xml"/><Relationship Id="rId10" Type="http://schemas.openxmlformats.org/officeDocument/2006/relationships/tags" Target="../tags/tag3633.xml"/><Relationship Id="rId31" Type="http://schemas.openxmlformats.org/officeDocument/2006/relationships/tags" Target="../tags/tag3654.xml"/><Relationship Id="rId44" Type="http://schemas.openxmlformats.org/officeDocument/2006/relationships/tags" Target="../tags/tag3667.xml"/><Relationship Id="rId52" Type="http://schemas.openxmlformats.org/officeDocument/2006/relationships/tags" Target="../tags/tag3675.xml"/><Relationship Id="rId60" Type="http://schemas.openxmlformats.org/officeDocument/2006/relationships/tags" Target="../tags/tag3683.xml"/><Relationship Id="rId4" Type="http://schemas.openxmlformats.org/officeDocument/2006/relationships/tags" Target="../tags/tag3627.xml"/><Relationship Id="rId9" Type="http://schemas.openxmlformats.org/officeDocument/2006/relationships/tags" Target="../tags/tag3632.xml"/></Relationships>
</file>

<file path=ppt/slides/_rels/slide104.xml.rels><?xml version="1.0" encoding="UTF-8" standalone="yes"?>
<Relationships xmlns="http://schemas.openxmlformats.org/package/2006/relationships"><Relationship Id="rId13" Type="http://schemas.openxmlformats.org/officeDocument/2006/relationships/tags" Target="../tags/tag3698.xml"/><Relationship Id="rId18" Type="http://schemas.openxmlformats.org/officeDocument/2006/relationships/tags" Target="../tags/tag3703.xml"/><Relationship Id="rId26" Type="http://schemas.openxmlformats.org/officeDocument/2006/relationships/tags" Target="../tags/tag3711.xml"/><Relationship Id="rId39" Type="http://schemas.openxmlformats.org/officeDocument/2006/relationships/tags" Target="../tags/tag3724.xml"/><Relationship Id="rId21" Type="http://schemas.openxmlformats.org/officeDocument/2006/relationships/tags" Target="../tags/tag3706.xml"/><Relationship Id="rId34" Type="http://schemas.openxmlformats.org/officeDocument/2006/relationships/tags" Target="../tags/tag3719.xml"/><Relationship Id="rId42" Type="http://schemas.openxmlformats.org/officeDocument/2006/relationships/tags" Target="../tags/tag3727.xml"/><Relationship Id="rId47" Type="http://schemas.openxmlformats.org/officeDocument/2006/relationships/tags" Target="../tags/tag3732.xml"/><Relationship Id="rId50" Type="http://schemas.openxmlformats.org/officeDocument/2006/relationships/tags" Target="../tags/tag3735.xml"/><Relationship Id="rId7" Type="http://schemas.openxmlformats.org/officeDocument/2006/relationships/tags" Target="../tags/tag3692.xml"/><Relationship Id="rId2" Type="http://schemas.openxmlformats.org/officeDocument/2006/relationships/tags" Target="../tags/tag3687.xml"/><Relationship Id="rId16" Type="http://schemas.openxmlformats.org/officeDocument/2006/relationships/tags" Target="../tags/tag3701.xml"/><Relationship Id="rId29" Type="http://schemas.openxmlformats.org/officeDocument/2006/relationships/tags" Target="../tags/tag3714.xml"/><Relationship Id="rId11" Type="http://schemas.openxmlformats.org/officeDocument/2006/relationships/tags" Target="../tags/tag3696.xml"/><Relationship Id="rId24" Type="http://schemas.openxmlformats.org/officeDocument/2006/relationships/tags" Target="../tags/tag3709.xml"/><Relationship Id="rId32" Type="http://schemas.openxmlformats.org/officeDocument/2006/relationships/tags" Target="../tags/tag3717.xml"/><Relationship Id="rId37" Type="http://schemas.openxmlformats.org/officeDocument/2006/relationships/tags" Target="../tags/tag3722.xml"/><Relationship Id="rId40" Type="http://schemas.openxmlformats.org/officeDocument/2006/relationships/tags" Target="../tags/tag3725.xml"/><Relationship Id="rId45" Type="http://schemas.openxmlformats.org/officeDocument/2006/relationships/tags" Target="../tags/tag3730.xml"/><Relationship Id="rId53" Type="http://schemas.openxmlformats.org/officeDocument/2006/relationships/slideLayout" Target="../slideLayouts/slideLayout4.xml"/><Relationship Id="rId5" Type="http://schemas.openxmlformats.org/officeDocument/2006/relationships/tags" Target="../tags/tag3690.xml"/><Relationship Id="rId10" Type="http://schemas.openxmlformats.org/officeDocument/2006/relationships/tags" Target="../tags/tag3695.xml"/><Relationship Id="rId19" Type="http://schemas.openxmlformats.org/officeDocument/2006/relationships/tags" Target="../tags/tag3704.xml"/><Relationship Id="rId31" Type="http://schemas.openxmlformats.org/officeDocument/2006/relationships/tags" Target="../tags/tag3716.xml"/><Relationship Id="rId44" Type="http://schemas.openxmlformats.org/officeDocument/2006/relationships/tags" Target="../tags/tag3729.xml"/><Relationship Id="rId52" Type="http://schemas.openxmlformats.org/officeDocument/2006/relationships/tags" Target="../tags/tag3737.xml"/><Relationship Id="rId4" Type="http://schemas.openxmlformats.org/officeDocument/2006/relationships/tags" Target="../tags/tag3689.xml"/><Relationship Id="rId9" Type="http://schemas.openxmlformats.org/officeDocument/2006/relationships/tags" Target="../tags/tag3694.xml"/><Relationship Id="rId14" Type="http://schemas.openxmlformats.org/officeDocument/2006/relationships/tags" Target="../tags/tag3699.xml"/><Relationship Id="rId22" Type="http://schemas.openxmlformats.org/officeDocument/2006/relationships/tags" Target="../tags/tag3707.xml"/><Relationship Id="rId27" Type="http://schemas.openxmlformats.org/officeDocument/2006/relationships/tags" Target="../tags/tag3712.xml"/><Relationship Id="rId30" Type="http://schemas.openxmlformats.org/officeDocument/2006/relationships/tags" Target="../tags/tag3715.xml"/><Relationship Id="rId35" Type="http://schemas.openxmlformats.org/officeDocument/2006/relationships/tags" Target="../tags/tag3720.xml"/><Relationship Id="rId43" Type="http://schemas.openxmlformats.org/officeDocument/2006/relationships/tags" Target="../tags/tag3728.xml"/><Relationship Id="rId48" Type="http://schemas.openxmlformats.org/officeDocument/2006/relationships/tags" Target="../tags/tag3733.xml"/><Relationship Id="rId8" Type="http://schemas.openxmlformats.org/officeDocument/2006/relationships/tags" Target="../tags/tag3693.xml"/><Relationship Id="rId51" Type="http://schemas.openxmlformats.org/officeDocument/2006/relationships/tags" Target="../tags/tag3736.xml"/><Relationship Id="rId3" Type="http://schemas.openxmlformats.org/officeDocument/2006/relationships/tags" Target="../tags/tag3688.xml"/><Relationship Id="rId12" Type="http://schemas.openxmlformats.org/officeDocument/2006/relationships/tags" Target="../tags/tag3697.xml"/><Relationship Id="rId17" Type="http://schemas.openxmlformats.org/officeDocument/2006/relationships/tags" Target="../tags/tag3702.xml"/><Relationship Id="rId25" Type="http://schemas.openxmlformats.org/officeDocument/2006/relationships/tags" Target="../tags/tag3710.xml"/><Relationship Id="rId33" Type="http://schemas.openxmlformats.org/officeDocument/2006/relationships/tags" Target="../tags/tag3718.xml"/><Relationship Id="rId38" Type="http://schemas.openxmlformats.org/officeDocument/2006/relationships/tags" Target="../tags/tag3723.xml"/><Relationship Id="rId46" Type="http://schemas.openxmlformats.org/officeDocument/2006/relationships/tags" Target="../tags/tag3731.xml"/><Relationship Id="rId20" Type="http://schemas.openxmlformats.org/officeDocument/2006/relationships/tags" Target="../tags/tag3705.xml"/><Relationship Id="rId41" Type="http://schemas.openxmlformats.org/officeDocument/2006/relationships/tags" Target="../tags/tag3726.xml"/><Relationship Id="rId54" Type="http://schemas.openxmlformats.org/officeDocument/2006/relationships/notesSlide" Target="../notesSlides/notesSlide65.xml"/><Relationship Id="rId1" Type="http://schemas.openxmlformats.org/officeDocument/2006/relationships/tags" Target="../tags/tag3686.xml"/><Relationship Id="rId6" Type="http://schemas.openxmlformats.org/officeDocument/2006/relationships/tags" Target="../tags/tag3691.xml"/><Relationship Id="rId15" Type="http://schemas.openxmlformats.org/officeDocument/2006/relationships/tags" Target="../tags/tag3700.xml"/><Relationship Id="rId23" Type="http://schemas.openxmlformats.org/officeDocument/2006/relationships/tags" Target="../tags/tag3708.xml"/><Relationship Id="rId28" Type="http://schemas.openxmlformats.org/officeDocument/2006/relationships/tags" Target="../tags/tag3713.xml"/><Relationship Id="rId36" Type="http://schemas.openxmlformats.org/officeDocument/2006/relationships/tags" Target="../tags/tag3721.xml"/><Relationship Id="rId49" Type="http://schemas.openxmlformats.org/officeDocument/2006/relationships/tags" Target="../tags/tag3734.xml"/></Relationships>
</file>

<file path=ppt/slides/_rels/slide105.xml.rels><?xml version="1.0" encoding="UTF-8" standalone="yes"?>
<Relationships xmlns="http://schemas.openxmlformats.org/package/2006/relationships"><Relationship Id="rId13" Type="http://schemas.openxmlformats.org/officeDocument/2006/relationships/tags" Target="../tags/tag3750.xml"/><Relationship Id="rId18" Type="http://schemas.openxmlformats.org/officeDocument/2006/relationships/tags" Target="../tags/tag3755.xml"/><Relationship Id="rId26" Type="http://schemas.openxmlformats.org/officeDocument/2006/relationships/tags" Target="../tags/tag3763.xml"/><Relationship Id="rId39" Type="http://schemas.openxmlformats.org/officeDocument/2006/relationships/tags" Target="../tags/tag3776.xml"/><Relationship Id="rId21" Type="http://schemas.openxmlformats.org/officeDocument/2006/relationships/tags" Target="../tags/tag3758.xml"/><Relationship Id="rId34" Type="http://schemas.openxmlformats.org/officeDocument/2006/relationships/tags" Target="../tags/tag3771.xml"/><Relationship Id="rId42" Type="http://schemas.openxmlformats.org/officeDocument/2006/relationships/tags" Target="../tags/tag3779.xml"/><Relationship Id="rId47" Type="http://schemas.openxmlformats.org/officeDocument/2006/relationships/tags" Target="../tags/tag3784.xml"/><Relationship Id="rId50" Type="http://schemas.openxmlformats.org/officeDocument/2006/relationships/tags" Target="../tags/tag3787.xml"/><Relationship Id="rId7" Type="http://schemas.openxmlformats.org/officeDocument/2006/relationships/tags" Target="../tags/tag3744.xml"/><Relationship Id="rId2" Type="http://schemas.openxmlformats.org/officeDocument/2006/relationships/tags" Target="../tags/tag3739.xml"/><Relationship Id="rId16" Type="http://schemas.openxmlformats.org/officeDocument/2006/relationships/tags" Target="../tags/tag3753.xml"/><Relationship Id="rId29" Type="http://schemas.openxmlformats.org/officeDocument/2006/relationships/tags" Target="../tags/tag3766.xml"/><Relationship Id="rId11" Type="http://schemas.openxmlformats.org/officeDocument/2006/relationships/tags" Target="../tags/tag3748.xml"/><Relationship Id="rId24" Type="http://schemas.openxmlformats.org/officeDocument/2006/relationships/tags" Target="../tags/tag3761.xml"/><Relationship Id="rId32" Type="http://schemas.openxmlformats.org/officeDocument/2006/relationships/tags" Target="../tags/tag3769.xml"/><Relationship Id="rId37" Type="http://schemas.openxmlformats.org/officeDocument/2006/relationships/tags" Target="../tags/tag3774.xml"/><Relationship Id="rId40" Type="http://schemas.openxmlformats.org/officeDocument/2006/relationships/tags" Target="../tags/tag3777.xml"/><Relationship Id="rId45" Type="http://schemas.openxmlformats.org/officeDocument/2006/relationships/tags" Target="../tags/tag3782.xml"/><Relationship Id="rId5" Type="http://schemas.openxmlformats.org/officeDocument/2006/relationships/tags" Target="../tags/tag3742.xml"/><Relationship Id="rId15" Type="http://schemas.openxmlformats.org/officeDocument/2006/relationships/tags" Target="../tags/tag3752.xml"/><Relationship Id="rId23" Type="http://schemas.openxmlformats.org/officeDocument/2006/relationships/tags" Target="../tags/tag3760.xml"/><Relationship Id="rId28" Type="http://schemas.openxmlformats.org/officeDocument/2006/relationships/tags" Target="../tags/tag3765.xml"/><Relationship Id="rId36" Type="http://schemas.openxmlformats.org/officeDocument/2006/relationships/tags" Target="../tags/tag3773.xml"/><Relationship Id="rId49" Type="http://schemas.openxmlformats.org/officeDocument/2006/relationships/tags" Target="../tags/tag3786.xml"/><Relationship Id="rId10" Type="http://schemas.openxmlformats.org/officeDocument/2006/relationships/tags" Target="../tags/tag3747.xml"/><Relationship Id="rId19" Type="http://schemas.openxmlformats.org/officeDocument/2006/relationships/tags" Target="../tags/tag3756.xml"/><Relationship Id="rId31" Type="http://schemas.openxmlformats.org/officeDocument/2006/relationships/tags" Target="../tags/tag3768.xml"/><Relationship Id="rId44" Type="http://schemas.openxmlformats.org/officeDocument/2006/relationships/tags" Target="../tags/tag3781.xml"/><Relationship Id="rId52" Type="http://schemas.openxmlformats.org/officeDocument/2006/relationships/notesSlide" Target="../notesSlides/notesSlide66.xml"/><Relationship Id="rId4" Type="http://schemas.openxmlformats.org/officeDocument/2006/relationships/tags" Target="../tags/tag3741.xml"/><Relationship Id="rId9" Type="http://schemas.openxmlformats.org/officeDocument/2006/relationships/tags" Target="../tags/tag3746.xml"/><Relationship Id="rId14" Type="http://schemas.openxmlformats.org/officeDocument/2006/relationships/tags" Target="../tags/tag3751.xml"/><Relationship Id="rId22" Type="http://schemas.openxmlformats.org/officeDocument/2006/relationships/tags" Target="../tags/tag3759.xml"/><Relationship Id="rId27" Type="http://schemas.openxmlformats.org/officeDocument/2006/relationships/tags" Target="../tags/tag3764.xml"/><Relationship Id="rId30" Type="http://schemas.openxmlformats.org/officeDocument/2006/relationships/tags" Target="../tags/tag3767.xml"/><Relationship Id="rId35" Type="http://schemas.openxmlformats.org/officeDocument/2006/relationships/tags" Target="../tags/tag3772.xml"/><Relationship Id="rId43" Type="http://schemas.openxmlformats.org/officeDocument/2006/relationships/tags" Target="../tags/tag3780.xml"/><Relationship Id="rId48" Type="http://schemas.openxmlformats.org/officeDocument/2006/relationships/tags" Target="../tags/tag3785.xml"/><Relationship Id="rId8" Type="http://schemas.openxmlformats.org/officeDocument/2006/relationships/tags" Target="../tags/tag3745.xml"/><Relationship Id="rId51" Type="http://schemas.openxmlformats.org/officeDocument/2006/relationships/slideLayout" Target="../slideLayouts/slideLayout4.xml"/><Relationship Id="rId3" Type="http://schemas.openxmlformats.org/officeDocument/2006/relationships/tags" Target="../tags/tag3740.xml"/><Relationship Id="rId12" Type="http://schemas.openxmlformats.org/officeDocument/2006/relationships/tags" Target="../tags/tag3749.xml"/><Relationship Id="rId17" Type="http://schemas.openxmlformats.org/officeDocument/2006/relationships/tags" Target="../tags/tag3754.xml"/><Relationship Id="rId25" Type="http://schemas.openxmlformats.org/officeDocument/2006/relationships/tags" Target="../tags/tag3762.xml"/><Relationship Id="rId33" Type="http://schemas.openxmlformats.org/officeDocument/2006/relationships/tags" Target="../tags/tag3770.xml"/><Relationship Id="rId38" Type="http://schemas.openxmlformats.org/officeDocument/2006/relationships/tags" Target="../tags/tag3775.xml"/><Relationship Id="rId46" Type="http://schemas.openxmlformats.org/officeDocument/2006/relationships/tags" Target="../tags/tag3783.xml"/><Relationship Id="rId20" Type="http://schemas.openxmlformats.org/officeDocument/2006/relationships/tags" Target="../tags/tag3757.xml"/><Relationship Id="rId41" Type="http://schemas.openxmlformats.org/officeDocument/2006/relationships/tags" Target="../tags/tag3778.xml"/><Relationship Id="rId1" Type="http://schemas.openxmlformats.org/officeDocument/2006/relationships/tags" Target="../tags/tag3738.xml"/><Relationship Id="rId6" Type="http://schemas.openxmlformats.org/officeDocument/2006/relationships/tags" Target="../tags/tag3743.xml"/></Relationships>
</file>

<file path=ppt/slides/_rels/slide106.xml.rels><?xml version="1.0" encoding="UTF-8" standalone="yes"?>
<Relationships xmlns="http://schemas.openxmlformats.org/package/2006/relationships"><Relationship Id="rId13" Type="http://schemas.openxmlformats.org/officeDocument/2006/relationships/tags" Target="../tags/tag3800.xml"/><Relationship Id="rId18" Type="http://schemas.openxmlformats.org/officeDocument/2006/relationships/tags" Target="../tags/tag3805.xml"/><Relationship Id="rId26" Type="http://schemas.openxmlformats.org/officeDocument/2006/relationships/tags" Target="../tags/tag3813.xml"/><Relationship Id="rId39" Type="http://schemas.openxmlformats.org/officeDocument/2006/relationships/tags" Target="../tags/tag3826.xml"/><Relationship Id="rId21" Type="http://schemas.openxmlformats.org/officeDocument/2006/relationships/tags" Target="../tags/tag3808.xml"/><Relationship Id="rId34" Type="http://schemas.openxmlformats.org/officeDocument/2006/relationships/tags" Target="../tags/tag3821.xml"/><Relationship Id="rId42" Type="http://schemas.openxmlformats.org/officeDocument/2006/relationships/tags" Target="../tags/tag3829.xml"/><Relationship Id="rId47" Type="http://schemas.openxmlformats.org/officeDocument/2006/relationships/tags" Target="../tags/tag3834.xml"/><Relationship Id="rId50" Type="http://schemas.openxmlformats.org/officeDocument/2006/relationships/tags" Target="../tags/tag3837.xml"/><Relationship Id="rId55" Type="http://schemas.openxmlformats.org/officeDocument/2006/relationships/tags" Target="../tags/tag3842.xml"/><Relationship Id="rId7" Type="http://schemas.openxmlformats.org/officeDocument/2006/relationships/tags" Target="../tags/tag3794.xml"/><Relationship Id="rId2" Type="http://schemas.openxmlformats.org/officeDocument/2006/relationships/tags" Target="../tags/tag3789.xml"/><Relationship Id="rId16" Type="http://schemas.openxmlformats.org/officeDocument/2006/relationships/tags" Target="../tags/tag3803.xml"/><Relationship Id="rId29" Type="http://schemas.openxmlformats.org/officeDocument/2006/relationships/tags" Target="../tags/tag3816.xml"/><Relationship Id="rId11" Type="http://schemas.openxmlformats.org/officeDocument/2006/relationships/tags" Target="../tags/tag3798.xml"/><Relationship Id="rId24" Type="http://schemas.openxmlformats.org/officeDocument/2006/relationships/tags" Target="../tags/tag3811.xml"/><Relationship Id="rId32" Type="http://schemas.openxmlformats.org/officeDocument/2006/relationships/tags" Target="../tags/tag3819.xml"/><Relationship Id="rId37" Type="http://schemas.openxmlformats.org/officeDocument/2006/relationships/tags" Target="../tags/tag3824.xml"/><Relationship Id="rId40" Type="http://schemas.openxmlformats.org/officeDocument/2006/relationships/tags" Target="../tags/tag3827.xml"/><Relationship Id="rId45" Type="http://schemas.openxmlformats.org/officeDocument/2006/relationships/tags" Target="../tags/tag3832.xml"/><Relationship Id="rId53" Type="http://schemas.openxmlformats.org/officeDocument/2006/relationships/tags" Target="../tags/tag3840.xml"/><Relationship Id="rId58" Type="http://schemas.openxmlformats.org/officeDocument/2006/relationships/notesSlide" Target="../notesSlides/notesSlide67.xml"/><Relationship Id="rId5" Type="http://schemas.openxmlformats.org/officeDocument/2006/relationships/tags" Target="../tags/tag3792.xml"/><Relationship Id="rId19" Type="http://schemas.openxmlformats.org/officeDocument/2006/relationships/tags" Target="../tags/tag3806.xml"/><Relationship Id="rId4" Type="http://schemas.openxmlformats.org/officeDocument/2006/relationships/tags" Target="../tags/tag3791.xml"/><Relationship Id="rId9" Type="http://schemas.openxmlformats.org/officeDocument/2006/relationships/tags" Target="../tags/tag3796.xml"/><Relationship Id="rId14" Type="http://schemas.openxmlformats.org/officeDocument/2006/relationships/tags" Target="../tags/tag3801.xml"/><Relationship Id="rId22" Type="http://schemas.openxmlformats.org/officeDocument/2006/relationships/tags" Target="../tags/tag3809.xml"/><Relationship Id="rId27" Type="http://schemas.openxmlformats.org/officeDocument/2006/relationships/tags" Target="../tags/tag3814.xml"/><Relationship Id="rId30" Type="http://schemas.openxmlformats.org/officeDocument/2006/relationships/tags" Target="../tags/tag3817.xml"/><Relationship Id="rId35" Type="http://schemas.openxmlformats.org/officeDocument/2006/relationships/tags" Target="../tags/tag3822.xml"/><Relationship Id="rId43" Type="http://schemas.openxmlformats.org/officeDocument/2006/relationships/tags" Target="../tags/tag3830.xml"/><Relationship Id="rId48" Type="http://schemas.openxmlformats.org/officeDocument/2006/relationships/tags" Target="../tags/tag3835.xml"/><Relationship Id="rId56" Type="http://schemas.openxmlformats.org/officeDocument/2006/relationships/tags" Target="../tags/tag3843.xml"/><Relationship Id="rId8" Type="http://schemas.openxmlformats.org/officeDocument/2006/relationships/tags" Target="../tags/tag3795.xml"/><Relationship Id="rId51" Type="http://schemas.openxmlformats.org/officeDocument/2006/relationships/tags" Target="../tags/tag3838.xml"/><Relationship Id="rId3" Type="http://schemas.openxmlformats.org/officeDocument/2006/relationships/tags" Target="../tags/tag3790.xml"/><Relationship Id="rId12" Type="http://schemas.openxmlformats.org/officeDocument/2006/relationships/tags" Target="../tags/tag3799.xml"/><Relationship Id="rId17" Type="http://schemas.openxmlformats.org/officeDocument/2006/relationships/tags" Target="../tags/tag3804.xml"/><Relationship Id="rId25" Type="http://schemas.openxmlformats.org/officeDocument/2006/relationships/tags" Target="../tags/tag3812.xml"/><Relationship Id="rId33" Type="http://schemas.openxmlformats.org/officeDocument/2006/relationships/tags" Target="../tags/tag3820.xml"/><Relationship Id="rId38" Type="http://schemas.openxmlformats.org/officeDocument/2006/relationships/tags" Target="../tags/tag3825.xml"/><Relationship Id="rId46" Type="http://schemas.openxmlformats.org/officeDocument/2006/relationships/tags" Target="../tags/tag3833.xml"/><Relationship Id="rId20" Type="http://schemas.openxmlformats.org/officeDocument/2006/relationships/tags" Target="../tags/tag3807.xml"/><Relationship Id="rId41" Type="http://schemas.openxmlformats.org/officeDocument/2006/relationships/tags" Target="../tags/tag3828.xml"/><Relationship Id="rId54" Type="http://schemas.openxmlformats.org/officeDocument/2006/relationships/tags" Target="../tags/tag3841.xml"/><Relationship Id="rId1" Type="http://schemas.openxmlformats.org/officeDocument/2006/relationships/tags" Target="../tags/tag3788.xml"/><Relationship Id="rId6" Type="http://schemas.openxmlformats.org/officeDocument/2006/relationships/tags" Target="../tags/tag3793.xml"/><Relationship Id="rId15" Type="http://schemas.openxmlformats.org/officeDocument/2006/relationships/tags" Target="../tags/tag3802.xml"/><Relationship Id="rId23" Type="http://schemas.openxmlformats.org/officeDocument/2006/relationships/tags" Target="../tags/tag3810.xml"/><Relationship Id="rId28" Type="http://schemas.openxmlformats.org/officeDocument/2006/relationships/tags" Target="../tags/tag3815.xml"/><Relationship Id="rId36" Type="http://schemas.openxmlformats.org/officeDocument/2006/relationships/tags" Target="../tags/tag3823.xml"/><Relationship Id="rId49" Type="http://schemas.openxmlformats.org/officeDocument/2006/relationships/tags" Target="../tags/tag3836.xml"/><Relationship Id="rId57" Type="http://schemas.openxmlformats.org/officeDocument/2006/relationships/slideLayout" Target="../slideLayouts/slideLayout4.xml"/><Relationship Id="rId10" Type="http://schemas.openxmlformats.org/officeDocument/2006/relationships/tags" Target="../tags/tag3797.xml"/><Relationship Id="rId31" Type="http://schemas.openxmlformats.org/officeDocument/2006/relationships/tags" Target="../tags/tag3818.xml"/><Relationship Id="rId44" Type="http://schemas.openxmlformats.org/officeDocument/2006/relationships/tags" Target="../tags/tag3831.xml"/><Relationship Id="rId52" Type="http://schemas.openxmlformats.org/officeDocument/2006/relationships/tags" Target="../tags/tag3839.xml"/></Relationships>
</file>

<file path=ppt/slides/_rels/slide107.xml.rels><?xml version="1.0" encoding="UTF-8" standalone="yes"?>
<Relationships xmlns="http://schemas.openxmlformats.org/package/2006/relationships"><Relationship Id="rId13" Type="http://schemas.openxmlformats.org/officeDocument/2006/relationships/tags" Target="../tags/tag3856.xml"/><Relationship Id="rId18" Type="http://schemas.openxmlformats.org/officeDocument/2006/relationships/tags" Target="../tags/tag3861.xml"/><Relationship Id="rId26" Type="http://schemas.openxmlformats.org/officeDocument/2006/relationships/tags" Target="../tags/tag3869.xml"/><Relationship Id="rId39" Type="http://schemas.openxmlformats.org/officeDocument/2006/relationships/tags" Target="../tags/tag3882.xml"/><Relationship Id="rId21" Type="http://schemas.openxmlformats.org/officeDocument/2006/relationships/tags" Target="../tags/tag3864.xml"/><Relationship Id="rId34" Type="http://schemas.openxmlformats.org/officeDocument/2006/relationships/tags" Target="../tags/tag3877.xml"/><Relationship Id="rId42" Type="http://schemas.openxmlformats.org/officeDocument/2006/relationships/tags" Target="../tags/tag3885.xml"/><Relationship Id="rId47" Type="http://schemas.openxmlformats.org/officeDocument/2006/relationships/tags" Target="../tags/tag3890.xml"/><Relationship Id="rId50" Type="http://schemas.openxmlformats.org/officeDocument/2006/relationships/tags" Target="../tags/tag3893.xml"/><Relationship Id="rId55" Type="http://schemas.openxmlformats.org/officeDocument/2006/relationships/notesSlide" Target="../notesSlides/notesSlide68.xml"/><Relationship Id="rId7" Type="http://schemas.openxmlformats.org/officeDocument/2006/relationships/tags" Target="../tags/tag3850.xml"/><Relationship Id="rId2" Type="http://schemas.openxmlformats.org/officeDocument/2006/relationships/tags" Target="../tags/tag3845.xml"/><Relationship Id="rId16" Type="http://schemas.openxmlformats.org/officeDocument/2006/relationships/tags" Target="../tags/tag3859.xml"/><Relationship Id="rId29" Type="http://schemas.openxmlformats.org/officeDocument/2006/relationships/tags" Target="../tags/tag3872.xml"/><Relationship Id="rId11" Type="http://schemas.openxmlformats.org/officeDocument/2006/relationships/tags" Target="../tags/tag3854.xml"/><Relationship Id="rId24" Type="http://schemas.openxmlformats.org/officeDocument/2006/relationships/tags" Target="../tags/tag3867.xml"/><Relationship Id="rId32" Type="http://schemas.openxmlformats.org/officeDocument/2006/relationships/tags" Target="../tags/tag3875.xml"/><Relationship Id="rId37" Type="http://schemas.openxmlformats.org/officeDocument/2006/relationships/tags" Target="../tags/tag3880.xml"/><Relationship Id="rId40" Type="http://schemas.openxmlformats.org/officeDocument/2006/relationships/tags" Target="../tags/tag3883.xml"/><Relationship Id="rId45" Type="http://schemas.openxmlformats.org/officeDocument/2006/relationships/tags" Target="../tags/tag3888.xml"/><Relationship Id="rId53" Type="http://schemas.openxmlformats.org/officeDocument/2006/relationships/tags" Target="../tags/tag3896.xml"/><Relationship Id="rId5" Type="http://schemas.openxmlformats.org/officeDocument/2006/relationships/tags" Target="../tags/tag3848.xml"/><Relationship Id="rId10" Type="http://schemas.openxmlformats.org/officeDocument/2006/relationships/tags" Target="../tags/tag3853.xml"/><Relationship Id="rId19" Type="http://schemas.openxmlformats.org/officeDocument/2006/relationships/tags" Target="../tags/tag3862.xml"/><Relationship Id="rId31" Type="http://schemas.openxmlformats.org/officeDocument/2006/relationships/tags" Target="../tags/tag3874.xml"/><Relationship Id="rId44" Type="http://schemas.openxmlformats.org/officeDocument/2006/relationships/tags" Target="../tags/tag3887.xml"/><Relationship Id="rId52" Type="http://schemas.openxmlformats.org/officeDocument/2006/relationships/tags" Target="../tags/tag3895.xml"/><Relationship Id="rId4" Type="http://schemas.openxmlformats.org/officeDocument/2006/relationships/tags" Target="../tags/tag3847.xml"/><Relationship Id="rId9" Type="http://schemas.openxmlformats.org/officeDocument/2006/relationships/tags" Target="../tags/tag3852.xml"/><Relationship Id="rId14" Type="http://schemas.openxmlformats.org/officeDocument/2006/relationships/tags" Target="../tags/tag3857.xml"/><Relationship Id="rId22" Type="http://schemas.openxmlformats.org/officeDocument/2006/relationships/tags" Target="../tags/tag3865.xml"/><Relationship Id="rId27" Type="http://schemas.openxmlformats.org/officeDocument/2006/relationships/tags" Target="../tags/tag3870.xml"/><Relationship Id="rId30" Type="http://schemas.openxmlformats.org/officeDocument/2006/relationships/tags" Target="../tags/tag3873.xml"/><Relationship Id="rId35" Type="http://schemas.openxmlformats.org/officeDocument/2006/relationships/tags" Target="../tags/tag3878.xml"/><Relationship Id="rId43" Type="http://schemas.openxmlformats.org/officeDocument/2006/relationships/tags" Target="../tags/tag3886.xml"/><Relationship Id="rId48" Type="http://schemas.openxmlformats.org/officeDocument/2006/relationships/tags" Target="../tags/tag3891.xml"/><Relationship Id="rId8" Type="http://schemas.openxmlformats.org/officeDocument/2006/relationships/tags" Target="../tags/tag3851.xml"/><Relationship Id="rId51" Type="http://schemas.openxmlformats.org/officeDocument/2006/relationships/tags" Target="../tags/tag3894.xml"/><Relationship Id="rId3" Type="http://schemas.openxmlformats.org/officeDocument/2006/relationships/tags" Target="../tags/tag3846.xml"/><Relationship Id="rId12" Type="http://schemas.openxmlformats.org/officeDocument/2006/relationships/tags" Target="../tags/tag3855.xml"/><Relationship Id="rId17" Type="http://schemas.openxmlformats.org/officeDocument/2006/relationships/tags" Target="../tags/tag3860.xml"/><Relationship Id="rId25" Type="http://schemas.openxmlformats.org/officeDocument/2006/relationships/tags" Target="../tags/tag3868.xml"/><Relationship Id="rId33" Type="http://schemas.openxmlformats.org/officeDocument/2006/relationships/tags" Target="../tags/tag3876.xml"/><Relationship Id="rId38" Type="http://schemas.openxmlformats.org/officeDocument/2006/relationships/tags" Target="../tags/tag3881.xml"/><Relationship Id="rId46" Type="http://schemas.openxmlformats.org/officeDocument/2006/relationships/tags" Target="../tags/tag3889.xml"/><Relationship Id="rId20" Type="http://schemas.openxmlformats.org/officeDocument/2006/relationships/tags" Target="../tags/tag3863.xml"/><Relationship Id="rId41" Type="http://schemas.openxmlformats.org/officeDocument/2006/relationships/tags" Target="../tags/tag3884.xml"/><Relationship Id="rId54" Type="http://schemas.openxmlformats.org/officeDocument/2006/relationships/slideLayout" Target="../slideLayouts/slideLayout4.xml"/><Relationship Id="rId1" Type="http://schemas.openxmlformats.org/officeDocument/2006/relationships/tags" Target="../tags/tag3844.xml"/><Relationship Id="rId6" Type="http://schemas.openxmlformats.org/officeDocument/2006/relationships/tags" Target="../tags/tag3849.xml"/><Relationship Id="rId15" Type="http://schemas.openxmlformats.org/officeDocument/2006/relationships/tags" Target="../tags/tag3858.xml"/><Relationship Id="rId23" Type="http://schemas.openxmlformats.org/officeDocument/2006/relationships/tags" Target="../tags/tag3866.xml"/><Relationship Id="rId28" Type="http://schemas.openxmlformats.org/officeDocument/2006/relationships/tags" Target="../tags/tag3871.xml"/><Relationship Id="rId36" Type="http://schemas.openxmlformats.org/officeDocument/2006/relationships/tags" Target="../tags/tag3879.xml"/><Relationship Id="rId49" Type="http://schemas.openxmlformats.org/officeDocument/2006/relationships/tags" Target="../tags/tag3892.xml"/></Relationships>
</file>

<file path=ppt/slides/_rels/slide108.xml.rels><?xml version="1.0" encoding="UTF-8" standalone="yes"?>
<Relationships xmlns="http://schemas.openxmlformats.org/package/2006/relationships"><Relationship Id="rId13" Type="http://schemas.openxmlformats.org/officeDocument/2006/relationships/tags" Target="../tags/tag3909.xml"/><Relationship Id="rId18" Type="http://schemas.openxmlformats.org/officeDocument/2006/relationships/tags" Target="../tags/tag3914.xml"/><Relationship Id="rId26" Type="http://schemas.openxmlformats.org/officeDocument/2006/relationships/tags" Target="../tags/tag3922.xml"/><Relationship Id="rId39" Type="http://schemas.openxmlformats.org/officeDocument/2006/relationships/tags" Target="../tags/tag3935.xml"/><Relationship Id="rId21" Type="http://schemas.openxmlformats.org/officeDocument/2006/relationships/tags" Target="../tags/tag3917.xml"/><Relationship Id="rId34" Type="http://schemas.openxmlformats.org/officeDocument/2006/relationships/tags" Target="../tags/tag3930.xml"/><Relationship Id="rId42" Type="http://schemas.openxmlformats.org/officeDocument/2006/relationships/tags" Target="../tags/tag3938.xml"/><Relationship Id="rId47" Type="http://schemas.openxmlformats.org/officeDocument/2006/relationships/tags" Target="../tags/tag3943.xml"/><Relationship Id="rId50" Type="http://schemas.openxmlformats.org/officeDocument/2006/relationships/tags" Target="../tags/tag3946.xml"/><Relationship Id="rId55" Type="http://schemas.openxmlformats.org/officeDocument/2006/relationships/tags" Target="../tags/tag3951.xml"/><Relationship Id="rId7" Type="http://schemas.openxmlformats.org/officeDocument/2006/relationships/tags" Target="../tags/tag3903.xml"/><Relationship Id="rId2" Type="http://schemas.openxmlformats.org/officeDocument/2006/relationships/tags" Target="../tags/tag3898.xml"/><Relationship Id="rId16" Type="http://schemas.openxmlformats.org/officeDocument/2006/relationships/tags" Target="../tags/tag3912.xml"/><Relationship Id="rId29" Type="http://schemas.openxmlformats.org/officeDocument/2006/relationships/tags" Target="../tags/tag3925.xml"/><Relationship Id="rId11" Type="http://schemas.openxmlformats.org/officeDocument/2006/relationships/tags" Target="../tags/tag3907.xml"/><Relationship Id="rId24" Type="http://schemas.openxmlformats.org/officeDocument/2006/relationships/tags" Target="../tags/tag3920.xml"/><Relationship Id="rId32" Type="http://schemas.openxmlformats.org/officeDocument/2006/relationships/tags" Target="../tags/tag3928.xml"/><Relationship Id="rId37" Type="http://schemas.openxmlformats.org/officeDocument/2006/relationships/tags" Target="../tags/tag3933.xml"/><Relationship Id="rId40" Type="http://schemas.openxmlformats.org/officeDocument/2006/relationships/tags" Target="../tags/tag3936.xml"/><Relationship Id="rId45" Type="http://schemas.openxmlformats.org/officeDocument/2006/relationships/tags" Target="../tags/tag3941.xml"/><Relationship Id="rId53" Type="http://schemas.openxmlformats.org/officeDocument/2006/relationships/tags" Target="../tags/tag3949.xml"/><Relationship Id="rId5" Type="http://schemas.openxmlformats.org/officeDocument/2006/relationships/tags" Target="../tags/tag3901.xml"/><Relationship Id="rId19" Type="http://schemas.openxmlformats.org/officeDocument/2006/relationships/tags" Target="../tags/tag3915.xml"/><Relationship Id="rId4" Type="http://schemas.openxmlformats.org/officeDocument/2006/relationships/tags" Target="../tags/tag3900.xml"/><Relationship Id="rId9" Type="http://schemas.openxmlformats.org/officeDocument/2006/relationships/tags" Target="../tags/tag3905.xml"/><Relationship Id="rId14" Type="http://schemas.openxmlformats.org/officeDocument/2006/relationships/tags" Target="../tags/tag3910.xml"/><Relationship Id="rId22" Type="http://schemas.openxmlformats.org/officeDocument/2006/relationships/tags" Target="../tags/tag3918.xml"/><Relationship Id="rId27" Type="http://schemas.openxmlformats.org/officeDocument/2006/relationships/tags" Target="../tags/tag3923.xml"/><Relationship Id="rId30" Type="http://schemas.openxmlformats.org/officeDocument/2006/relationships/tags" Target="../tags/tag3926.xml"/><Relationship Id="rId35" Type="http://schemas.openxmlformats.org/officeDocument/2006/relationships/tags" Target="../tags/tag3931.xml"/><Relationship Id="rId43" Type="http://schemas.openxmlformats.org/officeDocument/2006/relationships/tags" Target="../tags/tag3939.xml"/><Relationship Id="rId48" Type="http://schemas.openxmlformats.org/officeDocument/2006/relationships/tags" Target="../tags/tag3944.xml"/><Relationship Id="rId56" Type="http://schemas.openxmlformats.org/officeDocument/2006/relationships/slideLayout" Target="../slideLayouts/slideLayout4.xml"/><Relationship Id="rId8" Type="http://schemas.openxmlformats.org/officeDocument/2006/relationships/tags" Target="../tags/tag3904.xml"/><Relationship Id="rId51" Type="http://schemas.openxmlformats.org/officeDocument/2006/relationships/tags" Target="../tags/tag3947.xml"/><Relationship Id="rId3" Type="http://schemas.openxmlformats.org/officeDocument/2006/relationships/tags" Target="../tags/tag3899.xml"/><Relationship Id="rId12" Type="http://schemas.openxmlformats.org/officeDocument/2006/relationships/tags" Target="../tags/tag3908.xml"/><Relationship Id="rId17" Type="http://schemas.openxmlformats.org/officeDocument/2006/relationships/tags" Target="../tags/tag3913.xml"/><Relationship Id="rId25" Type="http://schemas.openxmlformats.org/officeDocument/2006/relationships/tags" Target="../tags/tag3921.xml"/><Relationship Id="rId33" Type="http://schemas.openxmlformats.org/officeDocument/2006/relationships/tags" Target="../tags/tag3929.xml"/><Relationship Id="rId38" Type="http://schemas.openxmlformats.org/officeDocument/2006/relationships/tags" Target="../tags/tag3934.xml"/><Relationship Id="rId46" Type="http://schemas.openxmlformats.org/officeDocument/2006/relationships/tags" Target="../tags/tag3942.xml"/><Relationship Id="rId20" Type="http://schemas.openxmlformats.org/officeDocument/2006/relationships/tags" Target="../tags/tag3916.xml"/><Relationship Id="rId41" Type="http://schemas.openxmlformats.org/officeDocument/2006/relationships/tags" Target="../tags/tag3937.xml"/><Relationship Id="rId54" Type="http://schemas.openxmlformats.org/officeDocument/2006/relationships/tags" Target="../tags/tag3950.xml"/><Relationship Id="rId1" Type="http://schemas.openxmlformats.org/officeDocument/2006/relationships/tags" Target="../tags/tag3897.xml"/><Relationship Id="rId6" Type="http://schemas.openxmlformats.org/officeDocument/2006/relationships/tags" Target="../tags/tag3902.xml"/><Relationship Id="rId15" Type="http://schemas.openxmlformats.org/officeDocument/2006/relationships/tags" Target="../tags/tag3911.xml"/><Relationship Id="rId23" Type="http://schemas.openxmlformats.org/officeDocument/2006/relationships/tags" Target="../tags/tag3919.xml"/><Relationship Id="rId28" Type="http://schemas.openxmlformats.org/officeDocument/2006/relationships/tags" Target="../tags/tag3924.xml"/><Relationship Id="rId36" Type="http://schemas.openxmlformats.org/officeDocument/2006/relationships/tags" Target="../tags/tag3932.xml"/><Relationship Id="rId49" Type="http://schemas.openxmlformats.org/officeDocument/2006/relationships/tags" Target="../tags/tag3945.xml"/><Relationship Id="rId57" Type="http://schemas.openxmlformats.org/officeDocument/2006/relationships/notesSlide" Target="../notesSlides/notesSlide69.xml"/><Relationship Id="rId10" Type="http://schemas.openxmlformats.org/officeDocument/2006/relationships/tags" Target="../tags/tag3906.xml"/><Relationship Id="rId31" Type="http://schemas.openxmlformats.org/officeDocument/2006/relationships/tags" Target="../tags/tag3927.xml"/><Relationship Id="rId44" Type="http://schemas.openxmlformats.org/officeDocument/2006/relationships/tags" Target="../tags/tag3940.xml"/><Relationship Id="rId52" Type="http://schemas.openxmlformats.org/officeDocument/2006/relationships/tags" Target="../tags/tag3948.xml"/></Relationships>
</file>

<file path=ppt/slides/_rels/slide109.xml.rels><?xml version="1.0" encoding="UTF-8" standalone="yes"?>
<Relationships xmlns="http://schemas.openxmlformats.org/package/2006/relationships"><Relationship Id="rId13" Type="http://schemas.openxmlformats.org/officeDocument/2006/relationships/tags" Target="../tags/tag3964.xml"/><Relationship Id="rId18" Type="http://schemas.openxmlformats.org/officeDocument/2006/relationships/tags" Target="../tags/tag3969.xml"/><Relationship Id="rId26" Type="http://schemas.openxmlformats.org/officeDocument/2006/relationships/tags" Target="../tags/tag3977.xml"/><Relationship Id="rId39" Type="http://schemas.openxmlformats.org/officeDocument/2006/relationships/tags" Target="../tags/tag3990.xml"/><Relationship Id="rId21" Type="http://schemas.openxmlformats.org/officeDocument/2006/relationships/tags" Target="../tags/tag3972.xml"/><Relationship Id="rId34" Type="http://schemas.openxmlformats.org/officeDocument/2006/relationships/tags" Target="../tags/tag3985.xml"/><Relationship Id="rId42" Type="http://schemas.openxmlformats.org/officeDocument/2006/relationships/tags" Target="../tags/tag3993.xml"/><Relationship Id="rId47" Type="http://schemas.openxmlformats.org/officeDocument/2006/relationships/tags" Target="../tags/tag3998.xml"/><Relationship Id="rId50" Type="http://schemas.openxmlformats.org/officeDocument/2006/relationships/tags" Target="../tags/tag4001.xml"/><Relationship Id="rId55" Type="http://schemas.openxmlformats.org/officeDocument/2006/relationships/tags" Target="../tags/tag4006.xml"/><Relationship Id="rId7" Type="http://schemas.openxmlformats.org/officeDocument/2006/relationships/tags" Target="../tags/tag3958.xml"/><Relationship Id="rId2" Type="http://schemas.openxmlformats.org/officeDocument/2006/relationships/tags" Target="../tags/tag3953.xml"/><Relationship Id="rId16" Type="http://schemas.openxmlformats.org/officeDocument/2006/relationships/tags" Target="../tags/tag3967.xml"/><Relationship Id="rId29" Type="http://schemas.openxmlformats.org/officeDocument/2006/relationships/tags" Target="../tags/tag3980.xml"/><Relationship Id="rId11" Type="http://schemas.openxmlformats.org/officeDocument/2006/relationships/tags" Target="../tags/tag3962.xml"/><Relationship Id="rId24" Type="http://schemas.openxmlformats.org/officeDocument/2006/relationships/tags" Target="../tags/tag3975.xml"/><Relationship Id="rId32" Type="http://schemas.openxmlformats.org/officeDocument/2006/relationships/tags" Target="../tags/tag3983.xml"/><Relationship Id="rId37" Type="http://schemas.openxmlformats.org/officeDocument/2006/relationships/tags" Target="../tags/tag3988.xml"/><Relationship Id="rId40" Type="http://schemas.openxmlformats.org/officeDocument/2006/relationships/tags" Target="../tags/tag3991.xml"/><Relationship Id="rId45" Type="http://schemas.openxmlformats.org/officeDocument/2006/relationships/tags" Target="../tags/tag3996.xml"/><Relationship Id="rId53" Type="http://schemas.openxmlformats.org/officeDocument/2006/relationships/tags" Target="../tags/tag4004.xml"/><Relationship Id="rId58" Type="http://schemas.openxmlformats.org/officeDocument/2006/relationships/slideLayout" Target="../slideLayouts/slideLayout4.xml"/><Relationship Id="rId5" Type="http://schemas.openxmlformats.org/officeDocument/2006/relationships/tags" Target="../tags/tag3956.xml"/><Relationship Id="rId19" Type="http://schemas.openxmlformats.org/officeDocument/2006/relationships/tags" Target="../tags/tag3970.xml"/><Relationship Id="rId4" Type="http://schemas.openxmlformats.org/officeDocument/2006/relationships/tags" Target="../tags/tag3955.xml"/><Relationship Id="rId9" Type="http://schemas.openxmlformats.org/officeDocument/2006/relationships/tags" Target="../tags/tag3960.xml"/><Relationship Id="rId14" Type="http://schemas.openxmlformats.org/officeDocument/2006/relationships/tags" Target="../tags/tag3965.xml"/><Relationship Id="rId22" Type="http://schemas.openxmlformats.org/officeDocument/2006/relationships/tags" Target="../tags/tag3973.xml"/><Relationship Id="rId27" Type="http://schemas.openxmlformats.org/officeDocument/2006/relationships/tags" Target="../tags/tag3978.xml"/><Relationship Id="rId30" Type="http://schemas.openxmlformats.org/officeDocument/2006/relationships/tags" Target="../tags/tag3981.xml"/><Relationship Id="rId35" Type="http://schemas.openxmlformats.org/officeDocument/2006/relationships/tags" Target="../tags/tag3986.xml"/><Relationship Id="rId43" Type="http://schemas.openxmlformats.org/officeDocument/2006/relationships/tags" Target="../tags/tag3994.xml"/><Relationship Id="rId48" Type="http://schemas.openxmlformats.org/officeDocument/2006/relationships/tags" Target="../tags/tag3999.xml"/><Relationship Id="rId56" Type="http://schemas.openxmlformats.org/officeDocument/2006/relationships/tags" Target="../tags/tag4007.xml"/><Relationship Id="rId8" Type="http://schemas.openxmlformats.org/officeDocument/2006/relationships/tags" Target="../tags/tag3959.xml"/><Relationship Id="rId51" Type="http://schemas.openxmlformats.org/officeDocument/2006/relationships/tags" Target="../tags/tag4002.xml"/><Relationship Id="rId3" Type="http://schemas.openxmlformats.org/officeDocument/2006/relationships/tags" Target="../tags/tag3954.xml"/><Relationship Id="rId12" Type="http://schemas.openxmlformats.org/officeDocument/2006/relationships/tags" Target="../tags/tag3963.xml"/><Relationship Id="rId17" Type="http://schemas.openxmlformats.org/officeDocument/2006/relationships/tags" Target="../tags/tag3968.xml"/><Relationship Id="rId25" Type="http://schemas.openxmlformats.org/officeDocument/2006/relationships/tags" Target="../tags/tag3976.xml"/><Relationship Id="rId33" Type="http://schemas.openxmlformats.org/officeDocument/2006/relationships/tags" Target="../tags/tag3984.xml"/><Relationship Id="rId38" Type="http://schemas.openxmlformats.org/officeDocument/2006/relationships/tags" Target="../tags/tag3989.xml"/><Relationship Id="rId46" Type="http://schemas.openxmlformats.org/officeDocument/2006/relationships/tags" Target="../tags/tag3997.xml"/><Relationship Id="rId59" Type="http://schemas.openxmlformats.org/officeDocument/2006/relationships/notesSlide" Target="../notesSlides/notesSlide70.xml"/><Relationship Id="rId20" Type="http://schemas.openxmlformats.org/officeDocument/2006/relationships/tags" Target="../tags/tag3971.xml"/><Relationship Id="rId41" Type="http://schemas.openxmlformats.org/officeDocument/2006/relationships/tags" Target="../tags/tag3992.xml"/><Relationship Id="rId54" Type="http://schemas.openxmlformats.org/officeDocument/2006/relationships/tags" Target="../tags/tag4005.xml"/><Relationship Id="rId1" Type="http://schemas.openxmlformats.org/officeDocument/2006/relationships/tags" Target="../tags/tag3952.xml"/><Relationship Id="rId6" Type="http://schemas.openxmlformats.org/officeDocument/2006/relationships/tags" Target="../tags/tag3957.xml"/><Relationship Id="rId15" Type="http://schemas.openxmlformats.org/officeDocument/2006/relationships/tags" Target="../tags/tag3966.xml"/><Relationship Id="rId23" Type="http://schemas.openxmlformats.org/officeDocument/2006/relationships/tags" Target="../tags/tag3974.xml"/><Relationship Id="rId28" Type="http://schemas.openxmlformats.org/officeDocument/2006/relationships/tags" Target="../tags/tag3979.xml"/><Relationship Id="rId36" Type="http://schemas.openxmlformats.org/officeDocument/2006/relationships/tags" Target="../tags/tag3987.xml"/><Relationship Id="rId49" Type="http://schemas.openxmlformats.org/officeDocument/2006/relationships/tags" Target="../tags/tag4000.xml"/><Relationship Id="rId57" Type="http://schemas.openxmlformats.org/officeDocument/2006/relationships/tags" Target="../tags/tag4008.xml"/><Relationship Id="rId10" Type="http://schemas.openxmlformats.org/officeDocument/2006/relationships/tags" Target="../tags/tag3961.xml"/><Relationship Id="rId31" Type="http://schemas.openxmlformats.org/officeDocument/2006/relationships/tags" Target="../tags/tag3982.xml"/><Relationship Id="rId44" Type="http://schemas.openxmlformats.org/officeDocument/2006/relationships/tags" Target="../tags/tag3995.xml"/><Relationship Id="rId52" Type="http://schemas.openxmlformats.org/officeDocument/2006/relationships/tags" Target="../tags/tag4003.xml"/></Relationships>
</file>

<file path=ppt/slides/_rels/slide11.xml.rels><?xml version="1.0" encoding="UTF-8" standalone="yes"?>
<Relationships xmlns="http://schemas.openxmlformats.org/package/2006/relationships"><Relationship Id="rId26" Type="http://schemas.openxmlformats.org/officeDocument/2006/relationships/tags" Target="../tags/tag255.xml"/><Relationship Id="rId21" Type="http://schemas.openxmlformats.org/officeDocument/2006/relationships/tags" Target="../tags/tag250.xml"/><Relationship Id="rId42" Type="http://schemas.openxmlformats.org/officeDocument/2006/relationships/tags" Target="../tags/tag271.xml"/><Relationship Id="rId47" Type="http://schemas.openxmlformats.org/officeDocument/2006/relationships/tags" Target="../tags/tag276.xml"/><Relationship Id="rId63" Type="http://schemas.openxmlformats.org/officeDocument/2006/relationships/tags" Target="../tags/tag292.xml"/><Relationship Id="rId68" Type="http://schemas.openxmlformats.org/officeDocument/2006/relationships/tags" Target="../tags/tag297.xml"/><Relationship Id="rId16" Type="http://schemas.openxmlformats.org/officeDocument/2006/relationships/tags" Target="../tags/tag245.xml"/><Relationship Id="rId11" Type="http://schemas.openxmlformats.org/officeDocument/2006/relationships/tags" Target="../tags/tag240.xml"/><Relationship Id="rId24" Type="http://schemas.openxmlformats.org/officeDocument/2006/relationships/tags" Target="../tags/tag253.xml"/><Relationship Id="rId32" Type="http://schemas.openxmlformats.org/officeDocument/2006/relationships/tags" Target="../tags/tag261.xml"/><Relationship Id="rId37" Type="http://schemas.openxmlformats.org/officeDocument/2006/relationships/tags" Target="../tags/tag266.xml"/><Relationship Id="rId40" Type="http://schemas.openxmlformats.org/officeDocument/2006/relationships/tags" Target="../tags/tag269.xml"/><Relationship Id="rId45" Type="http://schemas.openxmlformats.org/officeDocument/2006/relationships/tags" Target="../tags/tag274.xml"/><Relationship Id="rId53" Type="http://schemas.openxmlformats.org/officeDocument/2006/relationships/tags" Target="../tags/tag282.xml"/><Relationship Id="rId58" Type="http://schemas.openxmlformats.org/officeDocument/2006/relationships/tags" Target="../tags/tag287.xml"/><Relationship Id="rId66" Type="http://schemas.openxmlformats.org/officeDocument/2006/relationships/tags" Target="../tags/tag295.xml"/><Relationship Id="rId74" Type="http://schemas.openxmlformats.org/officeDocument/2006/relationships/slideLayout" Target="../slideLayouts/slideLayout2.xml"/><Relationship Id="rId79" Type="http://schemas.openxmlformats.org/officeDocument/2006/relationships/image" Target="../media/image3.png"/><Relationship Id="rId5" Type="http://schemas.openxmlformats.org/officeDocument/2006/relationships/tags" Target="../tags/tag234.xml"/><Relationship Id="rId61" Type="http://schemas.openxmlformats.org/officeDocument/2006/relationships/tags" Target="../tags/tag290.xml"/><Relationship Id="rId19" Type="http://schemas.openxmlformats.org/officeDocument/2006/relationships/tags" Target="../tags/tag248.xml"/><Relationship Id="rId14" Type="http://schemas.openxmlformats.org/officeDocument/2006/relationships/tags" Target="../tags/tag243.xml"/><Relationship Id="rId22" Type="http://schemas.openxmlformats.org/officeDocument/2006/relationships/tags" Target="../tags/tag251.xml"/><Relationship Id="rId27" Type="http://schemas.openxmlformats.org/officeDocument/2006/relationships/tags" Target="../tags/tag256.xml"/><Relationship Id="rId30" Type="http://schemas.openxmlformats.org/officeDocument/2006/relationships/tags" Target="../tags/tag259.xml"/><Relationship Id="rId35" Type="http://schemas.openxmlformats.org/officeDocument/2006/relationships/tags" Target="../tags/tag264.xml"/><Relationship Id="rId43" Type="http://schemas.openxmlformats.org/officeDocument/2006/relationships/tags" Target="../tags/tag272.xml"/><Relationship Id="rId48" Type="http://schemas.openxmlformats.org/officeDocument/2006/relationships/tags" Target="../tags/tag277.xml"/><Relationship Id="rId56" Type="http://schemas.openxmlformats.org/officeDocument/2006/relationships/tags" Target="../tags/tag285.xml"/><Relationship Id="rId64" Type="http://schemas.openxmlformats.org/officeDocument/2006/relationships/tags" Target="../tags/tag293.xml"/><Relationship Id="rId69" Type="http://schemas.openxmlformats.org/officeDocument/2006/relationships/tags" Target="../tags/tag298.xml"/><Relationship Id="rId77" Type="http://schemas.openxmlformats.org/officeDocument/2006/relationships/image" Target="../media/image5.png"/><Relationship Id="rId8" Type="http://schemas.openxmlformats.org/officeDocument/2006/relationships/tags" Target="../tags/tag237.xml"/><Relationship Id="rId51" Type="http://schemas.openxmlformats.org/officeDocument/2006/relationships/tags" Target="../tags/tag280.xml"/><Relationship Id="rId72" Type="http://schemas.openxmlformats.org/officeDocument/2006/relationships/tags" Target="../tags/tag301.xml"/><Relationship Id="rId3" Type="http://schemas.openxmlformats.org/officeDocument/2006/relationships/tags" Target="../tags/tag232.xml"/><Relationship Id="rId12" Type="http://schemas.openxmlformats.org/officeDocument/2006/relationships/tags" Target="../tags/tag241.xml"/><Relationship Id="rId17" Type="http://schemas.openxmlformats.org/officeDocument/2006/relationships/tags" Target="../tags/tag246.xml"/><Relationship Id="rId25" Type="http://schemas.openxmlformats.org/officeDocument/2006/relationships/tags" Target="../tags/tag254.xml"/><Relationship Id="rId33" Type="http://schemas.openxmlformats.org/officeDocument/2006/relationships/tags" Target="../tags/tag262.xml"/><Relationship Id="rId38" Type="http://schemas.openxmlformats.org/officeDocument/2006/relationships/tags" Target="../tags/tag267.xml"/><Relationship Id="rId46" Type="http://schemas.openxmlformats.org/officeDocument/2006/relationships/tags" Target="../tags/tag275.xml"/><Relationship Id="rId59" Type="http://schemas.openxmlformats.org/officeDocument/2006/relationships/tags" Target="../tags/tag288.xml"/><Relationship Id="rId67" Type="http://schemas.openxmlformats.org/officeDocument/2006/relationships/tags" Target="../tags/tag296.xml"/><Relationship Id="rId20" Type="http://schemas.openxmlformats.org/officeDocument/2006/relationships/tags" Target="../tags/tag249.xml"/><Relationship Id="rId41" Type="http://schemas.openxmlformats.org/officeDocument/2006/relationships/tags" Target="../tags/tag270.xml"/><Relationship Id="rId54" Type="http://schemas.openxmlformats.org/officeDocument/2006/relationships/tags" Target="../tags/tag283.xml"/><Relationship Id="rId62" Type="http://schemas.openxmlformats.org/officeDocument/2006/relationships/tags" Target="../tags/tag291.xml"/><Relationship Id="rId70" Type="http://schemas.openxmlformats.org/officeDocument/2006/relationships/tags" Target="../tags/tag299.xml"/><Relationship Id="rId75" Type="http://schemas.openxmlformats.org/officeDocument/2006/relationships/notesSlide" Target="../notesSlides/notesSlide4.xml"/><Relationship Id="rId1" Type="http://schemas.openxmlformats.org/officeDocument/2006/relationships/tags" Target="../tags/tag230.xml"/><Relationship Id="rId6" Type="http://schemas.openxmlformats.org/officeDocument/2006/relationships/tags" Target="../tags/tag235.xml"/><Relationship Id="rId15" Type="http://schemas.openxmlformats.org/officeDocument/2006/relationships/tags" Target="../tags/tag244.xml"/><Relationship Id="rId23" Type="http://schemas.openxmlformats.org/officeDocument/2006/relationships/tags" Target="../tags/tag252.xml"/><Relationship Id="rId28" Type="http://schemas.openxmlformats.org/officeDocument/2006/relationships/tags" Target="../tags/tag257.xml"/><Relationship Id="rId36" Type="http://schemas.openxmlformats.org/officeDocument/2006/relationships/tags" Target="../tags/tag265.xml"/><Relationship Id="rId49" Type="http://schemas.openxmlformats.org/officeDocument/2006/relationships/tags" Target="../tags/tag278.xml"/><Relationship Id="rId57" Type="http://schemas.openxmlformats.org/officeDocument/2006/relationships/tags" Target="../tags/tag286.xml"/><Relationship Id="rId10" Type="http://schemas.openxmlformats.org/officeDocument/2006/relationships/tags" Target="../tags/tag239.xml"/><Relationship Id="rId31" Type="http://schemas.openxmlformats.org/officeDocument/2006/relationships/tags" Target="../tags/tag260.xml"/><Relationship Id="rId44" Type="http://schemas.openxmlformats.org/officeDocument/2006/relationships/tags" Target="../tags/tag273.xml"/><Relationship Id="rId52" Type="http://schemas.openxmlformats.org/officeDocument/2006/relationships/tags" Target="../tags/tag281.xml"/><Relationship Id="rId60" Type="http://schemas.openxmlformats.org/officeDocument/2006/relationships/tags" Target="../tags/tag289.xml"/><Relationship Id="rId65" Type="http://schemas.openxmlformats.org/officeDocument/2006/relationships/tags" Target="../tags/tag294.xml"/><Relationship Id="rId73" Type="http://schemas.openxmlformats.org/officeDocument/2006/relationships/tags" Target="../tags/tag302.xml"/><Relationship Id="rId78" Type="http://schemas.openxmlformats.org/officeDocument/2006/relationships/image" Target="../media/image2.png"/><Relationship Id="rId4" Type="http://schemas.openxmlformats.org/officeDocument/2006/relationships/tags" Target="../tags/tag233.xml"/><Relationship Id="rId9" Type="http://schemas.openxmlformats.org/officeDocument/2006/relationships/tags" Target="../tags/tag238.xml"/><Relationship Id="rId13" Type="http://schemas.openxmlformats.org/officeDocument/2006/relationships/tags" Target="../tags/tag242.xml"/><Relationship Id="rId18" Type="http://schemas.openxmlformats.org/officeDocument/2006/relationships/tags" Target="../tags/tag247.xml"/><Relationship Id="rId39" Type="http://schemas.openxmlformats.org/officeDocument/2006/relationships/tags" Target="../tags/tag268.xml"/><Relationship Id="rId34" Type="http://schemas.openxmlformats.org/officeDocument/2006/relationships/tags" Target="../tags/tag263.xml"/><Relationship Id="rId50" Type="http://schemas.openxmlformats.org/officeDocument/2006/relationships/tags" Target="../tags/tag279.xml"/><Relationship Id="rId55" Type="http://schemas.openxmlformats.org/officeDocument/2006/relationships/tags" Target="../tags/tag284.xml"/><Relationship Id="rId76" Type="http://schemas.openxmlformats.org/officeDocument/2006/relationships/image" Target="../media/image4.png"/><Relationship Id="rId7" Type="http://schemas.openxmlformats.org/officeDocument/2006/relationships/tags" Target="../tags/tag236.xml"/><Relationship Id="rId71" Type="http://schemas.openxmlformats.org/officeDocument/2006/relationships/tags" Target="../tags/tag300.xml"/><Relationship Id="rId2" Type="http://schemas.openxmlformats.org/officeDocument/2006/relationships/tags" Target="../tags/tag231.xml"/><Relationship Id="rId29" Type="http://schemas.openxmlformats.org/officeDocument/2006/relationships/tags" Target="../tags/tag258.xml"/></Relationships>
</file>

<file path=ppt/slides/_rels/slide11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111.xml.rels><?xml version="1.0" encoding="UTF-8" standalone="yes"?>
<Relationships xmlns="http://schemas.openxmlformats.org/package/2006/relationships"><Relationship Id="rId8" Type="http://schemas.openxmlformats.org/officeDocument/2006/relationships/tags" Target="../tags/tag4016.xml"/><Relationship Id="rId13" Type="http://schemas.openxmlformats.org/officeDocument/2006/relationships/slideLayout" Target="../slideLayouts/slideLayout4.xml"/><Relationship Id="rId3" Type="http://schemas.openxmlformats.org/officeDocument/2006/relationships/tags" Target="../tags/tag4011.xml"/><Relationship Id="rId7" Type="http://schemas.openxmlformats.org/officeDocument/2006/relationships/tags" Target="../tags/tag4015.xml"/><Relationship Id="rId12" Type="http://schemas.openxmlformats.org/officeDocument/2006/relationships/tags" Target="../tags/tag4020.xml"/><Relationship Id="rId2" Type="http://schemas.openxmlformats.org/officeDocument/2006/relationships/tags" Target="../tags/tag4010.xml"/><Relationship Id="rId1" Type="http://schemas.openxmlformats.org/officeDocument/2006/relationships/tags" Target="../tags/tag4009.xml"/><Relationship Id="rId6" Type="http://schemas.openxmlformats.org/officeDocument/2006/relationships/tags" Target="../tags/tag4014.xml"/><Relationship Id="rId11" Type="http://schemas.openxmlformats.org/officeDocument/2006/relationships/tags" Target="../tags/tag4019.xml"/><Relationship Id="rId5" Type="http://schemas.openxmlformats.org/officeDocument/2006/relationships/tags" Target="../tags/tag4013.xml"/><Relationship Id="rId15" Type="http://schemas.openxmlformats.org/officeDocument/2006/relationships/image" Target="../media/image15.tiff"/><Relationship Id="rId10" Type="http://schemas.openxmlformats.org/officeDocument/2006/relationships/tags" Target="../tags/tag4018.xml"/><Relationship Id="rId4" Type="http://schemas.openxmlformats.org/officeDocument/2006/relationships/tags" Target="../tags/tag4012.xml"/><Relationship Id="rId9" Type="http://schemas.openxmlformats.org/officeDocument/2006/relationships/tags" Target="../tags/tag4017.xml"/><Relationship Id="rId14" Type="http://schemas.openxmlformats.org/officeDocument/2006/relationships/notesSlide" Target="../notesSlides/notesSlide71.xml"/></Relationships>
</file>

<file path=ppt/slides/_rels/slide112.xml.rels><?xml version="1.0" encoding="UTF-8" standalone="yes"?>
<Relationships xmlns="http://schemas.openxmlformats.org/package/2006/relationships"><Relationship Id="rId8" Type="http://schemas.openxmlformats.org/officeDocument/2006/relationships/tags" Target="../tags/tag4028.xml"/><Relationship Id="rId13" Type="http://schemas.openxmlformats.org/officeDocument/2006/relationships/slideLayout" Target="../slideLayouts/slideLayout4.xml"/><Relationship Id="rId3" Type="http://schemas.openxmlformats.org/officeDocument/2006/relationships/tags" Target="../tags/tag4023.xml"/><Relationship Id="rId7" Type="http://schemas.openxmlformats.org/officeDocument/2006/relationships/tags" Target="../tags/tag4027.xml"/><Relationship Id="rId12" Type="http://schemas.openxmlformats.org/officeDocument/2006/relationships/tags" Target="../tags/tag4032.xml"/><Relationship Id="rId2" Type="http://schemas.openxmlformats.org/officeDocument/2006/relationships/tags" Target="../tags/tag4022.xml"/><Relationship Id="rId1" Type="http://schemas.openxmlformats.org/officeDocument/2006/relationships/tags" Target="../tags/tag4021.xml"/><Relationship Id="rId6" Type="http://schemas.openxmlformats.org/officeDocument/2006/relationships/tags" Target="../tags/tag4026.xml"/><Relationship Id="rId11" Type="http://schemas.openxmlformats.org/officeDocument/2006/relationships/tags" Target="../tags/tag4031.xml"/><Relationship Id="rId5" Type="http://schemas.openxmlformats.org/officeDocument/2006/relationships/tags" Target="../tags/tag4025.xml"/><Relationship Id="rId10" Type="http://schemas.openxmlformats.org/officeDocument/2006/relationships/tags" Target="../tags/tag4030.xml"/><Relationship Id="rId4" Type="http://schemas.openxmlformats.org/officeDocument/2006/relationships/tags" Target="../tags/tag4024.xml"/><Relationship Id="rId9" Type="http://schemas.openxmlformats.org/officeDocument/2006/relationships/tags" Target="../tags/tag4029.xml"/><Relationship Id="rId14" Type="http://schemas.openxmlformats.org/officeDocument/2006/relationships/notesSlide" Target="../notesSlides/notesSlide72.xml"/></Relationships>
</file>

<file path=ppt/slides/_rels/slide113.xml.rels><?xml version="1.0" encoding="UTF-8" standalone="yes"?>
<Relationships xmlns="http://schemas.openxmlformats.org/package/2006/relationships"><Relationship Id="rId8" Type="http://schemas.openxmlformats.org/officeDocument/2006/relationships/tags" Target="../tags/tag4040.xml"/><Relationship Id="rId13" Type="http://schemas.openxmlformats.org/officeDocument/2006/relationships/tags" Target="../tags/tag4045.xml"/><Relationship Id="rId3" Type="http://schemas.openxmlformats.org/officeDocument/2006/relationships/tags" Target="../tags/tag4035.xml"/><Relationship Id="rId7" Type="http://schemas.openxmlformats.org/officeDocument/2006/relationships/tags" Target="../tags/tag4039.xml"/><Relationship Id="rId12" Type="http://schemas.openxmlformats.org/officeDocument/2006/relationships/tags" Target="../tags/tag4044.xml"/><Relationship Id="rId17" Type="http://schemas.openxmlformats.org/officeDocument/2006/relationships/notesSlide" Target="../notesSlides/notesSlide73.xml"/><Relationship Id="rId2" Type="http://schemas.openxmlformats.org/officeDocument/2006/relationships/tags" Target="../tags/tag4034.xml"/><Relationship Id="rId16" Type="http://schemas.openxmlformats.org/officeDocument/2006/relationships/slideLayout" Target="../slideLayouts/slideLayout4.xml"/><Relationship Id="rId1" Type="http://schemas.openxmlformats.org/officeDocument/2006/relationships/tags" Target="../tags/tag4033.xml"/><Relationship Id="rId6" Type="http://schemas.openxmlformats.org/officeDocument/2006/relationships/tags" Target="../tags/tag4038.xml"/><Relationship Id="rId11" Type="http://schemas.openxmlformats.org/officeDocument/2006/relationships/tags" Target="../tags/tag4043.xml"/><Relationship Id="rId5" Type="http://schemas.openxmlformats.org/officeDocument/2006/relationships/tags" Target="../tags/tag4037.xml"/><Relationship Id="rId15" Type="http://schemas.openxmlformats.org/officeDocument/2006/relationships/tags" Target="../tags/tag4047.xml"/><Relationship Id="rId10" Type="http://schemas.openxmlformats.org/officeDocument/2006/relationships/tags" Target="../tags/tag4042.xml"/><Relationship Id="rId4" Type="http://schemas.openxmlformats.org/officeDocument/2006/relationships/tags" Target="../tags/tag4036.xml"/><Relationship Id="rId9" Type="http://schemas.openxmlformats.org/officeDocument/2006/relationships/tags" Target="../tags/tag4041.xml"/><Relationship Id="rId14" Type="http://schemas.openxmlformats.org/officeDocument/2006/relationships/tags" Target="../tags/tag4046.xml"/></Relationships>
</file>

<file path=ppt/slides/_rels/slide114.xml.rels><?xml version="1.0" encoding="UTF-8" standalone="yes"?>
<Relationships xmlns="http://schemas.openxmlformats.org/package/2006/relationships"><Relationship Id="rId13" Type="http://schemas.openxmlformats.org/officeDocument/2006/relationships/tags" Target="../tags/tag4060.xml"/><Relationship Id="rId18" Type="http://schemas.openxmlformats.org/officeDocument/2006/relationships/tags" Target="../tags/tag4065.xml"/><Relationship Id="rId26" Type="http://schemas.openxmlformats.org/officeDocument/2006/relationships/tags" Target="../tags/tag4073.xml"/><Relationship Id="rId39" Type="http://schemas.openxmlformats.org/officeDocument/2006/relationships/tags" Target="../tags/tag4086.xml"/><Relationship Id="rId21" Type="http://schemas.openxmlformats.org/officeDocument/2006/relationships/tags" Target="../tags/tag4068.xml"/><Relationship Id="rId34" Type="http://schemas.openxmlformats.org/officeDocument/2006/relationships/tags" Target="../tags/tag4081.xml"/><Relationship Id="rId42" Type="http://schemas.openxmlformats.org/officeDocument/2006/relationships/tags" Target="../tags/tag4089.xml"/><Relationship Id="rId47" Type="http://schemas.openxmlformats.org/officeDocument/2006/relationships/tags" Target="../tags/tag4094.xml"/><Relationship Id="rId50" Type="http://schemas.openxmlformats.org/officeDocument/2006/relationships/tags" Target="../tags/tag4097.xml"/><Relationship Id="rId55" Type="http://schemas.openxmlformats.org/officeDocument/2006/relationships/notesSlide" Target="../notesSlides/notesSlide74.xml"/><Relationship Id="rId7" Type="http://schemas.openxmlformats.org/officeDocument/2006/relationships/tags" Target="../tags/tag4054.xml"/><Relationship Id="rId2" Type="http://schemas.openxmlformats.org/officeDocument/2006/relationships/tags" Target="../tags/tag4049.xml"/><Relationship Id="rId16" Type="http://schemas.openxmlformats.org/officeDocument/2006/relationships/tags" Target="../tags/tag4063.xml"/><Relationship Id="rId29" Type="http://schemas.openxmlformats.org/officeDocument/2006/relationships/tags" Target="../tags/tag4076.xml"/><Relationship Id="rId11" Type="http://schemas.openxmlformats.org/officeDocument/2006/relationships/tags" Target="../tags/tag4058.xml"/><Relationship Id="rId24" Type="http://schemas.openxmlformats.org/officeDocument/2006/relationships/tags" Target="../tags/tag4071.xml"/><Relationship Id="rId32" Type="http://schemas.openxmlformats.org/officeDocument/2006/relationships/tags" Target="../tags/tag4079.xml"/><Relationship Id="rId37" Type="http://schemas.openxmlformats.org/officeDocument/2006/relationships/tags" Target="../tags/tag4084.xml"/><Relationship Id="rId40" Type="http://schemas.openxmlformats.org/officeDocument/2006/relationships/tags" Target="../tags/tag4087.xml"/><Relationship Id="rId45" Type="http://schemas.openxmlformats.org/officeDocument/2006/relationships/tags" Target="../tags/tag4092.xml"/><Relationship Id="rId53" Type="http://schemas.openxmlformats.org/officeDocument/2006/relationships/tags" Target="../tags/tag4100.xml"/><Relationship Id="rId5" Type="http://schemas.openxmlformats.org/officeDocument/2006/relationships/tags" Target="../tags/tag4052.xml"/><Relationship Id="rId10" Type="http://schemas.openxmlformats.org/officeDocument/2006/relationships/tags" Target="../tags/tag4057.xml"/><Relationship Id="rId19" Type="http://schemas.openxmlformats.org/officeDocument/2006/relationships/tags" Target="../tags/tag4066.xml"/><Relationship Id="rId31" Type="http://schemas.openxmlformats.org/officeDocument/2006/relationships/tags" Target="../tags/tag4078.xml"/><Relationship Id="rId44" Type="http://schemas.openxmlformats.org/officeDocument/2006/relationships/tags" Target="../tags/tag4091.xml"/><Relationship Id="rId52" Type="http://schemas.openxmlformats.org/officeDocument/2006/relationships/tags" Target="../tags/tag4099.xml"/><Relationship Id="rId4" Type="http://schemas.openxmlformats.org/officeDocument/2006/relationships/tags" Target="../tags/tag4051.xml"/><Relationship Id="rId9" Type="http://schemas.openxmlformats.org/officeDocument/2006/relationships/tags" Target="../tags/tag4056.xml"/><Relationship Id="rId14" Type="http://schemas.openxmlformats.org/officeDocument/2006/relationships/tags" Target="../tags/tag4061.xml"/><Relationship Id="rId22" Type="http://schemas.openxmlformats.org/officeDocument/2006/relationships/tags" Target="../tags/tag4069.xml"/><Relationship Id="rId27" Type="http://schemas.openxmlformats.org/officeDocument/2006/relationships/tags" Target="../tags/tag4074.xml"/><Relationship Id="rId30" Type="http://schemas.openxmlformats.org/officeDocument/2006/relationships/tags" Target="../tags/tag4077.xml"/><Relationship Id="rId35" Type="http://schemas.openxmlformats.org/officeDocument/2006/relationships/tags" Target="../tags/tag4082.xml"/><Relationship Id="rId43" Type="http://schemas.openxmlformats.org/officeDocument/2006/relationships/tags" Target="../tags/tag4090.xml"/><Relationship Id="rId48" Type="http://schemas.openxmlformats.org/officeDocument/2006/relationships/tags" Target="../tags/tag4095.xml"/><Relationship Id="rId8" Type="http://schemas.openxmlformats.org/officeDocument/2006/relationships/tags" Target="../tags/tag4055.xml"/><Relationship Id="rId51" Type="http://schemas.openxmlformats.org/officeDocument/2006/relationships/tags" Target="../tags/tag4098.xml"/><Relationship Id="rId3" Type="http://schemas.openxmlformats.org/officeDocument/2006/relationships/tags" Target="../tags/tag4050.xml"/><Relationship Id="rId12" Type="http://schemas.openxmlformats.org/officeDocument/2006/relationships/tags" Target="../tags/tag4059.xml"/><Relationship Id="rId17" Type="http://schemas.openxmlformats.org/officeDocument/2006/relationships/tags" Target="../tags/tag4064.xml"/><Relationship Id="rId25" Type="http://schemas.openxmlformats.org/officeDocument/2006/relationships/tags" Target="../tags/tag4072.xml"/><Relationship Id="rId33" Type="http://schemas.openxmlformats.org/officeDocument/2006/relationships/tags" Target="../tags/tag4080.xml"/><Relationship Id="rId38" Type="http://schemas.openxmlformats.org/officeDocument/2006/relationships/tags" Target="../tags/tag4085.xml"/><Relationship Id="rId46" Type="http://schemas.openxmlformats.org/officeDocument/2006/relationships/tags" Target="../tags/tag4093.xml"/><Relationship Id="rId20" Type="http://schemas.openxmlformats.org/officeDocument/2006/relationships/tags" Target="../tags/tag4067.xml"/><Relationship Id="rId41" Type="http://schemas.openxmlformats.org/officeDocument/2006/relationships/tags" Target="../tags/tag4088.xml"/><Relationship Id="rId54" Type="http://schemas.openxmlformats.org/officeDocument/2006/relationships/slideLayout" Target="../slideLayouts/slideLayout2.xml"/><Relationship Id="rId1" Type="http://schemas.openxmlformats.org/officeDocument/2006/relationships/tags" Target="../tags/tag4048.xml"/><Relationship Id="rId6" Type="http://schemas.openxmlformats.org/officeDocument/2006/relationships/tags" Target="../tags/tag4053.xml"/><Relationship Id="rId15" Type="http://schemas.openxmlformats.org/officeDocument/2006/relationships/tags" Target="../tags/tag4062.xml"/><Relationship Id="rId23" Type="http://schemas.openxmlformats.org/officeDocument/2006/relationships/tags" Target="../tags/tag4070.xml"/><Relationship Id="rId28" Type="http://schemas.openxmlformats.org/officeDocument/2006/relationships/tags" Target="../tags/tag4075.xml"/><Relationship Id="rId36" Type="http://schemas.openxmlformats.org/officeDocument/2006/relationships/tags" Target="../tags/tag4083.xml"/><Relationship Id="rId49" Type="http://schemas.openxmlformats.org/officeDocument/2006/relationships/tags" Target="../tags/tag4096.xml"/></Relationships>
</file>

<file path=ppt/slides/_rels/slide115.xml.rels><?xml version="1.0" encoding="UTF-8" standalone="yes"?>
<Relationships xmlns="http://schemas.openxmlformats.org/package/2006/relationships"><Relationship Id="rId13" Type="http://schemas.openxmlformats.org/officeDocument/2006/relationships/tags" Target="../tags/tag4113.xml"/><Relationship Id="rId18" Type="http://schemas.openxmlformats.org/officeDocument/2006/relationships/tags" Target="../tags/tag4118.xml"/><Relationship Id="rId26" Type="http://schemas.openxmlformats.org/officeDocument/2006/relationships/tags" Target="../tags/tag4126.xml"/><Relationship Id="rId39" Type="http://schemas.openxmlformats.org/officeDocument/2006/relationships/tags" Target="../tags/tag4139.xml"/><Relationship Id="rId21" Type="http://schemas.openxmlformats.org/officeDocument/2006/relationships/tags" Target="../tags/tag4121.xml"/><Relationship Id="rId34" Type="http://schemas.openxmlformats.org/officeDocument/2006/relationships/tags" Target="../tags/tag4134.xml"/><Relationship Id="rId42" Type="http://schemas.openxmlformats.org/officeDocument/2006/relationships/tags" Target="../tags/tag4142.xml"/><Relationship Id="rId47" Type="http://schemas.openxmlformats.org/officeDocument/2006/relationships/tags" Target="../tags/tag4147.xml"/><Relationship Id="rId50" Type="http://schemas.openxmlformats.org/officeDocument/2006/relationships/tags" Target="../tags/tag4150.xml"/><Relationship Id="rId55" Type="http://schemas.openxmlformats.org/officeDocument/2006/relationships/tags" Target="../tags/tag4155.xml"/><Relationship Id="rId7" Type="http://schemas.openxmlformats.org/officeDocument/2006/relationships/tags" Target="../tags/tag4107.xml"/><Relationship Id="rId2" Type="http://schemas.openxmlformats.org/officeDocument/2006/relationships/tags" Target="../tags/tag4102.xml"/><Relationship Id="rId16" Type="http://schemas.openxmlformats.org/officeDocument/2006/relationships/tags" Target="../tags/tag4116.xml"/><Relationship Id="rId29" Type="http://schemas.openxmlformats.org/officeDocument/2006/relationships/tags" Target="../tags/tag4129.xml"/><Relationship Id="rId11" Type="http://schemas.openxmlformats.org/officeDocument/2006/relationships/tags" Target="../tags/tag4111.xml"/><Relationship Id="rId24" Type="http://schemas.openxmlformats.org/officeDocument/2006/relationships/tags" Target="../tags/tag4124.xml"/><Relationship Id="rId32" Type="http://schemas.openxmlformats.org/officeDocument/2006/relationships/tags" Target="../tags/tag4132.xml"/><Relationship Id="rId37" Type="http://schemas.openxmlformats.org/officeDocument/2006/relationships/tags" Target="../tags/tag4137.xml"/><Relationship Id="rId40" Type="http://schemas.openxmlformats.org/officeDocument/2006/relationships/tags" Target="../tags/tag4140.xml"/><Relationship Id="rId45" Type="http://schemas.openxmlformats.org/officeDocument/2006/relationships/tags" Target="../tags/tag4145.xml"/><Relationship Id="rId53" Type="http://schemas.openxmlformats.org/officeDocument/2006/relationships/tags" Target="../tags/tag4153.xml"/><Relationship Id="rId58" Type="http://schemas.openxmlformats.org/officeDocument/2006/relationships/image" Target="../media/image14.jpg"/><Relationship Id="rId5" Type="http://schemas.openxmlformats.org/officeDocument/2006/relationships/tags" Target="../tags/tag4105.xml"/><Relationship Id="rId19" Type="http://schemas.openxmlformats.org/officeDocument/2006/relationships/tags" Target="../tags/tag4119.xml"/><Relationship Id="rId4" Type="http://schemas.openxmlformats.org/officeDocument/2006/relationships/tags" Target="../tags/tag4104.xml"/><Relationship Id="rId9" Type="http://schemas.openxmlformats.org/officeDocument/2006/relationships/tags" Target="../tags/tag4109.xml"/><Relationship Id="rId14" Type="http://schemas.openxmlformats.org/officeDocument/2006/relationships/tags" Target="../tags/tag4114.xml"/><Relationship Id="rId22" Type="http://schemas.openxmlformats.org/officeDocument/2006/relationships/tags" Target="../tags/tag4122.xml"/><Relationship Id="rId27" Type="http://schemas.openxmlformats.org/officeDocument/2006/relationships/tags" Target="../tags/tag4127.xml"/><Relationship Id="rId30" Type="http://schemas.openxmlformats.org/officeDocument/2006/relationships/tags" Target="../tags/tag4130.xml"/><Relationship Id="rId35" Type="http://schemas.openxmlformats.org/officeDocument/2006/relationships/tags" Target="../tags/tag4135.xml"/><Relationship Id="rId43" Type="http://schemas.openxmlformats.org/officeDocument/2006/relationships/tags" Target="../tags/tag4143.xml"/><Relationship Id="rId48" Type="http://schemas.openxmlformats.org/officeDocument/2006/relationships/tags" Target="../tags/tag4148.xml"/><Relationship Id="rId56" Type="http://schemas.openxmlformats.org/officeDocument/2006/relationships/slideLayout" Target="../slideLayouts/slideLayout4.xml"/><Relationship Id="rId8" Type="http://schemas.openxmlformats.org/officeDocument/2006/relationships/tags" Target="../tags/tag4108.xml"/><Relationship Id="rId51" Type="http://schemas.openxmlformats.org/officeDocument/2006/relationships/tags" Target="../tags/tag4151.xml"/><Relationship Id="rId3" Type="http://schemas.openxmlformats.org/officeDocument/2006/relationships/tags" Target="../tags/tag4103.xml"/><Relationship Id="rId12" Type="http://schemas.openxmlformats.org/officeDocument/2006/relationships/tags" Target="../tags/tag4112.xml"/><Relationship Id="rId17" Type="http://schemas.openxmlformats.org/officeDocument/2006/relationships/tags" Target="../tags/tag4117.xml"/><Relationship Id="rId25" Type="http://schemas.openxmlformats.org/officeDocument/2006/relationships/tags" Target="../tags/tag4125.xml"/><Relationship Id="rId33" Type="http://schemas.openxmlformats.org/officeDocument/2006/relationships/tags" Target="../tags/tag4133.xml"/><Relationship Id="rId38" Type="http://schemas.openxmlformats.org/officeDocument/2006/relationships/tags" Target="../tags/tag4138.xml"/><Relationship Id="rId46" Type="http://schemas.openxmlformats.org/officeDocument/2006/relationships/tags" Target="../tags/tag4146.xml"/><Relationship Id="rId20" Type="http://schemas.openxmlformats.org/officeDocument/2006/relationships/tags" Target="../tags/tag4120.xml"/><Relationship Id="rId41" Type="http://schemas.openxmlformats.org/officeDocument/2006/relationships/tags" Target="../tags/tag4141.xml"/><Relationship Id="rId54" Type="http://schemas.openxmlformats.org/officeDocument/2006/relationships/tags" Target="../tags/tag4154.xml"/><Relationship Id="rId1" Type="http://schemas.openxmlformats.org/officeDocument/2006/relationships/tags" Target="../tags/tag4101.xml"/><Relationship Id="rId6" Type="http://schemas.openxmlformats.org/officeDocument/2006/relationships/tags" Target="../tags/tag4106.xml"/><Relationship Id="rId15" Type="http://schemas.openxmlformats.org/officeDocument/2006/relationships/tags" Target="../tags/tag4115.xml"/><Relationship Id="rId23" Type="http://schemas.openxmlformats.org/officeDocument/2006/relationships/tags" Target="../tags/tag4123.xml"/><Relationship Id="rId28" Type="http://schemas.openxmlformats.org/officeDocument/2006/relationships/tags" Target="../tags/tag4128.xml"/><Relationship Id="rId36" Type="http://schemas.openxmlformats.org/officeDocument/2006/relationships/tags" Target="../tags/tag4136.xml"/><Relationship Id="rId49" Type="http://schemas.openxmlformats.org/officeDocument/2006/relationships/tags" Target="../tags/tag4149.xml"/><Relationship Id="rId57" Type="http://schemas.openxmlformats.org/officeDocument/2006/relationships/notesSlide" Target="../notesSlides/notesSlide75.xml"/><Relationship Id="rId10" Type="http://schemas.openxmlformats.org/officeDocument/2006/relationships/tags" Target="../tags/tag4110.xml"/><Relationship Id="rId31" Type="http://schemas.openxmlformats.org/officeDocument/2006/relationships/tags" Target="../tags/tag4131.xml"/><Relationship Id="rId44" Type="http://schemas.openxmlformats.org/officeDocument/2006/relationships/tags" Target="../tags/tag4144.xml"/><Relationship Id="rId52" Type="http://schemas.openxmlformats.org/officeDocument/2006/relationships/tags" Target="../tags/tag4152.xml"/></Relationships>
</file>

<file path=ppt/slides/_rels/slide116.xml.rels><?xml version="1.0" encoding="UTF-8" standalone="yes"?>
<Relationships xmlns="http://schemas.openxmlformats.org/package/2006/relationships"><Relationship Id="rId13" Type="http://schemas.openxmlformats.org/officeDocument/2006/relationships/tags" Target="../tags/tag4168.xml"/><Relationship Id="rId18" Type="http://schemas.openxmlformats.org/officeDocument/2006/relationships/tags" Target="../tags/tag4173.xml"/><Relationship Id="rId26" Type="http://schemas.openxmlformats.org/officeDocument/2006/relationships/tags" Target="../tags/tag4181.xml"/><Relationship Id="rId39" Type="http://schemas.openxmlformats.org/officeDocument/2006/relationships/tags" Target="../tags/tag4194.xml"/><Relationship Id="rId21" Type="http://schemas.openxmlformats.org/officeDocument/2006/relationships/tags" Target="../tags/tag4176.xml"/><Relationship Id="rId34" Type="http://schemas.openxmlformats.org/officeDocument/2006/relationships/tags" Target="../tags/tag4189.xml"/><Relationship Id="rId42" Type="http://schemas.openxmlformats.org/officeDocument/2006/relationships/tags" Target="../tags/tag4197.xml"/><Relationship Id="rId47" Type="http://schemas.openxmlformats.org/officeDocument/2006/relationships/tags" Target="../tags/tag4202.xml"/><Relationship Id="rId50" Type="http://schemas.openxmlformats.org/officeDocument/2006/relationships/tags" Target="../tags/tag4205.xml"/><Relationship Id="rId55" Type="http://schemas.openxmlformats.org/officeDocument/2006/relationships/tags" Target="../tags/tag4210.xml"/><Relationship Id="rId7" Type="http://schemas.openxmlformats.org/officeDocument/2006/relationships/tags" Target="../tags/tag4162.xml"/><Relationship Id="rId2" Type="http://schemas.openxmlformats.org/officeDocument/2006/relationships/tags" Target="../tags/tag4157.xml"/><Relationship Id="rId16" Type="http://schemas.openxmlformats.org/officeDocument/2006/relationships/tags" Target="../tags/tag4171.xml"/><Relationship Id="rId29" Type="http://schemas.openxmlformats.org/officeDocument/2006/relationships/tags" Target="../tags/tag4184.xml"/><Relationship Id="rId11" Type="http://schemas.openxmlformats.org/officeDocument/2006/relationships/tags" Target="../tags/tag4166.xml"/><Relationship Id="rId24" Type="http://schemas.openxmlformats.org/officeDocument/2006/relationships/tags" Target="../tags/tag4179.xml"/><Relationship Id="rId32" Type="http://schemas.openxmlformats.org/officeDocument/2006/relationships/tags" Target="../tags/tag4187.xml"/><Relationship Id="rId37" Type="http://schemas.openxmlformats.org/officeDocument/2006/relationships/tags" Target="../tags/tag4192.xml"/><Relationship Id="rId40" Type="http://schemas.openxmlformats.org/officeDocument/2006/relationships/tags" Target="../tags/tag4195.xml"/><Relationship Id="rId45" Type="http://schemas.openxmlformats.org/officeDocument/2006/relationships/tags" Target="../tags/tag4200.xml"/><Relationship Id="rId53" Type="http://schemas.openxmlformats.org/officeDocument/2006/relationships/tags" Target="../tags/tag4208.xml"/><Relationship Id="rId5" Type="http://schemas.openxmlformats.org/officeDocument/2006/relationships/tags" Target="../tags/tag4160.xml"/><Relationship Id="rId19" Type="http://schemas.openxmlformats.org/officeDocument/2006/relationships/tags" Target="../tags/tag4174.xml"/><Relationship Id="rId4" Type="http://schemas.openxmlformats.org/officeDocument/2006/relationships/tags" Target="../tags/tag4159.xml"/><Relationship Id="rId9" Type="http://schemas.openxmlformats.org/officeDocument/2006/relationships/tags" Target="../tags/tag4164.xml"/><Relationship Id="rId14" Type="http://schemas.openxmlformats.org/officeDocument/2006/relationships/tags" Target="../tags/tag4169.xml"/><Relationship Id="rId22" Type="http://schemas.openxmlformats.org/officeDocument/2006/relationships/tags" Target="../tags/tag4177.xml"/><Relationship Id="rId27" Type="http://schemas.openxmlformats.org/officeDocument/2006/relationships/tags" Target="../tags/tag4182.xml"/><Relationship Id="rId30" Type="http://schemas.openxmlformats.org/officeDocument/2006/relationships/tags" Target="../tags/tag4185.xml"/><Relationship Id="rId35" Type="http://schemas.openxmlformats.org/officeDocument/2006/relationships/tags" Target="../tags/tag4190.xml"/><Relationship Id="rId43" Type="http://schemas.openxmlformats.org/officeDocument/2006/relationships/tags" Target="../tags/tag4198.xml"/><Relationship Id="rId48" Type="http://schemas.openxmlformats.org/officeDocument/2006/relationships/tags" Target="../tags/tag4203.xml"/><Relationship Id="rId56" Type="http://schemas.openxmlformats.org/officeDocument/2006/relationships/slideLayout" Target="../slideLayouts/slideLayout4.xml"/><Relationship Id="rId8" Type="http://schemas.openxmlformats.org/officeDocument/2006/relationships/tags" Target="../tags/tag4163.xml"/><Relationship Id="rId51" Type="http://schemas.openxmlformats.org/officeDocument/2006/relationships/tags" Target="../tags/tag4206.xml"/><Relationship Id="rId3" Type="http://schemas.openxmlformats.org/officeDocument/2006/relationships/tags" Target="../tags/tag4158.xml"/><Relationship Id="rId12" Type="http://schemas.openxmlformats.org/officeDocument/2006/relationships/tags" Target="../tags/tag4167.xml"/><Relationship Id="rId17" Type="http://schemas.openxmlformats.org/officeDocument/2006/relationships/tags" Target="../tags/tag4172.xml"/><Relationship Id="rId25" Type="http://schemas.openxmlformats.org/officeDocument/2006/relationships/tags" Target="../tags/tag4180.xml"/><Relationship Id="rId33" Type="http://schemas.openxmlformats.org/officeDocument/2006/relationships/tags" Target="../tags/tag4188.xml"/><Relationship Id="rId38" Type="http://schemas.openxmlformats.org/officeDocument/2006/relationships/tags" Target="../tags/tag4193.xml"/><Relationship Id="rId46" Type="http://schemas.openxmlformats.org/officeDocument/2006/relationships/tags" Target="../tags/tag4201.xml"/><Relationship Id="rId20" Type="http://schemas.openxmlformats.org/officeDocument/2006/relationships/tags" Target="../tags/tag4175.xml"/><Relationship Id="rId41" Type="http://schemas.openxmlformats.org/officeDocument/2006/relationships/tags" Target="../tags/tag4196.xml"/><Relationship Id="rId54" Type="http://schemas.openxmlformats.org/officeDocument/2006/relationships/tags" Target="../tags/tag4209.xml"/><Relationship Id="rId1" Type="http://schemas.openxmlformats.org/officeDocument/2006/relationships/tags" Target="../tags/tag4156.xml"/><Relationship Id="rId6" Type="http://schemas.openxmlformats.org/officeDocument/2006/relationships/tags" Target="../tags/tag4161.xml"/><Relationship Id="rId15" Type="http://schemas.openxmlformats.org/officeDocument/2006/relationships/tags" Target="../tags/tag4170.xml"/><Relationship Id="rId23" Type="http://schemas.openxmlformats.org/officeDocument/2006/relationships/tags" Target="../tags/tag4178.xml"/><Relationship Id="rId28" Type="http://schemas.openxmlformats.org/officeDocument/2006/relationships/tags" Target="../tags/tag4183.xml"/><Relationship Id="rId36" Type="http://schemas.openxmlformats.org/officeDocument/2006/relationships/tags" Target="../tags/tag4191.xml"/><Relationship Id="rId49" Type="http://schemas.openxmlformats.org/officeDocument/2006/relationships/tags" Target="../tags/tag4204.xml"/><Relationship Id="rId57" Type="http://schemas.openxmlformats.org/officeDocument/2006/relationships/notesSlide" Target="../notesSlides/notesSlide76.xml"/><Relationship Id="rId10" Type="http://schemas.openxmlformats.org/officeDocument/2006/relationships/tags" Target="../tags/tag4165.xml"/><Relationship Id="rId31" Type="http://schemas.openxmlformats.org/officeDocument/2006/relationships/tags" Target="../tags/tag4186.xml"/><Relationship Id="rId44" Type="http://schemas.openxmlformats.org/officeDocument/2006/relationships/tags" Target="../tags/tag4199.xml"/><Relationship Id="rId52" Type="http://schemas.openxmlformats.org/officeDocument/2006/relationships/tags" Target="../tags/tag4207.xml"/></Relationships>
</file>

<file path=ppt/slides/_rels/slide117.xml.rels><?xml version="1.0" encoding="UTF-8" standalone="yes"?>
<Relationships xmlns="http://schemas.openxmlformats.org/package/2006/relationships"><Relationship Id="rId13" Type="http://schemas.openxmlformats.org/officeDocument/2006/relationships/tags" Target="../tags/tag4223.xml"/><Relationship Id="rId18" Type="http://schemas.openxmlformats.org/officeDocument/2006/relationships/tags" Target="../tags/tag4228.xml"/><Relationship Id="rId26" Type="http://schemas.openxmlformats.org/officeDocument/2006/relationships/tags" Target="../tags/tag4236.xml"/><Relationship Id="rId39" Type="http://schemas.openxmlformats.org/officeDocument/2006/relationships/tags" Target="../tags/tag4249.xml"/><Relationship Id="rId21" Type="http://schemas.openxmlformats.org/officeDocument/2006/relationships/tags" Target="../tags/tag4231.xml"/><Relationship Id="rId34" Type="http://schemas.openxmlformats.org/officeDocument/2006/relationships/tags" Target="../tags/tag4244.xml"/><Relationship Id="rId42" Type="http://schemas.openxmlformats.org/officeDocument/2006/relationships/tags" Target="../tags/tag4252.xml"/><Relationship Id="rId47" Type="http://schemas.openxmlformats.org/officeDocument/2006/relationships/tags" Target="../tags/tag4257.xml"/><Relationship Id="rId50" Type="http://schemas.openxmlformats.org/officeDocument/2006/relationships/tags" Target="../tags/tag4260.xml"/><Relationship Id="rId55" Type="http://schemas.openxmlformats.org/officeDocument/2006/relationships/tags" Target="../tags/tag4265.xml"/><Relationship Id="rId7" Type="http://schemas.openxmlformats.org/officeDocument/2006/relationships/tags" Target="../tags/tag4217.xml"/><Relationship Id="rId2" Type="http://schemas.openxmlformats.org/officeDocument/2006/relationships/tags" Target="../tags/tag4212.xml"/><Relationship Id="rId16" Type="http://schemas.openxmlformats.org/officeDocument/2006/relationships/tags" Target="../tags/tag4226.xml"/><Relationship Id="rId29" Type="http://schemas.openxmlformats.org/officeDocument/2006/relationships/tags" Target="../tags/tag4239.xml"/><Relationship Id="rId11" Type="http://schemas.openxmlformats.org/officeDocument/2006/relationships/tags" Target="../tags/tag4221.xml"/><Relationship Id="rId24" Type="http://schemas.openxmlformats.org/officeDocument/2006/relationships/tags" Target="../tags/tag4234.xml"/><Relationship Id="rId32" Type="http://schemas.openxmlformats.org/officeDocument/2006/relationships/tags" Target="../tags/tag4242.xml"/><Relationship Id="rId37" Type="http://schemas.openxmlformats.org/officeDocument/2006/relationships/tags" Target="../tags/tag4247.xml"/><Relationship Id="rId40" Type="http://schemas.openxmlformats.org/officeDocument/2006/relationships/tags" Target="../tags/tag4250.xml"/><Relationship Id="rId45" Type="http://schemas.openxmlformats.org/officeDocument/2006/relationships/tags" Target="../tags/tag4255.xml"/><Relationship Id="rId53" Type="http://schemas.openxmlformats.org/officeDocument/2006/relationships/tags" Target="../tags/tag4263.xml"/><Relationship Id="rId5" Type="http://schemas.openxmlformats.org/officeDocument/2006/relationships/tags" Target="../tags/tag4215.xml"/><Relationship Id="rId19" Type="http://schemas.openxmlformats.org/officeDocument/2006/relationships/tags" Target="../tags/tag4229.xml"/><Relationship Id="rId4" Type="http://schemas.openxmlformats.org/officeDocument/2006/relationships/tags" Target="../tags/tag4214.xml"/><Relationship Id="rId9" Type="http://schemas.openxmlformats.org/officeDocument/2006/relationships/tags" Target="../tags/tag4219.xml"/><Relationship Id="rId14" Type="http://schemas.openxmlformats.org/officeDocument/2006/relationships/tags" Target="../tags/tag4224.xml"/><Relationship Id="rId22" Type="http://schemas.openxmlformats.org/officeDocument/2006/relationships/tags" Target="../tags/tag4232.xml"/><Relationship Id="rId27" Type="http://schemas.openxmlformats.org/officeDocument/2006/relationships/tags" Target="../tags/tag4237.xml"/><Relationship Id="rId30" Type="http://schemas.openxmlformats.org/officeDocument/2006/relationships/tags" Target="../tags/tag4240.xml"/><Relationship Id="rId35" Type="http://schemas.openxmlformats.org/officeDocument/2006/relationships/tags" Target="../tags/tag4245.xml"/><Relationship Id="rId43" Type="http://schemas.openxmlformats.org/officeDocument/2006/relationships/tags" Target="../tags/tag4253.xml"/><Relationship Id="rId48" Type="http://schemas.openxmlformats.org/officeDocument/2006/relationships/tags" Target="../tags/tag4258.xml"/><Relationship Id="rId56" Type="http://schemas.openxmlformats.org/officeDocument/2006/relationships/slideLayout" Target="../slideLayouts/slideLayout4.xml"/><Relationship Id="rId8" Type="http://schemas.openxmlformats.org/officeDocument/2006/relationships/tags" Target="../tags/tag4218.xml"/><Relationship Id="rId51" Type="http://schemas.openxmlformats.org/officeDocument/2006/relationships/tags" Target="../tags/tag4261.xml"/><Relationship Id="rId3" Type="http://schemas.openxmlformats.org/officeDocument/2006/relationships/tags" Target="../tags/tag4213.xml"/><Relationship Id="rId12" Type="http://schemas.openxmlformats.org/officeDocument/2006/relationships/tags" Target="../tags/tag4222.xml"/><Relationship Id="rId17" Type="http://schemas.openxmlformats.org/officeDocument/2006/relationships/tags" Target="../tags/tag4227.xml"/><Relationship Id="rId25" Type="http://schemas.openxmlformats.org/officeDocument/2006/relationships/tags" Target="../tags/tag4235.xml"/><Relationship Id="rId33" Type="http://schemas.openxmlformats.org/officeDocument/2006/relationships/tags" Target="../tags/tag4243.xml"/><Relationship Id="rId38" Type="http://schemas.openxmlformats.org/officeDocument/2006/relationships/tags" Target="../tags/tag4248.xml"/><Relationship Id="rId46" Type="http://schemas.openxmlformats.org/officeDocument/2006/relationships/tags" Target="../tags/tag4256.xml"/><Relationship Id="rId20" Type="http://schemas.openxmlformats.org/officeDocument/2006/relationships/tags" Target="../tags/tag4230.xml"/><Relationship Id="rId41" Type="http://schemas.openxmlformats.org/officeDocument/2006/relationships/tags" Target="../tags/tag4251.xml"/><Relationship Id="rId54" Type="http://schemas.openxmlformats.org/officeDocument/2006/relationships/tags" Target="../tags/tag4264.xml"/><Relationship Id="rId1" Type="http://schemas.openxmlformats.org/officeDocument/2006/relationships/tags" Target="../tags/tag4211.xml"/><Relationship Id="rId6" Type="http://schemas.openxmlformats.org/officeDocument/2006/relationships/tags" Target="../tags/tag4216.xml"/><Relationship Id="rId15" Type="http://schemas.openxmlformats.org/officeDocument/2006/relationships/tags" Target="../tags/tag4225.xml"/><Relationship Id="rId23" Type="http://schemas.openxmlformats.org/officeDocument/2006/relationships/tags" Target="../tags/tag4233.xml"/><Relationship Id="rId28" Type="http://schemas.openxmlformats.org/officeDocument/2006/relationships/tags" Target="../tags/tag4238.xml"/><Relationship Id="rId36" Type="http://schemas.openxmlformats.org/officeDocument/2006/relationships/tags" Target="../tags/tag4246.xml"/><Relationship Id="rId49" Type="http://schemas.openxmlformats.org/officeDocument/2006/relationships/tags" Target="../tags/tag4259.xml"/><Relationship Id="rId57" Type="http://schemas.openxmlformats.org/officeDocument/2006/relationships/notesSlide" Target="../notesSlides/notesSlide77.xml"/><Relationship Id="rId10" Type="http://schemas.openxmlformats.org/officeDocument/2006/relationships/tags" Target="../tags/tag4220.xml"/><Relationship Id="rId31" Type="http://schemas.openxmlformats.org/officeDocument/2006/relationships/tags" Target="../tags/tag4241.xml"/><Relationship Id="rId44" Type="http://schemas.openxmlformats.org/officeDocument/2006/relationships/tags" Target="../tags/tag4254.xml"/><Relationship Id="rId52" Type="http://schemas.openxmlformats.org/officeDocument/2006/relationships/tags" Target="../tags/tag4262.xml"/></Relationships>
</file>

<file path=ppt/slides/_rels/slide118.xml.rels><?xml version="1.0" encoding="UTF-8" standalone="yes"?>
<Relationships xmlns="http://schemas.openxmlformats.org/package/2006/relationships"><Relationship Id="rId13" Type="http://schemas.openxmlformats.org/officeDocument/2006/relationships/tags" Target="../tags/tag4278.xml"/><Relationship Id="rId18" Type="http://schemas.openxmlformats.org/officeDocument/2006/relationships/tags" Target="../tags/tag4283.xml"/><Relationship Id="rId26" Type="http://schemas.openxmlformats.org/officeDocument/2006/relationships/tags" Target="../tags/tag4291.xml"/><Relationship Id="rId39" Type="http://schemas.openxmlformats.org/officeDocument/2006/relationships/tags" Target="../tags/tag4304.xml"/><Relationship Id="rId21" Type="http://schemas.openxmlformats.org/officeDocument/2006/relationships/tags" Target="../tags/tag4286.xml"/><Relationship Id="rId34" Type="http://schemas.openxmlformats.org/officeDocument/2006/relationships/tags" Target="../tags/tag4299.xml"/><Relationship Id="rId42" Type="http://schemas.openxmlformats.org/officeDocument/2006/relationships/tags" Target="../tags/tag4307.xml"/><Relationship Id="rId47" Type="http://schemas.openxmlformats.org/officeDocument/2006/relationships/tags" Target="../tags/tag4312.xml"/><Relationship Id="rId50" Type="http://schemas.openxmlformats.org/officeDocument/2006/relationships/tags" Target="../tags/tag4315.xml"/><Relationship Id="rId55" Type="http://schemas.openxmlformats.org/officeDocument/2006/relationships/tags" Target="../tags/tag4320.xml"/><Relationship Id="rId7" Type="http://schemas.openxmlformats.org/officeDocument/2006/relationships/tags" Target="../tags/tag4272.xml"/><Relationship Id="rId2" Type="http://schemas.openxmlformats.org/officeDocument/2006/relationships/tags" Target="../tags/tag4267.xml"/><Relationship Id="rId16" Type="http://schemas.openxmlformats.org/officeDocument/2006/relationships/tags" Target="../tags/tag4281.xml"/><Relationship Id="rId29" Type="http://schemas.openxmlformats.org/officeDocument/2006/relationships/tags" Target="../tags/tag4294.xml"/><Relationship Id="rId11" Type="http://schemas.openxmlformats.org/officeDocument/2006/relationships/tags" Target="../tags/tag4276.xml"/><Relationship Id="rId24" Type="http://schemas.openxmlformats.org/officeDocument/2006/relationships/tags" Target="../tags/tag4289.xml"/><Relationship Id="rId32" Type="http://schemas.openxmlformats.org/officeDocument/2006/relationships/tags" Target="../tags/tag4297.xml"/><Relationship Id="rId37" Type="http://schemas.openxmlformats.org/officeDocument/2006/relationships/tags" Target="../tags/tag4302.xml"/><Relationship Id="rId40" Type="http://schemas.openxmlformats.org/officeDocument/2006/relationships/tags" Target="../tags/tag4305.xml"/><Relationship Id="rId45" Type="http://schemas.openxmlformats.org/officeDocument/2006/relationships/tags" Target="../tags/tag4310.xml"/><Relationship Id="rId53" Type="http://schemas.openxmlformats.org/officeDocument/2006/relationships/tags" Target="../tags/tag4318.xml"/><Relationship Id="rId5" Type="http://schemas.openxmlformats.org/officeDocument/2006/relationships/tags" Target="../tags/tag4270.xml"/><Relationship Id="rId19" Type="http://schemas.openxmlformats.org/officeDocument/2006/relationships/tags" Target="../tags/tag4284.xml"/><Relationship Id="rId4" Type="http://schemas.openxmlformats.org/officeDocument/2006/relationships/tags" Target="../tags/tag4269.xml"/><Relationship Id="rId9" Type="http://schemas.openxmlformats.org/officeDocument/2006/relationships/tags" Target="../tags/tag4274.xml"/><Relationship Id="rId14" Type="http://schemas.openxmlformats.org/officeDocument/2006/relationships/tags" Target="../tags/tag4279.xml"/><Relationship Id="rId22" Type="http://schemas.openxmlformats.org/officeDocument/2006/relationships/tags" Target="../tags/tag4287.xml"/><Relationship Id="rId27" Type="http://schemas.openxmlformats.org/officeDocument/2006/relationships/tags" Target="../tags/tag4292.xml"/><Relationship Id="rId30" Type="http://schemas.openxmlformats.org/officeDocument/2006/relationships/tags" Target="../tags/tag4295.xml"/><Relationship Id="rId35" Type="http://schemas.openxmlformats.org/officeDocument/2006/relationships/tags" Target="../tags/tag4300.xml"/><Relationship Id="rId43" Type="http://schemas.openxmlformats.org/officeDocument/2006/relationships/tags" Target="../tags/tag4308.xml"/><Relationship Id="rId48" Type="http://schemas.openxmlformats.org/officeDocument/2006/relationships/tags" Target="../tags/tag4313.xml"/><Relationship Id="rId56" Type="http://schemas.openxmlformats.org/officeDocument/2006/relationships/slideLayout" Target="../slideLayouts/slideLayout4.xml"/><Relationship Id="rId8" Type="http://schemas.openxmlformats.org/officeDocument/2006/relationships/tags" Target="../tags/tag4273.xml"/><Relationship Id="rId51" Type="http://schemas.openxmlformats.org/officeDocument/2006/relationships/tags" Target="../tags/tag4316.xml"/><Relationship Id="rId3" Type="http://schemas.openxmlformats.org/officeDocument/2006/relationships/tags" Target="../tags/tag4268.xml"/><Relationship Id="rId12" Type="http://schemas.openxmlformats.org/officeDocument/2006/relationships/tags" Target="../tags/tag4277.xml"/><Relationship Id="rId17" Type="http://schemas.openxmlformats.org/officeDocument/2006/relationships/tags" Target="../tags/tag4282.xml"/><Relationship Id="rId25" Type="http://schemas.openxmlformats.org/officeDocument/2006/relationships/tags" Target="../tags/tag4290.xml"/><Relationship Id="rId33" Type="http://schemas.openxmlformats.org/officeDocument/2006/relationships/tags" Target="../tags/tag4298.xml"/><Relationship Id="rId38" Type="http://schemas.openxmlformats.org/officeDocument/2006/relationships/tags" Target="../tags/tag4303.xml"/><Relationship Id="rId46" Type="http://schemas.openxmlformats.org/officeDocument/2006/relationships/tags" Target="../tags/tag4311.xml"/><Relationship Id="rId20" Type="http://schemas.openxmlformats.org/officeDocument/2006/relationships/tags" Target="../tags/tag4285.xml"/><Relationship Id="rId41" Type="http://schemas.openxmlformats.org/officeDocument/2006/relationships/tags" Target="../tags/tag4306.xml"/><Relationship Id="rId54" Type="http://schemas.openxmlformats.org/officeDocument/2006/relationships/tags" Target="../tags/tag4319.xml"/><Relationship Id="rId1" Type="http://schemas.openxmlformats.org/officeDocument/2006/relationships/tags" Target="../tags/tag4266.xml"/><Relationship Id="rId6" Type="http://schemas.openxmlformats.org/officeDocument/2006/relationships/tags" Target="../tags/tag4271.xml"/><Relationship Id="rId15" Type="http://schemas.openxmlformats.org/officeDocument/2006/relationships/tags" Target="../tags/tag4280.xml"/><Relationship Id="rId23" Type="http://schemas.openxmlformats.org/officeDocument/2006/relationships/tags" Target="../tags/tag4288.xml"/><Relationship Id="rId28" Type="http://schemas.openxmlformats.org/officeDocument/2006/relationships/tags" Target="../tags/tag4293.xml"/><Relationship Id="rId36" Type="http://schemas.openxmlformats.org/officeDocument/2006/relationships/tags" Target="../tags/tag4301.xml"/><Relationship Id="rId49" Type="http://schemas.openxmlformats.org/officeDocument/2006/relationships/tags" Target="../tags/tag4314.xml"/><Relationship Id="rId57" Type="http://schemas.openxmlformats.org/officeDocument/2006/relationships/notesSlide" Target="../notesSlides/notesSlide78.xml"/><Relationship Id="rId10" Type="http://schemas.openxmlformats.org/officeDocument/2006/relationships/tags" Target="../tags/tag4275.xml"/><Relationship Id="rId31" Type="http://schemas.openxmlformats.org/officeDocument/2006/relationships/tags" Target="../tags/tag4296.xml"/><Relationship Id="rId44" Type="http://schemas.openxmlformats.org/officeDocument/2006/relationships/tags" Target="../tags/tag4309.xml"/><Relationship Id="rId52" Type="http://schemas.openxmlformats.org/officeDocument/2006/relationships/tags" Target="../tags/tag4317.xml"/></Relationships>
</file>

<file path=ppt/slides/_rels/slide119.xml.rels><?xml version="1.0" encoding="UTF-8" standalone="yes"?>
<Relationships xmlns="http://schemas.openxmlformats.org/package/2006/relationships"><Relationship Id="rId26" Type="http://schemas.openxmlformats.org/officeDocument/2006/relationships/tags" Target="../tags/tag4346.xml"/><Relationship Id="rId21" Type="http://schemas.openxmlformats.org/officeDocument/2006/relationships/tags" Target="../tags/tag4341.xml"/><Relationship Id="rId34" Type="http://schemas.openxmlformats.org/officeDocument/2006/relationships/tags" Target="../tags/tag4354.xml"/><Relationship Id="rId42" Type="http://schemas.openxmlformats.org/officeDocument/2006/relationships/tags" Target="../tags/tag4362.xml"/><Relationship Id="rId47" Type="http://schemas.openxmlformats.org/officeDocument/2006/relationships/tags" Target="../tags/tag4367.xml"/><Relationship Id="rId50" Type="http://schemas.openxmlformats.org/officeDocument/2006/relationships/tags" Target="../tags/tag4370.xml"/><Relationship Id="rId55" Type="http://schemas.openxmlformats.org/officeDocument/2006/relationships/tags" Target="../tags/tag4375.xml"/><Relationship Id="rId63" Type="http://schemas.openxmlformats.org/officeDocument/2006/relationships/tags" Target="../tags/tag4383.xml"/><Relationship Id="rId7" Type="http://schemas.openxmlformats.org/officeDocument/2006/relationships/tags" Target="../tags/tag4327.xml"/><Relationship Id="rId2" Type="http://schemas.openxmlformats.org/officeDocument/2006/relationships/tags" Target="../tags/tag4322.xml"/><Relationship Id="rId16" Type="http://schemas.openxmlformats.org/officeDocument/2006/relationships/tags" Target="../tags/tag4336.xml"/><Relationship Id="rId29" Type="http://schemas.openxmlformats.org/officeDocument/2006/relationships/tags" Target="../tags/tag4349.xml"/><Relationship Id="rId11" Type="http://schemas.openxmlformats.org/officeDocument/2006/relationships/tags" Target="../tags/tag4331.xml"/><Relationship Id="rId24" Type="http://schemas.openxmlformats.org/officeDocument/2006/relationships/tags" Target="../tags/tag4344.xml"/><Relationship Id="rId32" Type="http://schemas.openxmlformats.org/officeDocument/2006/relationships/tags" Target="../tags/tag4352.xml"/><Relationship Id="rId37" Type="http://schemas.openxmlformats.org/officeDocument/2006/relationships/tags" Target="../tags/tag4357.xml"/><Relationship Id="rId40" Type="http://schemas.openxmlformats.org/officeDocument/2006/relationships/tags" Target="../tags/tag4360.xml"/><Relationship Id="rId45" Type="http://schemas.openxmlformats.org/officeDocument/2006/relationships/tags" Target="../tags/tag4365.xml"/><Relationship Id="rId53" Type="http://schemas.openxmlformats.org/officeDocument/2006/relationships/tags" Target="../tags/tag4373.xml"/><Relationship Id="rId58" Type="http://schemas.openxmlformats.org/officeDocument/2006/relationships/tags" Target="../tags/tag4378.xml"/><Relationship Id="rId66" Type="http://schemas.openxmlformats.org/officeDocument/2006/relationships/notesSlide" Target="../notesSlides/notesSlide79.xml"/><Relationship Id="rId5" Type="http://schemas.openxmlformats.org/officeDocument/2006/relationships/tags" Target="../tags/tag4325.xml"/><Relationship Id="rId61" Type="http://schemas.openxmlformats.org/officeDocument/2006/relationships/tags" Target="../tags/tag4381.xml"/><Relationship Id="rId19" Type="http://schemas.openxmlformats.org/officeDocument/2006/relationships/tags" Target="../tags/tag4339.xml"/><Relationship Id="rId14" Type="http://schemas.openxmlformats.org/officeDocument/2006/relationships/tags" Target="../tags/tag4334.xml"/><Relationship Id="rId22" Type="http://schemas.openxmlformats.org/officeDocument/2006/relationships/tags" Target="../tags/tag4342.xml"/><Relationship Id="rId27" Type="http://schemas.openxmlformats.org/officeDocument/2006/relationships/tags" Target="../tags/tag4347.xml"/><Relationship Id="rId30" Type="http://schemas.openxmlformats.org/officeDocument/2006/relationships/tags" Target="../tags/tag4350.xml"/><Relationship Id="rId35" Type="http://schemas.openxmlformats.org/officeDocument/2006/relationships/tags" Target="../tags/tag4355.xml"/><Relationship Id="rId43" Type="http://schemas.openxmlformats.org/officeDocument/2006/relationships/tags" Target="../tags/tag4363.xml"/><Relationship Id="rId48" Type="http://schemas.openxmlformats.org/officeDocument/2006/relationships/tags" Target="../tags/tag4368.xml"/><Relationship Id="rId56" Type="http://schemas.openxmlformats.org/officeDocument/2006/relationships/tags" Target="../tags/tag4376.xml"/><Relationship Id="rId64" Type="http://schemas.openxmlformats.org/officeDocument/2006/relationships/tags" Target="../tags/tag4384.xml"/><Relationship Id="rId8" Type="http://schemas.openxmlformats.org/officeDocument/2006/relationships/tags" Target="../tags/tag4328.xml"/><Relationship Id="rId51" Type="http://schemas.openxmlformats.org/officeDocument/2006/relationships/tags" Target="../tags/tag4371.xml"/><Relationship Id="rId3" Type="http://schemas.openxmlformats.org/officeDocument/2006/relationships/tags" Target="../tags/tag4323.xml"/><Relationship Id="rId12" Type="http://schemas.openxmlformats.org/officeDocument/2006/relationships/tags" Target="../tags/tag4332.xml"/><Relationship Id="rId17" Type="http://schemas.openxmlformats.org/officeDocument/2006/relationships/tags" Target="../tags/tag4337.xml"/><Relationship Id="rId25" Type="http://schemas.openxmlformats.org/officeDocument/2006/relationships/tags" Target="../tags/tag4345.xml"/><Relationship Id="rId33" Type="http://schemas.openxmlformats.org/officeDocument/2006/relationships/tags" Target="../tags/tag4353.xml"/><Relationship Id="rId38" Type="http://schemas.openxmlformats.org/officeDocument/2006/relationships/tags" Target="../tags/tag4358.xml"/><Relationship Id="rId46" Type="http://schemas.openxmlformats.org/officeDocument/2006/relationships/tags" Target="../tags/tag4366.xml"/><Relationship Id="rId59" Type="http://schemas.openxmlformats.org/officeDocument/2006/relationships/tags" Target="../tags/tag4379.xml"/><Relationship Id="rId20" Type="http://schemas.openxmlformats.org/officeDocument/2006/relationships/tags" Target="../tags/tag4340.xml"/><Relationship Id="rId41" Type="http://schemas.openxmlformats.org/officeDocument/2006/relationships/tags" Target="../tags/tag4361.xml"/><Relationship Id="rId54" Type="http://schemas.openxmlformats.org/officeDocument/2006/relationships/tags" Target="../tags/tag4374.xml"/><Relationship Id="rId62" Type="http://schemas.openxmlformats.org/officeDocument/2006/relationships/tags" Target="../tags/tag4382.xml"/><Relationship Id="rId1" Type="http://schemas.openxmlformats.org/officeDocument/2006/relationships/tags" Target="../tags/tag4321.xml"/><Relationship Id="rId6" Type="http://schemas.openxmlformats.org/officeDocument/2006/relationships/tags" Target="../tags/tag4326.xml"/><Relationship Id="rId15" Type="http://schemas.openxmlformats.org/officeDocument/2006/relationships/tags" Target="../tags/tag4335.xml"/><Relationship Id="rId23" Type="http://schemas.openxmlformats.org/officeDocument/2006/relationships/tags" Target="../tags/tag4343.xml"/><Relationship Id="rId28" Type="http://schemas.openxmlformats.org/officeDocument/2006/relationships/tags" Target="../tags/tag4348.xml"/><Relationship Id="rId36" Type="http://schemas.openxmlformats.org/officeDocument/2006/relationships/tags" Target="../tags/tag4356.xml"/><Relationship Id="rId49" Type="http://schemas.openxmlformats.org/officeDocument/2006/relationships/tags" Target="../tags/tag4369.xml"/><Relationship Id="rId57" Type="http://schemas.openxmlformats.org/officeDocument/2006/relationships/tags" Target="../tags/tag4377.xml"/><Relationship Id="rId10" Type="http://schemas.openxmlformats.org/officeDocument/2006/relationships/tags" Target="../tags/tag4330.xml"/><Relationship Id="rId31" Type="http://schemas.openxmlformats.org/officeDocument/2006/relationships/tags" Target="../tags/tag4351.xml"/><Relationship Id="rId44" Type="http://schemas.openxmlformats.org/officeDocument/2006/relationships/tags" Target="../tags/tag4364.xml"/><Relationship Id="rId52" Type="http://schemas.openxmlformats.org/officeDocument/2006/relationships/tags" Target="../tags/tag4372.xml"/><Relationship Id="rId60" Type="http://schemas.openxmlformats.org/officeDocument/2006/relationships/tags" Target="../tags/tag4380.xml"/><Relationship Id="rId65" Type="http://schemas.openxmlformats.org/officeDocument/2006/relationships/slideLayout" Target="../slideLayouts/slideLayout4.xml"/><Relationship Id="rId4" Type="http://schemas.openxmlformats.org/officeDocument/2006/relationships/tags" Target="../tags/tag4324.xml"/><Relationship Id="rId9" Type="http://schemas.openxmlformats.org/officeDocument/2006/relationships/tags" Target="../tags/tag4329.xml"/><Relationship Id="rId13" Type="http://schemas.openxmlformats.org/officeDocument/2006/relationships/tags" Target="../tags/tag4333.xml"/><Relationship Id="rId18" Type="http://schemas.openxmlformats.org/officeDocument/2006/relationships/tags" Target="../tags/tag4338.xml"/><Relationship Id="rId39" Type="http://schemas.openxmlformats.org/officeDocument/2006/relationships/tags" Target="../tags/tag4359.xml"/></Relationships>
</file>

<file path=ppt/slides/_rels/slide12.xml.rels><?xml version="1.0" encoding="UTF-8" standalone="yes"?>
<Relationships xmlns="http://schemas.openxmlformats.org/package/2006/relationships"><Relationship Id="rId26" Type="http://schemas.openxmlformats.org/officeDocument/2006/relationships/tags" Target="../tags/tag328.xml"/><Relationship Id="rId21" Type="http://schemas.openxmlformats.org/officeDocument/2006/relationships/tags" Target="../tags/tag323.xml"/><Relationship Id="rId42" Type="http://schemas.openxmlformats.org/officeDocument/2006/relationships/tags" Target="../tags/tag344.xml"/><Relationship Id="rId47" Type="http://schemas.openxmlformats.org/officeDocument/2006/relationships/tags" Target="../tags/tag349.xml"/><Relationship Id="rId63" Type="http://schemas.openxmlformats.org/officeDocument/2006/relationships/tags" Target="../tags/tag365.xml"/><Relationship Id="rId68" Type="http://schemas.openxmlformats.org/officeDocument/2006/relationships/tags" Target="../tags/tag370.xml"/><Relationship Id="rId84" Type="http://schemas.openxmlformats.org/officeDocument/2006/relationships/tags" Target="../tags/tag386.xml"/><Relationship Id="rId89" Type="http://schemas.openxmlformats.org/officeDocument/2006/relationships/tags" Target="../tags/tag391.xml"/><Relationship Id="rId112" Type="http://schemas.openxmlformats.org/officeDocument/2006/relationships/image" Target="../media/image2.png"/><Relationship Id="rId16" Type="http://schemas.openxmlformats.org/officeDocument/2006/relationships/tags" Target="../tags/tag318.xml"/><Relationship Id="rId107" Type="http://schemas.openxmlformats.org/officeDocument/2006/relationships/tags" Target="../tags/tag409.xml"/><Relationship Id="rId11" Type="http://schemas.openxmlformats.org/officeDocument/2006/relationships/tags" Target="../tags/tag313.xml"/><Relationship Id="rId32" Type="http://schemas.openxmlformats.org/officeDocument/2006/relationships/tags" Target="../tags/tag334.xml"/><Relationship Id="rId37" Type="http://schemas.openxmlformats.org/officeDocument/2006/relationships/tags" Target="../tags/tag339.xml"/><Relationship Id="rId53" Type="http://schemas.openxmlformats.org/officeDocument/2006/relationships/tags" Target="../tags/tag355.xml"/><Relationship Id="rId58" Type="http://schemas.openxmlformats.org/officeDocument/2006/relationships/tags" Target="../tags/tag360.xml"/><Relationship Id="rId74" Type="http://schemas.openxmlformats.org/officeDocument/2006/relationships/tags" Target="../tags/tag376.xml"/><Relationship Id="rId79" Type="http://schemas.openxmlformats.org/officeDocument/2006/relationships/tags" Target="../tags/tag381.xml"/><Relationship Id="rId102" Type="http://schemas.openxmlformats.org/officeDocument/2006/relationships/tags" Target="../tags/tag404.xml"/><Relationship Id="rId5" Type="http://schemas.openxmlformats.org/officeDocument/2006/relationships/tags" Target="../tags/tag307.xml"/><Relationship Id="rId90" Type="http://schemas.openxmlformats.org/officeDocument/2006/relationships/tags" Target="../tags/tag392.xml"/><Relationship Id="rId95" Type="http://schemas.openxmlformats.org/officeDocument/2006/relationships/tags" Target="../tags/tag397.xml"/><Relationship Id="rId22" Type="http://schemas.openxmlformats.org/officeDocument/2006/relationships/tags" Target="../tags/tag324.xml"/><Relationship Id="rId27" Type="http://schemas.openxmlformats.org/officeDocument/2006/relationships/tags" Target="../tags/tag329.xml"/><Relationship Id="rId43" Type="http://schemas.openxmlformats.org/officeDocument/2006/relationships/tags" Target="../tags/tag345.xml"/><Relationship Id="rId48" Type="http://schemas.openxmlformats.org/officeDocument/2006/relationships/tags" Target="../tags/tag350.xml"/><Relationship Id="rId64" Type="http://schemas.openxmlformats.org/officeDocument/2006/relationships/tags" Target="../tags/tag366.xml"/><Relationship Id="rId69" Type="http://schemas.openxmlformats.org/officeDocument/2006/relationships/tags" Target="../tags/tag371.xml"/><Relationship Id="rId113" Type="http://schemas.openxmlformats.org/officeDocument/2006/relationships/image" Target="../media/image3.png"/><Relationship Id="rId80" Type="http://schemas.openxmlformats.org/officeDocument/2006/relationships/tags" Target="../tags/tag382.xml"/><Relationship Id="rId85" Type="http://schemas.openxmlformats.org/officeDocument/2006/relationships/tags" Target="../tags/tag387.xml"/><Relationship Id="rId12" Type="http://schemas.openxmlformats.org/officeDocument/2006/relationships/tags" Target="../tags/tag314.xml"/><Relationship Id="rId17" Type="http://schemas.openxmlformats.org/officeDocument/2006/relationships/tags" Target="../tags/tag319.xml"/><Relationship Id="rId33" Type="http://schemas.openxmlformats.org/officeDocument/2006/relationships/tags" Target="../tags/tag335.xml"/><Relationship Id="rId38" Type="http://schemas.openxmlformats.org/officeDocument/2006/relationships/tags" Target="../tags/tag340.xml"/><Relationship Id="rId59" Type="http://schemas.openxmlformats.org/officeDocument/2006/relationships/tags" Target="../tags/tag361.xml"/><Relationship Id="rId103" Type="http://schemas.openxmlformats.org/officeDocument/2006/relationships/tags" Target="../tags/tag405.xml"/><Relationship Id="rId108" Type="http://schemas.openxmlformats.org/officeDocument/2006/relationships/tags" Target="../tags/tag410.xml"/><Relationship Id="rId54" Type="http://schemas.openxmlformats.org/officeDocument/2006/relationships/tags" Target="../tags/tag356.xml"/><Relationship Id="rId70" Type="http://schemas.openxmlformats.org/officeDocument/2006/relationships/tags" Target="../tags/tag372.xml"/><Relationship Id="rId75" Type="http://schemas.openxmlformats.org/officeDocument/2006/relationships/tags" Target="../tags/tag377.xml"/><Relationship Id="rId91" Type="http://schemas.openxmlformats.org/officeDocument/2006/relationships/tags" Target="../tags/tag393.xml"/><Relationship Id="rId96" Type="http://schemas.openxmlformats.org/officeDocument/2006/relationships/tags" Target="../tags/tag398.xml"/><Relationship Id="rId1" Type="http://schemas.openxmlformats.org/officeDocument/2006/relationships/tags" Target="../tags/tag303.xml"/><Relationship Id="rId6" Type="http://schemas.openxmlformats.org/officeDocument/2006/relationships/tags" Target="../tags/tag308.xml"/><Relationship Id="rId15" Type="http://schemas.openxmlformats.org/officeDocument/2006/relationships/tags" Target="../tags/tag317.xml"/><Relationship Id="rId23" Type="http://schemas.openxmlformats.org/officeDocument/2006/relationships/tags" Target="../tags/tag325.xml"/><Relationship Id="rId28" Type="http://schemas.openxmlformats.org/officeDocument/2006/relationships/tags" Target="../tags/tag330.xml"/><Relationship Id="rId36" Type="http://schemas.openxmlformats.org/officeDocument/2006/relationships/tags" Target="../tags/tag338.xml"/><Relationship Id="rId49" Type="http://schemas.openxmlformats.org/officeDocument/2006/relationships/tags" Target="../tags/tag351.xml"/><Relationship Id="rId57" Type="http://schemas.openxmlformats.org/officeDocument/2006/relationships/tags" Target="../tags/tag359.xml"/><Relationship Id="rId106" Type="http://schemas.openxmlformats.org/officeDocument/2006/relationships/tags" Target="../tags/tag408.xml"/><Relationship Id="rId10" Type="http://schemas.openxmlformats.org/officeDocument/2006/relationships/tags" Target="../tags/tag312.xml"/><Relationship Id="rId31" Type="http://schemas.openxmlformats.org/officeDocument/2006/relationships/tags" Target="../tags/tag333.xml"/><Relationship Id="rId44" Type="http://schemas.openxmlformats.org/officeDocument/2006/relationships/tags" Target="../tags/tag346.xml"/><Relationship Id="rId52" Type="http://schemas.openxmlformats.org/officeDocument/2006/relationships/tags" Target="../tags/tag354.xml"/><Relationship Id="rId60" Type="http://schemas.openxmlformats.org/officeDocument/2006/relationships/tags" Target="../tags/tag362.xml"/><Relationship Id="rId65" Type="http://schemas.openxmlformats.org/officeDocument/2006/relationships/tags" Target="../tags/tag367.xml"/><Relationship Id="rId73" Type="http://schemas.openxmlformats.org/officeDocument/2006/relationships/tags" Target="../tags/tag375.xml"/><Relationship Id="rId78" Type="http://schemas.openxmlformats.org/officeDocument/2006/relationships/tags" Target="../tags/tag380.xml"/><Relationship Id="rId81" Type="http://schemas.openxmlformats.org/officeDocument/2006/relationships/tags" Target="../tags/tag383.xml"/><Relationship Id="rId86" Type="http://schemas.openxmlformats.org/officeDocument/2006/relationships/tags" Target="../tags/tag388.xml"/><Relationship Id="rId94" Type="http://schemas.openxmlformats.org/officeDocument/2006/relationships/tags" Target="../tags/tag396.xml"/><Relationship Id="rId99" Type="http://schemas.openxmlformats.org/officeDocument/2006/relationships/tags" Target="../tags/tag401.xml"/><Relationship Id="rId101" Type="http://schemas.openxmlformats.org/officeDocument/2006/relationships/tags" Target="../tags/tag403.xml"/><Relationship Id="rId4" Type="http://schemas.openxmlformats.org/officeDocument/2006/relationships/tags" Target="../tags/tag306.xml"/><Relationship Id="rId9" Type="http://schemas.openxmlformats.org/officeDocument/2006/relationships/tags" Target="../tags/tag311.xml"/><Relationship Id="rId13" Type="http://schemas.openxmlformats.org/officeDocument/2006/relationships/tags" Target="../tags/tag315.xml"/><Relationship Id="rId18" Type="http://schemas.openxmlformats.org/officeDocument/2006/relationships/tags" Target="../tags/tag320.xml"/><Relationship Id="rId39" Type="http://schemas.openxmlformats.org/officeDocument/2006/relationships/tags" Target="../tags/tag341.xml"/><Relationship Id="rId109" Type="http://schemas.openxmlformats.org/officeDocument/2006/relationships/slideLayout" Target="../slideLayouts/slideLayout2.xml"/><Relationship Id="rId34" Type="http://schemas.openxmlformats.org/officeDocument/2006/relationships/tags" Target="../tags/tag336.xml"/><Relationship Id="rId50" Type="http://schemas.openxmlformats.org/officeDocument/2006/relationships/tags" Target="../tags/tag352.xml"/><Relationship Id="rId55" Type="http://schemas.openxmlformats.org/officeDocument/2006/relationships/tags" Target="../tags/tag357.xml"/><Relationship Id="rId76" Type="http://schemas.openxmlformats.org/officeDocument/2006/relationships/tags" Target="../tags/tag378.xml"/><Relationship Id="rId97" Type="http://schemas.openxmlformats.org/officeDocument/2006/relationships/tags" Target="../tags/tag399.xml"/><Relationship Id="rId104" Type="http://schemas.openxmlformats.org/officeDocument/2006/relationships/tags" Target="../tags/tag406.xml"/><Relationship Id="rId7" Type="http://schemas.openxmlformats.org/officeDocument/2006/relationships/tags" Target="../tags/tag309.xml"/><Relationship Id="rId71" Type="http://schemas.openxmlformats.org/officeDocument/2006/relationships/tags" Target="../tags/tag373.xml"/><Relationship Id="rId92" Type="http://schemas.openxmlformats.org/officeDocument/2006/relationships/tags" Target="../tags/tag394.xml"/><Relationship Id="rId2" Type="http://schemas.openxmlformats.org/officeDocument/2006/relationships/tags" Target="../tags/tag304.xml"/><Relationship Id="rId29" Type="http://schemas.openxmlformats.org/officeDocument/2006/relationships/tags" Target="../tags/tag331.xml"/><Relationship Id="rId24" Type="http://schemas.openxmlformats.org/officeDocument/2006/relationships/tags" Target="../tags/tag326.xml"/><Relationship Id="rId40" Type="http://schemas.openxmlformats.org/officeDocument/2006/relationships/tags" Target="../tags/tag342.xml"/><Relationship Id="rId45" Type="http://schemas.openxmlformats.org/officeDocument/2006/relationships/tags" Target="../tags/tag347.xml"/><Relationship Id="rId66" Type="http://schemas.openxmlformats.org/officeDocument/2006/relationships/tags" Target="../tags/tag368.xml"/><Relationship Id="rId87" Type="http://schemas.openxmlformats.org/officeDocument/2006/relationships/tags" Target="../tags/tag389.xml"/><Relationship Id="rId110" Type="http://schemas.openxmlformats.org/officeDocument/2006/relationships/image" Target="../media/image4.png"/><Relationship Id="rId61" Type="http://schemas.openxmlformats.org/officeDocument/2006/relationships/tags" Target="../tags/tag363.xml"/><Relationship Id="rId82" Type="http://schemas.openxmlformats.org/officeDocument/2006/relationships/tags" Target="../tags/tag384.xml"/><Relationship Id="rId19" Type="http://schemas.openxmlformats.org/officeDocument/2006/relationships/tags" Target="../tags/tag321.xml"/><Relationship Id="rId14" Type="http://schemas.openxmlformats.org/officeDocument/2006/relationships/tags" Target="../tags/tag316.xml"/><Relationship Id="rId30" Type="http://schemas.openxmlformats.org/officeDocument/2006/relationships/tags" Target="../tags/tag332.xml"/><Relationship Id="rId35" Type="http://schemas.openxmlformats.org/officeDocument/2006/relationships/tags" Target="../tags/tag337.xml"/><Relationship Id="rId56" Type="http://schemas.openxmlformats.org/officeDocument/2006/relationships/tags" Target="../tags/tag358.xml"/><Relationship Id="rId77" Type="http://schemas.openxmlformats.org/officeDocument/2006/relationships/tags" Target="../tags/tag379.xml"/><Relationship Id="rId100" Type="http://schemas.openxmlformats.org/officeDocument/2006/relationships/tags" Target="../tags/tag402.xml"/><Relationship Id="rId105" Type="http://schemas.openxmlformats.org/officeDocument/2006/relationships/tags" Target="../tags/tag407.xml"/><Relationship Id="rId8" Type="http://schemas.openxmlformats.org/officeDocument/2006/relationships/tags" Target="../tags/tag310.xml"/><Relationship Id="rId51" Type="http://schemas.openxmlformats.org/officeDocument/2006/relationships/tags" Target="../tags/tag353.xml"/><Relationship Id="rId72" Type="http://schemas.openxmlformats.org/officeDocument/2006/relationships/tags" Target="../tags/tag374.xml"/><Relationship Id="rId93" Type="http://schemas.openxmlformats.org/officeDocument/2006/relationships/tags" Target="../tags/tag395.xml"/><Relationship Id="rId98" Type="http://schemas.openxmlformats.org/officeDocument/2006/relationships/tags" Target="../tags/tag400.xml"/><Relationship Id="rId3" Type="http://schemas.openxmlformats.org/officeDocument/2006/relationships/tags" Target="../tags/tag305.xml"/><Relationship Id="rId25" Type="http://schemas.openxmlformats.org/officeDocument/2006/relationships/tags" Target="../tags/tag327.xml"/><Relationship Id="rId46" Type="http://schemas.openxmlformats.org/officeDocument/2006/relationships/tags" Target="../tags/tag348.xml"/><Relationship Id="rId67" Type="http://schemas.openxmlformats.org/officeDocument/2006/relationships/tags" Target="../tags/tag369.xml"/><Relationship Id="rId20" Type="http://schemas.openxmlformats.org/officeDocument/2006/relationships/tags" Target="../tags/tag322.xml"/><Relationship Id="rId41" Type="http://schemas.openxmlformats.org/officeDocument/2006/relationships/tags" Target="../tags/tag343.xml"/><Relationship Id="rId62" Type="http://schemas.openxmlformats.org/officeDocument/2006/relationships/tags" Target="../tags/tag364.xml"/><Relationship Id="rId83" Type="http://schemas.openxmlformats.org/officeDocument/2006/relationships/tags" Target="../tags/tag385.xml"/><Relationship Id="rId88" Type="http://schemas.openxmlformats.org/officeDocument/2006/relationships/tags" Target="../tags/tag390.xml"/><Relationship Id="rId111" Type="http://schemas.openxmlformats.org/officeDocument/2006/relationships/image" Target="../media/image5.png"/></Relationships>
</file>

<file path=ppt/slides/_rels/slide120.xml.rels><?xml version="1.0" encoding="UTF-8" standalone="yes"?>
<Relationships xmlns="http://schemas.openxmlformats.org/package/2006/relationships"><Relationship Id="rId26" Type="http://schemas.openxmlformats.org/officeDocument/2006/relationships/tags" Target="../tags/tag4410.xml"/><Relationship Id="rId21" Type="http://schemas.openxmlformats.org/officeDocument/2006/relationships/tags" Target="../tags/tag4405.xml"/><Relationship Id="rId42" Type="http://schemas.openxmlformats.org/officeDocument/2006/relationships/tags" Target="../tags/tag4426.xml"/><Relationship Id="rId47" Type="http://schemas.openxmlformats.org/officeDocument/2006/relationships/tags" Target="../tags/tag4431.xml"/><Relationship Id="rId63" Type="http://schemas.openxmlformats.org/officeDocument/2006/relationships/tags" Target="../tags/tag4447.xml"/><Relationship Id="rId68" Type="http://schemas.openxmlformats.org/officeDocument/2006/relationships/tags" Target="../tags/tag4452.xml"/><Relationship Id="rId7" Type="http://schemas.openxmlformats.org/officeDocument/2006/relationships/tags" Target="../tags/tag4391.xml"/><Relationship Id="rId71" Type="http://schemas.openxmlformats.org/officeDocument/2006/relationships/slideLayout" Target="../slideLayouts/slideLayout2.xml"/><Relationship Id="rId2" Type="http://schemas.openxmlformats.org/officeDocument/2006/relationships/tags" Target="../tags/tag4386.xml"/><Relationship Id="rId16" Type="http://schemas.openxmlformats.org/officeDocument/2006/relationships/tags" Target="../tags/tag4400.xml"/><Relationship Id="rId29" Type="http://schemas.openxmlformats.org/officeDocument/2006/relationships/tags" Target="../tags/tag4413.xml"/><Relationship Id="rId11" Type="http://schemas.openxmlformats.org/officeDocument/2006/relationships/tags" Target="../tags/tag4395.xml"/><Relationship Id="rId24" Type="http://schemas.openxmlformats.org/officeDocument/2006/relationships/tags" Target="../tags/tag4408.xml"/><Relationship Id="rId32" Type="http://schemas.openxmlformats.org/officeDocument/2006/relationships/tags" Target="../tags/tag4416.xml"/><Relationship Id="rId37" Type="http://schemas.openxmlformats.org/officeDocument/2006/relationships/tags" Target="../tags/tag4421.xml"/><Relationship Id="rId40" Type="http://schemas.openxmlformats.org/officeDocument/2006/relationships/tags" Target="../tags/tag4424.xml"/><Relationship Id="rId45" Type="http://schemas.openxmlformats.org/officeDocument/2006/relationships/tags" Target="../tags/tag4429.xml"/><Relationship Id="rId53" Type="http://schemas.openxmlformats.org/officeDocument/2006/relationships/tags" Target="../tags/tag4437.xml"/><Relationship Id="rId58" Type="http://schemas.openxmlformats.org/officeDocument/2006/relationships/tags" Target="../tags/tag4442.xml"/><Relationship Id="rId66" Type="http://schemas.openxmlformats.org/officeDocument/2006/relationships/tags" Target="../tags/tag4450.xml"/><Relationship Id="rId5" Type="http://schemas.openxmlformats.org/officeDocument/2006/relationships/tags" Target="../tags/tag4389.xml"/><Relationship Id="rId61" Type="http://schemas.openxmlformats.org/officeDocument/2006/relationships/tags" Target="../tags/tag4445.xml"/><Relationship Id="rId19" Type="http://schemas.openxmlformats.org/officeDocument/2006/relationships/tags" Target="../tags/tag4403.xml"/><Relationship Id="rId14" Type="http://schemas.openxmlformats.org/officeDocument/2006/relationships/tags" Target="../tags/tag4398.xml"/><Relationship Id="rId22" Type="http://schemas.openxmlformats.org/officeDocument/2006/relationships/tags" Target="../tags/tag4406.xml"/><Relationship Id="rId27" Type="http://schemas.openxmlformats.org/officeDocument/2006/relationships/tags" Target="../tags/tag4411.xml"/><Relationship Id="rId30" Type="http://schemas.openxmlformats.org/officeDocument/2006/relationships/tags" Target="../tags/tag4414.xml"/><Relationship Id="rId35" Type="http://schemas.openxmlformats.org/officeDocument/2006/relationships/tags" Target="../tags/tag4419.xml"/><Relationship Id="rId43" Type="http://schemas.openxmlformats.org/officeDocument/2006/relationships/tags" Target="../tags/tag4427.xml"/><Relationship Id="rId48" Type="http://schemas.openxmlformats.org/officeDocument/2006/relationships/tags" Target="../tags/tag4432.xml"/><Relationship Id="rId56" Type="http://schemas.openxmlformats.org/officeDocument/2006/relationships/tags" Target="../tags/tag4440.xml"/><Relationship Id="rId64" Type="http://schemas.openxmlformats.org/officeDocument/2006/relationships/tags" Target="../tags/tag4448.xml"/><Relationship Id="rId69" Type="http://schemas.openxmlformats.org/officeDocument/2006/relationships/tags" Target="../tags/tag4453.xml"/><Relationship Id="rId8" Type="http://schemas.openxmlformats.org/officeDocument/2006/relationships/tags" Target="../tags/tag4392.xml"/><Relationship Id="rId51" Type="http://schemas.openxmlformats.org/officeDocument/2006/relationships/tags" Target="../tags/tag4435.xml"/><Relationship Id="rId72" Type="http://schemas.openxmlformats.org/officeDocument/2006/relationships/notesSlide" Target="../notesSlides/notesSlide80.xml"/><Relationship Id="rId3" Type="http://schemas.openxmlformats.org/officeDocument/2006/relationships/tags" Target="../tags/tag4387.xml"/><Relationship Id="rId12" Type="http://schemas.openxmlformats.org/officeDocument/2006/relationships/tags" Target="../tags/tag4396.xml"/><Relationship Id="rId17" Type="http://schemas.openxmlformats.org/officeDocument/2006/relationships/tags" Target="../tags/tag4401.xml"/><Relationship Id="rId25" Type="http://schemas.openxmlformats.org/officeDocument/2006/relationships/tags" Target="../tags/tag4409.xml"/><Relationship Id="rId33" Type="http://schemas.openxmlformats.org/officeDocument/2006/relationships/tags" Target="../tags/tag4417.xml"/><Relationship Id="rId38" Type="http://schemas.openxmlformats.org/officeDocument/2006/relationships/tags" Target="../tags/tag4422.xml"/><Relationship Id="rId46" Type="http://schemas.openxmlformats.org/officeDocument/2006/relationships/tags" Target="../tags/tag4430.xml"/><Relationship Id="rId59" Type="http://schemas.openxmlformats.org/officeDocument/2006/relationships/tags" Target="../tags/tag4443.xml"/><Relationship Id="rId67" Type="http://schemas.openxmlformats.org/officeDocument/2006/relationships/tags" Target="../tags/tag4451.xml"/><Relationship Id="rId20" Type="http://schemas.openxmlformats.org/officeDocument/2006/relationships/tags" Target="../tags/tag4404.xml"/><Relationship Id="rId41" Type="http://schemas.openxmlformats.org/officeDocument/2006/relationships/tags" Target="../tags/tag4425.xml"/><Relationship Id="rId54" Type="http://schemas.openxmlformats.org/officeDocument/2006/relationships/tags" Target="../tags/tag4438.xml"/><Relationship Id="rId62" Type="http://schemas.openxmlformats.org/officeDocument/2006/relationships/tags" Target="../tags/tag4446.xml"/><Relationship Id="rId70" Type="http://schemas.openxmlformats.org/officeDocument/2006/relationships/tags" Target="../tags/tag4454.xml"/><Relationship Id="rId1" Type="http://schemas.openxmlformats.org/officeDocument/2006/relationships/tags" Target="../tags/tag4385.xml"/><Relationship Id="rId6" Type="http://schemas.openxmlformats.org/officeDocument/2006/relationships/tags" Target="../tags/tag4390.xml"/><Relationship Id="rId15" Type="http://schemas.openxmlformats.org/officeDocument/2006/relationships/tags" Target="../tags/tag4399.xml"/><Relationship Id="rId23" Type="http://schemas.openxmlformats.org/officeDocument/2006/relationships/tags" Target="../tags/tag4407.xml"/><Relationship Id="rId28" Type="http://schemas.openxmlformats.org/officeDocument/2006/relationships/tags" Target="../tags/tag4412.xml"/><Relationship Id="rId36" Type="http://schemas.openxmlformats.org/officeDocument/2006/relationships/tags" Target="../tags/tag4420.xml"/><Relationship Id="rId49" Type="http://schemas.openxmlformats.org/officeDocument/2006/relationships/tags" Target="../tags/tag4433.xml"/><Relationship Id="rId57" Type="http://schemas.openxmlformats.org/officeDocument/2006/relationships/tags" Target="../tags/tag4441.xml"/><Relationship Id="rId10" Type="http://schemas.openxmlformats.org/officeDocument/2006/relationships/tags" Target="../tags/tag4394.xml"/><Relationship Id="rId31" Type="http://schemas.openxmlformats.org/officeDocument/2006/relationships/tags" Target="../tags/tag4415.xml"/><Relationship Id="rId44" Type="http://schemas.openxmlformats.org/officeDocument/2006/relationships/tags" Target="../tags/tag4428.xml"/><Relationship Id="rId52" Type="http://schemas.openxmlformats.org/officeDocument/2006/relationships/tags" Target="../tags/tag4436.xml"/><Relationship Id="rId60" Type="http://schemas.openxmlformats.org/officeDocument/2006/relationships/tags" Target="../tags/tag4444.xml"/><Relationship Id="rId65" Type="http://schemas.openxmlformats.org/officeDocument/2006/relationships/tags" Target="../tags/tag4449.xml"/><Relationship Id="rId4" Type="http://schemas.openxmlformats.org/officeDocument/2006/relationships/tags" Target="../tags/tag4388.xml"/><Relationship Id="rId9" Type="http://schemas.openxmlformats.org/officeDocument/2006/relationships/tags" Target="../tags/tag4393.xml"/><Relationship Id="rId13" Type="http://schemas.openxmlformats.org/officeDocument/2006/relationships/tags" Target="../tags/tag4397.xml"/><Relationship Id="rId18" Type="http://schemas.openxmlformats.org/officeDocument/2006/relationships/tags" Target="../tags/tag4402.xml"/><Relationship Id="rId39" Type="http://schemas.openxmlformats.org/officeDocument/2006/relationships/tags" Target="../tags/tag4423.xml"/><Relationship Id="rId34" Type="http://schemas.openxmlformats.org/officeDocument/2006/relationships/tags" Target="../tags/tag4418.xml"/><Relationship Id="rId50" Type="http://schemas.openxmlformats.org/officeDocument/2006/relationships/tags" Target="../tags/tag4434.xml"/><Relationship Id="rId55" Type="http://schemas.openxmlformats.org/officeDocument/2006/relationships/tags" Target="../tags/tag4439.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56.xml"/><Relationship Id="rId1" Type="http://schemas.openxmlformats.org/officeDocument/2006/relationships/tags" Target="../tags/tag4455.xml"/><Relationship Id="rId4" Type="http://schemas.openxmlformats.org/officeDocument/2006/relationships/notesSlide" Target="../notesSlides/notesSlide8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58.xml"/><Relationship Id="rId1" Type="http://schemas.openxmlformats.org/officeDocument/2006/relationships/tags" Target="../tags/tag4457.xml"/><Relationship Id="rId4" Type="http://schemas.openxmlformats.org/officeDocument/2006/relationships/notesSlide" Target="../notesSlides/notesSlide82.xml"/></Relationships>
</file>

<file path=ppt/slides/_rels/slide1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60.xml"/><Relationship Id="rId1" Type="http://schemas.openxmlformats.org/officeDocument/2006/relationships/tags" Target="../tags/tag4459.xml"/><Relationship Id="rId4" Type="http://schemas.openxmlformats.org/officeDocument/2006/relationships/notesSlide" Target="../notesSlides/notesSlide83.xml"/></Relationships>
</file>

<file path=ppt/slides/_rels/slide1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62.xml"/><Relationship Id="rId1" Type="http://schemas.openxmlformats.org/officeDocument/2006/relationships/tags" Target="../tags/tag4461.xml"/><Relationship Id="rId4" Type="http://schemas.openxmlformats.org/officeDocument/2006/relationships/notesSlide" Target="../notesSlides/notesSlide84.xml"/></Relationships>
</file>

<file path=ppt/slides/_rels/slide1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64.xml"/><Relationship Id="rId1" Type="http://schemas.openxmlformats.org/officeDocument/2006/relationships/tags" Target="../tags/tag4463.xml"/><Relationship Id="rId4" Type="http://schemas.openxmlformats.org/officeDocument/2006/relationships/notesSlide" Target="../notesSlides/notesSlide85.xml"/></Relationships>
</file>

<file path=ppt/slides/_rels/slide1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66.xml"/><Relationship Id="rId1" Type="http://schemas.openxmlformats.org/officeDocument/2006/relationships/tags" Target="../tags/tag4465.xml"/><Relationship Id="rId6" Type="http://schemas.openxmlformats.org/officeDocument/2006/relationships/image" Target="../media/image1.emf"/><Relationship Id="rId5" Type="http://schemas.openxmlformats.org/officeDocument/2006/relationships/customXml" Target="../ink/ink2.xml"/><Relationship Id="rId4" Type="http://schemas.openxmlformats.org/officeDocument/2006/relationships/notesSlide" Target="../notesSlides/notesSlide86.xml"/></Relationships>
</file>

<file path=ppt/slides/_rels/slide13.xml.rels><?xml version="1.0" encoding="UTF-8" standalone="yes"?>
<Relationships xmlns="http://schemas.openxmlformats.org/package/2006/relationships"><Relationship Id="rId13" Type="http://schemas.openxmlformats.org/officeDocument/2006/relationships/tags" Target="../tags/tag423.xml"/><Relationship Id="rId18" Type="http://schemas.openxmlformats.org/officeDocument/2006/relationships/tags" Target="../tags/tag428.xml"/><Relationship Id="rId26" Type="http://schemas.openxmlformats.org/officeDocument/2006/relationships/tags" Target="../tags/tag436.xml"/><Relationship Id="rId39" Type="http://schemas.openxmlformats.org/officeDocument/2006/relationships/tags" Target="../tags/tag449.xml"/><Relationship Id="rId21" Type="http://schemas.openxmlformats.org/officeDocument/2006/relationships/tags" Target="../tags/tag431.xml"/><Relationship Id="rId34" Type="http://schemas.openxmlformats.org/officeDocument/2006/relationships/tags" Target="../tags/tag444.xml"/><Relationship Id="rId42" Type="http://schemas.openxmlformats.org/officeDocument/2006/relationships/tags" Target="../tags/tag452.xml"/><Relationship Id="rId47" Type="http://schemas.openxmlformats.org/officeDocument/2006/relationships/image" Target="../media/image3.png"/><Relationship Id="rId7" Type="http://schemas.openxmlformats.org/officeDocument/2006/relationships/tags" Target="../tags/tag417.xml"/><Relationship Id="rId2" Type="http://schemas.openxmlformats.org/officeDocument/2006/relationships/tags" Target="../tags/tag412.xml"/><Relationship Id="rId16" Type="http://schemas.openxmlformats.org/officeDocument/2006/relationships/tags" Target="../tags/tag426.xml"/><Relationship Id="rId29" Type="http://schemas.openxmlformats.org/officeDocument/2006/relationships/tags" Target="../tags/tag439.xml"/><Relationship Id="rId1" Type="http://schemas.openxmlformats.org/officeDocument/2006/relationships/tags" Target="../tags/tag411.xml"/><Relationship Id="rId6" Type="http://schemas.openxmlformats.org/officeDocument/2006/relationships/tags" Target="../tags/tag416.xml"/><Relationship Id="rId11" Type="http://schemas.openxmlformats.org/officeDocument/2006/relationships/tags" Target="../tags/tag421.xml"/><Relationship Id="rId24" Type="http://schemas.openxmlformats.org/officeDocument/2006/relationships/tags" Target="../tags/tag434.xml"/><Relationship Id="rId32" Type="http://schemas.openxmlformats.org/officeDocument/2006/relationships/tags" Target="../tags/tag442.xml"/><Relationship Id="rId37" Type="http://schemas.openxmlformats.org/officeDocument/2006/relationships/tags" Target="../tags/tag447.xml"/><Relationship Id="rId40" Type="http://schemas.openxmlformats.org/officeDocument/2006/relationships/tags" Target="../tags/tag450.xml"/><Relationship Id="rId45" Type="http://schemas.openxmlformats.org/officeDocument/2006/relationships/image" Target="../media/image5.png"/><Relationship Id="rId5" Type="http://schemas.openxmlformats.org/officeDocument/2006/relationships/tags" Target="../tags/tag415.xml"/><Relationship Id="rId15" Type="http://schemas.openxmlformats.org/officeDocument/2006/relationships/tags" Target="../tags/tag425.xml"/><Relationship Id="rId23" Type="http://schemas.openxmlformats.org/officeDocument/2006/relationships/tags" Target="../tags/tag433.xml"/><Relationship Id="rId28" Type="http://schemas.openxmlformats.org/officeDocument/2006/relationships/tags" Target="../tags/tag438.xml"/><Relationship Id="rId36" Type="http://schemas.openxmlformats.org/officeDocument/2006/relationships/tags" Target="../tags/tag446.xml"/><Relationship Id="rId10" Type="http://schemas.openxmlformats.org/officeDocument/2006/relationships/tags" Target="../tags/tag420.xml"/><Relationship Id="rId19" Type="http://schemas.openxmlformats.org/officeDocument/2006/relationships/tags" Target="../tags/tag429.xml"/><Relationship Id="rId31" Type="http://schemas.openxmlformats.org/officeDocument/2006/relationships/tags" Target="../tags/tag441.xml"/><Relationship Id="rId44" Type="http://schemas.openxmlformats.org/officeDocument/2006/relationships/image" Target="../media/image4.png"/><Relationship Id="rId4" Type="http://schemas.openxmlformats.org/officeDocument/2006/relationships/tags" Target="../tags/tag414.xml"/><Relationship Id="rId9" Type="http://schemas.openxmlformats.org/officeDocument/2006/relationships/tags" Target="../tags/tag419.xml"/><Relationship Id="rId14" Type="http://schemas.openxmlformats.org/officeDocument/2006/relationships/tags" Target="../tags/tag424.xml"/><Relationship Id="rId22" Type="http://schemas.openxmlformats.org/officeDocument/2006/relationships/tags" Target="../tags/tag432.xml"/><Relationship Id="rId27" Type="http://schemas.openxmlformats.org/officeDocument/2006/relationships/tags" Target="../tags/tag437.xml"/><Relationship Id="rId30" Type="http://schemas.openxmlformats.org/officeDocument/2006/relationships/tags" Target="../tags/tag440.xml"/><Relationship Id="rId35" Type="http://schemas.openxmlformats.org/officeDocument/2006/relationships/tags" Target="../tags/tag445.xml"/><Relationship Id="rId43" Type="http://schemas.openxmlformats.org/officeDocument/2006/relationships/slideLayout" Target="../slideLayouts/slideLayout2.xml"/><Relationship Id="rId8" Type="http://schemas.openxmlformats.org/officeDocument/2006/relationships/tags" Target="../tags/tag418.xml"/><Relationship Id="rId3" Type="http://schemas.openxmlformats.org/officeDocument/2006/relationships/tags" Target="../tags/tag413.xml"/><Relationship Id="rId12" Type="http://schemas.openxmlformats.org/officeDocument/2006/relationships/tags" Target="../tags/tag422.xml"/><Relationship Id="rId17" Type="http://schemas.openxmlformats.org/officeDocument/2006/relationships/tags" Target="../tags/tag427.xml"/><Relationship Id="rId25" Type="http://schemas.openxmlformats.org/officeDocument/2006/relationships/tags" Target="../tags/tag435.xml"/><Relationship Id="rId33" Type="http://schemas.openxmlformats.org/officeDocument/2006/relationships/tags" Target="../tags/tag443.xml"/><Relationship Id="rId38" Type="http://schemas.openxmlformats.org/officeDocument/2006/relationships/tags" Target="../tags/tag448.xml"/><Relationship Id="rId46" Type="http://schemas.openxmlformats.org/officeDocument/2006/relationships/image" Target="../media/image2.png"/><Relationship Id="rId20" Type="http://schemas.openxmlformats.org/officeDocument/2006/relationships/tags" Target="../tags/tag430.xml"/><Relationship Id="rId41" Type="http://schemas.openxmlformats.org/officeDocument/2006/relationships/tags" Target="../tags/tag451.xml"/></Relationships>
</file>

<file path=ppt/slides/_rels/slide1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68.xml"/><Relationship Id="rId1" Type="http://schemas.openxmlformats.org/officeDocument/2006/relationships/tags" Target="../tags/tag4467.xml"/><Relationship Id="rId4" Type="http://schemas.openxmlformats.org/officeDocument/2006/relationships/notesSlide" Target="../notesSlides/notesSlide87.xml"/></Relationships>
</file>

<file path=ppt/slides/_rels/slide13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70.xml"/><Relationship Id="rId1" Type="http://schemas.openxmlformats.org/officeDocument/2006/relationships/tags" Target="../tags/tag4469.xml"/><Relationship Id="rId4" Type="http://schemas.openxmlformats.org/officeDocument/2006/relationships/notesSlide" Target="../notesSlides/notesSlide88.xml"/></Relationships>
</file>

<file path=ppt/slides/_rels/slide134.xml.rels><?xml version="1.0" encoding="UTF-8" standalone="yes"?>
<Relationships xmlns="http://schemas.openxmlformats.org/package/2006/relationships"><Relationship Id="rId26" Type="http://schemas.openxmlformats.org/officeDocument/2006/relationships/tags" Target="../tags/tag4496.xml"/><Relationship Id="rId21" Type="http://schemas.openxmlformats.org/officeDocument/2006/relationships/tags" Target="../tags/tag4491.xml"/><Relationship Id="rId42" Type="http://schemas.openxmlformats.org/officeDocument/2006/relationships/tags" Target="../tags/tag4512.xml"/><Relationship Id="rId47" Type="http://schemas.openxmlformats.org/officeDocument/2006/relationships/tags" Target="../tags/tag4517.xml"/><Relationship Id="rId63" Type="http://schemas.openxmlformats.org/officeDocument/2006/relationships/tags" Target="../tags/tag4533.xml"/><Relationship Id="rId68" Type="http://schemas.openxmlformats.org/officeDocument/2006/relationships/tags" Target="../tags/tag4538.xml"/><Relationship Id="rId2" Type="http://schemas.openxmlformats.org/officeDocument/2006/relationships/tags" Target="../tags/tag4472.xml"/><Relationship Id="rId16" Type="http://schemas.openxmlformats.org/officeDocument/2006/relationships/tags" Target="../tags/tag4486.xml"/><Relationship Id="rId29" Type="http://schemas.openxmlformats.org/officeDocument/2006/relationships/tags" Target="../tags/tag4499.xml"/><Relationship Id="rId11" Type="http://schemas.openxmlformats.org/officeDocument/2006/relationships/tags" Target="../tags/tag4481.xml"/><Relationship Id="rId24" Type="http://schemas.openxmlformats.org/officeDocument/2006/relationships/tags" Target="../tags/tag4494.xml"/><Relationship Id="rId32" Type="http://schemas.openxmlformats.org/officeDocument/2006/relationships/tags" Target="../tags/tag4502.xml"/><Relationship Id="rId37" Type="http://schemas.openxmlformats.org/officeDocument/2006/relationships/tags" Target="../tags/tag4507.xml"/><Relationship Id="rId40" Type="http://schemas.openxmlformats.org/officeDocument/2006/relationships/tags" Target="../tags/tag4510.xml"/><Relationship Id="rId45" Type="http://schemas.openxmlformats.org/officeDocument/2006/relationships/tags" Target="../tags/tag4515.xml"/><Relationship Id="rId53" Type="http://schemas.openxmlformats.org/officeDocument/2006/relationships/tags" Target="../tags/tag4523.xml"/><Relationship Id="rId58" Type="http://schemas.openxmlformats.org/officeDocument/2006/relationships/tags" Target="../tags/tag4528.xml"/><Relationship Id="rId66" Type="http://schemas.openxmlformats.org/officeDocument/2006/relationships/tags" Target="../tags/tag4536.xml"/><Relationship Id="rId74" Type="http://schemas.openxmlformats.org/officeDocument/2006/relationships/slideLayout" Target="../slideLayouts/slideLayout4.xml"/><Relationship Id="rId5" Type="http://schemas.openxmlformats.org/officeDocument/2006/relationships/tags" Target="../tags/tag4475.xml"/><Relationship Id="rId61" Type="http://schemas.openxmlformats.org/officeDocument/2006/relationships/tags" Target="../tags/tag4531.xml"/><Relationship Id="rId19" Type="http://schemas.openxmlformats.org/officeDocument/2006/relationships/tags" Target="../tags/tag4489.xml"/><Relationship Id="rId14" Type="http://schemas.openxmlformats.org/officeDocument/2006/relationships/tags" Target="../tags/tag4484.xml"/><Relationship Id="rId22" Type="http://schemas.openxmlformats.org/officeDocument/2006/relationships/tags" Target="../tags/tag4492.xml"/><Relationship Id="rId27" Type="http://schemas.openxmlformats.org/officeDocument/2006/relationships/tags" Target="../tags/tag4497.xml"/><Relationship Id="rId30" Type="http://schemas.openxmlformats.org/officeDocument/2006/relationships/tags" Target="../tags/tag4500.xml"/><Relationship Id="rId35" Type="http://schemas.openxmlformats.org/officeDocument/2006/relationships/tags" Target="../tags/tag4505.xml"/><Relationship Id="rId43" Type="http://schemas.openxmlformats.org/officeDocument/2006/relationships/tags" Target="../tags/tag4513.xml"/><Relationship Id="rId48" Type="http://schemas.openxmlformats.org/officeDocument/2006/relationships/tags" Target="../tags/tag4518.xml"/><Relationship Id="rId56" Type="http://schemas.openxmlformats.org/officeDocument/2006/relationships/tags" Target="../tags/tag4526.xml"/><Relationship Id="rId64" Type="http://schemas.openxmlformats.org/officeDocument/2006/relationships/tags" Target="../tags/tag4534.xml"/><Relationship Id="rId69" Type="http://schemas.openxmlformats.org/officeDocument/2006/relationships/tags" Target="../tags/tag4539.xml"/><Relationship Id="rId8" Type="http://schemas.openxmlformats.org/officeDocument/2006/relationships/tags" Target="../tags/tag4478.xml"/><Relationship Id="rId51" Type="http://schemas.openxmlformats.org/officeDocument/2006/relationships/tags" Target="../tags/tag4521.xml"/><Relationship Id="rId72" Type="http://schemas.openxmlformats.org/officeDocument/2006/relationships/tags" Target="../tags/tag4542.xml"/><Relationship Id="rId3" Type="http://schemas.openxmlformats.org/officeDocument/2006/relationships/tags" Target="../tags/tag4473.xml"/><Relationship Id="rId12" Type="http://schemas.openxmlformats.org/officeDocument/2006/relationships/tags" Target="../tags/tag4482.xml"/><Relationship Id="rId17" Type="http://schemas.openxmlformats.org/officeDocument/2006/relationships/tags" Target="../tags/tag4487.xml"/><Relationship Id="rId25" Type="http://schemas.openxmlformats.org/officeDocument/2006/relationships/tags" Target="../tags/tag4495.xml"/><Relationship Id="rId33" Type="http://schemas.openxmlformats.org/officeDocument/2006/relationships/tags" Target="../tags/tag4503.xml"/><Relationship Id="rId38" Type="http://schemas.openxmlformats.org/officeDocument/2006/relationships/tags" Target="../tags/tag4508.xml"/><Relationship Id="rId46" Type="http://schemas.openxmlformats.org/officeDocument/2006/relationships/tags" Target="../tags/tag4516.xml"/><Relationship Id="rId59" Type="http://schemas.openxmlformats.org/officeDocument/2006/relationships/tags" Target="../tags/tag4529.xml"/><Relationship Id="rId67" Type="http://schemas.openxmlformats.org/officeDocument/2006/relationships/tags" Target="../tags/tag4537.xml"/><Relationship Id="rId20" Type="http://schemas.openxmlformats.org/officeDocument/2006/relationships/tags" Target="../tags/tag4490.xml"/><Relationship Id="rId41" Type="http://schemas.openxmlformats.org/officeDocument/2006/relationships/tags" Target="../tags/tag4511.xml"/><Relationship Id="rId54" Type="http://schemas.openxmlformats.org/officeDocument/2006/relationships/tags" Target="../tags/tag4524.xml"/><Relationship Id="rId62" Type="http://schemas.openxmlformats.org/officeDocument/2006/relationships/tags" Target="../tags/tag4532.xml"/><Relationship Id="rId70" Type="http://schemas.openxmlformats.org/officeDocument/2006/relationships/tags" Target="../tags/tag4540.xml"/><Relationship Id="rId75" Type="http://schemas.openxmlformats.org/officeDocument/2006/relationships/notesSlide" Target="../notesSlides/notesSlide89.xml"/><Relationship Id="rId1" Type="http://schemas.openxmlformats.org/officeDocument/2006/relationships/tags" Target="../tags/tag4471.xml"/><Relationship Id="rId6" Type="http://schemas.openxmlformats.org/officeDocument/2006/relationships/tags" Target="../tags/tag4476.xml"/><Relationship Id="rId15" Type="http://schemas.openxmlformats.org/officeDocument/2006/relationships/tags" Target="../tags/tag4485.xml"/><Relationship Id="rId23" Type="http://schemas.openxmlformats.org/officeDocument/2006/relationships/tags" Target="../tags/tag4493.xml"/><Relationship Id="rId28" Type="http://schemas.openxmlformats.org/officeDocument/2006/relationships/tags" Target="../tags/tag4498.xml"/><Relationship Id="rId36" Type="http://schemas.openxmlformats.org/officeDocument/2006/relationships/tags" Target="../tags/tag4506.xml"/><Relationship Id="rId49" Type="http://schemas.openxmlformats.org/officeDocument/2006/relationships/tags" Target="../tags/tag4519.xml"/><Relationship Id="rId57" Type="http://schemas.openxmlformats.org/officeDocument/2006/relationships/tags" Target="../tags/tag4527.xml"/><Relationship Id="rId10" Type="http://schemas.openxmlformats.org/officeDocument/2006/relationships/tags" Target="../tags/tag4480.xml"/><Relationship Id="rId31" Type="http://schemas.openxmlformats.org/officeDocument/2006/relationships/tags" Target="../tags/tag4501.xml"/><Relationship Id="rId44" Type="http://schemas.openxmlformats.org/officeDocument/2006/relationships/tags" Target="../tags/tag4514.xml"/><Relationship Id="rId52" Type="http://schemas.openxmlformats.org/officeDocument/2006/relationships/tags" Target="../tags/tag4522.xml"/><Relationship Id="rId60" Type="http://schemas.openxmlformats.org/officeDocument/2006/relationships/tags" Target="../tags/tag4530.xml"/><Relationship Id="rId65" Type="http://schemas.openxmlformats.org/officeDocument/2006/relationships/tags" Target="../tags/tag4535.xml"/><Relationship Id="rId73" Type="http://schemas.openxmlformats.org/officeDocument/2006/relationships/tags" Target="../tags/tag4543.xml"/><Relationship Id="rId4" Type="http://schemas.openxmlformats.org/officeDocument/2006/relationships/tags" Target="../tags/tag4474.xml"/><Relationship Id="rId9" Type="http://schemas.openxmlformats.org/officeDocument/2006/relationships/tags" Target="../tags/tag4479.xml"/><Relationship Id="rId13" Type="http://schemas.openxmlformats.org/officeDocument/2006/relationships/tags" Target="../tags/tag4483.xml"/><Relationship Id="rId18" Type="http://schemas.openxmlformats.org/officeDocument/2006/relationships/tags" Target="../tags/tag4488.xml"/><Relationship Id="rId39" Type="http://schemas.openxmlformats.org/officeDocument/2006/relationships/tags" Target="../tags/tag4509.xml"/><Relationship Id="rId34" Type="http://schemas.openxmlformats.org/officeDocument/2006/relationships/tags" Target="../tags/tag4504.xml"/><Relationship Id="rId50" Type="http://schemas.openxmlformats.org/officeDocument/2006/relationships/tags" Target="../tags/tag4520.xml"/><Relationship Id="rId55" Type="http://schemas.openxmlformats.org/officeDocument/2006/relationships/tags" Target="../tags/tag4525.xml"/><Relationship Id="rId7" Type="http://schemas.openxmlformats.org/officeDocument/2006/relationships/tags" Target="../tags/tag4477.xml"/><Relationship Id="rId71" Type="http://schemas.openxmlformats.org/officeDocument/2006/relationships/tags" Target="../tags/tag4541.xml"/></Relationships>
</file>

<file path=ppt/slides/_rels/slide135.xml.rels><?xml version="1.0" encoding="UTF-8" standalone="yes"?>
<Relationships xmlns="http://schemas.openxmlformats.org/package/2006/relationships"><Relationship Id="rId26" Type="http://schemas.openxmlformats.org/officeDocument/2006/relationships/tags" Target="../tags/tag4569.xml"/><Relationship Id="rId21" Type="http://schemas.openxmlformats.org/officeDocument/2006/relationships/tags" Target="../tags/tag4564.xml"/><Relationship Id="rId42" Type="http://schemas.openxmlformats.org/officeDocument/2006/relationships/tags" Target="../tags/tag4585.xml"/><Relationship Id="rId47" Type="http://schemas.openxmlformats.org/officeDocument/2006/relationships/tags" Target="../tags/tag4590.xml"/><Relationship Id="rId63" Type="http://schemas.openxmlformats.org/officeDocument/2006/relationships/tags" Target="../tags/tag4606.xml"/><Relationship Id="rId68" Type="http://schemas.openxmlformats.org/officeDocument/2006/relationships/tags" Target="../tags/tag4611.xml"/><Relationship Id="rId2" Type="http://schemas.openxmlformats.org/officeDocument/2006/relationships/tags" Target="../tags/tag4545.xml"/><Relationship Id="rId16" Type="http://schemas.openxmlformats.org/officeDocument/2006/relationships/tags" Target="../tags/tag4559.xml"/><Relationship Id="rId29" Type="http://schemas.openxmlformats.org/officeDocument/2006/relationships/tags" Target="../tags/tag4572.xml"/><Relationship Id="rId11" Type="http://schemas.openxmlformats.org/officeDocument/2006/relationships/tags" Target="../tags/tag4554.xml"/><Relationship Id="rId24" Type="http://schemas.openxmlformats.org/officeDocument/2006/relationships/tags" Target="../tags/tag4567.xml"/><Relationship Id="rId32" Type="http://schemas.openxmlformats.org/officeDocument/2006/relationships/tags" Target="../tags/tag4575.xml"/><Relationship Id="rId37" Type="http://schemas.openxmlformats.org/officeDocument/2006/relationships/tags" Target="../tags/tag4580.xml"/><Relationship Id="rId40" Type="http://schemas.openxmlformats.org/officeDocument/2006/relationships/tags" Target="../tags/tag4583.xml"/><Relationship Id="rId45" Type="http://schemas.openxmlformats.org/officeDocument/2006/relationships/tags" Target="../tags/tag4588.xml"/><Relationship Id="rId53" Type="http://schemas.openxmlformats.org/officeDocument/2006/relationships/tags" Target="../tags/tag4596.xml"/><Relationship Id="rId58" Type="http://schemas.openxmlformats.org/officeDocument/2006/relationships/tags" Target="../tags/tag4601.xml"/><Relationship Id="rId66" Type="http://schemas.openxmlformats.org/officeDocument/2006/relationships/tags" Target="../tags/tag4609.xml"/><Relationship Id="rId74" Type="http://schemas.openxmlformats.org/officeDocument/2006/relationships/slideLayout" Target="../slideLayouts/slideLayout4.xml"/><Relationship Id="rId5" Type="http://schemas.openxmlformats.org/officeDocument/2006/relationships/tags" Target="../tags/tag4548.xml"/><Relationship Id="rId61" Type="http://schemas.openxmlformats.org/officeDocument/2006/relationships/tags" Target="../tags/tag4604.xml"/><Relationship Id="rId19" Type="http://schemas.openxmlformats.org/officeDocument/2006/relationships/tags" Target="../tags/tag4562.xml"/><Relationship Id="rId14" Type="http://schemas.openxmlformats.org/officeDocument/2006/relationships/tags" Target="../tags/tag4557.xml"/><Relationship Id="rId22" Type="http://schemas.openxmlformats.org/officeDocument/2006/relationships/tags" Target="../tags/tag4565.xml"/><Relationship Id="rId27" Type="http://schemas.openxmlformats.org/officeDocument/2006/relationships/tags" Target="../tags/tag4570.xml"/><Relationship Id="rId30" Type="http://schemas.openxmlformats.org/officeDocument/2006/relationships/tags" Target="../tags/tag4573.xml"/><Relationship Id="rId35" Type="http://schemas.openxmlformats.org/officeDocument/2006/relationships/tags" Target="../tags/tag4578.xml"/><Relationship Id="rId43" Type="http://schemas.openxmlformats.org/officeDocument/2006/relationships/tags" Target="../tags/tag4586.xml"/><Relationship Id="rId48" Type="http://schemas.openxmlformats.org/officeDocument/2006/relationships/tags" Target="../tags/tag4591.xml"/><Relationship Id="rId56" Type="http://schemas.openxmlformats.org/officeDocument/2006/relationships/tags" Target="../tags/tag4599.xml"/><Relationship Id="rId64" Type="http://schemas.openxmlformats.org/officeDocument/2006/relationships/tags" Target="../tags/tag4607.xml"/><Relationship Id="rId69" Type="http://schemas.openxmlformats.org/officeDocument/2006/relationships/tags" Target="../tags/tag4612.xml"/><Relationship Id="rId8" Type="http://schemas.openxmlformats.org/officeDocument/2006/relationships/tags" Target="../tags/tag4551.xml"/><Relationship Id="rId51" Type="http://schemas.openxmlformats.org/officeDocument/2006/relationships/tags" Target="../tags/tag4594.xml"/><Relationship Id="rId72" Type="http://schemas.openxmlformats.org/officeDocument/2006/relationships/tags" Target="../tags/tag4615.xml"/><Relationship Id="rId3" Type="http://schemas.openxmlformats.org/officeDocument/2006/relationships/tags" Target="../tags/tag4546.xml"/><Relationship Id="rId12" Type="http://schemas.openxmlformats.org/officeDocument/2006/relationships/tags" Target="../tags/tag4555.xml"/><Relationship Id="rId17" Type="http://schemas.openxmlformats.org/officeDocument/2006/relationships/tags" Target="../tags/tag4560.xml"/><Relationship Id="rId25" Type="http://schemas.openxmlformats.org/officeDocument/2006/relationships/tags" Target="../tags/tag4568.xml"/><Relationship Id="rId33" Type="http://schemas.openxmlformats.org/officeDocument/2006/relationships/tags" Target="../tags/tag4576.xml"/><Relationship Id="rId38" Type="http://schemas.openxmlformats.org/officeDocument/2006/relationships/tags" Target="../tags/tag4581.xml"/><Relationship Id="rId46" Type="http://schemas.openxmlformats.org/officeDocument/2006/relationships/tags" Target="../tags/tag4589.xml"/><Relationship Id="rId59" Type="http://schemas.openxmlformats.org/officeDocument/2006/relationships/tags" Target="../tags/tag4602.xml"/><Relationship Id="rId67" Type="http://schemas.openxmlformats.org/officeDocument/2006/relationships/tags" Target="../tags/tag4610.xml"/><Relationship Id="rId20" Type="http://schemas.openxmlformats.org/officeDocument/2006/relationships/tags" Target="../tags/tag4563.xml"/><Relationship Id="rId41" Type="http://schemas.openxmlformats.org/officeDocument/2006/relationships/tags" Target="../tags/tag4584.xml"/><Relationship Id="rId54" Type="http://schemas.openxmlformats.org/officeDocument/2006/relationships/tags" Target="../tags/tag4597.xml"/><Relationship Id="rId62" Type="http://schemas.openxmlformats.org/officeDocument/2006/relationships/tags" Target="../tags/tag4605.xml"/><Relationship Id="rId70" Type="http://schemas.openxmlformats.org/officeDocument/2006/relationships/tags" Target="../tags/tag4613.xml"/><Relationship Id="rId75" Type="http://schemas.openxmlformats.org/officeDocument/2006/relationships/notesSlide" Target="../notesSlides/notesSlide90.xml"/><Relationship Id="rId1" Type="http://schemas.openxmlformats.org/officeDocument/2006/relationships/tags" Target="../tags/tag4544.xml"/><Relationship Id="rId6" Type="http://schemas.openxmlformats.org/officeDocument/2006/relationships/tags" Target="../tags/tag4549.xml"/><Relationship Id="rId15" Type="http://schemas.openxmlformats.org/officeDocument/2006/relationships/tags" Target="../tags/tag4558.xml"/><Relationship Id="rId23" Type="http://schemas.openxmlformats.org/officeDocument/2006/relationships/tags" Target="../tags/tag4566.xml"/><Relationship Id="rId28" Type="http://schemas.openxmlformats.org/officeDocument/2006/relationships/tags" Target="../tags/tag4571.xml"/><Relationship Id="rId36" Type="http://schemas.openxmlformats.org/officeDocument/2006/relationships/tags" Target="../tags/tag4579.xml"/><Relationship Id="rId49" Type="http://schemas.openxmlformats.org/officeDocument/2006/relationships/tags" Target="../tags/tag4592.xml"/><Relationship Id="rId57" Type="http://schemas.openxmlformats.org/officeDocument/2006/relationships/tags" Target="../tags/tag4600.xml"/><Relationship Id="rId10" Type="http://schemas.openxmlformats.org/officeDocument/2006/relationships/tags" Target="../tags/tag4553.xml"/><Relationship Id="rId31" Type="http://schemas.openxmlformats.org/officeDocument/2006/relationships/tags" Target="../tags/tag4574.xml"/><Relationship Id="rId44" Type="http://schemas.openxmlformats.org/officeDocument/2006/relationships/tags" Target="../tags/tag4587.xml"/><Relationship Id="rId52" Type="http://schemas.openxmlformats.org/officeDocument/2006/relationships/tags" Target="../tags/tag4595.xml"/><Relationship Id="rId60" Type="http://schemas.openxmlformats.org/officeDocument/2006/relationships/tags" Target="../tags/tag4603.xml"/><Relationship Id="rId65" Type="http://schemas.openxmlformats.org/officeDocument/2006/relationships/tags" Target="../tags/tag4608.xml"/><Relationship Id="rId73" Type="http://schemas.openxmlformats.org/officeDocument/2006/relationships/tags" Target="../tags/tag4616.xml"/><Relationship Id="rId4" Type="http://schemas.openxmlformats.org/officeDocument/2006/relationships/tags" Target="../tags/tag4547.xml"/><Relationship Id="rId9" Type="http://schemas.openxmlformats.org/officeDocument/2006/relationships/tags" Target="../tags/tag4552.xml"/><Relationship Id="rId13" Type="http://schemas.openxmlformats.org/officeDocument/2006/relationships/tags" Target="../tags/tag4556.xml"/><Relationship Id="rId18" Type="http://schemas.openxmlformats.org/officeDocument/2006/relationships/tags" Target="../tags/tag4561.xml"/><Relationship Id="rId39" Type="http://schemas.openxmlformats.org/officeDocument/2006/relationships/tags" Target="../tags/tag4582.xml"/><Relationship Id="rId34" Type="http://schemas.openxmlformats.org/officeDocument/2006/relationships/tags" Target="../tags/tag4577.xml"/><Relationship Id="rId50" Type="http://schemas.openxmlformats.org/officeDocument/2006/relationships/tags" Target="../tags/tag4593.xml"/><Relationship Id="rId55" Type="http://schemas.openxmlformats.org/officeDocument/2006/relationships/tags" Target="../tags/tag4598.xml"/><Relationship Id="rId7" Type="http://schemas.openxmlformats.org/officeDocument/2006/relationships/tags" Target="../tags/tag4550.xml"/><Relationship Id="rId71" Type="http://schemas.openxmlformats.org/officeDocument/2006/relationships/tags" Target="../tags/tag4614.xml"/></Relationships>
</file>

<file path=ppt/slides/_rels/slide1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18.xml"/><Relationship Id="rId1" Type="http://schemas.openxmlformats.org/officeDocument/2006/relationships/tags" Target="../tags/tag4617.xml"/><Relationship Id="rId4" Type="http://schemas.openxmlformats.org/officeDocument/2006/relationships/notesSlide" Target="../notesSlides/notesSlide91.xml"/></Relationships>
</file>

<file path=ppt/slides/_rels/slide137.xml.rels><?xml version="1.0" encoding="UTF-8" standalone="yes"?>
<Relationships xmlns="http://schemas.openxmlformats.org/package/2006/relationships"><Relationship Id="rId26" Type="http://schemas.openxmlformats.org/officeDocument/2006/relationships/tags" Target="../tags/tag4644.xml"/><Relationship Id="rId21" Type="http://schemas.openxmlformats.org/officeDocument/2006/relationships/tags" Target="../tags/tag4639.xml"/><Relationship Id="rId42" Type="http://schemas.openxmlformats.org/officeDocument/2006/relationships/tags" Target="../tags/tag4660.xml"/><Relationship Id="rId47" Type="http://schemas.openxmlformats.org/officeDocument/2006/relationships/tags" Target="../tags/tag4665.xml"/><Relationship Id="rId63" Type="http://schemas.openxmlformats.org/officeDocument/2006/relationships/tags" Target="../tags/tag4681.xml"/><Relationship Id="rId68" Type="http://schemas.openxmlformats.org/officeDocument/2006/relationships/tags" Target="../tags/tag4686.xml"/><Relationship Id="rId2" Type="http://schemas.openxmlformats.org/officeDocument/2006/relationships/tags" Target="../tags/tag4620.xml"/><Relationship Id="rId16" Type="http://schemas.openxmlformats.org/officeDocument/2006/relationships/tags" Target="../tags/tag4634.xml"/><Relationship Id="rId29" Type="http://schemas.openxmlformats.org/officeDocument/2006/relationships/tags" Target="../tags/tag4647.xml"/><Relationship Id="rId11" Type="http://schemas.openxmlformats.org/officeDocument/2006/relationships/tags" Target="../tags/tag4629.xml"/><Relationship Id="rId24" Type="http://schemas.openxmlformats.org/officeDocument/2006/relationships/tags" Target="../tags/tag4642.xml"/><Relationship Id="rId32" Type="http://schemas.openxmlformats.org/officeDocument/2006/relationships/tags" Target="../tags/tag4650.xml"/><Relationship Id="rId37" Type="http://schemas.openxmlformats.org/officeDocument/2006/relationships/tags" Target="../tags/tag4655.xml"/><Relationship Id="rId40" Type="http://schemas.openxmlformats.org/officeDocument/2006/relationships/tags" Target="../tags/tag4658.xml"/><Relationship Id="rId45" Type="http://schemas.openxmlformats.org/officeDocument/2006/relationships/tags" Target="../tags/tag4663.xml"/><Relationship Id="rId53" Type="http://schemas.openxmlformats.org/officeDocument/2006/relationships/tags" Target="../tags/tag4671.xml"/><Relationship Id="rId58" Type="http://schemas.openxmlformats.org/officeDocument/2006/relationships/tags" Target="../tags/tag4676.xml"/><Relationship Id="rId66" Type="http://schemas.openxmlformats.org/officeDocument/2006/relationships/tags" Target="../tags/tag4684.xml"/><Relationship Id="rId74" Type="http://schemas.openxmlformats.org/officeDocument/2006/relationships/slideLayout" Target="../slideLayouts/slideLayout4.xml"/><Relationship Id="rId5" Type="http://schemas.openxmlformats.org/officeDocument/2006/relationships/tags" Target="../tags/tag4623.xml"/><Relationship Id="rId61" Type="http://schemas.openxmlformats.org/officeDocument/2006/relationships/tags" Target="../tags/tag4679.xml"/><Relationship Id="rId19" Type="http://schemas.openxmlformats.org/officeDocument/2006/relationships/tags" Target="../tags/tag4637.xml"/><Relationship Id="rId14" Type="http://schemas.openxmlformats.org/officeDocument/2006/relationships/tags" Target="../tags/tag4632.xml"/><Relationship Id="rId22" Type="http://schemas.openxmlformats.org/officeDocument/2006/relationships/tags" Target="../tags/tag4640.xml"/><Relationship Id="rId27" Type="http://schemas.openxmlformats.org/officeDocument/2006/relationships/tags" Target="../tags/tag4645.xml"/><Relationship Id="rId30" Type="http://schemas.openxmlformats.org/officeDocument/2006/relationships/tags" Target="../tags/tag4648.xml"/><Relationship Id="rId35" Type="http://schemas.openxmlformats.org/officeDocument/2006/relationships/tags" Target="../tags/tag4653.xml"/><Relationship Id="rId43" Type="http://schemas.openxmlformats.org/officeDocument/2006/relationships/tags" Target="../tags/tag4661.xml"/><Relationship Id="rId48" Type="http://schemas.openxmlformats.org/officeDocument/2006/relationships/tags" Target="../tags/tag4666.xml"/><Relationship Id="rId56" Type="http://schemas.openxmlformats.org/officeDocument/2006/relationships/tags" Target="../tags/tag4674.xml"/><Relationship Id="rId64" Type="http://schemas.openxmlformats.org/officeDocument/2006/relationships/tags" Target="../tags/tag4682.xml"/><Relationship Id="rId69" Type="http://schemas.openxmlformats.org/officeDocument/2006/relationships/tags" Target="../tags/tag4687.xml"/><Relationship Id="rId8" Type="http://schemas.openxmlformats.org/officeDocument/2006/relationships/tags" Target="../tags/tag4626.xml"/><Relationship Id="rId51" Type="http://schemas.openxmlformats.org/officeDocument/2006/relationships/tags" Target="../tags/tag4669.xml"/><Relationship Id="rId72" Type="http://schemas.openxmlformats.org/officeDocument/2006/relationships/tags" Target="../tags/tag4690.xml"/><Relationship Id="rId3" Type="http://schemas.openxmlformats.org/officeDocument/2006/relationships/tags" Target="../tags/tag4621.xml"/><Relationship Id="rId12" Type="http://schemas.openxmlformats.org/officeDocument/2006/relationships/tags" Target="../tags/tag4630.xml"/><Relationship Id="rId17" Type="http://schemas.openxmlformats.org/officeDocument/2006/relationships/tags" Target="../tags/tag4635.xml"/><Relationship Id="rId25" Type="http://schemas.openxmlformats.org/officeDocument/2006/relationships/tags" Target="../tags/tag4643.xml"/><Relationship Id="rId33" Type="http://schemas.openxmlformats.org/officeDocument/2006/relationships/tags" Target="../tags/tag4651.xml"/><Relationship Id="rId38" Type="http://schemas.openxmlformats.org/officeDocument/2006/relationships/tags" Target="../tags/tag4656.xml"/><Relationship Id="rId46" Type="http://schemas.openxmlformats.org/officeDocument/2006/relationships/tags" Target="../tags/tag4664.xml"/><Relationship Id="rId59" Type="http://schemas.openxmlformats.org/officeDocument/2006/relationships/tags" Target="../tags/tag4677.xml"/><Relationship Id="rId67" Type="http://schemas.openxmlformats.org/officeDocument/2006/relationships/tags" Target="../tags/tag4685.xml"/><Relationship Id="rId20" Type="http://schemas.openxmlformats.org/officeDocument/2006/relationships/tags" Target="../tags/tag4638.xml"/><Relationship Id="rId41" Type="http://schemas.openxmlformats.org/officeDocument/2006/relationships/tags" Target="../tags/tag4659.xml"/><Relationship Id="rId54" Type="http://schemas.openxmlformats.org/officeDocument/2006/relationships/tags" Target="../tags/tag4672.xml"/><Relationship Id="rId62" Type="http://schemas.openxmlformats.org/officeDocument/2006/relationships/tags" Target="../tags/tag4680.xml"/><Relationship Id="rId70" Type="http://schemas.openxmlformats.org/officeDocument/2006/relationships/tags" Target="../tags/tag4688.xml"/><Relationship Id="rId75" Type="http://schemas.openxmlformats.org/officeDocument/2006/relationships/notesSlide" Target="../notesSlides/notesSlide92.xml"/><Relationship Id="rId1" Type="http://schemas.openxmlformats.org/officeDocument/2006/relationships/tags" Target="../tags/tag4619.xml"/><Relationship Id="rId6" Type="http://schemas.openxmlformats.org/officeDocument/2006/relationships/tags" Target="../tags/tag4624.xml"/><Relationship Id="rId15" Type="http://schemas.openxmlformats.org/officeDocument/2006/relationships/tags" Target="../tags/tag4633.xml"/><Relationship Id="rId23" Type="http://schemas.openxmlformats.org/officeDocument/2006/relationships/tags" Target="../tags/tag4641.xml"/><Relationship Id="rId28" Type="http://schemas.openxmlformats.org/officeDocument/2006/relationships/tags" Target="../tags/tag4646.xml"/><Relationship Id="rId36" Type="http://schemas.openxmlformats.org/officeDocument/2006/relationships/tags" Target="../tags/tag4654.xml"/><Relationship Id="rId49" Type="http://schemas.openxmlformats.org/officeDocument/2006/relationships/tags" Target="../tags/tag4667.xml"/><Relationship Id="rId57" Type="http://schemas.openxmlformats.org/officeDocument/2006/relationships/tags" Target="../tags/tag4675.xml"/><Relationship Id="rId10" Type="http://schemas.openxmlformats.org/officeDocument/2006/relationships/tags" Target="../tags/tag4628.xml"/><Relationship Id="rId31" Type="http://schemas.openxmlformats.org/officeDocument/2006/relationships/tags" Target="../tags/tag4649.xml"/><Relationship Id="rId44" Type="http://schemas.openxmlformats.org/officeDocument/2006/relationships/tags" Target="../tags/tag4662.xml"/><Relationship Id="rId52" Type="http://schemas.openxmlformats.org/officeDocument/2006/relationships/tags" Target="../tags/tag4670.xml"/><Relationship Id="rId60" Type="http://schemas.openxmlformats.org/officeDocument/2006/relationships/tags" Target="../tags/tag4678.xml"/><Relationship Id="rId65" Type="http://schemas.openxmlformats.org/officeDocument/2006/relationships/tags" Target="../tags/tag4683.xml"/><Relationship Id="rId73" Type="http://schemas.openxmlformats.org/officeDocument/2006/relationships/tags" Target="../tags/tag4691.xml"/><Relationship Id="rId4" Type="http://schemas.openxmlformats.org/officeDocument/2006/relationships/tags" Target="../tags/tag4622.xml"/><Relationship Id="rId9" Type="http://schemas.openxmlformats.org/officeDocument/2006/relationships/tags" Target="../tags/tag4627.xml"/><Relationship Id="rId13" Type="http://schemas.openxmlformats.org/officeDocument/2006/relationships/tags" Target="../tags/tag4631.xml"/><Relationship Id="rId18" Type="http://schemas.openxmlformats.org/officeDocument/2006/relationships/tags" Target="../tags/tag4636.xml"/><Relationship Id="rId39" Type="http://schemas.openxmlformats.org/officeDocument/2006/relationships/tags" Target="../tags/tag4657.xml"/><Relationship Id="rId34" Type="http://schemas.openxmlformats.org/officeDocument/2006/relationships/tags" Target="../tags/tag4652.xml"/><Relationship Id="rId50" Type="http://schemas.openxmlformats.org/officeDocument/2006/relationships/tags" Target="../tags/tag4668.xml"/><Relationship Id="rId55" Type="http://schemas.openxmlformats.org/officeDocument/2006/relationships/tags" Target="../tags/tag4673.xml"/><Relationship Id="rId7" Type="http://schemas.openxmlformats.org/officeDocument/2006/relationships/tags" Target="../tags/tag4625.xml"/><Relationship Id="rId71" Type="http://schemas.openxmlformats.org/officeDocument/2006/relationships/tags" Target="../tags/tag4689.xml"/></Relationships>
</file>

<file path=ppt/slides/_rels/slide13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692.xml"/></Relationships>
</file>

<file path=ppt/slides/_rels/slide139.xml.rels><?xml version="1.0" encoding="UTF-8" standalone="yes"?>
<Relationships xmlns="http://schemas.openxmlformats.org/package/2006/relationships"><Relationship Id="rId26" Type="http://schemas.openxmlformats.org/officeDocument/2006/relationships/tags" Target="../tags/tag4718.xml"/><Relationship Id="rId21" Type="http://schemas.openxmlformats.org/officeDocument/2006/relationships/tags" Target="../tags/tag4713.xml"/><Relationship Id="rId42" Type="http://schemas.openxmlformats.org/officeDocument/2006/relationships/tags" Target="../tags/tag4734.xml"/><Relationship Id="rId47" Type="http://schemas.openxmlformats.org/officeDocument/2006/relationships/tags" Target="../tags/tag4739.xml"/><Relationship Id="rId63" Type="http://schemas.openxmlformats.org/officeDocument/2006/relationships/tags" Target="../tags/tag4755.xml"/><Relationship Id="rId68" Type="http://schemas.openxmlformats.org/officeDocument/2006/relationships/tags" Target="../tags/tag4760.xml"/><Relationship Id="rId2" Type="http://schemas.openxmlformats.org/officeDocument/2006/relationships/tags" Target="../tags/tag4694.xml"/><Relationship Id="rId16" Type="http://schemas.openxmlformats.org/officeDocument/2006/relationships/tags" Target="../tags/tag4708.xml"/><Relationship Id="rId29" Type="http://schemas.openxmlformats.org/officeDocument/2006/relationships/tags" Target="../tags/tag4721.xml"/><Relationship Id="rId11" Type="http://schemas.openxmlformats.org/officeDocument/2006/relationships/tags" Target="../tags/tag4703.xml"/><Relationship Id="rId24" Type="http://schemas.openxmlformats.org/officeDocument/2006/relationships/tags" Target="../tags/tag4716.xml"/><Relationship Id="rId32" Type="http://schemas.openxmlformats.org/officeDocument/2006/relationships/tags" Target="../tags/tag4724.xml"/><Relationship Id="rId37" Type="http://schemas.openxmlformats.org/officeDocument/2006/relationships/tags" Target="../tags/tag4729.xml"/><Relationship Id="rId40" Type="http://schemas.openxmlformats.org/officeDocument/2006/relationships/tags" Target="../tags/tag4732.xml"/><Relationship Id="rId45" Type="http://schemas.openxmlformats.org/officeDocument/2006/relationships/tags" Target="../tags/tag4737.xml"/><Relationship Id="rId53" Type="http://schemas.openxmlformats.org/officeDocument/2006/relationships/tags" Target="../tags/tag4745.xml"/><Relationship Id="rId58" Type="http://schemas.openxmlformats.org/officeDocument/2006/relationships/tags" Target="../tags/tag4750.xml"/><Relationship Id="rId66" Type="http://schemas.openxmlformats.org/officeDocument/2006/relationships/tags" Target="../tags/tag4758.xml"/><Relationship Id="rId74" Type="http://schemas.openxmlformats.org/officeDocument/2006/relationships/slideLayout" Target="../slideLayouts/slideLayout4.xml"/><Relationship Id="rId5" Type="http://schemas.openxmlformats.org/officeDocument/2006/relationships/tags" Target="../tags/tag4697.xml"/><Relationship Id="rId61" Type="http://schemas.openxmlformats.org/officeDocument/2006/relationships/tags" Target="../tags/tag4753.xml"/><Relationship Id="rId19" Type="http://schemas.openxmlformats.org/officeDocument/2006/relationships/tags" Target="../tags/tag4711.xml"/><Relationship Id="rId14" Type="http://schemas.openxmlformats.org/officeDocument/2006/relationships/tags" Target="../tags/tag4706.xml"/><Relationship Id="rId22" Type="http://schemas.openxmlformats.org/officeDocument/2006/relationships/tags" Target="../tags/tag4714.xml"/><Relationship Id="rId27" Type="http://schemas.openxmlformats.org/officeDocument/2006/relationships/tags" Target="../tags/tag4719.xml"/><Relationship Id="rId30" Type="http://schemas.openxmlformats.org/officeDocument/2006/relationships/tags" Target="../tags/tag4722.xml"/><Relationship Id="rId35" Type="http://schemas.openxmlformats.org/officeDocument/2006/relationships/tags" Target="../tags/tag4727.xml"/><Relationship Id="rId43" Type="http://schemas.openxmlformats.org/officeDocument/2006/relationships/tags" Target="../tags/tag4735.xml"/><Relationship Id="rId48" Type="http://schemas.openxmlformats.org/officeDocument/2006/relationships/tags" Target="../tags/tag4740.xml"/><Relationship Id="rId56" Type="http://schemas.openxmlformats.org/officeDocument/2006/relationships/tags" Target="../tags/tag4748.xml"/><Relationship Id="rId64" Type="http://schemas.openxmlformats.org/officeDocument/2006/relationships/tags" Target="../tags/tag4756.xml"/><Relationship Id="rId69" Type="http://schemas.openxmlformats.org/officeDocument/2006/relationships/tags" Target="../tags/tag4761.xml"/><Relationship Id="rId8" Type="http://schemas.openxmlformats.org/officeDocument/2006/relationships/tags" Target="../tags/tag4700.xml"/><Relationship Id="rId51" Type="http://schemas.openxmlformats.org/officeDocument/2006/relationships/tags" Target="../tags/tag4743.xml"/><Relationship Id="rId72" Type="http://schemas.openxmlformats.org/officeDocument/2006/relationships/tags" Target="../tags/tag4764.xml"/><Relationship Id="rId3" Type="http://schemas.openxmlformats.org/officeDocument/2006/relationships/tags" Target="../tags/tag4695.xml"/><Relationship Id="rId12" Type="http://schemas.openxmlformats.org/officeDocument/2006/relationships/tags" Target="../tags/tag4704.xml"/><Relationship Id="rId17" Type="http://schemas.openxmlformats.org/officeDocument/2006/relationships/tags" Target="../tags/tag4709.xml"/><Relationship Id="rId25" Type="http://schemas.openxmlformats.org/officeDocument/2006/relationships/tags" Target="../tags/tag4717.xml"/><Relationship Id="rId33" Type="http://schemas.openxmlformats.org/officeDocument/2006/relationships/tags" Target="../tags/tag4725.xml"/><Relationship Id="rId38" Type="http://schemas.openxmlformats.org/officeDocument/2006/relationships/tags" Target="../tags/tag4730.xml"/><Relationship Id="rId46" Type="http://schemas.openxmlformats.org/officeDocument/2006/relationships/tags" Target="../tags/tag4738.xml"/><Relationship Id="rId59" Type="http://schemas.openxmlformats.org/officeDocument/2006/relationships/tags" Target="../tags/tag4751.xml"/><Relationship Id="rId67" Type="http://schemas.openxmlformats.org/officeDocument/2006/relationships/tags" Target="../tags/tag4759.xml"/><Relationship Id="rId20" Type="http://schemas.openxmlformats.org/officeDocument/2006/relationships/tags" Target="../tags/tag4712.xml"/><Relationship Id="rId41" Type="http://schemas.openxmlformats.org/officeDocument/2006/relationships/tags" Target="../tags/tag4733.xml"/><Relationship Id="rId54" Type="http://schemas.openxmlformats.org/officeDocument/2006/relationships/tags" Target="../tags/tag4746.xml"/><Relationship Id="rId62" Type="http://schemas.openxmlformats.org/officeDocument/2006/relationships/tags" Target="../tags/tag4754.xml"/><Relationship Id="rId70" Type="http://schemas.openxmlformats.org/officeDocument/2006/relationships/tags" Target="../tags/tag4762.xml"/><Relationship Id="rId75" Type="http://schemas.openxmlformats.org/officeDocument/2006/relationships/notesSlide" Target="../notesSlides/notesSlide93.xml"/><Relationship Id="rId1" Type="http://schemas.openxmlformats.org/officeDocument/2006/relationships/tags" Target="../tags/tag4693.xml"/><Relationship Id="rId6" Type="http://schemas.openxmlformats.org/officeDocument/2006/relationships/tags" Target="../tags/tag4698.xml"/><Relationship Id="rId15" Type="http://schemas.openxmlformats.org/officeDocument/2006/relationships/tags" Target="../tags/tag4707.xml"/><Relationship Id="rId23" Type="http://schemas.openxmlformats.org/officeDocument/2006/relationships/tags" Target="../tags/tag4715.xml"/><Relationship Id="rId28" Type="http://schemas.openxmlformats.org/officeDocument/2006/relationships/tags" Target="../tags/tag4720.xml"/><Relationship Id="rId36" Type="http://schemas.openxmlformats.org/officeDocument/2006/relationships/tags" Target="../tags/tag4728.xml"/><Relationship Id="rId49" Type="http://schemas.openxmlformats.org/officeDocument/2006/relationships/tags" Target="../tags/tag4741.xml"/><Relationship Id="rId57" Type="http://schemas.openxmlformats.org/officeDocument/2006/relationships/tags" Target="../tags/tag4749.xml"/><Relationship Id="rId10" Type="http://schemas.openxmlformats.org/officeDocument/2006/relationships/tags" Target="../tags/tag4702.xml"/><Relationship Id="rId31" Type="http://schemas.openxmlformats.org/officeDocument/2006/relationships/tags" Target="../tags/tag4723.xml"/><Relationship Id="rId44" Type="http://schemas.openxmlformats.org/officeDocument/2006/relationships/tags" Target="../tags/tag4736.xml"/><Relationship Id="rId52" Type="http://schemas.openxmlformats.org/officeDocument/2006/relationships/tags" Target="../tags/tag4744.xml"/><Relationship Id="rId60" Type="http://schemas.openxmlformats.org/officeDocument/2006/relationships/tags" Target="../tags/tag4752.xml"/><Relationship Id="rId65" Type="http://schemas.openxmlformats.org/officeDocument/2006/relationships/tags" Target="../tags/tag4757.xml"/><Relationship Id="rId73" Type="http://schemas.openxmlformats.org/officeDocument/2006/relationships/tags" Target="../tags/tag4765.xml"/><Relationship Id="rId4" Type="http://schemas.openxmlformats.org/officeDocument/2006/relationships/tags" Target="../tags/tag4696.xml"/><Relationship Id="rId9" Type="http://schemas.openxmlformats.org/officeDocument/2006/relationships/tags" Target="../tags/tag4701.xml"/><Relationship Id="rId13" Type="http://schemas.openxmlformats.org/officeDocument/2006/relationships/tags" Target="../tags/tag4705.xml"/><Relationship Id="rId18" Type="http://schemas.openxmlformats.org/officeDocument/2006/relationships/tags" Target="../tags/tag4710.xml"/><Relationship Id="rId39" Type="http://schemas.openxmlformats.org/officeDocument/2006/relationships/tags" Target="../tags/tag4731.xml"/><Relationship Id="rId34" Type="http://schemas.openxmlformats.org/officeDocument/2006/relationships/tags" Target="../tags/tag4726.xml"/><Relationship Id="rId50" Type="http://schemas.openxmlformats.org/officeDocument/2006/relationships/tags" Target="../tags/tag4742.xml"/><Relationship Id="rId55" Type="http://schemas.openxmlformats.org/officeDocument/2006/relationships/tags" Target="../tags/tag4747.xml"/><Relationship Id="rId7" Type="http://schemas.openxmlformats.org/officeDocument/2006/relationships/tags" Target="../tags/tag4699.xml"/><Relationship Id="rId71" Type="http://schemas.openxmlformats.org/officeDocument/2006/relationships/tags" Target="../tags/tag4763.xml"/></Relationships>
</file>

<file path=ppt/slides/_rels/slide14.xml.rels><?xml version="1.0" encoding="UTF-8" standalone="yes"?>
<Relationships xmlns="http://schemas.openxmlformats.org/package/2006/relationships"><Relationship Id="rId26" Type="http://schemas.openxmlformats.org/officeDocument/2006/relationships/tags" Target="../tags/tag478.xml"/><Relationship Id="rId21" Type="http://schemas.openxmlformats.org/officeDocument/2006/relationships/tags" Target="../tags/tag473.xml"/><Relationship Id="rId42" Type="http://schemas.openxmlformats.org/officeDocument/2006/relationships/tags" Target="../tags/tag494.xml"/><Relationship Id="rId47" Type="http://schemas.openxmlformats.org/officeDocument/2006/relationships/tags" Target="../tags/tag499.xml"/><Relationship Id="rId63" Type="http://schemas.openxmlformats.org/officeDocument/2006/relationships/tags" Target="../tags/tag515.xml"/><Relationship Id="rId68" Type="http://schemas.openxmlformats.org/officeDocument/2006/relationships/tags" Target="../tags/tag520.xml"/><Relationship Id="rId2" Type="http://schemas.openxmlformats.org/officeDocument/2006/relationships/tags" Target="../tags/tag454.xml"/><Relationship Id="rId16" Type="http://schemas.openxmlformats.org/officeDocument/2006/relationships/tags" Target="../tags/tag468.xml"/><Relationship Id="rId29" Type="http://schemas.openxmlformats.org/officeDocument/2006/relationships/tags" Target="../tags/tag481.xml"/><Relationship Id="rId11" Type="http://schemas.openxmlformats.org/officeDocument/2006/relationships/tags" Target="../tags/tag463.xml"/><Relationship Id="rId24" Type="http://schemas.openxmlformats.org/officeDocument/2006/relationships/tags" Target="../tags/tag476.xml"/><Relationship Id="rId32" Type="http://schemas.openxmlformats.org/officeDocument/2006/relationships/tags" Target="../tags/tag484.xml"/><Relationship Id="rId37" Type="http://schemas.openxmlformats.org/officeDocument/2006/relationships/tags" Target="../tags/tag489.xml"/><Relationship Id="rId40" Type="http://schemas.openxmlformats.org/officeDocument/2006/relationships/tags" Target="../tags/tag492.xml"/><Relationship Id="rId45" Type="http://schemas.openxmlformats.org/officeDocument/2006/relationships/tags" Target="../tags/tag497.xml"/><Relationship Id="rId53" Type="http://schemas.openxmlformats.org/officeDocument/2006/relationships/tags" Target="../tags/tag505.xml"/><Relationship Id="rId58" Type="http://schemas.openxmlformats.org/officeDocument/2006/relationships/tags" Target="../tags/tag510.xml"/><Relationship Id="rId66" Type="http://schemas.openxmlformats.org/officeDocument/2006/relationships/tags" Target="../tags/tag518.xml"/><Relationship Id="rId5" Type="http://schemas.openxmlformats.org/officeDocument/2006/relationships/tags" Target="../tags/tag457.xml"/><Relationship Id="rId61" Type="http://schemas.openxmlformats.org/officeDocument/2006/relationships/tags" Target="../tags/tag513.xml"/><Relationship Id="rId19" Type="http://schemas.openxmlformats.org/officeDocument/2006/relationships/tags" Target="../tags/tag471.xml"/><Relationship Id="rId14" Type="http://schemas.openxmlformats.org/officeDocument/2006/relationships/tags" Target="../tags/tag466.xml"/><Relationship Id="rId22" Type="http://schemas.openxmlformats.org/officeDocument/2006/relationships/tags" Target="../tags/tag474.xml"/><Relationship Id="rId27" Type="http://schemas.openxmlformats.org/officeDocument/2006/relationships/tags" Target="../tags/tag479.xml"/><Relationship Id="rId30" Type="http://schemas.openxmlformats.org/officeDocument/2006/relationships/tags" Target="../tags/tag482.xml"/><Relationship Id="rId35" Type="http://schemas.openxmlformats.org/officeDocument/2006/relationships/tags" Target="../tags/tag487.xml"/><Relationship Id="rId43" Type="http://schemas.openxmlformats.org/officeDocument/2006/relationships/tags" Target="../tags/tag495.xml"/><Relationship Id="rId48" Type="http://schemas.openxmlformats.org/officeDocument/2006/relationships/tags" Target="../tags/tag500.xml"/><Relationship Id="rId56" Type="http://schemas.openxmlformats.org/officeDocument/2006/relationships/tags" Target="../tags/tag508.xml"/><Relationship Id="rId64" Type="http://schemas.openxmlformats.org/officeDocument/2006/relationships/tags" Target="../tags/tag516.xml"/><Relationship Id="rId69" Type="http://schemas.openxmlformats.org/officeDocument/2006/relationships/slideLayout" Target="../slideLayouts/slideLayout2.xml"/><Relationship Id="rId8" Type="http://schemas.openxmlformats.org/officeDocument/2006/relationships/tags" Target="../tags/tag460.xml"/><Relationship Id="rId51" Type="http://schemas.openxmlformats.org/officeDocument/2006/relationships/tags" Target="../tags/tag503.xml"/><Relationship Id="rId72" Type="http://schemas.openxmlformats.org/officeDocument/2006/relationships/image" Target="../media/image2.png"/><Relationship Id="rId3" Type="http://schemas.openxmlformats.org/officeDocument/2006/relationships/tags" Target="../tags/tag455.xml"/><Relationship Id="rId12" Type="http://schemas.openxmlformats.org/officeDocument/2006/relationships/tags" Target="../tags/tag464.xml"/><Relationship Id="rId17" Type="http://schemas.openxmlformats.org/officeDocument/2006/relationships/tags" Target="../tags/tag469.xml"/><Relationship Id="rId25" Type="http://schemas.openxmlformats.org/officeDocument/2006/relationships/tags" Target="../tags/tag477.xml"/><Relationship Id="rId33" Type="http://schemas.openxmlformats.org/officeDocument/2006/relationships/tags" Target="../tags/tag485.xml"/><Relationship Id="rId38" Type="http://schemas.openxmlformats.org/officeDocument/2006/relationships/tags" Target="../tags/tag490.xml"/><Relationship Id="rId46" Type="http://schemas.openxmlformats.org/officeDocument/2006/relationships/tags" Target="../tags/tag498.xml"/><Relationship Id="rId59" Type="http://schemas.openxmlformats.org/officeDocument/2006/relationships/tags" Target="../tags/tag511.xml"/><Relationship Id="rId67" Type="http://schemas.openxmlformats.org/officeDocument/2006/relationships/tags" Target="../tags/tag519.xml"/><Relationship Id="rId20" Type="http://schemas.openxmlformats.org/officeDocument/2006/relationships/tags" Target="../tags/tag472.xml"/><Relationship Id="rId41" Type="http://schemas.openxmlformats.org/officeDocument/2006/relationships/tags" Target="../tags/tag493.xml"/><Relationship Id="rId54" Type="http://schemas.openxmlformats.org/officeDocument/2006/relationships/tags" Target="../tags/tag506.xml"/><Relationship Id="rId62" Type="http://schemas.openxmlformats.org/officeDocument/2006/relationships/tags" Target="../tags/tag514.xml"/><Relationship Id="rId70" Type="http://schemas.openxmlformats.org/officeDocument/2006/relationships/image" Target="../media/image4.png"/><Relationship Id="rId1" Type="http://schemas.openxmlformats.org/officeDocument/2006/relationships/tags" Target="../tags/tag453.xml"/><Relationship Id="rId6" Type="http://schemas.openxmlformats.org/officeDocument/2006/relationships/tags" Target="../tags/tag458.xml"/><Relationship Id="rId15" Type="http://schemas.openxmlformats.org/officeDocument/2006/relationships/tags" Target="../tags/tag467.xml"/><Relationship Id="rId23" Type="http://schemas.openxmlformats.org/officeDocument/2006/relationships/tags" Target="../tags/tag475.xml"/><Relationship Id="rId28" Type="http://schemas.openxmlformats.org/officeDocument/2006/relationships/tags" Target="../tags/tag480.xml"/><Relationship Id="rId36" Type="http://schemas.openxmlformats.org/officeDocument/2006/relationships/tags" Target="../tags/tag488.xml"/><Relationship Id="rId49" Type="http://schemas.openxmlformats.org/officeDocument/2006/relationships/tags" Target="../tags/tag501.xml"/><Relationship Id="rId57" Type="http://schemas.openxmlformats.org/officeDocument/2006/relationships/tags" Target="../tags/tag509.xml"/><Relationship Id="rId10" Type="http://schemas.openxmlformats.org/officeDocument/2006/relationships/tags" Target="../tags/tag462.xml"/><Relationship Id="rId31" Type="http://schemas.openxmlformats.org/officeDocument/2006/relationships/tags" Target="../tags/tag483.xml"/><Relationship Id="rId44" Type="http://schemas.openxmlformats.org/officeDocument/2006/relationships/tags" Target="../tags/tag496.xml"/><Relationship Id="rId52" Type="http://schemas.openxmlformats.org/officeDocument/2006/relationships/tags" Target="../tags/tag504.xml"/><Relationship Id="rId60" Type="http://schemas.openxmlformats.org/officeDocument/2006/relationships/tags" Target="../tags/tag512.xml"/><Relationship Id="rId65" Type="http://schemas.openxmlformats.org/officeDocument/2006/relationships/tags" Target="../tags/tag517.xml"/><Relationship Id="rId73" Type="http://schemas.openxmlformats.org/officeDocument/2006/relationships/image" Target="../media/image3.png"/><Relationship Id="rId4" Type="http://schemas.openxmlformats.org/officeDocument/2006/relationships/tags" Target="../tags/tag456.xml"/><Relationship Id="rId9" Type="http://schemas.openxmlformats.org/officeDocument/2006/relationships/tags" Target="../tags/tag461.xml"/><Relationship Id="rId13" Type="http://schemas.openxmlformats.org/officeDocument/2006/relationships/tags" Target="../tags/tag465.xml"/><Relationship Id="rId18" Type="http://schemas.openxmlformats.org/officeDocument/2006/relationships/tags" Target="../tags/tag470.xml"/><Relationship Id="rId39" Type="http://schemas.openxmlformats.org/officeDocument/2006/relationships/tags" Target="../tags/tag491.xml"/><Relationship Id="rId34" Type="http://schemas.openxmlformats.org/officeDocument/2006/relationships/tags" Target="../tags/tag486.xml"/><Relationship Id="rId50" Type="http://schemas.openxmlformats.org/officeDocument/2006/relationships/tags" Target="../tags/tag502.xml"/><Relationship Id="rId55" Type="http://schemas.openxmlformats.org/officeDocument/2006/relationships/tags" Target="../tags/tag507.xml"/><Relationship Id="rId7" Type="http://schemas.openxmlformats.org/officeDocument/2006/relationships/tags" Target="../tags/tag459.xml"/><Relationship Id="rId71" Type="http://schemas.openxmlformats.org/officeDocument/2006/relationships/image" Target="../media/image5.png"/></Relationships>
</file>

<file path=ppt/slides/_rels/slide140.xml.rels><?xml version="1.0" encoding="UTF-8" standalone="yes"?>
<Relationships xmlns="http://schemas.openxmlformats.org/package/2006/relationships"><Relationship Id="rId26" Type="http://schemas.openxmlformats.org/officeDocument/2006/relationships/tags" Target="../tags/tag4791.xml"/><Relationship Id="rId21" Type="http://schemas.openxmlformats.org/officeDocument/2006/relationships/tags" Target="../tags/tag4786.xml"/><Relationship Id="rId42" Type="http://schemas.openxmlformats.org/officeDocument/2006/relationships/tags" Target="../tags/tag4807.xml"/><Relationship Id="rId47" Type="http://schemas.openxmlformats.org/officeDocument/2006/relationships/tags" Target="../tags/tag4812.xml"/><Relationship Id="rId63" Type="http://schemas.openxmlformats.org/officeDocument/2006/relationships/tags" Target="../tags/tag4828.xml"/><Relationship Id="rId68" Type="http://schemas.openxmlformats.org/officeDocument/2006/relationships/tags" Target="../tags/tag4833.xml"/><Relationship Id="rId2" Type="http://schemas.openxmlformats.org/officeDocument/2006/relationships/tags" Target="../tags/tag4767.xml"/><Relationship Id="rId16" Type="http://schemas.openxmlformats.org/officeDocument/2006/relationships/tags" Target="../tags/tag4781.xml"/><Relationship Id="rId29" Type="http://schemas.openxmlformats.org/officeDocument/2006/relationships/tags" Target="../tags/tag4794.xml"/><Relationship Id="rId11" Type="http://schemas.openxmlformats.org/officeDocument/2006/relationships/tags" Target="../tags/tag4776.xml"/><Relationship Id="rId24" Type="http://schemas.openxmlformats.org/officeDocument/2006/relationships/tags" Target="../tags/tag4789.xml"/><Relationship Id="rId32" Type="http://schemas.openxmlformats.org/officeDocument/2006/relationships/tags" Target="../tags/tag4797.xml"/><Relationship Id="rId37" Type="http://schemas.openxmlformats.org/officeDocument/2006/relationships/tags" Target="../tags/tag4802.xml"/><Relationship Id="rId40" Type="http://schemas.openxmlformats.org/officeDocument/2006/relationships/tags" Target="../tags/tag4805.xml"/><Relationship Id="rId45" Type="http://schemas.openxmlformats.org/officeDocument/2006/relationships/tags" Target="../tags/tag4810.xml"/><Relationship Id="rId53" Type="http://schemas.openxmlformats.org/officeDocument/2006/relationships/tags" Target="../tags/tag4818.xml"/><Relationship Id="rId58" Type="http://schemas.openxmlformats.org/officeDocument/2006/relationships/tags" Target="../tags/tag4823.xml"/><Relationship Id="rId66" Type="http://schemas.openxmlformats.org/officeDocument/2006/relationships/tags" Target="../tags/tag4831.xml"/><Relationship Id="rId74" Type="http://schemas.openxmlformats.org/officeDocument/2006/relationships/tags" Target="../tags/tag4839.xml"/><Relationship Id="rId5" Type="http://schemas.openxmlformats.org/officeDocument/2006/relationships/tags" Target="../tags/tag4770.xml"/><Relationship Id="rId61" Type="http://schemas.openxmlformats.org/officeDocument/2006/relationships/tags" Target="../tags/tag4826.xml"/><Relationship Id="rId19" Type="http://schemas.openxmlformats.org/officeDocument/2006/relationships/tags" Target="../tags/tag4784.xml"/><Relationship Id="rId14" Type="http://schemas.openxmlformats.org/officeDocument/2006/relationships/tags" Target="../tags/tag4779.xml"/><Relationship Id="rId22" Type="http://schemas.openxmlformats.org/officeDocument/2006/relationships/tags" Target="../tags/tag4787.xml"/><Relationship Id="rId27" Type="http://schemas.openxmlformats.org/officeDocument/2006/relationships/tags" Target="../tags/tag4792.xml"/><Relationship Id="rId30" Type="http://schemas.openxmlformats.org/officeDocument/2006/relationships/tags" Target="../tags/tag4795.xml"/><Relationship Id="rId35" Type="http://schemas.openxmlformats.org/officeDocument/2006/relationships/tags" Target="../tags/tag4800.xml"/><Relationship Id="rId43" Type="http://schemas.openxmlformats.org/officeDocument/2006/relationships/tags" Target="../tags/tag4808.xml"/><Relationship Id="rId48" Type="http://schemas.openxmlformats.org/officeDocument/2006/relationships/tags" Target="../tags/tag4813.xml"/><Relationship Id="rId56" Type="http://schemas.openxmlformats.org/officeDocument/2006/relationships/tags" Target="../tags/tag4821.xml"/><Relationship Id="rId64" Type="http://schemas.openxmlformats.org/officeDocument/2006/relationships/tags" Target="../tags/tag4829.xml"/><Relationship Id="rId69" Type="http://schemas.openxmlformats.org/officeDocument/2006/relationships/tags" Target="../tags/tag4834.xml"/><Relationship Id="rId8" Type="http://schemas.openxmlformats.org/officeDocument/2006/relationships/tags" Target="../tags/tag4773.xml"/><Relationship Id="rId51" Type="http://schemas.openxmlformats.org/officeDocument/2006/relationships/tags" Target="../tags/tag4816.xml"/><Relationship Id="rId72" Type="http://schemas.openxmlformats.org/officeDocument/2006/relationships/tags" Target="../tags/tag4837.xml"/><Relationship Id="rId3" Type="http://schemas.openxmlformats.org/officeDocument/2006/relationships/tags" Target="../tags/tag4768.xml"/><Relationship Id="rId12" Type="http://schemas.openxmlformats.org/officeDocument/2006/relationships/tags" Target="../tags/tag4777.xml"/><Relationship Id="rId17" Type="http://schemas.openxmlformats.org/officeDocument/2006/relationships/tags" Target="../tags/tag4782.xml"/><Relationship Id="rId25" Type="http://schemas.openxmlformats.org/officeDocument/2006/relationships/tags" Target="../tags/tag4790.xml"/><Relationship Id="rId33" Type="http://schemas.openxmlformats.org/officeDocument/2006/relationships/tags" Target="../tags/tag4798.xml"/><Relationship Id="rId38" Type="http://schemas.openxmlformats.org/officeDocument/2006/relationships/tags" Target="../tags/tag4803.xml"/><Relationship Id="rId46" Type="http://schemas.openxmlformats.org/officeDocument/2006/relationships/tags" Target="../tags/tag4811.xml"/><Relationship Id="rId59" Type="http://schemas.openxmlformats.org/officeDocument/2006/relationships/tags" Target="../tags/tag4824.xml"/><Relationship Id="rId67" Type="http://schemas.openxmlformats.org/officeDocument/2006/relationships/tags" Target="../tags/tag4832.xml"/><Relationship Id="rId20" Type="http://schemas.openxmlformats.org/officeDocument/2006/relationships/tags" Target="../tags/tag4785.xml"/><Relationship Id="rId41" Type="http://schemas.openxmlformats.org/officeDocument/2006/relationships/tags" Target="../tags/tag4806.xml"/><Relationship Id="rId54" Type="http://schemas.openxmlformats.org/officeDocument/2006/relationships/tags" Target="../tags/tag4819.xml"/><Relationship Id="rId62" Type="http://schemas.openxmlformats.org/officeDocument/2006/relationships/tags" Target="../tags/tag4827.xml"/><Relationship Id="rId70" Type="http://schemas.openxmlformats.org/officeDocument/2006/relationships/tags" Target="../tags/tag4835.xml"/><Relationship Id="rId75" Type="http://schemas.openxmlformats.org/officeDocument/2006/relationships/slideLayout" Target="../slideLayouts/slideLayout4.xml"/><Relationship Id="rId1" Type="http://schemas.openxmlformats.org/officeDocument/2006/relationships/tags" Target="../tags/tag4766.xml"/><Relationship Id="rId6" Type="http://schemas.openxmlformats.org/officeDocument/2006/relationships/tags" Target="../tags/tag4771.xml"/><Relationship Id="rId15" Type="http://schemas.openxmlformats.org/officeDocument/2006/relationships/tags" Target="../tags/tag4780.xml"/><Relationship Id="rId23" Type="http://schemas.openxmlformats.org/officeDocument/2006/relationships/tags" Target="../tags/tag4788.xml"/><Relationship Id="rId28" Type="http://schemas.openxmlformats.org/officeDocument/2006/relationships/tags" Target="../tags/tag4793.xml"/><Relationship Id="rId36" Type="http://schemas.openxmlformats.org/officeDocument/2006/relationships/tags" Target="../tags/tag4801.xml"/><Relationship Id="rId49" Type="http://schemas.openxmlformats.org/officeDocument/2006/relationships/tags" Target="../tags/tag4814.xml"/><Relationship Id="rId57" Type="http://schemas.openxmlformats.org/officeDocument/2006/relationships/tags" Target="../tags/tag4822.xml"/><Relationship Id="rId10" Type="http://schemas.openxmlformats.org/officeDocument/2006/relationships/tags" Target="../tags/tag4775.xml"/><Relationship Id="rId31" Type="http://schemas.openxmlformats.org/officeDocument/2006/relationships/tags" Target="../tags/tag4796.xml"/><Relationship Id="rId44" Type="http://schemas.openxmlformats.org/officeDocument/2006/relationships/tags" Target="../tags/tag4809.xml"/><Relationship Id="rId52" Type="http://schemas.openxmlformats.org/officeDocument/2006/relationships/tags" Target="../tags/tag4817.xml"/><Relationship Id="rId60" Type="http://schemas.openxmlformats.org/officeDocument/2006/relationships/tags" Target="../tags/tag4825.xml"/><Relationship Id="rId65" Type="http://schemas.openxmlformats.org/officeDocument/2006/relationships/tags" Target="../tags/tag4830.xml"/><Relationship Id="rId73" Type="http://schemas.openxmlformats.org/officeDocument/2006/relationships/tags" Target="../tags/tag4838.xml"/><Relationship Id="rId4" Type="http://schemas.openxmlformats.org/officeDocument/2006/relationships/tags" Target="../tags/tag4769.xml"/><Relationship Id="rId9" Type="http://schemas.openxmlformats.org/officeDocument/2006/relationships/tags" Target="../tags/tag4774.xml"/><Relationship Id="rId13" Type="http://schemas.openxmlformats.org/officeDocument/2006/relationships/tags" Target="../tags/tag4778.xml"/><Relationship Id="rId18" Type="http://schemas.openxmlformats.org/officeDocument/2006/relationships/tags" Target="../tags/tag4783.xml"/><Relationship Id="rId39" Type="http://schemas.openxmlformats.org/officeDocument/2006/relationships/tags" Target="../tags/tag4804.xml"/><Relationship Id="rId34" Type="http://schemas.openxmlformats.org/officeDocument/2006/relationships/tags" Target="../tags/tag4799.xml"/><Relationship Id="rId50" Type="http://schemas.openxmlformats.org/officeDocument/2006/relationships/tags" Target="../tags/tag4815.xml"/><Relationship Id="rId55" Type="http://schemas.openxmlformats.org/officeDocument/2006/relationships/tags" Target="../tags/tag4820.xml"/><Relationship Id="rId76" Type="http://schemas.openxmlformats.org/officeDocument/2006/relationships/notesSlide" Target="../notesSlides/notesSlide94.xml"/><Relationship Id="rId7" Type="http://schemas.openxmlformats.org/officeDocument/2006/relationships/tags" Target="../tags/tag4772.xml"/><Relationship Id="rId71" Type="http://schemas.openxmlformats.org/officeDocument/2006/relationships/tags" Target="../tags/tag4836.xml"/></Relationships>
</file>

<file path=ppt/slides/_rels/slide14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840.xml"/></Relationships>
</file>

<file path=ppt/slides/_rels/slide142.xml.rels><?xml version="1.0" encoding="UTF-8" standalone="yes"?>
<Relationships xmlns="http://schemas.openxmlformats.org/package/2006/relationships"><Relationship Id="rId26" Type="http://schemas.openxmlformats.org/officeDocument/2006/relationships/tags" Target="../tags/tag4866.xml"/><Relationship Id="rId21" Type="http://schemas.openxmlformats.org/officeDocument/2006/relationships/tags" Target="../tags/tag4861.xml"/><Relationship Id="rId42" Type="http://schemas.openxmlformats.org/officeDocument/2006/relationships/tags" Target="../tags/tag4882.xml"/><Relationship Id="rId47" Type="http://schemas.openxmlformats.org/officeDocument/2006/relationships/tags" Target="../tags/tag4887.xml"/><Relationship Id="rId63" Type="http://schemas.openxmlformats.org/officeDocument/2006/relationships/tags" Target="../tags/tag4903.xml"/><Relationship Id="rId68" Type="http://schemas.openxmlformats.org/officeDocument/2006/relationships/tags" Target="../tags/tag4908.xml"/><Relationship Id="rId2" Type="http://schemas.openxmlformats.org/officeDocument/2006/relationships/tags" Target="../tags/tag4842.xml"/><Relationship Id="rId16" Type="http://schemas.openxmlformats.org/officeDocument/2006/relationships/tags" Target="../tags/tag4856.xml"/><Relationship Id="rId29" Type="http://schemas.openxmlformats.org/officeDocument/2006/relationships/tags" Target="../tags/tag4869.xml"/><Relationship Id="rId11" Type="http://schemas.openxmlformats.org/officeDocument/2006/relationships/tags" Target="../tags/tag4851.xml"/><Relationship Id="rId24" Type="http://schemas.openxmlformats.org/officeDocument/2006/relationships/tags" Target="../tags/tag4864.xml"/><Relationship Id="rId32" Type="http://schemas.openxmlformats.org/officeDocument/2006/relationships/tags" Target="../tags/tag4872.xml"/><Relationship Id="rId37" Type="http://schemas.openxmlformats.org/officeDocument/2006/relationships/tags" Target="../tags/tag4877.xml"/><Relationship Id="rId40" Type="http://schemas.openxmlformats.org/officeDocument/2006/relationships/tags" Target="../tags/tag4880.xml"/><Relationship Id="rId45" Type="http://schemas.openxmlformats.org/officeDocument/2006/relationships/tags" Target="../tags/tag4885.xml"/><Relationship Id="rId53" Type="http://schemas.openxmlformats.org/officeDocument/2006/relationships/tags" Target="../tags/tag4893.xml"/><Relationship Id="rId58" Type="http://schemas.openxmlformats.org/officeDocument/2006/relationships/tags" Target="../tags/tag4898.xml"/><Relationship Id="rId66" Type="http://schemas.openxmlformats.org/officeDocument/2006/relationships/tags" Target="../tags/tag4906.xml"/><Relationship Id="rId74" Type="http://schemas.openxmlformats.org/officeDocument/2006/relationships/tags" Target="../tags/tag4914.xml"/><Relationship Id="rId5" Type="http://schemas.openxmlformats.org/officeDocument/2006/relationships/tags" Target="../tags/tag4845.xml"/><Relationship Id="rId61" Type="http://schemas.openxmlformats.org/officeDocument/2006/relationships/tags" Target="../tags/tag4901.xml"/><Relationship Id="rId19" Type="http://schemas.openxmlformats.org/officeDocument/2006/relationships/tags" Target="../tags/tag4859.xml"/><Relationship Id="rId14" Type="http://schemas.openxmlformats.org/officeDocument/2006/relationships/tags" Target="../tags/tag4854.xml"/><Relationship Id="rId22" Type="http://schemas.openxmlformats.org/officeDocument/2006/relationships/tags" Target="../tags/tag4862.xml"/><Relationship Id="rId27" Type="http://schemas.openxmlformats.org/officeDocument/2006/relationships/tags" Target="../tags/tag4867.xml"/><Relationship Id="rId30" Type="http://schemas.openxmlformats.org/officeDocument/2006/relationships/tags" Target="../tags/tag4870.xml"/><Relationship Id="rId35" Type="http://schemas.openxmlformats.org/officeDocument/2006/relationships/tags" Target="../tags/tag4875.xml"/><Relationship Id="rId43" Type="http://schemas.openxmlformats.org/officeDocument/2006/relationships/tags" Target="../tags/tag4883.xml"/><Relationship Id="rId48" Type="http://schemas.openxmlformats.org/officeDocument/2006/relationships/tags" Target="../tags/tag4888.xml"/><Relationship Id="rId56" Type="http://schemas.openxmlformats.org/officeDocument/2006/relationships/tags" Target="../tags/tag4896.xml"/><Relationship Id="rId64" Type="http://schemas.openxmlformats.org/officeDocument/2006/relationships/tags" Target="../tags/tag4904.xml"/><Relationship Id="rId69" Type="http://schemas.openxmlformats.org/officeDocument/2006/relationships/tags" Target="../tags/tag4909.xml"/><Relationship Id="rId8" Type="http://schemas.openxmlformats.org/officeDocument/2006/relationships/tags" Target="../tags/tag4848.xml"/><Relationship Id="rId51" Type="http://schemas.openxmlformats.org/officeDocument/2006/relationships/tags" Target="../tags/tag4891.xml"/><Relationship Id="rId72" Type="http://schemas.openxmlformats.org/officeDocument/2006/relationships/tags" Target="../tags/tag4912.xml"/><Relationship Id="rId3" Type="http://schemas.openxmlformats.org/officeDocument/2006/relationships/tags" Target="../tags/tag4843.xml"/><Relationship Id="rId12" Type="http://schemas.openxmlformats.org/officeDocument/2006/relationships/tags" Target="../tags/tag4852.xml"/><Relationship Id="rId17" Type="http://schemas.openxmlformats.org/officeDocument/2006/relationships/tags" Target="../tags/tag4857.xml"/><Relationship Id="rId25" Type="http://schemas.openxmlformats.org/officeDocument/2006/relationships/tags" Target="../tags/tag4865.xml"/><Relationship Id="rId33" Type="http://schemas.openxmlformats.org/officeDocument/2006/relationships/tags" Target="../tags/tag4873.xml"/><Relationship Id="rId38" Type="http://schemas.openxmlformats.org/officeDocument/2006/relationships/tags" Target="../tags/tag4878.xml"/><Relationship Id="rId46" Type="http://schemas.openxmlformats.org/officeDocument/2006/relationships/tags" Target="../tags/tag4886.xml"/><Relationship Id="rId59" Type="http://schemas.openxmlformats.org/officeDocument/2006/relationships/tags" Target="../tags/tag4899.xml"/><Relationship Id="rId67" Type="http://schemas.openxmlformats.org/officeDocument/2006/relationships/tags" Target="../tags/tag4907.xml"/><Relationship Id="rId20" Type="http://schemas.openxmlformats.org/officeDocument/2006/relationships/tags" Target="../tags/tag4860.xml"/><Relationship Id="rId41" Type="http://schemas.openxmlformats.org/officeDocument/2006/relationships/tags" Target="../tags/tag4881.xml"/><Relationship Id="rId54" Type="http://schemas.openxmlformats.org/officeDocument/2006/relationships/tags" Target="../tags/tag4894.xml"/><Relationship Id="rId62" Type="http://schemas.openxmlformats.org/officeDocument/2006/relationships/tags" Target="../tags/tag4902.xml"/><Relationship Id="rId70" Type="http://schemas.openxmlformats.org/officeDocument/2006/relationships/tags" Target="../tags/tag4910.xml"/><Relationship Id="rId75" Type="http://schemas.openxmlformats.org/officeDocument/2006/relationships/slideLayout" Target="../slideLayouts/slideLayout4.xml"/><Relationship Id="rId1" Type="http://schemas.openxmlformats.org/officeDocument/2006/relationships/tags" Target="../tags/tag4841.xml"/><Relationship Id="rId6" Type="http://schemas.openxmlformats.org/officeDocument/2006/relationships/tags" Target="../tags/tag4846.xml"/><Relationship Id="rId15" Type="http://schemas.openxmlformats.org/officeDocument/2006/relationships/tags" Target="../tags/tag4855.xml"/><Relationship Id="rId23" Type="http://schemas.openxmlformats.org/officeDocument/2006/relationships/tags" Target="../tags/tag4863.xml"/><Relationship Id="rId28" Type="http://schemas.openxmlformats.org/officeDocument/2006/relationships/tags" Target="../tags/tag4868.xml"/><Relationship Id="rId36" Type="http://schemas.openxmlformats.org/officeDocument/2006/relationships/tags" Target="../tags/tag4876.xml"/><Relationship Id="rId49" Type="http://schemas.openxmlformats.org/officeDocument/2006/relationships/tags" Target="../tags/tag4889.xml"/><Relationship Id="rId57" Type="http://schemas.openxmlformats.org/officeDocument/2006/relationships/tags" Target="../tags/tag4897.xml"/><Relationship Id="rId10" Type="http://schemas.openxmlformats.org/officeDocument/2006/relationships/tags" Target="../tags/tag4850.xml"/><Relationship Id="rId31" Type="http://schemas.openxmlformats.org/officeDocument/2006/relationships/tags" Target="../tags/tag4871.xml"/><Relationship Id="rId44" Type="http://schemas.openxmlformats.org/officeDocument/2006/relationships/tags" Target="../tags/tag4884.xml"/><Relationship Id="rId52" Type="http://schemas.openxmlformats.org/officeDocument/2006/relationships/tags" Target="../tags/tag4892.xml"/><Relationship Id="rId60" Type="http://schemas.openxmlformats.org/officeDocument/2006/relationships/tags" Target="../tags/tag4900.xml"/><Relationship Id="rId65" Type="http://schemas.openxmlformats.org/officeDocument/2006/relationships/tags" Target="../tags/tag4905.xml"/><Relationship Id="rId73" Type="http://schemas.openxmlformats.org/officeDocument/2006/relationships/tags" Target="../tags/tag4913.xml"/><Relationship Id="rId4" Type="http://schemas.openxmlformats.org/officeDocument/2006/relationships/tags" Target="../tags/tag4844.xml"/><Relationship Id="rId9" Type="http://schemas.openxmlformats.org/officeDocument/2006/relationships/tags" Target="../tags/tag4849.xml"/><Relationship Id="rId13" Type="http://schemas.openxmlformats.org/officeDocument/2006/relationships/tags" Target="../tags/tag4853.xml"/><Relationship Id="rId18" Type="http://schemas.openxmlformats.org/officeDocument/2006/relationships/tags" Target="../tags/tag4858.xml"/><Relationship Id="rId39" Type="http://schemas.openxmlformats.org/officeDocument/2006/relationships/tags" Target="../tags/tag4879.xml"/><Relationship Id="rId34" Type="http://schemas.openxmlformats.org/officeDocument/2006/relationships/tags" Target="../tags/tag4874.xml"/><Relationship Id="rId50" Type="http://schemas.openxmlformats.org/officeDocument/2006/relationships/tags" Target="../tags/tag4890.xml"/><Relationship Id="rId55" Type="http://schemas.openxmlformats.org/officeDocument/2006/relationships/tags" Target="../tags/tag4895.xml"/><Relationship Id="rId76" Type="http://schemas.openxmlformats.org/officeDocument/2006/relationships/notesSlide" Target="../notesSlides/notesSlide95.xml"/><Relationship Id="rId7" Type="http://schemas.openxmlformats.org/officeDocument/2006/relationships/tags" Target="../tags/tag4847.xml"/><Relationship Id="rId71" Type="http://schemas.openxmlformats.org/officeDocument/2006/relationships/tags" Target="../tags/tag4911.xml"/></Relationships>
</file>

<file path=ppt/slides/_rels/slide1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16.xml"/><Relationship Id="rId1" Type="http://schemas.openxmlformats.org/officeDocument/2006/relationships/tags" Target="../tags/tag4915.xml"/><Relationship Id="rId4" Type="http://schemas.openxmlformats.org/officeDocument/2006/relationships/notesSlide" Target="../notesSlides/notesSlide9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4.xml"/><Relationship Id="rId1" Type="http://schemas.openxmlformats.org/officeDocument/2006/relationships/tags" Target="../tags/tag491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19.xml"/><Relationship Id="rId1" Type="http://schemas.openxmlformats.org/officeDocument/2006/relationships/tags" Target="../tags/tag4918.xml"/><Relationship Id="rId4" Type="http://schemas.openxmlformats.org/officeDocument/2006/relationships/notesSlide" Target="../notesSlides/notesSlide98.xml"/></Relationships>
</file>

<file path=ppt/slides/_rels/slide1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21.xml"/><Relationship Id="rId1" Type="http://schemas.openxmlformats.org/officeDocument/2006/relationships/tags" Target="../tags/tag4920.xml"/><Relationship Id="rId4" Type="http://schemas.openxmlformats.org/officeDocument/2006/relationships/notesSlide" Target="../notesSlides/notesSlide99.xml"/></Relationships>
</file>

<file path=ppt/slides/_rels/slide15.xml.rels><?xml version="1.0" encoding="UTF-8" standalone="yes"?>
<Relationships xmlns="http://schemas.openxmlformats.org/package/2006/relationships"><Relationship Id="rId26" Type="http://schemas.openxmlformats.org/officeDocument/2006/relationships/tags" Target="../tags/tag546.xml"/><Relationship Id="rId21" Type="http://schemas.openxmlformats.org/officeDocument/2006/relationships/tags" Target="../tags/tag541.xml"/><Relationship Id="rId42" Type="http://schemas.openxmlformats.org/officeDocument/2006/relationships/tags" Target="../tags/tag562.xml"/><Relationship Id="rId47" Type="http://schemas.openxmlformats.org/officeDocument/2006/relationships/tags" Target="../tags/tag567.xml"/><Relationship Id="rId63" Type="http://schemas.openxmlformats.org/officeDocument/2006/relationships/tags" Target="../tags/tag583.xml"/><Relationship Id="rId68" Type="http://schemas.openxmlformats.org/officeDocument/2006/relationships/tags" Target="../tags/tag588.xml"/><Relationship Id="rId84" Type="http://schemas.openxmlformats.org/officeDocument/2006/relationships/tags" Target="../tags/tag604.xml"/><Relationship Id="rId89" Type="http://schemas.openxmlformats.org/officeDocument/2006/relationships/slideLayout" Target="../slideLayouts/slideLayout2.xml"/><Relationship Id="rId16" Type="http://schemas.openxmlformats.org/officeDocument/2006/relationships/tags" Target="../tags/tag536.xml"/><Relationship Id="rId11" Type="http://schemas.openxmlformats.org/officeDocument/2006/relationships/tags" Target="../tags/tag531.xml"/><Relationship Id="rId32" Type="http://schemas.openxmlformats.org/officeDocument/2006/relationships/tags" Target="../tags/tag552.xml"/><Relationship Id="rId37" Type="http://schemas.openxmlformats.org/officeDocument/2006/relationships/tags" Target="../tags/tag557.xml"/><Relationship Id="rId53" Type="http://schemas.openxmlformats.org/officeDocument/2006/relationships/tags" Target="../tags/tag573.xml"/><Relationship Id="rId58" Type="http://schemas.openxmlformats.org/officeDocument/2006/relationships/tags" Target="../tags/tag578.xml"/><Relationship Id="rId74" Type="http://schemas.openxmlformats.org/officeDocument/2006/relationships/tags" Target="../tags/tag594.xml"/><Relationship Id="rId79" Type="http://schemas.openxmlformats.org/officeDocument/2006/relationships/tags" Target="../tags/tag599.xml"/><Relationship Id="rId5" Type="http://schemas.openxmlformats.org/officeDocument/2006/relationships/tags" Target="../tags/tag525.xml"/><Relationship Id="rId90" Type="http://schemas.openxmlformats.org/officeDocument/2006/relationships/image" Target="../media/image4.png"/><Relationship Id="rId22" Type="http://schemas.openxmlformats.org/officeDocument/2006/relationships/tags" Target="../tags/tag542.xml"/><Relationship Id="rId27" Type="http://schemas.openxmlformats.org/officeDocument/2006/relationships/tags" Target="../tags/tag547.xml"/><Relationship Id="rId43" Type="http://schemas.openxmlformats.org/officeDocument/2006/relationships/tags" Target="../tags/tag563.xml"/><Relationship Id="rId48" Type="http://schemas.openxmlformats.org/officeDocument/2006/relationships/tags" Target="../tags/tag568.xml"/><Relationship Id="rId64" Type="http://schemas.openxmlformats.org/officeDocument/2006/relationships/tags" Target="../tags/tag584.xml"/><Relationship Id="rId69" Type="http://schemas.openxmlformats.org/officeDocument/2006/relationships/tags" Target="../tags/tag589.xml"/><Relationship Id="rId8" Type="http://schemas.openxmlformats.org/officeDocument/2006/relationships/tags" Target="../tags/tag528.xml"/><Relationship Id="rId51" Type="http://schemas.openxmlformats.org/officeDocument/2006/relationships/tags" Target="../tags/tag571.xml"/><Relationship Id="rId72" Type="http://schemas.openxmlformats.org/officeDocument/2006/relationships/tags" Target="../tags/tag592.xml"/><Relationship Id="rId80" Type="http://schemas.openxmlformats.org/officeDocument/2006/relationships/tags" Target="../tags/tag600.xml"/><Relationship Id="rId85" Type="http://schemas.openxmlformats.org/officeDocument/2006/relationships/tags" Target="../tags/tag605.xml"/><Relationship Id="rId93" Type="http://schemas.openxmlformats.org/officeDocument/2006/relationships/image" Target="../media/image3.png"/><Relationship Id="rId3" Type="http://schemas.openxmlformats.org/officeDocument/2006/relationships/tags" Target="../tags/tag523.xml"/><Relationship Id="rId12" Type="http://schemas.openxmlformats.org/officeDocument/2006/relationships/tags" Target="../tags/tag532.xml"/><Relationship Id="rId17" Type="http://schemas.openxmlformats.org/officeDocument/2006/relationships/tags" Target="../tags/tag537.xml"/><Relationship Id="rId25" Type="http://schemas.openxmlformats.org/officeDocument/2006/relationships/tags" Target="../tags/tag545.xml"/><Relationship Id="rId33" Type="http://schemas.openxmlformats.org/officeDocument/2006/relationships/tags" Target="../tags/tag553.xml"/><Relationship Id="rId38" Type="http://schemas.openxmlformats.org/officeDocument/2006/relationships/tags" Target="../tags/tag558.xml"/><Relationship Id="rId46" Type="http://schemas.openxmlformats.org/officeDocument/2006/relationships/tags" Target="../tags/tag566.xml"/><Relationship Id="rId59" Type="http://schemas.openxmlformats.org/officeDocument/2006/relationships/tags" Target="../tags/tag579.xml"/><Relationship Id="rId67" Type="http://schemas.openxmlformats.org/officeDocument/2006/relationships/tags" Target="../tags/tag587.xml"/><Relationship Id="rId20" Type="http://schemas.openxmlformats.org/officeDocument/2006/relationships/tags" Target="../tags/tag540.xml"/><Relationship Id="rId41" Type="http://schemas.openxmlformats.org/officeDocument/2006/relationships/tags" Target="../tags/tag561.xml"/><Relationship Id="rId54" Type="http://schemas.openxmlformats.org/officeDocument/2006/relationships/tags" Target="../tags/tag574.xml"/><Relationship Id="rId62" Type="http://schemas.openxmlformats.org/officeDocument/2006/relationships/tags" Target="../tags/tag582.xml"/><Relationship Id="rId70" Type="http://schemas.openxmlformats.org/officeDocument/2006/relationships/tags" Target="../tags/tag590.xml"/><Relationship Id="rId75" Type="http://schemas.openxmlformats.org/officeDocument/2006/relationships/tags" Target="../tags/tag595.xml"/><Relationship Id="rId83" Type="http://schemas.openxmlformats.org/officeDocument/2006/relationships/tags" Target="../tags/tag603.xml"/><Relationship Id="rId88" Type="http://schemas.openxmlformats.org/officeDocument/2006/relationships/tags" Target="../tags/tag608.xml"/><Relationship Id="rId91" Type="http://schemas.openxmlformats.org/officeDocument/2006/relationships/image" Target="../media/image5.png"/><Relationship Id="rId1" Type="http://schemas.openxmlformats.org/officeDocument/2006/relationships/tags" Target="../tags/tag521.xml"/><Relationship Id="rId6" Type="http://schemas.openxmlformats.org/officeDocument/2006/relationships/tags" Target="../tags/tag526.xml"/><Relationship Id="rId15" Type="http://schemas.openxmlformats.org/officeDocument/2006/relationships/tags" Target="../tags/tag535.xml"/><Relationship Id="rId23" Type="http://schemas.openxmlformats.org/officeDocument/2006/relationships/tags" Target="../tags/tag543.xml"/><Relationship Id="rId28" Type="http://schemas.openxmlformats.org/officeDocument/2006/relationships/tags" Target="../tags/tag548.xml"/><Relationship Id="rId36" Type="http://schemas.openxmlformats.org/officeDocument/2006/relationships/tags" Target="../tags/tag556.xml"/><Relationship Id="rId49" Type="http://schemas.openxmlformats.org/officeDocument/2006/relationships/tags" Target="../tags/tag569.xml"/><Relationship Id="rId57" Type="http://schemas.openxmlformats.org/officeDocument/2006/relationships/tags" Target="../tags/tag577.xml"/><Relationship Id="rId10" Type="http://schemas.openxmlformats.org/officeDocument/2006/relationships/tags" Target="../tags/tag530.xml"/><Relationship Id="rId31" Type="http://schemas.openxmlformats.org/officeDocument/2006/relationships/tags" Target="../tags/tag551.xml"/><Relationship Id="rId44" Type="http://schemas.openxmlformats.org/officeDocument/2006/relationships/tags" Target="../tags/tag564.xml"/><Relationship Id="rId52" Type="http://schemas.openxmlformats.org/officeDocument/2006/relationships/tags" Target="../tags/tag572.xml"/><Relationship Id="rId60" Type="http://schemas.openxmlformats.org/officeDocument/2006/relationships/tags" Target="../tags/tag580.xml"/><Relationship Id="rId65" Type="http://schemas.openxmlformats.org/officeDocument/2006/relationships/tags" Target="../tags/tag585.xml"/><Relationship Id="rId73" Type="http://schemas.openxmlformats.org/officeDocument/2006/relationships/tags" Target="../tags/tag593.xml"/><Relationship Id="rId78" Type="http://schemas.openxmlformats.org/officeDocument/2006/relationships/tags" Target="../tags/tag598.xml"/><Relationship Id="rId81" Type="http://schemas.openxmlformats.org/officeDocument/2006/relationships/tags" Target="../tags/tag601.xml"/><Relationship Id="rId86" Type="http://schemas.openxmlformats.org/officeDocument/2006/relationships/tags" Target="../tags/tag606.xml"/><Relationship Id="rId4" Type="http://schemas.openxmlformats.org/officeDocument/2006/relationships/tags" Target="../tags/tag524.xml"/><Relationship Id="rId9" Type="http://schemas.openxmlformats.org/officeDocument/2006/relationships/tags" Target="../tags/tag529.xml"/><Relationship Id="rId13" Type="http://schemas.openxmlformats.org/officeDocument/2006/relationships/tags" Target="../tags/tag533.xml"/><Relationship Id="rId18" Type="http://schemas.openxmlformats.org/officeDocument/2006/relationships/tags" Target="../tags/tag538.xml"/><Relationship Id="rId39" Type="http://schemas.openxmlformats.org/officeDocument/2006/relationships/tags" Target="../tags/tag559.xml"/><Relationship Id="rId34" Type="http://schemas.openxmlformats.org/officeDocument/2006/relationships/tags" Target="../tags/tag554.xml"/><Relationship Id="rId50" Type="http://schemas.openxmlformats.org/officeDocument/2006/relationships/tags" Target="../tags/tag570.xml"/><Relationship Id="rId55" Type="http://schemas.openxmlformats.org/officeDocument/2006/relationships/tags" Target="../tags/tag575.xml"/><Relationship Id="rId76" Type="http://schemas.openxmlformats.org/officeDocument/2006/relationships/tags" Target="../tags/tag596.xml"/><Relationship Id="rId7" Type="http://schemas.openxmlformats.org/officeDocument/2006/relationships/tags" Target="../tags/tag527.xml"/><Relationship Id="rId71" Type="http://schemas.openxmlformats.org/officeDocument/2006/relationships/tags" Target="../tags/tag591.xml"/><Relationship Id="rId92" Type="http://schemas.openxmlformats.org/officeDocument/2006/relationships/image" Target="../media/image2.png"/><Relationship Id="rId2" Type="http://schemas.openxmlformats.org/officeDocument/2006/relationships/tags" Target="../tags/tag522.xml"/><Relationship Id="rId29" Type="http://schemas.openxmlformats.org/officeDocument/2006/relationships/tags" Target="../tags/tag549.xml"/><Relationship Id="rId24" Type="http://schemas.openxmlformats.org/officeDocument/2006/relationships/tags" Target="../tags/tag544.xml"/><Relationship Id="rId40" Type="http://schemas.openxmlformats.org/officeDocument/2006/relationships/tags" Target="../tags/tag560.xml"/><Relationship Id="rId45" Type="http://schemas.openxmlformats.org/officeDocument/2006/relationships/tags" Target="../tags/tag565.xml"/><Relationship Id="rId66" Type="http://schemas.openxmlformats.org/officeDocument/2006/relationships/tags" Target="../tags/tag586.xml"/><Relationship Id="rId87" Type="http://schemas.openxmlformats.org/officeDocument/2006/relationships/tags" Target="../tags/tag607.xml"/><Relationship Id="rId61" Type="http://schemas.openxmlformats.org/officeDocument/2006/relationships/tags" Target="../tags/tag581.xml"/><Relationship Id="rId82" Type="http://schemas.openxmlformats.org/officeDocument/2006/relationships/tags" Target="../tags/tag602.xml"/><Relationship Id="rId19" Type="http://schemas.openxmlformats.org/officeDocument/2006/relationships/tags" Target="../tags/tag539.xml"/><Relationship Id="rId14" Type="http://schemas.openxmlformats.org/officeDocument/2006/relationships/tags" Target="../tags/tag534.xml"/><Relationship Id="rId30" Type="http://schemas.openxmlformats.org/officeDocument/2006/relationships/tags" Target="../tags/tag550.xml"/><Relationship Id="rId35" Type="http://schemas.openxmlformats.org/officeDocument/2006/relationships/tags" Target="../tags/tag555.xml"/><Relationship Id="rId56" Type="http://schemas.openxmlformats.org/officeDocument/2006/relationships/tags" Target="../tags/tag576.xml"/><Relationship Id="rId77" Type="http://schemas.openxmlformats.org/officeDocument/2006/relationships/tags" Target="../tags/tag59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6" Type="http://schemas.openxmlformats.org/officeDocument/2006/relationships/tags" Target="../tags/tag634.xml"/><Relationship Id="rId21" Type="http://schemas.openxmlformats.org/officeDocument/2006/relationships/tags" Target="../tags/tag629.xml"/><Relationship Id="rId42" Type="http://schemas.openxmlformats.org/officeDocument/2006/relationships/tags" Target="../tags/tag650.xml"/><Relationship Id="rId47" Type="http://schemas.openxmlformats.org/officeDocument/2006/relationships/tags" Target="../tags/tag655.xml"/><Relationship Id="rId63" Type="http://schemas.openxmlformats.org/officeDocument/2006/relationships/tags" Target="../tags/tag671.xml"/><Relationship Id="rId68" Type="http://schemas.openxmlformats.org/officeDocument/2006/relationships/tags" Target="../tags/tag676.xml"/><Relationship Id="rId84" Type="http://schemas.openxmlformats.org/officeDocument/2006/relationships/tags" Target="../tags/tag692.xml"/><Relationship Id="rId89" Type="http://schemas.openxmlformats.org/officeDocument/2006/relationships/tags" Target="../tags/tag697.xml"/><Relationship Id="rId112" Type="http://schemas.openxmlformats.org/officeDocument/2006/relationships/image" Target="../media/image2.png"/><Relationship Id="rId16" Type="http://schemas.openxmlformats.org/officeDocument/2006/relationships/tags" Target="../tags/tag624.xml"/><Relationship Id="rId107" Type="http://schemas.openxmlformats.org/officeDocument/2006/relationships/tags" Target="../tags/tag715.xml"/><Relationship Id="rId11" Type="http://schemas.openxmlformats.org/officeDocument/2006/relationships/tags" Target="../tags/tag619.xml"/><Relationship Id="rId32" Type="http://schemas.openxmlformats.org/officeDocument/2006/relationships/tags" Target="../tags/tag640.xml"/><Relationship Id="rId37" Type="http://schemas.openxmlformats.org/officeDocument/2006/relationships/tags" Target="../tags/tag645.xml"/><Relationship Id="rId53" Type="http://schemas.openxmlformats.org/officeDocument/2006/relationships/tags" Target="../tags/tag661.xml"/><Relationship Id="rId58" Type="http://schemas.openxmlformats.org/officeDocument/2006/relationships/tags" Target="../tags/tag666.xml"/><Relationship Id="rId74" Type="http://schemas.openxmlformats.org/officeDocument/2006/relationships/tags" Target="../tags/tag682.xml"/><Relationship Id="rId79" Type="http://schemas.openxmlformats.org/officeDocument/2006/relationships/tags" Target="../tags/tag687.xml"/><Relationship Id="rId102" Type="http://schemas.openxmlformats.org/officeDocument/2006/relationships/tags" Target="../tags/tag710.xml"/><Relationship Id="rId5" Type="http://schemas.openxmlformats.org/officeDocument/2006/relationships/tags" Target="../tags/tag613.xml"/><Relationship Id="rId90" Type="http://schemas.openxmlformats.org/officeDocument/2006/relationships/tags" Target="../tags/tag698.xml"/><Relationship Id="rId95" Type="http://schemas.openxmlformats.org/officeDocument/2006/relationships/tags" Target="../tags/tag703.xml"/><Relationship Id="rId22" Type="http://schemas.openxmlformats.org/officeDocument/2006/relationships/tags" Target="../tags/tag630.xml"/><Relationship Id="rId27" Type="http://schemas.openxmlformats.org/officeDocument/2006/relationships/tags" Target="../tags/tag635.xml"/><Relationship Id="rId43" Type="http://schemas.openxmlformats.org/officeDocument/2006/relationships/tags" Target="../tags/tag651.xml"/><Relationship Id="rId48" Type="http://schemas.openxmlformats.org/officeDocument/2006/relationships/tags" Target="../tags/tag656.xml"/><Relationship Id="rId64" Type="http://schemas.openxmlformats.org/officeDocument/2006/relationships/tags" Target="../tags/tag672.xml"/><Relationship Id="rId69" Type="http://schemas.openxmlformats.org/officeDocument/2006/relationships/tags" Target="../tags/tag677.xml"/><Relationship Id="rId113" Type="http://schemas.openxmlformats.org/officeDocument/2006/relationships/image" Target="../media/image3.png"/><Relationship Id="rId80" Type="http://schemas.openxmlformats.org/officeDocument/2006/relationships/tags" Target="../tags/tag688.xml"/><Relationship Id="rId85" Type="http://schemas.openxmlformats.org/officeDocument/2006/relationships/tags" Target="../tags/tag693.xml"/><Relationship Id="rId12" Type="http://schemas.openxmlformats.org/officeDocument/2006/relationships/tags" Target="../tags/tag620.xml"/><Relationship Id="rId17" Type="http://schemas.openxmlformats.org/officeDocument/2006/relationships/tags" Target="../tags/tag625.xml"/><Relationship Id="rId33" Type="http://schemas.openxmlformats.org/officeDocument/2006/relationships/tags" Target="../tags/tag641.xml"/><Relationship Id="rId38" Type="http://schemas.openxmlformats.org/officeDocument/2006/relationships/tags" Target="../tags/tag646.xml"/><Relationship Id="rId59" Type="http://schemas.openxmlformats.org/officeDocument/2006/relationships/tags" Target="../tags/tag667.xml"/><Relationship Id="rId103" Type="http://schemas.openxmlformats.org/officeDocument/2006/relationships/tags" Target="../tags/tag711.xml"/><Relationship Id="rId108" Type="http://schemas.openxmlformats.org/officeDocument/2006/relationships/tags" Target="../tags/tag716.xml"/><Relationship Id="rId54" Type="http://schemas.openxmlformats.org/officeDocument/2006/relationships/tags" Target="../tags/tag662.xml"/><Relationship Id="rId70" Type="http://schemas.openxmlformats.org/officeDocument/2006/relationships/tags" Target="../tags/tag678.xml"/><Relationship Id="rId75" Type="http://schemas.openxmlformats.org/officeDocument/2006/relationships/tags" Target="../tags/tag683.xml"/><Relationship Id="rId91" Type="http://schemas.openxmlformats.org/officeDocument/2006/relationships/tags" Target="../tags/tag699.xml"/><Relationship Id="rId96" Type="http://schemas.openxmlformats.org/officeDocument/2006/relationships/tags" Target="../tags/tag704.xml"/><Relationship Id="rId1" Type="http://schemas.openxmlformats.org/officeDocument/2006/relationships/tags" Target="../tags/tag609.xml"/><Relationship Id="rId6" Type="http://schemas.openxmlformats.org/officeDocument/2006/relationships/tags" Target="../tags/tag614.xml"/><Relationship Id="rId15" Type="http://schemas.openxmlformats.org/officeDocument/2006/relationships/tags" Target="../tags/tag623.xml"/><Relationship Id="rId23" Type="http://schemas.openxmlformats.org/officeDocument/2006/relationships/tags" Target="../tags/tag631.xml"/><Relationship Id="rId28" Type="http://schemas.openxmlformats.org/officeDocument/2006/relationships/tags" Target="../tags/tag636.xml"/><Relationship Id="rId36" Type="http://schemas.openxmlformats.org/officeDocument/2006/relationships/tags" Target="../tags/tag644.xml"/><Relationship Id="rId49" Type="http://schemas.openxmlformats.org/officeDocument/2006/relationships/tags" Target="../tags/tag657.xml"/><Relationship Id="rId57" Type="http://schemas.openxmlformats.org/officeDocument/2006/relationships/tags" Target="../tags/tag665.xml"/><Relationship Id="rId106" Type="http://schemas.openxmlformats.org/officeDocument/2006/relationships/tags" Target="../tags/tag714.xml"/><Relationship Id="rId10" Type="http://schemas.openxmlformats.org/officeDocument/2006/relationships/tags" Target="../tags/tag618.xml"/><Relationship Id="rId31" Type="http://schemas.openxmlformats.org/officeDocument/2006/relationships/tags" Target="../tags/tag639.xml"/><Relationship Id="rId44" Type="http://schemas.openxmlformats.org/officeDocument/2006/relationships/tags" Target="../tags/tag652.xml"/><Relationship Id="rId52" Type="http://schemas.openxmlformats.org/officeDocument/2006/relationships/tags" Target="../tags/tag660.xml"/><Relationship Id="rId60" Type="http://schemas.openxmlformats.org/officeDocument/2006/relationships/tags" Target="../tags/tag668.xml"/><Relationship Id="rId65" Type="http://schemas.openxmlformats.org/officeDocument/2006/relationships/tags" Target="../tags/tag673.xml"/><Relationship Id="rId73" Type="http://schemas.openxmlformats.org/officeDocument/2006/relationships/tags" Target="../tags/tag681.xml"/><Relationship Id="rId78" Type="http://schemas.openxmlformats.org/officeDocument/2006/relationships/tags" Target="../tags/tag686.xml"/><Relationship Id="rId81" Type="http://schemas.openxmlformats.org/officeDocument/2006/relationships/tags" Target="../tags/tag689.xml"/><Relationship Id="rId86" Type="http://schemas.openxmlformats.org/officeDocument/2006/relationships/tags" Target="../tags/tag694.xml"/><Relationship Id="rId94" Type="http://schemas.openxmlformats.org/officeDocument/2006/relationships/tags" Target="../tags/tag702.xml"/><Relationship Id="rId99" Type="http://schemas.openxmlformats.org/officeDocument/2006/relationships/tags" Target="../tags/tag707.xml"/><Relationship Id="rId101" Type="http://schemas.openxmlformats.org/officeDocument/2006/relationships/tags" Target="../tags/tag709.xml"/><Relationship Id="rId4" Type="http://schemas.openxmlformats.org/officeDocument/2006/relationships/tags" Target="../tags/tag612.xml"/><Relationship Id="rId9" Type="http://schemas.openxmlformats.org/officeDocument/2006/relationships/tags" Target="../tags/tag617.xml"/><Relationship Id="rId13" Type="http://schemas.openxmlformats.org/officeDocument/2006/relationships/tags" Target="../tags/tag621.xml"/><Relationship Id="rId18" Type="http://schemas.openxmlformats.org/officeDocument/2006/relationships/tags" Target="../tags/tag626.xml"/><Relationship Id="rId39" Type="http://schemas.openxmlformats.org/officeDocument/2006/relationships/tags" Target="../tags/tag647.xml"/><Relationship Id="rId109" Type="http://schemas.openxmlformats.org/officeDocument/2006/relationships/slideLayout" Target="../slideLayouts/slideLayout2.xml"/><Relationship Id="rId34" Type="http://schemas.openxmlformats.org/officeDocument/2006/relationships/tags" Target="../tags/tag642.xml"/><Relationship Id="rId50" Type="http://schemas.openxmlformats.org/officeDocument/2006/relationships/tags" Target="../tags/tag658.xml"/><Relationship Id="rId55" Type="http://schemas.openxmlformats.org/officeDocument/2006/relationships/tags" Target="../tags/tag663.xml"/><Relationship Id="rId76" Type="http://schemas.openxmlformats.org/officeDocument/2006/relationships/tags" Target="../tags/tag684.xml"/><Relationship Id="rId97" Type="http://schemas.openxmlformats.org/officeDocument/2006/relationships/tags" Target="../tags/tag705.xml"/><Relationship Id="rId104" Type="http://schemas.openxmlformats.org/officeDocument/2006/relationships/tags" Target="../tags/tag712.xml"/><Relationship Id="rId7" Type="http://schemas.openxmlformats.org/officeDocument/2006/relationships/tags" Target="../tags/tag615.xml"/><Relationship Id="rId71" Type="http://schemas.openxmlformats.org/officeDocument/2006/relationships/tags" Target="../tags/tag679.xml"/><Relationship Id="rId92" Type="http://schemas.openxmlformats.org/officeDocument/2006/relationships/tags" Target="../tags/tag700.xml"/><Relationship Id="rId2" Type="http://schemas.openxmlformats.org/officeDocument/2006/relationships/tags" Target="../tags/tag610.xml"/><Relationship Id="rId29" Type="http://schemas.openxmlformats.org/officeDocument/2006/relationships/tags" Target="../tags/tag637.xml"/><Relationship Id="rId24" Type="http://schemas.openxmlformats.org/officeDocument/2006/relationships/tags" Target="../tags/tag632.xml"/><Relationship Id="rId40" Type="http://schemas.openxmlformats.org/officeDocument/2006/relationships/tags" Target="../tags/tag648.xml"/><Relationship Id="rId45" Type="http://schemas.openxmlformats.org/officeDocument/2006/relationships/tags" Target="../tags/tag653.xml"/><Relationship Id="rId66" Type="http://schemas.openxmlformats.org/officeDocument/2006/relationships/tags" Target="../tags/tag674.xml"/><Relationship Id="rId87" Type="http://schemas.openxmlformats.org/officeDocument/2006/relationships/tags" Target="../tags/tag695.xml"/><Relationship Id="rId110" Type="http://schemas.openxmlformats.org/officeDocument/2006/relationships/image" Target="../media/image4.png"/><Relationship Id="rId61" Type="http://schemas.openxmlformats.org/officeDocument/2006/relationships/tags" Target="../tags/tag669.xml"/><Relationship Id="rId82" Type="http://schemas.openxmlformats.org/officeDocument/2006/relationships/tags" Target="../tags/tag690.xml"/><Relationship Id="rId19" Type="http://schemas.openxmlformats.org/officeDocument/2006/relationships/tags" Target="../tags/tag627.xml"/><Relationship Id="rId14" Type="http://schemas.openxmlformats.org/officeDocument/2006/relationships/tags" Target="../tags/tag622.xml"/><Relationship Id="rId30" Type="http://schemas.openxmlformats.org/officeDocument/2006/relationships/tags" Target="../tags/tag638.xml"/><Relationship Id="rId35" Type="http://schemas.openxmlformats.org/officeDocument/2006/relationships/tags" Target="../tags/tag643.xml"/><Relationship Id="rId56" Type="http://schemas.openxmlformats.org/officeDocument/2006/relationships/tags" Target="../tags/tag664.xml"/><Relationship Id="rId77" Type="http://schemas.openxmlformats.org/officeDocument/2006/relationships/tags" Target="../tags/tag685.xml"/><Relationship Id="rId100" Type="http://schemas.openxmlformats.org/officeDocument/2006/relationships/tags" Target="../tags/tag708.xml"/><Relationship Id="rId105" Type="http://schemas.openxmlformats.org/officeDocument/2006/relationships/tags" Target="../tags/tag713.xml"/><Relationship Id="rId8" Type="http://schemas.openxmlformats.org/officeDocument/2006/relationships/tags" Target="../tags/tag616.xml"/><Relationship Id="rId51" Type="http://schemas.openxmlformats.org/officeDocument/2006/relationships/tags" Target="../tags/tag659.xml"/><Relationship Id="rId72" Type="http://schemas.openxmlformats.org/officeDocument/2006/relationships/tags" Target="../tags/tag680.xml"/><Relationship Id="rId93" Type="http://schemas.openxmlformats.org/officeDocument/2006/relationships/tags" Target="../tags/tag701.xml"/><Relationship Id="rId98" Type="http://schemas.openxmlformats.org/officeDocument/2006/relationships/tags" Target="../tags/tag706.xml"/><Relationship Id="rId3" Type="http://schemas.openxmlformats.org/officeDocument/2006/relationships/tags" Target="../tags/tag611.xml"/><Relationship Id="rId25" Type="http://schemas.openxmlformats.org/officeDocument/2006/relationships/tags" Target="../tags/tag633.xml"/><Relationship Id="rId46" Type="http://schemas.openxmlformats.org/officeDocument/2006/relationships/tags" Target="../tags/tag654.xml"/><Relationship Id="rId67" Type="http://schemas.openxmlformats.org/officeDocument/2006/relationships/tags" Target="../tags/tag675.xml"/><Relationship Id="rId20" Type="http://schemas.openxmlformats.org/officeDocument/2006/relationships/tags" Target="../tags/tag628.xml"/><Relationship Id="rId41" Type="http://schemas.openxmlformats.org/officeDocument/2006/relationships/tags" Target="../tags/tag649.xml"/><Relationship Id="rId62" Type="http://schemas.openxmlformats.org/officeDocument/2006/relationships/tags" Target="../tags/tag670.xml"/><Relationship Id="rId83" Type="http://schemas.openxmlformats.org/officeDocument/2006/relationships/tags" Target="../tags/tag691.xml"/><Relationship Id="rId88" Type="http://schemas.openxmlformats.org/officeDocument/2006/relationships/tags" Target="../tags/tag696.xml"/><Relationship Id="rId111" Type="http://schemas.openxmlformats.org/officeDocument/2006/relationships/image" Target="../media/image5.png"/></Relationships>
</file>

<file path=ppt/slides/_rels/slide17.xml.rels><?xml version="1.0" encoding="UTF-8" standalone="yes"?>
<Relationships xmlns="http://schemas.openxmlformats.org/package/2006/relationships"><Relationship Id="rId26" Type="http://schemas.openxmlformats.org/officeDocument/2006/relationships/tags" Target="../tags/tag742.xml"/><Relationship Id="rId117" Type="http://schemas.openxmlformats.org/officeDocument/2006/relationships/image" Target="../media/image5.png"/><Relationship Id="rId21" Type="http://schemas.openxmlformats.org/officeDocument/2006/relationships/tags" Target="../tags/tag737.xml"/><Relationship Id="rId42" Type="http://schemas.openxmlformats.org/officeDocument/2006/relationships/tags" Target="../tags/tag758.xml"/><Relationship Id="rId47" Type="http://schemas.openxmlformats.org/officeDocument/2006/relationships/tags" Target="../tags/tag763.xml"/><Relationship Id="rId63" Type="http://schemas.openxmlformats.org/officeDocument/2006/relationships/tags" Target="../tags/tag779.xml"/><Relationship Id="rId68" Type="http://schemas.openxmlformats.org/officeDocument/2006/relationships/tags" Target="../tags/tag784.xml"/><Relationship Id="rId84" Type="http://schemas.openxmlformats.org/officeDocument/2006/relationships/tags" Target="../tags/tag800.xml"/><Relationship Id="rId89" Type="http://schemas.openxmlformats.org/officeDocument/2006/relationships/tags" Target="../tags/tag805.xml"/><Relationship Id="rId112" Type="http://schemas.openxmlformats.org/officeDocument/2006/relationships/tags" Target="../tags/tag828.xml"/><Relationship Id="rId16" Type="http://schemas.openxmlformats.org/officeDocument/2006/relationships/tags" Target="../tags/tag732.xml"/><Relationship Id="rId107" Type="http://schemas.openxmlformats.org/officeDocument/2006/relationships/tags" Target="../tags/tag823.xml"/><Relationship Id="rId11" Type="http://schemas.openxmlformats.org/officeDocument/2006/relationships/tags" Target="../tags/tag727.xml"/><Relationship Id="rId32" Type="http://schemas.openxmlformats.org/officeDocument/2006/relationships/tags" Target="../tags/tag748.xml"/><Relationship Id="rId37" Type="http://schemas.openxmlformats.org/officeDocument/2006/relationships/tags" Target="../tags/tag753.xml"/><Relationship Id="rId53" Type="http://schemas.openxmlformats.org/officeDocument/2006/relationships/tags" Target="../tags/tag769.xml"/><Relationship Id="rId58" Type="http://schemas.openxmlformats.org/officeDocument/2006/relationships/tags" Target="../tags/tag774.xml"/><Relationship Id="rId74" Type="http://schemas.openxmlformats.org/officeDocument/2006/relationships/tags" Target="../tags/tag790.xml"/><Relationship Id="rId79" Type="http://schemas.openxmlformats.org/officeDocument/2006/relationships/tags" Target="../tags/tag795.xml"/><Relationship Id="rId102" Type="http://schemas.openxmlformats.org/officeDocument/2006/relationships/tags" Target="../tags/tag818.xml"/><Relationship Id="rId5" Type="http://schemas.openxmlformats.org/officeDocument/2006/relationships/tags" Target="../tags/tag721.xml"/><Relationship Id="rId90" Type="http://schemas.openxmlformats.org/officeDocument/2006/relationships/tags" Target="../tags/tag806.xml"/><Relationship Id="rId95" Type="http://schemas.openxmlformats.org/officeDocument/2006/relationships/tags" Target="../tags/tag811.xml"/><Relationship Id="rId22" Type="http://schemas.openxmlformats.org/officeDocument/2006/relationships/tags" Target="../tags/tag738.xml"/><Relationship Id="rId27" Type="http://schemas.openxmlformats.org/officeDocument/2006/relationships/tags" Target="../tags/tag743.xml"/><Relationship Id="rId43" Type="http://schemas.openxmlformats.org/officeDocument/2006/relationships/tags" Target="../tags/tag759.xml"/><Relationship Id="rId48" Type="http://schemas.openxmlformats.org/officeDocument/2006/relationships/tags" Target="../tags/tag764.xml"/><Relationship Id="rId64" Type="http://schemas.openxmlformats.org/officeDocument/2006/relationships/tags" Target="../tags/tag780.xml"/><Relationship Id="rId69" Type="http://schemas.openxmlformats.org/officeDocument/2006/relationships/tags" Target="../tags/tag785.xml"/><Relationship Id="rId113" Type="http://schemas.openxmlformats.org/officeDocument/2006/relationships/tags" Target="../tags/tag829.xml"/><Relationship Id="rId118" Type="http://schemas.openxmlformats.org/officeDocument/2006/relationships/image" Target="../media/image2.png"/><Relationship Id="rId80" Type="http://schemas.openxmlformats.org/officeDocument/2006/relationships/tags" Target="../tags/tag796.xml"/><Relationship Id="rId85" Type="http://schemas.openxmlformats.org/officeDocument/2006/relationships/tags" Target="../tags/tag801.xml"/><Relationship Id="rId12" Type="http://schemas.openxmlformats.org/officeDocument/2006/relationships/tags" Target="../tags/tag728.xml"/><Relationship Id="rId17" Type="http://schemas.openxmlformats.org/officeDocument/2006/relationships/tags" Target="../tags/tag733.xml"/><Relationship Id="rId33" Type="http://schemas.openxmlformats.org/officeDocument/2006/relationships/tags" Target="../tags/tag749.xml"/><Relationship Id="rId38" Type="http://schemas.openxmlformats.org/officeDocument/2006/relationships/tags" Target="../tags/tag754.xml"/><Relationship Id="rId59" Type="http://schemas.openxmlformats.org/officeDocument/2006/relationships/tags" Target="../tags/tag775.xml"/><Relationship Id="rId103" Type="http://schemas.openxmlformats.org/officeDocument/2006/relationships/tags" Target="../tags/tag819.xml"/><Relationship Id="rId108" Type="http://schemas.openxmlformats.org/officeDocument/2006/relationships/tags" Target="../tags/tag824.xml"/><Relationship Id="rId54" Type="http://schemas.openxmlformats.org/officeDocument/2006/relationships/tags" Target="../tags/tag770.xml"/><Relationship Id="rId70" Type="http://schemas.openxmlformats.org/officeDocument/2006/relationships/tags" Target="../tags/tag786.xml"/><Relationship Id="rId75" Type="http://schemas.openxmlformats.org/officeDocument/2006/relationships/tags" Target="../tags/tag791.xml"/><Relationship Id="rId91" Type="http://schemas.openxmlformats.org/officeDocument/2006/relationships/tags" Target="../tags/tag807.xml"/><Relationship Id="rId96" Type="http://schemas.openxmlformats.org/officeDocument/2006/relationships/tags" Target="../tags/tag812.xml"/><Relationship Id="rId1" Type="http://schemas.openxmlformats.org/officeDocument/2006/relationships/tags" Target="../tags/tag717.xml"/><Relationship Id="rId6" Type="http://schemas.openxmlformats.org/officeDocument/2006/relationships/tags" Target="../tags/tag722.xml"/><Relationship Id="rId23" Type="http://schemas.openxmlformats.org/officeDocument/2006/relationships/tags" Target="../tags/tag739.xml"/><Relationship Id="rId28" Type="http://schemas.openxmlformats.org/officeDocument/2006/relationships/tags" Target="../tags/tag744.xml"/><Relationship Id="rId49" Type="http://schemas.openxmlformats.org/officeDocument/2006/relationships/tags" Target="../tags/tag765.xml"/><Relationship Id="rId114" Type="http://schemas.openxmlformats.org/officeDocument/2006/relationships/tags" Target="../tags/tag830.xml"/><Relationship Id="rId119" Type="http://schemas.openxmlformats.org/officeDocument/2006/relationships/image" Target="../media/image3.png"/><Relationship Id="rId10" Type="http://schemas.openxmlformats.org/officeDocument/2006/relationships/tags" Target="../tags/tag726.xml"/><Relationship Id="rId31" Type="http://schemas.openxmlformats.org/officeDocument/2006/relationships/tags" Target="../tags/tag747.xml"/><Relationship Id="rId44" Type="http://schemas.openxmlformats.org/officeDocument/2006/relationships/tags" Target="../tags/tag760.xml"/><Relationship Id="rId52" Type="http://schemas.openxmlformats.org/officeDocument/2006/relationships/tags" Target="../tags/tag768.xml"/><Relationship Id="rId60" Type="http://schemas.openxmlformats.org/officeDocument/2006/relationships/tags" Target="../tags/tag776.xml"/><Relationship Id="rId65" Type="http://schemas.openxmlformats.org/officeDocument/2006/relationships/tags" Target="../tags/tag781.xml"/><Relationship Id="rId73" Type="http://schemas.openxmlformats.org/officeDocument/2006/relationships/tags" Target="../tags/tag789.xml"/><Relationship Id="rId78" Type="http://schemas.openxmlformats.org/officeDocument/2006/relationships/tags" Target="../tags/tag794.xml"/><Relationship Id="rId81" Type="http://schemas.openxmlformats.org/officeDocument/2006/relationships/tags" Target="../tags/tag797.xml"/><Relationship Id="rId86" Type="http://schemas.openxmlformats.org/officeDocument/2006/relationships/tags" Target="../tags/tag802.xml"/><Relationship Id="rId94" Type="http://schemas.openxmlformats.org/officeDocument/2006/relationships/tags" Target="../tags/tag810.xml"/><Relationship Id="rId99" Type="http://schemas.openxmlformats.org/officeDocument/2006/relationships/tags" Target="../tags/tag815.xml"/><Relationship Id="rId101" Type="http://schemas.openxmlformats.org/officeDocument/2006/relationships/tags" Target="../tags/tag817.xml"/><Relationship Id="rId4" Type="http://schemas.openxmlformats.org/officeDocument/2006/relationships/tags" Target="../tags/tag720.xml"/><Relationship Id="rId9" Type="http://schemas.openxmlformats.org/officeDocument/2006/relationships/tags" Target="../tags/tag725.xml"/><Relationship Id="rId13" Type="http://schemas.openxmlformats.org/officeDocument/2006/relationships/tags" Target="../tags/tag729.xml"/><Relationship Id="rId18" Type="http://schemas.openxmlformats.org/officeDocument/2006/relationships/tags" Target="../tags/tag734.xml"/><Relationship Id="rId39" Type="http://schemas.openxmlformats.org/officeDocument/2006/relationships/tags" Target="../tags/tag755.xml"/><Relationship Id="rId109" Type="http://schemas.openxmlformats.org/officeDocument/2006/relationships/tags" Target="../tags/tag825.xml"/><Relationship Id="rId34" Type="http://schemas.openxmlformats.org/officeDocument/2006/relationships/tags" Target="../tags/tag750.xml"/><Relationship Id="rId50" Type="http://schemas.openxmlformats.org/officeDocument/2006/relationships/tags" Target="../tags/tag766.xml"/><Relationship Id="rId55" Type="http://schemas.openxmlformats.org/officeDocument/2006/relationships/tags" Target="../tags/tag771.xml"/><Relationship Id="rId76" Type="http://schemas.openxmlformats.org/officeDocument/2006/relationships/tags" Target="../tags/tag792.xml"/><Relationship Id="rId97" Type="http://schemas.openxmlformats.org/officeDocument/2006/relationships/tags" Target="../tags/tag813.xml"/><Relationship Id="rId104" Type="http://schemas.openxmlformats.org/officeDocument/2006/relationships/tags" Target="../tags/tag820.xml"/><Relationship Id="rId7" Type="http://schemas.openxmlformats.org/officeDocument/2006/relationships/tags" Target="../tags/tag723.xml"/><Relationship Id="rId71" Type="http://schemas.openxmlformats.org/officeDocument/2006/relationships/tags" Target="../tags/tag787.xml"/><Relationship Id="rId92" Type="http://schemas.openxmlformats.org/officeDocument/2006/relationships/tags" Target="../tags/tag808.xml"/><Relationship Id="rId2" Type="http://schemas.openxmlformats.org/officeDocument/2006/relationships/tags" Target="../tags/tag718.xml"/><Relationship Id="rId29" Type="http://schemas.openxmlformats.org/officeDocument/2006/relationships/tags" Target="../tags/tag745.xml"/><Relationship Id="rId24" Type="http://schemas.openxmlformats.org/officeDocument/2006/relationships/tags" Target="../tags/tag740.xml"/><Relationship Id="rId40" Type="http://schemas.openxmlformats.org/officeDocument/2006/relationships/tags" Target="../tags/tag756.xml"/><Relationship Id="rId45" Type="http://schemas.openxmlformats.org/officeDocument/2006/relationships/tags" Target="../tags/tag761.xml"/><Relationship Id="rId66" Type="http://schemas.openxmlformats.org/officeDocument/2006/relationships/tags" Target="../tags/tag782.xml"/><Relationship Id="rId87" Type="http://schemas.openxmlformats.org/officeDocument/2006/relationships/tags" Target="../tags/tag803.xml"/><Relationship Id="rId110" Type="http://schemas.openxmlformats.org/officeDocument/2006/relationships/tags" Target="../tags/tag826.xml"/><Relationship Id="rId115" Type="http://schemas.openxmlformats.org/officeDocument/2006/relationships/slideLayout" Target="../slideLayouts/slideLayout2.xml"/><Relationship Id="rId61" Type="http://schemas.openxmlformats.org/officeDocument/2006/relationships/tags" Target="../tags/tag777.xml"/><Relationship Id="rId82" Type="http://schemas.openxmlformats.org/officeDocument/2006/relationships/tags" Target="../tags/tag798.xml"/><Relationship Id="rId19" Type="http://schemas.openxmlformats.org/officeDocument/2006/relationships/tags" Target="../tags/tag735.xml"/><Relationship Id="rId14" Type="http://schemas.openxmlformats.org/officeDocument/2006/relationships/tags" Target="../tags/tag730.xml"/><Relationship Id="rId30" Type="http://schemas.openxmlformats.org/officeDocument/2006/relationships/tags" Target="../tags/tag746.xml"/><Relationship Id="rId35" Type="http://schemas.openxmlformats.org/officeDocument/2006/relationships/tags" Target="../tags/tag751.xml"/><Relationship Id="rId56" Type="http://schemas.openxmlformats.org/officeDocument/2006/relationships/tags" Target="../tags/tag772.xml"/><Relationship Id="rId77" Type="http://schemas.openxmlformats.org/officeDocument/2006/relationships/tags" Target="../tags/tag793.xml"/><Relationship Id="rId100" Type="http://schemas.openxmlformats.org/officeDocument/2006/relationships/tags" Target="../tags/tag816.xml"/><Relationship Id="rId105" Type="http://schemas.openxmlformats.org/officeDocument/2006/relationships/tags" Target="../tags/tag821.xml"/><Relationship Id="rId8" Type="http://schemas.openxmlformats.org/officeDocument/2006/relationships/tags" Target="../tags/tag724.xml"/><Relationship Id="rId51" Type="http://schemas.openxmlformats.org/officeDocument/2006/relationships/tags" Target="../tags/tag767.xml"/><Relationship Id="rId72" Type="http://schemas.openxmlformats.org/officeDocument/2006/relationships/tags" Target="../tags/tag788.xml"/><Relationship Id="rId93" Type="http://schemas.openxmlformats.org/officeDocument/2006/relationships/tags" Target="../tags/tag809.xml"/><Relationship Id="rId98" Type="http://schemas.openxmlformats.org/officeDocument/2006/relationships/tags" Target="../tags/tag814.xml"/><Relationship Id="rId3" Type="http://schemas.openxmlformats.org/officeDocument/2006/relationships/tags" Target="../tags/tag719.xml"/><Relationship Id="rId25" Type="http://schemas.openxmlformats.org/officeDocument/2006/relationships/tags" Target="../tags/tag741.xml"/><Relationship Id="rId46" Type="http://schemas.openxmlformats.org/officeDocument/2006/relationships/tags" Target="../tags/tag762.xml"/><Relationship Id="rId67" Type="http://schemas.openxmlformats.org/officeDocument/2006/relationships/tags" Target="../tags/tag783.xml"/><Relationship Id="rId116" Type="http://schemas.openxmlformats.org/officeDocument/2006/relationships/image" Target="../media/image4.png"/><Relationship Id="rId20" Type="http://schemas.openxmlformats.org/officeDocument/2006/relationships/tags" Target="../tags/tag736.xml"/><Relationship Id="rId41" Type="http://schemas.openxmlformats.org/officeDocument/2006/relationships/tags" Target="../tags/tag757.xml"/><Relationship Id="rId62" Type="http://schemas.openxmlformats.org/officeDocument/2006/relationships/tags" Target="../tags/tag778.xml"/><Relationship Id="rId83" Type="http://schemas.openxmlformats.org/officeDocument/2006/relationships/tags" Target="../tags/tag799.xml"/><Relationship Id="rId88" Type="http://schemas.openxmlformats.org/officeDocument/2006/relationships/tags" Target="../tags/tag804.xml"/><Relationship Id="rId111" Type="http://schemas.openxmlformats.org/officeDocument/2006/relationships/tags" Target="../tags/tag827.xml"/><Relationship Id="rId15" Type="http://schemas.openxmlformats.org/officeDocument/2006/relationships/tags" Target="../tags/tag731.xml"/><Relationship Id="rId36" Type="http://schemas.openxmlformats.org/officeDocument/2006/relationships/tags" Target="../tags/tag752.xml"/><Relationship Id="rId57" Type="http://schemas.openxmlformats.org/officeDocument/2006/relationships/tags" Target="../tags/tag773.xml"/><Relationship Id="rId106" Type="http://schemas.openxmlformats.org/officeDocument/2006/relationships/tags" Target="../tags/tag822.xml"/></Relationships>
</file>

<file path=ppt/slides/_rels/slide18.xml.rels><?xml version="1.0" encoding="UTF-8" standalone="yes"?>
<Relationships xmlns="http://schemas.openxmlformats.org/package/2006/relationships"><Relationship Id="rId117" Type="http://schemas.openxmlformats.org/officeDocument/2006/relationships/tags" Target="../tags/tag947.xml"/><Relationship Id="rId21" Type="http://schemas.openxmlformats.org/officeDocument/2006/relationships/tags" Target="../tags/tag851.xml"/><Relationship Id="rId42" Type="http://schemas.openxmlformats.org/officeDocument/2006/relationships/tags" Target="../tags/tag872.xml"/><Relationship Id="rId47" Type="http://schemas.openxmlformats.org/officeDocument/2006/relationships/tags" Target="../tags/tag877.xml"/><Relationship Id="rId63" Type="http://schemas.openxmlformats.org/officeDocument/2006/relationships/tags" Target="../tags/tag893.xml"/><Relationship Id="rId68" Type="http://schemas.openxmlformats.org/officeDocument/2006/relationships/tags" Target="../tags/tag898.xml"/><Relationship Id="rId84" Type="http://schemas.openxmlformats.org/officeDocument/2006/relationships/tags" Target="../tags/tag914.xml"/><Relationship Id="rId89" Type="http://schemas.openxmlformats.org/officeDocument/2006/relationships/tags" Target="../tags/tag919.xml"/><Relationship Id="rId112" Type="http://schemas.openxmlformats.org/officeDocument/2006/relationships/tags" Target="../tags/tag942.xml"/><Relationship Id="rId16" Type="http://schemas.openxmlformats.org/officeDocument/2006/relationships/tags" Target="../tags/tag846.xml"/><Relationship Id="rId107" Type="http://schemas.openxmlformats.org/officeDocument/2006/relationships/tags" Target="../tags/tag937.xml"/><Relationship Id="rId11" Type="http://schemas.openxmlformats.org/officeDocument/2006/relationships/tags" Target="../tags/tag841.xml"/><Relationship Id="rId32" Type="http://schemas.openxmlformats.org/officeDocument/2006/relationships/tags" Target="../tags/tag862.xml"/><Relationship Id="rId37" Type="http://schemas.openxmlformats.org/officeDocument/2006/relationships/tags" Target="../tags/tag867.xml"/><Relationship Id="rId53" Type="http://schemas.openxmlformats.org/officeDocument/2006/relationships/tags" Target="../tags/tag883.xml"/><Relationship Id="rId58" Type="http://schemas.openxmlformats.org/officeDocument/2006/relationships/tags" Target="../tags/tag888.xml"/><Relationship Id="rId74" Type="http://schemas.openxmlformats.org/officeDocument/2006/relationships/tags" Target="../tags/tag904.xml"/><Relationship Id="rId79" Type="http://schemas.openxmlformats.org/officeDocument/2006/relationships/tags" Target="../tags/tag909.xml"/><Relationship Id="rId102" Type="http://schemas.openxmlformats.org/officeDocument/2006/relationships/tags" Target="../tags/tag932.xml"/><Relationship Id="rId123" Type="http://schemas.openxmlformats.org/officeDocument/2006/relationships/tags" Target="../tags/tag953.xml"/><Relationship Id="rId128" Type="http://schemas.openxmlformats.org/officeDocument/2006/relationships/notesSlide" Target="../notesSlides/notesSlide5.xml"/><Relationship Id="rId5" Type="http://schemas.openxmlformats.org/officeDocument/2006/relationships/tags" Target="../tags/tag835.xml"/><Relationship Id="rId90" Type="http://schemas.openxmlformats.org/officeDocument/2006/relationships/tags" Target="../tags/tag920.xml"/><Relationship Id="rId95" Type="http://schemas.openxmlformats.org/officeDocument/2006/relationships/tags" Target="../tags/tag925.xml"/><Relationship Id="rId22" Type="http://schemas.openxmlformats.org/officeDocument/2006/relationships/tags" Target="../tags/tag852.xml"/><Relationship Id="rId27" Type="http://schemas.openxmlformats.org/officeDocument/2006/relationships/tags" Target="../tags/tag857.xml"/><Relationship Id="rId43" Type="http://schemas.openxmlformats.org/officeDocument/2006/relationships/tags" Target="../tags/tag873.xml"/><Relationship Id="rId48" Type="http://schemas.openxmlformats.org/officeDocument/2006/relationships/tags" Target="../tags/tag878.xml"/><Relationship Id="rId64" Type="http://schemas.openxmlformats.org/officeDocument/2006/relationships/tags" Target="../tags/tag894.xml"/><Relationship Id="rId69" Type="http://schemas.openxmlformats.org/officeDocument/2006/relationships/tags" Target="../tags/tag899.xml"/><Relationship Id="rId113" Type="http://schemas.openxmlformats.org/officeDocument/2006/relationships/tags" Target="../tags/tag943.xml"/><Relationship Id="rId118" Type="http://schemas.openxmlformats.org/officeDocument/2006/relationships/tags" Target="../tags/tag948.xml"/><Relationship Id="rId80" Type="http://schemas.openxmlformats.org/officeDocument/2006/relationships/tags" Target="../tags/tag910.xml"/><Relationship Id="rId85" Type="http://schemas.openxmlformats.org/officeDocument/2006/relationships/tags" Target="../tags/tag915.xml"/><Relationship Id="rId12" Type="http://schemas.openxmlformats.org/officeDocument/2006/relationships/tags" Target="../tags/tag842.xml"/><Relationship Id="rId17" Type="http://schemas.openxmlformats.org/officeDocument/2006/relationships/tags" Target="../tags/tag847.xml"/><Relationship Id="rId33" Type="http://schemas.openxmlformats.org/officeDocument/2006/relationships/tags" Target="../tags/tag863.xml"/><Relationship Id="rId38" Type="http://schemas.openxmlformats.org/officeDocument/2006/relationships/tags" Target="../tags/tag868.xml"/><Relationship Id="rId59" Type="http://schemas.openxmlformats.org/officeDocument/2006/relationships/tags" Target="../tags/tag889.xml"/><Relationship Id="rId103" Type="http://schemas.openxmlformats.org/officeDocument/2006/relationships/tags" Target="../tags/tag933.xml"/><Relationship Id="rId108" Type="http://schemas.openxmlformats.org/officeDocument/2006/relationships/tags" Target="../tags/tag938.xml"/><Relationship Id="rId124" Type="http://schemas.openxmlformats.org/officeDocument/2006/relationships/tags" Target="../tags/tag954.xml"/><Relationship Id="rId129" Type="http://schemas.openxmlformats.org/officeDocument/2006/relationships/image" Target="../media/image4.png"/><Relationship Id="rId54" Type="http://schemas.openxmlformats.org/officeDocument/2006/relationships/tags" Target="../tags/tag884.xml"/><Relationship Id="rId70" Type="http://schemas.openxmlformats.org/officeDocument/2006/relationships/tags" Target="../tags/tag900.xml"/><Relationship Id="rId75" Type="http://schemas.openxmlformats.org/officeDocument/2006/relationships/tags" Target="../tags/tag905.xml"/><Relationship Id="rId91" Type="http://schemas.openxmlformats.org/officeDocument/2006/relationships/tags" Target="../tags/tag921.xml"/><Relationship Id="rId96" Type="http://schemas.openxmlformats.org/officeDocument/2006/relationships/tags" Target="../tags/tag926.xml"/><Relationship Id="rId1" Type="http://schemas.openxmlformats.org/officeDocument/2006/relationships/tags" Target="../tags/tag831.xml"/><Relationship Id="rId6" Type="http://schemas.openxmlformats.org/officeDocument/2006/relationships/tags" Target="../tags/tag836.xml"/><Relationship Id="rId23" Type="http://schemas.openxmlformats.org/officeDocument/2006/relationships/tags" Target="../tags/tag853.xml"/><Relationship Id="rId28" Type="http://schemas.openxmlformats.org/officeDocument/2006/relationships/tags" Target="../tags/tag858.xml"/><Relationship Id="rId49" Type="http://schemas.openxmlformats.org/officeDocument/2006/relationships/tags" Target="../tags/tag879.xml"/><Relationship Id="rId114" Type="http://schemas.openxmlformats.org/officeDocument/2006/relationships/tags" Target="../tags/tag944.xml"/><Relationship Id="rId119" Type="http://schemas.openxmlformats.org/officeDocument/2006/relationships/tags" Target="../tags/tag949.xml"/><Relationship Id="rId44" Type="http://schemas.openxmlformats.org/officeDocument/2006/relationships/tags" Target="../tags/tag874.xml"/><Relationship Id="rId60" Type="http://schemas.openxmlformats.org/officeDocument/2006/relationships/tags" Target="../tags/tag890.xml"/><Relationship Id="rId65" Type="http://schemas.openxmlformats.org/officeDocument/2006/relationships/tags" Target="../tags/tag895.xml"/><Relationship Id="rId81" Type="http://schemas.openxmlformats.org/officeDocument/2006/relationships/tags" Target="../tags/tag911.xml"/><Relationship Id="rId86" Type="http://schemas.openxmlformats.org/officeDocument/2006/relationships/tags" Target="../tags/tag916.xml"/><Relationship Id="rId130" Type="http://schemas.openxmlformats.org/officeDocument/2006/relationships/image" Target="../media/image5.png"/><Relationship Id="rId13" Type="http://schemas.openxmlformats.org/officeDocument/2006/relationships/tags" Target="../tags/tag843.xml"/><Relationship Id="rId18" Type="http://schemas.openxmlformats.org/officeDocument/2006/relationships/tags" Target="../tags/tag848.xml"/><Relationship Id="rId39" Type="http://schemas.openxmlformats.org/officeDocument/2006/relationships/tags" Target="../tags/tag869.xml"/><Relationship Id="rId109" Type="http://schemas.openxmlformats.org/officeDocument/2006/relationships/tags" Target="../tags/tag939.xml"/><Relationship Id="rId34" Type="http://schemas.openxmlformats.org/officeDocument/2006/relationships/tags" Target="../tags/tag864.xml"/><Relationship Id="rId50" Type="http://schemas.openxmlformats.org/officeDocument/2006/relationships/tags" Target="../tags/tag880.xml"/><Relationship Id="rId55" Type="http://schemas.openxmlformats.org/officeDocument/2006/relationships/tags" Target="../tags/tag885.xml"/><Relationship Id="rId76" Type="http://schemas.openxmlformats.org/officeDocument/2006/relationships/tags" Target="../tags/tag906.xml"/><Relationship Id="rId97" Type="http://schemas.openxmlformats.org/officeDocument/2006/relationships/tags" Target="../tags/tag927.xml"/><Relationship Id="rId104" Type="http://schemas.openxmlformats.org/officeDocument/2006/relationships/tags" Target="../tags/tag934.xml"/><Relationship Id="rId120" Type="http://schemas.openxmlformats.org/officeDocument/2006/relationships/tags" Target="../tags/tag950.xml"/><Relationship Id="rId125" Type="http://schemas.openxmlformats.org/officeDocument/2006/relationships/tags" Target="../tags/tag955.xml"/><Relationship Id="rId7" Type="http://schemas.openxmlformats.org/officeDocument/2006/relationships/tags" Target="../tags/tag837.xml"/><Relationship Id="rId71" Type="http://schemas.openxmlformats.org/officeDocument/2006/relationships/tags" Target="../tags/tag901.xml"/><Relationship Id="rId92" Type="http://schemas.openxmlformats.org/officeDocument/2006/relationships/tags" Target="../tags/tag922.xml"/><Relationship Id="rId2" Type="http://schemas.openxmlformats.org/officeDocument/2006/relationships/tags" Target="../tags/tag832.xml"/><Relationship Id="rId29" Type="http://schemas.openxmlformats.org/officeDocument/2006/relationships/tags" Target="../tags/tag859.xml"/><Relationship Id="rId24" Type="http://schemas.openxmlformats.org/officeDocument/2006/relationships/tags" Target="../tags/tag854.xml"/><Relationship Id="rId40" Type="http://schemas.openxmlformats.org/officeDocument/2006/relationships/tags" Target="../tags/tag870.xml"/><Relationship Id="rId45" Type="http://schemas.openxmlformats.org/officeDocument/2006/relationships/tags" Target="../tags/tag875.xml"/><Relationship Id="rId66" Type="http://schemas.openxmlformats.org/officeDocument/2006/relationships/tags" Target="../tags/tag896.xml"/><Relationship Id="rId87" Type="http://schemas.openxmlformats.org/officeDocument/2006/relationships/tags" Target="../tags/tag917.xml"/><Relationship Id="rId110" Type="http://schemas.openxmlformats.org/officeDocument/2006/relationships/tags" Target="../tags/tag940.xml"/><Relationship Id="rId115" Type="http://schemas.openxmlformats.org/officeDocument/2006/relationships/tags" Target="../tags/tag945.xml"/><Relationship Id="rId131" Type="http://schemas.openxmlformats.org/officeDocument/2006/relationships/image" Target="../media/image2.png"/><Relationship Id="rId61" Type="http://schemas.openxmlformats.org/officeDocument/2006/relationships/tags" Target="../tags/tag891.xml"/><Relationship Id="rId82" Type="http://schemas.openxmlformats.org/officeDocument/2006/relationships/tags" Target="../tags/tag912.xml"/><Relationship Id="rId19" Type="http://schemas.openxmlformats.org/officeDocument/2006/relationships/tags" Target="../tags/tag849.xml"/><Relationship Id="rId14" Type="http://schemas.openxmlformats.org/officeDocument/2006/relationships/tags" Target="../tags/tag844.xml"/><Relationship Id="rId30" Type="http://schemas.openxmlformats.org/officeDocument/2006/relationships/tags" Target="../tags/tag860.xml"/><Relationship Id="rId35" Type="http://schemas.openxmlformats.org/officeDocument/2006/relationships/tags" Target="../tags/tag865.xml"/><Relationship Id="rId56" Type="http://schemas.openxmlformats.org/officeDocument/2006/relationships/tags" Target="../tags/tag886.xml"/><Relationship Id="rId77" Type="http://schemas.openxmlformats.org/officeDocument/2006/relationships/tags" Target="../tags/tag907.xml"/><Relationship Id="rId100" Type="http://schemas.openxmlformats.org/officeDocument/2006/relationships/tags" Target="../tags/tag930.xml"/><Relationship Id="rId105" Type="http://schemas.openxmlformats.org/officeDocument/2006/relationships/tags" Target="../tags/tag935.xml"/><Relationship Id="rId126" Type="http://schemas.openxmlformats.org/officeDocument/2006/relationships/tags" Target="../tags/tag956.xml"/><Relationship Id="rId8" Type="http://schemas.openxmlformats.org/officeDocument/2006/relationships/tags" Target="../tags/tag838.xml"/><Relationship Id="rId51" Type="http://schemas.openxmlformats.org/officeDocument/2006/relationships/tags" Target="../tags/tag881.xml"/><Relationship Id="rId72" Type="http://schemas.openxmlformats.org/officeDocument/2006/relationships/tags" Target="../tags/tag902.xml"/><Relationship Id="rId93" Type="http://schemas.openxmlformats.org/officeDocument/2006/relationships/tags" Target="../tags/tag923.xml"/><Relationship Id="rId98" Type="http://schemas.openxmlformats.org/officeDocument/2006/relationships/tags" Target="../tags/tag928.xml"/><Relationship Id="rId121" Type="http://schemas.openxmlformats.org/officeDocument/2006/relationships/tags" Target="../tags/tag951.xml"/><Relationship Id="rId3" Type="http://schemas.openxmlformats.org/officeDocument/2006/relationships/tags" Target="../tags/tag833.xml"/><Relationship Id="rId25" Type="http://schemas.openxmlformats.org/officeDocument/2006/relationships/tags" Target="../tags/tag855.xml"/><Relationship Id="rId46" Type="http://schemas.openxmlformats.org/officeDocument/2006/relationships/tags" Target="../tags/tag876.xml"/><Relationship Id="rId67" Type="http://schemas.openxmlformats.org/officeDocument/2006/relationships/tags" Target="../tags/tag897.xml"/><Relationship Id="rId116" Type="http://schemas.openxmlformats.org/officeDocument/2006/relationships/tags" Target="../tags/tag946.xml"/><Relationship Id="rId20" Type="http://schemas.openxmlformats.org/officeDocument/2006/relationships/tags" Target="../tags/tag850.xml"/><Relationship Id="rId41" Type="http://schemas.openxmlformats.org/officeDocument/2006/relationships/tags" Target="../tags/tag871.xml"/><Relationship Id="rId62" Type="http://schemas.openxmlformats.org/officeDocument/2006/relationships/tags" Target="../tags/tag892.xml"/><Relationship Id="rId83" Type="http://schemas.openxmlformats.org/officeDocument/2006/relationships/tags" Target="../tags/tag913.xml"/><Relationship Id="rId88" Type="http://schemas.openxmlformats.org/officeDocument/2006/relationships/tags" Target="../tags/tag918.xml"/><Relationship Id="rId111" Type="http://schemas.openxmlformats.org/officeDocument/2006/relationships/tags" Target="../tags/tag941.xml"/><Relationship Id="rId132" Type="http://schemas.openxmlformats.org/officeDocument/2006/relationships/image" Target="../media/image3.png"/><Relationship Id="rId15" Type="http://schemas.openxmlformats.org/officeDocument/2006/relationships/tags" Target="../tags/tag845.xml"/><Relationship Id="rId36" Type="http://schemas.openxmlformats.org/officeDocument/2006/relationships/tags" Target="../tags/tag866.xml"/><Relationship Id="rId57" Type="http://schemas.openxmlformats.org/officeDocument/2006/relationships/tags" Target="../tags/tag887.xml"/><Relationship Id="rId106" Type="http://schemas.openxmlformats.org/officeDocument/2006/relationships/tags" Target="../tags/tag936.xml"/><Relationship Id="rId127" Type="http://schemas.openxmlformats.org/officeDocument/2006/relationships/slideLayout" Target="../slideLayouts/slideLayout4.xml"/><Relationship Id="rId10" Type="http://schemas.openxmlformats.org/officeDocument/2006/relationships/tags" Target="../tags/tag840.xml"/><Relationship Id="rId31" Type="http://schemas.openxmlformats.org/officeDocument/2006/relationships/tags" Target="../tags/tag861.xml"/><Relationship Id="rId52" Type="http://schemas.openxmlformats.org/officeDocument/2006/relationships/tags" Target="../tags/tag882.xml"/><Relationship Id="rId73" Type="http://schemas.openxmlformats.org/officeDocument/2006/relationships/tags" Target="../tags/tag903.xml"/><Relationship Id="rId78" Type="http://schemas.openxmlformats.org/officeDocument/2006/relationships/tags" Target="../tags/tag908.xml"/><Relationship Id="rId94" Type="http://schemas.openxmlformats.org/officeDocument/2006/relationships/tags" Target="../tags/tag924.xml"/><Relationship Id="rId99" Type="http://schemas.openxmlformats.org/officeDocument/2006/relationships/tags" Target="../tags/tag929.xml"/><Relationship Id="rId101" Type="http://schemas.openxmlformats.org/officeDocument/2006/relationships/tags" Target="../tags/tag931.xml"/><Relationship Id="rId122" Type="http://schemas.openxmlformats.org/officeDocument/2006/relationships/tags" Target="../tags/tag952.xml"/><Relationship Id="rId4" Type="http://schemas.openxmlformats.org/officeDocument/2006/relationships/tags" Target="../tags/tag834.xml"/><Relationship Id="rId9" Type="http://schemas.openxmlformats.org/officeDocument/2006/relationships/tags" Target="../tags/tag839.xml"/><Relationship Id="rId26" Type="http://schemas.openxmlformats.org/officeDocument/2006/relationships/tags" Target="../tags/tag856.xml"/></Relationships>
</file>

<file path=ppt/slides/_rels/slide19.xml.rels><?xml version="1.0" encoding="UTF-8" standalone="yes"?>
<Relationships xmlns="http://schemas.openxmlformats.org/package/2006/relationships"><Relationship Id="rId117" Type="http://schemas.openxmlformats.org/officeDocument/2006/relationships/tags" Target="../tags/tag1073.xml"/><Relationship Id="rId21" Type="http://schemas.openxmlformats.org/officeDocument/2006/relationships/tags" Target="../tags/tag977.xml"/><Relationship Id="rId42" Type="http://schemas.openxmlformats.org/officeDocument/2006/relationships/tags" Target="../tags/tag998.xml"/><Relationship Id="rId47" Type="http://schemas.openxmlformats.org/officeDocument/2006/relationships/tags" Target="../tags/tag1003.xml"/><Relationship Id="rId63" Type="http://schemas.openxmlformats.org/officeDocument/2006/relationships/tags" Target="../tags/tag1019.xml"/><Relationship Id="rId68" Type="http://schemas.openxmlformats.org/officeDocument/2006/relationships/tags" Target="../tags/tag1024.xml"/><Relationship Id="rId84" Type="http://schemas.openxmlformats.org/officeDocument/2006/relationships/tags" Target="../tags/tag1040.xml"/><Relationship Id="rId89" Type="http://schemas.openxmlformats.org/officeDocument/2006/relationships/tags" Target="../tags/tag1045.xml"/><Relationship Id="rId112" Type="http://schemas.openxmlformats.org/officeDocument/2006/relationships/tags" Target="../tags/tag1068.xml"/><Relationship Id="rId16" Type="http://schemas.openxmlformats.org/officeDocument/2006/relationships/tags" Target="../tags/tag972.xml"/><Relationship Id="rId107" Type="http://schemas.openxmlformats.org/officeDocument/2006/relationships/tags" Target="../tags/tag1063.xml"/><Relationship Id="rId11" Type="http://schemas.openxmlformats.org/officeDocument/2006/relationships/tags" Target="../tags/tag967.xml"/><Relationship Id="rId32" Type="http://schemas.openxmlformats.org/officeDocument/2006/relationships/tags" Target="../tags/tag988.xml"/><Relationship Id="rId37" Type="http://schemas.openxmlformats.org/officeDocument/2006/relationships/tags" Target="../tags/tag993.xml"/><Relationship Id="rId53" Type="http://schemas.openxmlformats.org/officeDocument/2006/relationships/tags" Target="../tags/tag1009.xml"/><Relationship Id="rId58" Type="http://schemas.openxmlformats.org/officeDocument/2006/relationships/tags" Target="../tags/tag1014.xml"/><Relationship Id="rId74" Type="http://schemas.openxmlformats.org/officeDocument/2006/relationships/tags" Target="../tags/tag1030.xml"/><Relationship Id="rId79" Type="http://schemas.openxmlformats.org/officeDocument/2006/relationships/tags" Target="../tags/tag1035.xml"/><Relationship Id="rId102" Type="http://schemas.openxmlformats.org/officeDocument/2006/relationships/tags" Target="../tags/tag1058.xml"/><Relationship Id="rId123" Type="http://schemas.openxmlformats.org/officeDocument/2006/relationships/tags" Target="../tags/tag1079.xml"/><Relationship Id="rId128" Type="http://schemas.openxmlformats.org/officeDocument/2006/relationships/image" Target="../media/image2.png"/><Relationship Id="rId5" Type="http://schemas.openxmlformats.org/officeDocument/2006/relationships/tags" Target="../tags/tag961.xml"/><Relationship Id="rId90" Type="http://schemas.openxmlformats.org/officeDocument/2006/relationships/tags" Target="../tags/tag1046.xml"/><Relationship Id="rId95" Type="http://schemas.openxmlformats.org/officeDocument/2006/relationships/tags" Target="../tags/tag1051.xml"/><Relationship Id="rId22" Type="http://schemas.openxmlformats.org/officeDocument/2006/relationships/tags" Target="../tags/tag978.xml"/><Relationship Id="rId27" Type="http://schemas.openxmlformats.org/officeDocument/2006/relationships/tags" Target="../tags/tag983.xml"/><Relationship Id="rId43" Type="http://schemas.openxmlformats.org/officeDocument/2006/relationships/tags" Target="../tags/tag999.xml"/><Relationship Id="rId48" Type="http://schemas.openxmlformats.org/officeDocument/2006/relationships/tags" Target="../tags/tag1004.xml"/><Relationship Id="rId64" Type="http://schemas.openxmlformats.org/officeDocument/2006/relationships/tags" Target="../tags/tag1020.xml"/><Relationship Id="rId69" Type="http://schemas.openxmlformats.org/officeDocument/2006/relationships/tags" Target="../tags/tag1025.xml"/><Relationship Id="rId113" Type="http://schemas.openxmlformats.org/officeDocument/2006/relationships/tags" Target="../tags/tag1069.xml"/><Relationship Id="rId118" Type="http://schemas.openxmlformats.org/officeDocument/2006/relationships/tags" Target="../tags/tag1074.xml"/><Relationship Id="rId80" Type="http://schemas.openxmlformats.org/officeDocument/2006/relationships/tags" Target="../tags/tag1036.xml"/><Relationship Id="rId85" Type="http://schemas.openxmlformats.org/officeDocument/2006/relationships/tags" Target="../tags/tag1041.xml"/><Relationship Id="rId12" Type="http://schemas.openxmlformats.org/officeDocument/2006/relationships/tags" Target="../tags/tag968.xml"/><Relationship Id="rId17" Type="http://schemas.openxmlformats.org/officeDocument/2006/relationships/tags" Target="../tags/tag973.xml"/><Relationship Id="rId33" Type="http://schemas.openxmlformats.org/officeDocument/2006/relationships/tags" Target="../tags/tag989.xml"/><Relationship Id="rId38" Type="http://schemas.openxmlformats.org/officeDocument/2006/relationships/tags" Target="../tags/tag994.xml"/><Relationship Id="rId59" Type="http://schemas.openxmlformats.org/officeDocument/2006/relationships/tags" Target="../tags/tag1015.xml"/><Relationship Id="rId103" Type="http://schemas.openxmlformats.org/officeDocument/2006/relationships/tags" Target="../tags/tag1059.xml"/><Relationship Id="rId108" Type="http://schemas.openxmlformats.org/officeDocument/2006/relationships/tags" Target="../tags/tag1064.xml"/><Relationship Id="rId124" Type="http://schemas.openxmlformats.org/officeDocument/2006/relationships/tags" Target="../tags/tag1080.xml"/><Relationship Id="rId129" Type="http://schemas.openxmlformats.org/officeDocument/2006/relationships/image" Target="../media/image3.png"/><Relationship Id="rId54" Type="http://schemas.openxmlformats.org/officeDocument/2006/relationships/tags" Target="../tags/tag1010.xml"/><Relationship Id="rId70" Type="http://schemas.openxmlformats.org/officeDocument/2006/relationships/tags" Target="../tags/tag1026.xml"/><Relationship Id="rId75" Type="http://schemas.openxmlformats.org/officeDocument/2006/relationships/tags" Target="../tags/tag1031.xml"/><Relationship Id="rId91" Type="http://schemas.openxmlformats.org/officeDocument/2006/relationships/tags" Target="../tags/tag1047.xml"/><Relationship Id="rId96" Type="http://schemas.openxmlformats.org/officeDocument/2006/relationships/tags" Target="../tags/tag1052.xml"/><Relationship Id="rId1" Type="http://schemas.openxmlformats.org/officeDocument/2006/relationships/tags" Target="../tags/tag957.xml"/><Relationship Id="rId6" Type="http://schemas.openxmlformats.org/officeDocument/2006/relationships/tags" Target="../tags/tag962.xml"/><Relationship Id="rId23" Type="http://schemas.openxmlformats.org/officeDocument/2006/relationships/tags" Target="../tags/tag979.xml"/><Relationship Id="rId28" Type="http://schemas.openxmlformats.org/officeDocument/2006/relationships/tags" Target="../tags/tag984.xml"/><Relationship Id="rId49" Type="http://schemas.openxmlformats.org/officeDocument/2006/relationships/tags" Target="../tags/tag1005.xml"/><Relationship Id="rId114" Type="http://schemas.openxmlformats.org/officeDocument/2006/relationships/tags" Target="../tags/tag1070.xml"/><Relationship Id="rId119" Type="http://schemas.openxmlformats.org/officeDocument/2006/relationships/tags" Target="../tags/tag1075.xml"/><Relationship Id="rId44" Type="http://schemas.openxmlformats.org/officeDocument/2006/relationships/tags" Target="../tags/tag1000.xml"/><Relationship Id="rId60" Type="http://schemas.openxmlformats.org/officeDocument/2006/relationships/tags" Target="../tags/tag1016.xml"/><Relationship Id="rId65" Type="http://schemas.openxmlformats.org/officeDocument/2006/relationships/tags" Target="../tags/tag1021.xml"/><Relationship Id="rId81" Type="http://schemas.openxmlformats.org/officeDocument/2006/relationships/tags" Target="../tags/tag1037.xml"/><Relationship Id="rId86" Type="http://schemas.openxmlformats.org/officeDocument/2006/relationships/tags" Target="../tags/tag1042.xml"/><Relationship Id="rId130" Type="http://schemas.openxmlformats.org/officeDocument/2006/relationships/image" Target="../media/image5.png"/><Relationship Id="rId13" Type="http://schemas.openxmlformats.org/officeDocument/2006/relationships/tags" Target="../tags/tag969.xml"/><Relationship Id="rId18" Type="http://schemas.openxmlformats.org/officeDocument/2006/relationships/tags" Target="../tags/tag974.xml"/><Relationship Id="rId39" Type="http://schemas.openxmlformats.org/officeDocument/2006/relationships/tags" Target="../tags/tag995.xml"/><Relationship Id="rId109" Type="http://schemas.openxmlformats.org/officeDocument/2006/relationships/tags" Target="../tags/tag1065.xml"/><Relationship Id="rId34" Type="http://schemas.openxmlformats.org/officeDocument/2006/relationships/tags" Target="../tags/tag990.xml"/><Relationship Id="rId50" Type="http://schemas.openxmlformats.org/officeDocument/2006/relationships/tags" Target="../tags/tag1006.xml"/><Relationship Id="rId55" Type="http://schemas.openxmlformats.org/officeDocument/2006/relationships/tags" Target="../tags/tag1011.xml"/><Relationship Id="rId76" Type="http://schemas.openxmlformats.org/officeDocument/2006/relationships/tags" Target="../tags/tag1032.xml"/><Relationship Id="rId97" Type="http://schemas.openxmlformats.org/officeDocument/2006/relationships/tags" Target="../tags/tag1053.xml"/><Relationship Id="rId104" Type="http://schemas.openxmlformats.org/officeDocument/2006/relationships/tags" Target="../tags/tag1060.xml"/><Relationship Id="rId120" Type="http://schemas.openxmlformats.org/officeDocument/2006/relationships/tags" Target="../tags/tag1076.xml"/><Relationship Id="rId125" Type="http://schemas.openxmlformats.org/officeDocument/2006/relationships/tags" Target="../tags/tag1081.xml"/><Relationship Id="rId7" Type="http://schemas.openxmlformats.org/officeDocument/2006/relationships/tags" Target="../tags/tag963.xml"/><Relationship Id="rId71" Type="http://schemas.openxmlformats.org/officeDocument/2006/relationships/tags" Target="../tags/tag1027.xml"/><Relationship Id="rId92" Type="http://schemas.openxmlformats.org/officeDocument/2006/relationships/tags" Target="../tags/tag1048.xml"/><Relationship Id="rId2" Type="http://schemas.openxmlformats.org/officeDocument/2006/relationships/tags" Target="../tags/tag958.xml"/><Relationship Id="rId29" Type="http://schemas.openxmlformats.org/officeDocument/2006/relationships/tags" Target="../tags/tag985.xml"/><Relationship Id="rId24" Type="http://schemas.openxmlformats.org/officeDocument/2006/relationships/tags" Target="../tags/tag980.xml"/><Relationship Id="rId40" Type="http://schemas.openxmlformats.org/officeDocument/2006/relationships/tags" Target="../tags/tag996.xml"/><Relationship Id="rId45" Type="http://schemas.openxmlformats.org/officeDocument/2006/relationships/tags" Target="../tags/tag1001.xml"/><Relationship Id="rId66" Type="http://schemas.openxmlformats.org/officeDocument/2006/relationships/tags" Target="../tags/tag1022.xml"/><Relationship Id="rId87" Type="http://schemas.openxmlformats.org/officeDocument/2006/relationships/tags" Target="../tags/tag1043.xml"/><Relationship Id="rId110" Type="http://schemas.openxmlformats.org/officeDocument/2006/relationships/tags" Target="../tags/tag1066.xml"/><Relationship Id="rId115" Type="http://schemas.openxmlformats.org/officeDocument/2006/relationships/tags" Target="../tags/tag1071.xml"/><Relationship Id="rId131" Type="http://schemas.openxmlformats.org/officeDocument/2006/relationships/image" Target="../media/image4.png"/><Relationship Id="rId61" Type="http://schemas.openxmlformats.org/officeDocument/2006/relationships/tags" Target="../tags/tag1017.xml"/><Relationship Id="rId82" Type="http://schemas.openxmlformats.org/officeDocument/2006/relationships/tags" Target="../tags/tag1038.xml"/><Relationship Id="rId19" Type="http://schemas.openxmlformats.org/officeDocument/2006/relationships/tags" Target="../tags/tag975.xml"/><Relationship Id="rId14" Type="http://schemas.openxmlformats.org/officeDocument/2006/relationships/tags" Target="../tags/tag970.xml"/><Relationship Id="rId30" Type="http://schemas.openxmlformats.org/officeDocument/2006/relationships/tags" Target="../tags/tag986.xml"/><Relationship Id="rId35" Type="http://schemas.openxmlformats.org/officeDocument/2006/relationships/tags" Target="../tags/tag991.xml"/><Relationship Id="rId56" Type="http://schemas.openxmlformats.org/officeDocument/2006/relationships/tags" Target="../tags/tag1012.xml"/><Relationship Id="rId77" Type="http://schemas.openxmlformats.org/officeDocument/2006/relationships/tags" Target="../tags/tag1033.xml"/><Relationship Id="rId100" Type="http://schemas.openxmlformats.org/officeDocument/2006/relationships/tags" Target="../tags/tag1056.xml"/><Relationship Id="rId105" Type="http://schemas.openxmlformats.org/officeDocument/2006/relationships/tags" Target="../tags/tag1061.xml"/><Relationship Id="rId126" Type="http://schemas.openxmlformats.org/officeDocument/2006/relationships/slideLayout" Target="../slideLayouts/slideLayout4.xml"/><Relationship Id="rId8" Type="http://schemas.openxmlformats.org/officeDocument/2006/relationships/tags" Target="../tags/tag964.xml"/><Relationship Id="rId51" Type="http://schemas.openxmlformats.org/officeDocument/2006/relationships/tags" Target="../tags/tag1007.xml"/><Relationship Id="rId72" Type="http://schemas.openxmlformats.org/officeDocument/2006/relationships/tags" Target="../tags/tag1028.xml"/><Relationship Id="rId93" Type="http://schemas.openxmlformats.org/officeDocument/2006/relationships/tags" Target="../tags/tag1049.xml"/><Relationship Id="rId98" Type="http://schemas.openxmlformats.org/officeDocument/2006/relationships/tags" Target="../tags/tag1054.xml"/><Relationship Id="rId121" Type="http://schemas.openxmlformats.org/officeDocument/2006/relationships/tags" Target="../tags/tag1077.xml"/><Relationship Id="rId3" Type="http://schemas.openxmlformats.org/officeDocument/2006/relationships/tags" Target="../tags/tag959.xml"/><Relationship Id="rId25" Type="http://schemas.openxmlformats.org/officeDocument/2006/relationships/tags" Target="../tags/tag981.xml"/><Relationship Id="rId46" Type="http://schemas.openxmlformats.org/officeDocument/2006/relationships/tags" Target="../tags/tag1002.xml"/><Relationship Id="rId67" Type="http://schemas.openxmlformats.org/officeDocument/2006/relationships/tags" Target="../tags/tag1023.xml"/><Relationship Id="rId116" Type="http://schemas.openxmlformats.org/officeDocument/2006/relationships/tags" Target="../tags/tag1072.xml"/><Relationship Id="rId20" Type="http://schemas.openxmlformats.org/officeDocument/2006/relationships/tags" Target="../tags/tag976.xml"/><Relationship Id="rId41" Type="http://schemas.openxmlformats.org/officeDocument/2006/relationships/tags" Target="../tags/tag997.xml"/><Relationship Id="rId62" Type="http://schemas.openxmlformats.org/officeDocument/2006/relationships/tags" Target="../tags/tag1018.xml"/><Relationship Id="rId83" Type="http://schemas.openxmlformats.org/officeDocument/2006/relationships/tags" Target="../tags/tag1039.xml"/><Relationship Id="rId88" Type="http://schemas.openxmlformats.org/officeDocument/2006/relationships/tags" Target="../tags/tag1044.xml"/><Relationship Id="rId111" Type="http://schemas.openxmlformats.org/officeDocument/2006/relationships/tags" Target="../tags/tag1067.xml"/><Relationship Id="rId15" Type="http://schemas.openxmlformats.org/officeDocument/2006/relationships/tags" Target="../tags/tag971.xml"/><Relationship Id="rId36" Type="http://schemas.openxmlformats.org/officeDocument/2006/relationships/tags" Target="../tags/tag992.xml"/><Relationship Id="rId57" Type="http://schemas.openxmlformats.org/officeDocument/2006/relationships/tags" Target="../tags/tag1013.xml"/><Relationship Id="rId106" Type="http://schemas.openxmlformats.org/officeDocument/2006/relationships/tags" Target="../tags/tag1062.xml"/><Relationship Id="rId127" Type="http://schemas.openxmlformats.org/officeDocument/2006/relationships/notesSlide" Target="../notesSlides/notesSlide6.xml"/><Relationship Id="rId10" Type="http://schemas.openxmlformats.org/officeDocument/2006/relationships/tags" Target="../tags/tag966.xml"/><Relationship Id="rId31" Type="http://schemas.openxmlformats.org/officeDocument/2006/relationships/tags" Target="../tags/tag987.xml"/><Relationship Id="rId52" Type="http://schemas.openxmlformats.org/officeDocument/2006/relationships/tags" Target="../tags/tag1008.xml"/><Relationship Id="rId73" Type="http://schemas.openxmlformats.org/officeDocument/2006/relationships/tags" Target="../tags/tag1029.xml"/><Relationship Id="rId78" Type="http://schemas.openxmlformats.org/officeDocument/2006/relationships/tags" Target="../tags/tag1034.xml"/><Relationship Id="rId94" Type="http://schemas.openxmlformats.org/officeDocument/2006/relationships/tags" Target="../tags/tag1050.xml"/><Relationship Id="rId99" Type="http://schemas.openxmlformats.org/officeDocument/2006/relationships/tags" Target="../tags/tag1055.xml"/><Relationship Id="rId101" Type="http://schemas.openxmlformats.org/officeDocument/2006/relationships/tags" Target="../tags/tag1057.xml"/><Relationship Id="rId122" Type="http://schemas.openxmlformats.org/officeDocument/2006/relationships/tags" Target="../tags/tag1078.xml"/><Relationship Id="rId4" Type="http://schemas.openxmlformats.org/officeDocument/2006/relationships/tags" Target="../tags/tag960.xml"/><Relationship Id="rId9" Type="http://schemas.openxmlformats.org/officeDocument/2006/relationships/tags" Target="../tags/tag965.xml"/><Relationship Id="rId26" Type="http://schemas.openxmlformats.org/officeDocument/2006/relationships/tags" Target="../tags/tag982.xml"/></Relationships>
</file>

<file path=ppt/slides/_rels/slide2.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89" Type="http://schemas.openxmlformats.org/officeDocument/2006/relationships/tags" Target="../tags/tag89.xml"/><Relationship Id="rId16" Type="http://schemas.openxmlformats.org/officeDocument/2006/relationships/tags" Target="../tags/tag16.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5" Type="http://schemas.openxmlformats.org/officeDocument/2006/relationships/tags" Target="../tags/tag5.xml"/><Relationship Id="rId90" Type="http://schemas.openxmlformats.org/officeDocument/2006/relationships/tags" Target="../tags/tag90.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tags" Target="../tags/tag69.xml"/><Relationship Id="rId77" Type="http://schemas.openxmlformats.org/officeDocument/2006/relationships/tags" Target="../tags/tag7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80" Type="http://schemas.openxmlformats.org/officeDocument/2006/relationships/tags" Target="../tags/tag80.xml"/><Relationship Id="rId85" Type="http://schemas.openxmlformats.org/officeDocument/2006/relationships/tags" Target="../tags/tag85.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88" Type="http://schemas.openxmlformats.org/officeDocument/2006/relationships/tags" Target="../tags/tag88.xml"/><Relationship Id="rId91"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notesSlide" Target="../notesSlides/notesSlide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61" Type="http://schemas.openxmlformats.org/officeDocument/2006/relationships/tags" Target="../tags/tag61.xml"/><Relationship Id="rId82" Type="http://schemas.openxmlformats.org/officeDocument/2006/relationships/tags" Target="../tags/tag82.xml"/><Relationship Id="rId19" Type="http://schemas.openxmlformats.org/officeDocument/2006/relationships/tags" Target="../tags/tag19.xml"/></Relationships>
</file>

<file path=ppt/slides/_rels/slide20.xml.rels><?xml version="1.0" encoding="UTF-8" standalone="yes"?>
<Relationships xmlns="http://schemas.openxmlformats.org/package/2006/relationships"><Relationship Id="rId117" Type="http://schemas.openxmlformats.org/officeDocument/2006/relationships/tags" Target="../tags/tag1198.xml"/><Relationship Id="rId21" Type="http://schemas.openxmlformats.org/officeDocument/2006/relationships/tags" Target="../tags/tag1102.xml"/><Relationship Id="rId42" Type="http://schemas.openxmlformats.org/officeDocument/2006/relationships/tags" Target="../tags/tag1123.xml"/><Relationship Id="rId63" Type="http://schemas.openxmlformats.org/officeDocument/2006/relationships/tags" Target="../tags/tag1144.xml"/><Relationship Id="rId84" Type="http://schemas.openxmlformats.org/officeDocument/2006/relationships/tags" Target="../tags/tag1165.xml"/><Relationship Id="rId16" Type="http://schemas.openxmlformats.org/officeDocument/2006/relationships/tags" Target="../tags/tag1097.xml"/><Relationship Id="rId107" Type="http://schemas.openxmlformats.org/officeDocument/2006/relationships/tags" Target="../tags/tag1188.xml"/><Relationship Id="rId11" Type="http://schemas.openxmlformats.org/officeDocument/2006/relationships/tags" Target="../tags/tag1092.xml"/><Relationship Id="rId32" Type="http://schemas.openxmlformats.org/officeDocument/2006/relationships/tags" Target="../tags/tag1113.xml"/><Relationship Id="rId37" Type="http://schemas.openxmlformats.org/officeDocument/2006/relationships/tags" Target="../tags/tag1118.xml"/><Relationship Id="rId53" Type="http://schemas.openxmlformats.org/officeDocument/2006/relationships/tags" Target="../tags/tag1134.xml"/><Relationship Id="rId58" Type="http://schemas.openxmlformats.org/officeDocument/2006/relationships/tags" Target="../tags/tag1139.xml"/><Relationship Id="rId74" Type="http://schemas.openxmlformats.org/officeDocument/2006/relationships/tags" Target="../tags/tag1155.xml"/><Relationship Id="rId79" Type="http://schemas.openxmlformats.org/officeDocument/2006/relationships/tags" Target="../tags/tag1160.xml"/><Relationship Id="rId102" Type="http://schemas.openxmlformats.org/officeDocument/2006/relationships/tags" Target="../tags/tag1183.xml"/><Relationship Id="rId123" Type="http://schemas.openxmlformats.org/officeDocument/2006/relationships/tags" Target="../tags/tag1204.xml"/><Relationship Id="rId128" Type="http://schemas.openxmlformats.org/officeDocument/2006/relationships/slideLayout" Target="../slideLayouts/slideLayout4.xml"/><Relationship Id="rId5" Type="http://schemas.openxmlformats.org/officeDocument/2006/relationships/tags" Target="../tags/tag1086.xml"/><Relationship Id="rId90" Type="http://schemas.openxmlformats.org/officeDocument/2006/relationships/tags" Target="../tags/tag1171.xml"/><Relationship Id="rId95" Type="http://schemas.openxmlformats.org/officeDocument/2006/relationships/tags" Target="../tags/tag1176.xml"/><Relationship Id="rId22" Type="http://schemas.openxmlformats.org/officeDocument/2006/relationships/tags" Target="../tags/tag1103.xml"/><Relationship Id="rId27" Type="http://schemas.openxmlformats.org/officeDocument/2006/relationships/tags" Target="../tags/tag1108.xml"/><Relationship Id="rId43" Type="http://schemas.openxmlformats.org/officeDocument/2006/relationships/tags" Target="../tags/tag1124.xml"/><Relationship Id="rId48" Type="http://schemas.openxmlformats.org/officeDocument/2006/relationships/tags" Target="../tags/tag1129.xml"/><Relationship Id="rId64" Type="http://schemas.openxmlformats.org/officeDocument/2006/relationships/tags" Target="../tags/tag1145.xml"/><Relationship Id="rId69" Type="http://schemas.openxmlformats.org/officeDocument/2006/relationships/tags" Target="../tags/tag1150.xml"/><Relationship Id="rId113" Type="http://schemas.openxmlformats.org/officeDocument/2006/relationships/tags" Target="../tags/tag1194.xml"/><Relationship Id="rId118" Type="http://schemas.openxmlformats.org/officeDocument/2006/relationships/tags" Target="../tags/tag1199.xml"/><Relationship Id="rId134" Type="http://schemas.openxmlformats.org/officeDocument/2006/relationships/customXml" Target="../ink/ink1.xml"/><Relationship Id="rId80" Type="http://schemas.openxmlformats.org/officeDocument/2006/relationships/tags" Target="../tags/tag1161.xml"/><Relationship Id="rId85" Type="http://schemas.openxmlformats.org/officeDocument/2006/relationships/tags" Target="../tags/tag1166.xml"/><Relationship Id="rId12" Type="http://schemas.openxmlformats.org/officeDocument/2006/relationships/tags" Target="../tags/tag1093.xml"/><Relationship Id="rId17" Type="http://schemas.openxmlformats.org/officeDocument/2006/relationships/tags" Target="../tags/tag1098.xml"/><Relationship Id="rId33" Type="http://schemas.openxmlformats.org/officeDocument/2006/relationships/tags" Target="../tags/tag1114.xml"/><Relationship Id="rId38" Type="http://schemas.openxmlformats.org/officeDocument/2006/relationships/tags" Target="../tags/tag1119.xml"/><Relationship Id="rId59" Type="http://schemas.openxmlformats.org/officeDocument/2006/relationships/tags" Target="../tags/tag1140.xml"/><Relationship Id="rId103" Type="http://schemas.openxmlformats.org/officeDocument/2006/relationships/tags" Target="../tags/tag1184.xml"/><Relationship Id="rId108" Type="http://schemas.openxmlformats.org/officeDocument/2006/relationships/tags" Target="../tags/tag1189.xml"/><Relationship Id="rId124" Type="http://schemas.openxmlformats.org/officeDocument/2006/relationships/tags" Target="../tags/tag1205.xml"/><Relationship Id="rId129" Type="http://schemas.openxmlformats.org/officeDocument/2006/relationships/notesSlide" Target="../notesSlides/notesSlide7.xml"/><Relationship Id="rId54" Type="http://schemas.openxmlformats.org/officeDocument/2006/relationships/tags" Target="../tags/tag1135.xml"/><Relationship Id="rId70" Type="http://schemas.openxmlformats.org/officeDocument/2006/relationships/tags" Target="../tags/tag1151.xml"/><Relationship Id="rId75" Type="http://schemas.openxmlformats.org/officeDocument/2006/relationships/tags" Target="../tags/tag1156.xml"/><Relationship Id="rId91" Type="http://schemas.openxmlformats.org/officeDocument/2006/relationships/tags" Target="../tags/tag1172.xml"/><Relationship Id="rId96" Type="http://schemas.openxmlformats.org/officeDocument/2006/relationships/tags" Target="../tags/tag1177.xml"/><Relationship Id="rId1" Type="http://schemas.openxmlformats.org/officeDocument/2006/relationships/tags" Target="../tags/tag1082.xml"/><Relationship Id="rId6" Type="http://schemas.openxmlformats.org/officeDocument/2006/relationships/tags" Target="../tags/tag1087.xml"/><Relationship Id="rId23" Type="http://schemas.openxmlformats.org/officeDocument/2006/relationships/tags" Target="../tags/tag1104.xml"/><Relationship Id="rId28" Type="http://schemas.openxmlformats.org/officeDocument/2006/relationships/tags" Target="../tags/tag1109.xml"/><Relationship Id="rId49" Type="http://schemas.openxmlformats.org/officeDocument/2006/relationships/tags" Target="../tags/tag1130.xml"/><Relationship Id="rId114" Type="http://schemas.openxmlformats.org/officeDocument/2006/relationships/tags" Target="../tags/tag1195.xml"/><Relationship Id="rId119" Type="http://schemas.openxmlformats.org/officeDocument/2006/relationships/tags" Target="../tags/tag1200.xml"/><Relationship Id="rId44" Type="http://schemas.openxmlformats.org/officeDocument/2006/relationships/tags" Target="../tags/tag1125.xml"/><Relationship Id="rId60" Type="http://schemas.openxmlformats.org/officeDocument/2006/relationships/tags" Target="../tags/tag1141.xml"/><Relationship Id="rId65" Type="http://schemas.openxmlformats.org/officeDocument/2006/relationships/tags" Target="../tags/tag1146.xml"/><Relationship Id="rId81" Type="http://schemas.openxmlformats.org/officeDocument/2006/relationships/tags" Target="../tags/tag1162.xml"/><Relationship Id="rId86" Type="http://schemas.openxmlformats.org/officeDocument/2006/relationships/tags" Target="../tags/tag1167.xml"/><Relationship Id="rId130" Type="http://schemas.openxmlformats.org/officeDocument/2006/relationships/image" Target="../media/image2.png"/><Relationship Id="rId135" Type="http://schemas.openxmlformats.org/officeDocument/2006/relationships/image" Target="../media/image14.emf"/><Relationship Id="rId13" Type="http://schemas.openxmlformats.org/officeDocument/2006/relationships/tags" Target="../tags/tag1094.xml"/><Relationship Id="rId18" Type="http://schemas.openxmlformats.org/officeDocument/2006/relationships/tags" Target="../tags/tag1099.xml"/><Relationship Id="rId39" Type="http://schemas.openxmlformats.org/officeDocument/2006/relationships/tags" Target="../tags/tag1120.xml"/><Relationship Id="rId109" Type="http://schemas.openxmlformats.org/officeDocument/2006/relationships/tags" Target="../tags/tag1190.xml"/><Relationship Id="rId34" Type="http://schemas.openxmlformats.org/officeDocument/2006/relationships/tags" Target="../tags/tag1115.xml"/><Relationship Id="rId50" Type="http://schemas.openxmlformats.org/officeDocument/2006/relationships/tags" Target="../tags/tag1131.xml"/><Relationship Id="rId55" Type="http://schemas.openxmlformats.org/officeDocument/2006/relationships/tags" Target="../tags/tag1136.xml"/><Relationship Id="rId76" Type="http://schemas.openxmlformats.org/officeDocument/2006/relationships/tags" Target="../tags/tag1157.xml"/><Relationship Id="rId97" Type="http://schemas.openxmlformats.org/officeDocument/2006/relationships/tags" Target="../tags/tag1178.xml"/><Relationship Id="rId104" Type="http://schemas.openxmlformats.org/officeDocument/2006/relationships/tags" Target="../tags/tag1185.xml"/><Relationship Id="rId120" Type="http://schemas.openxmlformats.org/officeDocument/2006/relationships/tags" Target="../tags/tag1201.xml"/><Relationship Id="rId125" Type="http://schemas.openxmlformats.org/officeDocument/2006/relationships/tags" Target="../tags/tag1206.xml"/><Relationship Id="rId7" Type="http://schemas.openxmlformats.org/officeDocument/2006/relationships/tags" Target="../tags/tag1088.xml"/><Relationship Id="rId71" Type="http://schemas.openxmlformats.org/officeDocument/2006/relationships/tags" Target="../tags/tag1152.xml"/><Relationship Id="rId92" Type="http://schemas.openxmlformats.org/officeDocument/2006/relationships/tags" Target="../tags/tag1173.xml"/><Relationship Id="rId2" Type="http://schemas.openxmlformats.org/officeDocument/2006/relationships/tags" Target="../tags/tag1083.xml"/><Relationship Id="rId29" Type="http://schemas.openxmlformats.org/officeDocument/2006/relationships/tags" Target="../tags/tag1110.xml"/><Relationship Id="rId24" Type="http://schemas.openxmlformats.org/officeDocument/2006/relationships/tags" Target="../tags/tag1105.xml"/><Relationship Id="rId40" Type="http://schemas.openxmlformats.org/officeDocument/2006/relationships/tags" Target="../tags/tag1121.xml"/><Relationship Id="rId45" Type="http://schemas.openxmlformats.org/officeDocument/2006/relationships/tags" Target="../tags/tag1126.xml"/><Relationship Id="rId66" Type="http://schemas.openxmlformats.org/officeDocument/2006/relationships/tags" Target="../tags/tag1147.xml"/><Relationship Id="rId87" Type="http://schemas.openxmlformats.org/officeDocument/2006/relationships/tags" Target="../tags/tag1168.xml"/><Relationship Id="rId110" Type="http://schemas.openxmlformats.org/officeDocument/2006/relationships/tags" Target="../tags/tag1191.xml"/><Relationship Id="rId115" Type="http://schemas.openxmlformats.org/officeDocument/2006/relationships/tags" Target="../tags/tag1196.xml"/><Relationship Id="rId131" Type="http://schemas.openxmlformats.org/officeDocument/2006/relationships/image" Target="../media/image3.png"/><Relationship Id="rId61" Type="http://schemas.openxmlformats.org/officeDocument/2006/relationships/tags" Target="../tags/tag1142.xml"/><Relationship Id="rId82" Type="http://schemas.openxmlformats.org/officeDocument/2006/relationships/tags" Target="../tags/tag1163.xml"/><Relationship Id="rId19" Type="http://schemas.openxmlformats.org/officeDocument/2006/relationships/tags" Target="../tags/tag1100.xml"/><Relationship Id="rId14" Type="http://schemas.openxmlformats.org/officeDocument/2006/relationships/tags" Target="../tags/tag1095.xml"/><Relationship Id="rId30" Type="http://schemas.openxmlformats.org/officeDocument/2006/relationships/tags" Target="../tags/tag1111.xml"/><Relationship Id="rId35" Type="http://schemas.openxmlformats.org/officeDocument/2006/relationships/tags" Target="../tags/tag1116.xml"/><Relationship Id="rId56" Type="http://schemas.openxmlformats.org/officeDocument/2006/relationships/tags" Target="../tags/tag1137.xml"/><Relationship Id="rId77" Type="http://schemas.openxmlformats.org/officeDocument/2006/relationships/tags" Target="../tags/tag1158.xml"/><Relationship Id="rId100" Type="http://schemas.openxmlformats.org/officeDocument/2006/relationships/tags" Target="../tags/tag1181.xml"/><Relationship Id="rId105" Type="http://schemas.openxmlformats.org/officeDocument/2006/relationships/tags" Target="../tags/tag1186.xml"/><Relationship Id="rId126" Type="http://schemas.openxmlformats.org/officeDocument/2006/relationships/tags" Target="../tags/tag1207.xml"/><Relationship Id="rId8" Type="http://schemas.openxmlformats.org/officeDocument/2006/relationships/tags" Target="../tags/tag1089.xml"/><Relationship Id="rId51" Type="http://schemas.openxmlformats.org/officeDocument/2006/relationships/tags" Target="../tags/tag1132.xml"/><Relationship Id="rId72" Type="http://schemas.openxmlformats.org/officeDocument/2006/relationships/tags" Target="../tags/tag1153.xml"/><Relationship Id="rId93" Type="http://schemas.openxmlformats.org/officeDocument/2006/relationships/tags" Target="../tags/tag1174.xml"/><Relationship Id="rId98" Type="http://schemas.openxmlformats.org/officeDocument/2006/relationships/tags" Target="../tags/tag1179.xml"/><Relationship Id="rId121" Type="http://schemas.openxmlformats.org/officeDocument/2006/relationships/tags" Target="../tags/tag1202.xml"/><Relationship Id="rId3" Type="http://schemas.openxmlformats.org/officeDocument/2006/relationships/tags" Target="../tags/tag1084.xml"/><Relationship Id="rId25" Type="http://schemas.openxmlformats.org/officeDocument/2006/relationships/tags" Target="../tags/tag1106.xml"/><Relationship Id="rId46" Type="http://schemas.openxmlformats.org/officeDocument/2006/relationships/tags" Target="../tags/tag1127.xml"/><Relationship Id="rId67" Type="http://schemas.openxmlformats.org/officeDocument/2006/relationships/tags" Target="../tags/tag1148.xml"/><Relationship Id="rId116" Type="http://schemas.openxmlformats.org/officeDocument/2006/relationships/tags" Target="../tags/tag1197.xml"/><Relationship Id="rId20" Type="http://schemas.openxmlformats.org/officeDocument/2006/relationships/tags" Target="../tags/tag1101.xml"/><Relationship Id="rId41" Type="http://schemas.openxmlformats.org/officeDocument/2006/relationships/tags" Target="../tags/tag1122.xml"/><Relationship Id="rId62" Type="http://schemas.openxmlformats.org/officeDocument/2006/relationships/tags" Target="../tags/tag1143.xml"/><Relationship Id="rId83" Type="http://schemas.openxmlformats.org/officeDocument/2006/relationships/tags" Target="../tags/tag1164.xml"/><Relationship Id="rId88" Type="http://schemas.openxmlformats.org/officeDocument/2006/relationships/tags" Target="../tags/tag1169.xml"/><Relationship Id="rId111" Type="http://schemas.openxmlformats.org/officeDocument/2006/relationships/tags" Target="../tags/tag1192.xml"/><Relationship Id="rId132" Type="http://schemas.openxmlformats.org/officeDocument/2006/relationships/image" Target="../media/image5.png"/><Relationship Id="rId15" Type="http://schemas.openxmlformats.org/officeDocument/2006/relationships/tags" Target="../tags/tag1096.xml"/><Relationship Id="rId36" Type="http://schemas.openxmlformats.org/officeDocument/2006/relationships/tags" Target="../tags/tag1117.xml"/><Relationship Id="rId57" Type="http://schemas.openxmlformats.org/officeDocument/2006/relationships/tags" Target="../tags/tag1138.xml"/><Relationship Id="rId106" Type="http://schemas.openxmlformats.org/officeDocument/2006/relationships/tags" Target="../tags/tag1187.xml"/><Relationship Id="rId127" Type="http://schemas.openxmlformats.org/officeDocument/2006/relationships/tags" Target="../tags/tag1208.xml"/><Relationship Id="rId10" Type="http://schemas.openxmlformats.org/officeDocument/2006/relationships/tags" Target="../tags/tag1091.xml"/><Relationship Id="rId31" Type="http://schemas.openxmlformats.org/officeDocument/2006/relationships/tags" Target="../tags/tag1112.xml"/><Relationship Id="rId52" Type="http://schemas.openxmlformats.org/officeDocument/2006/relationships/tags" Target="../tags/tag1133.xml"/><Relationship Id="rId73" Type="http://schemas.openxmlformats.org/officeDocument/2006/relationships/tags" Target="../tags/tag1154.xml"/><Relationship Id="rId78" Type="http://schemas.openxmlformats.org/officeDocument/2006/relationships/tags" Target="../tags/tag1159.xml"/><Relationship Id="rId94" Type="http://schemas.openxmlformats.org/officeDocument/2006/relationships/tags" Target="../tags/tag1175.xml"/><Relationship Id="rId99" Type="http://schemas.openxmlformats.org/officeDocument/2006/relationships/tags" Target="../tags/tag1180.xml"/><Relationship Id="rId101" Type="http://schemas.openxmlformats.org/officeDocument/2006/relationships/tags" Target="../tags/tag1182.xml"/><Relationship Id="rId122" Type="http://schemas.openxmlformats.org/officeDocument/2006/relationships/tags" Target="../tags/tag1203.xml"/><Relationship Id="rId4" Type="http://schemas.openxmlformats.org/officeDocument/2006/relationships/tags" Target="../tags/tag1085.xml"/><Relationship Id="rId9" Type="http://schemas.openxmlformats.org/officeDocument/2006/relationships/tags" Target="../tags/tag1090.xml"/><Relationship Id="rId26" Type="http://schemas.openxmlformats.org/officeDocument/2006/relationships/tags" Target="../tags/tag1107.xml"/><Relationship Id="rId47" Type="http://schemas.openxmlformats.org/officeDocument/2006/relationships/tags" Target="../tags/tag1128.xml"/><Relationship Id="rId68" Type="http://schemas.openxmlformats.org/officeDocument/2006/relationships/tags" Target="../tags/tag1149.xml"/><Relationship Id="rId89" Type="http://schemas.openxmlformats.org/officeDocument/2006/relationships/tags" Target="../tags/tag1170.xml"/><Relationship Id="rId112" Type="http://schemas.openxmlformats.org/officeDocument/2006/relationships/tags" Target="../tags/tag1193.xml"/><Relationship Id="rId133"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10.xml"/><Relationship Id="rId1" Type="http://schemas.openxmlformats.org/officeDocument/2006/relationships/tags" Target="../tags/tag120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25.xml.rels><?xml version="1.0" encoding="UTF-8" standalone="yes"?>
<Relationships xmlns="http://schemas.openxmlformats.org/package/2006/relationships"><Relationship Id="rId26" Type="http://schemas.openxmlformats.org/officeDocument/2006/relationships/tags" Target="../tags/tag1237.xml"/><Relationship Id="rId21" Type="http://schemas.openxmlformats.org/officeDocument/2006/relationships/tags" Target="../tags/tag1232.xml"/><Relationship Id="rId42" Type="http://schemas.openxmlformats.org/officeDocument/2006/relationships/tags" Target="../tags/tag1253.xml"/><Relationship Id="rId47" Type="http://schemas.openxmlformats.org/officeDocument/2006/relationships/tags" Target="../tags/tag1258.xml"/><Relationship Id="rId63" Type="http://schemas.openxmlformats.org/officeDocument/2006/relationships/tags" Target="../tags/tag1274.xml"/><Relationship Id="rId68" Type="http://schemas.openxmlformats.org/officeDocument/2006/relationships/tags" Target="../tags/tag1279.xml"/><Relationship Id="rId84" Type="http://schemas.openxmlformats.org/officeDocument/2006/relationships/tags" Target="../tags/tag1295.xml"/><Relationship Id="rId89" Type="http://schemas.openxmlformats.org/officeDocument/2006/relationships/tags" Target="../tags/tag1300.xml"/><Relationship Id="rId16" Type="http://schemas.openxmlformats.org/officeDocument/2006/relationships/tags" Target="../tags/tag1227.xml"/><Relationship Id="rId11" Type="http://schemas.openxmlformats.org/officeDocument/2006/relationships/tags" Target="../tags/tag1222.xml"/><Relationship Id="rId32" Type="http://schemas.openxmlformats.org/officeDocument/2006/relationships/tags" Target="../tags/tag1243.xml"/><Relationship Id="rId37" Type="http://schemas.openxmlformats.org/officeDocument/2006/relationships/tags" Target="../tags/tag1248.xml"/><Relationship Id="rId53" Type="http://schemas.openxmlformats.org/officeDocument/2006/relationships/tags" Target="../tags/tag1264.xml"/><Relationship Id="rId58" Type="http://schemas.openxmlformats.org/officeDocument/2006/relationships/tags" Target="../tags/tag1269.xml"/><Relationship Id="rId74" Type="http://schemas.openxmlformats.org/officeDocument/2006/relationships/tags" Target="../tags/tag1285.xml"/><Relationship Id="rId79" Type="http://schemas.openxmlformats.org/officeDocument/2006/relationships/tags" Target="../tags/tag1290.xml"/><Relationship Id="rId5" Type="http://schemas.openxmlformats.org/officeDocument/2006/relationships/tags" Target="../tags/tag1216.xml"/><Relationship Id="rId90" Type="http://schemas.openxmlformats.org/officeDocument/2006/relationships/tags" Target="../tags/tag1301.xml"/><Relationship Id="rId22" Type="http://schemas.openxmlformats.org/officeDocument/2006/relationships/tags" Target="../tags/tag1233.xml"/><Relationship Id="rId27" Type="http://schemas.openxmlformats.org/officeDocument/2006/relationships/tags" Target="../tags/tag1238.xml"/><Relationship Id="rId43" Type="http://schemas.openxmlformats.org/officeDocument/2006/relationships/tags" Target="../tags/tag1254.xml"/><Relationship Id="rId48" Type="http://schemas.openxmlformats.org/officeDocument/2006/relationships/tags" Target="../tags/tag1259.xml"/><Relationship Id="rId64" Type="http://schemas.openxmlformats.org/officeDocument/2006/relationships/tags" Target="../tags/tag1275.xml"/><Relationship Id="rId69" Type="http://schemas.openxmlformats.org/officeDocument/2006/relationships/tags" Target="../tags/tag1280.xml"/><Relationship Id="rId8" Type="http://schemas.openxmlformats.org/officeDocument/2006/relationships/tags" Target="../tags/tag1219.xml"/><Relationship Id="rId51" Type="http://schemas.openxmlformats.org/officeDocument/2006/relationships/tags" Target="../tags/tag1262.xml"/><Relationship Id="rId72" Type="http://schemas.openxmlformats.org/officeDocument/2006/relationships/tags" Target="../tags/tag1283.xml"/><Relationship Id="rId80" Type="http://schemas.openxmlformats.org/officeDocument/2006/relationships/tags" Target="../tags/tag1291.xml"/><Relationship Id="rId85" Type="http://schemas.openxmlformats.org/officeDocument/2006/relationships/tags" Target="../tags/tag1296.xml"/><Relationship Id="rId93" Type="http://schemas.openxmlformats.org/officeDocument/2006/relationships/notesSlide" Target="../notesSlides/notesSlide8.xml"/><Relationship Id="rId3" Type="http://schemas.openxmlformats.org/officeDocument/2006/relationships/tags" Target="../tags/tag1214.xml"/><Relationship Id="rId12" Type="http://schemas.openxmlformats.org/officeDocument/2006/relationships/tags" Target="../tags/tag1223.xml"/><Relationship Id="rId17" Type="http://schemas.openxmlformats.org/officeDocument/2006/relationships/tags" Target="../tags/tag1228.xml"/><Relationship Id="rId25" Type="http://schemas.openxmlformats.org/officeDocument/2006/relationships/tags" Target="../tags/tag1236.xml"/><Relationship Id="rId33" Type="http://schemas.openxmlformats.org/officeDocument/2006/relationships/tags" Target="../tags/tag1244.xml"/><Relationship Id="rId38" Type="http://schemas.openxmlformats.org/officeDocument/2006/relationships/tags" Target="../tags/tag1249.xml"/><Relationship Id="rId46" Type="http://schemas.openxmlformats.org/officeDocument/2006/relationships/tags" Target="../tags/tag1257.xml"/><Relationship Id="rId59" Type="http://schemas.openxmlformats.org/officeDocument/2006/relationships/tags" Target="../tags/tag1270.xml"/><Relationship Id="rId67" Type="http://schemas.openxmlformats.org/officeDocument/2006/relationships/tags" Target="../tags/tag1278.xml"/><Relationship Id="rId20" Type="http://schemas.openxmlformats.org/officeDocument/2006/relationships/tags" Target="../tags/tag1231.xml"/><Relationship Id="rId41" Type="http://schemas.openxmlformats.org/officeDocument/2006/relationships/tags" Target="../tags/tag1252.xml"/><Relationship Id="rId54" Type="http://schemas.openxmlformats.org/officeDocument/2006/relationships/tags" Target="../tags/tag1265.xml"/><Relationship Id="rId62" Type="http://schemas.openxmlformats.org/officeDocument/2006/relationships/tags" Target="../tags/tag1273.xml"/><Relationship Id="rId70" Type="http://schemas.openxmlformats.org/officeDocument/2006/relationships/tags" Target="../tags/tag1281.xml"/><Relationship Id="rId75" Type="http://schemas.openxmlformats.org/officeDocument/2006/relationships/tags" Target="../tags/tag1286.xml"/><Relationship Id="rId83" Type="http://schemas.openxmlformats.org/officeDocument/2006/relationships/tags" Target="../tags/tag1294.xml"/><Relationship Id="rId88" Type="http://schemas.openxmlformats.org/officeDocument/2006/relationships/tags" Target="../tags/tag1299.xml"/><Relationship Id="rId91" Type="http://schemas.openxmlformats.org/officeDocument/2006/relationships/tags" Target="../tags/tag1302.xml"/><Relationship Id="rId1" Type="http://schemas.openxmlformats.org/officeDocument/2006/relationships/tags" Target="../tags/tag1212.xml"/><Relationship Id="rId6" Type="http://schemas.openxmlformats.org/officeDocument/2006/relationships/tags" Target="../tags/tag1217.xml"/><Relationship Id="rId15" Type="http://schemas.openxmlformats.org/officeDocument/2006/relationships/tags" Target="../tags/tag1226.xml"/><Relationship Id="rId23" Type="http://schemas.openxmlformats.org/officeDocument/2006/relationships/tags" Target="../tags/tag1234.xml"/><Relationship Id="rId28" Type="http://schemas.openxmlformats.org/officeDocument/2006/relationships/tags" Target="../tags/tag1239.xml"/><Relationship Id="rId36" Type="http://schemas.openxmlformats.org/officeDocument/2006/relationships/tags" Target="../tags/tag1247.xml"/><Relationship Id="rId49" Type="http://schemas.openxmlformats.org/officeDocument/2006/relationships/tags" Target="../tags/tag1260.xml"/><Relationship Id="rId57" Type="http://schemas.openxmlformats.org/officeDocument/2006/relationships/tags" Target="../tags/tag1268.xml"/><Relationship Id="rId10" Type="http://schemas.openxmlformats.org/officeDocument/2006/relationships/tags" Target="../tags/tag1221.xml"/><Relationship Id="rId31" Type="http://schemas.openxmlformats.org/officeDocument/2006/relationships/tags" Target="../tags/tag1242.xml"/><Relationship Id="rId44" Type="http://schemas.openxmlformats.org/officeDocument/2006/relationships/tags" Target="../tags/tag1255.xml"/><Relationship Id="rId52" Type="http://schemas.openxmlformats.org/officeDocument/2006/relationships/tags" Target="../tags/tag1263.xml"/><Relationship Id="rId60" Type="http://schemas.openxmlformats.org/officeDocument/2006/relationships/tags" Target="../tags/tag1271.xml"/><Relationship Id="rId65" Type="http://schemas.openxmlformats.org/officeDocument/2006/relationships/tags" Target="../tags/tag1276.xml"/><Relationship Id="rId73" Type="http://schemas.openxmlformats.org/officeDocument/2006/relationships/tags" Target="../tags/tag1284.xml"/><Relationship Id="rId78" Type="http://schemas.openxmlformats.org/officeDocument/2006/relationships/tags" Target="../tags/tag1289.xml"/><Relationship Id="rId81" Type="http://schemas.openxmlformats.org/officeDocument/2006/relationships/tags" Target="../tags/tag1292.xml"/><Relationship Id="rId86" Type="http://schemas.openxmlformats.org/officeDocument/2006/relationships/tags" Target="../tags/tag1297.xml"/><Relationship Id="rId4" Type="http://schemas.openxmlformats.org/officeDocument/2006/relationships/tags" Target="../tags/tag1215.xml"/><Relationship Id="rId9" Type="http://schemas.openxmlformats.org/officeDocument/2006/relationships/tags" Target="../tags/tag1220.xml"/><Relationship Id="rId13" Type="http://schemas.openxmlformats.org/officeDocument/2006/relationships/tags" Target="../tags/tag1224.xml"/><Relationship Id="rId18" Type="http://schemas.openxmlformats.org/officeDocument/2006/relationships/tags" Target="../tags/tag1229.xml"/><Relationship Id="rId39" Type="http://schemas.openxmlformats.org/officeDocument/2006/relationships/tags" Target="../tags/tag1250.xml"/><Relationship Id="rId34" Type="http://schemas.openxmlformats.org/officeDocument/2006/relationships/tags" Target="../tags/tag1245.xml"/><Relationship Id="rId50" Type="http://schemas.openxmlformats.org/officeDocument/2006/relationships/tags" Target="../tags/tag1261.xml"/><Relationship Id="rId55" Type="http://schemas.openxmlformats.org/officeDocument/2006/relationships/tags" Target="../tags/tag1266.xml"/><Relationship Id="rId76" Type="http://schemas.openxmlformats.org/officeDocument/2006/relationships/tags" Target="../tags/tag1287.xml"/><Relationship Id="rId7" Type="http://schemas.openxmlformats.org/officeDocument/2006/relationships/tags" Target="../tags/tag1218.xml"/><Relationship Id="rId71" Type="http://schemas.openxmlformats.org/officeDocument/2006/relationships/tags" Target="../tags/tag1282.xml"/><Relationship Id="rId92" Type="http://schemas.openxmlformats.org/officeDocument/2006/relationships/slideLayout" Target="../slideLayouts/slideLayout4.xml"/><Relationship Id="rId2" Type="http://schemas.openxmlformats.org/officeDocument/2006/relationships/tags" Target="../tags/tag1213.xml"/><Relationship Id="rId29" Type="http://schemas.openxmlformats.org/officeDocument/2006/relationships/tags" Target="../tags/tag1240.xml"/><Relationship Id="rId24" Type="http://schemas.openxmlformats.org/officeDocument/2006/relationships/tags" Target="../tags/tag1235.xml"/><Relationship Id="rId40" Type="http://schemas.openxmlformats.org/officeDocument/2006/relationships/tags" Target="../tags/tag1251.xml"/><Relationship Id="rId45" Type="http://schemas.openxmlformats.org/officeDocument/2006/relationships/tags" Target="../tags/tag1256.xml"/><Relationship Id="rId66" Type="http://schemas.openxmlformats.org/officeDocument/2006/relationships/tags" Target="../tags/tag1277.xml"/><Relationship Id="rId87" Type="http://schemas.openxmlformats.org/officeDocument/2006/relationships/tags" Target="../tags/tag1298.xml"/><Relationship Id="rId61" Type="http://schemas.openxmlformats.org/officeDocument/2006/relationships/tags" Target="../tags/tag1272.xml"/><Relationship Id="rId82" Type="http://schemas.openxmlformats.org/officeDocument/2006/relationships/tags" Target="../tags/tag1293.xml"/><Relationship Id="rId19" Type="http://schemas.openxmlformats.org/officeDocument/2006/relationships/tags" Target="../tags/tag1230.xml"/><Relationship Id="rId14" Type="http://schemas.openxmlformats.org/officeDocument/2006/relationships/tags" Target="../tags/tag1225.xml"/><Relationship Id="rId30" Type="http://schemas.openxmlformats.org/officeDocument/2006/relationships/tags" Target="../tags/tag1241.xml"/><Relationship Id="rId35" Type="http://schemas.openxmlformats.org/officeDocument/2006/relationships/tags" Target="../tags/tag1246.xml"/><Relationship Id="rId56" Type="http://schemas.openxmlformats.org/officeDocument/2006/relationships/tags" Target="../tags/tag1267.xml"/><Relationship Id="rId77" Type="http://schemas.openxmlformats.org/officeDocument/2006/relationships/tags" Target="../tags/tag1288.xml"/></Relationships>
</file>

<file path=ppt/slides/_rels/slide26.xml.rels><?xml version="1.0" encoding="UTF-8" standalone="yes"?>
<Relationships xmlns="http://schemas.openxmlformats.org/package/2006/relationships"><Relationship Id="rId26" Type="http://schemas.openxmlformats.org/officeDocument/2006/relationships/tags" Target="../tags/tag1328.xml"/><Relationship Id="rId21" Type="http://schemas.openxmlformats.org/officeDocument/2006/relationships/tags" Target="../tags/tag1323.xml"/><Relationship Id="rId42" Type="http://schemas.openxmlformats.org/officeDocument/2006/relationships/tags" Target="../tags/tag1344.xml"/><Relationship Id="rId47" Type="http://schemas.openxmlformats.org/officeDocument/2006/relationships/tags" Target="../tags/tag1349.xml"/><Relationship Id="rId63" Type="http://schemas.openxmlformats.org/officeDocument/2006/relationships/tags" Target="../tags/tag1365.xml"/><Relationship Id="rId68" Type="http://schemas.openxmlformats.org/officeDocument/2006/relationships/tags" Target="../tags/tag1370.xml"/><Relationship Id="rId84" Type="http://schemas.openxmlformats.org/officeDocument/2006/relationships/tags" Target="../tags/tag1386.xml"/><Relationship Id="rId89" Type="http://schemas.openxmlformats.org/officeDocument/2006/relationships/tags" Target="../tags/tag1391.xml"/><Relationship Id="rId112" Type="http://schemas.openxmlformats.org/officeDocument/2006/relationships/tags" Target="../tags/tag1414.xml"/><Relationship Id="rId16" Type="http://schemas.openxmlformats.org/officeDocument/2006/relationships/tags" Target="../tags/tag1318.xml"/><Relationship Id="rId107" Type="http://schemas.openxmlformats.org/officeDocument/2006/relationships/tags" Target="../tags/tag1409.xml"/><Relationship Id="rId11" Type="http://schemas.openxmlformats.org/officeDocument/2006/relationships/tags" Target="../tags/tag1313.xml"/><Relationship Id="rId32" Type="http://schemas.openxmlformats.org/officeDocument/2006/relationships/tags" Target="../tags/tag1334.xml"/><Relationship Id="rId37" Type="http://schemas.openxmlformats.org/officeDocument/2006/relationships/tags" Target="../tags/tag1339.xml"/><Relationship Id="rId53" Type="http://schemas.openxmlformats.org/officeDocument/2006/relationships/tags" Target="../tags/tag1355.xml"/><Relationship Id="rId58" Type="http://schemas.openxmlformats.org/officeDocument/2006/relationships/tags" Target="../tags/tag1360.xml"/><Relationship Id="rId74" Type="http://schemas.openxmlformats.org/officeDocument/2006/relationships/tags" Target="../tags/tag1376.xml"/><Relationship Id="rId79" Type="http://schemas.openxmlformats.org/officeDocument/2006/relationships/tags" Target="../tags/tag1381.xml"/><Relationship Id="rId102" Type="http://schemas.openxmlformats.org/officeDocument/2006/relationships/tags" Target="../tags/tag1404.xml"/><Relationship Id="rId5" Type="http://schemas.openxmlformats.org/officeDocument/2006/relationships/tags" Target="../tags/tag1307.xml"/><Relationship Id="rId90" Type="http://schemas.openxmlformats.org/officeDocument/2006/relationships/tags" Target="../tags/tag1392.xml"/><Relationship Id="rId95" Type="http://schemas.openxmlformats.org/officeDocument/2006/relationships/tags" Target="../tags/tag1397.xml"/><Relationship Id="rId22" Type="http://schemas.openxmlformats.org/officeDocument/2006/relationships/tags" Target="../tags/tag1324.xml"/><Relationship Id="rId27" Type="http://schemas.openxmlformats.org/officeDocument/2006/relationships/tags" Target="../tags/tag1329.xml"/><Relationship Id="rId43" Type="http://schemas.openxmlformats.org/officeDocument/2006/relationships/tags" Target="../tags/tag1345.xml"/><Relationship Id="rId48" Type="http://schemas.openxmlformats.org/officeDocument/2006/relationships/tags" Target="../tags/tag1350.xml"/><Relationship Id="rId64" Type="http://schemas.openxmlformats.org/officeDocument/2006/relationships/tags" Target="../tags/tag1366.xml"/><Relationship Id="rId69" Type="http://schemas.openxmlformats.org/officeDocument/2006/relationships/tags" Target="../tags/tag1371.xml"/><Relationship Id="rId113" Type="http://schemas.openxmlformats.org/officeDocument/2006/relationships/tags" Target="../tags/tag1415.xml"/><Relationship Id="rId80" Type="http://schemas.openxmlformats.org/officeDocument/2006/relationships/tags" Target="../tags/tag1382.xml"/><Relationship Id="rId85" Type="http://schemas.openxmlformats.org/officeDocument/2006/relationships/tags" Target="../tags/tag1387.xml"/><Relationship Id="rId12" Type="http://schemas.openxmlformats.org/officeDocument/2006/relationships/tags" Target="../tags/tag1314.xml"/><Relationship Id="rId17" Type="http://schemas.openxmlformats.org/officeDocument/2006/relationships/tags" Target="../tags/tag1319.xml"/><Relationship Id="rId33" Type="http://schemas.openxmlformats.org/officeDocument/2006/relationships/tags" Target="../tags/tag1335.xml"/><Relationship Id="rId38" Type="http://schemas.openxmlformats.org/officeDocument/2006/relationships/tags" Target="../tags/tag1340.xml"/><Relationship Id="rId59" Type="http://schemas.openxmlformats.org/officeDocument/2006/relationships/tags" Target="../tags/tag1361.xml"/><Relationship Id="rId103" Type="http://schemas.openxmlformats.org/officeDocument/2006/relationships/tags" Target="../tags/tag1405.xml"/><Relationship Id="rId108" Type="http://schemas.openxmlformats.org/officeDocument/2006/relationships/tags" Target="../tags/tag1410.xml"/><Relationship Id="rId54" Type="http://schemas.openxmlformats.org/officeDocument/2006/relationships/tags" Target="../tags/tag1356.xml"/><Relationship Id="rId70" Type="http://schemas.openxmlformats.org/officeDocument/2006/relationships/tags" Target="../tags/tag1372.xml"/><Relationship Id="rId75" Type="http://schemas.openxmlformats.org/officeDocument/2006/relationships/tags" Target="../tags/tag1377.xml"/><Relationship Id="rId91" Type="http://schemas.openxmlformats.org/officeDocument/2006/relationships/tags" Target="../tags/tag1393.xml"/><Relationship Id="rId96" Type="http://schemas.openxmlformats.org/officeDocument/2006/relationships/tags" Target="../tags/tag1398.xml"/><Relationship Id="rId1" Type="http://schemas.openxmlformats.org/officeDocument/2006/relationships/tags" Target="../tags/tag1303.xml"/><Relationship Id="rId6" Type="http://schemas.openxmlformats.org/officeDocument/2006/relationships/tags" Target="../tags/tag1308.xml"/><Relationship Id="rId15" Type="http://schemas.openxmlformats.org/officeDocument/2006/relationships/tags" Target="../tags/tag1317.xml"/><Relationship Id="rId23" Type="http://schemas.openxmlformats.org/officeDocument/2006/relationships/tags" Target="../tags/tag1325.xml"/><Relationship Id="rId28" Type="http://schemas.openxmlformats.org/officeDocument/2006/relationships/tags" Target="../tags/tag1330.xml"/><Relationship Id="rId36" Type="http://schemas.openxmlformats.org/officeDocument/2006/relationships/tags" Target="../tags/tag1338.xml"/><Relationship Id="rId49" Type="http://schemas.openxmlformats.org/officeDocument/2006/relationships/tags" Target="../tags/tag1351.xml"/><Relationship Id="rId57" Type="http://schemas.openxmlformats.org/officeDocument/2006/relationships/tags" Target="../tags/tag1359.xml"/><Relationship Id="rId106" Type="http://schemas.openxmlformats.org/officeDocument/2006/relationships/tags" Target="../tags/tag1408.xml"/><Relationship Id="rId114" Type="http://schemas.openxmlformats.org/officeDocument/2006/relationships/slideLayout" Target="../slideLayouts/slideLayout4.xml"/><Relationship Id="rId10" Type="http://schemas.openxmlformats.org/officeDocument/2006/relationships/tags" Target="../tags/tag1312.xml"/><Relationship Id="rId31" Type="http://schemas.openxmlformats.org/officeDocument/2006/relationships/tags" Target="../tags/tag1333.xml"/><Relationship Id="rId44" Type="http://schemas.openxmlformats.org/officeDocument/2006/relationships/tags" Target="../tags/tag1346.xml"/><Relationship Id="rId52" Type="http://schemas.openxmlformats.org/officeDocument/2006/relationships/tags" Target="../tags/tag1354.xml"/><Relationship Id="rId60" Type="http://schemas.openxmlformats.org/officeDocument/2006/relationships/tags" Target="../tags/tag1362.xml"/><Relationship Id="rId65" Type="http://schemas.openxmlformats.org/officeDocument/2006/relationships/tags" Target="../tags/tag1367.xml"/><Relationship Id="rId73" Type="http://schemas.openxmlformats.org/officeDocument/2006/relationships/tags" Target="../tags/tag1375.xml"/><Relationship Id="rId78" Type="http://schemas.openxmlformats.org/officeDocument/2006/relationships/tags" Target="../tags/tag1380.xml"/><Relationship Id="rId81" Type="http://schemas.openxmlformats.org/officeDocument/2006/relationships/tags" Target="../tags/tag1383.xml"/><Relationship Id="rId86" Type="http://schemas.openxmlformats.org/officeDocument/2006/relationships/tags" Target="../tags/tag1388.xml"/><Relationship Id="rId94" Type="http://schemas.openxmlformats.org/officeDocument/2006/relationships/tags" Target="../tags/tag1396.xml"/><Relationship Id="rId99" Type="http://schemas.openxmlformats.org/officeDocument/2006/relationships/tags" Target="../tags/tag1401.xml"/><Relationship Id="rId101" Type="http://schemas.openxmlformats.org/officeDocument/2006/relationships/tags" Target="../tags/tag1403.xml"/><Relationship Id="rId4" Type="http://schemas.openxmlformats.org/officeDocument/2006/relationships/tags" Target="../tags/tag1306.xml"/><Relationship Id="rId9" Type="http://schemas.openxmlformats.org/officeDocument/2006/relationships/tags" Target="../tags/tag1311.xml"/><Relationship Id="rId13" Type="http://schemas.openxmlformats.org/officeDocument/2006/relationships/tags" Target="../tags/tag1315.xml"/><Relationship Id="rId18" Type="http://schemas.openxmlformats.org/officeDocument/2006/relationships/tags" Target="../tags/tag1320.xml"/><Relationship Id="rId39" Type="http://schemas.openxmlformats.org/officeDocument/2006/relationships/tags" Target="../tags/tag1341.xml"/><Relationship Id="rId109" Type="http://schemas.openxmlformats.org/officeDocument/2006/relationships/tags" Target="../tags/tag1411.xml"/><Relationship Id="rId34" Type="http://schemas.openxmlformats.org/officeDocument/2006/relationships/tags" Target="../tags/tag1336.xml"/><Relationship Id="rId50" Type="http://schemas.openxmlformats.org/officeDocument/2006/relationships/tags" Target="../tags/tag1352.xml"/><Relationship Id="rId55" Type="http://schemas.openxmlformats.org/officeDocument/2006/relationships/tags" Target="../tags/tag1357.xml"/><Relationship Id="rId76" Type="http://schemas.openxmlformats.org/officeDocument/2006/relationships/tags" Target="../tags/tag1378.xml"/><Relationship Id="rId97" Type="http://schemas.openxmlformats.org/officeDocument/2006/relationships/tags" Target="../tags/tag1399.xml"/><Relationship Id="rId104" Type="http://schemas.openxmlformats.org/officeDocument/2006/relationships/tags" Target="../tags/tag1406.xml"/><Relationship Id="rId7" Type="http://schemas.openxmlformats.org/officeDocument/2006/relationships/tags" Target="../tags/tag1309.xml"/><Relationship Id="rId71" Type="http://schemas.openxmlformats.org/officeDocument/2006/relationships/tags" Target="../tags/tag1373.xml"/><Relationship Id="rId92" Type="http://schemas.openxmlformats.org/officeDocument/2006/relationships/tags" Target="../tags/tag1394.xml"/><Relationship Id="rId2" Type="http://schemas.openxmlformats.org/officeDocument/2006/relationships/tags" Target="../tags/tag1304.xml"/><Relationship Id="rId29" Type="http://schemas.openxmlformats.org/officeDocument/2006/relationships/tags" Target="../tags/tag1331.xml"/><Relationship Id="rId24" Type="http://schemas.openxmlformats.org/officeDocument/2006/relationships/tags" Target="../tags/tag1326.xml"/><Relationship Id="rId40" Type="http://schemas.openxmlformats.org/officeDocument/2006/relationships/tags" Target="../tags/tag1342.xml"/><Relationship Id="rId45" Type="http://schemas.openxmlformats.org/officeDocument/2006/relationships/tags" Target="../tags/tag1347.xml"/><Relationship Id="rId66" Type="http://schemas.openxmlformats.org/officeDocument/2006/relationships/tags" Target="../tags/tag1368.xml"/><Relationship Id="rId87" Type="http://schemas.openxmlformats.org/officeDocument/2006/relationships/tags" Target="../tags/tag1389.xml"/><Relationship Id="rId110" Type="http://schemas.openxmlformats.org/officeDocument/2006/relationships/tags" Target="../tags/tag1412.xml"/><Relationship Id="rId115" Type="http://schemas.openxmlformats.org/officeDocument/2006/relationships/notesSlide" Target="../notesSlides/notesSlide9.xml"/><Relationship Id="rId61" Type="http://schemas.openxmlformats.org/officeDocument/2006/relationships/tags" Target="../tags/tag1363.xml"/><Relationship Id="rId82" Type="http://schemas.openxmlformats.org/officeDocument/2006/relationships/tags" Target="../tags/tag1384.xml"/><Relationship Id="rId19" Type="http://schemas.openxmlformats.org/officeDocument/2006/relationships/tags" Target="../tags/tag1321.xml"/><Relationship Id="rId14" Type="http://schemas.openxmlformats.org/officeDocument/2006/relationships/tags" Target="../tags/tag1316.xml"/><Relationship Id="rId30" Type="http://schemas.openxmlformats.org/officeDocument/2006/relationships/tags" Target="../tags/tag1332.xml"/><Relationship Id="rId35" Type="http://schemas.openxmlformats.org/officeDocument/2006/relationships/tags" Target="../tags/tag1337.xml"/><Relationship Id="rId56" Type="http://schemas.openxmlformats.org/officeDocument/2006/relationships/tags" Target="../tags/tag1358.xml"/><Relationship Id="rId77" Type="http://schemas.openxmlformats.org/officeDocument/2006/relationships/tags" Target="../tags/tag1379.xml"/><Relationship Id="rId100" Type="http://schemas.openxmlformats.org/officeDocument/2006/relationships/tags" Target="../tags/tag1402.xml"/><Relationship Id="rId105" Type="http://schemas.openxmlformats.org/officeDocument/2006/relationships/tags" Target="../tags/tag1407.xml"/><Relationship Id="rId8" Type="http://schemas.openxmlformats.org/officeDocument/2006/relationships/tags" Target="../tags/tag1310.xml"/><Relationship Id="rId51" Type="http://schemas.openxmlformats.org/officeDocument/2006/relationships/tags" Target="../tags/tag1353.xml"/><Relationship Id="rId72" Type="http://schemas.openxmlformats.org/officeDocument/2006/relationships/tags" Target="../tags/tag1374.xml"/><Relationship Id="rId93" Type="http://schemas.openxmlformats.org/officeDocument/2006/relationships/tags" Target="../tags/tag1395.xml"/><Relationship Id="rId98" Type="http://schemas.openxmlformats.org/officeDocument/2006/relationships/tags" Target="../tags/tag1400.xml"/><Relationship Id="rId3" Type="http://schemas.openxmlformats.org/officeDocument/2006/relationships/tags" Target="../tags/tag1305.xml"/><Relationship Id="rId25" Type="http://schemas.openxmlformats.org/officeDocument/2006/relationships/tags" Target="../tags/tag1327.xml"/><Relationship Id="rId46" Type="http://schemas.openxmlformats.org/officeDocument/2006/relationships/tags" Target="../tags/tag1348.xml"/><Relationship Id="rId67" Type="http://schemas.openxmlformats.org/officeDocument/2006/relationships/tags" Target="../tags/tag1369.xml"/><Relationship Id="rId116" Type="http://schemas.openxmlformats.org/officeDocument/2006/relationships/image" Target="../media/image9.emf"/><Relationship Id="rId20" Type="http://schemas.openxmlformats.org/officeDocument/2006/relationships/tags" Target="../tags/tag1322.xml"/><Relationship Id="rId41" Type="http://schemas.openxmlformats.org/officeDocument/2006/relationships/tags" Target="../tags/tag1343.xml"/><Relationship Id="rId62" Type="http://schemas.openxmlformats.org/officeDocument/2006/relationships/tags" Target="../tags/tag1364.xml"/><Relationship Id="rId83" Type="http://schemas.openxmlformats.org/officeDocument/2006/relationships/tags" Target="../tags/tag1385.xml"/><Relationship Id="rId88" Type="http://schemas.openxmlformats.org/officeDocument/2006/relationships/tags" Target="../tags/tag1390.xml"/><Relationship Id="rId111" Type="http://schemas.openxmlformats.org/officeDocument/2006/relationships/tags" Target="../tags/tag1413.xml"/></Relationships>
</file>

<file path=ppt/slides/_rels/slide27.xml.rels><?xml version="1.0" encoding="UTF-8" standalone="yes"?>
<Relationships xmlns="http://schemas.openxmlformats.org/package/2006/relationships"><Relationship Id="rId26" Type="http://schemas.openxmlformats.org/officeDocument/2006/relationships/tags" Target="../tags/tag1441.xml"/><Relationship Id="rId21" Type="http://schemas.openxmlformats.org/officeDocument/2006/relationships/tags" Target="../tags/tag1436.xml"/><Relationship Id="rId42" Type="http://schemas.openxmlformats.org/officeDocument/2006/relationships/tags" Target="../tags/tag1457.xml"/><Relationship Id="rId47" Type="http://schemas.openxmlformats.org/officeDocument/2006/relationships/tags" Target="../tags/tag1462.xml"/><Relationship Id="rId63" Type="http://schemas.openxmlformats.org/officeDocument/2006/relationships/tags" Target="../tags/tag1478.xml"/><Relationship Id="rId68" Type="http://schemas.openxmlformats.org/officeDocument/2006/relationships/tags" Target="../tags/tag1483.xml"/><Relationship Id="rId16" Type="http://schemas.openxmlformats.org/officeDocument/2006/relationships/tags" Target="../tags/tag1431.xml"/><Relationship Id="rId11" Type="http://schemas.openxmlformats.org/officeDocument/2006/relationships/tags" Target="../tags/tag1426.xml"/><Relationship Id="rId32" Type="http://schemas.openxmlformats.org/officeDocument/2006/relationships/tags" Target="../tags/tag1447.xml"/><Relationship Id="rId37" Type="http://schemas.openxmlformats.org/officeDocument/2006/relationships/tags" Target="../tags/tag1452.xml"/><Relationship Id="rId53" Type="http://schemas.openxmlformats.org/officeDocument/2006/relationships/tags" Target="../tags/tag1468.xml"/><Relationship Id="rId58" Type="http://schemas.openxmlformats.org/officeDocument/2006/relationships/tags" Target="../tags/tag1473.xml"/><Relationship Id="rId74" Type="http://schemas.openxmlformats.org/officeDocument/2006/relationships/tags" Target="../tags/tag1489.xml"/><Relationship Id="rId79" Type="http://schemas.openxmlformats.org/officeDocument/2006/relationships/tags" Target="../tags/tag1494.xml"/><Relationship Id="rId5" Type="http://schemas.openxmlformats.org/officeDocument/2006/relationships/tags" Target="../tags/tag1420.xml"/><Relationship Id="rId61" Type="http://schemas.openxmlformats.org/officeDocument/2006/relationships/tags" Target="../tags/tag1476.xml"/><Relationship Id="rId82" Type="http://schemas.openxmlformats.org/officeDocument/2006/relationships/notesSlide" Target="../notesSlides/notesSlide10.xml"/><Relationship Id="rId19" Type="http://schemas.openxmlformats.org/officeDocument/2006/relationships/tags" Target="../tags/tag1434.xml"/><Relationship Id="rId14" Type="http://schemas.openxmlformats.org/officeDocument/2006/relationships/tags" Target="../tags/tag1429.xml"/><Relationship Id="rId22" Type="http://schemas.openxmlformats.org/officeDocument/2006/relationships/tags" Target="../tags/tag1437.xml"/><Relationship Id="rId27" Type="http://schemas.openxmlformats.org/officeDocument/2006/relationships/tags" Target="../tags/tag1442.xml"/><Relationship Id="rId30" Type="http://schemas.openxmlformats.org/officeDocument/2006/relationships/tags" Target="../tags/tag1445.xml"/><Relationship Id="rId35" Type="http://schemas.openxmlformats.org/officeDocument/2006/relationships/tags" Target="../tags/tag1450.xml"/><Relationship Id="rId43" Type="http://schemas.openxmlformats.org/officeDocument/2006/relationships/tags" Target="../tags/tag1458.xml"/><Relationship Id="rId48" Type="http://schemas.openxmlformats.org/officeDocument/2006/relationships/tags" Target="../tags/tag1463.xml"/><Relationship Id="rId56" Type="http://schemas.openxmlformats.org/officeDocument/2006/relationships/tags" Target="../tags/tag1471.xml"/><Relationship Id="rId64" Type="http://schemas.openxmlformats.org/officeDocument/2006/relationships/tags" Target="../tags/tag1479.xml"/><Relationship Id="rId69" Type="http://schemas.openxmlformats.org/officeDocument/2006/relationships/tags" Target="../tags/tag1484.xml"/><Relationship Id="rId77" Type="http://schemas.openxmlformats.org/officeDocument/2006/relationships/tags" Target="../tags/tag1492.xml"/><Relationship Id="rId8" Type="http://schemas.openxmlformats.org/officeDocument/2006/relationships/tags" Target="../tags/tag1423.xml"/><Relationship Id="rId51" Type="http://schemas.openxmlformats.org/officeDocument/2006/relationships/tags" Target="../tags/tag1466.xml"/><Relationship Id="rId72" Type="http://schemas.openxmlformats.org/officeDocument/2006/relationships/tags" Target="../tags/tag1487.xml"/><Relationship Id="rId80" Type="http://schemas.openxmlformats.org/officeDocument/2006/relationships/tags" Target="../tags/tag1495.xml"/><Relationship Id="rId3" Type="http://schemas.openxmlformats.org/officeDocument/2006/relationships/tags" Target="../tags/tag1418.xml"/><Relationship Id="rId12" Type="http://schemas.openxmlformats.org/officeDocument/2006/relationships/tags" Target="../tags/tag1427.xml"/><Relationship Id="rId17" Type="http://schemas.openxmlformats.org/officeDocument/2006/relationships/tags" Target="../tags/tag1432.xml"/><Relationship Id="rId25" Type="http://schemas.openxmlformats.org/officeDocument/2006/relationships/tags" Target="../tags/tag1440.xml"/><Relationship Id="rId33" Type="http://schemas.openxmlformats.org/officeDocument/2006/relationships/tags" Target="../tags/tag1448.xml"/><Relationship Id="rId38" Type="http://schemas.openxmlformats.org/officeDocument/2006/relationships/tags" Target="../tags/tag1453.xml"/><Relationship Id="rId46" Type="http://schemas.openxmlformats.org/officeDocument/2006/relationships/tags" Target="../tags/tag1461.xml"/><Relationship Id="rId59" Type="http://schemas.openxmlformats.org/officeDocument/2006/relationships/tags" Target="../tags/tag1474.xml"/><Relationship Id="rId67" Type="http://schemas.openxmlformats.org/officeDocument/2006/relationships/tags" Target="../tags/tag1482.xml"/><Relationship Id="rId20" Type="http://schemas.openxmlformats.org/officeDocument/2006/relationships/tags" Target="../tags/tag1435.xml"/><Relationship Id="rId41" Type="http://schemas.openxmlformats.org/officeDocument/2006/relationships/tags" Target="../tags/tag1456.xml"/><Relationship Id="rId54" Type="http://schemas.openxmlformats.org/officeDocument/2006/relationships/tags" Target="../tags/tag1469.xml"/><Relationship Id="rId62" Type="http://schemas.openxmlformats.org/officeDocument/2006/relationships/tags" Target="../tags/tag1477.xml"/><Relationship Id="rId70" Type="http://schemas.openxmlformats.org/officeDocument/2006/relationships/tags" Target="../tags/tag1485.xml"/><Relationship Id="rId75" Type="http://schemas.openxmlformats.org/officeDocument/2006/relationships/tags" Target="../tags/tag1490.xml"/><Relationship Id="rId1" Type="http://schemas.openxmlformats.org/officeDocument/2006/relationships/tags" Target="../tags/tag1416.xml"/><Relationship Id="rId6" Type="http://schemas.openxmlformats.org/officeDocument/2006/relationships/tags" Target="../tags/tag1421.xml"/><Relationship Id="rId15" Type="http://schemas.openxmlformats.org/officeDocument/2006/relationships/tags" Target="../tags/tag1430.xml"/><Relationship Id="rId23" Type="http://schemas.openxmlformats.org/officeDocument/2006/relationships/tags" Target="../tags/tag1438.xml"/><Relationship Id="rId28" Type="http://schemas.openxmlformats.org/officeDocument/2006/relationships/tags" Target="../tags/tag1443.xml"/><Relationship Id="rId36" Type="http://schemas.openxmlformats.org/officeDocument/2006/relationships/tags" Target="../tags/tag1451.xml"/><Relationship Id="rId49" Type="http://schemas.openxmlformats.org/officeDocument/2006/relationships/tags" Target="../tags/tag1464.xml"/><Relationship Id="rId57" Type="http://schemas.openxmlformats.org/officeDocument/2006/relationships/tags" Target="../tags/tag1472.xml"/><Relationship Id="rId10" Type="http://schemas.openxmlformats.org/officeDocument/2006/relationships/tags" Target="../tags/tag1425.xml"/><Relationship Id="rId31" Type="http://schemas.openxmlformats.org/officeDocument/2006/relationships/tags" Target="../tags/tag1446.xml"/><Relationship Id="rId44" Type="http://schemas.openxmlformats.org/officeDocument/2006/relationships/tags" Target="../tags/tag1459.xml"/><Relationship Id="rId52" Type="http://schemas.openxmlformats.org/officeDocument/2006/relationships/tags" Target="../tags/tag1467.xml"/><Relationship Id="rId60" Type="http://schemas.openxmlformats.org/officeDocument/2006/relationships/tags" Target="../tags/tag1475.xml"/><Relationship Id="rId65" Type="http://schemas.openxmlformats.org/officeDocument/2006/relationships/tags" Target="../tags/tag1480.xml"/><Relationship Id="rId73" Type="http://schemas.openxmlformats.org/officeDocument/2006/relationships/tags" Target="../tags/tag1488.xml"/><Relationship Id="rId78" Type="http://schemas.openxmlformats.org/officeDocument/2006/relationships/tags" Target="../tags/tag1493.xml"/><Relationship Id="rId81" Type="http://schemas.openxmlformats.org/officeDocument/2006/relationships/slideLayout" Target="../slideLayouts/slideLayout4.xml"/><Relationship Id="rId4" Type="http://schemas.openxmlformats.org/officeDocument/2006/relationships/tags" Target="../tags/tag1419.xml"/><Relationship Id="rId9" Type="http://schemas.openxmlformats.org/officeDocument/2006/relationships/tags" Target="../tags/tag1424.xml"/><Relationship Id="rId13" Type="http://schemas.openxmlformats.org/officeDocument/2006/relationships/tags" Target="../tags/tag1428.xml"/><Relationship Id="rId18" Type="http://schemas.openxmlformats.org/officeDocument/2006/relationships/tags" Target="../tags/tag1433.xml"/><Relationship Id="rId39" Type="http://schemas.openxmlformats.org/officeDocument/2006/relationships/tags" Target="../tags/tag1454.xml"/><Relationship Id="rId34" Type="http://schemas.openxmlformats.org/officeDocument/2006/relationships/tags" Target="../tags/tag1449.xml"/><Relationship Id="rId50" Type="http://schemas.openxmlformats.org/officeDocument/2006/relationships/tags" Target="../tags/tag1465.xml"/><Relationship Id="rId55" Type="http://schemas.openxmlformats.org/officeDocument/2006/relationships/tags" Target="../tags/tag1470.xml"/><Relationship Id="rId76" Type="http://schemas.openxmlformats.org/officeDocument/2006/relationships/tags" Target="../tags/tag1491.xml"/><Relationship Id="rId7" Type="http://schemas.openxmlformats.org/officeDocument/2006/relationships/tags" Target="../tags/tag1422.xml"/><Relationship Id="rId71" Type="http://schemas.openxmlformats.org/officeDocument/2006/relationships/tags" Target="../tags/tag1486.xml"/><Relationship Id="rId2" Type="http://schemas.openxmlformats.org/officeDocument/2006/relationships/tags" Target="../tags/tag1417.xml"/><Relationship Id="rId29" Type="http://schemas.openxmlformats.org/officeDocument/2006/relationships/tags" Target="../tags/tag1444.xml"/><Relationship Id="rId24" Type="http://schemas.openxmlformats.org/officeDocument/2006/relationships/tags" Target="../tags/tag1439.xml"/><Relationship Id="rId40" Type="http://schemas.openxmlformats.org/officeDocument/2006/relationships/tags" Target="../tags/tag1455.xml"/><Relationship Id="rId45" Type="http://schemas.openxmlformats.org/officeDocument/2006/relationships/tags" Target="../tags/tag1460.xml"/><Relationship Id="rId66" Type="http://schemas.openxmlformats.org/officeDocument/2006/relationships/tags" Target="../tags/tag1481.xml"/></Relationships>
</file>

<file path=ppt/slides/_rels/slide28.xml.rels><?xml version="1.0" encoding="UTF-8" standalone="yes"?>
<Relationships xmlns="http://schemas.openxmlformats.org/package/2006/relationships"><Relationship Id="rId117" Type="http://schemas.openxmlformats.org/officeDocument/2006/relationships/tags" Target="../tags/tag1612.xml"/><Relationship Id="rId21" Type="http://schemas.openxmlformats.org/officeDocument/2006/relationships/tags" Target="../tags/tag1516.xml"/><Relationship Id="rId42" Type="http://schemas.openxmlformats.org/officeDocument/2006/relationships/tags" Target="../tags/tag1537.xml"/><Relationship Id="rId63" Type="http://schemas.openxmlformats.org/officeDocument/2006/relationships/tags" Target="../tags/tag1558.xml"/><Relationship Id="rId84" Type="http://schemas.openxmlformats.org/officeDocument/2006/relationships/tags" Target="../tags/tag1579.xml"/><Relationship Id="rId138" Type="http://schemas.openxmlformats.org/officeDocument/2006/relationships/notesSlide" Target="../notesSlides/notesSlide11.xml"/><Relationship Id="rId16" Type="http://schemas.openxmlformats.org/officeDocument/2006/relationships/tags" Target="../tags/tag1511.xml"/><Relationship Id="rId107" Type="http://schemas.openxmlformats.org/officeDocument/2006/relationships/tags" Target="../tags/tag1602.xml"/><Relationship Id="rId11" Type="http://schemas.openxmlformats.org/officeDocument/2006/relationships/tags" Target="../tags/tag1506.xml"/><Relationship Id="rId32" Type="http://schemas.openxmlformats.org/officeDocument/2006/relationships/tags" Target="../tags/tag1527.xml"/><Relationship Id="rId37" Type="http://schemas.openxmlformats.org/officeDocument/2006/relationships/tags" Target="../tags/tag1532.xml"/><Relationship Id="rId53" Type="http://schemas.openxmlformats.org/officeDocument/2006/relationships/tags" Target="../tags/tag1548.xml"/><Relationship Id="rId58" Type="http://schemas.openxmlformats.org/officeDocument/2006/relationships/tags" Target="../tags/tag1553.xml"/><Relationship Id="rId74" Type="http://schemas.openxmlformats.org/officeDocument/2006/relationships/tags" Target="../tags/tag1569.xml"/><Relationship Id="rId79" Type="http://schemas.openxmlformats.org/officeDocument/2006/relationships/tags" Target="../tags/tag1574.xml"/><Relationship Id="rId102" Type="http://schemas.openxmlformats.org/officeDocument/2006/relationships/tags" Target="../tags/tag1597.xml"/><Relationship Id="rId123" Type="http://schemas.openxmlformats.org/officeDocument/2006/relationships/tags" Target="../tags/tag1618.xml"/><Relationship Id="rId128" Type="http://schemas.openxmlformats.org/officeDocument/2006/relationships/tags" Target="../tags/tag1623.xml"/><Relationship Id="rId5" Type="http://schemas.openxmlformats.org/officeDocument/2006/relationships/tags" Target="../tags/tag1500.xml"/><Relationship Id="rId90" Type="http://schemas.openxmlformats.org/officeDocument/2006/relationships/tags" Target="../tags/tag1585.xml"/><Relationship Id="rId95" Type="http://schemas.openxmlformats.org/officeDocument/2006/relationships/tags" Target="../tags/tag1590.xml"/><Relationship Id="rId22" Type="http://schemas.openxmlformats.org/officeDocument/2006/relationships/tags" Target="../tags/tag1517.xml"/><Relationship Id="rId27" Type="http://schemas.openxmlformats.org/officeDocument/2006/relationships/tags" Target="../tags/tag1522.xml"/><Relationship Id="rId43" Type="http://schemas.openxmlformats.org/officeDocument/2006/relationships/tags" Target="../tags/tag1538.xml"/><Relationship Id="rId48" Type="http://schemas.openxmlformats.org/officeDocument/2006/relationships/tags" Target="../tags/tag1543.xml"/><Relationship Id="rId64" Type="http://schemas.openxmlformats.org/officeDocument/2006/relationships/tags" Target="../tags/tag1559.xml"/><Relationship Id="rId69" Type="http://schemas.openxmlformats.org/officeDocument/2006/relationships/tags" Target="../tags/tag1564.xml"/><Relationship Id="rId113" Type="http://schemas.openxmlformats.org/officeDocument/2006/relationships/tags" Target="../tags/tag1608.xml"/><Relationship Id="rId118" Type="http://schemas.openxmlformats.org/officeDocument/2006/relationships/tags" Target="../tags/tag1613.xml"/><Relationship Id="rId134" Type="http://schemas.openxmlformats.org/officeDocument/2006/relationships/tags" Target="../tags/tag1629.xml"/><Relationship Id="rId80" Type="http://schemas.openxmlformats.org/officeDocument/2006/relationships/tags" Target="../tags/tag1575.xml"/><Relationship Id="rId85" Type="http://schemas.openxmlformats.org/officeDocument/2006/relationships/tags" Target="../tags/tag1580.xml"/><Relationship Id="rId12" Type="http://schemas.openxmlformats.org/officeDocument/2006/relationships/tags" Target="../tags/tag1507.xml"/><Relationship Id="rId17" Type="http://schemas.openxmlformats.org/officeDocument/2006/relationships/tags" Target="../tags/tag1512.xml"/><Relationship Id="rId33" Type="http://schemas.openxmlformats.org/officeDocument/2006/relationships/tags" Target="../tags/tag1528.xml"/><Relationship Id="rId38" Type="http://schemas.openxmlformats.org/officeDocument/2006/relationships/tags" Target="../tags/tag1533.xml"/><Relationship Id="rId59" Type="http://schemas.openxmlformats.org/officeDocument/2006/relationships/tags" Target="../tags/tag1554.xml"/><Relationship Id="rId103" Type="http://schemas.openxmlformats.org/officeDocument/2006/relationships/tags" Target="../tags/tag1598.xml"/><Relationship Id="rId108" Type="http://schemas.openxmlformats.org/officeDocument/2006/relationships/tags" Target="../tags/tag1603.xml"/><Relationship Id="rId124" Type="http://schemas.openxmlformats.org/officeDocument/2006/relationships/tags" Target="../tags/tag1619.xml"/><Relationship Id="rId129" Type="http://schemas.openxmlformats.org/officeDocument/2006/relationships/tags" Target="../tags/tag1624.xml"/><Relationship Id="rId54" Type="http://schemas.openxmlformats.org/officeDocument/2006/relationships/tags" Target="../tags/tag1549.xml"/><Relationship Id="rId70" Type="http://schemas.openxmlformats.org/officeDocument/2006/relationships/tags" Target="../tags/tag1565.xml"/><Relationship Id="rId75" Type="http://schemas.openxmlformats.org/officeDocument/2006/relationships/tags" Target="../tags/tag1570.xml"/><Relationship Id="rId91" Type="http://schemas.openxmlformats.org/officeDocument/2006/relationships/tags" Target="../tags/tag1586.xml"/><Relationship Id="rId96" Type="http://schemas.openxmlformats.org/officeDocument/2006/relationships/tags" Target="../tags/tag1591.xml"/><Relationship Id="rId1" Type="http://schemas.openxmlformats.org/officeDocument/2006/relationships/tags" Target="../tags/tag1496.xml"/><Relationship Id="rId6" Type="http://schemas.openxmlformats.org/officeDocument/2006/relationships/tags" Target="../tags/tag1501.xml"/><Relationship Id="rId23" Type="http://schemas.openxmlformats.org/officeDocument/2006/relationships/tags" Target="../tags/tag1518.xml"/><Relationship Id="rId28" Type="http://schemas.openxmlformats.org/officeDocument/2006/relationships/tags" Target="../tags/tag1523.xml"/><Relationship Id="rId49" Type="http://schemas.openxmlformats.org/officeDocument/2006/relationships/tags" Target="../tags/tag1544.xml"/><Relationship Id="rId114" Type="http://schemas.openxmlformats.org/officeDocument/2006/relationships/tags" Target="../tags/tag1609.xml"/><Relationship Id="rId119" Type="http://schemas.openxmlformats.org/officeDocument/2006/relationships/tags" Target="../tags/tag1614.xml"/><Relationship Id="rId44" Type="http://schemas.openxmlformats.org/officeDocument/2006/relationships/tags" Target="../tags/tag1539.xml"/><Relationship Id="rId60" Type="http://schemas.openxmlformats.org/officeDocument/2006/relationships/tags" Target="../tags/tag1555.xml"/><Relationship Id="rId65" Type="http://schemas.openxmlformats.org/officeDocument/2006/relationships/tags" Target="../tags/tag1560.xml"/><Relationship Id="rId81" Type="http://schemas.openxmlformats.org/officeDocument/2006/relationships/tags" Target="../tags/tag1576.xml"/><Relationship Id="rId86" Type="http://schemas.openxmlformats.org/officeDocument/2006/relationships/tags" Target="../tags/tag1581.xml"/><Relationship Id="rId130" Type="http://schemas.openxmlformats.org/officeDocument/2006/relationships/tags" Target="../tags/tag1625.xml"/><Relationship Id="rId135" Type="http://schemas.openxmlformats.org/officeDocument/2006/relationships/tags" Target="../tags/tag1630.xml"/><Relationship Id="rId13" Type="http://schemas.openxmlformats.org/officeDocument/2006/relationships/tags" Target="../tags/tag1508.xml"/><Relationship Id="rId18" Type="http://schemas.openxmlformats.org/officeDocument/2006/relationships/tags" Target="../tags/tag1513.xml"/><Relationship Id="rId39" Type="http://schemas.openxmlformats.org/officeDocument/2006/relationships/tags" Target="../tags/tag1534.xml"/><Relationship Id="rId109" Type="http://schemas.openxmlformats.org/officeDocument/2006/relationships/tags" Target="../tags/tag1604.xml"/><Relationship Id="rId34" Type="http://schemas.openxmlformats.org/officeDocument/2006/relationships/tags" Target="../tags/tag1529.xml"/><Relationship Id="rId50" Type="http://schemas.openxmlformats.org/officeDocument/2006/relationships/tags" Target="../tags/tag1545.xml"/><Relationship Id="rId55" Type="http://schemas.openxmlformats.org/officeDocument/2006/relationships/tags" Target="../tags/tag1550.xml"/><Relationship Id="rId76" Type="http://schemas.openxmlformats.org/officeDocument/2006/relationships/tags" Target="../tags/tag1571.xml"/><Relationship Id="rId97" Type="http://schemas.openxmlformats.org/officeDocument/2006/relationships/tags" Target="../tags/tag1592.xml"/><Relationship Id="rId104" Type="http://schemas.openxmlformats.org/officeDocument/2006/relationships/tags" Target="../tags/tag1599.xml"/><Relationship Id="rId120" Type="http://schemas.openxmlformats.org/officeDocument/2006/relationships/tags" Target="../tags/tag1615.xml"/><Relationship Id="rId125" Type="http://schemas.openxmlformats.org/officeDocument/2006/relationships/tags" Target="../tags/tag1620.xml"/><Relationship Id="rId7" Type="http://schemas.openxmlformats.org/officeDocument/2006/relationships/tags" Target="../tags/tag1502.xml"/><Relationship Id="rId71" Type="http://schemas.openxmlformats.org/officeDocument/2006/relationships/tags" Target="../tags/tag1566.xml"/><Relationship Id="rId92" Type="http://schemas.openxmlformats.org/officeDocument/2006/relationships/tags" Target="../tags/tag1587.xml"/><Relationship Id="rId2" Type="http://schemas.openxmlformats.org/officeDocument/2006/relationships/tags" Target="../tags/tag1497.xml"/><Relationship Id="rId29" Type="http://schemas.openxmlformats.org/officeDocument/2006/relationships/tags" Target="../tags/tag1524.xml"/><Relationship Id="rId24" Type="http://schemas.openxmlformats.org/officeDocument/2006/relationships/tags" Target="../tags/tag1519.xml"/><Relationship Id="rId40" Type="http://schemas.openxmlformats.org/officeDocument/2006/relationships/tags" Target="../tags/tag1535.xml"/><Relationship Id="rId45" Type="http://schemas.openxmlformats.org/officeDocument/2006/relationships/tags" Target="../tags/tag1540.xml"/><Relationship Id="rId66" Type="http://schemas.openxmlformats.org/officeDocument/2006/relationships/tags" Target="../tags/tag1561.xml"/><Relationship Id="rId87" Type="http://schemas.openxmlformats.org/officeDocument/2006/relationships/tags" Target="../tags/tag1582.xml"/><Relationship Id="rId110" Type="http://schemas.openxmlformats.org/officeDocument/2006/relationships/tags" Target="../tags/tag1605.xml"/><Relationship Id="rId115" Type="http://schemas.openxmlformats.org/officeDocument/2006/relationships/tags" Target="../tags/tag1610.xml"/><Relationship Id="rId131" Type="http://schemas.openxmlformats.org/officeDocument/2006/relationships/tags" Target="../tags/tag1626.xml"/><Relationship Id="rId136" Type="http://schemas.openxmlformats.org/officeDocument/2006/relationships/tags" Target="../tags/tag1631.xml"/><Relationship Id="rId61" Type="http://schemas.openxmlformats.org/officeDocument/2006/relationships/tags" Target="../tags/tag1556.xml"/><Relationship Id="rId82" Type="http://schemas.openxmlformats.org/officeDocument/2006/relationships/tags" Target="../tags/tag1577.xml"/><Relationship Id="rId19" Type="http://schemas.openxmlformats.org/officeDocument/2006/relationships/tags" Target="../tags/tag1514.xml"/><Relationship Id="rId14" Type="http://schemas.openxmlformats.org/officeDocument/2006/relationships/tags" Target="../tags/tag1509.xml"/><Relationship Id="rId30" Type="http://schemas.openxmlformats.org/officeDocument/2006/relationships/tags" Target="../tags/tag1525.xml"/><Relationship Id="rId35" Type="http://schemas.openxmlformats.org/officeDocument/2006/relationships/tags" Target="../tags/tag1530.xml"/><Relationship Id="rId56" Type="http://schemas.openxmlformats.org/officeDocument/2006/relationships/tags" Target="../tags/tag1551.xml"/><Relationship Id="rId77" Type="http://schemas.openxmlformats.org/officeDocument/2006/relationships/tags" Target="../tags/tag1572.xml"/><Relationship Id="rId100" Type="http://schemas.openxmlformats.org/officeDocument/2006/relationships/tags" Target="../tags/tag1595.xml"/><Relationship Id="rId105" Type="http://schemas.openxmlformats.org/officeDocument/2006/relationships/tags" Target="../tags/tag1600.xml"/><Relationship Id="rId126" Type="http://schemas.openxmlformats.org/officeDocument/2006/relationships/tags" Target="../tags/tag1621.xml"/><Relationship Id="rId8" Type="http://schemas.openxmlformats.org/officeDocument/2006/relationships/tags" Target="../tags/tag1503.xml"/><Relationship Id="rId51" Type="http://schemas.openxmlformats.org/officeDocument/2006/relationships/tags" Target="../tags/tag1546.xml"/><Relationship Id="rId72" Type="http://schemas.openxmlformats.org/officeDocument/2006/relationships/tags" Target="../tags/tag1567.xml"/><Relationship Id="rId93" Type="http://schemas.openxmlformats.org/officeDocument/2006/relationships/tags" Target="../tags/tag1588.xml"/><Relationship Id="rId98" Type="http://schemas.openxmlformats.org/officeDocument/2006/relationships/tags" Target="../tags/tag1593.xml"/><Relationship Id="rId121" Type="http://schemas.openxmlformats.org/officeDocument/2006/relationships/tags" Target="../tags/tag1616.xml"/><Relationship Id="rId3" Type="http://schemas.openxmlformats.org/officeDocument/2006/relationships/tags" Target="../tags/tag1498.xml"/><Relationship Id="rId25" Type="http://schemas.openxmlformats.org/officeDocument/2006/relationships/tags" Target="../tags/tag1520.xml"/><Relationship Id="rId46" Type="http://schemas.openxmlformats.org/officeDocument/2006/relationships/tags" Target="../tags/tag1541.xml"/><Relationship Id="rId67" Type="http://schemas.openxmlformats.org/officeDocument/2006/relationships/tags" Target="../tags/tag1562.xml"/><Relationship Id="rId116" Type="http://schemas.openxmlformats.org/officeDocument/2006/relationships/tags" Target="../tags/tag1611.xml"/><Relationship Id="rId137" Type="http://schemas.openxmlformats.org/officeDocument/2006/relationships/slideLayout" Target="../slideLayouts/slideLayout4.xml"/><Relationship Id="rId20" Type="http://schemas.openxmlformats.org/officeDocument/2006/relationships/tags" Target="../tags/tag1515.xml"/><Relationship Id="rId41" Type="http://schemas.openxmlformats.org/officeDocument/2006/relationships/tags" Target="../tags/tag1536.xml"/><Relationship Id="rId62" Type="http://schemas.openxmlformats.org/officeDocument/2006/relationships/tags" Target="../tags/tag1557.xml"/><Relationship Id="rId83" Type="http://schemas.openxmlformats.org/officeDocument/2006/relationships/tags" Target="../tags/tag1578.xml"/><Relationship Id="rId88" Type="http://schemas.openxmlformats.org/officeDocument/2006/relationships/tags" Target="../tags/tag1583.xml"/><Relationship Id="rId111" Type="http://schemas.openxmlformats.org/officeDocument/2006/relationships/tags" Target="../tags/tag1606.xml"/><Relationship Id="rId132" Type="http://schemas.openxmlformats.org/officeDocument/2006/relationships/tags" Target="../tags/tag1627.xml"/><Relationship Id="rId15" Type="http://schemas.openxmlformats.org/officeDocument/2006/relationships/tags" Target="../tags/tag1510.xml"/><Relationship Id="rId36" Type="http://schemas.openxmlformats.org/officeDocument/2006/relationships/tags" Target="../tags/tag1531.xml"/><Relationship Id="rId57" Type="http://schemas.openxmlformats.org/officeDocument/2006/relationships/tags" Target="../tags/tag1552.xml"/><Relationship Id="rId106" Type="http://schemas.openxmlformats.org/officeDocument/2006/relationships/tags" Target="../tags/tag1601.xml"/><Relationship Id="rId127" Type="http://schemas.openxmlformats.org/officeDocument/2006/relationships/tags" Target="../tags/tag1622.xml"/><Relationship Id="rId10" Type="http://schemas.openxmlformats.org/officeDocument/2006/relationships/tags" Target="../tags/tag1505.xml"/><Relationship Id="rId31" Type="http://schemas.openxmlformats.org/officeDocument/2006/relationships/tags" Target="../tags/tag1526.xml"/><Relationship Id="rId52" Type="http://schemas.openxmlformats.org/officeDocument/2006/relationships/tags" Target="../tags/tag1547.xml"/><Relationship Id="rId73" Type="http://schemas.openxmlformats.org/officeDocument/2006/relationships/tags" Target="../tags/tag1568.xml"/><Relationship Id="rId78" Type="http://schemas.openxmlformats.org/officeDocument/2006/relationships/tags" Target="../tags/tag1573.xml"/><Relationship Id="rId94" Type="http://schemas.openxmlformats.org/officeDocument/2006/relationships/tags" Target="../tags/tag1589.xml"/><Relationship Id="rId99" Type="http://schemas.openxmlformats.org/officeDocument/2006/relationships/tags" Target="../tags/tag1594.xml"/><Relationship Id="rId101" Type="http://schemas.openxmlformats.org/officeDocument/2006/relationships/tags" Target="../tags/tag1596.xml"/><Relationship Id="rId122" Type="http://schemas.openxmlformats.org/officeDocument/2006/relationships/tags" Target="../tags/tag1617.xml"/><Relationship Id="rId4" Type="http://schemas.openxmlformats.org/officeDocument/2006/relationships/tags" Target="../tags/tag1499.xml"/><Relationship Id="rId9" Type="http://schemas.openxmlformats.org/officeDocument/2006/relationships/tags" Target="../tags/tag1504.xml"/><Relationship Id="rId26" Type="http://schemas.openxmlformats.org/officeDocument/2006/relationships/tags" Target="../tags/tag1521.xml"/><Relationship Id="rId47" Type="http://schemas.openxmlformats.org/officeDocument/2006/relationships/tags" Target="../tags/tag1542.xml"/><Relationship Id="rId68" Type="http://schemas.openxmlformats.org/officeDocument/2006/relationships/tags" Target="../tags/tag1563.xml"/><Relationship Id="rId89" Type="http://schemas.openxmlformats.org/officeDocument/2006/relationships/tags" Target="../tags/tag1584.xml"/><Relationship Id="rId112" Type="http://schemas.openxmlformats.org/officeDocument/2006/relationships/tags" Target="../tags/tag1607.xml"/><Relationship Id="rId133" Type="http://schemas.openxmlformats.org/officeDocument/2006/relationships/tags" Target="../tags/tag1628.xml"/></Relationships>
</file>

<file path=ppt/slides/_rels/slide29.xml.rels><?xml version="1.0" encoding="UTF-8" standalone="yes"?>
<Relationships xmlns="http://schemas.openxmlformats.org/package/2006/relationships"><Relationship Id="rId13" Type="http://schemas.openxmlformats.org/officeDocument/2006/relationships/tags" Target="../tags/tag1644.xml"/><Relationship Id="rId18" Type="http://schemas.openxmlformats.org/officeDocument/2006/relationships/tags" Target="../tags/tag1649.xml"/><Relationship Id="rId26" Type="http://schemas.openxmlformats.org/officeDocument/2006/relationships/tags" Target="../tags/tag1657.xml"/><Relationship Id="rId3" Type="http://schemas.openxmlformats.org/officeDocument/2006/relationships/tags" Target="../tags/tag1634.xml"/><Relationship Id="rId21" Type="http://schemas.openxmlformats.org/officeDocument/2006/relationships/tags" Target="../tags/tag1652.xml"/><Relationship Id="rId34" Type="http://schemas.openxmlformats.org/officeDocument/2006/relationships/slideLayout" Target="../slideLayouts/slideLayout2.xml"/><Relationship Id="rId7" Type="http://schemas.openxmlformats.org/officeDocument/2006/relationships/tags" Target="../tags/tag1638.xml"/><Relationship Id="rId12" Type="http://schemas.openxmlformats.org/officeDocument/2006/relationships/tags" Target="../tags/tag1643.xml"/><Relationship Id="rId17" Type="http://schemas.openxmlformats.org/officeDocument/2006/relationships/tags" Target="../tags/tag1648.xml"/><Relationship Id="rId25" Type="http://schemas.openxmlformats.org/officeDocument/2006/relationships/tags" Target="../tags/tag1656.xml"/><Relationship Id="rId33" Type="http://schemas.openxmlformats.org/officeDocument/2006/relationships/tags" Target="../tags/tag1664.xml"/><Relationship Id="rId2" Type="http://schemas.openxmlformats.org/officeDocument/2006/relationships/tags" Target="../tags/tag1633.xml"/><Relationship Id="rId16" Type="http://schemas.openxmlformats.org/officeDocument/2006/relationships/tags" Target="../tags/tag1647.xml"/><Relationship Id="rId20" Type="http://schemas.openxmlformats.org/officeDocument/2006/relationships/tags" Target="../tags/tag1651.xml"/><Relationship Id="rId29" Type="http://schemas.openxmlformats.org/officeDocument/2006/relationships/tags" Target="../tags/tag1660.xml"/><Relationship Id="rId1" Type="http://schemas.openxmlformats.org/officeDocument/2006/relationships/tags" Target="../tags/tag1632.xml"/><Relationship Id="rId6" Type="http://schemas.openxmlformats.org/officeDocument/2006/relationships/tags" Target="../tags/tag1637.xml"/><Relationship Id="rId11" Type="http://schemas.openxmlformats.org/officeDocument/2006/relationships/tags" Target="../tags/tag1642.xml"/><Relationship Id="rId24" Type="http://schemas.openxmlformats.org/officeDocument/2006/relationships/tags" Target="../tags/tag1655.xml"/><Relationship Id="rId32" Type="http://schemas.openxmlformats.org/officeDocument/2006/relationships/tags" Target="../tags/tag1663.xml"/><Relationship Id="rId5" Type="http://schemas.openxmlformats.org/officeDocument/2006/relationships/tags" Target="../tags/tag1636.xml"/><Relationship Id="rId15" Type="http://schemas.openxmlformats.org/officeDocument/2006/relationships/tags" Target="../tags/tag1646.xml"/><Relationship Id="rId23" Type="http://schemas.openxmlformats.org/officeDocument/2006/relationships/tags" Target="../tags/tag1654.xml"/><Relationship Id="rId28" Type="http://schemas.openxmlformats.org/officeDocument/2006/relationships/tags" Target="../tags/tag1659.xml"/><Relationship Id="rId10" Type="http://schemas.openxmlformats.org/officeDocument/2006/relationships/tags" Target="../tags/tag1641.xml"/><Relationship Id="rId19" Type="http://schemas.openxmlformats.org/officeDocument/2006/relationships/tags" Target="../tags/tag1650.xml"/><Relationship Id="rId31" Type="http://schemas.openxmlformats.org/officeDocument/2006/relationships/tags" Target="../tags/tag1662.xml"/><Relationship Id="rId4" Type="http://schemas.openxmlformats.org/officeDocument/2006/relationships/tags" Target="../tags/tag1635.xml"/><Relationship Id="rId9" Type="http://schemas.openxmlformats.org/officeDocument/2006/relationships/tags" Target="../tags/tag1640.xml"/><Relationship Id="rId14" Type="http://schemas.openxmlformats.org/officeDocument/2006/relationships/tags" Target="../tags/tag1645.xml"/><Relationship Id="rId22" Type="http://schemas.openxmlformats.org/officeDocument/2006/relationships/tags" Target="../tags/tag1653.xml"/><Relationship Id="rId27" Type="http://schemas.openxmlformats.org/officeDocument/2006/relationships/tags" Target="../tags/tag1658.xml"/><Relationship Id="rId30" Type="http://schemas.openxmlformats.org/officeDocument/2006/relationships/tags" Target="../tags/tag1661.xml"/><Relationship Id="rId35" Type="http://schemas.openxmlformats.org/officeDocument/2006/relationships/notesSlide" Target="../notesSlides/notesSlide12.xml"/><Relationship Id="rId8" Type="http://schemas.openxmlformats.org/officeDocument/2006/relationships/tags" Target="../tags/tag16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66.xml"/><Relationship Id="rId1" Type="http://schemas.openxmlformats.org/officeDocument/2006/relationships/tags" Target="../tags/tag1665.xml"/><Relationship Id="rId4" Type="http://schemas.openxmlformats.org/officeDocument/2006/relationships/notesSlide" Target="../notesSlides/notesSlide13.xml"/></Relationships>
</file>

<file path=ppt/slides/_rels/slide31.xml.rels><?xml version="1.0" encoding="UTF-8" standalone="yes"?>
<Relationships xmlns="http://schemas.openxmlformats.org/package/2006/relationships"><Relationship Id="rId117" Type="http://schemas.openxmlformats.org/officeDocument/2006/relationships/tags" Target="../tags/tag1783.xml"/><Relationship Id="rId21" Type="http://schemas.openxmlformats.org/officeDocument/2006/relationships/tags" Target="../tags/tag1687.xml"/><Relationship Id="rId42" Type="http://schemas.openxmlformats.org/officeDocument/2006/relationships/tags" Target="../tags/tag1708.xml"/><Relationship Id="rId63" Type="http://schemas.openxmlformats.org/officeDocument/2006/relationships/tags" Target="../tags/tag1729.xml"/><Relationship Id="rId84" Type="http://schemas.openxmlformats.org/officeDocument/2006/relationships/tags" Target="../tags/tag1750.xml"/><Relationship Id="rId138" Type="http://schemas.openxmlformats.org/officeDocument/2006/relationships/notesSlide" Target="../notesSlides/notesSlide14.xml"/><Relationship Id="rId16" Type="http://schemas.openxmlformats.org/officeDocument/2006/relationships/tags" Target="../tags/tag1682.xml"/><Relationship Id="rId107" Type="http://schemas.openxmlformats.org/officeDocument/2006/relationships/tags" Target="../tags/tag1773.xml"/><Relationship Id="rId11" Type="http://schemas.openxmlformats.org/officeDocument/2006/relationships/tags" Target="../tags/tag1677.xml"/><Relationship Id="rId32" Type="http://schemas.openxmlformats.org/officeDocument/2006/relationships/tags" Target="../tags/tag1698.xml"/><Relationship Id="rId37" Type="http://schemas.openxmlformats.org/officeDocument/2006/relationships/tags" Target="../tags/tag1703.xml"/><Relationship Id="rId53" Type="http://schemas.openxmlformats.org/officeDocument/2006/relationships/tags" Target="../tags/tag1719.xml"/><Relationship Id="rId58" Type="http://schemas.openxmlformats.org/officeDocument/2006/relationships/tags" Target="../tags/tag1724.xml"/><Relationship Id="rId74" Type="http://schemas.openxmlformats.org/officeDocument/2006/relationships/tags" Target="../tags/tag1740.xml"/><Relationship Id="rId79" Type="http://schemas.openxmlformats.org/officeDocument/2006/relationships/tags" Target="../tags/tag1745.xml"/><Relationship Id="rId102" Type="http://schemas.openxmlformats.org/officeDocument/2006/relationships/tags" Target="../tags/tag1768.xml"/><Relationship Id="rId123" Type="http://schemas.openxmlformats.org/officeDocument/2006/relationships/tags" Target="../tags/tag1789.xml"/><Relationship Id="rId128" Type="http://schemas.openxmlformats.org/officeDocument/2006/relationships/tags" Target="../tags/tag1794.xml"/><Relationship Id="rId5" Type="http://schemas.openxmlformats.org/officeDocument/2006/relationships/tags" Target="../tags/tag1671.xml"/><Relationship Id="rId90" Type="http://schemas.openxmlformats.org/officeDocument/2006/relationships/tags" Target="../tags/tag1756.xml"/><Relationship Id="rId95" Type="http://schemas.openxmlformats.org/officeDocument/2006/relationships/tags" Target="../tags/tag1761.xml"/><Relationship Id="rId22" Type="http://schemas.openxmlformats.org/officeDocument/2006/relationships/tags" Target="../tags/tag1688.xml"/><Relationship Id="rId27" Type="http://schemas.openxmlformats.org/officeDocument/2006/relationships/tags" Target="../tags/tag1693.xml"/><Relationship Id="rId43" Type="http://schemas.openxmlformats.org/officeDocument/2006/relationships/tags" Target="../tags/tag1709.xml"/><Relationship Id="rId48" Type="http://schemas.openxmlformats.org/officeDocument/2006/relationships/tags" Target="../tags/tag1714.xml"/><Relationship Id="rId64" Type="http://schemas.openxmlformats.org/officeDocument/2006/relationships/tags" Target="../tags/tag1730.xml"/><Relationship Id="rId69" Type="http://schemas.openxmlformats.org/officeDocument/2006/relationships/tags" Target="../tags/tag1735.xml"/><Relationship Id="rId113" Type="http://schemas.openxmlformats.org/officeDocument/2006/relationships/tags" Target="../tags/tag1779.xml"/><Relationship Id="rId118" Type="http://schemas.openxmlformats.org/officeDocument/2006/relationships/tags" Target="../tags/tag1784.xml"/><Relationship Id="rId134" Type="http://schemas.openxmlformats.org/officeDocument/2006/relationships/tags" Target="../tags/tag1800.xml"/><Relationship Id="rId80" Type="http://schemas.openxmlformats.org/officeDocument/2006/relationships/tags" Target="../tags/tag1746.xml"/><Relationship Id="rId85" Type="http://schemas.openxmlformats.org/officeDocument/2006/relationships/tags" Target="../tags/tag1751.xml"/><Relationship Id="rId12" Type="http://schemas.openxmlformats.org/officeDocument/2006/relationships/tags" Target="../tags/tag1678.xml"/><Relationship Id="rId17" Type="http://schemas.openxmlformats.org/officeDocument/2006/relationships/tags" Target="../tags/tag1683.xml"/><Relationship Id="rId33" Type="http://schemas.openxmlformats.org/officeDocument/2006/relationships/tags" Target="../tags/tag1699.xml"/><Relationship Id="rId38" Type="http://schemas.openxmlformats.org/officeDocument/2006/relationships/tags" Target="../tags/tag1704.xml"/><Relationship Id="rId59" Type="http://schemas.openxmlformats.org/officeDocument/2006/relationships/tags" Target="../tags/tag1725.xml"/><Relationship Id="rId103" Type="http://schemas.openxmlformats.org/officeDocument/2006/relationships/tags" Target="../tags/tag1769.xml"/><Relationship Id="rId108" Type="http://schemas.openxmlformats.org/officeDocument/2006/relationships/tags" Target="../tags/tag1774.xml"/><Relationship Id="rId124" Type="http://schemas.openxmlformats.org/officeDocument/2006/relationships/tags" Target="../tags/tag1790.xml"/><Relationship Id="rId129" Type="http://schemas.openxmlformats.org/officeDocument/2006/relationships/tags" Target="../tags/tag1795.xml"/><Relationship Id="rId54" Type="http://schemas.openxmlformats.org/officeDocument/2006/relationships/tags" Target="../tags/tag1720.xml"/><Relationship Id="rId70" Type="http://schemas.openxmlformats.org/officeDocument/2006/relationships/tags" Target="../tags/tag1736.xml"/><Relationship Id="rId75" Type="http://schemas.openxmlformats.org/officeDocument/2006/relationships/tags" Target="../tags/tag1741.xml"/><Relationship Id="rId91" Type="http://schemas.openxmlformats.org/officeDocument/2006/relationships/tags" Target="../tags/tag1757.xml"/><Relationship Id="rId96" Type="http://schemas.openxmlformats.org/officeDocument/2006/relationships/tags" Target="../tags/tag1762.xml"/><Relationship Id="rId1" Type="http://schemas.openxmlformats.org/officeDocument/2006/relationships/tags" Target="../tags/tag1667.xml"/><Relationship Id="rId6" Type="http://schemas.openxmlformats.org/officeDocument/2006/relationships/tags" Target="../tags/tag1672.xml"/><Relationship Id="rId23" Type="http://schemas.openxmlformats.org/officeDocument/2006/relationships/tags" Target="../tags/tag1689.xml"/><Relationship Id="rId28" Type="http://schemas.openxmlformats.org/officeDocument/2006/relationships/tags" Target="../tags/tag1694.xml"/><Relationship Id="rId49" Type="http://schemas.openxmlformats.org/officeDocument/2006/relationships/tags" Target="../tags/tag1715.xml"/><Relationship Id="rId114" Type="http://schemas.openxmlformats.org/officeDocument/2006/relationships/tags" Target="../tags/tag1780.xml"/><Relationship Id="rId119" Type="http://schemas.openxmlformats.org/officeDocument/2006/relationships/tags" Target="../tags/tag1785.xml"/><Relationship Id="rId44" Type="http://schemas.openxmlformats.org/officeDocument/2006/relationships/tags" Target="../tags/tag1710.xml"/><Relationship Id="rId60" Type="http://schemas.openxmlformats.org/officeDocument/2006/relationships/tags" Target="../tags/tag1726.xml"/><Relationship Id="rId65" Type="http://schemas.openxmlformats.org/officeDocument/2006/relationships/tags" Target="../tags/tag1731.xml"/><Relationship Id="rId81" Type="http://schemas.openxmlformats.org/officeDocument/2006/relationships/tags" Target="../tags/tag1747.xml"/><Relationship Id="rId86" Type="http://schemas.openxmlformats.org/officeDocument/2006/relationships/tags" Target="../tags/tag1752.xml"/><Relationship Id="rId130" Type="http://schemas.openxmlformats.org/officeDocument/2006/relationships/tags" Target="../tags/tag1796.xml"/><Relationship Id="rId135" Type="http://schemas.openxmlformats.org/officeDocument/2006/relationships/tags" Target="../tags/tag1801.xml"/><Relationship Id="rId13" Type="http://schemas.openxmlformats.org/officeDocument/2006/relationships/tags" Target="../tags/tag1679.xml"/><Relationship Id="rId18" Type="http://schemas.openxmlformats.org/officeDocument/2006/relationships/tags" Target="../tags/tag1684.xml"/><Relationship Id="rId39" Type="http://schemas.openxmlformats.org/officeDocument/2006/relationships/tags" Target="../tags/tag1705.xml"/><Relationship Id="rId109" Type="http://schemas.openxmlformats.org/officeDocument/2006/relationships/tags" Target="../tags/tag1775.xml"/><Relationship Id="rId34" Type="http://schemas.openxmlformats.org/officeDocument/2006/relationships/tags" Target="../tags/tag1700.xml"/><Relationship Id="rId50" Type="http://schemas.openxmlformats.org/officeDocument/2006/relationships/tags" Target="../tags/tag1716.xml"/><Relationship Id="rId55" Type="http://schemas.openxmlformats.org/officeDocument/2006/relationships/tags" Target="../tags/tag1721.xml"/><Relationship Id="rId76" Type="http://schemas.openxmlformats.org/officeDocument/2006/relationships/tags" Target="../tags/tag1742.xml"/><Relationship Id="rId97" Type="http://schemas.openxmlformats.org/officeDocument/2006/relationships/tags" Target="../tags/tag1763.xml"/><Relationship Id="rId104" Type="http://schemas.openxmlformats.org/officeDocument/2006/relationships/tags" Target="../tags/tag1770.xml"/><Relationship Id="rId120" Type="http://schemas.openxmlformats.org/officeDocument/2006/relationships/tags" Target="../tags/tag1786.xml"/><Relationship Id="rId125" Type="http://schemas.openxmlformats.org/officeDocument/2006/relationships/tags" Target="../tags/tag1791.xml"/><Relationship Id="rId7" Type="http://schemas.openxmlformats.org/officeDocument/2006/relationships/tags" Target="../tags/tag1673.xml"/><Relationship Id="rId71" Type="http://schemas.openxmlformats.org/officeDocument/2006/relationships/tags" Target="../tags/tag1737.xml"/><Relationship Id="rId92" Type="http://schemas.openxmlformats.org/officeDocument/2006/relationships/tags" Target="../tags/tag1758.xml"/><Relationship Id="rId2" Type="http://schemas.openxmlformats.org/officeDocument/2006/relationships/tags" Target="../tags/tag1668.xml"/><Relationship Id="rId29" Type="http://schemas.openxmlformats.org/officeDocument/2006/relationships/tags" Target="../tags/tag1695.xml"/><Relationship Id="rId24" Type="http://schemas.openxmlformats.org/officeDocument/2006/relationships/tags" Target="../tags/tag1690.xml"/><Relationship Id="rId40" Type="http://schemas.openxmlformats.org/officeDocument/2006/relationships/tags" Target="../tags/tag1706.xml"/><Relationship Id="rId45" Type="http://schemas.openxmlformats.org/officeDocument/2006/relationships/tags" Target="../tags/tag1711.xml"/><Relationship Id="rId66" Type="http://schemas.openxmlformats.org/officeDocument/2006/relationships/tags" Target="../tags/tag1732.xml"/><Relationship Id="rId87" Type="http://schemas.openxmlformats.org/officeDocument/2006/relationships/tags" Target="../tags/tag1753.xml"/><Relationship Id="rId110" Type="http://schemas.openxmlformats.org/officeDocument/2006/relationships/tags" Target="../tags/tag1776.xml"/><Relationship Id="rId115" Type="http://schemas.openxmlformats.org/officeDocument/2006/relationships/tags" Target="../tags/tag1781.xml"/><Relationship Id="rId131" Type="http://schemas.openxmlformats.org/officeDocument/2006/relationships/tags" Target="../tags/tag1797.xml"/><Relationship Id="rId136" Type="http://schemas.openxmlformats.org/officeDocument/2006/relationships/tags" Target="../tags/tag1802.xml"/><Relationship Id="rId61" Type="http://schemas.openxmlformats.org/officeDocument/2006/relationships/tags" Target="../tags/tag1727.xml"/><Relationship Id="rId82" Type="http://schemas.openxmlformats.org/officeDocument/2006/relationships/tags" Target="../tags/tag1748.xml"/><Relationship Id="rId19" Type="http://schemas.openxmlformats.org/officeDocument/2006/relationships/tags" Target="../tags/tag1685.xml"/><Relationship Id="rId14" Type="http://schemas.openxmlformats.org/officeDocument/2006/relationships/tags" Target="../tags/tag1680.xml"/><Relationship Id="rId30" Type="http://schemas.openxmlformats.org/officeDocument/2006/relationships/tags" Target="../tags/tag1696.xml"/><Relationship Id="rId35" Type="http://schemas.openxmlformats.org/officeDocument/2006/relationships/tags" Target="../tags/tag1701.xml"/><Relationship Id="rId56" Type="http://schemas.openxmlformats.org/officeDocument/2006/relationships/tags" Target="../tags/tag1722.xml"/><Relationship Id="rId77" Type="http://schemas.openxmlformats.org/officeDocument/2006/relationships/tags" Target="../tags/tag1743.xml"/><Relationship Id="rId100" Type="http://schemas.openxmlformats.org/officeDocument/2006/relationships/tags" Target="../tags/tag1766.xml"/><Relationship Id="rId105" Type="http://schemas.openxmlformats.org/officeDocument/2006/relationships/tags" Target="../tags/tag1771.xml"/><Relationship Id="rId126" Type="http://schemas.openxmlformats.org/officeDocument/2006/relationships/tags" Target="../tags/tag1792.xml"/><Relationship Id="rId8" Type="http://schemas.openxmlformats.org/officeDocument/2006/relationships/tags" Target="../tags/tag1674.xml"/><Relationship Id="rId51" Type="http://schemas.openxmlformats.org/officeDocument/2006/relationships/tags" Target="../tags/tag1717.xml"/><Relationship Id="rId72" Type="http://schemas.openxmlformats.org/officeDocument/2006/relationships/tags" Target="../tags/tag1738.xml"/><Relationship Id="rId93" Type="http://schemas.openxmlformats.org/officeDocument/2006/relationships/tags" Target="../tags/tag1759.xml"/><Relationship Id="rId98" Type="http://schemas.openxmlformats.org/officeDocument/2006/relationships/tags" Target="../tags/tag1764.xml"/><Relationship Id="rId121" Type="http://schemas.openxmlformats.org/officeDocument/2006/relationships/tags" Target="../tags/tag1787.xml"/><Relationship Id="rId3" Type="http://schemas.openxmlformats.org/officeDocument/2006/relationships/tags" Target="../tags/tag1669.xml"/><Relationship Id="rId25" Type="http://schemas.openxmlformats.org/officeDocument/2006/relationships/tags" Target="../tags/tag1691.xml"/><Relationship Id="rId46" Type="http://schemas.openxmlformats.org/officeDocument/2006/relationships/tags" Target="../tags/tag1712.xml"/><Relationship Id="rId67" Type="http://schemas.openxmlformats.org/officeDocument/2006/relationships/tags" Target="../tags/tag1733.xml"/><Relationship Id="rId116" Type="http://schemas.openxmlformats.org/officeDocument/2006/relationships/tags" Target="../tags/tag1782.xml"/><Relationship Id="rId137" Type="http://schemas.openxmlformats.org/officeDocument/2006/relationships/slideLayout" Target="../slideLayouts/slideLayout4.xml"/><Relationship Id="rId20" Type="http://schemas.openxmlformats.org/officeDocument/2006/relationships/tags" Target="../tags/tag1686.xml"/><Relationship Id="rId41" Type="http://schemas.openxmlformats.org/officeDocument/2006/relationships/tags" Target="../tags/tag1707.xml"/><Relationship Id="rId62" Type="http://schemas.openxmlformats.org/officeDocument/2006/relationships/tags" Target="../tags/tag1728.xml"/><Relationship Id="rId83" Type="http://schemas.openxmlformats.org/officeDocument/2006/relationships/tags" Target="../tags/tag1749.xml"/><Relationship Id="rId88" Type="http://schemas.openxmlformats.org/officeDocument/2006/relationships/tags" Target="../tags/tag1754.xml"/><Relationship Id="rId111" Type="http://schemas.openxmlformats.org/officeDocument/2006/relationships/tags" Target="../tags/tag1777.xml"/><Relationship Id="rId132" Type="http://schemas.openxmlformats.org/officeDocument/2006/relationships/tags" Target="../tags/tag1798.xml"/><Relationship Id="rId15" Type="http://schemas.openxmlformats.org/officeDocument/2006/relationships/tags" Target="../tags/tag1681.xml"/><Relationship Id="rId36" Type="http://schemas.openxmlformats.org/officeDocument/2006/relationships/tags" Target="../tags/tag1702.xml"/><Relationship Id="rId57" Type="http://schemas.openxmlformats.org/officeDocument/2006/relationships/tags" Target="../tags/tag1723.xml"/><Relationship Id="rId106" Type="http://schemas.openxmlformats.org/officeDocument/2006/relationships/tags" Target="../tags/tag1772.xml"/><Relationship Id="rId127" Type="http://schemas.openxmlformats.org/officeDocument/2006/relationships/tags" Target="../tags/tag1793.xml"/><Relationship Id="rId10" Type="http://schemas.openxmlformats.org/officeDocument/2006/relationships/tags" Target="../tags/tag1676.xml"/><Relationship Id="rId31" Type="http://schemas.openxmlformats.org/officeDocument/2006/relationships/tags" Target="../tags/tag1697.xml"/><Relationship Id="rId52" Type="http://schemas.openxmlformats.org/officeDocument/2006/relationships/tags" Target="../tags/tag1718.xml"/><Relationship Id="rId73" Type="http://schemas.openxmlformats.org/officeDocument/2006/relationships/tags" Target="../tags/tag1739.xml"/><Relationship Id="rId78" Type="http://schemas.openxmlformats.org/officeDocument/2006/relationships/tags" Target="../tags/tag1744.xml"/><Relationship Id="rId94" Type="http://schemas.openxmlformats.org/officeDocument/2006/relationships/tags" Target="../tags/tag1760.xml"/><Relationship Id="rId99" Type="http://schemas.openxmlformats.org/officeDocument/2006/relationships/tags" Target="../tags/tag1765.xml"/><Relationship Id="rId101" Type="http://schemas.openxmlformats.org/officeDocument/2006/relationships/tags" Target="../tags/tag1767.xml"/><Relationship Id="rId122" Type="http://schemas.openxmlformats.org/officeDocument/2006/relationships/tags" Target="../tags/tag1788.xml"/><Relationship Id="rId4" Type="http://schemas.openxmlformats.org/officeDocument/2006/relationships/tags" Target="../tags/tag1670.xml"/><Relationship Id="rId9" Type="http://schemas.openxmlformats.org/officeDocument/2006/relationships/tags" Target="../tags/tag1675.xml"/><Relationship Id="rId26" Type="http://schemas.openxmlformats.org/officeDocument/2006/relationships/tags" Target="../tags/tag1692.xml"/><Relationship Id="rId47" Type="http://schemas.openxmlformats.org/officeDocument/2006/relationships/tags" Target="../tags/tag1713.xml"/><Relationship Id="rId68" Type="http://schemas.openxmlformats.org/officeDocument/2006/relationships/tags" Target="../tags/tag1734.xml"/><Relationship Id="rId89" Type="http://schemas.openxmlformats.org/officeDocument/2006/relationships/tags" Target="../tags/tag1755.xml"/><Relationship Id="rId112" Type="http://schemas.openxmlformats.org/officeDocument/2006/relationships/tags" Target="../tags/tag1778.xml"/><Relationship Id="rId133" Type="http://schemas.openxmlformats.org/officeDocument/2006/relationships/tags" Target="../tags/tag1799.xml"/></Relationships>
</file>

<file path=ppt/slides/_rels/slide32.xml.rels><?xml version="1.0" encoding="UTF-8" standalone="yes"?>
<Relationships xmlns="http://schemas.openxmlformats.org/package/2006/relationships"><Relationship Id="rId3" Type="http://schemas.openxmlformats.org/officeDocument/2006/relationships/tags" Target="../tags/tag1805.xml"/><Relationship Id="rId2" Type="http://schemas.openxmlformats.org/officeDocument/2006/relationships/tags" Target="../tags/tag1804.xml"/><Relationship Id="rId1" Type="http://schemas.openxmlformats.org/officeDocument/2006/relationships/tags" Target="../tags/tag1803.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1808.xml"/><Relationship Id="rId2" Type="http://schemas.openxmlformats.org/officeDocument/2006/relationships/tags" Target="../tags/tag1807.xml"/><Relationship Id="rId1" Type="http://schemas.openxmlformats.org/officeDocument/2006/relationships/tags" Target="../tags/tag1806.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1809.xml"/></Relationships>
</file>

<file path=ppt/slides/_rels/slide34.xml.rels><?xml version="1.0" encoding="UTF-8" standalone="yes"?>
<Relationships xmlns="http://schemas.openxmlformats.org/package/2006/relationships"><Relationship Id="rId8" Type="http://schemas.openxmlformats.org/officeDocument/2006/relationships/tags" Target="../tags/tag1817.xml"/><Relationship Id="rId13" Type="http://schemas.openxmlformats.org/officeDocument/2006/relationships/tags" Target="../tags/tag1822.xml"/><Relationship Id="rId18" Type="http://schemas.openxmlformats.org/officeDocument/2006/relationships/tags" Target="../tags/tag1827.xml"/><Relationship Id="rId3" Type="http://schemas.openxmlformats.org/officeDocument/2006/relationships/tags" Target="../tags/tag1812.xml"/><Relationship Id="rId7" Type="http://schemas.openxmlformats.org/officeDocument/2006/relationships/tags" Target="../tags/tag1816.xml"/><Relationship Id="rId12" Type="http://schemas.openxmlformats.org/officeDocument/2006/relationships/tags" Target="../tags/tag1821.xml"/><Relationship Id="rId17" Type="http://schemas.openxmlformats.org/officeDocument/2006/relationships/tags" Target="../tags/tag1826.xml"/><Relationship Id="rId2" Type="http://schemas.openxmlformats.org/officeDocument/2006/relationships/tags" Target="../tags/tag1811.xml"/><Relationship Id="rId16" Type="http://schemas.openxmlformats.org/officeDocument/2006/relationships/tags" Target="../tags/tag1825.xml"/><Relationship Id="rId20" Type="http://schemas.openxmlformats.org/officeDocument/2006/relationships/slideLayout" Target="../slideLayouts/slideLayout4.xml"/><Relationship Id="rId1" Type="http://schemas.openxmlformats.org/officeDocument/2006/relationships/tags" Target="../tags/tag1810.xml"/><Relationship Id="rId6" Type="http://schemas.openxmlformats.org/officeDocument/2006/relationships/tags" Target="../tags/tag1815.xml"/><Relationship Id="rId11" Type="http://schemas.openxmlformats.org/officeDocument/2006/relationships/tags" Target="../tags/tag1820.xml"/><Relationship Id="rId5" Type="http://schemas.openxmlformats.org/officeDocument/2006/relationships/tags" Target="../tags/tag1814.xml"/><Relationship Id="rId15" Type="http://schemas.openxmlformats.org/officeDocument/2006/relationships/tags" Target="../tags/tag1824.xml"/><Relationship Id="rId10" Type="http://schemas.openxmlformats.org/officeDocument/2006/relationships/tags" Target="../tags/tag1819.xml"/><Relationship Id="rId19" Type="http://schemas.openxmlformats.org/officeDocument/2006/relationships/tags" Target="../tags/tag1828.xml"/><Relationship Id="rId4" Type="http://schemas.openxmlformats.org/officeDocument/2006/relationships/tags" Target="../tags/tag1813.xml"/><Relationship Id="rId9" Type="http://schemas.openxmlformats.org/officeDocument/2006/relationships/tags" Target="../tags/tag1818.xml"/><Relationship Id="rId14" Type="http://schemas.openxmlformats.org/officeDocument/2006/relationships/tags" Target="../tags/tag1823.xml"/></Relationships>
</file>

<file path=ppt/slides/_rels/slide35.xml.rels><?xml version="1.0" encoding="UTF-8" standalone="yes"?>
<Relationships xmlns="http://schemas.openxmlformats.org/package/2006/relationships"><Relationship Id="rId13" Type="http://schemas.openxmlformats.org/officeDocument/2006/relationships/tags" Target="../tags/tag1841.xml"/><Relationship Id="rId18" Type="http://schemas.openxmlformats.org/officeDocument/2006/relationships/tags" Target="../tags/tag1846.xml"/><Relationship Id="rId26" Type="http://schemas.openxmlformats.org/officeDocument/2006/relationships/tags" Target="../tags/tag1854.xml"/><Relationship Id="rId39" Type="http://schemas.openxmlformats.org/officeDocument/2006/relationships/tags" Target="../tags/tag1867.xml"/><Relationship Id="rId21" Type="http://schemas.openxmlformats.org/officeDocument/2006/relationships/tags" Target="../tags/tag1849.xml"/><Relationship Id="rId34" Type="http://schemas.openxmlformats.org/officeDocument/2006/relationships/tags" Target="../tags/tag1862.xml"/><Relationship Id="rId7" Type="http://schemas.openxmlformats.org/officeDocument/2006/relationships/tags" Target="../tags/tag1835.xml"/><Relationship Id="rId12" Type="http://schemas.openxmlformats.org/officeDocument/2006/relationships/tags" Target="../tags/tag1840.xml"/><Relationship Id="rId17" Type="http://schemas.openxmlformats.org/officeDocument/2006/relationships/tags" Target="../tags/tag1845.xml"/><Relationship Id="rId25" Type="http://schemas.openxmlformats.org/officeDocument/2006/relationships/tags" Target="../tags/tag1853.xml"/><Relationship Id="rId33" Type="http://schemas.openxmlformats.org/officeDocument/2006/relationships/tags" Target="../tags/tag1861.xml"/><Relationship Id="rId38" Type="http://schemas.openxmlformats.org/officeDocument/2006/relationships/tags" Target="../tags/tag1866.xml"/><Relationship Id="rId2" Type="http://schemas.openxmlformats.org/officeDocument/2006/relationships/tags" Target="../tags/tag1830.xml"/><Relationship Id="rId16" Type="http://schemas.openxmlformats.org/officeDocument/2006/relationships/tags" Target="../tags/tag1844.xml"/><Relationship Id="rId20" Type="http://schemas.openxmlformats.org/officeDocument/2006/relationships/tags" Target="../tags/tag1848.xml"/><Relationship Id="rId29" Type="http://schemas.openxmlformats.org/officeDocument/2006/relationships/tags" Target="../tags/tag1857.xml"/><Relationship Id="rId1" Type="http://schemas.openxmlformats.org/officeDocument/2006/relationships/tags" Target="../tags/tag1829.xml"/><Relationship Id="rId6" Type="http://schemas.openxmlformats.org/officeDocument/2006/relationships/tags" Target="../tags/tag1834.xml"/><Relationship Id="rId11" Type="http://schemas.openxmlformats.org/officeDocument/2006/relationships/tags" Target="../tags/tag1839.xml"/><Relationship Id="rId24" Type="http://schemas.openxmlformats.org/officeDocument/2006/relationships/tags" Target="../tags/tag1852.xml"/><Relationship Id="rId32" Type="http://schemas.openxmlformats.org/officeDocument/2006/relationships/tags" Target="../tags/tag1860.xml"/><Relationship Id="rId37" Type="http://schemas.openxmlformats.org/officeDocument/2006/relationships/tags" Target="../tags/tag1865.xml"/><Relationship Id="rId40" Type="http://schemas.openxmlformats.org/officeDocument/2006/relationships/slideLayout" Target="../slideLayouts/slideLayout4.xml"/><Relationship Id="rId5" Type="http://schemas.openxmlformats.org/officeDocument/2006/relationships/tags" Target="../tags/tag1833.xml"/><Relationship Id="rId15" Type="http://schemas.openxmlformats.org/officeDocument/2006/relationships/tags" Target="../tags/tag1843.xml"/><Relationship Id="rId23" Type="http://schemas.openxmlformats.org/officeDocument/2006/relationships/tags" Target="../tags/tag1851.xml"/><Relationship Id="rId28" Type="http://schemas.openxmlformats.org/officeDocument/2006/relationships/tags" Target="../tags/tag1856.xml"/><Relationship Id="rId36" Type="http://schemas.openxmlformats.org/officeDocument/2006/relationships/tags" Target="../tags/tag1864.xml"/><Relationship Id="rId10" Type="http://schemas.openxmlformats.org/officeDocument/2006/relationships/tags" Target="../tags/tag1838.xml"/><Relationship Id="rId19" Type="http://schemas.openxmlformats.org/officeDocument/2006/relationships/tags" Target="../tags/tag1847.xml"/><Relationship Id="rId31" Type="http://schemas.openxmlformats.org/officeDocument/2006/relationships/tags" Target="../tags/tag1859.xml"/><Relationship Id="rId4" Type="http://schemas.openxmlformats.org/officeDocument/2006/relationships/tags" Target="../tags/tag1832.xml"/><Relationship Id="rId9" Type="http://schemas.openxmlformats.org/officeDocument/2006/relationships/tags" Target="../tags/tag1837.xml"/><Relationship Id="rId14" Type="http://schemas.openxmlformats.org/officeDocument/2006/relationships/tags" Target="../tags/tag1842.xml"/><Relationship Id="rId22" Type="http://schemas.openxmlformats.org/officeDocument/2006/relationships/tags" Target="../tags/tag1850.xml"/><Relationship Id="rId27" Type="http://schemas.openxmlformats.org/officeDocument/2006/relationships/tags" Target="../tags/tag1855.xml"/><Relationship Id="rId30" Type="http://schemas.openxmlformats.org/officeDocument/2006/relationships/tags" Target="../tags/tag1858.xml"/><Relationship Id="rId35" Type="http://schemas.openxmlformats.org/officeDocument/2006/relationships/tags" Target="../tags/tag1863.xml"/><Relationship Id="rId8" Type="http://schemas.openxmlformats.org/officeDocument/2006/relationships/tags" Target="../tags/tag1836.xml"/><Relationship Id="rId3" Type="http://schemas.openxmlformats.org/officeDocument/2006/relationships/tags" Target="../tags/tag1831.xml"/></Relationships>
</file>

<file path=ppt/slides/_rels/slide36.xml.rels><?xml version="1.0" encoding="UTF-8" standalone="yes"?>
<Relationships xmlns="http://schemas.openxmlformats.org/package/2006/relationships"><Relationship Id="rId13" Type="http://schemas.openxmlformats.org/officeDocument/2006/relationships/tags" Target="../tags/tag1880.xml"/><Relationship Id="rId18" Type="http://schemas.openxmlformats.org/officeDocument/2006/relationships/tags" Target="../tags/tag1885.xml"/><Relationship Id="rId26" Type="http://schemas.openxmlformats.org/officeDocument/2006/relationships/tags" Target="../tags/tag1893.xml"/><Relationship Id="rId21" Type="http://schemas.openxmlformats.org/officeDocument/2006/relationships/tags" Target="../tags/tag1888.xml"/><Relationship Id="rId34" Type="http://schemas.openxmlformats.org/officeDocument/2006/relationships/tags" Target="../tags/tag1901.xml"/><Relationship Id="rId7" Type="http://schemas.openxmlformats.org/officeDocument/2006/relationships/tags" Target="../tags/tag1874.xml"/><Relationship Id="rId12" Type="http://schemas.openxmlformats.org/officeDocument/2006/relationships/tags" Target="../tags/tag1879.xml"/><Relationship Id="rId17" Type="http://schemas.openxmlformats.org/officeDocument/2006/relationships/tags" Target="../tags/tag1884.xml"/><Relationship Id="rId25" Type="http://schemas.openxmlformats.org/officeDocument/2006/relationships/tags" Target="../tags/tag1892.xml"/><Relationship Id="rId33" Type="http://schemas.openxmlformats.org/officeDocument/2006/relationships/tags" Target="../tags/tag1900.xml"/><Relationship Id="rId38" Type="http://schemas.openxmlformats.org/officeDocument/2006/relationships/slideLayout" Target="../slideLayouts/slideLayout4.xml"/><Relationship Id="rId2" Type="http://schemas.openxmlformats.org/officeDocument/2006/relationships/tags" Target="../tags/tag1869.xml"/><Relationship Id="rId16" Type="http://schemas.openxmlformats.org/officeDocument/2006/relationships/tags" Target="../tags/tag1883.xml"/><Relationship Id="rId20" Type="http://schemas.openxmlformats.org/officeDocument/2006/relationships/tags" Target="../tags/tag1887.xml"/><Relationship Id="rId29" Type="http://schemas.openxmlformats.org/officeDocument/2006/relationships/tags" Target="../tags/tag1896.xml"/><Relationship Id="rId1" Type="http://schemas.openxmlformats.org/officeDocument/2006/relationships/tags" Target="../tags/tag1868.xml"/><Relationship Id="rId6" Type="http://schemas.openxmlformats.org/officeDocument/2006/relationships/tags" Target="../tags/tag1873.xml"/><Relationship Id="rId11" Type="http://schemas.openxmlformats.org/officeDocument/2006/relationships/tags" Target="../tags/tag1878.xml"/><Relationship Id="rId24" Type="http://schemas.openxmlformats.org/officeDocument/2006/relationships/tags" Target="../tags/tag1891.xml"/><Relationship Id="rId32" Type="http://schemas.openxmlformats.org/officeDocument/2006/relationships/tags" Target="../tags/tag1899.xml"/><Relationship Id="rId37" Type="http://schemas.openxmlformats.org/officeDocument/2006/relationships/tags" Target="../tags/tag1904.xml"/><Relationship Id="rId5" Type="http://schemas.openxmlformats.org/officeDocument/2006/relationships/tags" Target="../tags/tag1872.xml"/><Relationship Id="rId15" Type="http://schemas.openxmlformats.org/officeDocument/2006/relationships/tags" Target="../tags/tag1882.xml"/><Relationship Id="rId23" Type="http://schemas.openxmlformats.org/officeDocument/2006/relationships/tags" Target="../tags/tag1890.xml"/><Relationship Id="rId28" Type="http://schemas.openxmlformats.org/officeDocument/2006/relationships/tags" Target="../tags/tag1895.xml"/><Relationship Id="rId36" Type="http://schemas.openxmlformats.org/officeDocument/2006/relationships/tags" Target="../tags/tag1903.xml"/><Relationship Id="rId10" Type="http://schemas.openxmlformats.org/officeDocument/2006/relationships/tags" Target="../tags/tag1877.xml"/><Relationship Id="rId19" Type="http://schemas.openxmlformats.org/officeDocument/2006/relationships/tags" Target="../tags/tag1886.xml"/><Relationship Id="rId31" Type="http://schemas.openxmlformats.org/officeDocument/2006/relationships/tags" Target="../tags/tag1898.xml"/><Relationship Id="rId4" Type="http://schemas.openxmlformats.org/officeDocument/2006/relationships/tags" Target="../tags/tag1871.xml"/><Relationship Id="rId9" Type="http://schemas.openxmlformats.org/officeDocument/2006/relationships/tags" Target="../tags/tag1876.xml"/><Relationship Id="rId14" Type="http://schemas.openxmlformats.org/officeDocument/2006/relationships/tags" Target="../tags/tag1881.xml"/><Relationship Id="rId22" Type="http://schemas.openxmlformats.org/officeDocument/2006/relationships/tags" Target="../tags/tag1889.xml"/><Relationship Id="rId27" Type="http://schemas.openxmlformats.org/officeDocument/2006/relationships/tags" Target="../tags/tag1894.xml"/><Relationship Id="rId30" Type="http://schemas.openxmlformats.org/officeDocument/2006/relationships/tags" Target="../tags/tag1897.xml"/><Relationship Id="rId35" Type="http://schemas.openxmlformats.org/officeDocument/2006/relationships/tags" Target="../tags/tag1902.xml"/><Relationship Id="rId8" Type="http://schemas.openxmlformats.org/officeDocument/2006/relationships/tags" Target="../tags/tag1875.xml"/><Relationship Id="rId3" Type="http://schemas.openxmlformats.org/officeDocument/2006/relationships/tags" Target="../tags/tag1870.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06.xml"/><Relationship Id="rId1" Type="http://schemas.openxmlformats.org/officeDocument/2006/relationships/tags" Target="../tags/tag1905.xml"/><Relationship Id="rId4" Type="http://schemas.openxmlformats.org/officeDocument/2006/relationships/notesSlide" Target="../notesSlides/notesSlide17.xml"/></Relationships>
</file>

<file path=ppt/slides/_rels/slide38.xml.rels><?xml version="1.0" encoding="UTF-8" standalone="yes"?>
<Relationships xmlns="http://schemas.openxmlformats.org/package/2006/relationships"><Relationship Id="rId8" Type="http://schemas.openxmlformats.org/officeDocument/2006/relationships/tags" Target="../tags/tag1914.xml"/><Relationship Id="rId13" Type="http://schemas.openxmlformats.org/officeDocument/2006/relationships/tags" Target="../tags/tag1919.xml"/><Relationship Id="rId18" Type="http://schemas.openxmlformats.org/officeDocument/2006/relationships/tags" Target="../tags/tag1924.xml"/><Relationship Id="rId3" Type="http://schemas.openxmlformats.org/officeDocument/2006/relationships/tags" Target="../tags/tag1909.xml"/><Relationship Id="rId21" Type="http://schemas.openxmlformats.org/officeDocument/2006/relationships/tags" Target="../tags/tag1927.xml"/><Relationship Id="rId7" Type="http://schemas.openxmlformats.org/officeDocument/2006/relationships/tags" Target="../tags/tag1913.xml"/><Relationship Id="rId12" Type="http://schemas.openxmlformats.org/officeDocument/2006/relationships/tags" Target="../tags/tag1918.xml"/><Relationship Id="rId17" Type="http://schemas.openxmlformats.org/officeDocument/2006/relationships/tags" Target="../tags/tag1923.xml"/><Relationship Id="rId25" Type="http://schemas.openxmlformats.org/officeDocument/2006/relationships/image" Target="../media/image10.emf"/><Relationship Id="rId2" Type="http://schemas.openxmlformats.org/officeDocument/2006/relationships/tags" Target="../tags/tag1908.xml"/><Relationship Id="rId16" Type="http://schemas.openxmlformats.org/officeDocument/2006/relationships/tags" Target="../tags/tag1922.xml"/><Relationship Id="rId20" Type="http://schemas.openxmlformats.org/officeDocument/2006/relationships/tags" Target="../tags/tag1926.xml"/><Relationship Id="rId1" Type="http://schemas.openxmlformats.org/officeDocument/2006/relationships/tags" Target="../tags/tag1907.xml"/><Relationship Id="rId6" Type="http://schemas.openxmlformats.org/officeDocument/2006/relationships/tags" Target="../tags/tag1912.xml"/><Relationship Id="rId11" Type="http://schemas.openxmlformats.org/officeDocument/2006/relationships/tags" Target="../tags/tag1917.xml"/><Relationship Id="rId24" Type="http://schemas.openxmlformats.org/officeDocument/2006/relationships/notesSlide" Target="../notesSlides/notesSlide18.xml"/><Relationship Id="rId5" Type="http://schemas.openxmlformats.org/officeDocument/2006/relationships/tags" Target="../tags/tag1911.xml"/><Relationship Id="rId15" Type="http://schemas.openxmlformats.org/officeDocument/2006/relationships/tags" Target="../tags/tag1921.xml"/><Relationship Id="rId23" Type="http://schemas.openxmlformats.org/officeDocument/2006/relationships/slideLayout" Target="../slideLayouts/slideLayout4.xml"/><Relationship Id="rId10" Type="http://schemas.openxmlformats.org/officeDocument/2006/relationships/tags" Target="../tags/tag1916.xml"/><Relationship Id="rId19" Type="http://schemas.openxmlformats.org/officeDocument/2006/relationships/tags" Target="../tags/tag1925.xml"/><Relationship Id="rId4" Type="http://schemas.openxmlformats.org/officeDocument/2006/relationships/tags" Target="../tags/tag1910.xml"/><Relationship Id="rId9" Type="http://schemas.openxmlformats.org/officeDocument/2006/relationships/tags" Target="../tags/tag1915.xml"/><Relationship Id="rId14" Type="http://schemas.openxmlformats.org/officeDocument/2006/relationships/tags" Target="../tags/tag1920.xml"/><Relationship Id="rId22" Type="http://schemas.openxmlformats.org/officeDocument/2006/relationships/tags" Target="../tags/tag1928.xml"/></Relationships>
</file>

<file path=ppt/slides/_rels/slide39.xml.rels><?xml version="1.0" encoding="UTF-8" standalone="yes"?>
<Relationships xmlns="http://schemas.openxmlformats.org/package/2006/relationships"><Relationship Id="rId13" Type="http://schemas.openxmlformats.org/officeDocument/2006/relationships/tags" Target="../tags/tag1941.xml"/><Relationship Id="rId18" Type="http://schemas.openxmlformats.org/officeDocument/2006/relationships/tags" Target="../tags/tag1946.xml"/><Relationship Id="rId26" Type="http://schemas.openxmlformats.org/officeDocument/2006/relationships/tags" Target="../tags/tag1954.xml"/><Relationship Id="rId39" Type="http://schemas.openxmlformats.org/officeDocument/2006/relationships/tags" Target="../tags/tag1967.xml"/><Relationship Id="rId21" Type="http://schemas.openxmlformats.org/officeDocument/2006/relationships/tags" Target="../tags/tag1949.xml"/><Relationship Id="rId34" Type="http://schemas.openxmlformats.org/officeDocument/2006/relationships/tags" Target="../tags/tag1962.xml"/><Relationship Id="rId42" Type="http://schemas.openxmlformats.org/officeDocument/2006/relationships/tags" Target="../tags/tag1970.xml"/><Relationship Id="rId47" Type="http://schemas.openxmlformats.org/officeDocument/2006/relationships/tags" Target="../tags/tag1975.xml"/><Relationship Id="rId50" Type="http://schemas.openxmlformats.org/officeDocument/2006/relationships/tags" Target="../tags/tag1978.xml"/><Relationship Id="rId7" Type="http://schemas.openxmlformats.org/officeDocument/2006/relationships/tags" Target="../tags/tag1935.xml"/><Relationship Id="rId2" Type="http://schemas.openxmlformats.org/officeDocument/2006/relationships/tags" Target="../tags/tag1930.xml"/><Relationship Id="rId16" Type="http://schemas.openxmlformats.org/officeDocument/2006/relationships/tags" Target="../tags/tag1944.xml"/><Relationship Id="rId29" Type="http://schemas.openxmlformats.org/officeDocument/2006/relationships/tags" Target="../tags/tag1957.xml"/><Relationship Id="rId11" Type="http://schemas.openxmlformats.org/officeDocument/2006/relationships/tags" Target="../tags/tag1939.xml"/><Relationship Id="rId24" Type="http://schemas.openxmlformats.org/officeDocument/2006/relationships/tags" Target="../tags/tag1952.xml"/><Relationship Id="rId32" Type="http://schemas.openxmlformats.org/officeDocument/2006/relationships/tags" Target="../tags/tag1960.xml"/><Relationship Id="rId37" Type="http://schemas.openxmlformats.org/officeDocument/2006/relationships/tags" Target="../tags/tag1965.xml"/><Relationship Id="rId40" Type="http://schemas.openxmlformats.org/officeDocument/2006/relationships/tags" Target="../tags/tag1968.xml"/><Relationship Id="rId45" Type="http://schemas.openxmlformats.org/officeDocument/2006/relationships/tags" Target="../tags/tag1973.xml"/><Relationship Id="rId53" Type="http://schemas.openxmlformats.org/officeDocument/2006/relationships/slideLayout" Target="../slideLayouts/slideLayout4.xml"/><Relationship Id="rId5" Type="http://schemas.openxmlformats.org/officeDocument/2006/relationships/tags" Target="../tags/tag1933.xml"/><Relationship Id="rId10" Type="http://schemas.openxmlformats.org/officeDocument/2006/relationships/tags" Target="../tags/tag1938.xml"/><Relationship Id="rId19" Type="http://schemas.openxmlformats.org/officeDocument/2006/relationships/tags" Target="../tags/tag1947.xml"/><Relationship Id="rId31" Type="http://schemas.openxmlformats.org/officeDocument/2006/relationships/tags" Target="../tags/tag1959.xml"/><Relationship Id="rId44" Type="http://schemas.openxmlformats.org/officeDocument/2006/relationships/tags" Target="../tags/tag1972.xml"/><Relationship Id="rId52" Type="http://schemas.openxmlformats.org/officeDocument/2006/relationships/tags" Target="../tags/tag1980.xml"/><Relationship Id="rId4" Type="http://schemas.openxmlformats.org/officeDocument/2006/relationships/tags" Target="../tags/tag1932.xml"/><Relationship Id="rId9" Type="http://schemas.openxmlformats.org/officeDocument/2006/relationships/tags" Target="../tags/tag1937.xml"/><Relationship Id="rId14" Type="http://schemas.openxmlformats.org/officeDocument/2006/relationships/tags" Target="../tags/tag1942.xml"/><Relationship Id="rId22" Type="http://schemas.openxmlformats.org/officeDocument/2006/relationships/tags" Target="../tags/tag1950.xml"/><Relationship Id="rId27" Type="http://schemas.openxmlformats.org/officeDocument/2006/relationships/tags" Target="../tags/tag1955.xml"/><Relationship Id="rId30" Type="http://schemas.openxmlformats.org/officeDocument/2006/relationships/tags" Target="../tags/tag1958.xml"/><Relationship Id="rId35" Type="http://schemas.openxmlformats.org/officeDocument/2006/relationships/tags" Target="../tags/tag1963.xml"/><Relationship Id="rId43" Type="http://schemas.openxmlformats.org/officeDocument/2006/relationships/tags" Target="../tags/tag1971.xml"/><Relationship Id="rId48" Type="http://schemas.openxmlformats.org/officeDocument/2006/relationships/tags" Target="../tags/tag1976.xml"/><Relationship Id="rId8" Type="http://schemas.openxmlformats.org/officeDocument/2006/relationships/tags" Target="../tags/tag1936.xml"/><Relationship Id="rId51" Type="http://schemas.openxmlformats.org/officeDocument/2006/relationships/tags" Target="../tags/tag1979.xml"/><Relationship Id="rId3" Type="http://schemas.openxmlformats.org/officeDocument/2006/relationships/tags" Target="../tags/tag1931.xml"/><Relationship Id="rId12" Type="http://schemas.openxmlformats.org/officeDocument/2006/relationships/tags" Target="../tags/tag1940.xml"/><Relationship Id="rId17" Type="http://schemas.openxmlformats.org/officeDocument/2006/relationships/tags" Target="../tags/tag1945.xml"/><Relationship Id="rId25" Type="http://schemas.openxmlformats.org/officeDocument/2006/relationships/tags" Target="../tags/tag1953.xml"/><Relationship Id="rId33" Type="http://schemas.openxmlformats.org/officeDocument/2006/relationships/tags" Target="../tags/tag1961.xml"/><Relationship Id="rId38" Type="http://schemas.openxmlformats.org/officeDocument/2006/relationships/tags" Target="../tags/tag1966.xml"/><Relationship Id="rId46" Type="http://schemas.openxmlformats.org/officeDocument/2006/relationships/tags" Target="../tags/tag1974.xml"/><Relationship Id="rId20" Type="http://schemas.openxmlformats.org/officeDocument/2006/relationships/tags" Target="../tags/tag1948.xml"/><Relationship Id="rId41" Type="http://schemas.openxmlformats.org/officeDocument/2006/relationships/tags" Target="../tags/tag1969.xml"/><Relationship Id="rId54" Type="http://schemas.openxmlformats.org/officeDocument/2006/relationships/notesSlide" Target="../notesSlides/notesSlide19.xml"/><Relationship Id="rId1" Type="http://schemas.openxmlformats.org/officeDocument/2006/relationships/tags" Target="../tags/tag1929.xml"/><Relationship Id="rId6" Type="http://schemas.openxmlformats.org/officeDocument/2006/relationships/tags" Target="../tags/tag1934.xml"/><Relationship Id="rId15" Type="http://schemas.openxmlformats.org/officeDocument/2006/relationships/tags" Target="../tags/tag1943.xml"/><Relationship Id="rId23" Type="http://schemas.openxmlformats.org/officeDocument/2006/relationships/tags" Target="../tags/tag1951.xml"/><Relationship Id="rId28" Type="http://schemas.openxmlformats.org/officeDocument/2006/relationships/tags" Target="../tags/tag1956.xml"/><Relationship Id="rId36" Type="http://schemas.openxmlformats.org/officeDocument/2006/relationships/tags" Target="../tags/tag1964.xml"/><Relationship Id="rId49" Type="http://schemas.openxmlformats.org/officeDocument/2006/relationships/tags" Target="../tags/tag197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981.xml"/></Relationships>
</file>

<file path=ppt/slides/_rels/slide41.xml.rels><?xml version="1.0" encoding="UTF-8" standalone="yes"?>
<Relationships xmlns="http://schemas.openxmlformats.org/package/2006/relationships"><Relationship Id="rId8" Type="http://schemas.openxmlformats.org/officeDocument/2006/relationships/tags" Target="../tags/tag1989.xml"/><Relationship Id="rId13" Type="http://schemas.openxmlformats.org/officeDocument/2006/relationships/tags" Target="../tags/tag1994.xml"/><Relationship Id="rId18" Type="http://schemas.openxmlformats.org/officeDocument/2006/relationships/tags" Target="../tags/tag1999.xml"/><Relationship Id="rId3" Type="http://schemas.openxmlformats.org/officeDocument/2006/relationships/tags" Target="../tags/tag1984.xml"/><Relationship Id="rId7" Type="http://schemas.openxmlformats.org/officeDocument/2006/relationships/tags" Target="../tags/tag1988.xml"/><Relationship Id="rId12" Type="http://schemas.openxmlformats.org/officeDocument/2006/relationships/tags" Target="../tags/tag1993.xml"/><Relationship Id="rId17" Type="http://schemas.openxmlformats.org/officeDocument/2006/relationships/tags" Target="../tags/tag1998.xml"/><Relationship Id="rId2" Type="http://schemas.openxmlformats.org/officeDocument/2006/relationships/tags" Target="../tags/tag1983.xml"/><Relationship Id="rId16" Type="http://schemas.openxmlformats.org/officeDocument/2006/relationships/tags" Target="../tags/tag1997.xml"/><Relationship Id="rId20" Type="http://schemas.openxmlformats.org/officeDocument/2006/relationships/image" Target="../media/image11.emf"/><Relationship Id="rId1" Type="http://schemas.openxmlformats.org/officeDocument/2006/relationships/tags" Target="../tags/tag1982.xml"/><Relationship Id="rId6" Type="http://schemas.openxmlformats.org/officeDocument/2006/relationships/tags" Target="../tags/tag1987.xml"/><Relationship Id="rId11" Type="http://schemas.openxmlformats.org/officeDocument/2006/relationships/tags" Target="../tags/tag1992.xml"/><Relationship Id="rId5" Type="http://schemas.openxmlformats.org/officeDocument/2006/relationships/tags" Target="../tags/tag1986.xml"/><Relationship Id="rId15" Type="http://schemas.openxmlformats.org/officeDocument/2006/relationships/tags" Target="../tags/tag1996.xml"/><Relationship Id="rId10" Type="http://schemas.openxmlformats.org/officeDocument/2006/relationships/tags" Target="../tags/tag1991.xml"/><Relationship Id="rId19" Type="http://schemas.openxmlformats.org/officeDocument/2006/relationships/slideLayout" Target="../slideLayouts/slideLayout4.xml"/><Relationship Id="rId4" Type="http://schemas.openxmlformats.org/officeDocument/2006/relationships/tags" Target="../tags/tag1985.xml"/><Relationship Id="rId9" Type="http://schemas.openxmlformats.org/officeDocument/2006/relationships/tags" Target="../tags/tag1990.xml"/><Relationship Id="rId14" Type="http://schemas.openxmlformats.org/officeDocument/2006/relationships/tags" Target="../tags/tag1995.xml"/></Relationships>
</file>

<file path=ppt/slides/_rels/slide42.xml.rels><?xml version="1.0" encoding="UTF-8" standalone="yes"?>
<Relationships xmlns="http://schemas.openxmlformats.org/package/2006/relationships"><Relationship Id="rId13" Type="http://schemas.openxmlformats.org/officeDocument/2006/relationships/tags" Target="../tags/tag2012.xml"/><Relationship Id="rId18" Type="http://schemas.openxmlformats.org/officeDocument/2006/relationships/tags" Target="../tags/tag2017.xml"/><Relationship Id="rId26" Type="http://schemas.openxmlformats.org/officeDocument/2006/relationships/tags" Target="../tags/tag2025.xml"/><Relationship Id="rId39" Type="http://schemas.openxmlformats.org/officeDocument/2006/relationships/tags" Target="../tags/tag2038.xml"/><Relationship Id="rId21" Type="http://schemas.openxmlformats.org/officeDocument/2006/relationships/tags" Target="../tags/tag2020.xml"/><Relationship Id="rId34" Type="http://schemas.openxmlformats.org/officeDocument/2006/relationships/tags" Target="../tags/tag2033.xml"/><Relationship Id="rId42" Type="http://schemas.openxmlformats.org/officeDocument/2006/relationships/tags" Target="../tags/tag2041.xml"/><Relationship Id="rId47" Type="http://schemas.openxmlformats.org/officeDocument/2006/relationships/tags" Target="../tags/tag2046.xml"/><Relationship Id="rId50" Type="http://schemas.openxmlformats.org/officeDocument/2006/relationships/tags" Target="../tags/tag2049.xml"/><Relationship Id="rId55" Type="http://schemas.openxmlformats.org/officeDocument/2006/relationships/slideLayout" Target="../slideLayouts/slideLayout4.xml"/><Relationship Id="rId7" Type="http://schemas.openxmlformats.org/officeDocument/2006/relationships/tags" Target="../tags/tag2006.xml"/><Relationship Id="rId2" Type="http://schemas.openxmlformats.org/officeDocument/2006/relationships/tags" Target="../tags/tag2001.xml"/><Relationship Id="rId16" Type="http://schemas.openxmlformats.org/officeDocument/2006/relationships/tags" Target="../tags/tag2015.xml"/><Relationship Id="rId29" Type="http://schemas.openxmlformats.org/officeDocument/2006/relationships/tags" Target="../tags/tag2028.xml"/><Relationship Id="rId11" Type="http://schemas.openxmlformats.org/officeDocument/2006/relationships/tags" Target="../tags/tag2010.xml"/><Relationship Id="rId24" Type="http://schemas.openxmlformats.org/officeDocument/2006/relationships/tags" Target="../tags/tag2023.xml"/><Relationship Id="rId32" Type="http://schemas.openxmlformats.org/officeDocument/2006/relationships/tags" Target="../tags/tag2031.xml"/><Relationship Id="rId37" Type="http://schemas.openxmlformats.org/officeDocument/2006/relationships/tags" Target="../tags/tag2036.xml"/><Relationship Id="rId40" Type="http://schemas.openxmlformats.org/officeDocument/2006/relationships/tags" Target="../tags/tag2039.xml"/><Relationship Id="rId45" Type="http://schemas.openxmlformats.org/officeDocument/2006/relationships/tags" Target="../tags/tag2044.xml"/><Relationship Id="rId53" Type="http://schemas.openxmlformats.org/officeDocument/2006/relationships/tags" Target="../tags/tag2052.xml"/><Relationship Id="rId5" Type="http://schemas.openxmlformats.org/officeDocument/2006/relationships/tags" Target="../tags/tag2004.xml"/><Relationship Id="rId10" Type="http://schemas.openxmlformats.org/officeDocument/2006/relationships/tags" Target="../tags/tag2009.xml"/><Relationship Id="rId19" Type="http://schemas.openxmlformats.org/officeDocument/2006/relationships/tags" Target="../tags/tag2018.xml"/><Relationship Id="rId31" Type="http://schemas.openxmlformats.org/officeDocument/2006/relationships/tags" Target="../tags/tag2030.xml"/><Relationship Id="rId44" Type="http://schemas.openxmlformats.org/officeDocument/2006/relationships/tags" Target="../tags/tag2043.xml"/><Relationship Id="rId52" Type="http://schemas.openxmlformats.org/officeDocument/2006/relationships/tags" Target="../tags/tag2051.xml"/><Relationship Id="rId4" Type="http://schemas.openxmlformats.org/officeDocument/2006/relationships/tags" Target="../tags/tag2003.xml"/><Relationship Id="rId9" Type="http://schemas.openxmlformats.org/officeDocument/2006/relationships/tags" Target="../tags/tag2008.xml"/><Relationship Id="rId14" Type="http://schemas.openxmlformats.org/officeDocument/2006/relationships/tags" Target="../tags/tag2013.xml"/><Relationship Id="rId22" Type="http://schemas.openxmlformats.org/officeDocument/2006/relationships/tags" Target="../tags/tag2021.xml"/><Relationship Id="rId27" Type="http://schemas.openxmlformats.org/officeDocument/2006/relationships/tags" Target="../tags/tag2026.xml"/><Relationship Id="rId30" Type="http://schemas.openxmlformats.org/officeDocument/2006/relationships/tags" Target="../tags/tag2029.xml"/><Relationship Id="rId35" Type="http://schemas.openxmlformats.org/officeDocument/2006/relationships/tags" Target="../tags/tag2034.xml"/><Relationship Id="rId43" Type="http://schemas.openxmlformats.org/officeDocument/2006/relationships/tags" Target="../tags/tag2042.xml"/><Relationship Id="rId48" Type="http://schemas.openxmlformats.org/officeDocument/2006/relationships/tags" Target="../tags/tag2047.xml"/><Relationship Id="rId8" Type="http://schemas.openxmlformats.org/officeDocument/2006/relationships/tags" Target="../tags/tag2007.xml"/><Relationship Id="rId51" Type="http://schemas.openxmlformats.org/officeDocument/2006/relationships/tags" Target="../tags/tag2050.xml"/><Relationship Id="rId3" Type="http://schemas.openxmlformats.org/officeDocument/2006/relationships/tags" Target="../tags/tag2002.xml"/><Relationship Id="rId12" Type="http://schemas.openxmlformats.org/officeDocument/2006/relationships/tags" Target="../tags/tag2011.xml"/><Relationship Id="rId17" Type="http://schemas.openxmlformats.org/officeDocument/2006/relationships/tags" Target="../tags/tag2016.xml"/><Relationship Id="rId25" Type="http://schemas.openxmlformats.org/officeDocument/2006/relationships/tags" Target="../tags/tag2024.xml"/><Relationship Id="rId33" Type="http://schemas.openxmlformats.org/officeDocument/2006/relationships/tags" Target="../tags/tag2032.xml"/><Relationship Id="rId38" Type="http://schemas.openxmlformats.org/officeDocument/2006/relationships/tags" Target="../tags/tag2037.xml"/><Relationship Id="rId46" Type="http://schemas.openxmlformats.org/officeDocument/2006/relationships/tags" Target="../tags/tag2045.xml"/><Relationship Id="rId20" Type="http://schemas.openxmlformats.org/officeDocument/2006/relationships/tags" Target="../tags/tag2019.xml"/><Relationship Id="rId41" Type="http://schemas.openxmlformats.org/officeDocument/2006/relationships/tags" Target="../tags/tag2040.xml"/><Relationship Id="rId54" Type="http://schemas.openxmlformats.org/officeDocument/2006/relationships/tags" Target="../tags/tag2053.xml"/><Relationship Id="rId1" Type="http://schemas.openxmlformats.org/officeDocument/2006/relationships/tags" Target="../tags/tag2000.xml"/><Relationship Id="rId6" Type="http://schemas.openxmlformats.org/officeDocument/2006/relationships/tags" Target="../tags/tag2005.xml"/><Relationship Id="rId15" Type="http://schemas.openxmlformats.org/officeDocument/2006/relationships/tags" Target="../tags/tag2014.xml"/><Relationship Id="rId23" Type="http://schemas.openxmlformats.org/officeDocument/2006/relationships/tags" Target="../tags/tag2022.xml"/><Relationship Id="rId28" Type="http://schemas.openxmlformats.org/officeDocument/2006/relationships/tags" Target="../tags/tag2027.xml"/><Relationship Id="rId36" Type="http://schemas.openxmlformats.org/officeDocument/2006/relationships/tags" Target="../tags/tag2035.xml"/><Relationship Id="rId49" Type="http://schemas.openxmlformats.org/officeDocument/2006/relationships/tags" Target="../tags/tag2048.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55.xml"/><Relationship Id="rId1" Type="http://schemas.openxmlformats.org/officeDocument/2006/relationships/tags" Target="../tags/tag2054.xml"/><Relationship Id="rId4" Type="http://schemas.openxmlformats.org/officeDocument/2006/relationships/notesSlide" Target="../notesSlides/notesSlide21.xml"/></Relationships>
</file>

<file path=ppt/slides/_rels/slide44.xml.rels><?xml version="1.0" encoding="UTF-8" standalone="yes"?>
<Relationships xmlns="http://schemas.openxmlformats.org/package/2006/relationships"><Relationship Id="rId8" Type="http://schemas.openxmlformats.org/officeDocument/2006/relationships/tags" Target="../tags/tag2063.xml"/><Relationship Id="rId13" Type="http://schemas.openxmlformats.org/officeDocument/2006/relationships/tags" Target="../tags/tag2068.xml"/><Relationship Id="rId18" Type="http://schemas.openxmlformats.org/officeDocument/2006/relationships/tags" Target="../tags/tag2073.xml"/><Relationship Id="rId3" Type="http://schemas.openxmlformats.org/officeDocument/2006/relationships/tags" Target="../tags/tag2058.xml"/><Relationship Id="rId21" Type="http://schemas.openxmlformats.org/officeDocument/2006/relationships/slideLayout" Target="../slideLayouts/slideLayout4.xml"/><Relationship Id="rId7" Type="http://schemas.openxmlformats.org/officeDocument/2006/relationships/tags" Target="../tags/tag2062.xml"/><Relationship Id="rId12" Type="http://schemas.openxmlformats.org/officeDocument/2006/relationships/tags" Target="../tags/tag2067.xml"/><Relationship Id="rId17" Type="http://schemas.openxmlformats.org/officeDocument/2006/relationships/tags" Target="../tags/tag2072.xml"/><Relationship Id="rId2" Type="http://schemas.openxmlformats.org/officeDocument/2006/relationships/tags" Target="../tags/tag2057.xml"/><Relationship Id="rId16" Type="http://schemas.openxmlformats.org/officeDocument/2006/relationships/tags" Target="../tags/tag2071.xml"/><Relationship Id="rId20" Type="http://schemas.openxmlformats.org/officeDocument/2006/relationships/tags" Target="../tags/tag2075.xml"/><Relationship Id="rId1" Type="http://schemas.openxmlformats.org/officeDocument/2006/relationships/tags" Target="../tags/tag2056.xml"/><Relationship Id="rId6" Type="http://schemas.openxmlformats.org/officeDocument/2006/relationships/tags" Target="../tags/tag2061.xml"/><Relationship Id="rId11" Type="http://schemas.openxmlformats.org/officeDocument/2006/relationships/tags" Target="../tags/tag2066.xml"/><Relationship Id="rId5" Type="http://schemas.openxmlformats.org/officeDocument/2006/relationships/tags" Target="../tags/tag2060.xml"/><Relationship Id="rId15" Type="http://schemas.openxmlformats.org/officeDocument/2006/relationships/tags" Target="../tags/tag2070.xml"/><Relationship Id="rId10" Type="http://schemas.openxmlformats.org/officeDocument/2006/relationships/tags" Target="../tags/tag2065.xml"/><Relationship Id="rId19" Type="http://schemas.openxmlformats.org/officeDocument/2006/relationships/tags" Target="../tags/tag2074.xml"/><Relationship Id="rId4" Type="http://schemas.openxmlformats.org/officeDocument/2006/relationships/tags" Target="../tags/tag2059.xml"/><Relationship Id="rId9" Type="http://schemas.openxmlformats.org/officeDocument/2006/relationships/tags" Target="../tags/tag2064.xml"/><Relationship Id="rId14" Type="http://schemas.openxmlformats.org/officeDocument/2006/relationships/tags" Target="../tags/tag2069.xml"/><Relationship Id="rId22" Type="http://schemas.openxmlformats.org/officeDocument/2006/relationships/image" Target="../media/image12.emf"/></Relationships>
</file>

<file path=ppt/slides/_rels/slide45.xml.rels><?xml version="1.0" encoding="UTF-8" standalone="yes"?>
<Relationships xmlns="http://schemas.openxmlformats.org/package/2006/relationships"><Relationship Id="rId13" Type="http://schemas.openxmlformats.org/officeDocument/2006/relationships/tags" Target="../tags/tag2088.xml"/><Relationship Id="rId18" Type="http://schemas.openxmlformats.org/officeDocument/2006/relationships/tags" Target="../tags/tag2093.xml"/><Relationship Id="rId26" Type="http://schemas.openxmlformats.org/officeDocument/2006/relationships/tags" Target="../tags/tag2101.xml"/><Relationship Id="rId39" Type="http://schemas.openxmlformats.org/officeDocument/2006/relationships/tags" Target="../tags/tag2114.xml"/><Relationship Id="rId21" Type="http://schemas.openxmlformats.org/officeDocument/2006/relationships/tags" Target="../tags/tag2096.xml"/><Relationship Id="rId34" Type="http://schemas.openxmlformats.org/officeDocument/2006/relationships/tags" Target="../tags/tag2109.xml"/><Relationship Id="rId42" Type="http://schemas.openxmlformats.org/officeDocument/2006/relationships/slideLayout" Target="../slideLayouts/slideLayout4.xml"/><Relationship Id="rId7" Type="http://schemas.openxmlformats.org/officeDocument/2006/relationships/tags" Target="../tags/tag2082.xml"/><Relationship Id="rId2" Type="http://schemas.openxmlformats.org/officeDocument/2006/relationships/tags" Target="../tags/tag2077.xml"/><Relationship Id="rId16" Type="http://schemas.openxmlformats.org/officeDocument/2006/relationships/tags" Target="../tags/tag2091.xml"/><Relationship Id="rId20" Type="http://schemas.openxmlformats.org/officeDocument/2006/relationships/tags" Target="../tags/tag2095.xml"/><Relationship Id="rId29" Type="http://schemas.openxmlformats.org/officeDocument/2006/relationships/tags" Target="../tags/tag2104.xml"/><Relationship Id="rId41" Type="http://schemas.openxmlformats.org/officeDocument/2006/relationships/tags" Target="../tags/tag2116.xml"/><Relationship Id="rId1" Type="http://schemas.openxmlformats.org/officeDocument/2006/relationships/tags" Target="../tags/tag2076.xml"/><Relationship Id="rId6" Type="http://schemas.openxmlformats.org/officeDocument/2006/relationships/tags" Target="../tags/tag2081.xml"/><Relationship Id="rId11" Type="http://schemas.openxmlformats.org/officeDocument/2006/relationships/tags" Target="../tags/tag2086.xml"/><Relationship Id="rId24" Type="http://schemas.openxmlformats.org/officeDocument/2006/relationships/tags" Target="../tags/tag2099.xml"/><Relationship Id="rId32" Type="http://schemas.openxmlformats.org/officeDocument/2006/relationships/tags" Target="../tags/tag2107.xml"/><Relationship Id="rId37" Type="http://schemas.openxmlformats.org/officeDocument/2006/relationships/tags" Target="../tags/tag2112.xml"/><Relationship Id="rId40" Type="http://schemas.openxmlformats.org/officeDocument/2006/relationships/tags" Target="../tags/tag2115.xml"/><Relationship Id="rId5" Type="http://schemas.openxmlformats.org/officeDocument/2006/relationships/tags" Target="../tags/tag2080.xml"/><Relationship Id="rId15" Type="http://schemas.openxmlformats.org/officeDocument/2006/relationships/tags" Target="../tags/tag2090.xml"/><Relationship Id="rId23" Type="http://schemas.openxmlformats.org/officeDocument/2006/relationships/tags" Target="../tags/tag2098.xml"/><Relationship Id="rId28" Type="http://schemas.openxmlformats.org/officeDocument/2006/relationships/tags" Target="../tags/tag2103.xml"/><Relationship Id="rId36" Type="http://schemas.openxmlformats.org/officeDocument/2006/relationships/tags" Target="../tags/tag2111.xml"/><Relationship Id="rId10" Type="http://schemas.openxmlformats.org/officeDocument/2006/relationships/tags" Target="../tags/tag2085.xml"/><Relationship Id="rId19" Type="http://schemas.openxmlformats.org/officeDocument/2006/relationships/tags" Target="../tags/tag2094.xml"/><Relationship Id="rId31" Type="http://schemas.openxmlformats.org/officeDocument/2006/relationships/tags" Target="../tags/tag2106.xml"/><Relationship Id="rId4" Type="http://schemas.openxmlformats.org/officeDocument/2006/relationships/tags" Target="../tags/tag2079.xml"/><Relationship Id="rId9" Type="http://schemas.openxmlformats.org/officeDocument/2006/relationships/tags" Target="../tags/tag2084.xml"/><Relationship Id="rId14" Type="http://schemas.openxmlformats.org/officeDocument/2006/relationships/tags" Target="../tags/tag2089.xml"/><Relationship Id="rId22" Type="http://schemas.openxmlformats.org/officeDocument/2006/relationships/tags" Target="../tags/tag2097.xml"/><Relationship Id="rId27" Type="http://schemas.openxmlformats.org/officeDocument/2006/relationships/tags" Target="../tags/tag2102.xml"/><Relationship Id="rId30" Type="http://schemas.openxmlformats.org/officeDocument/2006/relationships/tags" Target="../tags/tag2105.xml"/><Relationship Id="rId35" Type="http://schemas.openxmlformats.org/officeDocument/2006/relationships/tags" Target="../tags/tag2110.xml"/><Relationship Id="rId8" Type="http://schemas.openxmlformats.org/officeDocument/2006/relationships/tags" Target="../tags/tag2083.xml"/><Relationship Id="rId3" Type="http://schemas.openxmlformats.org/officeDocument/2006/relationships/tags" Target="../tags/tag2078.xml"/><Relationship Id="rId12" Type="http://schemas.openxmlformats.org/officeDocument/2006/relationships/tags" Target="../tags/tag2087.xml"/><Relationship Id="rId17" Type="http://schemas.openxmlformats.org/officeDocument/2006/relationships/tags" Target="../tags/tag2092.xml"/><Relationship Id="rId25" Type="http://schemas.openxmlformats.org/officeDocument/2006/relationships/tags" Target="../tags/tag2100.xml"/><Relationship Id="rId33" Type="http://schemas.openxmlformats.org/officeDocument/2006/relationships/tags" Target="../tags/tag2108.xml"/><Relationship Id="rId38" Type="http://schemas.openxmlformats.org/officeDocument/2006/relationships/tags" Target="../tags/tag2113.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18.xml"/><Relationship Id="rId1" Type="http://schemas.openxmlformats.org/officeDocument/2006/relationships/tags" Target="../tags/tag2117.xml"/><Relationship Id="rId4" Type="http://schemas.openxmlformats.org/officeDocument/2006/relationships/notesSlide" Target="../notesSlides/notesSlide22.xml"/></Relationships>
</file>

<file path=ppt/slides/_rels/slide47.xml.rels><?xml version="1.0" encoding="UTF-8" standalone="yes"?>
<Relationships xmlns="http://schemas.openxmlformats.org/package/2006/relationships"><Relationship Id="rId8" Type="http://schemas.openxmlformats.org/officeDocument/2006/relationships/tags" Target="../tags/tag2126.xml"/><Relationship Id="rId3" Type="http://schemas.openxmlformats.org/officeDocument/2006/relationships/tags" Target="../tags/tag2121.xml"/><Relationship Id="rId7" Type="http://schemas.openxmlformats.org/officeDocument/2006/relationships/tags" Target="../tags/tag2125.xml"/><Relationship Id="rId2" Type="http://schemas.openxmlformats.org/officeDocument/2006/relationships/tags" Target="../tags/tag2120.xml"/><Relationship Id="rId1" Type="http://schemas.openxmlformats.org/officeDocument/2006/relationships/tags" Target="../tags/tag2119.xml"/><Relationship Id="rId6" Type="http://schemas.openxmlformats.org/officeDocument/2006/relationships/tags" Target="../tags/tag2124.xml"/><Relationship Id="rId11" Type="http://schemas.openxmlformats.org/officeDocument/2006/relationships/image" Target="../media/image13.emf"/><Relationship Id="rId5" Type="http://schemas.openxmlformats.org/officeDocument/2006/relationships/tags" Target="../tags/tag2123.xml"/><Relationship Id="rId10" Type="http://schemas.openxmlformats.org/officeDocument/2006/relationships/slideLayout" Target="../slideLayouts/slideLayout4.xml"/><Relationship Id="rId4" Type="http://schemas.openxmlformats.org/officeDocument/2006/relationships/tags" Target="../tags/tag2122.xml"/><Relationship Id="rId9" Type="http://schemas.openxmlformats.org/officeDocument/2006/relationships/tags" Target="../tags/tag2127.xml"/></Relationships>
</file>

<file path=ppt/slides/_rels/slide48.xml.rels><?xml version="1.0" encoding="UTF-8" standalone="yes"?>
<Relationships xmlns="http://schemas.openxmlformats.org/package/2006/relationships"><Relationship Id="rId8" Type="http://schemas.openxmlformats.org/officeDocument/2006/relationships/tags" Target="../tags/tag2135.xml"/><Relationship Id="rId13" Type="http://schemas.openxmlformats.org/officeDocument/2006/relationships/tags" Target="../tags/tag2140.xml"/><Relationship Id="rId18" Type="http://schemas.openxmlformats.org/officeDocument/2006/relationships/tags" Target="../tags/tag2145.xml"/><Relationship Id="rId3" Type="http://schemas.openxmlformats.org/officeDocument/2006/relationships/tags" Target="../tags/tag2130.xml"/><Relationship Id="rId21" Type="http://schemas.openxmlformats.org/officeDocument/2006/relationships/slideLayout" Target="../slideLayouts/slideLayout4.xml"/><Relationship Id="rId7" Type="http://schemas.openxmlformats.org/officeDocument/2006/relationships/tags" Target="../tags/tag2134.xml"/><Relationship Id="rId12" Type="http://schemas.openxmlformats.org/officeDocument/2006/relationships/tags" Target="../tags/tag2139.xml"/><Relationship Id="rId17" Type="http://schemas.openxmlformats.org/officeDocument/2006/relationships/tags" Target="../tags/tag2144.xml"/><Relationship Id="rId2" Type="http://schemas.openxmlformats.org/officeDocument/2006/relationships/tags" Target="../tags/tag2129.xml"/><Relationship Id="rId16" Type="http://schemas.openxmlformats.org/officeDocument/2006/relationships/tags" Target="../tags/tag2143.xml"/><Relationship Id="rId20" Type="http://schemas.openxmlformats.org/officeDocument/2006/relationships/tags" Target="../tags/tag2147.xml"/><Relationship Id="rId1" Type="http://schemas.openxmlformats.org/officeDocument/2006/relationships/tags" Target="../tags/tag2128.xml"/><Relationship Id="rId6" Type="http://schemas.openxmlformats.org/officeDocument/2006/relationships/tags" Target="../tags/tag2133.xml"/><Relationship Id="rId11" Type="http://schemas.openxmlformats.org/officeDocument/2006/relationships/tags" Target="../tags/tag2138.xml"/><Relationship Id="rId5" Type="http://schemas.openxmlformats.org/officeDocument/2006/relationships/tags" Target="../tags/tag2132.xml"/><Relationship Id="rId15" Type="http://schemas.openxmlformats.org/officeDocument/2006/relationships/tags" Target="../tags/tag2142.xml"/><Relationship Id="rId10" Type="http://schemas.openxmlformats.org/officeDocument/2006/relationships/tags" Target="../tags/tag2137.xml"/><Relationship Id="rId19" Type="http://schemas.openxmlformats.org/officeDocument/2006/relationships/tags" Target="../tags/tag2146.xml"/><Relationship Id="rId4" Type="http://schemas.openxmlformats.org/officeDocument/2006/relationships/tags" Target="../tags/tag2131.xml"/><Relationship Id="rId9" Type="http://schemas.openxmlformats.org/officeDocument/2006/relationships/tags" Target="../tags/tag2136.xml"/><Relationship Id="rId14" Type="http://schemas.openxmlformats.org/officeDocument/2006/relationships/tags" Target="../tags/tag2141.xml"/></Relationships>
</file>

<file path=ppt/slides/_rels/slide49.xml.rels><?xml version="1.0" encoding="UTF-8" standalone="yes"?>
<Relationships xmlns="http://schemas.openxmlformats.org/package/2006/relationships"><Relationship Id="rId26" Type="http://schemas.openxmlformats.org/officeDocument/2006/relationships/tags" Target="../tags/tag2173.xml"/><Relationship Id="rId21" Type="http://schemas.openxmlformats.org/officeDocument/2006/relationships/tags" Target="../tags/tag2168.xml"/><Relationship Id="rId42" Type="http://schemas.openxmlformats.org/officeDocument/2006/relationships/tags" Target="../tags/tag2189.xml"/><Relationship Id="rId47" Type="http://schemas.openxmlformats.org/officeDocument/2006/relationships/tags" Target="../tags/tag2194.xml"/><Relationship Id="rId63" Type="http://schemas.openxmlformats.org/officeDocument/2006/relationships/tags" Target="../tags/tag2210.xml"/><Relationship Id="rId68" Type="http://schemas.openxmlformats.org/officeDocument/2006/relationships/tags" Target="../tags/tag2215.xml"/><Relationship Id="rId84" Type="http://schemas.openxmlformats.org/officeDocument/2006/relationships/tags" Target="../tags/tag2231.xml"/><Relationship Id="rId89" Type="http://schemas.openxmlformats.org/officeDocument/2006/relationships/tags" Target="../tags/tag2236.xml"/><Relationship Id="rId16" Type="http://schemas.openxmlformats.org/officeDocument/2006/relationships/tags" Target="../tags/tag2163.xml"/><Relationship Id="rId11" Type="http://schemas.openxmlformats.org/officeDocument/2006/relationships/tags" Target="../tags/tag2158.xml"/><Relationship Id="rId32" Type="http://schemas.openxmlformats.org/officeDocument/2006/relationships/tags" Target="../tags/tag2179.xml"/><Relationship Id="rId37" Type="http://schemas.openxmlformats.org/officeDocument/2006/relationships/tags" Target="../tags/tag2184.xml"/><Relationship Id="rId53" Type="http://schemas.openxmlformats.org/officeDocument/2006/relationships/tags" Target="../tags/tag2200.xml"/><Relationship Id="rId58" Type="http://schemas.openxmlformats.org/officeDocument/2006/relationships/tags" Target="../tags/tag2205.xml"/><Relationship Id="rId74" Type="http://schemas.openxmlformats.org/officeDocument/2006/relationships/tags" Target="../tags/tag2221.xml"/><Relationship Id="rId79" Type="http://schemas.openxmlformats.org/officeDocument/2006/relationships/tags" Target="../tags/tag2226.xml"/><Relationship Id="rId5" Type="http://schemas.openxmlformats.org/officeDocument/2006/relationships/tags" Target="../tags/tag2152.xml"/><Relationship Id="rId90" Type="http://schemas.openxmlformats.org/officeDocument/2006/relationships/tags" Target="../tags/tag2237.xml"/><Relationship Id="rId95" Type="http://schemas.openxmlformats.org/officeDocument/2006/relationships/tags" Target="../tags/tag2242.xml"/><Relationship Id="rId22" Type="http://schemas.openxmlformats.org/officeDocument/2006/relationships/tags" Target="../tags/tag2169.xml"/><Relationship Id="rId27" Type="http://schemas.openxmlformats.org/officeDocument/2006/relationships/tags" Target="../tags/tag2174.xml"/><Relationship Id="rId43" Type="http://schemas.openxmlformats.org/officeDocument/2006/relationships/tags" Target="../tags/tag2190.xml"/><Relationship Id="rId48" Type="http://schemas.openxmlformats.org/officeDocument/2006/relationships/tags" Target="../tags/tag2195.xml"/><Relationship Id="rId64" Type="http://schemas.openxmlformats.org/officeDocument/2006/relationships/tags" Target="../tags/tag2211.xml"/><Relationship Id="rId69" Type="http://schemas.openxmlformats.org/officeDocument/2006/relationships/tags" Target="../tags/tag2216.xml"/><Relationship Id="rId80" Type="http://schemas.openxmlformats.org/officeDocument/2006/relationships/tags" Target="../tags/tag2227.xml"/><Relationship Id="rId85" Type="http://schemas.openxmlformats.org/officeDocument/2006/relationships/tags" Target="../tags/tag2232.xml"/><Relationship Id="rId3" Type="http://schemas.openxmlformats.org/officeDocument/2006/relationships/tags" Target="../tags/tag2150.xml"/><Relationship Id="rId12" Type="http://schemas.openxmlformats.org/officeDocument/2006/relationships/tags" Target="../tags/tag2159.xml"/><Relationship Id="rId17" Type="http://schemas.openxmlformats.org/officeDocument/2006/relationships/tags" Target="../tags/tag2164.xml"/><Relationship Id="rId25" Type="http://schemas.openxmlformats.org/officeDocument/2006/relationships/tags" Target="../tags/tag2172.xml"/><Relationship Id="rId33" Type="http://schemas.openxmlformats.org/officeDocument/2006/relationships/tags" Target="../tags/tag2180.xml"/><Relationship Id="rId38" Type="http://schemas.openxmlformats.org/officeDocument/2006/relationships/tags" Target="../tags/tag2185.xml"/><Relationship Id="rId46" Type="http://schemas.openxmlformats.org/officeDocument/2006/relationships/tags" Target="../tags/tag2193.xml"/><Relationship Id="rId59" Type="http://schemas.openxmlformats.org/officeDocument/2006/relationships/tags" Target="../tags/tag2206.xml"/><Relationship Id="rId67" Type="http://schemas.openxmlformats.org/officeDocument/2006/relationships/tags" Target="../tags/tag2214.xml"/><Relationship Id="rId20" Type="http://schemas.openxmlformats.org/officeDocument/2006/relationships/tags" Target="../tags/tag2167.xml"/><Relationship Id="rId41" Type="http://schemas.openxmlformats.org/officeDocument/2006/relationships/tags" Target="../tags/tag2188.xml"/><Relationship Id="rId54" Type="http://schemas.openxmlformats.org/officeDocument/2006/relationships/tags" Target="../tags/tag2201.xml"/><Relationship Id="rId62" Type="http://schemas.openxmlformats.org/officeDocument/2006/relationships/tags" Target="../tags/tag2209.xml"/><Relationship Id="rId70" Type="http://schemas.openxmlformats.org/officeDocument/2006/relationships/tags" Target="../tags/tag2217.xml"/><Relationship Id="rId75" Type="http://schemas.openxmlformats.org/officeDocument/2006/relationships/tags" Target="../tags/tag2222.xml"/><Relationship Id="rId83" Type="http://schemas.openxmlformats.org/officeDocument/2006/relationships/tags" Target="../tags/tag2230.xml"/><Relationship Id="rId88" Type="http://schemas.openxmlformats.org/officeDocument/2006/relationships/tags" Target="../tags/tag2235.xml"/><Relationship Id="rId91" Type="http://schemas.openxmlformats.org/officeDocument/2006/relationships/tags" Target="../tags/tag2238.xml"/><Relationship Id="rId96" Type="http://schemas.openxmlformats.org/officeDocument/2006/relationships/tags" Target="../tags/tag2243.xml"/><Relationship Id="rId1" Type="http://schemas.openxmlformats.org/officeDocument/2006/relationships/tags" Target="../tags/tag2148.xml"/><Relationship Id="rId6" Type="http://schemas.openxmlformats.org/officeDocument/2006/relationships/tags" Target="../tags/tag2153.xml"/><Relationship Id="rId15" Type="http://schemas.openxmlformats.org/officeDocument/2006/relationships/tags" Target="../tags/tag2162.xml"/><Relationship Id="rId23" Type="http://schemas.openxmlformats.org/officeDocument/2006/relationships/tags" Target="../tags/tag2170.xml"/><Relationship Id="rId28" Type="http://schemas.openxmlformats.org/officeDocument/2006/relationships/tags" Target="../tags/tag2175.xml"/><Relationship Id="rId36" Type="http://schemas.openxmlformats.org/officeDocument/2006/relationships/tags" Target="../tags/tag2183.xml"/><Relationship Id="rId49" Type="http://schemas.openxmlformats.org/officeDocument/2006/relationships/tags" Target="../tags/tag2196.xml"/><Relationship Id="rId57" Type="http://schemas.openxmlformats.org/officeDocument/2006/relationships/tags" Target="../tags/tag2204.xml"/><Relationship Id="rId10" Type="http://schemas.openxmlformats.org/officeDocument/2006/relationships/tags" Target="../tags/tag2157.xml"/><Relationship Id="rId31" Type="http://schemas.openxmlformats.org/officeDocument/2006/relationships/tags" Target="../tags/tag2178.xml"/><Relationship Id="rId44" Type="http://schemas.openxmlformats.org/officeDocument/2006/relationships/tags" Target="../tags/tag2191.xml"/><Relationship Id="rId52" Type="http://schemas.openxmlformats.org/officeDocument/2006/relationships/tags" Target="../tags/tag2199.xml"/><Relationship Id="rId60" Type="http://schemas.openxmlformats.org/officeDocument/2006/relationships/tags" Target="../tags/tag2207.xml"/><Relationship Id="rId65" Type="http://schemas.openxmlformats.org/officeDocument/2006/relationships/tags" Target="../tags/tag2212.xml"/><Relationship Id="rId73" Type="http://schemas.openxmlformats.org/officeDocument/2006/relationships/tags" Target="../tags/tag2220.xml"/><Relationship Id="rId78" Type="http://schemas.openxmlformats.org/officeDocument/2006/relationships/tags" Target="../tags/tag2225.xml"/><Relationship Id="rId81" Type="http://schemas.openxmlformats.org/officeDocument/2006/relationships/tags" Target="../tags/tag2228.xml"/><Relationship Id="rId86" Type="http://schemas.openxmlformats.org/officeDocument/2006/relationships/tags" Target="../tags/tag2233.xml"/><Relationship Id="rId94" Type="http://schemas.openxmlformats.org/officeDocument/2006/relationships/tags" Target="../tags/tag2241.xml"/><Relationship Id="rId99" Type="http://schemas.openxmlformats.org/officeDocument/2006/relationships/slideLayout" Target="../slideLayouts/slideLayout5.xml"/><Relationship Id="rId4" Type="http://schemas.openxmlformats.org/officeDocument/2006/relationships/tags" Target="../tags/tag2151.xml"/><Relationship Id="rId9" Type="http://schemas.openxmlformats.org/officeDocument/2006/relationships/tags" Target="../tags/tag2156.xml"/><Relationship Id="rId13" Type="http://schemas.openxmlformats.org/officeDocument/2006/relationships/tags" Target="../tags/tag2160.xml"/><Relationship Id="rId18" Type="http://schemas.openxmlformats.org/officeDocument/2006/relationships/tags" Target="../tags/tag2165.xml"/><Relationship Id="rId39" Type="http://schemas.openxmlformats.org/officeDocument/2006/relationships/tags" Target="../tags/tag2186.xml"/><Relationship Id="rId34" Type="http://schemas.openxmlformats.org/officeDocument/2006/relationships/tags" Target="../tags/tag2181.xml"/><Relationship Id="rId50" Type="http://schemas.openxmlformats.org/officeDocument/2006/relationships/tags" Target="../tags/tag2197.xml"/><Relationship Id="rId55" Type="http://schemas.openxmlformats.org/officeDocument/2006/relationships/tags" Target="../tags/tag2202.xml"/><Relationship Id="rId76" Type="http://schemas.openxmlformats.org/officeDocument/2006/relationships/tags" Target="../tags/tag2223.xml"/><Relationship Id="rId97" Type="http://schemas.openxmlformats.org/officeDocument/2006/relationships/tags" Target="../tags/tag2244.xml"/><Relationship Id="rId7" Type="http://schemas.openxmlformats.org/officeDocument/2006/relationships/tags" Target="../tags/tag2154.xml"/><Relationship Id="rId71" Type="http://schemas.openxmlformats.org/officeDocument/2006/relationships/tags" Target="../tags/tag2218.xml"/><Relationship Id="rId92" Type="http://schemas.openxmlformats.org/officeDocument/2006/relationships/tags" Target="../tags/tag2239.xml"/><Relationship Id="rId2" Type="http://schemas.openxmlformats.org/officeDocument/2006/relationships/tags" Target="../tags/tag2149.xml"/><Relationship Id="rId29" Type="http://schemas.openxmlformats.org/officeDocument/2006/relationships/tags" Target="../tags/tag2176.xml"/><Relationship Id="rId24" Type="http://schemas.openxmlformats.org/officeDocument/2006/relationships/tags" Target="../tags/tag2171.xml"/><Relationship Id="rId40" Type="http://schemas.openxmlformats.org/officeDocument/2006/relationships/tags" Target="../tags/tag2187.xml"/><Relationship Id="rId45" Type="http://schemas.openxmlformats.org/officeDocument/2006/relationships/tags" Target="../tags/tag2192.xml"/><Relationship Id="rId66" Type="http://schemas.openxmlformats.org/officeDocument/2006/relationships/tags" Target="../tags/tag2213.xml"/><Relationship Id="rId87" Type="http://schemas.openxmlformats.org/officeDocument/2006/relationships/tags" Target="../tags/tag2234.xml"/><Relationship Id="rId61" Type="http://schemas.openxmlformats.org/officeDocument/2006/relationships/tags" Target="../tags/tag2208.xml"/><Relationship Id="rId82" Type="http://schemas.openxmlformats.org/officeDocument/2006/relationships/tags" Target="../tags/tag2229.xml"/><Relationship Id="rId19" Type="http://schemas.openxmlformats.org/officeDocument/2006/relationships/tags" Target="../tags/tag2166.xml"/><Relationship Id="rId14" Type="http://schemas.openxmlformats.org/officeDocument/2006/relationships/tags" Target="../tags/tag2161.xml"/><Relationship Id="rId30" Type="http://schemas.openxmlformats.org/officeDocument/2006/relationships/tags" Target="../tags/tag2177.xml"/><Relationship Id="rId35" Type="http://schemas.openxmlformats.org/officeDocument/2006/relationships/tags" Target="../tags/tag2182.xml"/><Relationship Id="rId56" Type="http://schemas.openxmlformats.org/officeDocument/2006/relationships/tags" Target="../tags/tag2203.xml"/><Relationship Id="rId77" Type="http://schemas.openxmlformats.org/officeDocument/2006/relationships/tags" Target="../tags/tag2224.xml"/><Relationship Id="rId8" Type="http://schemas.openxmlformats.org/officeDocument/2006/relationships/tags" Target="../tags/tag2155.xml"/><Relationship Id="rId51" Type="http://schemas.openxmlformats.org/officeDocument/2006/relationships/tags" Target="../tags/tag2198.xml"/><Relationship Id="rId72" Type="http://schemas.openxmlformats.org/officeDocument/2006/relationships/tags" Target="../tags/tag2219.xml"/><Relationship Id="rId93" Type="http://schemas.openxmlformats.org/officeDocument/2006/relationships/tags" Target="../tags/tag2240.xml"/><Relationship Id="rId98" Type="http://schemas.openxmlformats.org/officeDocument/2006/relationships/tags" Target="../tags/tag22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47.xml"/><Relationship Id="rId1" Type="http://schemas.openxmlformats.org/officeDocument/2006/relationships/tags" Target="../tags/tag2246.xml"/><Relationship Id="rId4" Type="http://schemas.openxmlformats.org/officeDocument/2006/relationships/notesSlide" Target="../notesSlides/notesSlide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49.xml"/><Relationship Id="rId1" Type="http://schemas.openxmlformats.org/officeDocument/2006/relationships/tags" Target="../tags/tag2248.xml"/><Relationship Id="rId4" Type="http://schemas.openxmlformats.org/officeDocument/2006/relationships/notesSlide" Target="../notesSlides/notesSlide24.xml"/></Relationships>
</file>

<file path=ppt/slides/_rels/slide56.xml.rels><?xml version="1.0" encoding="UTF-8" standalone="yes"?>
<Relationships xmlns="http://schemas.openxmlformats.org/package/2006/relationships"><Relationship Id="rId3" Type="http://schemas.openxmlformats.org/officeDocument/2006/relationships/tags" Target="../tags/tag2252.xml"/><Relationship Id="rId2" Type="http://schemas.openxmlformats.org/officeDocument/2006/relationships/tags" Target="../tags/tag2251.xml"/><Relationship Id="rId1" Type="http://schemas.openxmlformats.org/officeDocument/2006/relationships/tags" Target="../tags/tag2250.xml"/><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tags" Target="../tags/tag2253.xml"/></Relationships>
</file>

<file path=ppt/slides/_rels/slide57.xml.rels><?xml version="1.0" encoding="UTF-8" standalone="yes"?>
<Relationships xmlns="http://schemas.openxmlformats.org/package/2006/relationships"><Relationship Id="rId3" Type="http://schemas.openxmlformats.org/officeDocument/2006/relationships/tags" Target="../tags/tag2256.xml"/><Relationship Id="rId2" Type="http://schemas.openxmlformats.org/officeDocument/2006/relationships/tags" Target="../tags/tag2255.xml"/><Relationship Id="rId1" Type="http://schemas.openxmlformats.org/officeDocument/2006/relationships/tags" Target="../tags/tag2254.xml"/><Relationship Id="rId6" Type="http://schemas.openxmlformats.org/officeDocument/2006/relationships/notesSlide" Target="../notesSlides/notesSlide26.xml"/><Relationship Id="rId5" Type="http://schemas.openxmlformats.org/officeDocument/2006/relationships/slideLayout" Target="../slideLayouts/slideLayout2.xml"/><Relationship Id="rId4" Type="http://schemas.openxmlformats.org/officeDocument/2006/relationships/tags" Target="../tags/tag2257.xml"/></Relationships>
</file>

<file path=ppt/slides/_rels/slide58.xml.rels><?xml version="1.0" encoding="UTF-8" standalone="yes"?>
<Relationships xmlns="http://schemas.openxmlformats.org/package/2006/relationships"><Relationship Id="rId3" Type="http://schemas.openxmlformats.org/officeDocument/2006/relationships/tags" Target="../tags/tag2260.xml"/><Relationship Id="rId2" Type="http://schemas.openxmlformats.org/officeDocument/2006/relationships/tags" Target="../tags/tag2259.xml"/><Relationship Id="rId1" Type="http://schemas.openxmlformats.org/officeDocument/2006/relationships/tags" Target="../tags/tag2258.xml"/><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tags" Target="../tags/tag2261.xml"/></Relationships>
</file>

<file path=ppt/slides/_rels/slide59.xml.rels><?xml version="1.0" encoding="UTF-8" standalone="yes"?>
<Relationships xmlns="http://schemas.openxmlformats.org/package/2006/relationships"><Relationship Id="rId3" Type="http://schemas.openxmlformats.org/officeDocument/2006/relationships/tags" Target="../tags/tag2264.xml"/><Relationship Id="rId2" Type="http://schemas.openxmlformats.org/officeDocument/2006/relationships/tags" Target="../tags/tag2263.xml"/><Relationship Id="rId1" Type="http://schemas.openxmlformats.org/officeDocument/2006/relationships/tags" Target="../tags/tag2262.xml"/><Relationship Id="rId6" Type="http://schemas.openxmlformats.org/officeDocument/2006/relationships/notesSlide" Target="../notesSlides/notesSlide28.xml"/><Relationship Id="rId5" Type="http://schemas.openxmlformats.org/officeDocument/2006/relationships/slideLayout" Target="../slideLayouts/slideLayout2.xml"/><Relationship Id="rId4" Type="http://schemas.openxmlformats.org/officeDocument/2006/relationships/tags" Target="../tags/tag2265.xml"/></Relationships>
</file>

<file path=ppt/slides/_rels/slide6.xml.rels><?xml version="1.0" encoding="UTF-8" standalone="yes"?>
<Relationships xmlns="http://schemas.openxmlformats.org/package/2006/relationships"><Relationship Id="rId13" Type="http://schemas.openxmlformats.org/officeDocument/2006/relationships/tags" Target="../tags/tag103.xml"/><Relationship Id="rId18" Type="http://schemas.openxmlformats.org/officeDocument/2006/relationships/tags" Target="../tags/tag108.xml"/><Relationship Id="rId26" Type="http://schemas.openxmlformats.org/officeDocument/2006/relationships/tags" Target="../tags/tag116.xml"/><Relationship Id="rId39" Type="http://schemas.openxmlformats.org/officeDocument/2006/relationships/tags" Target="../tags/tag129.xml"/><Relationship Id="rId21" Type="http://schemas.openxmlformats.org/officeDocument/2006/relationships/tags" Target="../tags/tag111.xml"/><Relationship Id="rId34" Type="http://schemas.openxmlformats.org/officeDocument/2006/relationships/tags" Target="../tags/tag124.xml"/><Relationship Id="rId42" Type="http://schemas.openxmlformats.org/officeDocument/2006/relationships/tags" Target="../tags/tag132.xml"/><Relationship Id="rId47" Type="http://schemas.openxmlformats.org/officeDocument/2006/relationships/tags" Target="../tags/tag137.xml"/><Relationship Id="rId50" Type="http://schemas.openxmlformats.org/officeDocument/2006/relationships/tags" Target="../tags/tag140.xml"/><Relationship Id="rId55" Type="http://schemas.openxmlformats.org/officeDocument/2006/relationships/tags" Target="../tags/tag145.xml"/><Relationship Id="rId7" Type="http://schemas.openxmlformats.org/officeDocument/2006/relationships/tags" Target="../tags/tag97.xml"/><Relationship Id="rId2" Type="http://schemas.openxmlformats.org/officeDocument/2006/relationships/tags" Target="../tags/tag92.xml"/><Relationship Id="rId16" Type="http://schemas.openxmlformats.org/officeDocument/2006/relationships/tags" Target="../tags/tag106.xml"/><Relationship Id="rId29" Type="http://schemas.openxmlformats.org/officeDocument/2006/relationships/tags" Target="../tags/tag119.xml"/><Relationship Id="rId11" Type="http://schemas.openxmlformats.org/officeDocument/2006/relationships/tags" Target="../tags/tag101.xml"/><Relationship Id="rId24" Type="http://schemas.openxmlformats.org/officeDocument/2006/relationships/tags" Target="../tags/tag114.xml"/><Relationship Id="rId32" Type="http://schemas.openxmlformats.org/officeDocument/2006/relationships/tags" Target="../tags/tag122.xml"/><Relationship Id="rId37" Type="http://schemas.openxmlformats.org/officeDocument/2006/relationships/tags" Target="../tags/tag127.xml"/><Relationship Id="rId40" Type="http://schemas.openxmlformats.org/officeDocument/2006/relationships/tags" Target="../tags/tag130.xml"/><Relationship Id="rId45" Type="http://schemas.openxmlformats.org/officeDocument/2006/relationships/tags" Target="../tags/tag135.xml"/><Relationship Id="rId53" Type="http://schemas.openxmlformats.org/officeDocument/2006/relationships/tags" Target="../tags/tag143.xml"/><Relationship Id="rId58" Type="http://schemas.openxmlformats.org/officeDocument/2006/relationships/notesSlide" Target="../notesSlides/notesSlide3.xml"/><Relationship Id="rId5" Type="http://schemas.openxmlformats.org/officeDocument/2006/relationships/tags" Target="../tags/tag95.xml"/><Relationship Id="rId19" Type="http://schemas.openxmlformats.org/officeDocument/2006/relationships/tags" Target="../tags/tag109.xml"/><Relationship Id="rId4" Type="http://schemas.openxmlformats.org/officeDocument/2006/relationships/tags" Target="../tags/tag94.xml"/><Relationship Id="rId9" Type="http://schemas.openxmlformats.org/officeDocument/2006/relationships/tags" Target="../tags/tag99.xml"/><Relationship Id="rId14" Type="http://schemas.openxmlformats.org/officeDocument/2006/relationships/tags" Target="../tags/tag104.xml"/><Relationship Id="rId22" Type="http://schemas.openxmlformats.org/officeDocument/2006/relationships/tags" Target="../tags/tag112.xml"/><Relationship Id="rId27" Type="http://schemas.openxmlformats.org/officeDocument/2006/relationships/tags" Target="../tags/tag117.xml"/><Relationship Id="rId30" Type="http://schemas.openxmlformats.org/officeDocument/2006/relationships/tags" Target="../tags/tag120.xml"/><Relationship Id="rId35" Type="http://schemas.openxmlformats.org/officeDocument/2006/relationships/tags" Target="../tags/tag125.xml"/><Relationship Id="rId43" Type="http://schemas.openxmlformats.org/officeDocument/2006/relationships/tags" Target="../tags/tag133.xml"/><Relationship Id="rId48" Type="http://schemas.openxmlformats.org/officeDocument/2006/relationships/tags" Target="../tags/tag138.xml"/><Relationship Id="rId56" Type="http://schemas.openxmlformats.org/officeDocument/2006/relationships/tags" Target="../tags/tag146.xml"/><Relationship Id="rId8" Type="http://schemas.openxmlformats.org/officeDocument/2006/relationships/tags" Target="../tags/tag98.xml"/><Relationship Id="rId51" Type="http://schemas.openxmlformats.org/officeDocument/2006/relationships/tags" Target="../tags/tag141.xml"/><Relationship Id="rId3" Type="http://schemas.openxmlformats.org/officeDocument/2006/relationships/tags" Target="../tags/tag93.xml"/><Relationship Id="rId12" Type="http://schemas.openxmlformats.org/officeDocument/2006/relationships/tags" Target="../tags/tag102.xml"/><Relationship Id="rId17" Type="http://schemas.openxmlformats.org/officeDocument/2006/relationships/tags" Target="../tags/tag107.xml"/><Relationship Id="rId25" Type="http://schemas.openxmlformats.org/officeDocument/2006/relationships/tags" Target="../tags/tag115.xml"/><Relationship Id="rId33" Type="http://schemas.openxmlformats.org/officeDocument/2006/relationships/tags" Target="../tags/tag123.xml"/><Relationship Id="rId38" Type="http://schemas.openxmlformats.org/officeDocument/2006/relationships/tags" Target="../tags/tag128.xml"/><Relationship Id="rId46" Type="http://schemas.openxmlformats.org/officeDocument/2006/relationships/tags" Target="../tags/tag136.xml"/><Relationship Id="rId20" Type="http://schemas.openxmlformats.org/officeDocument/2006/relationships/tags" Target="../tags/tag110.xml"/><Relationship Id="rId41" Type="http://schemas.openxmlformats.org/officeDocument/2006/relationships/tags" Target="../tags/tag131.xml"/><Relationship Id="rId54" Type="http://schemas.openxmlformats.org/officeDocument/2006/relationships/tags" Target="../tags/tag144.xml"/><Relationship Id="rId1" Type="http://schemas.openxmlformats.org/officeDocument/2006/relationships/tags" Target="../tags/tag91.xml"/><Relationship Id="rId6" Type="http://schemas.openxmlformats.org/officeDocument/2006/relationships/tags" Target="../tags/tag96.xml"/><Relationship Id="rId15" Type="http://schemas.openxmlformats.org/officeDocument/2006/relationships/tags" Target="../tags/tag105.xml"/><Relationship Id="rId23" Type="http://schemas.openxmlformats.org/officeDocument/2006/relationships/tags" Target="../tags/tag113.xml"/><Relationship Id="rId28" Type="http://schemas.openxmlformats.org/officeDocument/2006/relationships/tags" Target="../tags/tag118.xml"/><Relationship Id="rId36" Type="http://schemas.openxmlformats.org/officeDocument/2006/relationships/tags" Target="../tags/tag126.xml"/><Relationship Id="rId49" Type="http://schemas.openxmlformats.org/officeDocument/2006/relationships/tags" Target="../tags/tag139.xml"/><Relationship Id="rId57" Type="http://schemas.openxmlformats.org/officeDocument/2006/relationships/slideLayout" Target="../slideLayouts/slideLayout4.xml"/><Relationship Id="rId10" Type="http://schemas.openxmlformats.org/officeDocument/2006/relationships/tags" Target="../tags/tag100.xml"/><Relationship Id="rId31" Type="http://schemas.openxmlformats.org/officeDocument/2006/relationships/tags" Target="../tags/tag121.xml"/><Relationship Id="rId44" Type="http://schemas.openxmlformats.org/officeDocument/2006/relationships/tags" Target="../tags/tag134.xml"/><Relationship Id="rId52" Type="http://schemas.openxmlformats.org/officeDocument/2006/relationships/tags" Target="../tags/tag142.xml"/></Relationships>
</file>

<file path=ppt/slides/_rels/slide60.xml.rels><?xml version="1.0" encoding="UTF-8" standalone="yes"?>
<Relationships xmlns="http://schemas.openxmlformats.org/package/2006/relationships"><Relationship Id="rId3" Type="http://schemas.openxmlformats.org/officeDocument/2006/relationships/tags" Target="../tags/tag2268.xml"/><Relationship Id="rId7" Type="http://schemas.openxmlformats.org/officeDocument/2006/relationships/image" Target="../media/image10.png"/><Relationship Id="rId2" Type="http://schemas.openxmlformats.org/officeDocument/2006/relationships/tags" Target="../tags/tag2267.xml"/><Relationship Id="rId1" Type="http://schemas.openxmlformats.org/officeDocument/2006/relationships/tags" Target="../tags/tag2266.xml"/><Relationship Id="rId6" Type="http://schemas.openxmlformats.org/officeDocument/2006/relationships/notesSlide" Target="../notesSlides/notesSlide29.xml"/><Relationship Id="rId5" Type="http://schemas.openxmlformats.org/officeDocument/2006/relationships/slideLayout" Target="../slideLayouts/slideLayout2.xml"/><Relationship Id="rId4" Type="http://schemas.openxmlformats.org/officeDocument/2006/relationships/tags" Target="../tags/tag2269.xml"/></Relationships>
</file>

<file path=ppt/slides/_rels/slide61.xml.rels><?xml version="1.0" encoding="UTF-8" standalone="yes"?>
<Relationships xmlns="http://schemas.openxmlformats.org/package/2006/relationships"><Relationship Id="rId3" Type="http://schemas.openxmlformats.org/officeDocument/2006/relationships/tags" Target="../tags/tag2272.xml"/><Relationship Id="rId2" Type="http://schemas.openxmlformats.org/officeDocument/2006/relationships/tags" Target="../tags/tag2271.xml"/><Relationship Id="rId1" Type="http://schemas.openxmlformats.org/officeDocument/2006/relationships/tags" Target="../tags/tag2270.xml"/><Relationship Id="rId6" Type="http://schemas.openxmlformats.org/officeDocument/2006/relationships/notesSlide" Target="../notesSlides/notesSlide30.xml"/><Relationship Id="rId5" Type="http://schemas.openxmlformats.org/officeDocument/2006/relationships/slideLayout" Target="../slideLayouts/slideLayout2.xml"/><Relationship Id="rId4" Type="http://schemas.openxmlformats.org/officeDocument/2006/relationships/tags" Target="../tags/tag2273.xml"/></Relationships>
</file>

<file path=ppt/slides/_rels/slide62.xml.rels><?xml version="1.0" encoding="UTF-8" standalone="yes"?>
<Relationships xmlns="http://schemas.openxmlformats.org/package/2006/relationships"><Relationship Id="rId3" Type="http://schemas.openxmlformats.org/officeDocument/2006/relationships/tags" Target="../tags/tag2276.xml"/><Relationship Id="rId2" Type="http://schemas.openxmlformats.org/officeDocument/2006/relationships/tags" Target="../tags/tag2275.xml"/><Relationship Id="rId1" Type="http://schemas.openxmlformats.org/officeDocument/2006/relationships/tags" Target="../tags/tag2274.xml"/><Relationship Id="rId6" Type="http://schemas.openxmlformats.org/officeDocument/2006/relationships/notesSlide" Target="../notesSlides/notesSlide31.xml"/><Relationship Id="rId5" Type="http://schemas.openxmlformats.org/officeDocument/2006/relationships/slideLayout" Target="../slideLayouts/slideLayout2.xml"/><Relationship Id="rId4" Type="http://schemas.openxmlformats.org/officeDocument/2006/relationships/tags" Target="../tags/tag2277.xml"/></Relationships>
</file>

<file path=ppt/slides/_rels/slide63.xml.rels><?xml version="1.0" encoding="UTF-8" standalone="yes"?>
<Relationships xmlns="http://schemas.openxmlformats.org/package/2006/relationships"><Relationship Id="rId3" Type="http://schemas.openxmlformats.org/officeDocument/2006/relationships/tags" Target="../tags/tag2280.xml"/><Relationship Id="rId2" Type="http://schemas.openxmlformats.org/officeDocument/2006/relationships/tags" Target="../tags/tag2279.xml"/><Relationship Id="rId1" Type="http://schemas.openxmlformats.org/officeDocument/2006/relationships/tags" Target="../tags/tag2278.xml"/><Relationship Id="rId6" Type="http://schemas.openxmlformats.org/officeDocument/2006/relationships/notesSlide" Target="../notesSlides/notesSlide32.xml"/><Relationship Id="rId5" Type="http://schemas.openxmlformats.org/officeDocument/2006/relationships/slideLayout" Target="../slideLayouts/slideLayout2.xml"/><Relationship Id="rId4" Type="http://schemas.openxmlformats.org/officeDocument/2006/relationships/tags" Target="../tags/tag2281.xml"/></Relationships>
</file>

<file path=ppt/slides/_rels/slide64.xml.rels><?xml version="1.0" encoding="UTF-8" standalone="yes"?>
<Relationships xmlns="http://schemas.openxmlformats.org/package/2006/relationships"><Relationship Id="rId3" Type="http://schemas.openxmlformats.org/officeDocument/2006/relationships/tags" Target="../tags/tag2284.xml"/><Relationship Id="rId2" Type="http://schemas.openxmlformats.org/officeDocument/2006/relationships/tags" Target="../tags/tag2283.xml"/><Relationship Id="rId1" Type="http://schemas.openxmlformats.org/officeDocument/2006/relationships/tags" Target="../tags/tag2282.xml"/><Relationship Id="rId6" Type="http://schemas.openxmlformats.org/officeDocument/2006/relationships/notesSlide" Target="../notesSlides/notesSlide33.xml"/><Relationship Id="rId5" Type="http://schemas.openxmlformats.org/officeDocument/2006/relationships/slideLayout" Target="../slideLayouts/slideLayout2.xml"/><Relationship Id="rId4" Type="http://schemas.openxmlformats.org/officeDocument/2006/relationships/tags" Target="../tags/tag2285.xml"/></Relationships>
</file>

<file path=ppt/slides/_rels/slide65.xml.rels><?xml version="1.0" encoding="UTF-8" standalone="yes"?>
<Relationships xmlns="http://schemas.openxmlformats.org/package/2006/relationships"><Relationship Id="rId3" Type="http://schemas.openxmlformats.org/officeDocument/2006/relationships/tags" Target="../tags/tag2288.xml"/><Relationship Id="rId2" Type="http://schemas.openxmlformats.org/officeDocument/2006/relationships/tags" Target="../tags/tag2287.xml"/><Relationship Id="rId1" Type="http://schemas.openxmlformats.org/officeDocument/2006/relationships/tags" Target="../tags/tag2286.xml"/><Relationship Id="rId6" Type="http://schemas.openxmlformats.org/officeDocument/2006/relationships/notesSlide" Target="../notesSlides/notesSlide34.xml"/><Relationship Id="rId5" Type="http://schemas.openxmlformats.org/officeDocument/2006/relationships/slideLayout" Target="../slideLayouts/slideLayout2.xml"/><Relationship Id="rId4" Type="http://schemas.openxmlformats.org/officeDocument/2006/relationships/tags" Target="../tags/tag2289.xml"/></Relationships>
</file>

<file path=ppt/slides/_rels/slide66.xml.rels><?xml version="1.0" encoding="UTF-8" standalone="yes"?>
<Relationships xmlns="http://schemas.openxmlformats.org/package/2006/relationships"><Relationship Id="rId3" Type="http://schemas.openxmlformats.org/officeDocument/2006/relationships/tags" Target="../tags/tag2292.xml"/><Relationship Id="rId2" Type="http://schemas.openxmlformats.org/officeDocument/2006/relationships/tags" Target="../tags/tag2291.xml"/><Relationship Id="rId1" Type="http://schemas.openxmlformats.org/officeDocument/2006/relationships/tags" Target="../tags/tag2290.xml"/><Relationship Id="rId6" Type="http://schemas.openxmlformats.org/officeDocument/2006/relationships/notesSlide" Target="../notesSlides/notesSlide35.xml"/><Relationship Id="rId5" Type="http://schemas.openxmlformats.org/officeDocument/2006/relationships/slideLayout" Target="../slideLayouts/slideLayout2.xml"/><Relationship Id="rId4" Type="http://schemas.openxmlformats.org/officeDocument/2006/relationships/tags" Target="../tags/tag229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17" Type="http://schemas.openxmlformats.org/officeDocument/2006/relationships/tags" Target="../tags/tag2410.xml"/><Relationship Id="rId21" Type="http://schemas.openxmlformats.org/officeDocument/2006/relationships/tags" Target="../tags/tag2314.xml"/><Relationship Id="rId42" Type="http://schemas.openxmlformats.org/officeDocument/2006/relationships/tags" Target="../tags/tag2335.xml"/><Relationship Id="rId63" Type="http://schemas.openxmlformats.org/officeDocument/2006/relationships/tags" Target="../tags/tag2356.xml"/><Relationship Id="rId84" Type="http://schemas.openxmlformats.org/officeDocument/2006/relationships/tags" Target="../tags/tag2377.xml"/><Relationship Id="rId138" Type="http://schemas.openxmlformats.org/officeDocument/2006/relationships/notesSlide" Target="../notesSlides/notesSlide36.xml"/><Relationship Id="rId16" Type="http://schemas.openxmlformats.org/officeDocument/2006/relationships/tags" Target="../tags/tag2309.xml"/><Relationship Id="rId107" Type="http://schemas.openxmlformats.org/officeDocument/2006/relationships/tags" Target="../tags/tag2400.xml"/><Relationship Id="rId11" Type="http://schemas.openxmlformats.org/officeDocument/2006/relationships/tags" Target="../tags/tag2304.xml"/><Relationship Id="rId32" Type="http://schemas.openxmlformats.org/officeDocument/2006/relationships/tags" Target="../tags/tag2325.xml"/><Relationship Id="rId37" Type="http://schemas.openxmlformats.org/officeDocument/2006/relationships/tags" Target="../tags/tag2330.xml"/><Relationship Id="rId53" Type="http://schemas.openxmlformats.org/officeDocument/2006/relationships/tags" Target="../tags/tag2346.xml"/><Relationship Id="rId58" Type="http://schemas.openxmlformats.org/officeDocument/2006/relationships/tags" Target="../tags/tag2351.xml"/><Relationship Id="rId74" Type="http://schemas.openxmlformats.org/officeDocument/2006/relationships/tags" Target="../tags/tag2367.xml"/><Relationship Id="rId79" Type="http://schemas.openxmlformats.org/officeDocument/2006/relationships/tags" Target="../tags/tag2372.xml"/><Relationship Id="rId102" Type="http://schemas.openxmlformats.org/officeDocument/2006/relationships/tags" Target="../tags/tag2395.xml"/><Relationship Id="rId123" Type="http://schemas.openxmlformats.org/officeDocument/2006/relationships/tags" Target="../tags/tag2416.xml"/><Relationship Id="rId128" Type="http://schemas.openxmlformats.org/officeDocument/2006/relationships/tags" Target="../tags/tag2421.xml"/><Relationship Id="rId5" Type="http://schemas.openxmlformats.org/officeDocument/2006/relationships/tags" Target="../tags/tag2298.xml"/><Relationship Id="rId90" Type="http://schemas.openxmlformats.org/officeDocument/2006/relationships/tags" Target="../tags/tag2383.xml"/><Relationship Id="rId95" Type="http://schemas.openxmlformats.org/officeDocument/2006/relationships/tags" Target="../tags/tag2388.xml"/><Relationship Id="rId22" Type="http://schemas.openxmlformats.org/officeDocument/2006/relationships/tags" Target="../tags/tag2315.xml"/><Relationship Id="rId27" Type="http://schemas.openxmlformats.org/officeDocument/2006/relationships/tags" Target="../tags/tag2320.xml"/><Relationship Id="rId43" Type="http://schemas.openxmlformats.org/officeDocument/2006/relationships/tags" Target="../tags/tag2336.xml"/><Relationship Id="rId48" Type="http://schemas.openxmlformats.org/officeDocument/2006/relationships/tags" Target="../tags/tag2341.xml"/><Relationship Id="rId64" Type="http://schemas.openxmlformats.org/officeDocument/2006/relationships/tags" Target="../tags/tag2357.xml"/><Relationship Id="rId69" Type="http://schemas.openxmlformats.org/officeDocument/2006/relationships/tags" Target="../tags/tag2362.xml"/><Relationship Id="rId113" Type="http://schemas.openxmlformats.org/officeDocument/2006/relationships/tags" Target="../tags/tag2406.xml"/><Relationship Id="rId118" Type="http://schemas.openxmlformats.org/officeDocument/2006/relationships/tags" Target="../tags/tag2411.xml"/><Relationship Id="rId134" Type="http://schemas.openxmlformats.org/officeDocument/2006/relationships/tags" Target="../tags/tag2427.xml"/><Relationship Id="rId80" Type="http://schemas.openxmlformats.org/officeDocument/2006/relationships/tags" Target="../tags/tag2373.xml"/><Relationship Id="rId85" Type="http://schemas.openxmlformats.org/officeDocument/2006/relationships/tags" Target="../tags/tag2378.xml"/><Relationship Id="rId12" Type="http://schemas.openxmlformats.org/officeDocument/2006/relationships/tags" Target="../tags/tag2305.xml"/><Relationship Id="rId17" Type="http://schemas.openxmlformats.org/officeDocument/2006/relationships/tags" Target="../tags/tag2310.xml"/><Relationship Id="rId33" Type="http://schemas.openxmlformats.org/officeDocument/2006/relationships/tags" Target="../tags/tag2326.xml"/><Relationship Id="rId38" Type="http://schemas.openxmlformats.org/officeDocument/2006/relationships/tags" Target="../tags/tag2331.xml"/><Relationship Id="rId59" Type="http://schemas.openxmlformats.org/officeDocument/2006/relationships/tags" Target="../tags/tag2352.xml"/><Relationship Id="rId103" Type="http://schemas.openxmlformats.org/officeDocument/2006/relationships/tags" Target="../tags/tag2396.xml"/><Relationship Id="rId108" Type="http://schemas.openxmlformats.org/officeDocument/2006/relationships/tags" Target="../tags/tag2401.xml"/><Relationship Id="rId124" Type="http://schemas.openxmlformats.org/officeDocument/2006/relationships/tags" Target="../tags/tag2417.xml"/><Relationship Id="rId129" Type="http://schemas.openxmlformats.org/officeDocument/2006/relationships/tags" Target="../tags/tag2422.xml"/><Relationship Id="rId54" Type="http://schemas.openxmlformats.org/officeDocument/2006/relationships/tags" Target="../tags/tag2347.xml"/><Relationship Id="rId70" Type="http://schemas.openxmlformats.org/officeDocument/2006/relationships/tags" Target="../tags/tag2363.xml"/><Relationship Id="rId75" Type="http://schemas.openxmlformats.org/officeDocument/2006/relationships/tags" Target="../tags/tag2368.xml"/><Relationship Id="rId91" Type="http://schemas.openxmlformats.org/officeDocument/2006/relationships/tags" Target="../tags/tag2384.xml"/><Relationship Id="rId96" Type="http://schemas.openxmlformats.org/officeDocument/2006/relationships/tags" Target="../tags/tag2389.xml"/><Relationship Id="rId1" Type="http://schemas.openxmlformats.org/officeDocument/2006/relationships/tags" Target="../tags/tag2294.xml"/><Relationship Id="rId6" Type="http://schemas.openxmlformats.org/officeDocument/2006/relationships/tags" Target="../tags/tag2299.xml"/><Relationship Id="rId23" Type="http://schemas.openxmlformats.org/officeDocument/2006/relationships/tags" Target="../tags/tag2316.xml"/><Relationship Id="rId28" Type="http://schemas.openxmlformats.org/officeDocument/2006/relationships/tags" Target="../tags/tag2321.xml"/><Relationship Id="rId49" Type="http://schemas.openxmlformats.org/officeDocument/2006/relationships/tags" Target="../tags/tag2342.xml"/><Relationship Id="rId114" Type="http://schemas.openxmlformats.org/officeDocument/2006/relationships/tags" Target="../tags/tag2407.xml"/><Relationship Id="rId119" Type="http://schemas.openxmlformats.org/officeDocument/2006/relationships/tags" Target="../tags/tag2412.xml"/><Relationship Id="rId44" Type="http://schemas.openxmlformats.org/officeDocument/2006/relationships/tags" Target="../tags/tag2337.xml"/><Relationship Id="rId60" Type="http://schemas.openxmlformats.org/officeDocument/2006/relationships/tags" Target="../tags/tag2353.xml"/><Relationship Id="rId65" Type="http://schemas.openxmlformats.org/officeDocument/2006/relationships/tags" Target="../tags/tag2358.xml"/><Relationship Id="rId81" Type="http://schemas.openxmlformats.org/officeDocument/2006/relationships/tags" Target="../tags/tag2374.xml"/><Relationship Id="rId86" Type="http://schemas.openxmlformats.org/officeDocument/2006/relationships/tags" Target="../tags/tag2379.xml"/><Relationship Id="rId130" Type="http://schemas.openxmlformats.org/officeDocument/2006/relationships/tags" Target="../tags/tag2423.xml"/><Relationship Id="rId135" Type="http://schemas.openxmlformats.org/officeDocument/2006/relationships/tags" Target="../tags/tag2428.xml"/><Relationship Id="rId13" Type="http://schemas.openxmlformats.org/officeDocument/2006/relationships/tags" Target="../tags/tag2306.xml"/><Relationship Id="rId18" Type="http://schemas.openxmlformats.org/officeDocument/2006/relationships/tags" Target="../tags/tag2311.xml"/><Relationship Id="rId39" Type="http://schemas.openxmlformats.org/officeDocument/2006/relationships/tags" Target="../tags/tag2332.xml"/><Relationship Id="rId109" Type="http://schemas.openxmlformats.org/officeDocument/2006/relationships/tags" Target="../tags/tag2402.xml"/><Relationship Id="rId34" Type="http://schemas.openxmlformats.org/officeDocument/2006/relationships/tags" Target="../tags/tag2327.xml"/><Relationship Id="rId50" Type="http://schemas.openxmlformats.org/officeDocument/2006/relationships/tags" Target="../tags/tag2343.xml"/><Relationship Id="rId55" Type="http://schemas.openxmlformats.org/officeDocument/2006/relationships/tags" Target="../tags/tag2348.xml"/><Relationship Id="rId76" Type="http://schemas.openxmlformats.org/officeDocument/2006/relationships/tags" Target="../tags/tag2369.xml"/><Relationship Id="rId97" Type="http://schemas.openxmlformats.org/officeDocument/2006/relationships/tags" Target="../tags/tag2390.xml"/><Relationship Id="rId104" Type="http://schemas.openxmlformats.org/officeDocument/2006/relationships/tags" Target="../tags/tag2397.xml"/><Relationship Id="rId120" Type="http://schemas.openxmlformats.org/officeDocument/2006/relationships/tags" Target="../tags/tag2413.xml"/><Relationship Id="rId125" Type="http://schemas.openxmlformats.org/officeDocument/2006/relationships/tags" Target="../tags/tag2418.xml"/><Relationship Id="rId7" Type="http://schemas.openxmlformats.org/officeDocument/2006/relationships/tags" Target="../tags/tag2300.xml"/><Relationship Id="rId71" Type="http://schemas.openxmlformats.org/officeDocument/2006/relationships/tags" Target="../tags/tag2364.xml"/><Relationship Id="rId92" Type="http://schemas.openxmlformats.org/officeDocument/2006/relationships/tags" Target="../tags/tag2385.xml"/><Relationship Id="rId2" Type="http://schemas.openxmlformats.org/officeDocument/2006/relationships/tags" Target="../tags/tag2295.xml"/><Relationship Id="rId29" Type="http://schemas.openxmlformats.org/officeDocument/2006/relationships/tags" Target="../tags/tag2322.xml"/><Relationship Id="rId24" Type="http://schemas.openxmlformats.org/officeDocument/2006/relationships/tags" Target="../tags/tag2317.xml"/><Relationship Id="rId40" Type="http://schemas.openxmlformats.org/officeDocument/2006/relationships/tags" Target="../tags/tag2333.xml"/><Relationship Id="rId45" Type="http://schemas.openxmlformats.org/officeDocument/2006/relationships/tags" Target="../tags/tag2338.xml"/><Relationship Id="rId66" Type="http://schemas.openxmlformats.org/officeDocument/2006/relationships/tags" Target="../tags/tag2359.xml"/><Relationship Id="rId87" Type="http://schemas.openxmlformats.org/officeDocument/2006/relationships/tags" Target="../tags/tag2380.xml"/><Relationship Id="rId110" Type="http://schemas.openxmlformats.org/officeDocument/2006/relationships/tags" Target="../tags/tag2403.xml"/><Relationship Id="rId115" Type="http://schemas.openxmlformats.org/officeDocument/2006/relationships/tags" Target="../tags/tag2408.xml"/><Relationship Id="rId131" Type="http://schemas.openxmlformats.org/officeDocument/2006/relationships/tags" Target="../tags/tag2424.xml"/><Relationship Id="rId136" Type="http://schemas.openxmlformats.org/officeDocument/2006/relationships/tags" Target="../tags/tag2429.xml"/><Relationship Id="rId61" Type="http://schemas.openxmlformats.org/officeDocument/2006/relationships/tags" Target="../tags/tag2354.xml"/><Relationship Id="rId82" Type="http://schemas.openxmlformats.org/officeDocument/2006/relationships/tags" Target="../tags/tag2375.xml"/><Relationship Id="rId19" Type="http://schemas.openxmlformats.org/officeDocument/2006/relationships/tags" Target="../tags/tag2312.xml"/><Relationship Id="rId14" Type="http://schemas.openxmlformats.org/officeDocument/2006/relationships/tags" Target="../tags/tag2307.xml"/><Relationship Id="rId30" Type="http://schemas.openxmlformats.org/officeDocument/2006/relationships/tags" Target="../tags/tag2323.xml"/><Relationship Id="rId35" Type="http://schemas.openxmlformats.org/officeDocument/2006/relationships/tags" Target="../tags/tag2328.xml"/><Relationship Id="rId56" Type="http://schemas.openxmlformats.org/officeDocument/2006/relationships/tags" Target="../tags/tag2349.xml"/><Relationship Id="rId77" Type="http://schemas.openxmlformats.org/officeDocument/2006/relationships/tags" Target="../tags/tag2370.xml"/><Relationship Id="rId100" Type="http://schemas.openxmlformats.org/officeDocument/2006/relationships/tags" Target="../tags/tag2393.xml"/><Relationship Id="rId105" Type="http://schemas.openxmlformats.org/officeDocument/2006/relationships/tags" Target="../tags/tag2398.xml"/><Relationship Id="rId126" Type="http://schemas.openxmlformats.org/officeDocument/2006/relationships/tags" Target="../tags/tag2419.xml"/><Relationship Id="rId8" Type="http://schemas.openxmlformats.org/officeDocument/2006/relationships/tags" Target="../tags/tag2301.xml"/><Relationship Id="rId51" Type="http://schemas.openxmlformats.org/officeDocument/2006/relationships/tags" Target="../tags/tag2344.xml"/><Relationship Id="rId72" Type="http://schemas.openxmlformats.org/officeDocument/2006/relationships/tags" Target="../tags/tag2365.xml"/><Relationship Id="rId93" Type="http://schemas.openxmlformats.org/officeDocument/2006/relationships/tags" Target="../tags/tag2386.xml"/><Relationship Id="rId98" Type="http://schemas.openxmlformats.org/officeDocument/2006/relationships/tags" Target="../tags/tag2391.xml"/><Relationship Id="rId121" Type="http://schemas.openxmlformats.org/officeDocument/2006/relationships/tags" Target="../tags/tag2414.xml"/><Relationship Id="rId3" Type="http://schemas.openxmlformats.org/officeDocument/2006/relationships/tags" Target="../tags/tag2296.xml"/><Relationship Id="rId25" Type="http://schemas.openxmlformats.org/officeDocument/2006/relationships/tags" Target="../tags/tag2318.xml"/><Relationship Id="rId46" Type="http://schemas.openxmlformats.org/officeDocument/2006/relationships/tags" Target="../tags/tag2339.xml"/><Relationship Id="rId67" Type="http://schemas.openxmlformats.org/officeDocument/2006/relationships/tags" Target="../tags/tag2360.xml"/><Relationship Id="rId116" Type="http://schemas.openxmlformats.org/officeDocument/2006/relationships/tags" Target="../tags/tag2409.xml"/><Relationship Id="rId137" Type="http://schemas.openxmlformats.org/officeDocument/2006/relationships/slideLayout" Target="../slideLayouts/slideLayout4.xml"/><Relationship Id="rId20" Type="http://schemas.openxmlformats.org/officeDocument/2006/relationships/tags" Target="../tags/tag2313.xml"/><Relationship Id="rId41" Type="http://schemas.openxmlformats.org/officeDocument/2006/relationships/tags" Target="../tags/tag2334.xml"/><Relationship Id="rId62" Type="http://schemas.openxmlformats.org/officeDocument/2006/relationships/tags" Target="../tags/tag2355.xml"/><Relationship Id="rId83" Type="http://schemas.openxmlformats.org/officeDocument/2006/relationships/tags" Target="../tags/tag2376.xml"/><Relationship Id="rId88" Type="http://schemas.openxmlformats.org/officeDocument/2006/relationships/tags" Target="../tags/tag2381.xml"/><Relationship Id="rId111" Type="http://schemas.openxmlformats.org/officeDocument/2006/relationships/tags" Target="../tags/tag2404.xml"/><Relationship Id="rId132" Type="http://schemas.openxmlformats.org/officeDocument/2006/relationships/tags" Target="../tags/tag2425.xml"/><Relationship Id="rId15" Type="http://schemas.openxmlformats.org/officeDocument/2006/relationships/tags" Target="../tags/tag2308.xml"/><Relationship Id="rId36" Type="http://schemas.openxmlformats.org/officeDocument/2006/relationships/tags" Target="../tags/tag2329.xml"/><Relationship Id="rId57" Type="http://schemas.openxmlformats.org/officeDocument/2006/relationships/tags" Target="../tags/tag2350.xml"/><Relationship Id="rId106" Type="http://schemas.openxmlformats.org/officeDocument/2006/relationships/tags" Target="../tags/tag2399.xml"/><Relationship Id="rId127" Type="http://schemas.openxmlformats.org/officeDocument/2006/relationships/tags" Target="../tags/tag2420.xml"/><Relationship Id="rId10" Type="http://schemas.openxmlformats.org/officeDocument/2006/relationships/tags" Target="../tags/tag2303.xml"/><Relationship Id="rId31" Type="http://schemas.openxmlformats.org/officeDocument/2006/relationships/tags" Target="../tags/tag2324.xml"/><Relationship Id="rId52" Type="http://schemas.openxmlformats.org/officeDocument/2006/relationships/tags" Target="../tags/tag2345.xml"/><Relationship Id="rId73" Type="http://schemas.openxmlformats.org/officeDocument/2006/relationships/tags" Target="../tags/tag2366.xml"/><Relationship Id="rId78" Type="http://schemas.openxmlformats.org/officeDocument/2006/relationships/tags" Target="../tags/tag2371.xml"/><Relationship Id="rId94" Type="http://schemas.openxmlformats.org/officeDocument/2006/relationships/tags" Target="../tags/tag2387.xml"/><Relationship Id="rId99" Type="http://schemas.openxmlformats.org/officeDocument/2006/relationships/tags" Target="../tags/tag2392.xml"/><Relationship Id="rId101" Type="http://schemas.openxmlformats.org/officeDocument/2006/relationships/tags" Target="../tags/tag2394.xml"/><Relationship Id="rId122" Type="http://schemas.openxmlformats.org/officeDocument/2006/relationships/tags" Target="../tags/tag2415.xml"/><Relationship Id="rId4" Type="http://schemas.openxmlformats.org/officeDocument/2006/relationships/tags" Target="../tags/tag2297.xml"/><Relationship Id="rId9" Type="http://schemas.openxmlformats.org/officeDocument/2006/relationships/tags" Target="../tags/tag2302.xml"/><Relationship Id="rId26" Type="http://schemas.openxmlformats.org/officeDocument/2006/relationships/tags" Target="../tags/tag2319.xml"/><Relationship Id="rId47" Type="http://schemas.openxmlformats.org/officeDocument/2006/relationships/tags" Target="../tags/tag2340.xml"/><Relationship Id="rId68" Type="http://schemas.openxmlformats.org/officeDocument/2006/relationships/tags" Target="../tags/tag2361.xml"/><Relationship Id="rId89" Type="http://schemas.openxmlformats.org/officeDocument/2006/relationships/tags" Target="../tags/tag2382.xml"/><Relationship Id="rId112" Type="http://schemas.openxmlformats.org/officeDocument/2006/relationships/tags" Target="../tags/tag2405.xml"/><Relationship Id="rId133" Type="http://schemas.openxmlformats.org/officeDocument/2006/relationships/tags" Target="../tags/tag242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48.xml"/><Relationship Id="rId1" Type="http://schemas.openxmlformats.org/officeDocument/2006/relationships/tags" Target="../tags/tag147.xml"/><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tags" Target="../tags/tag2432.xml"/><Relationship Id="rId7" Type="http://schemas.openxmlformats.org/officeDocument/2006/relationships/notesSlide" Target="../notesSlides/notesSlide39.xml"/><Relationship Id="rId2" Type="http://schemas.openxmlformats.org/officeDocument/2006/relationships/tags" Target="../tags/tag2431.xml"/><Relationship Id="rId1" Type="http://schemas.openxmlformats.org/officeDocument/2006/relationships/tags" Target="../tags/tag2430.xml"/><Relationship Id="rId6" Type="http://schemas.openxmlformats.org/officeDocument/2006/relationships/slideLayout" Target="../slideLayouts/slideLayout2.xml"/><Relationship Id="rId5" Type="http://schemas.openxmlformats.org/officeDocument/2006/relationships/tags" Target="../tags/tag2434.xml"/><Relationship Id="rId4" Type="http://schemas.openxmlformats.org/officeDocument/2006/relationships/tags" Target="../tags/tag2433.xml"/></Relationships>
</file>

<file path=ppt/slides/_rels/slide74.xml.rels><?xml version="1.0" encoding="UTF-8" standalone="yes"?>
<Relationships xmlns="http://schemas.openxmlformats.org/package/2006/relationships"><Relationship Id="rId3" Type="http://schemas.openxmlformats.org/officeDocument/2006/relationships/tags" Target="../tags/tag2437.xml"/><Relationship Id="rId7" Type="http://schemas.openxmlformats.org/officeDocument/2006/relationships/notesSlide" Target="../notesSlides/notesSlide40.xml"/><Relationship Id="rId2" Type="http://schemas.openxmlformats.org/officeDocument/2006/relationships/tags" Target="../tags/tag2436.xml"/><Relationship Id="rId1" Type="http://schemas.openxmlformats.org/officeDocument/2006/relationships/tags" Target="../tags/tag2435.xml"/><Relationship Id="rId6" Type="http://schemas.openxmlformats.org/officeDocument/2006/relationships/slideLayout" Target="../slideLayouts/slideLayout2.xml"/><Relationship Id="rId5" Type="http://schemas.openxmlformats.org/officeDocument/2006/relationships/tags" Target="../tags/tag2439.xml"/><Relationship Id="rId4" Type="http://schemas.openxmlformats.org/officeDocument/2006/relationships/tags" Target="../tags/tag2438.xml"/></Relationships>
</file>

<file path=ppt/slides/_rels/slide75.xml.rels><?xml version="1.0" encoding="UTF-8" standalone="yes"?>
<Relationships xmlns="http://schemas.openxmlformats.org/package/2006/relationships"><Relationship Id="rId3" Type="http://schemas.openxmlformats.org/officeDocument/2006/relationships/tags" Target="../tags/tag2442.xml"/><Relationship Id="rId7" Type="http://schemas.openxmlformats.org/officeDocument/2006/relationships/notesSlide" Target="../notesSlides/notesSlide41.xml"/><Relationship Id="rId2" Type="http://schemas.openxmlformats.org/officeDocument/2006/relationships/tags" Target="../tags/tag2441.xml"/><Relationship Id="rId1" Type="http://schemas.openxmlformats.org/officeDocument/2006/relationships/tags" Target="../tags/tag2440.xml"/><Relationship Id="rId6" Type="http://schemas.openxmlformats.org/officeDocument/2006/relationships/slideLayout" Target="../slideLayouts/slideLayout2.xml"/><Relationship Id="rId5" Type="http://schemas.openxmlformats.org/officeDocument/2006/relationships/tags" Target="../tags/tag2444.xml"/><Relationship Id="rId4" Type="http://schemas.openxmlformats.org/officeDocument/2006/relationships/tags" Target="../tags/tag2443.xml"/></Relationships>
</file>

<file path=ppt/slides/_rels/slide76.xml.rels><?xml version="1.0" encoding="UTF-8" standalone="yes"?>
<Relationships xmlns="http://schemas.openxmlformats.org/package/2006/relationships"><Relationship Id="rId3" Type="http://schemas.openxmlformats.org/officeDocument/2006/relationships/tags" Target="../tags/tag2447.xml"/><Relationship Id="rId7" Type="http://schemas.openxmlformats.org/officeDocument/2006/relationships/notesSlide" Target="../notesSlides/notesSlide42.xml"/><Relationship Id="rId2" Type="http://schemas.openxmlformats.org/officeDocument/2006/relationships/tags" Target="../tags/tag2446.xml"/><Relationship Id="rId1" Type="http://schemas.openxmlformats.org/officeDocument/2006/relationships/tags" Target="../tags/tag2445.xml"/><Relationship Id="rId6" Type="http://schemas.openxmlformats.org/officeDocument/2006/relationships/slideLayout" Target="../slideLayouts/slideLayout2.xml"/><Relationship Id="rId5" Type="http://schemas.openxmlformats.org/officeDocument/2006/relationships/tags" Target="../tags/tag2449.xml"/><Relationship Id="rId4" Type="http://schemas.openxmlformats.org/officeDocument/2006/relationships/tags" Target="../tags/tag2448.xml"/></Relationships>
</file>

<file path=ppt/slides/_rels/slide77.xml.rels><?xml version="1.0" encoding="UTF-8" standalone="yes"?>
<Relationships xmlns="http://schemas.openxmlformats.org/package/2006/relationships"><Relationship Id="rId117" Type="http://schemas.openxmlformats.org/officeDocument/2006/relationships/tags" Target="../tags/tag2566.xml"/><Relationship Id="rId21" Type="http://schemas.openxmlformats.org/officeDocument/2006/relationships/tags" Target="../tags/tag2470.xml"/><Relationship Id="rId42" Type="http://schemas.openxmlformats.org/officeDocument/2006/relationships/tags" Target="../tags/tag2491.xml"/><Relationship Id="rId63" Type="http://schemas.openxmlformats.org/officeDocument/2006/relationships/tags" Target="../tags/tag2512.xml"/><Relationship Id="rId84" Type="http://schemas.openxmlformats.org/officeDocument/2006/relationships/tags" Target="../tags/tag2533.xml"/><Relationship Id="rId138" Type="http://schemas.openxmlformats.org/officeDocument/2006/relationships/tags" Target="../tags/tag2587.xml"/><Relationship Id="rId107" Type="http://schemas.openxmlformats.org/officeDocument/2006/relationships/tags" Target="../tags/tag2556.xml"/><Relationship Id="rId11" Type="http://schemas.openxmlformats.org/officeDocument/2006/relationships/tags" Target="../tags/tag2460.xml"/><Relationship Id="rId32" Type="http://schemas.openxmlformats.org/officeDocument/2006/relationships/tags" Target="../tags/tag2481.xml"/><Relationship Id="rId53" Type="http://schemas.openxmlformats.org/officeDocument/2006/relationships/tags" Target="../tags/tag2502.xml"/><Relationship Id="rId74" Type="http://schemas.openxmlformats.org/officeDocument/2006/relationships/tags" Target="../tags/tag2523.xml"/><Relationship Id="rId128" Type="http://schemas.openxmlformats.org/officeDocument/2006/relationships/tags" Target="../tags/tag2577.xml"/><Relationship Id="rId149" Type="http://schemas.openxmlformats.org/officeDocument/2006/relationships/slideLayout" Target="../slideLayouts/slideLayout4.xml"/><Relationship Id="rId5" Type="http://schemas.openxmlformats.org/officeDocument/2006/relationships/tags" Target="../tags/tag2454.xml"/><Relationship Id="rId95" Type="http://schemas.openxmlformats.org/officeDocument/2006/relationships/tags" Target="../tags/tag2544.xml"/><Relationship Id="rId22" Type="http://schemas.openxmlformats.org/officeDocument/2006/relationships/tags" Target="../tags/tag2471.xml"/><Relationship Id="rId27" Type="http://schemas.openxmlformats.org/officeDocument/2006/relationships/tags" Target="../tags/tag2476.xml"/><Relationship Id="rId43" Type="http://schemas.openxmlformats.org/officeDocument/2006/relationships/tags" Target="../tags/tag2492.xml"/><Relationship Id="rId48" Type="http://schemas.openxmlformats.org/officeDocument/2006/relationships/tags" Target="../tags/tag2497.xml"/><Relationship Id="rId64" Type="http://schemas.openxmlformats.org/officeDocument/2006/relationships/tags" Target="../tags/tag2513.xml"/><Relationship Id="rId69" Type="http://schemas.openxmlformats.org/officeDocument/2006/relationships/tags" Target="../tags/tag2518.xml"/><Relationship Id="rId113" Type="http://schemas.openxmlformats.org/officeDocument/2006/relationships/tags" Target="../tags/tag2562.xml"/><Relationship Id="rId118" Type="http://schemas.openxmlformats.org/officeDocument/2006/relationships/tags" Target="../tags/tag2567.xml"/><Relationship Id="rId134" Type="http://schemas.openxmlformats.org/officeDocument/2006/relationships/tags" Target="../tags/tag2583.xml"/><Relationship Id="rId139" Type="http://schemas.openxmlformats.org/officeDocument/2006/relationships/tags" Target="../tags/tag2588.xml"/><Relationship Id="rId80" Type="http://schemas.openxmlformats.org/officeDocument/2006/relationships/tags" Target="../tags/tag2529.xml"/><Relationship Id="rId85" Type="http://schemas.openxmlformats.org/officeDocument/2006/relationships/tags" Target="../tags/tag2534.xml"/><Relationship Id="rId150" Type="http://schemas.openxmlformats.org/officeDocument/2006/relationships/notesSlide" Target="../notesSlides/notesSlide43.xml"/><Relationship Id="rId12" Type="http://schemas.openxmlformats.org/officeDocument/2006/relationships/tags" Target="../tags/tag2461.xml"/><Relationship Id="rId17" Type="http://schemas.openxmlformats.org/officeDocument/2006/relationships/tags" Target="../tags/tag2466.xml"/><Relationship Id="rId33" Type="http://schemas.openxmlformats.org/officeDocument/2006/relationships/tags" Target="../tags/tag2482.xml"/><Relationship Id="rId38" Type="http://schemas.openxmlformats.org/officeDocument/2006/relationships/tags" Target="../tags/tag2487.xml"/><Relationship Id="rId59" Type="http://schemas.openxmlformats.org/officeDocument/2006/relationships/tags" Target="../tags/tag2508.xml"/><Relationship Id="rId103" Type="http://schemas.openxmlformats.org/officeDocument/2006/relationships/tags" Target="../tags/tag2552.xml"/><Relationship Id="rId108" Type="http://schemas.openxmlformats.org/officeDocument/2006/relationships/tags" Target="../tags/tag2557.xml"/><Relationship Id="rId124" Type="http://schemas.openxmlformats.org/officeDocument/2006/relationships/tags" Target="../tags/tag2573.xml"/><Relationship Id="rId129" Type="http://schemas.openxmlformats.org/officeDocument/2006/relationships/tags" Target="../tags/tag2578.xml"/><Relationship Id="rId54" Type="http://schemas.openxmlformats.org/officeDocument/2006/relationships/tags" Target="../tags/tag2503.xml"/><Relationship Id="rId70" Type="http://schemas.openxmlformats.org/officeDocument/2006/relationships/tags" Target="../tags/tag2519.xml"/><Relationship Id="rId75" Type="http://schemas.openxmlformats.org/officeDocument/2006/relationships/tags" Target="../tags/tag2524.xml"/><Relationship Id="rId91" Type="http://schemas.openxmlformats.org/officeDocument/2006/relationships/tags" Target="../tags/tag2540.xml"/><Relationship Id="rId96" Type="http://schemas.openxmlformats.org/officeDocument/2006/relationships/tags" Target="../tags/tag2545.xml"/><Relationship Id="rId140" Type="http://schemas.openxmlformats.org/officeDocument/2006/relationships/tags" Target="../tags/tag2589.xml"/><Relationship Id="rId145" Type="http://schemas.openxmlformats.org/officeDocument/2006/relationships/tags" Target="../tags/tag2594.xml"/><Relationship Id="rId1" Type="http://schemas.openxmlformats.org/officeDocument/2006/relationships/tags" Target="../tags/tag2450.xml"/><Relationship Id="rId6" Type="http://schemas.openxmlformats.org/officeDocument/2006/relationships/tags" Target="../tags/tag2455.xml"/><Relationship Id="rId23" Type="http://schemas.openxmlformats.org/officeDocument/2006/relationships/tags" Target="../tags/tag2472.xml"/><Relationship Id="rId28" Type="http://schemas.openxmlformats.org/officeDocument/2006/relationships/tags" Target="../tags/tag2477.xml"/><Relationship Id="rId49" Type="http://schemas.openxmlformats.org/officeDocument/2006/relationships/tags" Target="../tags/tag2498.xml"/><Relationship Id="rId114" Type="http://schemas.openxmlformats.org/officeDocument/2006/relationships/tags" Target="../tags/tag2563.xml"/><Relationship Id="rId119" Type="http://schemas.openxmlformats.org/officeDocument/2006/relationships/tags" Target="../tags/tag2568.xml"/><Relationship Id="rId44" Type="http://schemas.openxmlformats.org/officeDocument/2006/relationships/tags" Target="../tags/tag2493.xml"/><Relationship Id="rId60" Type="http://schemas.openxmlformats.org/officeDocument/2006/relationships/tags" Target="../tags/tag2509.xml"/><Relationship Id="rId65" Type="http://schemas.openxmlformats.org/officeDocument/2006/relationships/tags" Target="../tags/tag2514.xml"/><Relationship Id="rId81" Type="http://schemas.openxmlformats.org/officeDocument/2006/relationships/tags" Target="../tags/tag2530.xml"/><Relationship Id="rId86" Type="http://schemas.openxmlformats.org/officeDocument/2006/relationships/tags" Target="../tags/tag2535.xml"/><Relationship Id="rId130" Type="http://schemas.openxmlformats.org/officeDocument/2006/relationships/tags" Target="../tags/tag2579.xml"/><Relationship Id="rId135" Type="http://schemas.openxmlformats.org/officeDocument/2006/relationships/tags" Target="../tags/tag2584.xml"/><Relationship Id="rId151" Type="http://schemas.openxmlformats.org/officeDocument/2006/relationships/image" Target="../media/image14.jpg"/><Relationship Id="rId13" Type="http://schemas.openxmlformats.org/officeDocument/2006/relationships/tags" Target="../tags/tag2462.xml"/><Relationship Id="rId18" Type="http://schemas.openxmlformats.org/officeDocument/2006/relationships/tags" Target="../tags/tag2467.xml"/><Relationship Id="rId39" Type="http://schemas.openxmlformats.org/officeDocument/2006/relationships/tags" Target="../tags/tag2488.xml"/><Relationship Id="rId109" Type="http://schemas.openxmlformats.org/officeDocument/2006/relationships/tags" Target="../tags/tag2558.xml"/><Relationship Id="rId34" Type="http://schemas.openxmlformats.org/officeDocument/2006/relationships/tags" Target="../tags/tag2483.xml"/><Relationship Id="rId50" Type="http://schemas.openxmlformats.org/officeDocument/2006/relationships/tags" Target="../tags/tag2499.xml"/><Relationship Id="rId55" Type="http://schemas.openxmlformats.org/officeDocument/2006/relationships/tags" Target="../tags/tag2504.xml"/><Relationship Id="rId76" Type="http://schemas.openxmlformats.org/officeDocument/2006/relationships/tags" Target="../tags/tag2525.xml"/><Relationship Id="rId97" Type="http://schemas.openxmlformats.org/officeDocument/2006/relationships/tags" Target="../tags/tag2546.xml"/><Relationship Id="rId104" Type="http://schemas.openxmlformats.org/officeDocument/2006/relationships/tags" Target="../tags/tag2553.xml"/><Relationship Id="rId120" Type="http://schemas.openxmlformats.org/officeDocument/2006/relationships/tags" Target="../tags/tag2569.xml"/><Relationship Id="rId125" Type="http://schemas.openxmlformats.org/officeDocument/2006/relationships/tags" Target="../tags/tag2574.xml"/><Relationship Id="rId141" Type="http://schemas.openxmlformats.org/officeDocument/2006/relationships/tags" Target="../tags/tag2590.xml"/><Relationship Id="rId146" Type="http://schemas.openxmlformats.org/officeDocument/2006/relationships/tags" Target="../tags/tag2595.xml"/><Relationship Id="rId7" Type="http://schemas.openxmlformats.org/officeDocument/2006/relationships/tags" Target="../tags/tag2456.xml"/><Relationship Id="rId71" Type="http://schemas.openxmlformats.org/officeDocument/2006/relationships/tags" Target="../tags/tag2520.xml"/><Relationship Id="rId92" Type="http://schemas.openxmlformats.org/officeDocument/2006/relationships/tags" Target="../tags/tag2541.xml"/><Relationship Id="rId2" Type="http://schemas.openxmlformats.org/officeDocument/2006/relationships/tags" Target="../tags/tag2451.xml"/><Relationship Id="rId29" Type="http://schemas.openxmlformats.org/officeDocument/2006/relationships/tags" Target="../tags/tag2478.xml"/><Relationship Id="rId24" Type="http://schemas.openxmlformats.org/officeDocument/2006/relationships/tags" Target="../tags/tag2473.xml"/><Relationship Id="rId40" Type="http://schemas.openxmlformats.org/officeDocument/2006/relationships/tags" Target="../tags/tag2489.xml"/><Relationship Id="rId45" Type="http://schemas.openxmlformats.org/officeDocument/2006/relationships/tags" Target="../tags/tag2494.xml"/><Relationship Id="rId66" Type="http://schemas.openxmlformats.org/officeDocument/2006/relationships/tags" Target="../tags/tag2515.xml"/><Relationship Id="rId87" Type="http://schemas.openxmlformats.org/officeDocument/2006/relationships/tags" Target="../tags/tag2536.xml"/><Relationship Id="rId110" Type="http://schemas.openxmlformats.org/officeDocument/2006/relationships/tags" Target="../tags/tag2559.xml"/><Relationship Id="rId115" Type="http://schemas.openxmlformats.org/officeDocument/2006/relationships/tags" Target="../tags/tag2564.xml"/><Relationship Id="rId131" Type="http://schemas.openxmlformats.org/officeDocument/2006/relationships/tags" Target="../tags/tag2580.xml"/><Relationship Id="rId136" Type="http://schemas.openxmlformats.org/officeDocument/2006/relationships/tags" Target="../tags/tag2585.xml"/><Relationship Id="rId61" Type="http://schemas.openxmlformats.org/officeDocument/2006/relationships/tags" Target="../tags/tag2510.xml"/><Relationship Id="rId82" Type="http://schemas.openxmlformats.org/officeDocument/2006/relationships/tags" Target="../tags/tag2531.xml"/><Relationship Id="rId19" Type="http://schemas.openxmlformats.org/officeDocument/2006/relationships/tags" Target="../tags/tag2468.xml"/><Relationship Id="rId14" Type="http://schemas.openxmlformats.org/officeDocument/2006/relationships/tags" Target="../tags/tag2463.xml"/><Relationship Id="rId30" Type="http://schemas.openxmlformats.org/officeDocument/2006/relationships/tags" Target="../tags/tag2479.xml"/><Relationship Id="rId35" Type="http://schemas.openxmlformats.org/officeDocument/2006/relationships/tags" Target="../tags/tag2484.xml"/><Relationship Id="rId56" Type="http://schemas.openxmlformats.org/officeDocument/2006/relationships/tags" Target="../tags/tag2505.xml"/><Relationship Id="rId77" Type="http://schemas.openxmlformats.org/officeDocument/2006/relationships/tags" Target="../tags/tag2526.xml"/><Relationship Id="rId100" Type="http://schemas.openxmlformats.org/officeDocument/2006/relationships/tags" Target="../tags/tag2549.xml"/><Relationship Id="rId105" Type="http://schemas.openxmlformats.org/officeDocument/2006/relationships/tags" Target="../tags/tag2554.xml"/><Relationship Id="rId126" Type="http://schemas.openxmlformats.org/officeDocument/2006/relationships/tags" Target="../tags/tag2575.xml"/><Relationship Id="rId147" Type="http://schemas.openxmlformats.org/officeDocument/2006/relationships/tags" Target="../tags/tag2596.xml"/><Relationship Id="rId8" Type="http://schemas.openxmlformats.org/officeDocument/2006/relationships/tags" Target="../tags/tag2457.xml"/><Relationship Id="rId51" Type="http://schemas.openxmlformats.org/officeDocument/2006/relationships/tags" Target="../tags/tag2500.xml"/><Relationship Id="rId72" Type="http://schemas.openxmlformats.org/officeDocument/2006/relationships/tags" Target="../tags/tag2521.xml"/><Relationship Id="rId93" Type="http://schemas.openxmlformats.org/officeDocument/2006/relationships/tags" Target="../tags/tag2542.xml"/><Relationship Id="rId98" Type="http://schemas.openxmlformats.org/officeDocument/2006/relationships/tags" Target="../tags/tag2547.xml"/><Relationship Id="rId121" Type="http://schemas.openxmlformats.org/officeDocument/2006/relationships/tags" Target="../tags/tag2570.xml"/><Relationship Id="rId142" Type="http://schemas.openxmlformats.org/officeDocument/2006/relationships/tags" Target="../tags/tag2591.xml"/><Relationship Id="rId3" Type="http://schemas.openxmlformats.org/officeDocument/2006/relationships/tags" Target="../tags/tag2452.xml"/><Relationship Id="rId25" Type="http://schemas.openxmlformats.org/officeDocument/2006/relationships/tags" Target="../tags/tag2474.xml"/><Relationship Id="rId46" Type="http://schemas.openxmlformats.org/officeDocument/2006/relationships/tags" Target="../tags/tag2495.xml"/><Relationship Id="rId67" Type="http://schemas.openxmlformats.org/officeDocument/2006/relationships/tags" Target="../tags/tag2516.xml"/><Relationship Id="rId116" Type="http://schemas.openxmlformats.org/officeDocument/2006/relationships/tags" Target="../tags/tag2565.xml"/><Relationship Id="rId137" Type="http://schemas.openxmlformats.org/officeDocument/2006/relationships/tags" Target="../tags/tag2586.xml"/><Relationship Id="rId20" Type="http://schemas.openxmlformats.org/officeDocument/2006/relationships/tags" Target="../tags/tag2469.xml"/><Relationship Id="rId41" Type="http://schemas.openxmlformats.org/officeDocument/2006/relationships/tags" Target="../tags/tag2490.xml"/><Relationship Id="rId62" Type="http://schemas.openxmlformats.org/officeDocument/2006/relationships/tags" Target="../tags/tag2511.xml"/><Relationship Id="rId83" Type="http://schemas.openxmlformats.org/officeDocument/2006/relationships/tags" Target="../tags/tag2532.xml"/><Relationship Id="rId88" Type="http://schemas.openxmlformats.org/officeDocument/2006/relationships/tags" Target="../tags/tag2537.xml"/><Relationship Id="rId111" Type="http://schemas.openxmlformats.org/officeDocument/2006/relationships/tags" Target="../tags/tag2560.xml"/><Relationship Id="rId132" Type="http://schemas.openxmlformats.org/officeDocument/2006/relationships/tags" Target="../tags/tag2581.xml"/><Relationship Id="rId15" Type="http://schemas.openxmlformats.org/officeDocument/2006/relationships/tags" Target="../tags/tag2464.xml"/><Relationship Id="rId36" Type="http://schemas.openxmlformats.org/officeDocument/2006/relationships/tags" Target="../tags/tag2485.xml"/><Relationship Id="rId57" Type="http://schemas.openxmlformats.org/officeDocument/2006/relationships/tags" Target="../tags/tag2506.xml"/><Relationship Id="rId106" Type="http://schemas.openxmlformats.org/officeDocument/2006/relationships/tags" Target="../tags/tag2555.xml"/><Relationship Id="rId127" Type="http://schemas.openxmlformats.org/officeDocument/2006/relationships/tags" Target="../tags/tag2576.xml"/><Relationship Id="rId10" Type="http://schemas.openxmlformats.org/officeDocument/2006/relationships/tags" Target="../tags/tag2459.xml"/><Relationship Id="rId31" Type="http://schemas.openxmlformats.org/officeDocument/2006/relationships/tags" Target="../tags/tag2480.xml"/><Relationship Id="rId52" Type="http://schemas.openxmlformats.org/officeDocument/2006/relationships/tags" Target="../tags/tag2501.xml"/><Relationship Id="rId73" Type="http://schemas.openxmlformats.org/officeDocument/2006/relationships/tags" Target="../tags/tag2522.xml"/><Relationship Id="rId78" Type="http://schemas.openxmlformats.org/officeDocument/2006/relationships/tags" Target="../tags/tag2527.xml"/><Relationship Id="rId94" Type="http://schemas.openxmlformats.org/officeDocument/2006/relationships/tags" Target="../tags/tag2543.xml"/><Relationship Id="rId99" Type="http://schemas.openxmlformats.org/officeDocument/2006/relationships/tags" Target="../tags/tag2548.xml"/><Relationship Id="rId101" Type="http://schemas.openxmlformats.org/officeDocument/2006/relationships/tags" Target="../tags/tag2550.xml"/><Relationship Id="rId122" Type="http://schemas.openxmlformats.org/officeDocument/2006/relationships/tags" Target="../tags/tag2571.xml"/><Relationship Id="rId143" Type="http://schemas.openxmlformats.org/officeDocument/2006/relationships/tags" Target="../tags/tag2592.xml"/><Relationship Id="rId148" Type="http://schemas.openxmlformats.org/officeDocument/2006/relationships/tags" Target="../tags/tag2597.xml"/><Relationship Id="rId4" Type="http://schemas.openxmlformats.org/officeDocument/2006/relationships/tags" Target="../tags/tag2453.xml"/><Relationship Id="rId9" Type="http://schemas.openxmlformats.org/officeDocument/2006/relationships/tags" Target="../tags/tag2458.xml"/><Relationship Id="rId26" Type="http://schemas.openxmlformats.org/officeDocument/2006/relationships/tags" Target="../tags/tag2475.xml"/><Relationship Id="rId47" Type="http://schemas.openxmlformats.org/officeDocument/2006/relationships/tags" Target="../tags/tag2496.xml"/><Relationship Id="rId68" Type="http://schemas.openxmlformats.org/officeDocument/2006/relationships/tags" Target="../tags/tag2517.xml"/><Relationship Id="rId89" Type="http://schemas.openxmlformats.org/officeDocument/2006/relationships/tags" Target="../tags/tag2538.xml"/><Relationship Id="rId112" Type="http://schemas.openxmlformats.org/officeDocument/2006/relationships/tags" Target="../tags/tag2561.xml"/><Relationship Id="rId133" Type="http://schemas.openxmlformats.org/officeDocument/2006/relationships/tags" Target="../tags/tag2582.xml"/><Relationship Id="rId16" Type="http://schemas.openxmlformats.org/officeDocument/2006/relationships/tags" Target="../tags/tag2465.xml"/><Relationship Id="rId37" Type="http://schemas.openxmlformats.org/officeDocument/2006/relationships/tags" Target="../tags/tag2486.xml"/><Relationship Id="rId58" Type="http://schemas.openxmlformats.org/officeDocument/2006/relationships/tags" Target="../tags/tag2507.xml"/><Relationship Id="rId79" Type="http://schemas.openxmlformats.org/officeDocument/2006/relationships/tags" Target="../tags/tag2528.xml"/><Relationship Id="rId102" Type="http://schemas.openxmlformats.org/officeDocument/2006/relationships/tags" Target="../tags/tag2551.xml"/><Relationship Id="rId123" Type="http://schemas.openxmlformats.org/officeDocument/2006/relationships/tags" Target="../tags/tag2572.xml"/><Relationship Id="rId144" Type="http://schemas.openxmlformats.org/officeDocument/2006/relationships/tags" Target="../tags/tag2593.xml"/><Relationship Id="rId90" Type="http://schemas.openxmlformats.org/officeDocument/2006/relationships/tags" Target="../tags/tag2539.xml"/></Relationships>
</file>

<file path=ppt/slides/_rels/slide78.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2600.xml"/><Relationship Id="rId7" Type="http://schemas.openxmlformats.org/officeDocument/2006/relationships/tags" Target="../tags/tag2604.xml"/><Relationship Id="rId2" Type="http://schemas.openxmlformats.org/officeDocument/2006/relationships/tags" Target="../tags/tag2599.xml"/><Relationship Id="rId1" Type="http://schemas.openxmlformats.org/officeDocument/2006/relationships/tags" Target="../tags/tag2598.xml"/><Relationship Id="rId6" Type="http://schemas.openxmlformats.org/officeDocument/2006/relationships/tags" Target="../tags/tag2603.xml"/><Relationship Id="rId5" Type="http://schemas.openxmlformats.org/officeDocument/2006/relationships/tags" Target="../tags/tag2602.xml"/><Relationship Id="rId4" Type="http://schemas.openxmlformats.org/officeDocument/2006/relationships/tags" Target="../tags/tag2601.xml"/><Relationship Id="rId9" Type="http://schemas.openxmlformats.org/officeDocument/2006/relationships/notesSlide" Target="../notesSlides/notesSlide44.xml"/></Relationships>
</file>

<file path=ppt/slides/_rels/slide79.xml.rels><?xml version="1.0" encoding="UTF-8" standalone="yes"?>
<Relationships xmlns="http://schemas.openxmlformats.org/package/2006/relationships"><Relationship Id="rId26" Type="http://schemas.openxmlformats.org/officeDocument/2006/relationships/tags" Target="../tags/tag2630.xml"/><Relationship Id="rId117" Type="http://schemas.openxmlformats.org/officeDocument/2006/relationships/tags" Target="../tags/tag2721.xml"/><Relationship Id="rId21" Type="http://schemas.openxmlformats.org/officeDocument/2006/relationships/tags" Target="../tags/tag2625.xml"/><Relationship Id="rId42" Type="http://schemas.openxmlformats.org/officeDocument/2006/relationships/tags" Target="../tags/tag2646.xml"/><Relationship Id="rId47" Type="http://schemas.openxmlformats.org/officeDocument/2006/relationships/tags" Target="../tags/tag2651.xml"/><Relationship Id="rId63" Type="http://schemas.openxmlformats.org/officeDocument/2006/relationships/tags" Target="../tags/tag2667.xml"/><Relationship Id="rId68" Type="http://schemas.openxmlformats.org/officeDocument/2006/relationships/tags" Target="../tags/tag2672.xml"/><Relationship Id="rId84" Type="http://schemas.openxmlformats.org/officeDocument/2006/relationships/tags" Target="../tags/tag2688.xml"/><Relationship Id="rId89" Type="http://schemas.openxmlformats.org/officeDocument/2006/relationships/tags" Target="../tags/tag2693.xml"/><Relationship Id="rId112" Type="http://schemas.openxmlformats.org/officeDocument/2006/relationships/tags" Target="../tags/tag2716.xml"/><Relationship Id="rId16" Type="http://schemas.openxmlformats.org/officeDocument/2006/relationships/tags" Target="../tags/tag2620.xml"/><Relationship Id="rId107" Type="http://schemas.openxmlformats.org/officeDocument/2006/relationships/tags" Target="../tags/tag2711.xml"/><Relationship Id="rId11" Type="http://schemas.openxmlformats.org/officeDocument/2006/relationships/tags" Target="../tags/tag2615.xml"/><Relationship Id="rId32" Type="http://schemas.openxmlformats.org/officeDocument/2006/relationships/tags" Target="../tags/tag2636.xml"/><Relationship Id="rId37" Type="http://schemas.openxmlformats.org/officeDocument/2006/relationships/tags" Target="../tags/tag2641.xml"/><Relationship Id="rId53" Type="http://schemas.openxmlformats.org/officeDocument/2006/relationships/tags" Target="../tags/tag2657.xml"/><Relationship Id="rId58" Type="http://schemas.openxmlformats.org/officeDocument/2006/relationships/tags" Target="../tags/tag2662.xml"/><Relationship Id="rId74" Type="http://schemas.openxmlformats.org/officeDocument/2006/relationships/tags" Target="../tags/tag2678.xml"/><Relationship Id="rId79" Type="http://schemas.openxmlformats.org/officeDocument/2006/relationships/tags" Target="../tags/tag2683.xml"/><Relationship Id="rId102" Type="http://schemas.openxmlformats.org/officeDocument/2006/relationships/tags" Target="../tags/tag2706.xml"/><Relationship Id="rId5" Type="http://schemas.openxmlformats.org/officeDocument/2006/relationships/tags" Target="../tags/tag2609.xml"/><Relationship Id="rId90" Type="http://schemas.openxmlformats.org/officeDocument/2006/relationships/tags" Target="../tags/tag2694.xml"/><Relationship Id="rId95" Type="http://schemas.openxmlformats.org/officeDocument/2006/relationships/tags" Target="../tags/tag2699.xml"/><Relationship Id="rId22" Type="http://schemas.openxmlformats.org/officeDocument/2006/relationships/tags" Target="../tags/tag2626.xml"/><Relationship Id="rId27" Type="http://schemas.openxmlformats.org/officeDocument/2006/relationships/tags" Target="../tags/tag2631.xml"/><Relationship Id="rId43" Type="http://schemas.openxmlformats.org/officeDocument/2006/relationships/tags" Target="../tags/tag2647.xml"/><Relationship Id="rId48" Type="http://schemas.openxmlformats.org/officeDocument/2006/relationships/tags" Target="../tags/tag2652.xml"/><Relationship Id="rId64" Type="http://schemas.openxmlformats.org/officeDocument/2006/relationships/tags" Target="../tags/tag2668.xml"/><Relationship Id="rId69" Type="http://schemas.openxmlformats.org/officeDocument/2006/relationships/tags" Target="../tags/tag2673.xml"/><Relationship Id="rId113" Type="http://schemas.openxmlformats.org/officeDocument/2006/relationships/tags" Target="../tags/tag2717.xml"/><Relationship Id="rId118" Type="http://schemas.openxmlformats.org/officeDocument/2006/relationships/tags" Target="../tags/tag2722.xml"/><Relationship Id="rId80" Type="http://schemas.openxmlformats.org/officeDocument/2006/relationships/tags" Target="../tags/tag2684.xml"/><Relationship Id="rId85" Type="http://schemas.openxmlformats.org/officeDocument/2006/relationships/tags" Target="../tags/tag2689.xml"/><Relationship Id="rId12" Type="http://schemas.openxmlformats.org/officeDocument/2006/relationships/tags" Target="../tags/tag2616.xml"/><Relationship Id="rId17" Type="http://schemas.openxmlformats.org/officeDocument/2006/relationships/tags" Target="../tags/tag2621.xml"/><Relationship Id="rId33" Type="http://schemas.openxmlformats.org/officeDocument/2006/relationships/tags" Target="../tags/tag2637.xml"/><Relationship Id="rId38" Type="http://schemas.openxmlformats.org/officeDocument/2006/relationships/tags" Target="../tags/tag2642.xml"/><Relationship Id="rId59" Type="http://schemas.openxmlformats.org/officeDocument/2006/relationships/tags" Target="../tags/tag2663.xml"/><Relationship Id="rId103" Type="http://schemas.openxmlformats.org/officeDocument/2006/relationships/tags" Target="../tags/tag2707.xml"/><Relationship Id="rId108" Type="http://schemas.openxmlformats.org/officeDocument/2006/relationships/tags" Target="../tags/tag2712.xml"/><Relationship Id="rId54" Type="http://schemas.openxmlformats.org/officeDocument/2006/relationships/tags" Target="../tags/tag2658.xml"/><Relationship Id="rId70" Type="http://schemas.openxmlformats.org/officeDocument/2006/relationships/tags" Target="../tags/tag2674.xml"/><Relationship Id="rId75" Type="http://schemas.openxmlformats.org/officeDocument/2006/relationships/tags" Target="../tags/tag2679.xml"/><Relationship Id="rId91" Type="http://schemas.openxmlformats.org/officeDocument/2006/relationships/tags" Target="../tags/tag2695.xml"/><Relationship Id="rId96" Type="http://schemas.openxmlformats.org/officeDocument/2006/relationships/tags" Target="../tags/tag2700.xml"/><Relationship Id="rId1" Type="http://schemas.openxmlformats.org/officeDocument/2006/relationships/tags" Target="../tags/tag2605.xml"/><Relationship Id="rId6" Type="http://schemas.openxmlformats.org/officeDocument/2006/relationships/tags" Target="../tags/tag2610.xml"/><Relationship Id="rId23" Type="http://schemas.openxmlformats.org/officeDocument/2006/relationships/tags" Target="../tags/tag2627.xml"/><Relationship Id="rId28" Type="http://schemas.openxmlformats.org/officeDocument/2006/relationships/tags" Target="../tags/tag2632.xml"/><Relationship Id="rId49" Type="http://schemas.openxmlformats.org/officeDocument/2006/relationships/tags" Target="../tags/tag2653.xml"/><Relationship Id="rId114" Type="http://schemas.openxmlformats.org/officeDocument/2006/relationships/tags" Target="../tags/tag2718.xml"/><Relationship Id="rId119" Type="http://schemas.openxmlformats.org/officeDocument/2006/relationships/tags" Target="../tags/tag2723.xml"/><Relationship Id="rId44" Type="http://schemas.openxmlformats.org/officeDocument/2006/relationships/tags" Target="../tags/tag2648.xml"/><Relationship Id="rId60" Type="http://schemas.openxmlformats.org/officeDocument/2006/relationships/tags" Target="../tags/tag2664.xml"/><Relationship Id="rId65" Type="http://schemas.openxmlformats.org/officeDocument/2006/relationships/tags" Target="../tags/tag2669.xml"/><Relationship Id="rId81" Type="http://schemas.openxmlformats.org/officeDocument/2006/relationships/tags" Target="../tags/tag2685.xml"/><Relationship Id="rId86" Type="http://schemas.openxmlformats.org/officeDocument/2006/relationships/tags" Target="../tags/tag2690.xml"/><Relationship Id="rId4" Type="http://schemas.openxmlformats.org/officeDocument/2006/relationships/tags" Target="../tags/tag2608.xml"/><Relationship Id="rId9" Type="http://schemas.openxmlformats.org/officeDocument/2006/relationships/tags" Target="../tags/tag2613.xml"/><Relationship Id="rId13" Type="http://schemas.openxmlformats.org/officeDocument/2006/relationships/tags" Target="../tags/tag2617.xml"/><Relationship Id="rId18" Type="http://schemas.openxmlformats.org/officeDocument/2006/relationships/tags" Target="../tags/tag2622.xml"/><Relationship Id="rId39" Type="http://schemas.openxmlformats.org/officeDocument/2006/relationships/tags" Target="../tags/tag2643.xml"/><Relationship Id="rId109" Type="http://schemas.openxmlformats.org/officeDocument/2006/relationships/tags" Target="../tags/tag2713.xml"/><Relationship Id="rId34" Type="http://schemas.openxmlformats.org/officeDocument/2006/relationships/tags" Target="../tags/tag2638.xml"/><Relationship Id="rId50" Type="http://schemas.openxmlformats.org/officeDocument/2006/relationships/tags" Target="../tags/tag2654.xml"/><Relationship Id="rId55" Type="http://schemas.openxmlformats.org/officeDocument/2006/relationships/tags" Target="../tags/tag2659.xml"/><Relationship Id="rId76" Type="http://schemas.openxmlformats.org/officeDocument/2006/relationships/tags" Target="../tags/tag2680.xml"/><Relationship Id="rId97" Type="http://schemas.openxmlformats.org/officeDocument/2006/relationships/tags" Target="../tags/tag2701.xml"/><Relationship Id="rId104" Type="http://schemas.openxmlformats.org/officeDocument/2006/relationships/tags" Target="../tags/tag2708.xml"/><Relationship Id="rId120" Type="http://schemas.openxmlformats.org/officeDocument/2006/relationships/tags" Target="../tags/tag2724.xml"/><Relationship Id="rId7" Type="http://schemas.openxmlformats.org/officeDocument/2006/relationships/tags" Target="../tags/tag2611.xml"/><Relationship Id="rId71" Type="http://schemas.openxmlformats.org/officeDocument/2006/relationships/tags" Target="../tags/tag2675.xml"/><Relationship Id="rId92" Type="http://schemas.openxmlformats.org/officeDocument/2006/relationships/tags" Target="../tags/tag2696.xml"/><Relationship Id="rId2" Type="http://schemas.openxmlformats.org/officeDocument/2006/relationships/tags" Target="../tags/tag2606.xml"/><Relationship Id="rId29" Type="http://schemas.openxmlformats.org/officeDocument/2006/relationships/tags" Target="../tags/tag2633.xml"/><Relationship Id="rId24" Type="http://schemas.openxmlformats.org/officeDocument/2006/relationships/tags" Target="../tags/tag2628.xml"/><Relationship Id="rId40" Type="http://schemas.openxmlformats.org/officeDocument/2006/relationships/tags" Target="../tags/tag2644.xml"/><Relationship Id="rId45" Type="http://schemas.openxmlformats.org/officeDocument/2006/relationships/tags" Target="../tags/tag2649.xml"/><Relationship Id="rId66" Type="http://schemas.openxmlformats.org/officeDocument/2006/relationships/tags" Target="../tags/tag2670.xml"/><Relationship Id="rId87" Type="http://schemas.openxmlformats.org/officeDocument/2006/relationships/tags" Target="../tags/tag2691.xml"/><Relationship Id="rId110" Type="http://schemas.openxmlformats.org/officeDocument/2006/relationships/tags" Target="../tags/tag2714.xml"/><Relationship Id="rId115" Type="http://schemas.openxmlformats.org/officeDocument/2006/relationships/tags" Target="../tags/tag2719.xml"/><Relationship Id="rId61" Type="http://schemas.openxmlformats.org/officeDocument/2006/relationships/tags" Target="../tags/tag2665.xml"/><Relationship Id="rId82" Type="http://schemas.openxmlformats.org/officeDocument/2006/relationships/tags" Target="../tags/tag2686.xml"/><Relationship Id="rId19" Type="http://schemas.openxmlformats.org/officeDocument/2006/relationships/tags" Target="../tags/tag2623.xml"/><Relationship Id="rId14" Type="http://schemas.openxmlformats.org/officeDocument/2006/relationships/tags" Target="../tags/tag2618.xml"/><Relationship Id="rId30" Type="http://schemas.openxmlformats.org/officeDocument/2006/relationships/tags" Target="../tags/tag2634.xml"/><Relationship Id="rId35" Type="http://schemas.openxmlformats.org/officeDocument/2006/relationships/tags" Target="../tags/tag2639.xml"/><Relationship Id="rId56" Type="http://schemas.openxmlformats.org/officeDocument/2006/relationships/tags" Target="../tags/tag2660.xml"/><Relationship Id="rId77" Type="http://schemas.openxmlformats.org/officeDocument/2006/relationships/tags" Target="../tags/tag2681.xml"/><Relationship Id="rId100" Type="http://schemas.openxmlformats.org/officeDocument/2006/relationships/tags" Target="../tags/tag2704.xml"/><Relationship Id="rId105" Type="http://schemas.openxmlformats.org/officeDocument/2006/relationships/tags" Target="../tags/tag2709.xml"/><Relationship Id="rId8" Type="http://schemas.openxmlformats.org/officeDocument/2006/relationships/tags" Target="../tags/tag2612.xml"/><Relationship Id="rId51" Type="http://schemas.openxmlformats.org/officeDocument/2006/relationships/tags" Target="../tags/tag2655.xml"/><Relationship Id="rId72" Type="http://schemas.openxmlformats.org/officeDocument/2006/relationships/tags" Target="../tags/tag2676.xml"/><Relationship Id="rId93" Type="http://schemas.openxmlformats.org/officeDocument/2006/relationships/tags" Target="../tags/tag2697.xml"/><Relationship Id="rId98" Type="http://schemas.openxmlformats.org/officeDocument/2006/relationships/tags" Target="../tags/tag2702.xml"/><Relationship Id="rId121" Type="http://schemas.openxmlformats.org/officeDocument/2006/relationships/slideLayout" Target="../slideLayouts/slideLayout4.xml"/><Relationship Id="rId3" Type="http://schemas.openxmlformats.org/officeDocument/2006/relationships/tags" Target="../tags/tag2607.xml"/><Relationship Id="rId25" Type="http://schemas.openxmlformats.org/officeDocument/2006/relationships/tags" Target="../tags/tag2629.xml"/><Relationship Id="rId46" Type="http://schemas.openxmlformats.org/officeDocument/2006/relationships/tags" Target="../tags/tag2650.xml"/><Relationship Id="rId67" Type="http://schemas.openxmlformats.org/officeDocument/2006/relationships/tags" Target="../tags/tag2671.xml"/><Relationship Id="rId116" Type="http://schemas.openxmlformats.org/officeDocument/2006/relationships/tags" Target="../tags/tag2720.xml"/><Relationship Id="rId20" Type="http://schemas.openxmlformats.org/officeDocument/2006/relationships/tags" Target="../tags/tag2624.xml"/><Relationship Id="rId41" Type="http://schemas.openxmlformats.org/officeDocument/2006/relationships/tags" Target="../tags/tag2645.xml"/><Relationship Id="rId62" Type="http://schemas.openxmlformats.org/officeDocument/2006/relationships/tags" Target="../tags/tag2666.xml"/><Relationship Id="rId83" Type="http://schemas.openxmlformats.org/officeDocument/2006/relationships/tags" Target="../tags/tag2687.xml"/><Relationship Id="rId88" Type="http://schemas.openxmlformats.org/officeDocument/2006/relationships/tags" Target="../tags/tag2692.xml"/><Relationship Id="rId111" Type="http://schemas.openxmlformats.org/officeDocument/2006/relationships/tags" Target="../tags/tag2715.xml"/><Relationship Id="rId15" Type="http://schemas.openxmlformats.org/officeDocument/2006/relationships/tags" Target="../tags/tag2619.xml"/><Relationship Id="rId36" Type="http://schemas.openxmlformats.org/officeDocument/2006/relationships/tags" Target="../tags/tag2640.xml"/><Relationship Id="rId57" Type="http://schemas.openxmlformats.org/officeDocument/2006/relationships/tags" Target="../tags/tag2661.xml"/><Relationship Id="rId106" Type="http://schemas.openxmlformats.org/officeDocument/2006/relationships/tags" Target="../tags/tag2710.xml"/><Relationship Id="rId10" Type="http://schemas.openxmlformats.org/officeDocument/2006/relationships/tags" Target="../tags/tag2614.xml"/><Relationship Id="rId31" Type="http://schemas.openxmlformats.org/officeDocument/2006/relationships/tags" Target="../tags/tag2635.xml"/><Relationship Id="rId52" Type="http://schemas.openxmlformats.org/officeDocument/2006/relationships/tags" Target="../tags/tag2656.xml"/><Relationship Id="rId73" Type="http://schemas.openxmlformats.org/officeDocument/2006/relationships/tags" Target="../tags/tag2677.xml"/><Relationship Id="rId78" Type="http://schemas.openxmlformats.org/officeDocument/2006/relationships/tags" Target="../tags/tag2682.xml"/><Relationship Id="rId94" Type="http://schemas.openxmlformats.org/officeDocument/2006/relationships/tags" Target="../tags/tag2698.xml"/><Relationship Id="rId99" Type="http://schemas.openxmlformats.org/officeDocument/2006/relationships/tags" Target="../tags/tag2703.xml"/><Relationship Id="rId101" Type="http://schemas.openxmlformats.org/officeDocument/2006/relationships/tags" Target="../tags/tag2705.xml"/><Relationship Id="rId122" Type="http://schemas.openxmlformats.org/officeDocument/2006/relationships/notesSlide" Target="../notesSlides/notesSlide45.xml"/></Relationships>
</file>

<file path=ppt/slides/_rels/slide8.xml.rels><?xml version="1.0" encoding="UTF-8" standalone="yes"?>
<Relationships xmlns="http://schemas.openxmlformats.org/package/2006/relationships"><Relationship Id="rId8" Type="http://schemas.openxmlformats.org/officeDocument/2006/relationships/tags" Target="../tags/tag156.xml"/><Relationship Id="rId13" Type="http://schemas.openxmlformats.org/officeDocument/2006/relationships/tags" Target="../tags/tag161.xml"/><Relationship Id="rId18" Type="http://schemas.openxmlformats.org/officeDocument/2006/relationships/image" Target="../media/image5.png"/><Relationship Id="rId3" Type="http://schemas.openxmlformats.org/officeDocument/2006/relationships/tags" Target="../tags/tag151.xml"/><Relationship Id="rId7" Type="http://schemas.openxmlformats.org/officeDocument/2006/relationships/tags" Target="../tags/tag155.xml"/><Relationship Id="rId12" Type="http://schemas.openxmlformats.org/officeDocument/2006/relationships/tags" Target="../tags/tag160.xml"/><Relationship Id="rId17" Type="http://schemas.openxmlformats.org/officeDocument/2006/relationships/image" Target="../media/image4.png"/><Relationship Id="rId2" Type="http://schemas.openxmlformats.org/officeDocument/2006/relationships/tags" Target="../tags/tag150.xml"/><Relationship Id="rId16" Type="http://schemas.openxmlformats.org/officeDocument/2006/relationships/image" Target="../media/image3.png"/><Relationship Id="rId1" Type="http://schemas.openxmlformats.org/officeDocument/2006/relationships/tags" Target="../tags/tag149.xml"/><Relationship Id="rId6" Type="http://schemas.openxmlformats.org/officeDocument/2006/relationships/tags" Target="../tags/tag154.xml"/><Relationship Id="rId11" Type="http://schemas.openxmlformats.org/officeDocument/2006/relationships/tags" Target="../tags/tag159.xml"/><Relationship Id="rId5" Type="http://schemas.openxmlformats.org/officeDocument/2006/relationships/tags" Target="../tags/tag153.xml"/><Relationship Id="rId15" Type="http://schemas.openxmlformats.org/officeDocument/2006/relationships/image" Target="../media/image2.png"/><Relationship Id="rId10" Type="http://schemas.openxmlformats.org/officeDocument/2006/relationships/tags" Target="../tags/tag158.xml"/><Relationship Id="rId4" Type="http://schemas.openxmlformats.org/officeDocument/2006/relationships/tags" Target="../tags/tag152.xml"/><Relationship Id="rId9" Type="http://schemas.openxmlformats.org/officeDocument/2006/relationships/tags" Target="../tags/tag157.xml"/><Relationship Id="rId14"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6" Type="http://schemas.openxmlformats.org/officeDocument/2006/relationships/tags" Target="../tags/tag2750.xml"/><Relationship Id="rId117" Type="http://schemas.openxmlformats.org/officeDocument/2006/relationships/tags" Target="../tags/tag2841.xml"/><Relationship Id="rId21" Type="http://schemas.openxmlformats.org/officeDocument/2006/relationships/tags" Target="../tags/tag2745.xml"/><Relationship Id="rId42" Type="http://schemas.openxmlformats.org/officeDocument/2006/relationships/tags" Target="../tags/tag2766.xml"/><Relationship Id="rId47" Type="http://schemas.openxmlformats.org/officeDocument/2006/relationships/tags" Target="../tags/tag2771.xml"/><Relationship Id="rId63" Type="http://schemas.openxmlformats.org/officeDocument/2006/relationships/tags" Target="../tags/tag2787.xml"/><Relationship Id="rId68" Type="http://schemas.openxmlformats.org/officeDocument/2006/relationships/tags" Target="../tags/tag2792.xml"/><Relationship Id="rId84" Type="http://schemas.openxmlformats.org/officeDocument/2006/relationships/tags" Target="../tags/tag2808.xml"/><Relationship Id="rId89" Type="http://schemas.openxmlformats.org/officeDocument/2006/relationships/tags" Target="../tags/tag2813.xml"/><Relationship Id="rId112" Type="http://schemas.openxmlformats.org/officeDocument/2006/relationships/tags" Target="../tags/tag2836.xml"/><Relationship Id="rId16" Type="http://schemas.openxmlformats.org/officeDocument/2006/relationships/tags" Target="../tags/tag2740.xml"/><Relationship Id="rId107" Type="http://schemas.openxmlformats.org/officeDocument/2006/relationships/tags" Target="../tags/tag2831.xml"/><Relationship Id="rId11" Type="http://schemas.openxmlformats.org/officeDocument/2006/relationships/tags" Target="../tags/tag2735.xml"/><Relationship Id="rId32" Type="http://schemas.openxmlformats.org/officeDocument/2006/relationships/tags" Target="../tags/tag2756.xml"/><Relationship Id="rId37" Type="http://schemas.openxmlformats.org/officeDocument/2006/relationships/tags" Target="../tags/tag2761.xml"/><Relationship Id="rId53" Type="http://schemas.openxmlformats.org/officeDocument/2006/relationships/tags" Target="../tags/tag2777.xml"/><Relationship Id="rId58" Type="http://schemas.openxmlformats.org/officeDocument/2006/relationships/tags" Target="../tags/tag2782.xml"/><Relationship Id="rId74" Type="http://schemas.openxmlformats.org/officeDocument/2006/relationships/tags" Target="../tags/tag2798.xml"/><Relationship Id="rId79" Type="http://schemas.openxmlformats.org/officeDocument/2006/relationships/tags" Target="../tags/tag2803.xml"/><Relationship Id="rId102" Type="http://schemas.openxmlformats.org/officeDocument/2006/relationships/tags" Target="../tags/tag2826.xml"/><Relationship Id="rId5" Type="http://schemas.openxmlformats.org/officeDocument/2006/relationships/tags" Target="../tags/tag2729.xml"/><Relationship Id="rId90" Type="http://schemas.openxmlformats.org/officeDocument/2006/relationships/tags" Target="../tags/tag2814.xml"/><Relationship Id="rId95" Type="http://schemas.openxmlformats.org/officeDocument/2006/relationships/tags" Target="../tags/tag2819.xml"/><Relationship Id="rId22" Type="http://schemas.openxmlformats.org/officeDocument/2006/relationships/tags" Target="../tags/tag2746.xml"/><Relationship Id="rId27" Type="http://schemas.openxmlformats.org/officeDocument/2006/relationships/tags" Target="../tags/tag2751.xml"/><Relationship Id="rId43" Type="http://schemas.openxmlformats.org/officeDocument/2006/relationships/tags" Target="../tags/tag2767.xml"/><Relationship Id="rId48" Type="http://schemas.openxmlformats.org/officeDocument/2006/relationships/tags" Target="../tags/tag2772.xml"/><Relationship Id="rId64" Type="http://schemas.openxmlformats.org/officeDocument/2006/relationships/tags" Target="../tags/tag2788.xml"/><Relationship Id="rId69" Type="http://schemas.openxmlformats.org/officeDocument/2006/relationships/tags" Target="../tags/tag2793.xml"/><Relationship Id="rId113" Type="http://schemas.openxmlformats.org/officeDocument/2006/relationships/tags" Target="../tags/tag2837.xml"/><Relationship Id="rId118" Type="http://schemas.openxmlformats.org/officeDocument/2006/relationships/tags" Target="../tags/tag2842.xml"/><Relationship Id="rId80" Type="http://schemas.openxmlformats.org/officeDocument/2006/relationships/tags" Target="../tags/tag2804.xml"/><Relationship Id="rId85" Type="http://schemas.openxmlformats.org/officeDocument/2006/relationships/tags" Target="../tags/tag2809.xml"/><Relationship Id="rId12" Type="http://schemas.openxmlformats.org/officeDocument/2006/relationships/tags" Target="../tags/tag2736.xml"/><Relationship Id="rId17" Type="http://schemas.openxmlformats.org/officeDocument/2006/relationships/tags" Target="../tags/tag2741.xml"/><Relationship Id="rId33" Type="http://schemas.openxmlformats.org/officeDocument/2006/relationships/tags" Target="../tags/tag2757.xml"/><Relationship Id="rId38" Type="http://schemas.openxmlformats.org/officeDocument/2006/relationships/tags" Target="../tags/tag2762.xml"/><Relationship Id="rId59" Type="http://schemas.openxmlformats.org/officeDocument/2006/relationships/tags" Target="../tags/tag2783.xml"/><Relationship Id="rId103" Type="http://schemas.openxmlformats.org/officeDocument/2006/relationships/tags" Target="../tags/tag2827.xml"/><Relationship Id="rId108" Type="http://schemas.openxmlformats.org/officeDocument/2006/relationships/tags" Target="../tags/tag2832.xml"/><Relationship Id="rId54" Type="http://schemas.openxmlformats.org/officeDocument/2006/relationships/tags" Target="../tags/tag2778.xml"/><Relationship Id="rId70" Type="http://schemas.openxmlformats.org/officeDocument/2006/relationships/tags" Target="../tags/tag2794.xml"/><Relationship Id="rId75" Type="http://schemas.openxmlformats.org/officeDocument/2006/relationships/tags" Target="../tags/tag2799.xml"/><Relationship Id="rId91" Type="http://schemas.openxmlformats.org/officeDocument/2006/relationships/tags" Target="../tags/tag2815.xml"/><Relationship Id="rId96" Type="http://schemas.openxmlformats.org/officeDocument/2006/relationships/tags" Target="../tags/tag2820.xml"/><Relationship Id="rId1" Type="http://schemas.openxmlformats.org/officeDocument/2006/relationships/tags" Target="../tags/tag2725.xml"/><Relationship Id="rId6" Type="http://schemas.openxmlformats.org/officeDocument/2006/relationships/tags" Target="../tags/tag2730.xml"/><Relationship Id="rId23" Type="http://schemas.openxmlformats.org/officeDocument/2006/relationships/tags" Target="../tags/tag2747.xml"/><Relationship Id="rId28" Type="http://schemas.openxmlformats.org/officeDocument/2006/relationships/tags" Target="../tags/tag2752.xml"/><Relationship Id="rId49" Type="http://schemas.openxmlformats.org/officeDocument/2006/relationships/tags" Target="../tags/tag2773.xml"/><Relationship Id="rId114" Type="http://schemas.openxmlformats.org/officeDocument/2006/relationships/tags" Target="../tags/tag2838.xml"/><Relationship Id="rId119" Type="http://schemas.openxmlformats.org/officeDocument/2006/relationships/slideLayout" Target="../slideLayouts/slideLayout4.xml"/><Relationship Id="rId10" Type="http://schemas.openxmlformats.org/officeDocument/2006/relationships/tags" Target="../tags/tag2734.xml"/><Relationship Id="rId31" Type="http://schemas.openxmlformats.org/officeDocument/2006/relationships/tags" Target="../tags/tag2755.xml"/><Relationship Id="rId44" Type="http://schemas.openxmlformats.org/officeDocument/2006/relationships/tags" Target="../tags/tag2768.xml"/><Relationship Id="rId52" Type="http://schemas.openxmlformats.org/officeDocument/2006/relationships/tags" Target="../tags/tag2776.xml"/><Relationship Id="rId60" Type="http://schemas.openxmlformats.org/officeDocument/2006/relationships/tags" Target="../tags/tag2784.xml"/><Relationship Id="rId65" Type="http://schemas.openxmlformats.org/officeDocument/2006/relationships/tags" Target="../tags/tag2789.xml"/><Relationship Id="rId73" Type="http://schemas.openxmlformats.org/officeDocument/2006/relationships/tags" Target="../tags/tag2797.xml"/><Relationship Id="rId78" Type="http://schemas.openxmlformats.org/officeDocument/2006/relationships/tags" Target="../tags/tag2802.xml"/><Relationship Id="rId81" Type="http://schemas.openxmlformats.org/officeDocument/2006/relationships/tags" Target="../tags/tag2805.xml"/><Relationship Id="rId86" Type="http://schemas.openxmlformats.org/officeDocument/2006/relationships/tags" Target="../tags/tag2810.xml"/><Relationship Id="rId94" Type="http://schemas.openxmlformats.org/officeDocument/2006/relationships/tags" Target="../tags/tag2818.xml"/><Relationship Id="rId99" Type="http://schemas.openxmlformats.org/officeDocument/2006/relationships/tags" Target="../tags/tag2823.xml"/><Relationship Id="rId101" Type="http://schemas.openxmlformats.org/officeDocument/2006/relationships/tags" Target="../tags/tag2825.xml"/><Relationship Id="rId4" Type="http://schemas.openxmlformats.org/officeDocument/2006/relationships/tags" Target="../tags/tag2728.xml"/><Relationship Id="rId9" Type="http://schemas.openxmlformats.org/officeDocument/2006/relationships/tags" Target="../tags/tag2733.xml"/><Relationship Id="rId13" Type="http://schemas.openxmlformats.org/officeDocument/2006/relationships/tags" Target="../tags/tag2737.xml"/><Relationship Id="rId18" Type="http://schemas.openxmlformats.org/officeDocument/2006/relationships/tags" Target="../tags/tag2742.xml"/><Relationship Id="rId39" Type="http://schemas.openxmlformats.org/officeDocument/2006/relationships/tags" Target="../tags/tag2763.xml"/><Relationship Id="rId109" Type="http://schemas.openxmlformats.org/officeDocument/2006/relationships/tags" Target="../tags/tag2833.xml"/><Relationship Id="rId34" Type="http://schemas.openxmlformats.org/officeDocument/2006/relationships/tags" Target="../tags/tag2758.xml"/><Relationship Id="rId50" Type="http://schemas.openxmlformats.org/officeDocument/2006/relationships/tags" Target="../tags/tag2774.xml"/><Relationship Id="rId55" Type="http://schemas.openxmlformats.org/officeDocument/2006/relationships/tags" Target="../tags/tag2779.xml"/><Relationship Id="rId76" Type="http://schemas.openxmlformats.org/officeDocument/2006/relationships/tags" Target="../tags/tag2800.xml"/><Relationship Id="rId97" Type="http://schemas.openxmlformats.org/officeDocument/2006/relationships/tags" Target="../tags/tag2821.xml"/><Relationship Id="rId104" Type="http://schemas.openxmlformats.org/officeDocument/2006/relationships/tags" Target="../tags/tag2828.xml"/><Relationship Id="rId120" Type="http://schemas.openxmlformats.org/officeDocument/2006/relationships/notesSlide" Target="../notesSlides/notesSlide46.xml"/><Relationship Id="rId7" Type="http://schemas.openxmlformats.org/officeDocument/2006/relationships/tags" Target="../tags/tag2731.xml"/><Relationship Id="rId71" Type="http://schemas.openxmlformats.org/officeDocument/2006/relationships/tags" Target="../tags/tag2795.xml"/><Relationship Id="rId92" Type="http://schemas.openxmlformats.org/officeDocument/2006/relationships/tags" Target="../tags/tag2816.xml"/><Relationship Id="rId2" Type="http://schemas.openxmlformats.org/officeDocument/2006/relationships/tags" Target="../tags/tag2726.xml"/><Relationship Id="rId29" Type="http://schemas.openxmlformats.org/officeDocument/2006/relationships/tags" Target="../tags/tag2753.xml"/><Relationship Id="rId24" Type="http://schemas.openxmlformats.org/officeDocument/2006/relationships/tags" Target="../tags/tag2748.xml"/><Relationship Id="rId40" Type="http://schemas.openxmlformats.org/officeDocument/2006/relationships/tags" Target="../tags/tag2764.xml"/><Relationship Id="rId45" Type="http://schemas.openxmlformats.org/officeDocument/2006/relationships/tags" Target="../tags/tag2769.xml"/><Relationship Id="rId66" Type="http://schemas.openxmlformats.org/officeDocument/2006/relationships/tags" Target="../tags/tag2790.xml"/><Relationship Id="rId87" Type="http://schemas.openxmlformats.org/officeDocument/2006/relationships/tags" Target="../tags/tag2811.xml"/><Relationship Id="rId110" Type="http://schemas.openxmlformats.org/officeDocument/2006/relationships/tags" Target="../tags/tag2834.xml"/><Relationship Id="rId115" Type="http://schemas.openxmlformats.org/officeDocument/2006/relationships/tags" Target="../tags/tag2839.xml"/><Relationship Id="rId61" Type="http://schemas.openxmlformats.org/officeDocument/2006/relationships/tags" Target="../tags/tag2785.xml"/><Relationship Id="rId82" Type="http://schemas.openxmlformats.org/officeDocument/2006/relationships/tags" Target="../tags/tag2806.xml"/><Relationship Id="rId19" Type="http://schemas.openxmlformats.org/officeDocument/2006/relationships/tags" Target="../tags/tag2743.xml"/><Relationship Id="rId14" Type="http://schemas.openxmlformats.org/officeDocument/2006/relationships/tags" Target="../tags/tag2738.xml"/><Relationship Id="rId30" Type="http://schemas.openxmlformats.org/officeDocument/2006/relationships/tags" Target="../tags/tag2754.xml"/><Relationship Id="rId35" Type="http://schemas.openxmlformats.org/officeDocument/2006/relationships/tags" Target="../tags/tag2759.xml"/><Relationship Id="rId56" Type="http://schemas.openxmlformats.org/officeDocument/2006/relationships/tags" Target="../tags/tag2780.xml"/><Relationship Id="rId77" Type="http://schemas.openxmlformats.org/officeDocument/2006/relationships/tags" Target="../tags/tag2801.xml"/><Relationship Id="rId100" Type="http://schemas.openxmlformats.org/officeDocument/2006/relationships/tags" Target="../tags/tag2824.xml"/><Relationship Id="rId105" Type="http://schemas.openxmlformats.org/officeDocument/2006/relationships/tags" Target="../tags/tag2829.xml"/><Relationship Id="rId8" Type="http://schemas.openxmlformats.org/officeDocument/2006/relationships/tags" Target="../tags/tag2732.xml"/><Relationship Id="rId51" Type="http://schemas.openxmlformats.org/officeDocument/2006/relationships/tags" Target="../tags/tag2775.xml"/><Relationship Id="rId72" Type="http://schemas.openxmlformats.org/officeDocument/2006/relationships/tags" Target="../tags/tag2796.xml"/><Relationship Id="rId93" Type="http://schemas.openxmlformats.org/officeDocument/2006/relationships/tags" Target="../tags/tag2817.xml"/><Relationship Id="rId98" Type="http://schemas.openxmlformats.org/officeDocument/2006/relationships/tags" Target="../tags/tag2822.xml"/><Relationship Id="rId3" Type="http://schemas.openxmlformats.org/officeDocument/2006/relationships/tags" Target="../tags/tag2727.xml"/><Relationship Id="rId25" Type="http://schemas.openxmlformats.org/officeDocument/2006/relationships/tags" Target="../tags/tag2749.xml"/><Relationship Id="rId46" Type="http://schemas.openxmlformats.org/officeDocument/2006/relationships/tags" Target="../tags/tag2770.xml"/><Relationship Id="rId67" Type="http://schemas.openxmlformats.org/officeDocument/2006/relationships/tags" Target="../tags/tag2791.xml"/><Relationship Id="rId116" Type="http://schemas.openxmlformats.org/officeDocument/2006/relationships/tags" Target="../tags/tag2840.xml"/><Relationship Id="rId20" Type="http://schemas.openxmlformats.org/officeDocument/2006/relationships/tags" Target="../tags/tag2744.xml"/><Relationship Id="rId41" Type="http://schemas.openxmlformats.org/officeDocument/2006/relationships/tags" Target="../tags/tag2765.xml"/><Relationship Id="rId62" Type="http://schemas.openxmlformats.org/officeDocument/2006/relationships/tags" Target="../tags/tag2786.xml"/><Relationship Id="rId83" Type="http://schemas.openxmlformats.org/officeDocument/2006/relationships/tags" Target="../tags/tag2807.xml"/><Relationship Id="rId88" Type="http://schemas.openxmlformats.org/officeDocument/2006/relationships/tags" Target="../tags/tag2812.xml"/><Relationship Id="rId111" Type="http://schemas.openxmlformats.org/officeDocument/2006/relationships/tags" Target="../tags/tag2835.xml"/><Relationship Id="rId15" Type="http://schemas.openxmlformats.org/officeDocument/2006/relationships/tags" Target="../tags/tag2739.xml"/><Relationship Id="rId36" Type="http://schemas.openxmlformats.org/officeDocument/2006/relationships/tags" Target="../tags/tag2760.xml"/><Relationship Id="rId57" Type="http://schemas.openxmlformats.org/officeDocument/2006/relationships/tags" Target="../tags/tag2781.xml"/><Relationship Id="rId106" Type="http://schemas.openxmlformats.org/officeDocument/2006/relationships/tags" Target="../tags/tag2830.xml"/></Relationships>
</file>

<file path=ppt/slides/_rels/slide81.xml.rels><?xml version="1.0" encoding="UTF-8" standalone="yes"?>
<Relationships xmlns="http://schemas.openxmlformats.org/package/2006/relationships"><Relationship Id="rId26" Type="http://schemas.openxmlformats.org/officeDocument/2006/relationships/tags" Target="../tags/tag2868.xml"/><Relationship Id="rId117" Type="http://schemas.openxmlformats.org/officeDocument/2006/relationships/tags" Target="../tags/tag2959.xml"/><Relationship Id="rId21" Type="http://schemas.openxmlformats.org/officeDocument/2006/relationships/tags" Target="../tags/tag2863.xml"/><Relationship Id="rId42" Type="http://schemas.openxmlformats.org/officeDocument/2006/relationships/tags" Target="../tags/tag2884.xml"/><Relationship Id="rId47" Type="http://schemas.openxmlformats.org/officeDocument/2006/relationships/tags" Target="../tags/tag2889.xml"/><Relationship Id="rId63" Type="http://schemas.openxmlformats.org/officeDocument/2006/relationships/tags" Target="../tags/tag2905.xml"/><Relationship Id="rId68" Type="http://schemas.openxmlformats.org/officeDocument/2006/relationships/tags" Target="../tags/tag2910.xml"/><Relationship Id="rId84" Type="http://schemas.openxmlformats.org/officeDocument/2006/relationships/tags" Target="../tags/tag2926.xml"/><Relationship Id="rId89" Type="http://schemas.openxmlformats.org/officeDocument/2006/relationships/tags" Target="../tags/tag2931.xml"/><Relationship Id="rId112" Type="http://schemas.openxmlformats.org/officeDocument/2006/relationships/tags" Target="../tags/tag2954.xml"/><Relationship Id="rId16" Type="http://schemas.openxmlformats.org/officeDocument/2006/relationships/tags" Target="../tags/tag2858.xml"/><Relationship Id="rId107" Type="http://schemas.openxmlformats.org/officeDocument/2006/relationships/tags" Target="../tags/tag2949.xml"/><Relationship Id="rId11" Type="http://schemas.openxmlformats.org/officeDocument/2006/relationships/tags" Target="../tags/tag2853.xml"/><Relationship Id="rId32" Type="http://schemas.openxmlformats.org/officeDocument/2006/relationships/tags" Target="../tags/tag2874.xml"/><Relationship Id="rId37" Type="http://schemas.openxmlformats.org/officeDocument/2006/relationships/tags" Target="../tags/tag2879.xml"/><Relationship Id="rId53" Type="http://schemas.openxmlformats.org/officeDocument/2006/relationships/tags" Target="../tags/tag2895.xml"/><Relationship Id="rId58" Type="http://schemas.openxmlformats.org/officeDocument/2006/relationships/tags" Target="../tags/tag2900.xml"/><Relationship Id="rId74" Type="http://schemas.openxmlformats.org/officeDocument/2006/relationships/tags" Target="../tags/tag2916.xml"/><Relationship Id="rId79" Type="http://schemas.openxmlformats.org/officeDocument/2006/relationships/tags" Target="../tags/tag2921.xml"/><Relationship Id="rId102" Type="http://schemas.openxmlformats.org/officeDocument/2006/relationships/tags" Target="../tags/tag2944.xml"/><Relationship Id="rId5" Type="http://schemas.openxmlformats.org/officeDocument/2006/relationships/tags" Target="../tags/tag2847.xml"/><Relationship Id="rId90" Type="http://schemas.openxmlformats.org/officeDocument/2006/relationships/tags" Target="../tags/tag2932.xml"/><Relationship Id="rId95" Type="http://schemas.openxmlformats.org/officeDocument/2006/relationships/tags" Target="../tags/tag2937.xml"/><Relationship Id="rId22" Type="http://schemas.openxmlformats.org/officeDocument/2006/relationships/tags" Target="../tags/tag2864.xml"/><Relationship Id="rId27" Type="http://schemas.openxmlformats.org/officeDocument/2006/relationships/tags" Target="../tags/tag2869.xml"/><Relationship Id="rId43" Type="http://schemas.openxmlformats.org/officeDocument/2006/relationships/tags" Target="../tags/tag2885.xml"/><Relationship Id="rId48" Type="http://schemas.openxmlformats.org/officeDocument/2006/relationships/tags" Target="../tags/tag2890.xml"/><Relationship Id="rId64" Type="http://schemas.openxmlformats.org/officeDocument/2006/relationships/tags" Target="../tags/tag2906.xml"/><Relationship Id="rId69" Type="http://schemas.openxmlformats.org/officeDocument/2006/relationships/tags" Target="../tags/tag2911.xml"/><Relationship Id="rId113" Type="http://schemas.openxmlformats.org/officeDocument/2006/relationships/tags" Target="../tags/tag2955.xml"/><Relationship Id="rId118" Type="http://schemas.openxmlformats.org/officeDocument/2006/relationships/tags" Target="../tags/tag2960.xml"/><Relationship Id="rId80" Type="http://schemas.openxmlformats.org/officeDocument/2006/relationships/tags" Target="../tags/tag2922.xml"/><Relationship Id="rId85" Type="http://schemas.openxmlformats.org/officeDocument/2006/relationships/tags" Target="../tags/tag2927.xml"/><Relationship Id="rId12" Type="http://schemas.openxmlformats.org/officeDocument/2006/relationships/tags" Target="../tags/tag2854.xml"/><Relationship Id="rId17" Type="http://schemas.openxmlformats.org/officeDocument/2006/relationships/tags" Target="../tags/tag2859.xml"/><Relationship Id="rId33" Type="http://schemas.openxmlformats.org/officeDocument/2006/relationships/tags" Target="../tags/tag2875.xml"/><Relationship Id="rId38" Type="http://schemas.openxmlformats.org/officeDocument/2006/relationships/tags" Target="../tags/tag2880.xml"/><Relationship Id="rId59" Type="http://schemas.openxmlformats.org/officeDocument/2006/relationships/tags" Target="../tags/tag2901.xml"/><Relationship Id="rId103" Type="http://schemas.openxmlformats.org/officeDocument/2006/relationships/tags" Target="../tags/tag2945.xml"/><Relationship Id="rId108" Type="http://schemas.openxmlformats.org/officeDocument/2006/relationships/tags" Target="../tags/tag2950.xml"/><Relationship Id="rId54" Type="http://schemas.openxmlformats.org/officeDocument/2006/relationships/tags" Target="../tags/tag2896.xml"/><Relationship Id="rId70" Type="http://schemas.openxmlformats.org/officeDocument/2006/relationships/tags" Target="../tags/tag2912.xml"/><Relationship Id="rId75" Type="http://schemas.openxmlformats.org/officeDocument/2006/relationships/tags" Target="../tags/tag2917.xml"/><Relationship Id="rId91" Type="http://schemas.openxmlformats.org/officeDocument/2006/relationships/tags" Target="../tags/tag2933.xml"/><Relationship Id="rId96" Type="http://schemas.openxmlformats.org/officeDocument/2006/relationships/tags" Target="../tags/tag2938.xml"/><Relationship Id="rId1" Type="http://schemas.openxmlformats.org/officeDocument/2006/relationships/tags" Target="../tags/tag2843.xml"/><Relationship Id="rId6" Type="http://schemas.openxmlformats.org/officeDocument/2006/relationships/tags" Target="../tags/tag2848.xml"/><Relationship Id="rId23" Type="http://schemas.openxmlformats.org/officeDocument/2006/relationships/tags" Target="../tags/tag2865.xml"/><Relationship Id="rId28" Type="http://schemas.openxmlformats.org/officeDocument/2006/relationships/tags" Target="../tags/tag2870.xml"/><Relationship Id="rId49" Type="http://schemas.openxmlformats.org/officeDocument/2006/relationships/tags" Target="../tags/tag2891.xml"/><Relationship Id="rId114" Type="http://schemas.openxmlformats.org/officeDocument/2006/relationships/tags" Target="../tags/tag2956.xml"/><Relationship Id="rId119" Type="http://schemas.openxmlformats.org/officeDocument/2006/relationships/slideLayout" Target="../slideLayouts/slideLayout4.xml"/><Relationship Id="rId10" Type="http://schemas.openxmlformats.org/officeDocument/2006/relationships/tags" Target="../tags/tag2852.xml"/><Relationship Id="rId31" Type="http://schemas.openxmlformats.org/officeDocument/2006/relationships/tags" Target="../tags/tag2873.xml"/><Relationship Id="rId44" Type="http://schemas.openxmlformats.org/officeDocument/2006/relationships/tags" Target="../tags/tag2886.xml"/><Relationship Id="rId52" Type="http://schemas.openxmlformats.org/officeDocument/2006/relationships/tags" Target="../tags/tag2894.xml"/><Relationship Id="rId60" Type="http://schemas.openxmlformats.org/officeDocument/2006/relationships/tags" Target="../tags/tag2902.xml"/><Relationship Id="rId65" Type="http://schemas.openxmlformats.org/officeDocument/2006/relationships/tags" Target="../tags/tag2907.xml"/><Relationship Id="rId73" Type="http://schemas.openxmlformats.org/officeDocument/2006/relationships/tags" Target="../tags/tag2915.xml"/><Relationship Id="rId78" Type="http://schemas.openxmlformats.org/officeDocument/2006/relationships/tags" Target="../tags/tag2920.xml"/><Relationship Id="rId81" Type="http://schemas.openxmlformats.org/officeDocument/2006/relationships/tags" Target="../tags/tag2923.xml"/><Relationship Id="rId86" Type="http://schemas.openxmlformats.org/officeDocument/2006/relationships/tags" Target="../tags/tag2928.xml"/><Relationship Id="rId94" Type="http://schemas.openxmlformats.org/officeDocument/2006/relationships/tags" Target="../tags/tag2936.xml"/><Relationship Id="rId99" Type="http://schemas.openxmlformats.org/officeDocument/2006/relationships/tags" Target="../tags/tag2941.xml"/><Relationship Id="rId101" Type="http://schemas.openxmlformats.org/officeDocument/2006/relationships/tags" Target="../tags/tag2943.xml"/><Relationship Id="rId4" Type="http://schemas.openxmlformats.org/officeDocument/2006/relationships/tags" Target="../tags/tag2846.xml"/><Relationship Id="rId9" Type="http://schemas.openxmlformats.org/officeDocument/2006/relationships/tags" Target="../tags/tag2851.xml"/><Relationship Id="rId13" Type="http://schemas.openxmlformats.org/officeDocument/2006/relationships/tags" Target="../tags/tag2855.xml"/><Relationship Id="rId18" Type="http://schemas.openxmlformats.org/officeDocument/2006/relationships/tags" Target="../tags/tag2860.xml"/><Relationship Id="rId39" Type="http://schemas.openxmlformats.org/officeDocument/2006/relationships/tags" Target="../tags/tag2881.xml"/><Relationship Id="rId109" Type="http://schemas.openxmlformats.org/officeDocument/2006/relationships/tags" Target="../tags/tag2951.xml"/><Relationship Id="rId34" Type="http://schemas.openxmlformats.org/officeDocument/2006/relationships/tags" Target="../tags/tag2876.xml"/><Relationship Id="rId50" Type="http://schemas.openxmlformats.org/officeDocument/2006/relationships/tags" Target="../tags/tag2892.xml"/><Relationship Id="rId55" Type="http://schemas.openxmlformats.org/officeDocument/2006/relationships/tags" Target="../tags/tag2897.xml"/><Relationship Id="rId76" Type="http://schemas.openxmlformats.org/officeDocument/2006/relationships/tags" Target="../tags/tag2918.xml"/><Relationship Id="rId97" Type="http://schemas.openxmlformats.org/officeDocument/2006/relationships/tags" Target="../tags/tag2939.xml"/><Relationship Id="rId104" Type="http://schemas.openxmlformats.org/officeDocument/2006/relationships/tags" Target="../tags/tag2946.xml"/><Relationship Id="rId120" Type="http://schemas.openxmlformats.org/officeDocument/2006/relationships/notesSlide" Target="../notesSlides/notesSlide47.xml"/><Relationship Id="rId7" Type="http://schemas.openxmlformats.org/officeDocument/2006/relationships/tags" Target="../tags/tag2849.xml"/><Relationship Id="rId71" Type="http://schemas.openxmlformats.org/officeDocument/2006/relationships/tags" Target="../tags/tag2913.xml"/><Relationship Id="rId92" Type="http://schemas.openxmlformats.org/officeDocument/2006/relationships/tags" Target="../tags/tag2934.xml"/><Relationship Id="rId2" Type="http://schemas.openxmlformats.org/officeDocument/2006/relationships/tags" Target="../tags/tag2844.xml"/><Relationship Id="rId29" Type="http://schemas.openxmlformats.org/officeDocument/2006/relationships/tags" Target="../tags/tag2871.xml"/><Relationship Id="rId24" Type="http://schemas.openxmlformats.org/officeDocument/2006/relationships/tags" Target="../tags/tag2866.xml"/><Relationship Id="rId40" Type="http://schemas.openxmlformats.org/officeDocument/2006/relationships/tags" Target="../tags/tag2882.xml"/><Relationship Id="rId45" Type="http://schemas.openxmlformats.org/officeDocument/2006/relationships/tags" Target="../tags/tag2887.xml"/><Relationship Id="rId66" Type="http://schemas.openxmlformats.org/officeDocument/2006/relationships/tags" Target="../tags/tag2908.xml"/><Relationship Id="rId87" Type="http://schemas.openxmlformats.org/officeDocument/2006/relationships/tags" Target="../tags/tag2929.xml"/><Relationship Id="rId110" Type="http://schemas.openxmlformats.org/officeDocument/2006/relationships/tags" Target="../tags/tag2952.xml"/><Relationship Id="rId115" Type="http://schemas.openxmlformats.org/officeDocument/2006/relationships/tags" Target="../tags/tag2957.xml"/><Relationship Id="rId61" Type="http://schemas.openxmlformats.org/officeDocument/2006/relationships/tags" Target="../tags/tag2903.xml"/><Relationship Id="rId82" Type="http://schemas.openxmlformats.org/officeDocument/2006/relationships/tags" Target="../tags/tag2924.xml"/><Relationship Id="rId19" Type="http://schemas.openxmlformats.org/officeDocument/2006/relationships/tags" Target="../tags/tag2861.xml"/><Relationship Id="rId14" Type="http://schemas.openxmlformats.org/officeDocument/2006/relationships/tags" Target="../tags/tag2856.xml"/><Relationship Id="rId30" Type="http://schemas.openxmlformats.org/officeDocument/2006/relationships/tags" Target="../tags/tag2872.xml"/><Relationship Id="rId35" Type="http://schemas.openxmlformats.org/officeDocument/2006/relationships/tags" Target="../tags/tag2877.xml"/><Relationship Id="rId56" Type="http://schemas.openxmlformats.org/officeDocument/2006/relationships/tags" Target="../tags/tag2898.xml"/><Relationship Id="rId77" Type="http://schemas.openxmlformats.org/officeDocument/2006/relationships/tags" Target="../tags/tag2919.xml"/><Relationship Id="rId100" Type="http://schemas.openxmlformats.org/officeDocument/2006/relationships/tags" Target="../tags/tag2942.xml"/><Relationship Id="rId105" Type="http://schemas.openxmlformats.org/officeDocument/2006/relationships/tags" Target="../tags/tag2947.xml"/><Relationship Id="rId8" Type="http://schemas.openxmlformats.org/officeDocument/2006/relationships/tags" Target="../tags/tag2850.xml"/><Relationship Id="rId51" Type="http://schemas.openxmlformats.org/officeDocument/2006/relationships/tags" Target="../tags/tag2893.xml"/><Relationship Id="rId72" Type="http://schemas.openxmlformats.org/officeDocument/2006/relationships/tags" Target="../tags/tag2914.xml"/><Relationship Id="rId93" Type="http://schemas.openxmlformats.org/officeDocument/2006/relationships/tags" Target="../tags/tag2935.xml"/><Relationship Id="rId98" Type="http://schemas.openxmlformats.org/officeDocument/2006/relationships/tags" Target="../tags/tag2940.xml"/><Relationship Id="rId3" Type="http://schemas.openxmlformats.org/officeDocument/2006/relationships/tags" Target="../tags/tag2845.xml"/><Relationship Id="rId25" Type="http://schemas.openxmlformats.org/officeDocument/2006/relationships/tags" Target="../tags/tag2867.xml"/><Relationship Id="rId46" Type="http://schemas.openxmlformats.org/officeDocument/2006/relationships/tags" Target="../tags/tag2888.xml"/><Relationship Id="rId67" Type="http://schemas.openxmlformats.org/officeDocument/2006/relationships/tags" Target="../tags/tag2909.xml"/><Relationship Id="rId116" Type="http://schemas.openxmlformats.org/officeDocument/2006/relationships/tags" Target="../tags/tag2958.xml"/><Relationship Id="rId20" Type="http://schemas.openxmlformats.org/officeDocument/2006/relationships/tags" Target="../tags/tag2862.xml"/><Relationship Id="rId41" Type="http://schemas.openxmlformats.org/officeDocument/2006/relationships/tags" Target="../tags/tag2883.xml"/><Relationship Id="rId62" Type="http://schemas.openxmlformats.org/officeDocument/2006/relationships/tags" Target="../tags/tag2904.xml"/><Relationship Id="rId83" Type="http://schemas.openxmlformats.org/officeDocument/2006/relationships/tags" Target="../tags/tag2925.xml"/><Relationship Id="rId88" Type="http://schemas.openxmlformats.org/officeDocument/2006/relationships/tags" Target="../tags/tag2930.xml"/><Relationship Id="rId111" Type="http://schemas.openxmlformats.org/officeDocument/2006/relationships/tags" Target="../tags/tag2953.xml"/><Relationship Id="rId15" Type="http://schemas.openxmlformats.org/officeDocument/2006/relationships/tags" Target="../tags/tag2857.xml"/><Relationship Id="rId36" Type="http://schemas.openxmlformats.org/officeDocument/2006/relationships/tags" Target="../tags/tag2878.xml"/><Relationship Id="rId57" Type="http://schemas.openxmlformats.org/officeDocument/2006/relationships/tags" Target="../tags/tag2899.xml"/><Relationship Id="rId106" Type="http://schemas.openxmlformats.org/officeDocument/2006/relationships/tags" Target="../tags/tag2948.xml"/></Relationships>
</file>

<file path=ppt/slides/_rels/slide82.xml.rels><?xml version="1.0" encoding="UTF-8" standalone="yes"?>
<Relationships xmlns="http://schemas.openxmlformats.org/package/2006/relationships"><Relationship Id="rId3" Type="http://schemas.openxmlformats.org/officeDocument/2006/relationships/tags" Target="../tags/tag2963.xml"/><Relationship Id="rId7" Type="http://schemas.openxmlformats.org/officeDocument/2006/relationships/notesSlide" Target="../notesSlides/notesSlide48.xml"/><Relationship Id="rId2" Type="http://schemas.openxmlformats.org/officeDocument/2006/relationships/tags" Target="../tags/tag2962.xml"/><Relationship Id="rId1" Type="http://schemas.openxmlformats.org/officeDocument/2006/relationships/tags" Target="../tags/tag2961.xml"/><Relationship Id="rId6" Type="http://schemas.openxmlformats.org/officeDocument/2006/relationships/slideLayout" Target="../slideLayouts/slideLayout2.xml"/><Relationship Id="rId5" Type="http://schemas.openxmlformats.org/officeDocument/2006/relationships/tags" Target="../tags/tag2965.xml"/><Relationship Id="rId4" Type="http://schemas.openxmlformats.org/officeDocument/2006/relationships/tags" Target="../tags/tag2964.xml"/></Relationships>
</file>

<file path=ppt/slides/_rels/slide83.xml.rels><?xml version="1.0" encoding="UTF-8" standalone="yes"?>
<Relationships xmlns="http://schemas.openxmlformats.org/package/2006/relationships"><Relationship Id="rId26" Type="http://schemas.openxmlformats.org/officeDocument/2006/relationships/tags" Target="../tags/tag2991.xml"/><Relationship Id="rId21" Type="http://schemas.openxmlformats.org/officeDocument/2006/relationships/tags" Target="../tags/tag2986.xml"/><Relationship Id="rId42" Type="http://schemas.openxmlformats.org/officeDocument/2006/relationships/tags" Target="../tags/tag3007.xml"/><Relationship Id="rId47" Type="http://schemas.openxmlformats.org/officeDocument/2006/relationships/tags" Target="../tags/tag3012.xml"/><Relationship Id="rId63" Type="http://schemas.openxmlformats.org/officeDocument/2006/relationships/tags" Target="../tags/tag3028.xml"/><Relationship Id="rId68" Type="http://schemas.openxmlformats.org/officeDocument/2006/relationships/tags" Target="../tags/tag3033.xml"/><Relationship Id="rId84" Type="http://schemas.openxmlformats.org/officeDocument/2006/relationships/tags" Target="../tags/tag3049.xml"/><Relationship Id="rId89" Type="http://schemas.openxmlformats.org/officeDocument/2006/relationships/tags" Target="../tags/tag3054.xml"/><Relationship Id="rId16" Type="http://schemas.openxmlformats.org/officeDocument/2006/relationships/tags" Target="../tags/tag2981.xml"/><Relationship Id="rId11" Type="http://schemas.openxmlformats.org/officeDocument/2006/relationships/tags" Target="../tags/tag2976.xml"/><Relationship Id="rId32" Type="http://schemas.openxmlformats.org/officeDocument/2006/relationships/tags" Target="../tags/tag2997.xml"/><Relationship Id="rId37" Type="http://schemas.openxmlformats.org/officeDocument/2006/relationships/tags" Target="../tags/tag3002.xml"/><Relationship Id="rId53" Type="http://schemas.openxmlformats.org/officeDocument/2006/relationships/tags" Target="../tags/tag3018.xml"/><Relationship Id="rId58" Type="http://schemas.openxmlformats.org/officeDocument/2006/relationships/tags" Target="../tags/tag3023.xml"/><Relationship Id="rId74" Type="http://schemas.openxmlformats.org/officeDocument/2006/relationships/tags" Target="../tags/tag3039.xml"/><Relationship Id="rId79" Type="http://schemas.openxmlformats.org/officeDocument/2006/relationships/tags" Target="../tags/tag3044.xml"/><Relationship Id="rId102" Type="http://schemas.openxmlformats.org/officeDocument/2006/relationships/slideLayout" Target="../slideLayouts/slideLayout5.xml"/><Relationship Id="rId5" Type="http://schemas.openxmlformats.org/officeDocument/2006/relationships/tags" Target="../tags/tag2970.xml"/><Relationship Id="rId90" Type="http://schemas.openxmlformats.org/officeDocument/2006/relationships/tags" Target="../tags/tag3055.xml"/><Relationship Id="rId95" Type="http://schemas.openxmlformats.org/officeDocument/2006/relationships/tags" Target="../tags/tag3060.xml"/><Relationship Id="rId22" Type="http://schemas.openxmlformats.org/officeDocument/2006/relationships/tags" Target="../tags/tag2987.xml"/><Relationship Id="rId27" Type="http://schemas.openxmlformats.org/officeDocument/2006/relationships/tags" Target="../tags/tag2992.xml"/><Relationship Id="rId43" Type="http://schemas.openxmlformats.org/officeDocument/2006/relationships/tags" Target="../tags/tag3008.xml"/><Relationship Id="rId48" Type="http://schemas.openxmlformats.org/officeDocument/2006/relationships/tags" Target="../tags/tag3013.xml"/><Relationship Id="rId64" Type="http://schemas.openxmlformats.org/officeDocument/2006/relationships/tags" Target="../tags/tag3029.xml"/><Relationship Id="rId69" Type="http://schemas.openxmlformats.org/officeDocument/2006/relationships/tags" Target="../tags/tag3034.xml"/><Relationship Id="rId80" Type="http://schemas.openxmlformats.org/officeDocument/2006/relationships/tags" Target="../tags/tag3045.xml"/><Relationship Id="rId85" Type="http://schemas.openxmlformats.org/officeDocument/2006/relationships/tags" Target="../tags/tag3050.xml"/><Relationship Id="rId12" Type="http://schemas.openxmlformats.org/officeDocument/2006/relationships/tags" Target="../tags/tag2977.xml"/><Relationship Id="rId17" Type="http://schemas.openxmlformats.org/officeDocument/2006/relationships/tags" Target="../tags/tag2982.xml"/><Relationship Id="rId25" Type="http://schemas.openxmlformats.org/officeDocument/2006/relationships/tags" Target="../tags/tag2990.xml"/><Relationship Id="rId33" Type="http://schemas.openxmlformats.org/officeDocument/2006/relationships/tags" Target="../tags/tag2998.xml"/><Relationship Id="rId38" Type="http://schemas.openxmlformats.org/officeDocument/2006/relationships/tags" Target="../tags/tag3003.xml"/><Relationship Id="rId46" Type="http://schemas.openxmlformats.org/officeDocument/2006/relationships/tags" Target="../tags/tag3011.xml"/><Relationship Id="rId59" Type="http://schemas.openxmlformats.org/officeDocument/2006/relationships/tags" Target="../tags/tag3024.xml"/><Relationship Id="rId67" Type="http://schemas.openxmlformats.org/officeDocument/2006/relationships/tags" Target="../tags/tag3032.xml"/><Relationship Id="rId20" Type="http://schemas.openxmlformats.org/officeDocument/2006/relationships/tags" Target="../tags/tag2985.xml"/><Relationship Id="rId41" Type="http://schemas.openxmlformats.org/officeDocument/2006/relationships/tags" Target="../tags/tag3006.xml"/><Relationship Id="rId54" Type="http://schemas.openxmlformats.org/officeDocument/2006/relationships/tags" Target="../tags/tag3019.xml"/><Relationship Id="rId62" Type="http://schemas.openxmlformats.org/officeDocument/2006/relationships/tags" Target="../tags/tag3027.xml"/><Relationship Id="rId70" Type="http://schemas.openxmlformats.org/officeDocument/2006/relationships/tags" Target="../tags/tag3035.xml"/><Relationship Id="rId75" Type="http://schemas.openxmlformats.org/officeDocument/2006/relationships/tags" Target="../tags/tag3040.xml"/><Relationship Id="rId83" Type="http://schemas.openxmlformats.org/officeDocument/2006/relationships/tags" Target="../tags/tag3048.xml"/><Relationship Id="rId88" Type="http://schemas.openxmlformats.org/officeDocument/2006/relationships/tags" Target="../tags/tag3053.xml"/><Relationship Id="rId91" Type="http://schemas.openxmlformats.org/officeDocument/2006/relationships/tags" Target="../tags/tag3056.xml"/><Relationship Id="rId96" Type="http://schemas.openxmlformats.org/officeDocument/2006/relationships/tags" Target="../tags/tag3061.xml"/><Relationship Id="rId1" Type="http://schemas.openxmlformats.org/officeDocument/2006/relationships/tags" Target="../tags/tag2966.xml"/><Relationship Id="rId6" Type="http://schemas.openxmlformats.org/officeDocument/2006/relationships/tags" Target="../tags/tag2971.xml"/><Relationship Id="rId15" Type="http://schemas.openxmlformats.org/officeDocument/2006/relationships/tags" Target="../tags/tag2980.xml"/><Relationship Id="rId23" Type="http://schemas.openxmlformats.org/officeDocument/2006/relationships/tags" Target="../tags/tag2988.xml"/><Relationship Id="rId28" Type="http://schemas.openxmlformats.org/officeDocument/2006/relationships/tags" Target="../tags/tag2993.xml"/><Relationship Id="rId36" Type="http://schemas.openxmlformats.org/officeDocument/2006/relationships/tags" Target="../tags/tag3001.xml"/><Relationship Id="rId49" Type="http://schemas.openxmlformats.org/officeDocument/2006/relationships/tags" Target="../tags/tag3014.xml"/><Relationship Id="rId57" Type="http://schemas.openxmlformats.org/officeDocument/2006/relationships/tags" Target="../tags/tag3022.xml"/><Relationship Id="rId10" Type="http://schemas.openxmlformats.org/officeDocument/2006/relationships/tags" Target="../tags/tag2975.xml"/><Relationship Id="rId31" Type="http://schemas.openxmlformats.org/officeDocument/2006/relationships/tags" Target="../tags/tag2996.xml"/><Relationship Id="rId44" Type="http://schemas.openxmlformats.org/officeDocument/2006/relationships/tags" Target="../tags/tag3009.xml"/><Relationship Id="rId52" Type="http://schemas.openxmlformats.org/officeDocument/2006/relationships/tags" Target="../tags/tag3017.xml"/><Relationship Id="rId60" Type="http://schemas.openxmlformats.org/officeDocument/2006/relationships/tags" Target="../tags/tag3025.xml"/><Relationship Id="rId65" Type="http://schemas.openxmlformats.org/officeDocument/2006/relationships/tags" Target="../tags/tag3030.xml"/><Relationship Id="rId73" Type="http://schemas.openxmlformats.org/officeDocument/2006/relationships/tags" Target="../tags/tag3038.xml"/><Relationship Id="rId78" Type="http://schemas.openxmlformats.org/officeDocument/2006/relationships/tags" Target="../tags/tag3043.xml"/><Relationship Id="rId81" Type="http://schemas.openxmlformats.org/officeDocument/2006/relationships/tags" Target="../tags/tag3046.xml"/><Relationship Id="rId86" Type="http://schemas.openxmlformats.org/officeDocument/2006/relationships/tags" Target="../tags/tag3051.xml"/><Relationship Id="rId94" Type="http://schemas.openxmlformats.org/officeDocument/2006/relationships/tags" Target="../tags/tag3059.xml"/><Relationship Id="rId99" Type="http://schemas.openxmlformats.org/officeDocument/2006/relationships/tags" Target="../tags/tag3064.xml"/><Relationship Id="rId101" Type="http://schemas.openxmlformats.org/officeDocument/2006/relationships/tags" Target="../tags/tag3066.xml"/><Relationship Id="rId4" Type="http://schemas.openxmlformats.org/officeDocument/2006/relationships/tags" Target="../tags/tag2969.xml"/><Relationship Id="rId9" Type="http://schemas.openxmlformats.org/officeDocument/2006/relationships/tags" Target="../tags/tag2974.xml"/><Relationship Id="rId13" Type="http://schemas.openxmlformats.org/officeDocument/2006/relationships/tags" Target="../tags/tag2978.xml"/><Relationship Id="rId18" Type="http://schemas.openxmlformats.org/officeDocument/2006/relationships/tags" Target="../tags/tag2983.xml"/><Relationship Id="rId39" Type="http://schemas.openxmlformats.org/officeDocument/2006/relationships/tags" Target="../tags/tag3004.xml"/><Relationship Id="rId34" Type="http://schemas.openxmlformats.org/officeDocument/2006/relationships/tags" Target="../tags/tag2999.xml"/><Relationship Id="rId50" Type="http://schemas.openxmlformats.org/officeDocument/2006/relationships/tags" Target="../tags/tag3015.xml"/><Relationship Id="rId55" Type="http://schemas.openxmlformats.org/officeDocument/2006/relationships/tags" Target="../tags/tag3020.xml"/><Relationship Id="rId76" Type="http://schemas.openxmlformats.org/officeDocument/2006/relationships/tags" Target="../tags/tag3041.xml"/><Relationship Id="rId97" Type="http://schemas.openxmlformats.org/officeDocument/2006/relationships/tags" Target="../tags/tag3062.xml"/><Relationship Id="rId7" Type="http://schemas.openxmlformats.org/officeDocument/2006/relationships/tags" Target="../tags/tag2972.xml"/><Relationship Id="rId71" Type="http://schemas.openxmlformats.org/officeDocument/2006/relationships/tags" Target="../tags/tag3036.xml"/><Relationship Id="rId92" Type="http://schemas.openxmlformats.org/officeDocument/2006/relationships/tags" Target="../tags/tag3057.xml"/><Relationship Id="rId2" Type="http://schemas.openxmlformats.org/officeDocument/2006/relationships/tags" Target="../tags/tag2967.xml"/><Relationship Id="rId29" Type="http://schemas.openxmlformats.org/officeDocument/2006/relationships/tags" Target="../tags/tag2994.xml"/><Relationship Id="rId24" Type="http://schemas.openxmlformats.org/officeDocument/2006/relationships/tags" Target="../tags/tag2989.xml"/><Relationship Id="rId40" Type="http://schemas.openxmlformats.org/officeDocument/2006/relationships/tags" Target="../tags/tag3005.xml"/><Relationship Id="rId45" Type="http://schemas.openxmlformats.org/officeDocument/2006/relationships/tags" Target="../tags/tag3010.xml"/><Relationship Id="rId66" Type="http://schemas.openxmlformats.org/officeDocument/2006/relationships/tags" Target="../tags/tag3031.xml"/><Relationship Id="rId87" Type="http://schemas.openxmlformats.org/officeDocument/2006/relationships/tags" Target="../tags/tag3052.xml"/><Relationship Id="rId61" Type="http://schemas.openxmlformats.org/officeDocument/2006/relationships/tags" Target="../tags/tag3026.xml"/><Relationship Id="rId82" Type="http://schemas.openxmlformats.org/officeDocument/2006/relationships/tags" Target="../tags/tag3047.xml"/><Relationship Id="rId19" Type="http://schemas.openxmlformats.org/officeDocument/2006/relationships/tags" Target="../tags/tag2984.xml"/><Relationship Id="rId14" Type="http://schemas.openxmlformats.org/officeDocument/2006/relationships/tags" Target="../tags/tag2979.xml"/><Relationship Id="rId30" Type="http://schemas.openxmlformats.org/officeDocument/2006/relationships/tags" Target="../tags/tag2995.xml"/><Relationship Id="rId35" Type="http://schemas.openxmlformats.org/officeDocument/2006/relationships/tags" Target="../tags/tag3000.xml"/><Relationship Id="rId56" Type="http://schemas.openxmlformats.org/officeDocument/2006/relationships/tags" Target="../tags/tag3021.xml"/><Relationship Id="rId77" Type="http://schemas.openxmlformats.org/officeDocument/2006/relationships/tags" Target="../tags/tag3042.xml"/><Relationship Id="rId100" Type="http://schemas.openxmlformats.org/officeDocument/2006/relationships/tags" Target="../tags/tag3065.xml"/><Relationship Id="rId8" Type="http://schemas.openxmlformats.org/officeDocument/2006/relationships/tags" Target="../tags/tag2973.xml"/><Relationship Id="rId51" Type="http://schemas.openxmlformats.org/officeDocument/2006/relationships/tags" Target="../tags/tag3016.xml"/><Relationship Id="rId72" Type="http://schemas.openxmlformats.org/officeDocument/2006/relationships/tags" Target="../tags/tag3037.xml"/><Relationship Id="rId93" Type="http://schemas.openxmlformats.org/officeDocument/2006/relationships/tags" Target="../tags/tag3058.xml"/><Relationship Id="rId98" Type="http://schemas.openxmlformats.org/officeDocument/2006/relationships/tags" Target="../tags/tag3063.xml"/><Relationship Id="rId3" Type="http://schemas.openxmlformats.org/officeDocument/2006/relationships/tags" Target="../tags/tag2968.xml"/></Relationships>
</file>

<file path=ppt/slides/_rels/slide84.xml.rels><?xml version="1.0" encoding="UTF-8" standalone="yes"?>
<Relationships xmlns="http://schemas.openxmlformats.org/package/2006/relationships"><Relationship Id="rId3" Type="http://schemas.openxmlformats.org/officeDocument/2006/relationships/tags" Target="../tags/tag3069.xml"/><Relationship Id="rId7" Type="http://schemas.openxmlformats.org/officeDocument/2006/relationships/notesSlide" Target="../notesSlides/notesSlide49.xml"/><Relationship Id="rId2" Type="http://schemas.openxmlformats.org/officeDocument/2006/relationships/tags" Target="../tags/tag3068.xml"/><Relationship Id="rId1" Type="http://schemas.openxmlformats.org/officeDocument/2006/relationships/tags" Target="../tags/tag3067.xml"/><Relationship Id="rId6" Type="http://schemas.openxmlformats.org/officeDocument/2006/relationships/slideLayout" Target="../slideLayouts/slideLayout2.xml"/><Relationship Id="rId5" Type="http://schemas.openxmlformats.org/officeDocument/2006/relationships/tags" Target="../tags/tag3071.xml"/><Relationship Id="rId4" Type="http://schemas.openxmlformats.org/officeDocument/2006/relationships/tags" Target="../tags/tag3070.xml"/></Relationships>
</file>

<file path=ppt/slides/_rels/slide85.xml.rels><?xml version="1.0" encoding="UTF-8" standalone="yes"?>
<Relationships xmlns="http://schemas.openxmlformats.org/package/2006/relationships"><Relationship Id="rId26" Type="http://schemas.openxmlformats.org/officeDocument/2006/relationships/tags" Target="../tags/tag3097.xml"/><Relationship Id="rId21" Type="http://schemas.openxmlformats.org/officeDocument/2006/relationships/tags" Target="../tags/tag3092.xml"/><Relationship Id="rId42" Type="http://schemas.openxmlformats.org/officeDocument/2006/relationships/tags" Target="../tags/tag3113.xml"/><Relationship Id="rId47" Type="http://schemas.openxmlformats.org/officeDocument/2006/relationships/tags" Target="../tags/tag3118.xml"/><Relationship Id="rId63" Type="http://schemas.openxmlformats.org/officeDocument/2006/relationships/tags" Target="../tags/tag3134.xml"/><Relationship Id="rId68" Type="http://schemas.openxmlformats.org/officeDocument/2006/relationships/tags" Target="../tags/tag3139.xml"/><Relationship Id="rId84" Type="http://schemas.openxmlformats.org/officeDocument/2006/relationships/tags" Target="../tags/tag3155.xml"/><Relationship Id="rId89" Type="http://schemas.openxmlformats.org/officeDocument/2006/relationships/tags" Target="../tags/tag3160.xml"/><Relationship Id="rId16" Type="http://schemas.openxmlformats.org/officeDocument/2006/relationships/tags" Target="../tags/tag3087.xml"/><Relationship Id="rId11" Type="http://schemas.openxmlformats.org/officeDocument/2006/relationships/tags" Target="../tags/tag3082.xml"/><Relationship Id="rId32" Type="http://schemas.openxmlformats.org/officeDocument/2006/relationships/tags" Target="../tags/tag3103.xml"/><Relationship Id="rId37" Type="http://schemas.openxmlformats.org/officeDocument/2006/relationships/tags" Target="../tags/tag3108.xml"/><Relationship Id="rId53" Type="http://schemas.openxmlformats.org/officeDocument/2006/relationships/tags" Target="../tags/tag3124.xml"/><Relationship Id="rId58" Type="http://schemas.openxmlformats.org/officeDocument/2006/relationships/tags" Target="../tags/tag3129.xml"/><Relationship Id="rId74" Type="http://schemas.openxmlformats.org/officeDocument/2006/relationships/tags" Target="../tags/tag3145.xml"/><Relationship Id="rId79" Type="http://schemas.openxmlformats.org/officeDocument/2006/relationships/tags" Target="../tags/tag3150.xml"/><Relationship Id="rId102" Type="http://schemas.openxmlformats.org/officeDocument/2006/relationships/tags" Target="../tags/tag3173.xml"/><Relationship Id="rId5" Type="http://schemas.openxmlformats.org/officeDocument/2006/relationships/tags" Target="../tags/tag3076.xml"/><Relationship Id="rId90" Type="http://schemas.openxmlformats.org/officeDocument/2006/relationships/tags" Target="../tags/tag3161.xml"/><Relationship Id="rId95" Type="http://schemas.openxmlformats.org/officeDocument/2006/relationships/tags" Target="../tags/tag3166.xml"/><Relationship Id="rId22" Type="http://schemas.openxmlformats.org/officeDocument/2006/relationships/tags" Target="../tags/tag3093.xml"/><Relationship Id="rId27" Type="http://schemas.openxmlformats.org/officeDocument/2006/relationships/tags" Target="../tags/tag3098.xml"/><Relationship Id="rId43" Type="http://schemas.openxmlformats.org/officeDocument/2006/relationships/tags" Target="../tags/tag3114.xml"/><Relationship Id="rId48" Type="http://schemas.openxmlformats.org/officeDocument/2006/relationships/tags" Target="../tags/tag3119.xml"/><Relationship Id="rId64" Type="http://schemas.openxmlformats.org/officeDocument/2006/relationships/tags" Target="../tags/tag3135.xml"/><Relationship Id="rId69" Type="http://schemas.openxmlformats.org/officeDocument/2006/relationships/tags" Target="../tags/tag3140.xml"/><Relationship Id="rId80" Type="http://schemas.openxmlformats.org/officeDocument/2006/relationships/tags" Target="../tags/tag3151.xml"/><Relationship Id="rId85" Type="http://schemas.openxmlformats.org/officeDocument/2006/relationships/tags" Target="../tags/tag3156.xml"/><Relationship Id="rId12" Type="http://schemas.openxmlformats.org/officeDocument/2006/relationships/tags" Target="../tags/tag3083.xml"/><Relationship Id="rId17" Type="http://schemas.openxmlformats.org/officeDocument/2006/relationships/tags" Target="../tags/tag3088.xml"/><Relationship Id="rId25" Type="http://schemas.openxmlformats.org/officeDocument/2006/relationships/tags" Target="../tags/tag3096.xml"/><Relationship Id="rId33" Type="http://schemas.openxmlformats.org/officeDocument/2006/relationships/tags" Target="../tags/tag3104.xml"/><Relationship Id="rId38" Type="http://schemas.openxmlformats.org/officeDocument/2006/relationships/tags" Target="../tags/tag3109.xml"/><Relationship Id="rId46" Type="http://schemas.openxmlformats.org/officeDocument/2006/relationships/tags" Target="../tags/tag3117.xml"/><Relationship Id="rId59" Type="http://schemas.openxmlformats.org/officeDocument/2006/relationships/tags" Target="../tags/tag3130.xml"/><Relationship Id="rId67" Type="http://schemas.openxmlformats.org/officeDocument/2006/relationships/tags" Target="../tags/tag3138.xml"/><Relationship Id="rId103" Type="http://schemas.openxmlformats.org/officeDocument/2006/relationships/slideLayout" Target="../slideLayouts/slideLayout5.xml"/><Relationship Id="rId20" Type="http://schemas.openxmlformats.org/officeDocument/2006/relationships/tags" Target="../tags/tag3091.xml"/><Relationship Id="rId41" Type="http://schemas.openxmlformats.org/officeDocument/2006/relationships/tags" Target="../tags/tag3112.xml"/><Relationship Id="rId54" Type="http://schemas.openxmlformats.org/officeDocument/2006/relationships/tags" Target="../tags/tag3125.xml"/><Relationship Id="rId62" Type="http://schemas.openxmlformats.org/officeDocument/2006/relationships/tags" Target="../tags/tag3133.xml"/><Relationship Id="rId70" Type="http://schemas.openxmlformats.org/officeDocument/2006/relationships/tags" Target="../tags/tag3141.xml"/><Relationship Id="rId75" Type="http://schemas.openxmlformats.org/officeDocument/2006/relationships/tags" Target="../tags/tag3146.xml"/><Relationship Id="rId83" Type="http://schemas.openxmlformats.org/officeDocument/2006/relationships/tags" Target="../tags/tag3154.xml"/><Relationship Id="rId88" Type="http://schemas.openxmlformats.org/officeDocument/2006/relationships/tags" Target="../tags/tag3159.xml"/><Relationship Id="rId91" Type="http://schemas.openxmlformats.org/officeDocument/2006/relationships/tags" Target="../tags/tag3162.xml"/><Relationship Id="rId96" Type="http://schemas.openxmlformats.org/officeDocument/2006/relationships/tags" Target="../tags/tag3167.xml"/><Relationship Id="rId1" Type="http://schemas.openxmlformats.org/officeDocument/2006/relationships/tags" Target="../tags/tag3072.xml"/><Relationship Id="rId6" Type="http://schemas.openxmlformats.org/officeDocument/2006/relationships/tags" Target="../tags/tag3077.xml"/><Relationship Id="rId15" Type="http://schemas.openxmlformats.org/officeDocument/2006/relationships/tags" Target="../tags/tag3086.xml"/><Relationship Id="rId23" Type="http://schemas.openxmlformats.org/officeDocument/2006/relationships/tags" Target="../tags/tag3094.xml"/><Relationship Id="rId28" Type="http://schemas.openxmlformats.org/officeDocument/2006/relationships/tags" Target="../tags/tag3099.xml"/><Relationship Id="rId36" Type="http://schemas.openxmlformats.org/officeDocument/2006/relationships/tags" Target="../tags/tag3107.xml"/><Relationship Id="rId49" Type="http://schemas.openxmlformats.org/officeDocument/2006/relationships/tags" Target="../tags/tag3120.xml"/><Relationship Id="rId57" Type="http://schemas.openxmlformats.org/officeDocument/2006/relationships/tags" Target="../tags/tag3128.xml"/><Relationship Id="rId10" Type="http://schemas.openxmlformats.org/officeDocument/2006/relationships/tags" Target="../tags/tag3081.xml"/><Relationship Id="rId31" Type="http://schemas.openxmlformats.org/officeDocument/2006/relationships/tags" Target="../tags/tag3102.xml"/><Relationship Id="rId44" Type="http://schemas.openxmlformats.org/officeDocument/2006/relationships/tags" Target="../tags/tag3115.xml"/><Relationship Id="rId52" Type="http://schemas.openxmlformats.org/officeDocument/2006/relationships/tags" Target="../tags/tag3123.xml"/><Relationship Id="rId60" Type="http://schemas.openxmlformats.org/officeDocument/2006/relationships/tags" Target="../tags/tag3131.xml"/><Relationship Id="rId65" Type="http://schemas.openxmlformats.org/officeDocument/2006/relationships/tags" Target="../tags/tag3136.xml"/><Relationship Id="rId73" Type="http://schemas.openxmlformats.org/officeDocument/2006/relationships/tags" Target="../tags/tag3144.xml"/><Relationship Id="rId78" Type="http://schemas.openxmlformats.org/officeDocument/2006/relationships/tags" Target="../tags/tag3149.xml"/><Relationship Id="rId81" Type="http://schemas.openxmlformats.org/officeDocument/2006/relationships/tags" Target="../tags/tag3152.xml"/><Relationship Id="rId86" Type="http://schemas.openxmlformats.org/officeDocument/2006/relationships/tags" Target="../tags/tag3157.xml"/><Relationship Id="rId94" Type="http://schemas.openxmlformats.org/officeDocument/2006/relationships/tags" Target="../tags/tag3165.xml"/><Relationship Id="rId99" Type="http://schemas.openxmlformats.org/officeDocument/2006/relationships/tags" Target="../tags/tag3170.xml"/><Relationship Id="rId101" Type="http://schemas.openxmlformats.org/officeDocument/2006/relationships/tags" Target="../tags/tag3172.xml"/><Relationship Id="rId4" Type="http://schemas.openxmlformats.org/officeDocument/2006/relationships/tags" Target="../tags/tag3075.xml"/><Relationship Id="rId9" Type="http://schemas.openxmlformats.org/officeDocument/2006/relationships/tags" Target="../tags/tag3080.xml"/><Relationship Id="rId13" Type="http://schemas.openxmlformats.org/officeDocument/2006/relationships/tags" Target="../tags/tag3084.xml"/><Relationship Id="rId18" Type="http://schemas.openxmlformats.org/officeDocument/2006/relationships/tags" Target="../tags/tag3089.xml"/><Relationship Id="rId39" Type="http://schemas.openxmlformats.org/officeDocument/2006/relationships/tags" Target="../tags/tag3110.xml"/><Relationship Id="rId34" Type="http://schemas.openxmlformats.org/officeDocument/2006/relationships/tags" Target="../tags/tag3105.xml"/><Relationship Id="rId50" Type="http://schemas.openxmlformats.org/officeDocument/2006/relationships/tags" Target="../tags/tag3121.xml"/><Relationship Id="rId55" Type="http://schemas.openxmlformats.org/officeDocument/2006/relationships/tags" Target="../tags/tag3126.xml"/><Relationship Id="rId76" Type="http://schemas.openxmlformats.org/officeDocument/2006/relationships/tags" Target="../tags/tag3147.xml"/><Relationship Id="rId97" Type="http://schemas.openxmlformats.org/officeDocument/2006/relationships/tags" Target="../tags/tag3168.xml"/><Relationship Id="rId7" Type="http://schemas.openxmlformats.org/officeDocument/2006/relationships/tags" Target="../tags/tag3078.xml"/><Relationship Id="rId71" Type="http://schemas.openxmlformats.org/officeDocument/2006/relationships/tags" Target="../tags/tag3142.xml"/><Relationship Id="rId92" Type="http://schemas.openxmlformats.org/officeDocument/2006/relationships/tags" Target="../tags/tag3163.xml"/><Relationship Id="rId2" Type="http://schemas.openxmlformats.org/officeDocument/2006/relationships/tags" Target="../tags/tag3073.xml"/><Relationship Id="rId29" Type="http://schemas.openxmlformats.org/officeDocument/2006/relationships/tags" Target="../tags/tag3100.xml"/><Relationship Id="rId24" Type="http://schemas.openxmlformats.org/officeDocument/2006/relationships/tags" Target="../tags/tag3095.xml"/><Relationship Id="rId40" Type="http://schemas.openxmlformats.org/officeDocument/2006/relationships/tags" Target="../tags/tag3111.xml"/><Relationship Id="rId45" Type="http://schemas.openxmlformats.org/officeDocument/2006/relationships/tags" Target="../tags/tag3116.xml"/><Relationship Id="rId66" Type="http://schemas.openxmlformats.org/officeDocument/2006/relationships/tags" Target="../tags/tag3137.xml"/><Relationship Id="rId87" Type="http://schemas.openxmlformats.org/officeDocument/2006/relationships/tags" Target="../tags/tag3158.xml"/><Relationship Id="rId61" Type="http://schemas.openxmlformats.org/officeDocument/2006/relationships/tags" Target="../tags/tag3132.xml"/><Relationship Id="rId82" Type="http://schemas.openxmlformats.org/officeDocument/2006/relationships/tags" Target="../tags/tag3153.xml"/><Relationship Id="rId19" Type="http://schemas.openxmlformats.org/officeDocument/2006/relationships/tags" Target="../tags/tag3090.xml"/><Relationship Id="rId14" Type="http://schemas.openxmlformats.org/officeDocument/2006/relationships/tags" Target="../tags/tag3085.xml"/><Relationship Id="rId30" Type="http://schemas.openxmlformats.org/officeDocument/2006/relationships/tags" Target="../tags/tag3101.xml"/><Relationship Id="rId35" Type="http://schemas.openxmlformats.org/officeDocument/2006/relationships/tags" Target="../tags/tag3106.xml"/><Relationship Id="rId56" Type="http://schemas.openxmlformats.org/officeDocument/2006/relationships/tags" Target="../tags/tag3127.xml"/><Relationship Id="rId77" Type="http://schemas.openxmlformats.org/officeDocument/2006/relationships/tags" Target="../tags/tag3148.xml"/><Relationship Id="rId100" Type="http://schemas.openxmlformats.org/officeDocument/2006/relationships/tags" Target="../tags/tag3171.xml"/><Relationship Id="rId8" Type="http://schemas.openxmlformats.org/officeDocument/2006/relationships/tags" Target="../tags/tag3079.xml"/><Relationship Id="rId51" Type="http://schemas.openxmlformats.org/officeDocument/2006/relationships/tags" Target="../tags/tag3122.xml"/><Relationship Id="rId72" Type="http://schemas.openxmlformats.org/officeDocument/2006/relationships/tags" Target="../tags/tag3143.xml"/><Relationship Id="rId93" Type="http://schemas.openxmlformats.org/officeDocument/2006/relationships/tags" Target="../tags/tag3164.xml"/><Relationship Id="rId98" Type="http://schemas.openxmlformats.org/officeDocument/2006/relationships/tags" Target="../tags/tag3169.xml"/><Relationship Id="rId3" Type="http://schemas.openxmlformats.org/officeDocument/2006/relationships/tags" Target="../tags/tag307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75.xml"/><Relationship Id="rId1" Type="http://schemas.openxmlformats.org/officeDocument/2006/relationships/tags" Target="../tags/tag3174.xml"/><Relationship Id="rId4" Type="http://schemas.openxmlformats.org/officeDocument/2006/relationships/notesSlide" Target="../notesSlides/notesSlide50.xm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77.xml"/><Relationship Id="rId1" Type="http://schemas.openxmlformats.org/officeDocument/2006/relationships/tags" Target="../tags/tag3176.xml"/><Relationship Id="rId4" Type="http://schemas.openxmlformats.org/officeDocument/2006/relationships/notesSlide" Target="../notesSlides/notesSlide51.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79.xml"/><Relationship Id="rId1" Type="http://schemas.openxmlformats.org/officeDocument/2006/relationships/tags" Target="../tags/tag3178.xml"/><Relationship Id="rId4" Type="http://schemas.openxmlformats.org/officeDocument/2006/relationships/notesSlide" Target="../notesSlides/notesSlide52.xml"/></Relationships>
</file>

<file path=ppt/slides/_rels/slide9.xml.rels><?xml version="1.0" encoding="UTF-8" standalone="yes"?>
<Relationships xmlns="http://schemas.openxmlformats.org/package/2006/relationships"><Relationship Id="rId8" Type="http://schemas.openxmlformats.org/officeDocument/2006/relationships/tags" Target="../tags/tag169.xml"/><Relationship Id="rId13" Type="http://schemas.openxmlformats.org/officeDocument/2006/relationships/tags" Target="../tags/tag174.xml"/><Relationship Id="rId18" Type="http://schemas.openxmlformats.org/officeDocument/2006/relationships/image" Target="../media/image3.png"/><Relationship Id="rId3" Type="http://schemas.openxmlformats.org/officeDocument/2006/relationships/tags" Target="../tags/tag164.xml"/><Relationship Id="rId7" Type="http://schemas.openxmlformats.org/officeDocument/2006/relationships/tags" Target="../tags/tag168.xml"/><Relationship Id="rId12" Type="http://schemas.openxmlformats.org/officeDocument/2006/relationships/tags" Target="../tags/tag173.xml"/><Relationship Id="rId17" Type="http://schemas.openxmlformats.org/officeDocument/2006/relationships/image" Target="../media/image2.png"/><Relationship Id="rId2" Type="http://schemas.openxmlformats.org/officeDocument/2006/relationships/tags" Target="../tags/tag163.xml"/><Relationship Id="rId16" Type="http://schemas.openxmlformats.org/officeDocument/2006/relationships/image" Target="../media/image5.png"/><Relationship Id="rId1" Type="http://schemas.openxmlformats.org/officeDocument/2006/relationships/tags" Target="../tags/tag162.xml"/><Relationship Id="rId6" Type="http://schemas.openxmlformats.org/officeDocument/2006/relationships/tags" Target="../tags/tag167.xml"/><Relationship Id="rId11" Type="http://schemas.openxmlformats.org/officeDocument/2006/relationships/tags" Target="../tags/tag172.xml"/><Relationship Id="rId5" Type="http://schemas.openxmlformats.org/officeDocument/2006/relationships/tags" Target="../tags/tag166.xml"/><Relationship Id="rId15" Type="http://schemas.openxmlformats.org/officeDocument/2006/relationships/image" Target="../media/image4.png"/><Relationship Id="rId10" Type="http://schemas.openxmlformats.org/officeDocument/2006/relationships/tags" Target="../tags/tag171.xml"/><Relationship Id="rId4" Type="http://schemas.openxmlformats.org/officeDocument/2006/relationships/tags" Target="../tags/tag165.xml"/><Relationship Id="rId9" Type="http://schemas.openxmlformats.org/officeDocument/2006/relationships/tags" Target="../tags/tag170.xml"/><Relationship Id="rId14"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81.xml"/><Relationship Id="rId1" Type="http://schemas.openxmlformats.org/officeDocument/2006/relationships/tags" Target="../tags/tag3180.xml"/><Relationship Id="rId4" Type="http://schemas.openxmlformats.org/officeDocument/2006/relationships/notesSlide" Target="../notesSlides/notesSlide53.xml"/></Relationships>
</file>

<file path=ppt/slides/_rels/slide91.xml.rels><?xml version="1.0" encoding="UTF-8" standalone="yes"?>
<Relationships xmlns="http://schemas.openxmlformats.org/package/2006/relationships"><Relationship Id="rId26" Type="http://schemas.openxmlformats.org/officeDocument/2006/relationships/tags" Target="../tags/tag3207.xml"/><Relationship Id="rId21" Type="http://schemas.openxmlformats.org/officeDocument/2006/relationships/tags" Target="../tags/tag3202.xml"/><Relationship Id="rId42" Type="http://schemas.openxmlformats.org/officeDocument/2006/relationships/tags" Target="../tags/tag3223.xml"/><Relationship Id="rId47" Type="http://schemas.openxmlformats.org/officeDocument/2006/relationships/tags" Target="../tags/tag3228.xml"/><Relationship Id="rId63" Type="http://schemas.openxmlformats.org/officeDocument/2006/relationships/tags" Target="../tags/tag3244.xml"/><Relationship Id="rId68" Type="http://schemas.openxmlformats.org/officeDocument/2006/relationships/tags" Target="../tags/tag3249.xml"/><Relationship Id="rId84" Type="http://schemas.openxmlformats.org/officeDocument/2006/relationships/tags" Target="../tags/tag3265.xml"/><Relationship Id="rId89" Type="http://schemas.openxmlformats.org/officeDocument/2006/relationships/tags" Target="../tags/tag3270.xml"/><Relationship Id="rId16" Type="http://schemas.openxmlformats.org/officeDocument/2006/relationships/tags" Target="../tags/tag3197.xml"/><Relationship Id="rId107" Type="http://schemas.openxmlformats.org/officeDocument/2006/relationships/notesSlide" Target="../notesSlides/notesSlide54.xml"/><Relationship Id="rId11" Type="http://schemas.openxmlformats.org/officeDocument/2006/relationships/tags" Target="../tags/tag3192.xml"/><Relationship Id="rId32" Type="http://schemas.openxmlformats.org/officeDocument/2006/relationships/tags" Target="../tags/tag3213.xml"/><Relationship Id="rId37" Type="http://schemas.openxmlformats.org/officeDocument/2006/relationships/tags" Target="../tags/tag3218.xml"/><Relationship Id="rId53" Type="http://schemas.openxmlformats.org/officeDocument/2006/relationships/tags" Target="../tags/tag3234.xml"/><Relationship Id="rId58" Type="http://schemas.openxmlformats.org/officeDocument/2006/relationships/tags" Target="../tags/tag3239.xml"/><Relationship Id="rId74" Type="http://schemas.openxmlformats.org/officeDocument/2006/relationships/tags" Target="../tags/tag3255.xml"/><Relationship Id="rId79" Type="http://schemas.openxmlformats.org/officeDocument/2006/relationships/tags" Target="../tags/tag3260.xml"/><Relationship Id="rId102" Type="http://schemas.openxmlformats.org/officeDocument/2006/relationships/tags" Target="../tags/tag3283.xml"/><Relationship Id="rId5" Type="http://schemas.openxmlformats.org/officeDocument/2006/relationships/tags" Target="../tags/tag3186.xml"/><Relationship Id="rId90" Type="http://schemas.openxmlformats.org/officeDocument/2006/relationships/tags" Target="../tags/tag3271.xml"/><Relationship Id="rId95" Type="http://schemas.openxmlformats.org/officeDocument/2006/relationships/tags" Target="../tags/tag3276.xml"/><Relationship Id="rId22" Type="http://schemas.openxmlformats.org/officeDocument/2006/relationships/tags" Target="../tags/tag3203.xml"/><Relationship Id="rId27" Type="http://schemas.openxmlformats.org/officeDocument/2006/relationships/tags" Target="../tags/tag3208.xml"/><Relationship Id="rId43" Type="http://schemas.openxmlformats.org/officeDocument/2006/relationships/tags" Target="../tags/tag3224.xml"/><Relationship Id="rId48" Type="http://schemas.openxmlformats.org/officeDocument/2006/relationships/tags" Target="../tags/tag3229.xml"/><Relationship Id="rId64" Type="http://schemas.openxmlformats.org/officeDocument/2006/relationships/tags" Target="../tags/tag3245.xml"/><Relationship Id="rId69" Type="http://schemas.openxmlformats.org/officeDocument/2006/relationships/tags" Target="../tags/tag3250.xml"/><Relationship Id="rId80" Type="http://schemas.openxmlformats.org/officeDocument/2006/relationships/tags" Target="../tags/tag3261.xml"/><Relationship Id="rId85" Type="http://schemas.openxmlformats.org/officeDocument/2006/relationships/tags" Target="../tags/tag3266.xml"/><Relationship Id="rId12" Type="http://schemas.openxmlformats.org/officeDocument/2006/relationships/tags" Target="../tags/tag3193.xml"/><Relationship Id="rId17" Type="http://schemas.openxmlformats.org/officeDocument/2006/relationships/tags" Target="../tags/tag3198.xml"/><Relationship Id="rId33" Type="http://schemas.openxmlformats.org/officeDocument/2006/relationships/tags" Target="../tags/tag3214.xml"/><Relationship Id="rId38" Type="http://schemas.openxmlformats.org/officeDocument/2006/relationships/tags" Target="../tags/tag3219.xml"/><Relationship Id="rId59" Type="http://schemas.openxmlformats.org/officeDocument/2006/relationships/tags" Target="../tags/tag3240.xml"/><Relationship Id="rId103" Type="http://schemas.openxmlformats.org/officeDocument/2006/relationships/tags" Target="../tags/tag3284.xml"/><Relationship Id="rId20" Type="http://schemas.openxmlformats.org/officeDocument/2006/relationships/tags" Target="../tags/tag3201.xml"/><Relationship Id="rId41" Type="http://schemas.openxmlformats.org/officeDocument/2006/relationships/tags" Target="../tags/tag3222.xml"/><Relationship Id="rId54" Type="http://schemas.openxmlformats.org/officeDocument/2006/relationships/tags" Target="../tags/tag3235.xml"/><Relationship Id="rId62" Type="http://schemas.openxmlformats.org/officeDocument/2006/relationships/tags" Target="../tags/tag3243.xml"/><Relationship Id="rId70" Type="http://schemas.openxmlformats.org/officeDocument/2006/relationships/tags" Target="../tags/tag3251.xml"/><Relationship Id="rId75" Type="http://schemas.openxmlformats.org/officeDocument/2006/relationships/tags" Target="../tags/tag3256.xml"/><Relationship Id="rId83" Type="http://schemas.openxmlformats.org/officeDocument/2006/relationships/tags" Target="../tags/tag3264.xml"/><Relationship Id="rId88" Type="http://schemas.openxmlformats.org/officeDocument/2006/relationships/tags" Target="../tags/tag3269.xml"/><Relationship Id="rId91" Type="http://schemas.openxmlformats.org/officeDocument/2006/relationships/tags" Target="../tags/tag3272.xml"/><Relationship Id="rId96" Type="http://schemas.openxmlformats.org/officeDocument/2006/relationships/tags" Target="../tags/tag3277.xml"/><Relationship Id="rId1" Type="http://schemas.openxmlformats.org/officeDocument/2006/relationships/tags" Target="../tags/tag3182.xml"/><Relationship Id="rId6" Type="http://schemas.openxmlformats.org/officeDocument/2006/relationships/tags" Target="../tags/tag3187.xml"/><Relationship Id="rId15" Type="http://schemas.openxmlformats.org/officeDocument/2006/relationships/tags" Target="../tags/tag3196.xml"/><Relationship Id="rId23" Type="http://schemas.openxmlformats.org/officeDocument/2006/relationships/tags" Target="../tags/tag3204.xml"/><Relationship Id="rId28" Type="http://schemas.openxmlformats.org/officeDocument/2006/relationships/tags" Target="../tags/tag3209.xml"/><Relationship Id="rId36" Type="http://schemas.openxmlformats.org/officeDocument/2006/relationships/tags" Target="../tags/tag3217.xml"/><Relationship Id="rId49" Type="http://schemas.openxmlformats.org/officeDocument/2006/relationships/tags" Target="../tags/tag3230.xml"/><Relationship Id="rId57" Type="http://schemas.openxmlformats.org/officeDocument/2006/relationships/tags" Target="../tags/tag3238.xml"/><Relationship Id="rId106" Type="http://schemas.openxmlformats.org/officeDocument/2006/relationships/slideLayout" Target="../slideLayouts/slideLayout4.xml"/><Relationship Id="rId10" Type="http://schemas.openxmlformats.org/officeDocument/2006/relationships/tags" Target="../tags/tag3191.xml"/><Relationship Id="rId31" Type="http://schemas.openxmlformats.org/officeDocument/2006/relationships/tags" Target="../tags/tag3212.xml"/><Relationship Id="rId44" Type="http://schemas.openxmlformats.org/officeDocument/2006/relationships/tags" Target="../tags/tag3225.xml"/><Relationship Id="rId52" Type="http://schemas.openxmlformats.org/officeDocument/2006/relationships/tags" Target="../tags/tag3233.xml"/><Relationship Id="rId60" Type="http://schemas.openxmlformats.org/officeDocument/2006/relationships/tags" Target="../tags/tag3241.xml"/><Relationship Id="rId65" Type="http://schemas.openxmlformats.org/officeDocument/2006/relationships/tags" Target="../tags/tag3246.xml"/><Relationship Id="rId73" Type="http://schemas.openxmlformats.org/officeDocument/2006/relationships/tags" Target="../tags/tag3254.xml"/><Relationship Id="rId78" Type="http://schemas.openxmlformats.org/officeDocument/2006/relationships/tags" Target="../tags/tag3259.xml"/><Relationship Id="rId81" Type="http://schemas.openxmlformats.org/officeDocument/2006/relationships/tags" Target="../tags/tag3262.xml"/><Relationship Id="rId86" Type="http://schemas.openxmlformats.org/officeDocument/2006/relationships/tags" Target="../tags/tag3267.xml"/><Relationship Id="rId94" Type="http://schemas.openxmlformats.org/officeDocument/2006/relationships/tags" Target="../tags/tag3275.xml"/><Relationship Id="rId99" Type="http://schemas.openxmlformats.org/officeDocument/2006/relationships/tags" Target="../tags/tag3280.xml"/><Relationship Id="rId101" Type="http://schemas.openxmlformats.org/officeDocument/2006/relationships/tags" Target="../tags/tag3282.xml"/><Relationship Id="rId4" Type="http://schemas.openxmlformats.org/officeDocument/2006/relationships/tags" Target="../tags/tag3185.xml"/><Relationship Id="rId9" Type="http://schemas.openxmlformats.org/officeDocument/2006/relationships/tags" Target="../tags/tag3190.xml"/><Relationship Id="rId13" Type="http://schemas.openxmlformats.org/officeDocument/2006/relationships/tags" Target="../tags/tag3194.xml"/><Relationship Id="rId18" Type="http://schemas.openxmlformats.org/officeDocument/2006/relationships/tags" Target="../tags/tag3199.xml"/><Relationship Id="rId39" Type="http://schemas.openxmlformats.org/officeDocument/2006/relationships/tags" Target="../tags/tag3220.xml"/><Relationship Id="rId34" Type="http://schemas.openxmlformats.org/officeDocument/2006/relationships/tags" Target="../tags/tag3215.xml"/><Relationship Id="rId50" Type="http://schemas.openxmlformats.org/officeDocument/2006/relationships/tags" Target="../tags/tag3231.xml"/><Relationship Id="rId55" Type="http://schemas.openxmlformats.org/officeDocument/2006/relationships/tags" Target="../tags/tag3236.xml"/><Relationship Id="rId76" Type="http://schemas.openxmlformats.org/officeDocument/2006/relationships/tags" Target="../tags/tag3257.xml"/><Relationship Id="rId97" Type="http://schemas.openxmlformats.org/officeDocument/2006/relationships/tags" Target="../tags/tag3278.xml"/><Relationship Id="rId104" Type="http://schemas.openxmlformats.org/officeDocument/2006/relationships/tags" Target="../tags/tag3285.xml"/><Relationship Id="rId7" Type="http://schemas.openxmlformats.org/officeDocument/2006/relationships/tags" Target="../tags/tag3188.xml"/><Relationship Id="rId71" Type="http://schemas.openxmlformats.org/officeDocument/2006/relationships/tags" Target="../tags/tag3252.xml"/><Relationship Id="rId92" Type="http://schemas.openxmlformats.org/officeDocument/2006/relationships/tags" Target="../tags/tag3273.xml"/><Relationship Id="rId2" Type="http://schemas.openxmlformats.org/officeDocument/2006/relationships/tags" Target="../tags/tag3183.xml"/><Relationship Id="rId29" Type="http://schemas.openxmlformats.org/officeDocument/2006/relationships/tags" Target="../tags/tag3210.xml"/><Relationship Id="rId24" Type="http://schemas.openxmlformats.org/officeDocument/2006/relationships/tags" Target="../tags/tag3205.xml"/><Relationship Id="rId40" Type="http://schemas.openxmlformats.org/officeDocument/2006/relationships/tags" Target="../tags/tag3221.xml"/><Relationship Id="rId45" Type="http://schemas.openxmlformats.org/officeDocument/2006/relationships/tags" Target="../tags/tag3226.xml"/><Relationship Id="rId66" Type="http://schemas.openxmlformats.org/officeDocument/2006/relationships/tags" Target="../tags/tag3247.xml"/><Relationship Id="rId87" Type="http://schemas.openxmlformats.org/officeDocument/2006/relationships/tags" Target="../tags/tag3268.xml"/><Relationship Id="rId61" Type="http://schemas.openxmlformats.org/officeDocument/2006/relationships/tags" Target="../tags/tag3242.xml"/><Relationship Id="rId82" Type="http://schemas.openxmlformats.org/officeDocument/2006/relationships/tags" Target="../tags/tag3263.xml"/><Relationship Id="rId19" Type="http://schemas.openxmlformats.org/officeDocument/2006/relationships/tags" Target="../tags/tag3200.xml"/><Relationship Id="rId14" Type="http://schemas.openxmlformats.org/officeDocument/2006/relationships/tags" Target="../tags/tag3195.xml"/><Relationship Id="rId30" Type="http://schemas.openxmlformats.org/officeDocument/2006/relationships/tags" Target="../tags/tag3211.xml"/><Relationship Id="rId35" Type="http://schemas.openxmlformats.org/officeDocument/2006/relationships/tags" Target="../tags/tag3216.xml"/><Relationship Id="rId56" Type="http://schemas.openxmlformats.org/officeDocument/2006/relationships/tags" Target="../tags/tag3237.xml"/><Relationship Id="rId77" Type="http://schemas.openxmlformats.org/officeDocument/2006/relationships/tags" Target="../tags/tag3258.xml"/><Relationship Id="rId100" Type="http://schemas.openxmlformats.org/officeDocument/2006/relationships/tags" Target="../tags/tag3281.xml"/><Relationship Id="rId105" Type="http://schemas.openxmlformats.org/officeDocument/2006/relationships/tags" Target="../tags/tag3286.xml"/><Relationship Id="rId8" Type="http://schemas.openxmlformats.org/officeDocument/2006/relationships/tags" Target="../tags/tag3189.xml"/><Relationship Id="rId51" Type="http://schemas.openxmlformats.org/officeDocument/2006/relationships/tags" Target="../tags/tag3232.xml"/><Relationship Id="rId72" Type="http://schemas.openxmlformats.org/officeDocument/2006/relationships/tags" Target="../tags/tag3253.xml"/><Relationship Id="rId93" Type="http://schemas.openxmlformats.org/officeDocument/2006/relationships/tags" Target="../tags/tag3274.xml"/><Relationship Id="rId98" Type="http://schemas.openxmlformats.org/officeDocument/2006/relationships/tags" Target="../tags/tag3279.xml"/><Relationship Id="rId3" Type="http://schemas.openxmlformats.org/officeDocument/2006/relationships/tags" Target="../tags/tag3184.xml"/><Relationship Id="rId25" Type="http://schemas.openxmlformats.org/officeDocument/2006/relationships/tags" Target="../tags/tag3206.xml"/><Relationship Id="rId46" Type="http://schemas.openxmlformats.org/officeDocument/2006/relationships/tags" Target="../tags/tag3227.xml"/><Relationship Id="rId67" Type="http://schemas.openxmlformats.org/officeDocument/2006/relationships/tags" Target="../tags/tag3248.xml"/></Relationships>
</file>

<file path=ppt/slides/_rels/slide92.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3289.xml"/><Relationship Id="rId7" Type="http://schemas.openxmlformats.org/officeDocument/2006/relationships/tags" Target="../tags/tag3293.xml"/><Relationship Id="rId2" Type="http://schemas.openxmlformats.org/officeDocument/2006/relationships/tags" Target="../tags/tag3288.xml"/><Relationship Id="rId1" Type="http://schemas.openxmlformats.org/officeDocument/2006/relationships/tags" Target="../tags/tag3287.xml"/><Relationship Id="rId6" Type="http://schemas.openxmlformats.org/officeDocument/2006/relationships/tags" Target="../tags/tag3292.xml"/><Relationship Id="rId5" Type="http://schemas.openxmlformats.org/officeDocument/2006/relationships/tags" Target="../tags/tag3291.xml"/><Relationship Id="rId4" Type="http://schemas.openxmlformats.org/officeDocument/2006/relationships/tags" Target="../tags/tag3290.xml"/><Relationship Id="rId9" Type="http://schemas.openxmlformats.org/officeDocument/2006/relationships/notesSlide" Target="../notesSlides/notesSlide55.xml"/></Relationships>
</file>

<file path=ppt/slides/_rels/slide93.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3296.xml"/><Relationship Id="rId7" Type="http://schemas.openxmlformats.org/officeDocument/2006/relationships/tags" Target="../tags/tag3300.xml"/><Relationship Id="rId2" Type="http://schemas.openxmlformats.org/officeDocument/2006/relationships/tags" Target="../tags/tag3295.xml"/><Relationship Id="rId1" Type="http://schemas.openxmlformats.org/officeDocument/2006/relationships/tags" Target="../tags/tag3294.xml"/><Relationship Id="rId6" Type="http://schemas.openxmlformats.org/officeDocument/2006/relationships/tags" Target="../tags/tag3299.xml"/><Relationship Id="rId5" Type="http://schemas.openxmlformats.org/officeDocument/2006/relationships/tags" Target="../tags/tag3298.xml"/><Relationship Id="rId4" Type="http://schemas.openxmlformats.org/officeDocument/2006/relationships/tags" Target="../tags/tag3297.xml"/><Relationship Id="rId9" Type="http://schemas.openxmlformats.org/officeDocument/2006/relationships/notesSlide" Target="../notesSlides/notesSlide56.xml"/></Relationships>
</file>

<file path=ppt/slides/_rels/slide94.xml.rels><?xml version="1.0" encoding="UTF-8" standalone="yes"?>
<Relationships xmlns="http://schemas.openxmlformats.org/package/2006/relationships"><Relationship Id="rId26" Type="http://schemas.openxmlformats.org/officeDocument/2006/relationships/tags" Target="../tags/tag3326.xml"/><Relationship Id="rId21" Type="http://schemas.openxmlformats.org/officeDocument/2006/relationships/tags" Target="../tags/tag3321.xml"/><Relationship Id="rId42" Type="http://schemas.openxmlformats.org/officeDocument/2006/relationships/tags" Target="../tags/tag3342.xml"/><Relationship Id="rId47" Type="http://schemas.openxmlformats.org/officeDocument/2006/relationships/tags" Target="../tags/tag3347.xml"/><Relationship Id="rId63" Type="http://schemas.openxmlformats.org/officeDocument/2006/relationships/tags" Target="../tags/tag3363.xml"/><Relationship Id="rId68" Type="http://schemas.openxmlformats.org/officeDocument/2006/relationships/tags" Target="../tags/tag3368.xml"/><Relationship Id="rId84" Type="http://schemas.openxmlformats.org/officeDocument/2006/relationships/tags" Target="../tags/tag3384.xml"/><Relationship Id="rId89" Type="http://schemas.openxmlformats.org/officeDocument/2006/relationships/slideLayout" Target="../slideLayouts/slideLayout4.xml"/><Relationship Id="rId16" Type="http://schemas.openxmlformats.org/officeDocument/2006/relationships/tags" Target="../tags/tag3316.xml"/><Relationship Id="rId11" Type="http://schemas.openxmlformats.org/officeDocument/2006/relationships/tags" Target="../tags/tag3311.xml"/><Relationship Id="rId32" Type="http://schemas.openxmlformats.org/officeDocument/2006/relationships/tags" Target="../tags/tag3332.xml"/><Relationship Id="rId37" Type="http://schemas.openxmlformats.org/officeDocument/2006/relationships/tags" Target="../tags/tag3337.xml"/><Relationship Id="rId53" Type="http://schemas.openxmlformats.org/officeDocument/2006/relationships/tags" Target="../tags/tag3353.xml"/><Relationship Id="rId58" Type="http://schemas.openxmlformats.org/officeDocument/2006/relationships/tags" Target="../tags/tag3358.xml"/><Relationship Id="rId74" Type="http://schemas.openxmlformats.org/officeDocument/2006/relationships/tags" Target="../tags/tag3374.xml"/><Relationship Id="rId79" Type="http://schemas.openxmlformats.org/officeDocument/2006/relationships/tags" Target="../tags/tag3379.xml"/><Relationship Id="rId5" Type="http://schemas.openxmlformats.org/officeDocument/2006/relationships/tags" Target="../tags/tag3305.xml"/><Relationship Id="rId90" Type="http://schemas.openxmlformats.org/officeDocument/2006/relationships/notesSlide" Target="../notesSlides/notesSlide57.xml"/><Relationship Id="rId14" Type="http://schemas.openxmlformats.org/officeDocument/2006/relationships/tags" Target="../tags/tag3314.xml"/><Relationship Id="rId22" Type="http://schemas.openxmlformats.org/officeDocument/2006/relationships/tags" Target="../tags/tag3322.xml"/><Relationship Id="rId27" Type="http://schemas.openxmlformats.org/officeDocument/2006/relationships/tags" Target="../tags/tag3327.xml"/><Relationship Id="rId30" Type="http://schemas.openxmlformats.org/officeDocument/2006/relationships/tags" Target="../tags/tag3330.xml"/><Relationship Id="rId35" Type="http://schemas.openxmlformats.org/officeDocument/2006/relationships/tags" Target="../tags/tag3335.xml"/><Relationship Id="rId43" Type="http://schemas.openxmlformats.org/officeDocument/2006/relationships/tags" Target="../tags/tag3343.xml"/><Relationship Id="rId48" Type="http://schemas.openxmlformats.org/officeDocument/2006/relationships/tags" Target="../tags/tag3348.xml"/><Relationship Id="rId56" Type="http://schemas.openxmlformats.org/officeDocument/2006/relationships/tags" Target="../tags/tag3356.xml"/><Relationship Id="rId64" Type="http://schemas.openxmlformats.org/officeDocument/2006/relationships/tags" Target="../tags/tag3364.xml"/><Relationship Id="rId69" Type="http://schemas.openxmlformats.org/officeDocument/2006/relationships/tags" Target="../tags/tag3369.xml"/><Relationship Id="rId77" Type="http://schemas.openxmlformats.org/officeDocument/2006/relationships/tags" Target="../tags/tag3377.xml"/><Relationship Id="rId8" Type="http://schemas.openxmlformats.org/officeDocument/2006/relationships/tags" Target="../tags/tag3308.xml"/><Relationship Id="rId51" Type="http://schemas.openxmlformats.org/officeDocument/2006/relationships/tags" Target="../tags/tag3351.xml"/><Relationship Id="rId72" Type="http://schemas.openxmlformats.org/officeDocument/2006/relationships/tags" Target="../tags/tag3372.xml"/><Relationship Id="rId80" Type="http://schemas.openxmlformats.org/officeDocument/2006/relationships/tags" Target="../tags/tag3380.xml"/><Relationship Id="rId85" Type="http://schemas.openxmlformats.org/officeDocument/2006/relationships/tags" Target="../tags/tag3385.xml"/><Relationship Id="rId3" Type="http://schemas.openxmlformats.org/officeDocument/2006/relationships/tags" Target="../tags/tag3303.xml"/><Relationship Id="rId12" Type="http://schemas.openxmlformats.org/officeDocument/2006/relationships/tags" Target="../tags/tag3312.xml"/><Relationship Id="rId17" Type="http://schemas.openxmlformats.org/officeDocument/2006/relationships/tags" Target="../tags/tag3317.xml"/><Relationship Id="rId25" Type="http://schemas.openxmlformats.org/officeDocument/2006/relationships/tags" Target="../tags/tag3325.xml"/><Relationship Id="rId33" Type="http://schemas.openxmlformats.org/officeDocument/2006/relationships/tags" Target="../tags/tag3333.xml"/><Relationship Id="rId38" Type="http://schemas.openxmlformats.org/officeDocument/2006/relationships/tags" Target="../tags/tag3338.xml"/><Relationship Id="rId46" Type="http://schemas.openxmlformats.org/officeDocument/2006/relationships/tags" Target="../tags/tag3346.xml"/><Relationship Id="rId59" Type="http://schemas.openxmlformats.org/officeDocument/2006/relationships/tags" Target="../tags/tag3359.xml"/><Relationship Id="rId67" Type="http://schemas.openxmlformats.org/officeDocument/2006/relationships/tags" Target="../tags/tag3367.xml"/><Relationship Id="rId20" Type="http://schemas.openxmlformats.org/officeDocument/2006/relationships/tags" Target="../tags/tag3320.xml"/><Relationship Id="rId41" Type="http://schemas.openxmlformats.org/officeDocument/2006/relationships/tags" Target="../tags/tag3341.xml"/><Relationship Id="rId54" Type="http://schemas.openxmlformats.org/officeDocument/2006/relationships/tags" Target="../tags/tag3354.xml"/><Relationship Id="rId62" Type="http://schemas.openxmlformats.org/officeDocument/2006/relationships/tags" Target="../tags/tag3362.xml"/><Relationship Id="rId70" Type="http://schemas.openxmlformats.org/officeDocument/2006/relationships/tags" Target="../tags/tag3370.xml"/><Relationship Id="rId75" Type="http://schemas.openxmlformats.org/officeDocument/2006/relationships/tags" Target="../tags/tag3375.xml"/><Relationship Id="rId83" Type="http://schemas.openxmlformats.org/officeDocument/2006/relationships/tags" Target="../tags/tag3383.xml"/><Relationship Id="rId88" Type="http://schemas.openxmlformats.org/officeDocument/2006/relationships/tags" Target="../tags/tag3388.xml"/><Relationship Id="rId1" Type="http://schemas.openxmlformats.org/officeDocument/2006/relationships/tags" Target="../tags/tag3301.xml"/><Relationship Id="rId6" Type="http://schemas.openxmlformats.org/officeDocument/2006/relationships/tags" Target="../tags/tag3306.xml"/><Relationship Id="rId15" Type="http://schemas.openxmlformats.org/officeDocument/2006/relationships/tags" Target="../tags/tag3315.xml"/><Relationship Id="rId23" Type="http://schemas.openxmlformats.org/officeDocument/2006/relationships/tags" Target="../tags/tag3323.xml"/><Relationship Id="rId28" Type="http://schemas.openxmlformats.org/officeDocument/2006/relationships/tags" Target="../tags/tag3328.xml"/><Relationship Id="rId36" Type="http://schemas.openxmlformats.org/officeDocument/2006/relationships/tags" Target="../tags/tag3336.xml"/><Relationship Id="rId49" Type="http://schemas.openxmlformats.org/officeDocument/2006/relationships/tags" Target="../tags/tag3349.xml"/><Relationship Id="rId57" Type="http://schemas.openxmlformats.org/officeDocument/2006/relationships/tags" Target="../tags/tag3357.xml"/><Relationship Id="rId10" Type="http://schemas.openxmlformats.org/officeDocument/2006/relationships/tags" Target="../tags/tag3310.xml"/><Relationship Id="rId31" Type="http://schemas.openxmlformats.org/officeDocument/2006/relationships/tags" Target="../tags/tag3331.xml"/><Relationship Id="rId44" Type="http://schemas.openxmlformats.org/officeDocument/2006/relationships/tags" Target="../tags/tag3344.xml"/><Relationship Id="rId52" Type="http://schemas.openxmlformats.org/officeDocument/2006/relationships/tags" Target="../tags/tag3352.xml"/><Relationship Id="rId60" Type="http://schemas.openxmlformats.org/officeDocument/2006/relationships/tags" Target="../tags/tag3360.xml"/><Relationship Id="rId65" Type="http://schemas.openxmlformats.org/officeDocument/2006/relationships/tags" Target="../tags/tag3365.xml"/><Relationship Id="rId73" Type="http://schemas.openxmlformats.org/officeDocument/2006/relationships/tags" Target="../tags/tag3373.xml"/><Relationship Id="rId78" Type="http://schemas.openxmlformats.org/officeDocument/2006/relationships/tags" Target="../tags/tag3378.xml"/><Relationship Id="rId81" Type="http://schemas.openxmlformats.org/officeDocument/2006/relationships/tags" Target="../tags/tag3381.xml"/><Relationship Id="rId86" Type="http://schemas.openxmlformats.org/officeDocument/2006/relationships/tags" Target="../tags/tag3386.xml"/><Relationship Id="rId4" Type="http://schemas.openxmlformats.org/officeDocument/2006/relationships/tags" Target="../tags/tag3304.xml"/><Relationship Id="rId9" Type="http://schemas.openxmlformats.org/officeDocument/2006/relationships/tags" Target="../tags/tag3309.xml"/><Relationship Id="rId13" Type="http://schemas.openxmlformats.org/officeDocument/2006/relationships/tags" Target="../tags/tag3313.xml"/><Relationship Id="rId18" Type="http://schemas.openxmlformats.org/officeDocument/2006/relationships/tags" Target="../tags/tag3318.xml"/><Relationship Id="rId39" Type="http://schemas.openxmlformats.org/officeDocument/2006/relationships/tags" Target="../tags/tag3339.xml"/><Relationship Id="rId34" Type="http://schemas.openxmlformats.org/officeDocument/2006/relationships/tags" Target="../tags/tag3334.xml"/><Relationship Id="rId50" Type="http://schemas.openxmlformats.org/officeDocument/2006/relationships/tags" Target="../tags/tag3350.xml"/><Relationship Id="rId55" Type="http://schemas.openxmlformats.org/officeDocument/2006/relationships/tags" Target="../tags/tag3355.xml"/><Relationship Id="rId76" Type="http://schemas.openxmlformats.org/officeDocument/2006/relationships/tags" Target="../tags/tag3376.xml"/><Relationship Id="rId7" Type="http://schemas.openxmlformats.org/officeDocument/2006/relationships/tags" Target="../tags/tag3307.xml"/><Relationship Id="rId71" Type="http://schemas.openxmlformats.org/officeDocument/2006/relationships/tags" Target="../tags/tag3371.xml"/><Relationship Id="rId2" Type="http://schemas.openxmlformats.org/officeDocument/2006/relationships/tags" Target="../tags/tag3302.xml"/><Relationship Id="rId29" Type="http://schemas.openxmlformats.org/officeDocument/2006/relationships/tags" Target="../tags/tag3329.xml"/><Relationship Id="rId24" Type="http://schemas.openxmlformats.org/officeDocument/2006/relationships/tags" Target="../tags/tag3324.xml"/><Relationship Id="rId40" Type="http://schemas.openxmlformats.org/officeDocument/2006/relationships/tags" Target="../tags/tag3340.xml"/><Relationship Id="rId45" Type="http://schemas.openxmlformats.org/officeDocument/2006/relationships/tags" Target="../tags/tag3345.xml"/><Relationship Id="rId66" Type="http://schemas.openxmlformats.org/officeDocument/2006/relationships/tags" Target="../tags/tag3366.xml"/><Relationship Id="rId87" Type="http://schemas.openxmlformats.org/officeDocument/2006/relationships/tags" Target="../tags/tag3387.xml"/><Relationship Id="rId61" Type="http://schemas.openxmlformats.org/officeDocument/2006/relationships/tags" Target="../tags/tag3361.xml"/><Relationship Id="rId82" Type="http://schemas.openxmlformats.org/officeDocument/2006/relationships/tags" Target="../tags/tag3382.xml"/><Relationship Id="rId19" Type="http://schemas.openxmlformats.org/officeDocument/2006/relationships/tags" Target="../tags/tag3319.xml"/></Relationships>
</file>

<file path=ppt/slides/_rels/slide95.xml.rels><?xml version="1.0" encoding="UTF-8" standalone="yes"?>
<Relationships xmlns="http://schemas.openxmlformats.org/package/2006/relationships"><Relationship Id="rId26" Type="http://schemas.openxmlformats.org/officeDocument/2006/relationships/tags" Target="../tags/tag3414.xml"/><Relationship Id="rId21" Type="http://schemas.openxmlformats.org/officeDocument/2006/relationships/tags" Target="../tags/tag3409.xml"/><Relationship Id="rId42" Type="http://schemas.openxmlformats.org/officeDocument/2006/relationships/tags" Target="../tags/tag3430.xml"/><Relationship Id="rId47" Type="http://schemas.openxmlformats.org/officeDocument/2006/relationships/tags" Target="../tags/tag3435.xml"/><Relationship Id="rId63" Type="http://schemas.openxmlformats.org/officeDocument/2006/relationships/tags" Target="../tags/tag3451.xml"/><Relationship Id="rId68" Type="http://schemas.openxmlformats.org/officeDocument/2006/relationships/tags" Target="../tags/tag3456.xml"/><Relationship Id="rId84" Type="http://schemas.openxmlformats.org/officeDocument/2006/relationships/tags" Target="../tags/tag3472.xml"/><Relationship Id="rId89" Type="http://schemas.openxmlformats.org/officeDocument/2006/relationships/slideLayout" Target="../slideLayouts/slideLayout4.xml"/><Relationship Id="rId16" Type="http://schemas.openxmlformats.org/officeDocument/2006/relationships/tags" Target="../tags/tag3404.xml"/><Relationship Id="rId11" Type="http://schemas.openxmlformats.org/officeDocument/2006/relationships/tags" Target="../tags/tag3399.xml"/><Relationship Id="rId32" Type="http://schemas.openxmlformats.org/officeDocument/2006/relationships/tags" Target="../tags/tag3420.xml"/><Relationship Id="rId37" Type="http://schemas.openxmlformats.org/officeDocument/2006/relationships/tags" Target="../tags/tag3425.xml"/><Relationship Id="rId53" Type="http://schemas.openxmlformats.org/officeDocument/2006/relationships/tags" Target="../tags/tag3441.xml"/><Relationship Id="rId58" Type="http://schemas.openxmlformats.org/officeDocument/2006/relationships/tags" Target="../tags/tag3446.xml"/><Relationship Id="rId74" Type="http://schemas.openxmlformats.org/officeDocument/2006/relationships/tags" Target="../tags/tag3462.xml"/><Relationship Id="rId79" Type="http://schemas.openxmlformats.org/officeDocument/2006/relationships/tags" Target="../tags/tag3467.xml"/><Relationship Id="rId5" Type="http://schemas.openxmlformats.org/officeDocument/2006/relationships/tags" Target="../tags/tag3393.xml"/><Relationship Id="rId90" Type="http://schemas.openxmlformats.org/officeDocument/2006/relationships/notesSlide" Target="../notesSlides/notesSlide58.xml"/><Relationship Id="rId14" Type="http://schemas.openxmlformats.org/officeDocument/2006/relationships/tags" Target="../tags/tag3402.xml"/><Relationship Id="rId22" Type="http://schemas.openxmlformats.org/officeDocument/2006/relationships/tags" Target="../tags/tag3410.xml"/><Relationship Id="rId27" Type="http://schemas.openxmlformats.org/officeDocument/2006/relationships/tags" Target="../tags/tag3415.xml"/><Relationship Id="rId30" Type="http://schemas.openxmlformats.org/officeDocument/2006/relationships/tags" Target="../tags/tag3418.xml"/><Relationship Id="rId35" Type="http://schemas.openxmlformats.org/officeDocument/2006/relationships/tags" Target="../tags/tag3423.xml"/><Relationship Id="rId43" Type="http://schemas.openxmlformats.org/officeDocument/2006/relationships/tags" Target="../tags/tag3431.xml"/><Relationship Id="rId48" Type="http://schemas.openxmlformats.org/officeDocument/2006/relationships/tags" Target="../tags/tag3436.xml"/><Relationship Id="rId56" Type="http://schemas.openxmlformats.org/officeDocument/2006/relationships/tags" Target="../tags/tag3444.xml"/><Relationship Id="rId64" Type="http://schemas.openxmlformats.org/officeDocument/2006/relationships/tags" Target="../tags/tag3452.xml"/><Relationship Id="rId69" Type="http://schemas.openxmlformats.org/officeDocument/2006/relationships/tags" Target="../tags/tag3457.xml"/><Relationship Id="rId77" Type="http://schemas.openxmlformats.org/officeDocument/2006/relationships/tags" Target="../tags/tag3465.xml"/><Relationship Id="rId8" Type="http://schemas.openxmlformats.org/officeDocument/2006/relationships/tags" Target="../tags/tag3396.xml"/><Relationship Id="rId51" Type="http://schemas.openxmlformats.org/officeDocument/2006/relationships/tags" Target="../tags/tag3439.xml"/><Relationship Id="rId72" Type="http://schemas.openxmlformats.org/officeDocument/2006/relationships/tags" Target="../tags/tag3460.xml"/><Relationship Id="rId80" Type="http://schemas.openxmlformats.org/officeDocument/2006/relationships/tags" Target="../tags/tag3468.xml"/><Relationship Id="rId85" Type="http://schemas.openxmlformats.org/officeDocument/2006/relationships/tags" Target="../tags/tag3473.xml"/><Relationship Id="rId3" Type="http://schemas.openxmlformats.org/officeDocument/2006/relationships/tags" Target="../tags/tag3391.xml"/><Relationship Id="rId12" Type="http://schemas.openxmlformats.org/officeDocument/2006/relationships/tags" Target="../tags/tag3400.xml"/><Relationship Id="rId17" Type="http://schemas.openxmlformats.org/officeDocument/2006/relationships/tags" Target="../tags/tag3405.xml"/><Relationship Id="rId25" Type="http://schemas.openxmlformats.org/officeDocument/2006/relationships/tags" Target="../tags/tag3413.xml"/><Relationship Id="rId33" Type="http://schemas.openxmlformats.org/officeDocument/2006/relationships/tags" Target="../tags/tag3421.xml"/><Relationship Id="rId38" Type="http://schemas.openxmlformats.org/officeDocument/2006/relationships/tags" Target="../tags/tag3426.xml"/><Relationship Id="rId46" Type="http://schemas.openxmlformats.org/officeDocument/2006/relationships/tags" Target="../tags/tag3434.xml"/><Relationship Id="rId59" Type="http://schemas.openxmlformats.org/officeDocument/2006/relationships/tags" Target="../tags/tag3447.xml"/><Relationship Id="rId67" Type="http://schemas.openxmlformats.org/officeDocument/2006/relationships/tags" Target="../tags/tag3455.xml"/><Relationship Id="rId20" Type="http://schemas.openxmlformats.org/officeDocument/2006/relationships/tags" Target="../tags/tag3408.xml"/><Relationship Id="rId41" Type="http://schemas.openxmlformats.org/officeDocument/2006/relationships/tags" Target="../tags/tag3429.xml"/><Relationship Id="rId54" Type="http://schemas.openxmlformats.org/officeDocument/2006/relationships/tags" Target="../tags/tag3442.xml"/><Relationship Id="rId62" Type="http://schemas.openxmlformats.org/officeDocument/2006/relationships/tags" Target="../tags/tag3450.xml"/><Relationship Id="rId70" Type="http://schemas.openxmlformats.org/officeDocument/2006/relationships/tags" Target="../tags/tag3458.xml"/><Relationship Id="rId75" Type="http://schemas.openxmlformats.org/officeDocument/2006/relationships/tags" Target="../tags/tag3463.xml"/><Relationship Id="rId83" Type="http://schemas.openxmlformats.org/officeDocument/2006/relationships/tags" Target="../tags/tag3471.xml"/><Relationship Id="rId88" Type="http://schemas.openxmlformats.org/officeDocument/2006/relationships/tags" Target="../tags/tag3476.xml"/><Relationship Id="rId1" Type="http://schemas.openxmlformats.org/officeDocument/2006/relationships/tags" Target="../tags/tag3389.xml"/><Relationship Id="rId6" Type="http://schemas.openxmlformats.org/officeDocument/2006/relationships/tags" Target="../tags/tag3394.xml"/><Relationship Id="rId15" Type="http://schemas.openxmlformats.org/officeDocument/2006/relationships/tags" Target="../tags/tag3403.xml"/><Relationship Id="rId23" Type="http://schemas.openxmlformats.org/officeDocument/2006/relationships/tags" Target="../tags/tag3411.xml"/><Relationship Id="rId28" Type="http://schemas.openxmlformats.org/officeDocument/2006/relationships/tags" Target="../tags/tag3416.xml"/><Relationship Id="rId36" Type="http://schemas.openxmlformats.org/officeDocument/2006/relationships/tags" Target="../tags/tag3424.xml"/><Relationship Id="rId49" Type="http://schemas.openxmlformats.org/officeDocument/2006/relationships/tags" Target="../tags/tag3437.xml"/><Relationship Id="rId57" Type="http://schemas.openxmlformats.org/officeDocument/2006/relationships/tags" Target="../tags/tag3445.xml"/><Relationship Id="rId10" Type="http://schemas.openxmlformats.org/officeDocument/2006/relationships/tags" Target="../tags/tag3398.xml"/><Relationship Id="rId31" Type="http://schemas.openxmlformats.org/officeDocument/2006/relationships/tags" Target="../tags/tag3419.xml"/><Relationship Id="rId44" Type="http://schemas.openxmlformats.org/officeDocument/2006/relationships/tags" Target="../tags/tag3432.xml"/><Relationship Id="rId52" Type="http://schemas.openxmlformats.org/officeDocument/2006/relationships/tags" Target="../tags/tag3440.xml"/><Relationship Id="rId60" Type="http://schemas.openxmlformats.org/officeDocument/2006/relationships/tags" Target="../tags/tag3448.xml"/><Relationship Id="rId65" Type="http://schemas.openxmlformats.org/officeDocument/2006/relationships/tags" Target="../tags/tag3453.xml"/><Relationship Id="rId73" Type="http://schemas.openxmlformats.org/officeDocument/2006/relationships/tags" Target="../tags/tag3461.xml"/><Relationship Id="rId78" Type="http://schemas.openxmlformats.org/officeDocument/2006/relationships/tags" Target="../tags/tag3466.xml"/><Relationship Id="rId81" Type="http://schemas.openxmlformats.org/officeDocument/2006/relationships/tags" Target="../tags/tag3469.xml"/><Relationship Id="rId86" Type="http://schemas.openxmlformats.org/officeDocument/2006/relationships/tags" Target="../tags/tag3474.xml"/><Relationship Id="rId4" Type="http://schemas.openxmlformats.org/officeDocument/2006/relationships/tags" Target="../tags/tag3392.xml"/><Relationship Id="rId9" Type="http://schemas.openxmlformats.org/officeDocument/2006/relationships/tags" Target="../tags/tag3397.xml"/><Relationship Id="rId13" Type="http://schemas.openxmlformats.org/officeDocument/2006/relationships/tags" Target="../tags/tag3401.xml"/><Relationship Id="rId18" Type="http://schemas.openxmlformats.org/officeDocument/2006/relationships/tags" Target="../tags/tag3406.xml"/><Relationship Id="rId39" Type="http://schemas.openxmlformats.org/officeDocument/2006/relationships/tags" Target="../tags/tag3427.xml"/><Relationship Id="rId34" Type="http://schemas.openxmlformats.org/officeDocument/2006/relationships/tags" Target="../tags/tag3422.xml"/><Relationship Id="rId50" Type="http://schemas.openxmlformats.org/officeDocument/2006/relationships/tags" Target="../tags/tag3438.xml"/><Relationship Id="rId55" Type="http://schemas.openxmlformats.org/officeDocument/2006/relationships/tags" Target="../tags/tag3443.xml"/><Relationship Id="rId76" Type="http://schemas.openxmlformats.org/officeDocument/2006/relationships/tags" Target="../tags/tag3464.xml"/><Relationship Id="rId7" Type="http://schemas.openxmlformats.org/officeDocument/2006/relationships/tags" Target="../tags/tag3395.xml"/><Relationship Id="rId71" Type="http://schemas.openxmlformats.org/officeDocument/2006/relationships/tags" Target="../tags/tag3459.xml"/><Relationship Id="rId2" Type="http://schemas.openxmlformats.org/officeDocument/2006/relationships/tags" Target="../tags/tag3390.xml"/><Relationship Id="rId29" Type="http://schemas.openxmlformats.org/officeDocument/2006/relationships/tags" Target="../tags/tag3417.xml"/><Relationship Id="rId24" Type="http://schemas.openxmlformats.org/officeDocument/2006/relationships/tags" Target="../tags/tag3412.xml"/><Relationship Id="rId40" Type="http://schemas.openxmlformats.org/officeDocument/2006/relationships/tags" Target="../tags/tag3428.xml"/><Relationship Id="rId45" Type="http://schemas.openxmlformats.org/officeDocument/2006/relationships/tags" Target="../tags/tag3433.xml"/><Relationship Id="rId66" Type="http://schemas.openxmlformats.org/officeDocument/2006/relationships/tags" Target="../tags/tag3454.xml"/><Relationship Id="rId87" Type="http://schemas.openxmlformats.org/officeDocument/2006/relationships/tags" Target="../tags/tag3475.xml"/><Relationship Id="rId61" Type="http://schemas.openxmlformats.org/officeDocument/2006/relationships/tags" Target="../tags/tag3449.xml"/><Relationship Id="rId82" Type="http://schemas.openxmlformats.org/officeDocument/2006/relationships/tags" Target="../tags/tag3470.xml"/><Relationship Id="rId19" Type="http://schemas.openxmlformats.org/officeDocument/2006/relationships/tags" Target="../tags/tag3407.xml"/></Relationships>
</file>

<file path=ppt/slides/_rels/slide96.xml.rels><?xml version="1.0" encoding="UTF-8" standalone="yes"?>
<Relationships xmlns="http://schemas.openxmlformats.org/package/2006/relationships"><Relationship Id="rId26" Type="http://schemas.openxmlformats.org/officeDocument/2006/relationships/tags" Target="../tags/tag3502.xml"/><Relationship Id="rId21" Type="http://schemas.openxmlformats.org/officeDocument/2006/relationships/tags" Target="../tags/tag3497.xml"/><Relationship Id="rId42" Type="http://schemas.openxmlformats.org/officeDocument/2006/relationships/tags" Target="../tags/tag3518.xml"/><Relationship Id="rId47" Type="http://schemas.openxmlformats.org/officeDocument/2006/relationships/tags" Target="../tags/tag3523.xml"/><Relationship Id="rId63" Type="http://schemas.openxmlformats.org/officeDocument/2006/relationships/tags" Target="../tags/tag3539.xml"/><Relationship Id="rId68" Type="http://schemas.openxmlformats.org/officeDocument/2006/relationships/tags" Target="../tags/tag3544.xml"/><Relationship Id="rId84" Type="http://schemas.openxmlformats.org/officeDocument/2006/relationships/tags" Target="../tags/tag3560.xml"/><Relationship Id="rId89" Type="http://schemas.openxmlformats.org/officeDocument/2006/relationships/slideLayout" Target="../slideLayouts/slideLayout4.xml"/><Relationship Id="rId16" Type="http://schemas.openxmlformats.org/officeDocument/2006/relationships/tags" Target="../tags/tag3492.xml"/><Relationship Id="rId11" Type="http://schemas.openxmlformats.org/officeDocument/2006/relationships/tags" Target="../tags/tag3487.xml"/><Relationship Id="rId32" Type="http://schemas.openxmlformats.org/officeDocument/2006/relationships/tags" Target="../tags/tag3508.xml"/><Relationship Id="rId37" Type="http://schemas.openxmlformats.org/officeDocument/2006/relationships/tags" Target="../tags/tag3513.xml"/><Relationship Id="rId53" Type="http://schemas.openxmlformats.org/officeDocument/2006/relationships/tags" Target="../tags/tag3529.xml"/><Relationship Id="rId58" Type="http://schemas.openxmlformats.org/officeDocument/2006/relationships/tags" Target="../tags/tag3534.xml"/><Relationship Id="rId74" Type="http://schemas.openxmlformats.org/officeDocument/2006/relationships/tags" Target="../tags/tag3550.xml"/><Relationship Id="rId79" Type="http://schemas.openxmlformats.org/officeDocument/2006/relationships/tags" Target="../tags/tag3555.xml"/><Relationship Id="rId5" Type="http://schemas.openxmlformats.org/officeDocument/2006/relationships/tags" Target="../tags/tag3481.xml"/><Relationship Id="rId90" Type="http://schemas.openxmlformats.org/officeDocument/2006/relationships/notesSlide" Target="../notesSlides/notesSlide59.xml"/><Relationship Id="rId14" Type="http://schemas.openxmlformats.org/officeDocument/2006/relationships/tags" Target="../tags/tag3490.xml"/><Relationship Id="rId22" Type="http://schemas.openxmlformats.org/officeDocument/2006/relationships/tags" Target="../tags/tag3498.xml"/><Relationship Id="rId27" Type="http://schemas.openxmlformats.org/officeDocument/2006/relationships/tags" Target="../tags/tag3503.xml"/><Relationship Id="rId30" Type="http://schemas.openxmlformats.org/officeDocument/2006/relationships/tags" Target="../tags/tag3506.xml"/><Relationship Id="rId35" Type="http://schemas.openxmlformats.org/officeDocument/2006/relationships/tags" Target="../tags/tag3511.xml"/><Relationship Id="rId43" Type="http://schemas.openxmlformats.org/officeDocument/2006/relationships/tags" Target="../tags/tag3519.xml"/><Relationship Id="rId48" Type="http://schemas.openxmlformats.org/officeDocument/2006/relationships/tags" Target="../tags/tag3524.xml"/><Relationship Id="rId56" Type="http://schemas.openxmlformats.org/officeDocument/2006/relationships/tags" Target="../tags/tag3532.xml"/><Relationship Id="rId64" Type="http://schemas.openxmlformats.org/officeDocument/2006/relationships/tags" Target="../tags/tag3540.xml"/><Relationship Id="rId69" Type="http://schemas.openxmlformats.org/officeDocument/2006/relationships/tags" Target="../tags/tag3545.xml"/><Relationship Id="rId77" Type="http://schemas.openxmlformats.org/officeDocument/2006/relationships/tags" Target="../tags/tag3553.xml"/><Relationship Id="rId8" Type="http://schemas.openxmlformats.org/officeDocument/2006/relationships/tags" Target="../tags/tag3484.xml"/><Relationship Id="rId51" Type="http://schemas.openxmlformats.org/officeDocument/2006/relationships/tags" Target="../tags/tag3527.xml"/><Relationship Id="rId72" Type="http://schemas.openxmlformats.org/officeDocument/2006/relationships/tags" Target="../tags/tag3548.xml"/><Relationship Id="rId80" Type="http://schemas.openxmlformats.org/officeDocument/2006/relationships/tags" Target="../tags/tag3556.xml"/><Relationship Id="rId85" Type="http://schemas.openxmlformats.org/officeDocument/2006/relationships/tags" Target="../tags/tag3561.xml"/><Relationship Id="rId3" Type="http://schemas.openxmlformats.org/officeDocument/2006/relationships/tags" Target="../tags/tag3479.xml"/><Relationship Id="rId12" Type="http://schemas.openxmlformats.org/officeDocument/2006/relationships/tags" Target="../tags/tag3488.xml"/><Relationship Id="rId17" Type="http://schemas.openxmlformats.org/officeDocument/2006/relationships/tags" Target="../tags/tag3493.xml"/><Relationship Id="rId25" Type="http://schemas.openxmlformats.org/officeDocument/2006/relationships/tags" Target="../tags/tag3501.xml"/><Relationship Id="rId33" Type="http://schemas.openxmlformats.org/officeDocument/2006/relationships/tags" Target="../tags/tag3509.xml"/><Relationship Id="rId38" Type="http://schemas.openxmlformats.org/officeDocument/2006/relationships/tags" Target="../tags/tag3514.xml"/><Relationship Id="rId46" Type="http://schemas.openxmlformats.org/officeDocument/2006/relationships/tags" Target="../tags/tag3522.xml"/><Relationship Id="rId59" Type="http://schemas.openxmlformats.org/officeDocument/2006/relationships/tags" Target="../tags/tag3535.xml"/><Relationship Id="rId67" Type="http://schemas.openxmlformats.org/officeDocument/2006/relationships/tags" Target="../tags/tag3543.xml"/><Relationship Id="rId20" Type="http://schemas.openxmlformats.org/officeDocument/2006/relationships/tags" Target="../tags/tag3496.xml"/><Relationship Id="rId41" Type="http://schemas.openxmlformats.org/officeDocument/2006/relationships/tags" Target="../tags/tag3517.xml"/><Relationship Id="rId54" Type="http://schemas.openxmlformats.org/officeDocument/2006/relationships/tags" Target="../tags/tag3530.xml"/><Relationship Id="rId62" Type="http://schemas.openxmlformats.org/officeDocument/2006/relationships/tags" Target="../tags/tag3538.xml"/><Relationship Id="rId70" Type="http://schemas.openxmlformats.org/officeDocument/2006/relationships/tags" Target="../tags/tag3546.xml"/><Relationship Id="rId75" Type="http://schemas.openxmlformats.org/officeDocument/2006/relationships/tags" Target="../tags/tag3551.xml"/><Relationship Id="rId83" Type="http://schemas.openxmlformats.org/officeDocument/2006/relationships/tags" Target="../tags/tag3559.xml"/><Relationship Id="rId88" Type="http://schemas.openxmlformats.org/officeDocument/2006/relationships/tags" Target="../tags/tag3564.xml"/><Relationship Id="rId1" Type="http://schemas.openxmlformats.org/officeDocument/2006/relationships/tags" Target="../tags/tag3477.xml"/><Relationship Id="rId6" Type="http://schemas.openxmlformats.org/officeDocument/2006/relationships/tags" Target="../tags/tag3482.xml"/><Relationship Id="rId15" Type="http://schemas.openxmlformats.org/officeDocument/2006/relationships/tags" Target="../tags/tag3491.xml"/><Relationship Id="rId23" Type="http://schemas.openxmlformats.org/officeDocument/2006/relationships/tags" Target="../tags/tag3499.xml"/><Relationship Id="rId28" Type="http://schemas.openxmlformats.org/officeDocument/2006/relationships/tags" Target="../tags/tag3504.xml"/><Relationship Id="rId36" Type="http://schemas.openxmlformats.org/officeDocument/2006/relationships/tags" Target="../tags/tag3512.xml"/><Relationship Id="rId49" Type="http://schemas.openxmlformats.org/officeDocument/2006/relationships/tags" Target="../tags/tag3525.xml"/><Relationship Id="rId57" Type="http://schemas.openxmlformats.org/officeDocument/2006/relationships/tags" Target="../tags/tag3533.xml"/><Relationship Id="rId10" Type="http://schemas.openxmlformats.org/officeDocument/2006/relationships/tags" Target="../tags/tag3486.xml"/><Relationship Id="rId31" Type="http://schemas.openxmlformats.org/officeDocument/2006/relationships/tags" Target="../tags/tag3507.xml"/><Relationship Id="rId44" Type="http://schemas.openxmlformats.org/officeDocument/2006/relationships/tags" Target="../tags/tag3520.xml"/><Relationship Id="rId52" Type="http://schemas.openxmlformats.org/officeDocument/2006/relationships/tags" Target="../tags/tag3528.xml"/><Relationship Id="rId60" Type="http://schemas.openxmlformats.org/officeDocument/2006/relationships/tags" Target="../tags/tag3536.xml"/><Relationship Id="rId65" Type="http://schemas.openxmlformats.org/officeDocument/2006/relationships/tags" Target="../tags/tag3541.xml"/><Relationship Id="rId73" Type="http://schemas.openxmlformats.org/officeDocument/2006/relationships/tags" Target="../tags/tag3549.xml"/><Relationship Id="rId78" Type="http://schemas.openxmlformats.org/officeDocument/2006/relationships/tags" Target="../tags/tag3554.xml"/><Relationship Id="rId81" Type="http://schemas.openxmlformats.org/officeDocument/2006/relationships/tags" Target="../tags/tag3557.xml"/><Relationship Id="rId86" Type="http://schemas.openxmlformats.org/officeDocument/2006/relationships/tags" Target="../tags/tag3562.xml"/><Relationship Id="rId4" Type="http://schemas.openxmlformats.org/officeDocument/2006/relationships/tags" Target="../tags/tag3480.xml"/><Relationship Id="rId9" Type="http://schemas.openxmlformats.org/officeDocument/2006/relationships/tags" Target="../tags/tag3485.xml"/><Relationship Id="rId13" Type="http://schemas.openxmlformats.org/officeDocument/2006/relationships/tags" Target="../tags/tag3489.xml"/><Relationship Id="rId18" Type="http://schemas.openxmlformats.org/officeDocument/2006/relationships/tags" Target="../tags/tag3494.xml"/><Relationship Id="rId39" Type="http://schemas.openxmlformats.org/officeDocument/2006/relationships/tags" Target="../tags/tag3515.xml"/><Relationship Id="rId34" Type="http://schemas.openxmlformats.org/officeDocument/2006/relationships/tags" Target="../tags/tag3510.xml"/><Relationship Id="rId50" Type="http://schemas.openxmlformats.org/officeDocument/2006/relationships/tags" Target="../tags/tag3526.xml"/><Relationship Id="rId55" Type="http://schemas.openxmlformats.org/officeDocument/2006/relationships/tags" Target="../tags/tag3531.xml"/><Relationship Id="rId76" Type="http://schemas.openxmlformats.org/officeDocument/2006/relationships/tags" Target="../tags/tag3552.xml"/><Relationship Id="rId7" Type="http://schemas.openxmlformats.org/officeDocument/2006/relationships/tags" Target="../tags/tag3483.xml"/><Relationship Id="rId71" Type="http://schemas.openxmlformats.org/officeDocument/2006/relationships/tags" Target="../tags/tag3547.xml"/><Relationship Id="rId2" Type="http://schemas.openxmlformats.org/officeDocument/2006/relationships/tags" Target="../tags/tag3478.xml"/><Relationship Id="rId29" Type="http://schemas.openxmlformats.org/officeDocument/2006/relationships/tags" Target="../tags/tag3505.xml"/><Relationship Id="rId24" Type="http://schemas.openxmlformats.org/officeDocument/2006/relationships/tags" Target="../tags/tag3500.xml"/><Relationship Id="rId40" Type="http://schemas.openxmlformats.org/officeDocument/2006/relationships/tags" Target="../tags/tag3516.xml"/><Relationship Id="rId45" Type="http://schemas.openxmlformats.org/officeDocument/2006/relationships/tags" Target="../tags/tag3521.xml"/><Relationship Id="rId66" Type="http://schemas.openxmlformats.org/officeDocument/2006/relationships/tags" Target="../tags/tag3542.xml"/><Relationship Id="rId87" Type="http://schemas.openxmlformats.org/officeDocument/2006/relationships/tags" Target="../tags/tag3563.xml"/><Relationship Id="rId61" Type="http://schemas.openxmlformats.org/officeDocument/2006/relationships/tags" Target="../tags/tag3537.xml"/><Relationship Id="rId82" Type="http://schemas.openxmlformats.org/officeDocument/2006/relationships/tags" Target="../tags/tag3558.xml"/><Relationship Id="rId19" Type="http://schemas.openxmlformats.org/officeDocument/2006/relationships/tags" Target="../tags/tag3495.xml"/></Relationships>
</file>

<file path=ppt/slides/_rels/slide97.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3567.xml"/><Relationship Id="rId7" Type="http://schemas.openxmlformats.org/officeDocument/2006/relationships/tags" Target="../tags/tag3571.xml"/><Relationship Id="rId2" Type="http://schemas.openxmlformats.org/officeDocument/2006/relationships/tags" Target="../tags/tag3566.xml"/><Relationship Id="rId1" Type="http://schemas.openxmlformats.org/officeDocument/2006/relationships/tags" Target="../tags/tag3565.xml"/><Relationship Id="rId6" Type="http://schemas.openxmlformats.org/officeDocument/2006/relationships/tags" Target="../tags/tag3570.xml"/><Relationship Id="rId5" Type="http://schemas.openxmlformats.org/officeDocument/2006/relationships/tags" Target="../tags/tag3569.xml"/><Relationship Id="rId10" Type="http://schemas.openxmlformats.org/officeDocument/2006/relationships/image" Target="../media/image14.jpg"/><Relationship Id="rId4" Type="http://schemas.openxmlformats.org/officeDocument/2006/relationships/tags" Target="../tags/tag3568.xml"/><Relationship Id="rId9" Type="http://schemas.openxmlformats.org/officeDocument/2006/relationships/notesSlide" Target="../notesSlides/notesSlide60.xml"/></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73.xml"/><Relationship Id="rId1" Type="http://schemas.openxmlformats.org/officeDocument/2006/relationships/tags" Target="../tags/tag3572.xml"/><Relationship Id="rId4" Type="http://schemas.openxmlformats.org/officeDocument/2006/relationships/notesSlide" Target="../notesSlides/notesSlide6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Pipelining</a:t>
            </a:r>
            <a:endParaRPr lang="en-US" b="1" dirty="0"/>
          </a:p>
        </p:txBody>
      </p:sp>
      <p:sp>
        <p:nvSpPr>
          <p:cNvPr id="6" name="Subtitle 2"/>
          <p:cNvSpPr>
            <a:spLocks noGrp="1"/>
          </p:cNvSpPr>
          <p:nvPr>
            <p:ph type="subTitle" idx="1"/>
          </p:nvPr>
        </p:nvSpPr>
        <p:spPr>
          <a:xfrm>
            <a:off x="838200" y="3124200"/>
            <a:ext cx="7543800" cy="2057400"/>
          </a:xfrm>
        </p:spPr>
        <p:txBody>
          <a:bodyPr/>
          <a:lstStyle/>
          <a:p>
            <a:r>
              <a:rPr lang="en-US" b="1" dirty="0" smtClean="0"/>
              <a:t>Hakim Weatherspoon</a:t>
            </a:r>
          </a:p>
          <a:p>
            <a:r>
              <a:rPr lang="en-US" b="1" dirty="0" smtClean="0"/>
              <a:t>CS 3410</a:t>
            </a:r>
          </a:p>
          <a:p>
            <a:r>
              <a:rPr lang="en-US" dirty="0" smtClean="0"/>
              <a:t>Computer Science</a:t>
            </a:r>
          </a:p>
          <a:p>
            <a:r>
              <a:rPr lang="en-US" dirty="0" smtClean="0"/>
              <a:t>Cornell University</a:t>
            </a:r>
            <a:endParaRPr lang="en-US" dirty="0"/>
          </a:p>
        </p:txBody>
      </p:sp>
      <p:sp>
        <p:nvSpPr>
          <p:cNvPr id="7" name="Rectangle 6"/>
          <p:cNvSpPr/>
          <p:nvPr/>
        </p:nvSpPr>
        <p:spPr>
          <a:xfrm>
            <a:off x="685800" y="5181600"/>
            <a:ext cx="7772400" cy="646331"/>
          </a:xfrm>
          <a:prstGeom prst="rect">
            <a:avLst/>
          </a:prstGeom>
        </p:spPr>
        <p:txBody>
          <a:bodyPr wrap="square">
            <a:spAutoFit/>
          </a:bodyPr>
          <a:lstStyle/>
          <a:p>
            <a:pPr>
              <a:spcBef>
                <a:spcPts val="700"/>
              </a:spcBef>
              <a:buClr>
                <a:srgbClr val="6F89F7"/>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chemeClr val="accent1"/>
                </a:solidFill>
                <a:latin typeface="Tahoma" charset="0"/>
              </a:rPr>
              <a:t>The slides are the product of many rounds of teaching CS </a:t>
            </a:r>
            <a:r>
              <a:rPr lang="en-US" dirty="0" smtClean="0">
                <a:solidFill>
                  <a:schemeClr val="accent1"/>
                </a:solidFill>
                <a:latin typeface="Tahoma" charset="0"/>
              </a:rPr>
              <a:t>3410 </a:t>
            </a:r>
            <a:r>
              <a:rPr lang="en-US" dirty="0">
                <a:solidFill>
                  <a:schemeClr val="accent1"/>
                </a:solidFill>
                <a:latin typeface="Tahoma" charset="0"/>
              </a:rPr>
              <a:t>by Professors </a:t>
            </a:r>
            <a:r>
              <a:rPr lang="en-US" dirty="0" smtClean="0">
                <a:solidFill>
                  <a:schemeClr val="accent1"/>
                </a:solidFill>
                <a:latin typeface="Tahoma" charset="0"/>
              </a:rPr>
              <a:t>Weatherspoon, </a:t>
            </a:r>
            <a:r>
              <a:rPr lang="en-US" dirty="0" err="1" smtClean="0">
                <a:solidFill>
                  <a:schemeClr val="accent1"/>
                </a:solidFill>
                <a:latin typeface="Tahoma" charset="0"/>
              </a:rPr>
              <a:t>Bala</a:t>
            </a:r>
            <a:r>
              <a:rPr lang="en-US" dirty="0" smtClean="0">
                <a:solidFill>
                  <a:schemeClr val="accent1"/>
                </a:solidFill>
                <a:latin typeface="Tahoma" charset="0"/>
              </a:rPr>
              <a:t>, Bracy</a:t>
            </a:r>
            <a:r>
              <a:rPr lang="en-US" dirty="0">
                <a:solidFill>
                  <a:schemeClr val="accent1"/>
                </a:solidFill>
                <a:latin typeface="Tahoma" charset="0"/>
              </a:rPr>
              <a:t>, </a:t>
            </a:r>
            <a:r>
              <a:rPr lang="en-US" dirty="0" smtClean="0">
                <a:solidFill>
                  <a:schemeClr val="accent1"/>
                </a:solidFill>
                <a:latin typeface="Tahoma" charset="0"/>
              </a:rPr>
              <a:t>McKee, and </a:t>
            </a:r>
            <a:r>
              <a:rPr lang="en-US" dirty="0" err="1" smtClean="0">
                <a:solidFill>
                  <a:schemeClr val="accent1"/>
                </a:solidFill>
                <a:latin typeface="Tahoma" charset="0"/>
              </a:rPr>
              <a:t>Sirer</a:t>
            </a:r>
            <a:r>
              <a:rPr lang="en-US" dirty="0" smtClean="0">
                <a:solidFill>
                  <a:schemeClr val="accent1"/>
                </a:solidFill>
                <a:latin typeface="Tahoma" charset="0"/>
              </a:rPr>
              <a:t>.</a:t>
            </a:r>
            <a:endParaRPr lang="en-US" dirty="0">
              <a:solidFill>
                <a:schemeClr val="accent1"/>
              </a:solidFill>
              <a:latin typeface="Tahoma" charset="0"/>
              <a:cs typeface="Tahoma" charset="0"/>
            </a:endParaRPr>
          </a:p>
        </p:txBody>
      </p:sp>
      <p:sp>
        <p:nvSpPr>
          <p:cNvPr id="3" name="TextBox 2"/>
          <p:cNvSpPr txBox="1"/>
          <p:nvPr/>
        </p:nvSpPr>
        <p:spPr>
          <a:xfrm>
            <a:off x="4555958" y="179671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50885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Design 1: Sequential Schedule</a:t>
            </a:r>
            <a:endParaRPr lang="en-US" dirty="0"/>
          </a:p>
        </p:txBody>
      </p:sp>
      <p:sp>
        <p:nvSpPr>
          <p:cNvPr id="3" name="Content Placeholder 2"/>
          <p:cNvSpPr>
            <a:spLocks noGrp="1"/>
          </p:cNvSpPr>
          <p:nvPr>
            <p:ph idx="1"/>
            <p:custDataLst>
              <p:tags r:id="rId2"/>
            </p:custDataLst>
          </p:nvPr>
        </p:nvSpPr>
        <p:spPr>
          <a:xfrm>
            <a:off x="457200" y="3810000"/>
            <a:ext cx="6858000" cy="2286000"/>
          </a:xfrm>
        </p:spPr>
        <p:txBody>
          <a:bodyPr>
            <a:normAutofit lnSpcReduction="10000"/>
          </a:bodyPr>
          <a:lstStyle/>
          <a:p>
            <a:r>
              <a:rPr lang="en-US" dirty="0" smtClean="0"/>
              <a:t>Alice owns the room</a:t>
            </a:r>
          </a:p>
          <a:p>
            <a:r>
              <a:rPr lang="en-US" dirty="0" smtClean="0"/>
              <a:t>Bob can enter when Alice is finished</a:t>
            </a:r>
          </a:p>
          <a:p>
            <a:r>
              <a:rPr lang="en-US" dirty="0" smtClean="0"/>
              <a:t>Repeat for remaining tasks</a:t>
            </a:r>
          </a:p>
          <a:p>
            <a:r>
              <a:rPr lang="en-US" dirty="0" smtClean="0"/>
              <a:t>No possibility for conflicts</a:t>
            </a:r>
            <a:endParaRPr lang="en-US" dirty="0"/>
          </a:p>
        </p:txBody>
      </p:sp>
      <p:pic>
        <p:nvPicPr>
          <p:cNvPr id="9" name="Picture 4"/>
          <p:cNvPicPr>
            <a:picLocks noChangeAspect="1" noChangeArrowheads="1"/>
          </p:cNvPicPr>
          <p:nvPr>
            <p:custDataLst>
              <p:tags r:id="rId3"/>
            </p:custDataLst>
          </p:nvPr>
        </p:nvPicPr>
        <p:blipFill>
          <a:blip r:embed="rId57" cstate="print"/>
          <a:srcRect/>
          <a:stretch>
            <a:fillRect/>
          </a:stretch>
        </p:blipFill>
        <p:spPr bwMode="auto">
          <a:xfrm>
            <a:off x="4191000" y="2057400"/>
            <a:ext cx="690392" cy="1035587"/>
          </a:xfrm>
          <a:prstGeom prst="rect">
            <a:avLst/>
          </a:prstGeom>
          <a:noFill/>
          <a:ln w="9525">
            <a:noFill/>
            <a:miter lim="800000"/>
            <a:headEnd/>
            <a:tailEnd/>
          </a:ln>
          <a:effectLst/>
        </p:spPr>
      </p:pic>
      <p:pic>
        <p:nvPicPr>
          <p:cNvPr id="10" name="Picture 6"/>
          <p:cNvPicPr>
            <a:picLocks noChangeAspect="1" noChangeArrowheads="1"/>
          </p:cNvPicPr>
          <p:nvPr>
            <p:custDataLst>
              <p:tags r:id="rId4"/>
            </p:custDataLst>
          </p:nvPr>
        </p:nvPicPr>
        <p:blipFill>
          <a:blip r:embed="rId58" cstate="print"/>
          <a:srcRect/>
          <a:stretch>
            <a:fillRect/>
          </a:stretch>
        </p:blipFill>
        <p:spPr bwMode="auto">
          <a:xfrm>
            <a:off x="5105400" y="1143000"/>
            <a:ext cx="921863" cy="916010"/>
          </a:xfrm>
          <a:prstGeom prst="rect">
            <a:avLst/>
          </a:prstGeom>
          <a:noFill/>
          <a:ln w="9525">
            <a:noFill/>
            <a:miter lim="800000"/>
            <a:headEnd/>
            <a:tailEnd/>
          </a:ln>
          <a:effectLst/>
        </p:spPr>
      </p:pic>
      <p:pic>
        <p:nvPicPr>
          <p:cNvPr id="12" name="Picture 8"/>
          <p:cNvPicPr>
            <a:picLocks noChangeAspect="1" noChangeArrowheads="1"/>
          </p:cNvPicPr>
          <p:nvPr>
            <p:custDataLst>
              <p:tags r:id="rId5"/>
            </p:custDataLst>
          </p:nvPr>
        </p:nvPicPr>
        <p:blipFill>
          <a:blip r:embed="rId59" cstate="print"/>
          <a:srcRect/>
          <a:stretch>
            <a:fillRect/>
          </a:stretch>
        </p:blipFill>
        <p:spPr bwMode="auto">
          <a:xfrm>
            <a:off x="2514600" y="1828800"/>
            <a:ext cx="1045387" cy="1120613"/>
          </a:xfrm>
          <a:prstGeom prst="rect">
            <a:avLst/>
          </a:prstGeom>
          <a:noFill/>
          <a:ln w="9525">
            <a:noFill/>
            <a:miter lim="800000"/>
            <a:headEnd/>
            <a:tailEnd/>
          </a:ln>
          <a:effectLst/>
        </p:spPr>
      </p:pic>
      <p:pic>
        <p:nvPicPr>
          <p:cNvPr id="13" name="Picture 9"/>
          <p:cNvPicPr>
            <a:picLocks noChangeAspect="1" noChangeArrowheads="1"/>
          </p:cNvPicPr>
          <p:nvPr>
            <p:custDataLst>
              <p:tags r:id="rId6"/>
            </p:custDataLst>
          </p:nvPr>
        </p:nvPicPr>
        <p:blipFill>
          <a:blip r:embed="rId60" cstate="print"/>
          <a:srcRect/>
          <a:stretch>
            <a:fillRect/>
          </a:stretch>
        </p:blipFill>
        <p:spPr bwMode="auto">
          <a:xfrm>
            <a:off x="3124200" y="1066800"/>
            <a:ext cx="1071135" cy="931887"/>
          </a:xfrm>
          <a:prstGeom prst="rect">
            <a:avLst/>
          </a:prstGeom>
          <a:noFill/>
          <a:ln w="9525">
            <a:noFill/>
            <a:miter lim="800000"/>
            <a:headEnd/>
            <a:tailEnd/>
          </a:ln>
          <a:effectLst/>
        </p:spPr>
      </p:pic>
      <p:grpSp>
        <p:nvGrpSpPr>
          <p:cNvPr id="4" name="Group 10"/>
          <p:cNvGrpSpPr>
            <a:grpSpLocks/>
          </p:cNvGrpSpPr>
          <p:nvPr>
            <p:custDataLst>
              <p:tags r:id="rId7"/>
            </p:custDataLst>
          </p:nvPr>
        </p:nvGrpSpPr>
        <p:grpSpPr bwMode="auto">
          <a:xfrm>
            <a:off x="990600" y="887412"/>
            <a:ext cx="1143000" cy="2389188"/>
            <a:chOff x="3696" y="991"/>
            <a:chExt cx="720" cy="1505"/>
          </a:xfrm>
        </p:grpSpPr>
        <p:sp>
          <p:nvSpPr>
            <p:cNvPr id="40" name="Oval 11"/>
            <p:cNvSpPr>
              <a:spLocks noChangeArrowheads="1"/>
            </p:cNvSpPr>
            <p:nvPr>
              <p:custDataLst>
                <p:tags r:id="rId34"/>
              </p:custDataLst>
            </p:nvPr>
          </p:nvSpPr>
          <p:spPr bwMode="auto">
            <a:xfrm>
              <a:off x="3984" y="1200"/>
              <a:ext cx="192" cy="240"/>
            </a:xfrm>
            <a:prstGeom prst="ellipse">
              <a:avLst/>
            </a:prstGeom>
            <a:noFill/>
            <a:ln w="9525">
              <a:solidFill>
                <a:srgbClr val="FFFFFF"/>
              </a:solidFill>
              <a:round/>
              <a:headEnd/>
              <a:tailEnd/>
            </a:ln>
            <a:effectLst/>
          </p:spPr>
          <p:txBody>
            <a:bodyPr wrap="none" anchor="ctr"/>
            <a:lstStyle/>
            <a:p>
              <a:endParaRPr lang="en-US"/>
            </a:p>
          </p:txBody>
        </p:sp>
        <p:sp>
          <p:nvSpPr>
            <p:cNvPr id="41" name="Line 12"/>
            <p:cNvSpPr>
              <a:spLocks noChangeShapeType="1"/>
            </p:cNvSpPr>
            <p:nvPr>
              <p:custDataLst>
                <p:tags r:id="rId35"/>
              </p:custDataLst>
            </p:nvPr>
          </p:nvSpPr>
          <p:spPr bwMode="auto">
            <a:xfrm>
              <a:off x="4080" y="1440"/>
              <a:ext cx="0" cy="432"/>
            </a:xfrm>
            <a:prstGeom prst="line">
              <a:avLst/>
            </a:prstGeom>
            <a:noFill/>
            <a:ln w="28575">
              <a:solidFill>
                <a:srgbClr val="FFFFFF"/>
              </a:solidFill>
              <a:round/>
              <a:headEnd/>
              <a:tailEnd/>
            </a:ln>
            <a:effectLst/>
          </p:spPr>
          <p:txBody>
            <a:bodyPr/>
            <a:lstStyle/>
            <a:p>
              <a:endParaRPr lang="en-US"/>
            </a:p>
          </p:txBody>
        </p:sp>
        <p:sp>
          <p:nvSpPr>
            <p:cNvPr id="42" name="AutoShape 13"/>
            <p:cNvSpPr>
              <a:spLocks noChangeArrowheads="1"/>
            </p:cNvSpPr>
            <p:nvPr>
              <p:custDataLst>
                <p:tags r:id="rId36"/>
              </p:custDataLst>
            </p:nvPr>
          </p:nvSpPr>
          <p:spPr bwMode="auto">
            <a:xfrm>
              <a:off x="3888" y="1872"/>
              <a:ext cx="384" cy="384"/>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43" name="Line 14"/>
            <p:cNvSpPr>
              <a:spLocks noChangeShapeType="1"/>
            </p:cNvSpPr>
            <p:nvPr>
              <p:custDataLst>
                <p:tags r:id="rId37"/>
              </p:custDataLst>
            </p:nvPr>
          </p:nvSpPr>
          <p:spPr bwMode="auto">
            <a:xfrm flipV="1">
              <a:off x="3792" y="1536"/>
              <a:ext cx="288" cy="192"/>
            </a:xfrm>
            <a:prstGeom prst="line">
              <a:avLst/>
            </a:prstGeom>
            <a:noFill/>
            <a:ln w="28575">
              <a:solidFill>
                <a:srgbClr val="FFFFFF"/>
              </a:solidFill>
              <a:round/>
              <a:headEnd/>
              <a:tailEnd/>
            </a:ln>
            <a:effectLst/>
          </p:spPr>
          <p:txBody>
            <a:bodyPr/>
            <a:lstStyle/>
            <a:p>
              <a:endParaRPr lang="en-US"/>
            </a:p>
          </p:txBody>
        </p:sp>
        <p:sp>
          <p:nvSpPr>
            <p:cNvPr id="44" name="Line 15"/>
            <p:cNvSpPr>
              <a:spLocks noChangeShapeType="1"/>
            </p:cNvSpPr>
            <p:nvPr>
              <p:custDataLst>
                <p:tags r:id="rId38"/>
              </p:custDataLst>
            </p:nvPr>
          </p:nvSpPr>
          <p:spPr bwMode="auto">
            <a:xfrm>
              <a:off x="4080" y="1536"/>
              <a:ext cx="240" cy="192"/>
            </a:xfrm>
            <a:prstGeom prst="line">
              <a:avLst/>
            </a:prstGeom>
            <a:noFill/>
            <a:ln w="28575">
              <a:solidFill>
                <a:srgbClr val="FFFFFF"/>
              </a:solidFill>
              <a:round/>
              <a:headEnd/>
              <a:tailEnd/>
            </a:ln>
            <a:effectLst/>
          </p:spPr>
          <p:txBody>
            <a:bodyPr/>
            <a:lstStyle/>
            <a:p>
              <a:endParaRPr lang="en-US"/>
            </a:p>
          </p:txBody>
        </p:sp>
        <p:sp>
          <p:nvSpPr>
            <p:cNvPr id="45" name="Line 16"/>
            <p:cNvSpPr>
              <a:spLocks noChangeShapeType="1"/>
            </p:cNvSpPr>
            <p:nvPr>
              <p:custDataLst>
                <p:tags r:id="rId39"/>
              </p:custDataLst>
            </p:nvPr>
          </p:nvSpPr>
          <p:spPr bwMode="auto">
            <a:xfrm>
              <a:off x="4320" y="1728"/>
              <a:ext cx="96" cy="0"/>
            </a:xfrm>
            <a:prstGeom prst="line">
              <a:avLst/>
            </a:prstGeom>
            <a:noFill/>
            <a:ln w="28575">
              <a:solidFill>
                <a:srgbClr val="FFFFFF"/>
              </a:solidFill>
              <a:round/>
              <a:headEnd/>
              <a:tailEnd/>
            </a:ln>
            <a:effectLst/>
          </p:spPr>
          <p:txBody>
            <a:bodyPr/>
            <a:lstStyle/>
            <a:p>
              <a:endParaRPr lang="en-US"/>
            </a:p>
          </p:txBody>
        </p:sp>
        <p:sp>
          <p:nvSpPr>
            <p:cNvPr id="46" name="Line 17"/>
            <p:cNvSpPr>
              <a:spLocks noChangeShapeType="1"/>
            </p:cNvSpPr>
            <p:nvPr>
              <p:custDataLst>
                <p:tags r:id="rId40"/>
              </p:custDataLst>
            </p:nvPr>
          </p:nvSpPr>
          <p:spPr bwMode="auto">
            <a:xfrm>
              <a:off x="4320" y="1728"/>
              <a:ext cx="96" cy="48"/>
            </a:xfrm>
            <a:prstGeom prst="line">
              <a:avLst/>
            </a:prstGeom>
            <a:noFill/>
            <a:ln w="28575">
              <a:solidFill>
                <a:srgbClr val="FFFFFF"/>
              </a:solidFill>
              <a:round/>
              <a:headEnd/>
              <a:tailEnd/>
            </a:ln>
            <a:effectLst/>
          </p:spPr>
          <p:txBody>
            <a:bodyPr/>
            <a:lstStyle/>
            <a:p>
              <a:endParaRPr lang="en-US"/>
            </a:p>
          </p:txBody>
        </p:sp>
        <p:sp>
          <p:nvSpPr>
            <p:cNvPr id="47" name="Line 18"/>
            <p:cNvSpPr>
              <a:spLocks noChangeShapeType="1"/>
            </p:cNvSpPr>
            <p:nvPr>
              <p:custDataLst>
                <p:tags r:id="rId41"/>
              </p:custDataLst>
            </p:nvPr>
          </p:nvSpPr>
          <p:spPr bwMode="auto">
            <a:xfrm>
              <a:off x="4320" y="1728"/>
              <a:ext cx="0" cy="96"/>
            </a:xfrm>
            <a:prstGeom prst="line">
              <a:avLst/>
            </a:prstGeom>
            <a:noFill/>
            <a:ln w="28575">
              <a:solidFill>
                <a:srgbClr val="FFFFFF"/>
              </a:solidFill>
              <a:round/>
              <a:headEnd/>
              <a:tailEnd/>
            </a:ln>
            <a:effectLst/>
          </p:spPr>
          <p:txBody>
            <a:bodyPr/>
            <a:lstStyle/>
            <a:p>
              <a:endParaRPr lang="en-US"/>
            </a:p>
          </p:txBody>
        </p:sp>
        <p:sp>
          <p:nvSpPr>
            <p:cNvPr id="48" name="Line 19"/>
            <p:cNvSpPr>
              <a:spLocks noChangeShapeType="1"/>
            </p:cNvSpPr>
            <p:nvPr>
              <p:custDataLst>
                <p:tags r:id="rId42"/>
              </p:custDataLst>
            </p:nvPr>
          </p:nvSpPr>
          <p:spPr bwMode="auto">
            <a:xfrm>
              <a:off x="3696" y="1728"/>
              <a:ext cx="96" cy="0"/>
            </a:xfrm>
            <a:prstGeom prst="line">
              <a:avLst/>
            </a:prstGeom>
            <a:noFill/>
            <a:ln w="28575">
              <a:solidFill>
                <a:srgbClr val="FFFFFF"/>
              </a:solidFill>
              <a:round/>
              <a:headEnd/>
              <a:tailEnd/>
            </a:ln>
            <a:effectLst/>
          </p:spPr>
          <p:txBody>
            <a:bodyPr/>
            <a:lstStyle/>
            <a:p>
              <a:endParaRPr lang="en-US"/>
            </a:p>
          </p:txBody>
        </p:sp>
        <p:sp>
          <p:nvSpPr>
            <p:cNvPr id="49" name="Line 20"/>
            <p:cNvSpPr>
              <a:spLocks noChangeShapeType="1"/>
            </p:cNvSpPr>
            <p:nvPr>
              <p:custDataLst>
                <p:tags r:id="rId43"/>
              </p:custDataLst>
            </p:nvPr>
          </p:nvSpPr>
          <p:spPr bwMode="auto">
            <a:xfrm>
              <a:off x="3792" y="1728"/>
              <a:ext cx="0" cy="96"/>
            </a:xfrm>
            <a:prstGeom prst="line">
              <a:avLst/>
            </a:prstGeom>
            <a:noFill/>
            <a:ln w="28575">
              <a:solidFill>
                <a:srgbClr val="FFFFFF"/>
              </a:solidFill>
              <a:round/>
              <a:headEnd/>
              <a:tailEnd/>
            </a:ln>
            <a:effectLst/>
          </p:spPr>
          <p:txBody>
            <a:bodyPr/>
            <a:lstStyle/>
            <a:p>
              <a:endParaRPr lang="en-US"/>
            </a:p>
          </p:txBody>
        </p:sp>
        <p:sp>
          <p:nvSpPr>
            <p:cNvPr id="50" name="Line 21"/>
            <p:cNvSpPr>
              <a:spLocks noChangeShapeType="1"/>
            </p:cNvSpPr>
            <p:nvPr>
              <p:custDataLst>
                <p:tags r:id="rId44"/>
              </p:custDataLst>
            </p:nvPr>
          </p:nvSpPr>
          <p:spPr bwMode="auto">
            <a:xfrm flipH="1">
              <a:off x="3696" y="1728"/>
              <a:ext cx="96" cy="48"/>
            </a:xfrm>
            <a:prstGeom prst="line">
              <a:avLst/>
            </a:prstGeom>
            <a:noFill/>
            <a:ln w="28575">
              <a:solidFill>
                <a:srgbClr val="FFFFFF"/>
              </a:solidFill>
              <a:round/>
              <a:headEnd/>
              <a:tailEnd/>
            </a:ln>
            <a:effectLst/>
          </p:spPr>
          <p:txBody>
            <a:bodyPr/>
            <a:lstStyle/>
            <a:p>
              <a:endParaRPr lang="en-US"/>
            </a:p>
          </p:txBody>
        </p:sp>
        <p:sp>
          <p:nvSpPr>
            <p:cNvPr id="51" name="Freeform 22"/>
            <p:cNvSpPr>
              <a:spLocks/>
            </p:cNvSpPr>
            <p:nvPr>
              <p:custDataLst>
                <p:tags r:id="rId45"/>
              </p:custDataLst>
            </p:nvPr>
          </p:nvSpPr>
          <p:spPr bwMode="auto">
            <a:xfrm>
              <a:off x="4176" y="1275"/>
              <a:ext cx="177" cy="94"/>
            </a:xfrm>
            <a:custGeom>
              <a:avLst/>
              <a:gdLst/>
              <a:ahLst/>
              <a:cxnLst>
                <a:cxn ang="0">
                  <a:pos x="0" y="21"/>
                </a:cxn>
                <a:cxn ang="0">
                  <a:pos x="35" y="94"/>
                </a:cxn>
                <a:cxn ang="0">
                  <a:pos x="45" y="0"/>
                </a:cxn>
                <a:cxn ang="0">
                  <a:pos x="92" y="75"/>
                </a:cxn>
                <a:cxn ang="0">
                  <a:pos x="120" y="0"/>
                </a:cxn>
                <a:cxn ang="0">
                  <a:pos x="177" y="66"/>
                </a:cxn>
              </a:cxnLst>
              <a:rect l="0" t="0" r="r" b="b"/>
              <a:pathLst>
                <a:path w="177" h="94">
                  <a:moveTo>
                    <a:pt x="0" y="21"/>
                  </a:moveTo>
                  <a:lnTo>
                    <a:pt x="35" y="94"/>
                  </a:lnTo>
                  <a:lnTo>
                    <a:pt x="45" y="0"/>
                  </a:lnTo>
                  <a:lnTo>
                    <a:pt x="92" y="75"/>
                  </a:lnTo>
                  <a:lnTo>
                    <a:pt x="120" y="0"/>
                  </a:lnTo>
                  <a:lnTo>
                    <a:pt x="177" y="66"/>
                  </a:lnTo>
                </a:path>
              </a:pathLst>
            </a:custGeom>
            <a:noFill/>
            <a:ln w="28575" cmpd="sng">
              <a:solidFill>
                <a:srgbClr val="FFFF00"/>
              </a:solidFill>
              <a:round/>
              <a:headEnd type="none" w="med" len="med"/>
              <a:tailEnd type="none" w="med" len="med"/>
            </a:ln>
            <a:effectLst/>
          </p:spPr>
          <p:txBody>
            <a:bodyPr/>
            <a:lstStyle/>
            <a:p>
              <a:endParaRPr lang="en-US"/>
            </a:p>
          </p:txBody>
        </p:sp>
        <p:sp>
          <p:nvSpPr>
            <p:cNvPr id="52" name="Freeform 23"/>
            <p:cNvSpPr>
              <a:spLocks/>
            </p:cNvSpPr>
            <p:nvPr>
              <p:custDataLst>
                <p:tags r:id="rId46"/>
              </p:custDataLst>
            </p:nvPr>
          </p:nvSpPr>
          <p:spPr bwMode="auto">
            <a:xfrm>
              <a:off x="4128" y="1114"/>
              <a:ext cx="197" cy="104"/>
            </a:xfrm>
            <a:custGeom>
              <a:avLst/>
              <a:gdLst/>
              <a:ahLst/>
              <a:cxnLst>
                <a:cxn ang="0">
                  <a:pos x="0" y="86"/>
                </a:cxn>
                <a:cxn ang="0">
                  <a:pos x="36" y="10"/>
                </a:cxn>
                <a:cxn ang="0">
                  <a:pos x="55" y="104"/>
                </a:cxn>
                <a:cxn ang="0">
                  <a:pos x="102" y="0"/>
                </a:cxn>
                <a:cxn ang="0">
                  <a:pos x="131" y="104"/>
                </a:cxn>
                <a:cxn ang="0">
                  <a:pos x="197" y="76"/>
                </a:cxn>
              </a:cxnLst>
              <a:rect l="0" t="0" r="r" b="b"/>
              <a:pathLst>
                <a:path w="197" h="104">
                  <a:moveTo>
                    <a:pt x="0" y="86"/>
                  </a:moveTo>
                  <a:lnTo>
                    <a:pt x="36" y="10"/>
                  </a:lnTo>
                  <a:lnTo>
                    <a:pt x="55" y="104"/>
                  </a:lnTo>
                  <a:lnTo>
                    <a:pt x="102" y="0"/>
                  </a:lnTo>
                  <a:lnTo>
                    <a:pt x="131" y="104"/>
                  </a:lnTo>
                  <a:lnTo>
                    <a:pt x="197" y="76"/>
                  </a:lnTo>
                </a:path>
              </a:pathLst>
            </a:custGeom>
            <a:noFill/>
            <a:ln w="28575" cmpd="sng">
              <a:solidFill>
                <a:srgbClr val="FFFF00"/>
              </a:solidFill>
              <a:round/>
              <a:headEnd type="none" w="med" len="med"/>
              <a:tailEnd type="none" w="med" len="med"/>
            </a:ln>
            <a:effectLst/>
          </p:spPr>
          <p:txBody>
            <a:bodyPr/>
            <a:lstStyle/>
            <a:p>
              <a:endParaRPr lang="en-US"/>
            </a:p>
          </p:txBody>
        </p:sp>
        <p:sp>
          <p:nvSpPr>
            <p:cNvPr id="53" name="Freeform 24"/>
            <p:cNvSpPr>
              <a:spLocks/>
            </p:cNvSpPr>
            <p:nvPr>
              <p:custDataLst>
                <p:tags r:id="rId47"/>
              </p:custDataLst>
            </p:nvPr>
          </p:nvSpPr>
          <p:spPr bwMode="auto">
            <a:xfrm>
              <a:off x="3796" y="1294"/>
              <a:ext cx="188" cy="113"/>
            </a:xfrm>
            <a:custGeom>
              <a:avLst/>
              <a:gdLst/>
              <a:ahLst/>
              <a:cxnLst>
                <a:cxn ang="0">
                  <a:pos x="0" y="56"/>
                </a:cxn>
                <a:cxn ang="0">
                  <a:pos x="66" y="0"/>
                </a:cxn>
                <a:cxn ang="0">
                  <a:pos x="85" y="113"/>
                </a:cxn>
                <a:cxn ang="0">
                  <a:pos x="123" y="0"/>
                </a:cxn>
                <a:cxn ang="0">
                  <a:pos x="151" y="104"/>
                </a:cxn>
                <a:cxn ang="0">
                  <a:pos x="188" y="2"/>
                </a:cxn>
              </a:cxnLst>
              <a:rect l="0" t="0" r="r" b="b"/>
              <a:pathLst>
                <a:path w="188" h="113">
                  <a:moveTo>
                    <a:pt x="0" y="56"/>
                  </a:moveTo>
                  <a:lnTo>
                    <a:pt x="66" y="0"/>
                  </a:lnTo>
                  <a:lnTo>
                    <a:pt x="85" y="113"/>
                  </a:lnTo>
                  <a:lnTo>
                    <a:pt x="123" y="0"/>
                  </a:lnTo>
                  <a:lnTo>
                    <a:pt x="151" y="104"/>
                  </a:lnTo>
                  <a:lnTo>
                    <a:pt x="188" y="2"/>
                  </a:lnTo>
                </a:path>
              </a:pathLst>
            </a:custGeom>
            <a:noFill/>
            <a:ln w="28575" cmpd="sng">
              <a:solidFill>
                <a:srgbClr val="FFFF00"/>
              </a:solidFill>
              <a:round/>
              <a:headEnd type="none" w="med" len="med"/>
              <a:tailEnd type="none" w="med" len="med"/>
            </a:ln>
            <a:effectLst/>
          </p:spPr>
          <p:txBody>
            <a:bodyPr/>
            <a:lstStyle/>
            <a:p>
              <a:endParaRPr lang="en-US"/>
            </a:p>
          </p:txBody>
        </p:sp>
        <p:sp>
          <p:nvSpPr>
            <p:cNvPr id="54" name="Freeform 25"/>
            <p:cNvSpPr>
              <a:spLocks/>
            </p:cNvSpPr>
            <p:nvPr>
              <p:custDataLst>
                <p:tags r:id="rId48"/>
              </p:custDataLst>
            </p:nvPr>
          </p:nvSpPr>
          <p:spPr bwMode="auto">
            <a:xfrm>
              <a:off x="3843" y="1143"/>
              <a:ext cx="180" cy="94"/>
            </a:xfrm>
            <a:custGeom>
              <a:avLst/>
              <a:gdLst/>
              <a:ahLst/>
              <a:cxnLst>
                <a:cxn ang="0">
                  <a:pos x="0" y="28"/>
                </a:cxn>
                <a:cxn ang="0">
                  <a:pos x="66" y="66"/>
                </a:cxn>
                <a:cxn ang="0">
                  <a:pos x="104" y="0"/>
                </a:cxn>
                <a:cxn ang="0">
                  <a:pos x="113" y="75"/>
                </a:cxn>
                <a:cxn ang="0">
                  <a:pos x="161" y="18"/>
                </a:cxn>
                <a:cxn ang="0">
                  <a:pos x="180" y="94"/>
                </a:cxn>
              </a:cxnLst>
              <a:rect l="0" t="0" r="r" b="b"/>
              <a:pathLst>
                <a:path w="180" h="94">
                  <a:moveTo>
                    <a:pt x="0" y="28"/>
                  </a:moveTo>
                  <a:lnTo>
                    <a:pt x="66" y="66"/>
                  </a:lnTo>
                  <a:lnTo>
                    <a:pt x="104" y="0"/>
                  </a:lnTo>
                  <a:lnTo>
                    <a:pt x="113" y="75"/>
                  </a:lnTo>
                  <a:lnTo>
                    <a:pt x="161" y="18"/>
                  </a:lnTo>
                  <a:lnTo>
                    <a:pt x="180" y="94"/>
                  </a:lnTo>
                </a:path>
              </a:pathLst>
            </a:custGeom>
            <a:noFill/>
            <a:ln w="28575" cmpd="sng">
              <a:solidFill>
                <a:srgbClr val="FFFF00"/>
              </a:solidFill>
              <a:round/>
              <a:headEnd type="none" w="med" len="med"/>
              <a:tailEnd type="none" w="med" len="med"/>
            </a:ln>
            <a:effectLst/>
          </p:spPr>
          <p:txBody>
            <a:bodyPr/>
            <a:lstStyle/>
            <a:p>
              <a:endParaRPr lang="en-US"/>
            </a:p>
          </p:txBody>
        </p:sp>
        <p:sp>
          <p:nvSpPr>
            <p:cNvPr id="55" name="Freeform 26"/>
            <p:cNvSpPr>
              <a:spLocks/>
            </p:cNvSpPr>
            <p:nvPr>
              <p:custDataLst>
                <p:tags r:id="rId49"/>
              </p:custDataLst>
            </p:nvPr>
          </p:nvSpPr>
          <p:spPr bwMode="auto">
            <a:xfrm>
              <a:off x="4023" y="991"/>
              <a:ext cx="75" cy="199"/>
            </a:xfrm>
            <a:custGeom>
              <a:avLst/>
              <a:gdLst/>
              <a:ahLst/>
              <a:cxnLst>
                <a:cxn ang="0">
                  <a:pos x="47" y="199"/>
                </a:cxn>
                <a:cxn ang="0">
                  <a:pos x="0" y="133"/>
                </a:cxn>
                <a:cxn ang="0">
                  <a:pos x="75" y="123"/>
                </a:cxn>
                <a:cxn ang="0">
                  <a:pos x="0" y="76"/>
                </a:cxn>
                <a:cxn ang="0">
                  <a:pos x="75" y="57"/>
                </a:cxn>
                <a:cxn ang="0">
                  <a:pos x="9" y="0"/>
                </a:cxn>
              </a:cxnLst>
              <a:rect l="0" t="0" r="r" b="b"/>
              <a:pathLst>
                <a:path w="75" h="199">
                  <a:moveTo>
                    <a:pt x="47" y="199"/>
                  </a:moveTo>
                  <a:lnTo>
                    <a:pt x="0" y="133"/>
                  </a:lnTo>
                  <a:lnTo>
                    <a:pt x="75" y="123"/>
                  </a:lnTo>
                  <a:lnTo>
                    <a:pt x="0" y="76"/>
                  </a:lnTo>
                  <a:lnTo>
                    <a:pt x="75" y="57"/>
                  </a:lnTo>
                  <a:lnTo>
                    <a:pt x="9" y="0"/>
                  </a:lnTo>
                </a:path>
              </a:pathLst>
            </a:custGeom>
            <a:noFill/>
            <a:ln w="28575" cmpd="sng">
              <a:solidFill>
                <a:srgbClr val="FFFF00"/>
              </a:solidFill>
              <a:round/>
              <a:headEnd type="none" w="med" len="med"/>
              <a:tailEnd type="none" w="med" len="med"/>
            </a:ln>
            <a:effectLst/>
          </p:spPr>
          <p:txBody>
            <a:bodyPr/>
            <a:lstStyle/>
            <a:p>
              <a:endParaRPr lang="en-US"/>
            </a:p>
          </p:txBody>
        </p:sp>
        <p:sp>
          <p:nvSpPr>
            <p:cNvPr id="56" name="Line 27"/>
            <p:cNvSpPr>
              <a:spLocks noChangeShapeType="1"/>
            </p:cNvSpPr>
            <p:nvPr>
              <p:custDataLst>
                <p:tags r:id="rId50"/>
              </p:custDataLst>
            </p:nvPr>
          </p:nvSpPr>
          <p:spPr bwMode="auto">
            <a:xfrm>
              <a:off x="3984" y="2256"/>
              <a:ext cx="0" cy="192"/>
            </a:xfrm>
            <a:prstGeom prst="line">
              <a:avLst/>
            </a:prstGeom>
            <a:noFill/>
            <a:ln w="28575">
              <a:solidFill>
                <a:srgbClr val="FFFFFF"/>
              </a:solidFill>
              <a:round/>
              <a:headEnd/>
              <a:tailEnd/>
            </a:ln>
            <a:effectLst/>
          </p:spPr>
          <p:txBody>
            <a:bodyPr/>
            <a:lstStyle/>
            <a:p>
              <a:endParaRPr lang="en-US"/>
            </a:p>
          </p:txBody>
        </p:sp>
        <p:sp>
          <p:nvSpPr>
            <p:cNvPr id="57" name="Line 28"/>
            <p:cNvSpPr>
              <a:spLocks noChangeShapeType="1"/>
            </p:cNvSpPr>
            <p:nvPr>
              <p:custDataLst>
                <p:tags r:id="rId51"/>
              </p:custDataLst>
            </p:nvPr>
          </p:nvSpPr>
          <p:spPr bwMode="auto">
            <a:xfrm flipH="1">
              <a:off x="3936" y="2448"/>
              <a:ext cx="48" cy="48"/>
            </a:xfrm>
            <a:prstGeom prst="line">
              <a:avLst/>
            </a:prstGeom>
            <a:noFill/>
            <a:ln w="28575">
              <a:solidFill>
                <a:srgbClr val="FFFFFF"/>
              </a:solidFill>
              <a:round/>
              <a:headEnd/>
              <a:tailEnd/>
            </a:ln>
            <a:effectLst/>
          </p:spPr>
          <p:txBody>
            <a:bodyPr/>
            <a:lstStyle/>
            <a:p>
              <a:endParaRPr lang="en-US"/>
            </a:p>
          </p:txBody>
        </p:sp>
        <p:sp>
          <p:nvSpPr>
            <p:cNvPr id="58" name="Line 29"/>
            <p:cNvSpPr>
              <a:spLocks noChangeShapeType="1"/>
            </p:cNvSpPr>
            <p:nvPr>
              <p:custDataLst>
                <p:tags r:id="rId52"/>
              </p:custDataLst>
            </p:nvPr>
          </p:nvSpPr>
          <p:spPr bwMode="auto">
            <a:xfrm>
              <a:off x="3984" y="2448"/>
              <a:ext cx="0" cy="48"/>
            </a:xfrm>
            <a:prstGeom prst="line">
              <a:avLst/>
            </a:prstGeom>
            <a:noFill/>
            <a:ln w="28575">
              <a:solidFill>
                <a:srgbClr val="FFFFFF"/>
              </a:solidFill>
              <a:round/>
              <a:headEnd/>
              <a:tailEnd/>
            </a:ln>
            <a:effectLst/>
          </p:spPr>
          <p:txBody>
            <a:bodyPr/>
            <a:lstStyle/>
            <a:p>
              <a:endParaRPr lang="en-US"/>
            </a:p>
          </p:txBody>
        </p:sp>
        <p:sp>
          <p:nvSpPr>
            <p:cNvPr id="59" name="Line 30"/>
            <p:cNvSpPr>
              <a:spLocks noChangeShapeType="1"/>
            </p:cNvSpPr>
            <p:nvPr>
              <p:custDataLst>
                <p:tags r:id="rId53"/>
              </p:custDataLst>
            </p:nvPr>
          </p:nvSpPr>
          <p:spPr bwMode="auto">
            <a:xfrm>
              <a:off x="4176" y="2256"/>
              <a:ext cx="0" cy="192"/>
            </a:xfrm>
            <a:prstGeom prst="line">
              <a:avLst/>
            </a:prstGeom>
            <a:noFill/>
            <a:ln w="28575">
              <a:solidFill>
                <a:srgbClr val="FFFFFF"/>
              </a:solidFill>
              <a:round/>
              <a:headEnd/>
              <a:tailEnd/>
            </a:ln>
            <a:effectLst/>
          </p:spPr>
          <p:txBody>
            <a:bodyPr/>
            <a:lstStyle/>
            <a:p>
              <a:endParaRPr lang="en-US"/>
            </a:p>
          </p:txBody>
        </p:sp>
        <p:sp>
          <p:nvSpPr>
            <p:cNvPr id="60" name="Line 31"/>
            <p:cNvSpPr>
              <a:spLocks noChangeShapeType="1"/>
            </p:cNvSpPr>
            <p:nvPr>
              <p:custDataLst>
                <p:tags r:id="rId54"/>
              </p:custDataLst>
            </p:nvPr>
          </p:nvSpPr>
          <p:spPr bwMode="auto">
            <a:xfrm flipH="1">
              <a:off x="4128" y="2448"/>
              <a:ext cx="48" cy="48"/>
            </a:xfrm>
            <a:prstGeom prst="line">
              <a:avLst/>
            </a:prstGeom>
            <a:noFill/>
            <a:ln w="28575">
              <a:solidFill>
                <a:srgbClr val="FFFFFF"/>
              </a:solidFill>
              <a:round/>
              <a:headEnd/>
              <a:tailEnd/>
            </a:ln>
            <a:effectLst/>
          </p:spPr>
          <p:txBody>
            <a:bodyPr/>
            <a:lstStyle/>
            <a:p>
              <a:endParaRPr lang="en-US"/>
            </a:p>
          </p:txBody>
        </p:sp>
        <p:sp>
          <p:nvSpPr>
            <p:cNvPr id="61" name="Line 32"/>
            <p:cNvSpPr>
              <a:spLocks noChangeShapeType="1"/>
            </p:cNvSpPr>
            <p:nvPr>
              <p:custDataLst>
                <p:tags r:id="rId55"/>
              </p:custDataLst>
            </p:nvPr>
          </p:nvSpPr>
          <p:spPr bwMode="auto">
            <a:xfrm>
              <a:off x="4176" y="2448"/>
              <a:ext cx="0" cy="48"/>
            </a:xfrm>
            <a:prstGeom prst="line">
              <a:avLst/>
            </a:prstGeom>
            <a:noFill/>
            <a:ln w="28575">
              <a:solidFill>
                <a:srgbClr val="FFFFFF"/>
              </a:solidFill>
              <a:round/>
              <a:headEnd/>
              <a:tailEnd/>
            </a:ln>
            <a:effectLst/>
          </p:spPr>
          <p:txBody>
            <a:bodyPr/>
            <a:lstStyle/>
            <a:p>
              <a:endParaRPr lang="en-US"/>
            </a:p>
          </p:txBody>
        </p:sp>
      </p:grpSp>
      <p:sp>
        <p:nvSpPr>
          <p:cNvPr id="62" name="Freeform 61"/>
          <p:cNvSpPr/>
          <p:nvPr>
            <p:custDataLst>
              <p:tags r:id="rId8"/>
            </p:custDataLst>
          </p:nvPr>
        </p:nvSpPr>
        <p:spPr>
          <a:xfrm>
            <a:off x="609600" y="762000"/>
            <a:ext cx="6781800" cy="2667000"/>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8600" h="2667000">
                <a:moveTo>
                  <a:pt x="7315200" y="1828800"/>
                </a:moveTo>
                <a:lnTo>
                  <a:pt x="7315200" y="2667000"/>
                </a:lnTo>
                <a:lnTo>
                  <a:pt x="0" y="2667000"/>
                </a:lnTo>
                <a:lnTo>
                  <a:pt x="0" y="0"/>
                </a:lnTo>
                <a:lnTo>
                  <a:pt x="7315200" y="0"/>
                </a:lnTo>
                <a:lnTo>
                  <a:pt x="7315200" y="685800"/>
                </a:lnTo>
                <a:cubicBezTo>
                  <a:pt x="7360873" y="710501"/>
                  <a:pt x="7848600" y="1676400"/>
                  <a:pt x="7848600" y="1676400"/>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33"/>
          <p:cNvGrpSpPr>
            <a:grpSpLocks/>
          </p:cNvGrpSpPr>
          <p:nvPr>
            <p:custDataLst>
              <p:tags r:id="rId9"/>
            </p:custDataLst>
          </p:nvPr>
        </p:nvGrpSpPr>
        <p:grpSpPr bwMode="auto">
          <a:xfrm>
            <a:off x="7467600" y="838200"/>
            <a:ext cx="1143000" cy="2312988"/>
            <a:chOff x="4512" y="1680"/>
            <a:chExt cx="720" cy="1457"/>
          </a:xfrm>
        </p:grpSpPr>
        <p:sp>
          <p:nvSpPr>
            <p:cNvPr id="64" name="Oval 34"/>
            <p:cNvSpPr>
              <a:spLocks noChangeArrowheads="1"/>
            </p:cNvSpPr>
            <p:nvPr>
              <p:custDataLst>
                <p:tags r:id="rId10"/>
              </p:custDataLst>
            </p:nvPr>
          </p:nvSpPr>
          <p:spPr bwMode="auto">
            <a:xfrm>
              <a:off x="4800" y="1841"/>
              <a:ext cx="192" cy="240"/>
            </a:xfrm>
            <a:prstGeom prst="ellipse">
              <a:avLst/>
            </a:prstGeom>
            <a:noFill/>
            <a:ln w="9525">
              <a:solidFill>
                <a:srgbClr val="FFFFFF"/>
              </a:solidFill>
              <a:round/>
              <a:headEnd/>
              <a:tailEnd/>
            </a:ln>
            <a:effectLst/>
          </p:spPr>
          <p:txBody>
            <a:bodyPr wrap="none" anchor="ctr"/>
            <a:lstStyle/>
            <a:p>
              <a:endParaRPr lang="en-US"/>
            </a:p>
          </p:txBody>
        </p:sp>
        <p:sp>
          <p:nvSpPr>
            <p:cNvPr id="65" name="Line 35"/>
            <p:cNvSpPr>
              <a:spLocks noChangeShapeType="1"/>
            </p:cNvSpPr>
            <p:nvPr>
              <p:custDataLst>
                <p:tags r:id="rId11"/>
              </p:custDataLst>
            </p:nvPr>
          </p:nvSpPr>
          <p:spPr bwMode="auto">
            <a:xfrm>
              <a:off x="4896" y="2081"/>
              <a:ext cx="0" cy="432"/>
            </a:xfrm>
            <a:prstGeom prst="line">
              <a:avLst/>
            </a:prstGeom>
            <a:noFill/>
            <a:ln w="28575">
              <a:solidFill>
                <a:srgbClr val="FFFFFF"/>
              </a:solidFill>
              <a:round/>
              <a:headEnd/>
              <a:tailEnd/>
            </a:ln>
            <a:effectLst/>
          </p:spPr>
          <p:txBody>
            <a:bodyPr/>
            <a:lstStyle/>
            <a:p>
              <a:endParaRPr lang="en-US"/>
            </a:p>
          </p:txBody>
        </p:sp>
        <p:sp>
          <p:nvSpPr>
            <p:cNvPr id="66" name="Line 36"/>
            <p:cNvSpPr>
              <a:spLocks noChangeShapeType="1"/>
            </p:cNvSpPr>
            <p:nvPr>
              <p:custDataLst>
                <p:tags r:id="rId12"/>
              </p:custDataLst>
            </p:nvPr>
          </p:nvSpPr>
          <p:spPr bwMode="auto">
            <a:xfrm flipV="1">
              <a:off x="4608" y="2177"/>
              <a:ext cx="288" cy="192"/>
            </a:xfrm>
            <a:prstGeom prst="line">
              <a:avLst/>
            </a:prstGeom>
            <a:noFill/>
            <a:ln w="28575">
              <a:solidFill>
                <a:srgbClr val="FFFFFF"/>
              </a:solidFill>
              <a:round/>
              <a:headEnd/>
              <a:tailEnd/>
            </a:ln>
            <a:effectLst/>
          </p:spPr>
          <p:txBody>
            <a:bodyPr/>
            <a:lstStyle/>
            <a:p>
              <a:endParaRPr lang="en-US"/>
            </a:p>
          </p:txBody>
        </p:sp>
        <p:sp>
          <p:nvSpPr>
            <p:cNvPr id="67" name="Line 37"/>
            <p:cNvSpPr>
              <a:spLocks noChangeShapeType="1"/>
            </p:cNvSpPr>
            <p:nvPr>
              <p:custDataLst>
                <p:tags r:id="rId13"/>
              </p:custDataLst>
            </p:nvPr>
          </p:nvSpPr>
          <p:spPr bwMode="auto">
            <a:xfrm>
              <a:off x="4896" y="2177"/>
              <a:ext cx="240" cy="192"/>
            </a:xfrm>
            <a:prstGeom prst="line">
              <a:avLst/>
            </a:prstGeom>
            <a:noFill/>
            <a:ln w="28575">
              <a:solidFill>
                <a:srgbClr val="FFFFFF"/>
              </a:solidFill>
              <a:round/>
              <a:headEnd/>
              <a:tailEnd/>
            </a:ln>
            <a:effectLst/>
          </p:spPr>
          <p:txBody>
            <a:bodyPr/>
            <a:lstStyle/>
            <a:p>
              <a:endParaRPr lang="en-US"/>
            </a:p>
          </p:txBody>
        </p:sp>
        <p:sp>
          <p:nvSpPr>
            <p:cNvPr id="68" name="Line 38"/>
            <p:cNvSpPr>
              <a:spLocks noChangeShapeType="1"/>
            </p:cNvSpPr>
            <p:nvPr>
              <p:custDataLst>
                <p:tags r:id="rId14"/>
              </p:custDataLst>
            </p:nvPr>
          </p:nvSpPr>
          <p:spPr bwMode="auto">
            <a:xfrm>
              <a:off x="5136" y="2369"/>
              <a:ext cx="96" cy="0"/>
            </a:xfrm>
            <a:prstGeom prst="line">
              <a:avLst/>
            </a:prstGeom>
            <a:noFill/>
            <a:ln w="28575">
              <a:solidFill>
                <a:srgbClr val="FFFFFF"/>
              </a:solidFill>
              <a:round/>
              <a:headEnd/>
              <a:tailEnd/>
            </a:ln>
            <a:effectLst/>
          </p:spPr>
          <p:txBody>
            <a:bodyPr/>
            <a:lstStyle/>
            <a:p>
              <a:endParaRPr lang="en-US"/>
            </a:p>
          </p:txBody>
        </p:sp>
        <p:sp>
          <p:nvSpPr>
            <p:cNvPr id="69" name="Line 39"/>
            <p:cNvSpPr>
              <a:spLocks noChangeShapeType="1"/>
            </p:cNvSpPr>
            <p:nvPr>
              <p:custDataLst>
                <p:tags r:id="rId15"/>
              </p:custDataLst>
            </p:nvPr>
          </p:nvSpPr>
          <p:spPr bwMode="auto">
            <a:xfrm>
              <a:off x="5136" y="2369"/>
              <a:ext cx="96" cy="48"/>
            </a:xfrm>
            <a:prstGeom prst="line">
              <a:avLst/>
            </a:prstGeom>
            <a:noFill/>
            <a:ln w="28575">
              <a:solidFill>
                <a:srgbClr val="FFFFFF"/>
              </a:solidFill>
              <a:round/>
              <a:headEnd/>
              <a:tailEnd/>
            </a:ln>
            <a:effectLst/>
          </p:spPr>
          <p:txBody>
            <a:bodyPr/>
            <a:lstStyle/>
            <a:p>
              <a:endParaRPr lang="en-US"/>
            </a:p>
          </p:txBody>
        </p:sp>
        <p:sp>
          <p:nvSpPr>
            <p:cNvPr id="70" name="Line 40"/>
            <p:cNvSpPr>
              <a:spLocks noChangeShapeType="1"/>
            </p:cNvSpPr>
            <p:nvPr>
              <p:custDataLst>
                <p:tags r:id="rId16"/>
              </p:custDataLst>
            </p:nvPr>
          </p:nvSpPr>
          <p:spPr bwMode="auto">
            <a:xfrm>
              <a:off x="5136" y="2369"/>
              <a:ext cx="0" cy="96"/>
            </a:xfrm>
            <a:prstGeom prst="line">
              <a:avLst/>
            </a:prstGeom>
            <a:noFill/>
            <a:ln w="28575">
              <a:solidFill>
                <a:srgbClr val="FFFFFF"/>
              </a:solidFill>
              <a:round/>
              <a:headEnd/>
              <a:tailEnd/>
            </a:ln>
            <a:effectLst/>
          </p:spPr>
          <p:txBody>
            <a:bodyPr/>
            <a:lstStyle/>
            <a:p>
              <a:endParaRPr lang="en-US"/>
            </a:p>
          </p:txBody>
        </p:sp>
        <p:sp>
          <p:nvSpPr>
            <p:cNvPr id="71" name="Line 41"/>
            <p:cNvSpPr>
              <a:spLocks noChangeShapeType="1"/>
            </p:cNvSpPr>
            <p:nvPr>
              <p:custDataLst>
                <p:tags r:id="rId17"/>
              </p:custDataLst>
            </p:nvPr>
          </p:nvSpPr>
          <p:spPr bwMode="auto">
            <a:xfrm>
              <a:off x="4512" y="2369"/>
              <a:ext cx="96" cy="0"/>
            </a:xfrm>
            <a:prstGeom prst="line">
              <a:avLst/>
            </a:prstGeom>
            <a:noFill/>
            <a:ln w="28575">
              <a:solidFill>
                <a:srgbClr val="FFFFFF"/>
              </a:solidFill>
              <a:round/>
              <a:headEnd/>
              <a:tailEnd/>
            </a:ln>
            <a:effectLst/>
          </p:spPr>
          <p:txBody>
            <a:bodyPr/>
            <a:lstStyle/>
            <a:p>
              <a:endParaRPr lang="en-US"/>
            </a:p>
          </p:txBody>
        </p:sp>
        <p:sp>
          <p:nvSpPr>
            <p:cNvPr id="72" name="Line 42"/>
            <p:cNvSpPr>
              <a:spLocks noChangeShapeType="1"/>
            </p:cNvSpPr>
            <p:nvPr>
              <p:custDataLst>
                <p:tags r:id="rId18"/>
              </p:custDataLst>
            </p:nvPr>
          </p:nvSpPr>
          <p:spPr bwMode="auto">
            <a:xfrm>
              <a:off x="4608" y="2369"/>
              <a:ext cx="0" cy="96"/>
            </a:xfrm>
            <a:prstGeom prst="line">
              <a:avLst/>
            </a:prstGeom>
            <a:noFill/>
            <a:ln w="28575">
              <a:solidFill>
                <a:srgbClr val="FFFFFF"/>
              </a:solidFill>
              <a:round/>
              <a:headEnd/>
              <a:tailEnd/>
            </a:ln>
            <a:effectLst/>
          </p:spPr>
          <p:txBody>
            <a:bodyPr/>
            <a:lstStyle/>
            <a:p>
              <a:endParaRPr lang="en-US"/>
            </a:p>
          </p:txBody>
        </p:sp>
        <p:sp>
          <p:nvSpPr>
            <p:cNvPr id="73" name="Line 43"/>
            <p:cNvSpPr>
              <a:spLocks noChangeShapeType="1"/>
            </p:cNvSpPr>
            <p:nvPr>
              <p:custDataLst>
                <p:tags r:id="rId19"/>
              </p:custDataLst>
            </p:nvPr>
          </p:nvSpPr>
          <p:spPr bwMode="auto">
            <a:xfrm flipH="1">
              <a:off x="4512" y="2369"/>
              <a:ext cx="96" cy="48"/>
            </a:xfrm>
            <a:prstGeom prst="line">
              <a:avLst/>
            </a:prstGeom>
            <a:noFill/>
            <a:ln w="28575">
              <a:solidFill>
                <a:srgbClr val="FFFFFF"/>
              </a:solidFill>
              <a:round/>
              <a:headEnd/>
              <a:tailEnd/>
            </a:ln>
            <a:effectLst/>
          </p:spPr>
          <p:txBody>
            <a:bodyPr/>
            <a:lstStyle/>
            <a:p>
              <a:endParaRPr lang="en-US"/>
            </a:p>
          </p:txBody>
        </p:sp>
        <p:sp>
          <p:nvSpPr>
            <p:cNvPr id="74" name="Line 44"/>
            <p:cNvSpPr>
              <a:spLocks noChangeShapeType="1"/>
            </p:cNvSpPr>
            <p:nvPr>
              <p:custDataLst>
                <p:tags r:id="rId20"/>
              </p:custDataLst>
            </p:nvPr>
          </p:nvSpPr>
          <p:spPr bwMode="auto">
            <a:xfrm>
              <a:off x="4848" y="2897"/>
              <a:ext cx="0" cy="192"/>
            </a:xfrm>
            <a:prstGeom prst="line">
              <a:avLst/>
            </a:prstGeom>
            <a:noFill/>
            <a:ln w="28575">
              <a:solidFill>
                <a:srgbClr val="FFFFFF"/>
              </a:solidFill>
              <a:round/>
              <a:headEnd/>
              <a:tailEnd/>
            </a:ln>
            <a:effectLst/>
          </p:spPr>
          <p:txBody>
            <a:bodyPr/>
            <a:lstStyle/>
            <a:p>
              <a:endParaRPr lang="en-US"/>
            </a:p>
          </p:txBody>
        </p:sp>
        <p:sp>
          <p:nvSpPr>
            <p:cNvPr id="75" name="Line 45"/>
            <p:cNvSpPr>
              <a:spLocks noChangeShapeType="1"/>
            </p:cNvSpPr>
            <p:nvPr>
              <p:custDataLst>
                <p:tags r:id="rId21"/>
              </p:custDataLst>
            </p:nvPr>
          </p:nvSpPr>
          <p:spPr bwMode="auto">
            <a:xfrm flipH="1">
              <a:off x="4800" y="3089"/>
              <a:ext cx="48" cy="48"/>
            </a:xfrm>
            <a:prstGeom prst="line">
              <a:avLst/>
            </a:prstGeom>
            <a:noFill/>
            <a:ln w="28575">
              <a:solidFill>
                <a:srgbClr val="FFFFFF"/>
              </a:solidFill>
              <a:round/>
              <a:headEnd/>
              <a:tailEnd/>
            </a:ln>
            <a:effectLst/>
          </p:spPr>
          <p:txBody>
            <a:bodyPr/>
            <a:lstStyle/>
            <a:p>
              <a:endParaRPr lang="en-US"/>
            </a:p>
          </p:txBody>
        </p:sp>
        <p:sp>
          <p:nvSpPr>
            <p:cNvPr id="76" name="Line 46"/>
            <p:cNvSpPr>
              <a:spLocks noChangeShapeType="1"/>
            </p:cNvSpPr>
            <p:nvPr>
              <p:custDataLst>
                <p:tags r:id="rId22"/>
              </p:custDataLst>
            </p:nvPr>
          </p:nvSpPr>
          <p:spPr bwMode="auto">
            <a:xfrm>
              <a:off x="4848" y="3089"/>
              <a:ext cx="0" cy="48"/>
            </a:xfrm>
            <a:prstGeom prst="line">
              <a:avLst/>
            </a:prstGeom>
            <a:noFill/>
            <a:ln w="28575">
              <a:solidFill>
                <a:srgbClr val="FFFFFF"/>
              </a:solidFill>
              <a:round/>
              <a:headEnd/>
              <a:tailEnd/>
            </a:ln>
            <a:effectLst/>
          </p:spPr>
          <p:txBody>
            <a:bodyPr/>
            <a:lstStyle/>
            <a:p>
              <a:endParaRPr lang="en-US"/>
            </a:p>
          </p:txBody>
        </p:sp>
        <p:sp>
          <p:nvSpPr>
            <p:cNvPr id="77" name="Line 47"/>
            <p:cNvSpPr>
              <a:spLocks noChangeShapeType="1"/>
            </p:cNvSpPr>
            <p:nvPr>
              <p:custDataLst>
                <p:tags r:id="rId23"/>
              </p:custDataLst>
            </p:nvPr>
          </p:nvSpPr>
          <p:spPr bwMode="auto">
            <a:xfrm>
              <a:off x="4992" y="2897"/>
              <a:ext cx="0" cy="192"/>
            </a:xfrm>
            <a:prstGeom prst="line">
              <a:avLst/>
            </a:prstGeom>
            <a:noFill/>
            <a:ln w="28575">
              <a:solidFill>
                <a:srgbClr val="FFFFFF"/>
              </a:solidFill>
              <a:round/>
              <a:headEnd/>
              <a:tailEnd/>
            </a:ln>
            <a:effectLst/>
          </p:spPr>
          <p:txBody>
            <a:bodyPr/>
            <a:lstStyle/>
            <a:p>
              <a:endParaRPr lang="en-US"/>
            </a:p>
          </p:txBody>
        </p:sp>
        <p:sp>
          <p:nvSpPr>
            <p:cNvPr id="78" name="Line 48"/>
            <p:cNvSpPr>
              <a:spLocks noChangeShapeType="1"/>
            </p:cNvSpPr>
            <p:nvPr>
              <p:custDataLst>
                <p:tags r:id="rId24"/>
              </p:custDataLst>
            </p:nvPr>
          </p:nvSpPr>
          <p:spPr bwMode="auto">
            <a:xfrm flipH="1">
              <a:off x="4944" y="3089"/>
              <a:ext cx="48" cy="48"/>
            </a:xfrm>
            <a:prstGeom prst="line">
              <a:avLst/>
            </a:prstGeom>
            <a:noFill/>
            <a:ln w="28575">
              <a:solidFill>
                <a:srgbClr val="FFFFFF"/>
              </a:solidFill>
              <a:round/>
              <a:headEnd/>
              <a:tailEnd/>
            </a:ln>
            <a:effectLst/>
          </p:spPr>
          <p:txBody>
            <a:bodyPr/>
            <a:lstStyle/>
            <a:p>
              <a:endParaRPr lang="en-US"/>
            </a:p>
          </p:txBody>
        </p:sp>
        <p:sp>
          <p:nvSpPr>
            <p:cNvPr id="79" name="Line 49"/>
            <p:cNvSpPr>
              <a:spLocks noChangeShapeType="1"/>
            </p:cNvSpPr>
            <p:nvPr>
              <p:custDataLst>
                <p:tags r:id="rId25"/>
              </p:custDataLst>
            </p:nvPr>
          </p:nvSpPr>
          <p:spPr bwMode="auto">
            <a:xfrm>
              <a:off x="4992" y="3089"/>
              <a:ext cx="0" cy="48"/>
            </a:xfrm>
            <a:prstGeom prst="line">
              <a:avLst/>
            </a:prstGeom>
            <a:noFill/>
            <a:ln w="28575">
              <a:solidFill>
                <a:srgbClr val="FFFFFF"/>
              </a:solidFill>
              <a:round/>
              <a:headEnd/>
              <a:tailEnd/>
            </a:ln>
            <a:effectLst/>
          </p:spPr>
          <p:txBody>
            <a:bodyPr/>
            <a:lstStyle/>
            <a:p>
              <a:endParaRPr lang="en-US"/>
            </a:p>
          </p:txBody>
        </p:sp>
        <p:sp>
          <p:nvSpPr>
            <p:cNvPr id="80" name="Freeform 50"/>
            <p:cNvSpPr>
              <a:spLocks/>
            </p:cNvSpPr>
            <p:nvPr>
              <p:custDataLst>
                <p:tags r:id="rId26"/>
              </p:custDataLst>
            </p:nvPr>
          </p:nvSpPr>
          <p:spPr bwMode="auto">
            <a:xfrm>
              <a:off x="4787" y="2493"/>
              <a:ext cx="255" cy="396"/>
            </a:xfrm>
            <a:custGeom>
              <a:avLst/>
              <a:gdLst/>
              <a:ahLst/>
              <a:cxnLst>
                <a:cxn ang="0">
                  <a:pos x="10" y="0"/>
                </a:cxn>
                <a:cxn ang="0">
                  <a:pos x="255" y="0"/>
                </a:cxn>
                <a:cxn ang="0">
                  <a:pos x="255" y="396"/>
                </a:cxn>
                <a:cxn ang="0">
                  <a:pos x="157" y="387"/>
                </a:cxn>
                <a:cxn ang="0">
                  <a:pos x="157" y="195"/>
                </a:cxn>
                <a:cxn ang="0">
                  <a:pos x="104" y="217"/>
                </a:cxn>
                <a:cxn ang="0">
                  <a:pos x="95" y="387"/>
                </a:cxn>
                <a:cxn ang="0">
                  <a:pos x="0" y="396"/>
                </a:cxn>
                <a:cxn ang="0">
                  <a:pos x="10" y="0"/>
                </a:cxn>
              </a:cxnLst>
              <a:rect l="0" t="0" r="r" b="b"/>
              <a:pathLst>
                <a:path w="255" h="396">
                  <a:moveTo>
                    <a:pt x="10" y="0"/>
                  </a:moveTo>
                  <a:lnTo>
                    <a:pt x="255" y="0"/>
                  </a:lnTo>
                  <a:lnTo>
                    <a:pt x="255" y="396"/>
                  </a:lnTo>
                  <a:lnTo>
                    <a:pt x="157" y="387"/>
                  </a:lnTo>
                  <a:lnTo>
                    <a:pt x="157" y="195"/>
                  </a:lnTo>
                  <a:lnTo>
                    <a:pt x="104" y="217"/>
                  </a:lnTo>
                  <a:lnTo>
                    <a:pt x="95" y="387"/>
                  </a:lnTo>
                  <a:lnTo>
                    <a:pt x="0" y="396"/>
                  </a:lnTo>
                  <a:lnTo>
                    <a:pt x="10" y="0"/>
                  </a:lnTo>
                  <a:close/>
                </a:path>
              </a:pathLst>
            </a:custGeom>
            <a:noFill/>
            <a:ln w="28575">
              <a:solidFill>
                <a:srgbClr val="FFFFFF"/>
              </a:solidFill>
              <a:round/>
              <a:headEnd/>
              <a:tailEnd/>
            </a:ln>
            <a:effectLst/>
          </p:spPr>
          <p:txBody>
            <a:bodyPr/>
            <a:lstStyle/>
            <a:p>
              <a:endParaRPr lang="en-US"/>
            </a:p>
          </p:txBody>
        </p:sp>
        <p:sp>
          <p:nvSpPr>
            <p:cNvPr id="81" name="Line 51"/>
            <p:cNvSpPr>
              <a:spLocks noChangeShapeType="1"/>
            </p:cNvSpPr>
            <p:nvPr>
              <p:custDataLst>
                <p:tags r:id="rId27"/>
              </p:custDataLst>
            </p:nvPr>
          </p:nvSpPr>
          <p:spPr bwMode="auto">
            <a:xfrm flipH="1">
              <a:off x="4656" y="1968"/>
              <a:ext cx="144" cy="48"/>
            </a:xfrm>
            <a:prstGeom prst="line">
              <a:avLst/>
            </a:prstGeom>
            <a:noFill/>
            <a:ln w="28575">
              <a:solidFill>
                <a:srgbClr val="CC3300"/>
              </a:solidFill>
              <a:round/>
              <a:headEnd/>
              <a:tailEnd/>
            </a:ln>
            <a:effectLst/>
          </p:spPr>
          <p:txBody>
            <a:bodyPr/>
            <a:lstStyle/>
            <a:p>
              <a:endParaRPr lang="en-US"/>
            </a:p>
          </p:txBody>
        </p:sp>
        <p:sp>
          <p:nvSpPr>
            <p:cNvPr id="82" name="Line 52"/>
            <p:cNvSpPr>
              <a:spLocks noChangeShapeType="1"/>
            </p:cNvSpPr>
            <p:nvPr>
              <p:custDataLst>
                <p:tags r:id="rId28"/>
              </p:custDataLst>
            </p:nvPr>
          </p:nvSpPr>
          <p:spPr bwMode="auto">
            <a:xfrm flipH="1" flipV="1">
              <a:off x="4656" y="1872"/>
              <a:ext cx="144" cy="48"/>
            </a:xfrm>
            <a:prstGeom prst="line">
              <a:avLst/>
            </a:prstGeom>
            <a:noFill/>
            <a:ln w="28575">
              <a:solidFill>
                <a:srgbClr val="CC3300"/>
              </a:solidFill>
              <a:round/>
              <a:headEnd/>
              <a:tailEnd/>
            </a:ln>
            <a:effectLst/>
          </p:spPr>
          <p:txBody>
            <a:bodyPr/>
            <a:lstStyle/>
            <a:p>
              <a:endParaRPr lang="en-US"/>
            </a:p>
          </p:txBody>
        </p:sp>
        <p:sp>
          <p:nvSpPr>
            <p:cNvPr id="83" name="Line 53"/>
            <p:cNvSpPr>
              <a:spLocks noChangeShapeType="1"/>
            </p:cNvSpPr>
            <p:nvPr>
              <p:custDataLst>
                <p:tags r:id="rId29"/>
              </p:custDataLst>
            </p:nvPr>
          </p:nvSpPr>
          <p:spPr bwMode="auto">
            <a:xfrm flipH="1" flipV="1">
              <a:off x="4704" y="1776"/>
              <a:ext cx="144" cy="96"/>
            </a:xfrm>
            <a:prstGeom prst="line">
              <a:avLst/>
            </a:prstGeom>
            <a:noFill/>
            <a:ln w="28575">
              <a:solidFill>
                <a:srgbClr val="CC3300"/>
              </a:solidFill>
              <a:round/>
              <a:headEnd/>
              <a:tailEnd/>
            </a:ln>
            <a:effectLst/>
          </p:spPr>
          <p:txBody>
            <a:bodyPr/>
            <a:lstStyle/>
            <a:p>
              <a:endParaRPr lang="en-US"/>
            </a:p>
          </p:txBody>
        </p:sp>
        <p:sp>
          <p:nvSpPr>
            <p:cNvPr id="84" name="Line 54"/>
            <p:cNvSpPr>
              <a:spLocks noChangeShapeType="1"/>
            </p:cNvSpPr>
            <p:nvPr>
              <p:custDataLst>
                <p:tags r:id="rId30"/>
              </p:custDataLst>
            </p:nvPr>
          </p:nvSpPr>
          <p:spPr bwMode="auto">
            <a:xfrm flipH="1" flipV="1">
              <a:off x="4848" y="1680"/>
              <a:ext cx="48" cy="144"/>
            </a:xfrm>
            <a:prstGeom prst="line">
              <a:avLst/>
            </a:prstGeom>
            <a:noFill/>
            <a:ln w="28575">
              <a:solidFill>
                <a:srgbClr val="BC1010"/>
              </a:solidFill>
              <a:round/>
              <a:headEnd/>
              <a:tailEnd/>
            </a:ln>
            <a:effectLst/>
          </p:spPr>
          <p:txBody>
            <a:bodyPr/>
            <a:lstStyle/>
            <a:p>
              <a:endParaRPr lang="en-US"/>
            </a:p>
          </p:txBody>
        </p:sp>
        <p:sp>
          <p:nvSpPr>
            <p:cNvPr id="85" name="Line 55"/>
            <p:cNvSpPr>
              <a:spLocks noChangeShapeType="1"/>
            </p:cNvSpPr>
            <p:nvPr>
              <p:custDataLst>
                <p:tags r:id="rId31"/>
              </p:custDataLst>
            </p:nvPr>
          </p:nvSpPr>
          <p:spPr bwMode="auto">
            <a:xfrm>
              <a:off x="4992" y="1920"/>
              <a:ext cx="48" cy="48"/>
            </a:xfrm>
            <a:prstGeom prst="line">
              <a:avLst/>
            </a:prstGeom>
            <a:noFill/>
            <a:ln w="28575">
              <a:solidFill>
                <a:srgbClr val="CC3300"/>
              </a:solidFill>
              <a:round/>
              <a:headEnd/>
              <a:tailEnd/>
            </a:ln>
            <a:effectLst/>
          </p:spPr>
          <p:txBody>
            <a:bodyPr/>
            <a:lstStyle/>
            <a:p>
              <a:endParaRPr lang="en-US"/>
            </a:p>
          </p:txBody>
        </p:sp>
        <p:sp>
          <p:nvSpPr>
            <p:cNvPr id="86" name="Line 56"/>
            <p:cNvSpPr>
              <a:spLocks noChangeShapeType="1"/>
            </p:cNvSpPr>
            <p:nvPr>
              <p:custDataLst>
                <p:tags r:id="rId32"/>
              </p:custDataLst>
            </p:nvPr>
          </p:nvSpPr>
          <p:spPr bwMode="auto">
            <a:xfrm flipV="1">
              <a:off x="4944" y="1728"/>
              <a:ext cx="48" cy="144"/>
            </a:xfrm>
            <a:prstGeom prst="line">
              <a:avLst/>
            </a:prstGeom>
            <a:noFill/>
            <a:ln w="28575">
              <a:solidFill>
                <a:srgbClr val="CC3300"/>
              </a:solidFill>
              <a:round/>
              <a:headEnd/>
              <a:tailEnd/>
            </a:ln>
            <a:effectLst/>
          </p:spPr>
          <p:txBody>
            <a:bodyPr/>
            <a:lstStyle/>
            <a:p>
              <a:endParaRPr lang="en-US"/>
            </a:p>
          </p:txBody>
        </p:sp>
        <p:sp>
          <p:nvSpPr>
            <p:cNvPr id="87" name="Line 57"/>
            <p:cNvSpPr>
              <a:spLocks noChangeShapeType="1"/>
            </p:cNvSpPr>
            <p:nvPr>
              <p:custDataLst>
                <p:tags r:id="rId33"/>
              </p:custDataLst>
            </p:nvPr>
          </p:nvSpPr>
          <p:spPr bwMode="auto">
            <a:xfrm>
              <a:off x="4992" y="1968"/>
              <a:ext cx="48" cy="48"/>
            </a:xfrm>
            <a:prstGeom prst="line">
              <a:avLst/>
            </a:prstGeom>
            <a:noFill/>
            <a:ln w="28575">
              <a:solidFill>
                <a:srgbClr val="CC3300"/>
              </a:solidFill>
              <a:round/>
              <a:headEnd/>
              <a:tailEnd/>
            </a:ln>
            <a:effectLst/>
          </p:spPr>
          <p:txBody>
            <a:bodyPr/>
            <a:lstStyle/>
            <a:p>
              <a:endParaRPr lang="en-US"/>
            </a:p>
          </p:txBody>
        </p:sp>
      </p:grpSp>
    </p:spTree>
    <p:extLst>
      <p:ext uri="{BB962C8B-B14F-4D97-AF65-F5344CB8AC3E}">
        <p14:creationId xmlns:p14="http://schemas.microsoft.com/office/powerpoint/2010/main" val="2230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3570" name="Rectangle 2"/>
          <p:cNvSpPr>
            <a:spLocks noGrp="1" noChangeArrowheads="1"/>
          </p:cNvSpPr>
          <p:nvPr>
            <p:ph type="title"/>
            <p:custDataLst>
              <p:tags r:id="rId1"/>
            </p:custDataLst>
          </p:nvPr>
        </p:nvSpPr>
        <p:spPr/>
        <p:txBody>
          <a:bodyPr>
            <a:normAutofit fontScale="90000"/>
          </a:bodyPr>
          <a:lstStyle/>
          <a:p>
            <a:r>
              <a:rPr lang="en-US" dirty="0" smtClean="0"/>
              <a:t>Possible Responses to Data Hazards</a:t>
            </a:r>
            <a:endParaRPr lang="en-US" dirty="0"/>
          </a:p>
        </p:txBody>
      </p:sp>
      <p:sp>
        <p:nvSpPr>
          <p:cNvPr id="2413571" name="Rectangle 3"/>
          <p:cNvSpPr>
            <a:spLocks noGrp="1" noChangeArrowheads="1"/>
          </p:cNvSpPr>
          <p:nvPr>
            <p:ph idx="1"/>
            <p:custDataLst>
              <p:tags r:id="rId2"/>
            </p:custDataLst>
          </p:nvPr>
        </p:nvSpPr>
        <p:spPr/>
        <p:txBody>
          <a:bodyPr/>
          <a:lstStyle/>
          <a:p>
            <a:pPr marL="228600" indent="-514350">
              <a:buFont typeface="+mj-lt"/>
              <a:buAutoNum type="arabicPeriod"/>
            </a:pPr>
            <a:r>
              <a:rPr lang="en-US" dirty="0" smtClean="0">
                <a:solidFill>
                  <a:schemeClr val="bg2">
                    <a:lumMod val="20000"/>
                    <a:lumOff val="80000"/>
                  </a:schemeClr>
                </a:solidFill>
              </a:rPr>
              <a:t>Do Nothing</a:t>
            </a:r>
            <a:endParaRPr lang="en-US" dirty="0">
              <a:solidFill>
                <a:schemeClr val="bg2">
                  <a:lumMod val="20000"/>
                  <a:lumOff val="80000"/>
                </a:schemeClr>
              </a:solidFill>
            </a:endParaRPr>
          </a:p>
          <a:p>
            <a:pPr marL="971550" lvl="1" indent="-457200"/>
            <a:r>
              <a:rPr lang="en-US" dirty="0">
                <a:solidFill>
                  <a:schemeClr val="bg2">
                    <a:lumMod val="20000"/>
                    <a:lumOff val="80000"/>
                  </a:schemeClr>
                </a:solidFill>
              </a:rPr>
              <a:t>Change the ISA to match </a:t>
            </a:r>
            <a:r>
              <a:rPr lang="en-US" dirty="0" smtClean="0">
                <a:solidFill>
                  <a:schemeClr val="bg2">
                    <a:lumMod val="20000"/>
                    <a:lumOff val="80000"/>
                  </a:schemeClr>
                </a:solidFill>
              </a:rPr>
              <a:t>implementation</a:t>
            </a:r>
          </a:p>
          <a:p>
            <a:pPr marL="971550" lvl="1" indent="-457200"/>
            <a:r>
              <a:rPr lang="en-US" dirty="0" smtClean="0">
                <a:solidFill>
                  <a:schemeClr val="bg2">
                    <a:lumMod val="20000"/>
                    <a:lumOff val="80000"/>
                  </a:schemeClr>
                </a:solidFill>
              </a:rPr>
              <a:t>“Compiler: don’t create code with data hazards!”</a:t>
            </a:r>
          </a:p>
          <a:p>
            <a:pPr marL="514350" lvl="1" indent="0">
              <a:buNone/>
            </a:pPr>
            <a:r>
              <a:rPr lang="en-US" dirty="0">
                <a:solidFill>
                  <a:schemeClr val="bg2">
                    <a:lumMod val="20000"/>
                    <a:lumOff val="80000"/>
                  </a:schemeClr>
                </a:solidFill>
              </a:rPr>
              <a:t>	</a:t>
            </a:r>
            <a:r>
              <a:rPr lang="en-US" dirty="0" smtClean="0">
                <a:solidFill>
                  <a:schemeClr val="bg2">
                    <a:lumMod val="20000"/>
                    <a:lumOff val="80000"/>
                  </a:schemeClr>
                </a:solidFill>
              </a:rPr>
              <a:t>	(</a:t>
            </a:r>
            <a:r>
              <a:rPr lang="en-US" i="1" dirty="0" smtClean="0">
                <a:solidFill>
                  <a:schemeClr val="bg2">
                    <a:lumMod val="20000"/>
                    <a:lumOff val="80000"/>
                  </a:schemeClr>
                </a:solidFill>
              </a:rPr>
              <a:t>Nice try, we can do better than this)</a:t>
            </a:r>
            <a:endParaRPr lang="en-US" i="1" dirty="0">
              <a:solidFill>
                <a:schemeClr val="bg2">
                  <a:lumMod val="20000"/>
                  <a:lumOff val="80000"/>
                </a:schemeClr>
              </a:solidFill>
            </a:endParaRPr>
          </a:p>
          <a:p>
            <a:pPr marL="228600" indent="-514350">
              <a:buFont typeface="+mj-lt"/>
              <a:buAutoNum type="arabicPeriod"/>
            </a:pPr>
            <a:r>
              <a:rPr lang="en-US" dirty="0">
                <a:solidFill>
                  <a:schemeClr val="bg1"/>
                </a:solidFill>
              </a:rPr>
              <a:t>Stall</a:t>
            </a:r>
          </a:p>
          <a:p>
            <a:pPr marL="971550" lvl="1" indent="-457200"/>
            <a:r>
              <a:rPr lang="en-US" dirty="0">
                <a:solidFill>
                  <a:schemeClr val="bg1"/>
                </a:solidFill>
              </a:rPr>
              <a:t>Pause current and subsequent instructions till safe</a:t>
            </a:r>
          </a:p>
          <a:p>
            <a:pPr marL="228600" indent="-514350">
              <a:buFont typeface="+mj-lt"/>
              <a:buAutoNum type="arabicPeriod"/>
            </a:pPr>
            <a:r>
              <a:rPr lang="en-US" dirty="0">
                <a:solidFill>
                  <a:schemeClr val="accent1"/>
                </a:solidFill>
              </a:rPr>
              <a:t>Forward/bypass</a:t>
            </a:r>
          </a:p>
          <a:p>
            <a:pPr marL="971550" lvl="1" indent="-457200"/>
            <a:r>
              <a:rPr lang="en-US" dirty="0">
                <a:solidFill>
                  <a:schemeClr val="accent1"/>
                </a:solidFill>
              </a:rPr>
              <a:t>Forward data value to where it is </a:t>
            </a:r>
            <a:r>
              <a:rPr lang="en-US" dirty="0" smtClean="0">
                <a:solidFill>
                  <a:schemeClr val="accent1"/>
                </a:solidFill>
              </a:rPr>
              <a:t>needed</a:t>
            </a:r>
          </a:p>
          <a:p>
            <a:pPr marL="514350" lvl="1" indent="0">
              <a:buNone/>
            </a:pPr>
            <a:r>
              <a:rPr lang="en-US" sz="2800" i="1" dirty="0" smtClean="0">
                <a:solidFill>
                  <a:schemeClr val="accent1"/>
                </a:solidFill>
              </a:rPr>
              <a:t>     </a:t>
            </a:r>
            <a:r>
              <a:rPr lang="en-US" i="1" dirty="0" smtClean="0">
                <a:solidFill>
                  <a:schemeClr val="accent1"/>
                </a:solidFill>
              </a:rPr>
              <a:t>  </a:t>
            </a:r>
            <a:r>
              <a:rPr lang="en-US" sz="2800" i="1" dirty="0" smtClean="0">
                <a:solidFill>
                  <a:schemeClr val="accent1"/>
                </a:solidFill>
              </a:rPr>
              <a:t>(Only works if value actually exists already)</a:t>
            </a:r>
            <a:endParaRPr lang="en-US" sz="2800" i="1" dirty="0">
              <a:solidFill>
                <a:schemeClr val="accent1"/>
              </a:solidFill>
            </a:endParaRPr>
          </a:p>
          <a:p>
            <a:pPr marL="514350" indent="-514350">
              <a:buFont typeface="+mj-lt"/>
              <a:buAutoNum type="arabicPeriod"/>
            </a:pPr>
            <a:endParaRPr lang="en-US" dirty="0" smtClean="0">
              <a:solidFill>
                <a:schemeClr val="accent1"/>
              </a:solidFill>
            </a:endParaRPr>
          </a:p>
        </p:txBody>
      </p:sp>
      <p:sp>
        <p:nvSpPr>
          <p:cNvPr id="2" name="Slide Number Placeholder 1"/>
          <p:cNvSpPr>
            <a:spLocks noGrp="1"/>
          </p:cNvSpPr>
          <p:nvPr>
            <p:ph type="sldNum" sz="quarter" idx="12"/>
          </p:nvPr>
        </p:nvSpPr>
        <p:spPr/>
        <p:txBody>
          <a:bodyPr/>
          <a:lstStyle/>
          <a:p>
            <a:fld id="{DAD0A56F-BD0F-4BDF-9912-D1E89E9626C0}" type="slidenum">
              <a:rPr lang="en-US" smtClean="0"/>
              <a:t>100</a:t>
            </a:fld>
            <a:endParaRPr lang="en-US"/>
          </a:p>
        </p:txBody>
      </p:sp>
    </p:spTree>
    <p:extLst>
      <p:ext uri="{BB962C8B-B14F-4D97-AF65-F5344CB8AC3E}">
        <p14:creationId xmlns:p14="http://schemas.microsoft.com/office/powerpoint/2010/main" val="76498080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Forwarding</a:t>
            </a:r>
            <a:endParaRPr lang="en-US" dirty="0"/>
          </a:p>
        </p:txBody>
      </p:sp>
      <p:sp>
        <p:nvSpPr>
          <p:cNvPr id="3" name="Content Placeholder 2"/>
          <p:cNvSpPr>
            <a:spLocks noGrp="1"/>
          </p:cNvSpPr>
          <p:nvPr>
            <p:ph idx="1"/>
          </p:nvPr>
        </p:nvSpPr>
        <p:spPr>
          <a:xfrm>
            <a:off x="0" y="685800"/>
            <a:ext cx="9144000" cy="5638800"/>
          </a:xfrm>
        </p:spPr>
        <p:txBody>
          <a:bodyPr/>
          <a:lstStyle/>
          <a:p>
            <a:r>
              <a:rPr lang="en-US" dirty="0" smtClean="0"/>
              <a:t>Forwarding </a:t>
            </a:r>
            <a:r>
              <a:rPr lang="en-US" dirty="0" smtClean="0">
                <a:solidFill>
                  <a:schemeClr val="accent5">
                    <a:lumMod val="60000"/>
                    <a:lumOff val="40000"/>
                  </a:schemeClr>
                </a:solidFill>
              </a:rPr>
              <a:t>bypasses</a:t>
            </a:r>
            <a:r>
              <a:rPr lang="en-US" dirty="0" smtClean="0"/>
              <a:t> some pipelined stages forwarding a result to a dependent instruction operand (register).</a:t>
            </a:r>
          </a:p>
          <a:p>
            <a:endParaRPr lang="en-US" dirty="0" smtClean="0"/>
          </a:p>
          <a:p>
            <a:r>
              <a:rPr lang="en-US" dirty="0" smtClean="0"/>
              <a:t>Three types of forwarding/bypass</a:t>
            </a:r>
          </a:p>
          <a:p>
            <a:pPr lvl="1"/>
            <a:r>
              <a:rPr lang="en-US" dirty="0"/>
              <a:t>Forwarding from </a:t>
            </a:r>
            <a:r>
              <a:rPr lang="en-US" dirty="0" smtClean="0"/>
              <a:t>Ex/</a:t>
            </a:r>
            <a:r>
              <a:rPr lang="en-US" dirty="0" err="1" smtClean="0"/>
              <a:t>Mem</a:t>
            </a:r>
            <a:r>
              <a:rPr lang="en-US" dirty="0" smtClean="0"/>
              <a:t> registers to Ex stage (</a:t>
            </a:r>
            <a:r>
              <a:rPr lang="en-US" dirty="0" err="1" smtClean="0"/>
              <a:t>M</a:t>
            </a:r>
            <a:r>
              <a:rPr lang="en-US" dirty="0" err="1" smtClean="0">
                <a:sym typeface="Symbol"/>
              </a:rPr>
              <a:t></a:t>
            </a:r>
            <a:r>
              <a:rPr lang="en-US" dirty="0" err="1" smtClean="0"/>
              <a:t>Ex</a:t>
            </a:r>
            <a:r>
              <a:rPr lang="en-US" dirty="0"/>
              <a:t>)</a:t>
            </a:r>
          </a:p>
          <a:p>
            <a:pPr lvl="1"/>
            <a:r>
              <a:rPr lang="en-US" dirty="0"/>
              <a:t>Forwarding from </a:t>
            </a:r>
            <a:r>
              <a:rPr lang="en-US" dirty="0" err="1" smtClean="0"/>
              <a:t>Mem</a:t>
            </a:r>
            <a:r>
              <a:rPr lang="en-US" dirty="0" smtClean="0"/>
              <a:t>/WB register to Ex </a:t>
            </a:r>
            <a:r>
              <a:rPr lang="en-US" dirty="0"/>
              <a:t>stage </a:t>
            </a:r>
            <a:r>
              <a:rPr lang="en-US" dirty="0" smtClean="0"/>
              <a:t>(</a:t>
            </a:r>
            <a:r>
              <a:rPr lang="en-US" dirty="0" err="1" smtClean="0"/>
              <a:t>W</a:t>
            </a:r>
            <a:r>
              <a:rPr lang="en-US" dirty="0" err="1" smtClean="0">
                <a:sym typeface="Symbol"/>
              </a:rPr>
              <a:t></a:t>
            </a:r>
            <a:r>
              <a:rPr lang="en-US" dirty="0" err="1"/>
              <a:t>Ex</a:t>
            </a:r>
            <a:r>
              <a:rPr lang="en-US" dirty="0" smtClean="0"/>
              <a:t>)</a:t>
            </a:r>
          </a:p>
          <a:p>
            <a:pPr lvl="1"/>
            <a:r>
              <a:rPr lang="en-US" dirty="0" err="1" smtClean="0"/>
              <a:t>RegisterFile</a:t>
            </a:r>
            <a:r>
              <a:rPr lang="en-US" dirty="0" smtClean="0"/>
              <a:t> Bypass</a:t>
            </a:r>
            <a:endParaRPr lang="en-US" dirty="0"/>
          </a:p>
          <a:p>
            <a:pPr lvl="1"/>
            <a:endParaRPr lang="en-US" dirty="0"/>
          </a:p>
        </p:txBody>
      </p:sp>
    </p:spTree>
    <p:extLst>
      <p:ext uri="{BB962C8B-B14F-4D97-AF65-F5344CB8AC3E}">
        <p14:creationId xmlns:p14="http://schemas.microsoft.com/office/powerpoint/2010/main" val="365671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304"/>
          <p:cNvSpPr>
            <a:spLocks noGrp="1"/>
          </p:cNvSpPr>
          <p:nvPr>
            <p:ph type="title"/>
            <p:custDataLst>
              <p:tags r:id="rId1"/>
            </p:custDataLst>
          </p:nvPr>
        </p:nvSpPr>
        <p:spPr/>
        <p:txBody>
          <a:bodyPr>
            <a:normAutofit fontScale="90000"/>
          </a:bodyPr>
          <a:lstStyle/>
          <a:p>
            <a:r>
              <a:rPr lang="en-US" dirty="0" smtClean="0"/>
              <a:t>Add the Forwarding Datapath</a:t>
            </a:r>
            <a:endParaRPr lang="en-US" dirty="0"/>
          </a:p>
        </p:txBody>
      </p:sp>
      <p:sp>
        <p:nvSpPr>
          <p:cNvPr id="3" name="Slide Number Placeholder 2"/>
          <p:cNvSpPr>
            <a:spLocks noGrp="1"/>
          </p:cNvSpPr>
          <p:nvPr>
            <p:ph type="sldNum" sz="quarter" idx="12"/>
          </p:nvPr>
        </p:nvSpPr>
        <p:spPr/>
        <p:txBody>
          <a:bodyPr/>
          <a:lstStyle/>
          <a:p>
            <a:fld id="{DAD0A56F-BD0F-4BDF-9912-D1E89E9626C0}" type="slidenum">
              <a:rPr lang="en-US" smtClean="0"/>
              <a:t>102</a:t>
            </a:fld>
            <a:endParaRPr lang="en-US"/>
          </a:p>
        </p:txBody>
      </p:sp>
      <p:sp>
        <p:nvSpPr>
          <p:cNvPr id="77" name="Text Box 11"/>
          <p:cNvSpPr txBox="1">
            <a:spLocks noChangeArrowheads="1"/>
          </p:cNvSpPr>
          <p:nvPr>
            <p:custDataLst>
              <p:tags r:id="rId2"/>
            </p:custDataLst>
          </p:nvPr>
        </p:nvSpPr>
        <p:spPr bwMode="auto">
          <a:xfrm rot="16200000">
            <a:off x="-761999" y="3047998"/>
            <a:ext cx="39624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79" name="Text Box 11"/>
          <p:cNvSpPr txBox="1">
            <a:spLocks noChangeArrowheads="1"/>
          </p:cNvSpPr>
          <p:nvPr>
            <p:custDataLst>
              <p:tags r:id="rId3"/>
            </p:custDataLst>
          </p:nvPr>
        </p:nvSpPr>
        <p:spPr bwMode="auto">
          <a:xfrm rot="16200000">
            <a:off x="990604" y="3047996"/>
            <a:ext cx="39624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81" name="Line 43"/>
          <p:cNvSpPr>
            <a:spLocks noChangeShapeType="1"/>
          </p:cNvSpPr>
          <p:nvPr>
            <p:custDataLst>
              <p:tags r:id="rId4"/>
            </p:custDataLst>
          </p:nvPr>
        </p:nvSpPr>
        <p:spPr bwMode="auto">
          <a:xfrm>
            <a:off x="2514601" y="25145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2" name="Line 43"/>
          <p:cNvSpPr>
            <a:spLocks noChangeShapeType="1"/>
          </p:cNvSpPr>
          <p:nvPr>
            <p:custDataLst>
              <p:tags r:id="rId5"/>
            </p:custDataLst>
          </p:nvPr>
        </p:nvSpPr>
        <p:spPr bwMode="auto">
          <a:xfrm>
            <a:off x="2514601" y="16763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3" name="Text Box 11"/>
          <p:cNvSpPr txBox="1">
            <a:spLocks noChangeArrowheads="1"/>
          </p:cNvSpPr>
          <p:nvPr>
            <p:custDataLst>
              <p:tags r:id="rId6"/>
            </p:custDataLst>
          </p:nvPr>
        </p:nvSpPr>
        <p:spPr bwMode="auto">
          <a:xfrm rot="16200000">
            <a:off x="3657602" y="3047994"/>
            <a:ext cx="39624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84" name="Line 43"/>
          <p:cNvSpPr>
            <a:spLocks noChangeShapeType="1"/>
          </p:cNvSpPr>
          <p:nvPr>
            <p:custDataLst>
              <p:tags r:id="rId7"/>
            </p:custDataLst>
          </p:nvPr>
        </p:nvSpPr>
        <p:spPr bwMode="auto">
          <a:xfrm flipV="1">
            <a:off x="5257800" y="1981195"/>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8" name="Line 43"/>
          <p:cNvSpPr>
            <a:spLocks noChangeShapeType="1"/>
          </p:cNvSpPr>
          <p:nvPr>
            <p:custDataLst>
              <p:tags r:id="rId8"/>
            </p:custDataLst>
          </p:nvPr>
        </p:nvSpPr>
        <p:spPr bwMode="auto">
          <a:xfrm>
            <a:off x="3124200" y="3124199"/>
            <a:ext cx="3810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9" name="Text Box 11"/>
          <p:cNvSpPr txBox="1">
            <a:spLocks noChangeArrowheads="1"/>
          </p:cNvSpPr>
          <p:nvPr>
            <p:custDataLst>
              <p:tags r:id="rId9"/>
            </p:custDataLst>
          </p:nvPr>
        </p:nvSpPr>
        <p:spPr bwMode="auto">
          <a:xfrm rot="16200000">
            <a:off x="5791202" y="3047994"/>
            <a:ext cx="39624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90" name="Rectangle 4"/>
          <p:cNvSpPr>
            <a:spLocks noChangeArrowheads="1"/>
          </p:cNvSpPr>
          <p:nvPr>
            <p:custDataLst>
              <p:tags r:id="rId10"/>
            </p:custDataLst>
          </p:nvPr>
        </p:nvSpPr>
        <p:spPr bwMode="auto">
          <a:xfrm>
            <a:off x="6248400" y="2438396"/>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data</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91" name="Text Box 11"/>
          <p:cNvSpPr txBox="1">
            <a:spLocks noChangeArrowheads="1"/>
          </p:cNvSpPr>
          <p:nvPr>
            <p:custDataLst>
              <p:tags r:id="rId11"/>
            </p:custDataLst>
          </p:nvPr>
        </p:nvSpPr>
        <p:spPr bwMode="auto">
          <a:xfrm rot="16200000">
            <a:off x="2743202" y="2971797"/>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mj-lt"/>
              </a:rPr>
              <a:t>imm</a:t>
            </a:r>
            <a:endParaRPr lang="en-US" dirty="0">
              <a:solidFill>
                <a:srgbClr val="FFFFFF"/>
              </a:solidFill>
              <a:latin typeface="+mj-lt"/>
            </a:endParaRPr>
          </a:p>
        </p:txBody>
      </p:sp>
      <p:sp>
        <p:nvSpPr>
          <p:cNvPr id="94" name="Line 43"/>
          <p:cNvSpPr>
            <a:spLocks noChangeShapeType="1"/>
          </p:cNvSpPr>
          <p:nvPr>
            <p:custDataLst>
              <p:tags r:id="rId12"/>
            </p:custDataLst>
          </p:nvPr>
        </p:nvSpPr>
        <p:spPr bwMode="auto">
          <a:xfrm flipV="1">
            <a:off x="5791200" y="1981196"/>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5" name="Line 43"/>
          <p:cNvSpPr>
            <a:spLocks noChangeShapeType="1"/>
          </p:cNvSpPr>
          <p:nvPr>
            <p:custDataLst>
              <p:tags r:id="rId13"/>
            </p:custDataLst>
          </p:nvPr>
        </p:nvSpPr>
        <p:spPr bwMode="auto">
          <a:xfrm flipV="1">
            <a:off x="5791200" y="2971797"/>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6" name="Line 43"/>
          <p:cNvSpPr>
            <a:spLocks noChangeShapeType="1"/>
          </p:cNvSpPr>
          <p:nvPr>
            <p:custDataLst>
              <p:tags r:id="rId14"/>
            </p:custDataLst>
          </p:nvPr>
        </p:nvSpPr>
        <p:spPr bwMode="auto">
          <a:xfrm flipV="1">
            <a:off x="7086600" y="2971797"/>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7" name="Line 43"/>
          <p:cNvSpPr>
            <a:spLocks noChangeShapeType="1"/>
          </p:cNvSpPr>
          <p:nvPr>
            <p:custDataLst>
              <p:tags r:id="rId15"/>
            </p:custDataLst>
          </p:nvPr>
        </p:nvSpPr>
        <p:spPr bwMode="auto">
          <a:xfrm flipV="1">
            <a:off x="7924801" y="2971796"/>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8" name="Line 43"/>
          <p:cNvSpPr>
            <a:spLocks noChangeShapeType="1"/>
          </p:cNvSpPr>
          <p:nvPr>
            <p:custDataLst>
              <p:tags r:id="rId16"/>
            </p:custDataLst>
          </p:nvPr>
        </p:nvSpPr>
        <p:spPr bwMode="auto">
          <a:xfrm flipV="1">
            <a:off x="7924801" y="1981197"/>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9" name="Line 43"/>
          <p:cNvSpPr>
            <a:spLocks noChangeShapeType="1"/>
          </p:cNvSpPr>
          <p:nvPr>
            <p:custDataLst>
              <p:tags r:id="rId17"/>
            </p:custDataLst>
          </p:nvPr>
        </p:nvSpPr>
        <p:spPr bwMode="auto">
          <a:xfrm>
            <a:off x="8458201" y="2514597"/>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02" name="Text Box 11"/>
          <p:cNvSpPr txBox="1">
            <a:spLocks noChangeArrowheads="1"/>
          </p:cNvSpPr>
          <p:nvPr>
            <p:custDataLst>
              <p:tags r:id="rId18"/>
            </p:custDataLst>
          </p:nvPr>
        </p:nvSpPr>
        <p:spPr bwMode="auto">
          <a:xfrm rot="16200000">
            <a:off x="2743202" y="2362198"/>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B</a:t>
            </a:r>
            <a:endParaRPr lang="en-US" sz="2400" dirty="0">
              <a:solidFill>
                <a:srgbClr val="FFFFFF"/>
              </a:solidFill>
              <a:latin typeface="+mj-lt"/>
            </a:endParaRPr>
          </a:p>
        </p:txBody>
      </p:sp>
      <p:sp>
        <p:nvSpPr>
          <p:cNvPr id="103" name="Text Box 11"/>
          <p:cNvSpPr txBox="1">
            <a:spLocks noChangeArrowheads="1"/>
          </p:cNvSpPr>
          <p:nvPr>
            <p:custDataLst>
              <p:tags r:id="rId19"/>
            </p:custDataLst>
          </p:nvPr>
        </p:nvSpPr>
        <p:spPr bwMode="auto">
          <a:xfrm rot="16200000">
            <a:off x="2743201" y="1523996"/>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A</a:t>
            </a:r>
            <a:endParaRPr lang="en-US" sz="2400" dirty="0">
              <a:solidFill>
                <a:srgbClr val="FFFFFF"/>
              </a:solidFill>
              <a:latin typeface="+mj-lt"/>
            </a:endParaRPr>
          </a:p>
        </p:txBody>
      </p:sp>
      <p:sp>
        <p:nvSpPr>
          <p:cNvPr id="104" name="Text Box 11"/>
          <p:cNvSpPr txBox="1">
            <a:spLocks noChangeArrowheads="1"/>
          </p:cNvSpPr>
          <p:nvPr>
            <p:custDataLst>
              <p:tags r:id="rId20"/>
            </p:custDataLst>
          </p:nvPr>
        </p:nvSpPr>
        <p:spPr bwMode="auto">
          <a:xfrm rot="16200000">
            <a:off x="5410204" y="2819397"/>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B</a:t>
            </a:r>
            <a:endParaRPr lang="en-US" sz="2400" dirty="0">
              <a:solidFill>
                <a:srgbClr val="FFFFFF"/>
              </a:solidFill>
              <a:latin typeface="+mj-lt"/>
            </a:endParaRPr>
          </a:p>
        </p:txBody>
      </p:sp>
      <p:sp>
        <p:nvSpPr>
          <p:cNvPr id="105" name="Text Box 11"/>
          <p:cNvSpPr txBox="1">
            <a:spLocks noChangeArrowheads="1"/>
          </p:cNvSpPr>
          <p:nvPr>
            <p:custDataLst>
              <p:tags r:id="rId21"/>
            </p:custDataLst>
          </p:nvPr>
        </p:nvSpPr>
        <p:spPr bwMode="auto">
          <a:xfrm rot="16200000">
            <a:off x="5410199"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D</a:t>
            </a:r>
            <a:endParaRPr lang="en-US" sz="2400" dirty="0">
              <a:solidFill>
                <a:srgbClr val="FFFFFF"/>
              </a:solidFill>
              <a:latin typeface="+mj-lt"/>
            </a:endParaRPr>
          </a:p>
        </p:txBody>
      </p:sp>
      <p:sp>
        <p:nvSpPr>
          <p:cNvPr id="106" name="Text Box 11"/>
          <p:cNvSpPr txBox="1">
            <a:spLocks noChangeArrowheads="1"/>
          </p:cNvSpPr>
          <p:nvPr>
            <p:custDataLst>
              <p:tags r:id="rId22"/>
            </p:custDataLst>
          </p:nvPr>
        </p:nvSpPr>
        <p:spPr bwMode="auto">
          <a:xfrm rot="16200000">
            <a:off x="7543801" y="2819396"/>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M</a:t>
            </a:r>
            <a:endParaRPr lang="en-US" sz="2400" dirty="0">
              <a:solidFill>
                <a:srgbClr val="FFFFFF"/>
              </a:solidFill>
              <a:latin typeface="+mj-lt"/>
            </a:endParaRPr>
          </a:p>
        </p:txBody>
      </p:sp>
      <p:sp>
        <p:nvSpPr>
          <p:cNvPr id="107" name="Text Box 11"/>
          <p:cNvSpPr txBox="1">
            <a:spLocks noChangeArrowheads="1"/>
          </p:cNvSpPr>
          <p:nvPr>
            <p:custDataLst>
              <p:tags r:id="rId23"/>
            </p:custDataLst>
          </p:nvPr>
        </p:nvSpPr>
        <p:spPr bwMode="auto">
          <a:xfrm rot="16200000">
            <a:off x="7543800"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D</a:t>
            </a:r>
            <a:endParaRPr lang="en-US" sz="2400" dirty="0">
              <a:solidFill>
                <a:srgbClr val="FFFFFF"/>
              </a:solidFill>
              <a:latin typeface="+mj-lt"/>
            </a:endParaRPr>
          </a:p>
        </p:txBody>
      </p:sp>
      <p:sp>
        <p:nvSpPr>
          <p:cNvPr id="108" name="Line 43"/>
          <p:cNvSpPr>
            <a:spLocks noChangeShapeType="1"/>
          </p:cNvSpPr>
          <p:nvPr>
            <p:custDataLst>
              <p:tags r:id="rId24"/>
            </p:custDataLst>
          </p:nvPr>
        </p:nvSpPr>
        <p:spPr bwMode="auto">
          <a:xfrm>
            <a:off x="6629400" y="1981197"/>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09" name="Rectangle 4"/>
          <p:cNvSpPr>
            <a:spLocks noChangeArrowheads="1"/>
          </p:cNvSpPr>
          <p:nvPr>
            <p:custDataLst>
              <p:tags r:id="rId25"/>
            </p:custDataLst>
          </p:nvPr>
        </p:nvSpPr>
        <p:spPr bwMode="auto">
          <a:xfrm>
            <a:off x="152400" y="2133597"/>
            <a:ext cx="762000"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inst</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110" name="Rectangle 19"/>
          <p:cNvSpPr>
            <a:spLocks noChangeArrowheads="1"/>
          </p:cNvSpPr>
          <p:nvPr>
            <p:custDataLst>
              <p:tags r:id="rId26"/>
            </p:custDataLst>
          </p:nvPr>
        </p:nvSpPr>
        <p:spPr bwMode="auto">
          <a:xfrm>
            <a:off x="8229601" y="1828797"/>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nvGrpSpPr>
          <p:cNvPr id="2" name="Group 110"/>
          <p:cNvGrpSpPr/>
          <p:nvPr>
            <p:custDataLst>
              <p:tags r:id="rId27"/>
            </p:custDataLst>
          </p:nvPr>
        </p:nvGrpSpPr>
        <p:grpSpPr>
          <a:xfrm>
            <a:off x="1752600" y="1447799"/>
            <a:ext cx="762001" cy="1295400"/>
            <a:chOff x="2590798" y="914401"/>
            <a:chExt cx="762001" cy="1295400"/>
          </a:xfrm>
          <a:solidFill>
            <a:schemeClr val="bg2"/>
          </a:solidFill>
        </p:grpSpPr>
        <p:sp>
          <p:nvSpPr>
            <p:cNvPr id="112" name="Rectangle 22"/>
            <p:cNvSpPr>
              <a:spLocks noChangeArrowheads="1"/>
            </p:cNvSpPr>
            <p:nvPr>
              <p:custDataLst>
                <p:tags r:id="rId45"/>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13" name="TextBox 112"/>
            <p:cNvSpPr txBox="1"/>
            <p:nvPr>
              <p:custDataLst>
                <p:tags r:id="rId46"/>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chemeClr val="bg1"/>
                  </a:solidFill>
                </a:rPr>
                <a:t>D</a:t>
              </a:r>
            </a:p>
          </p:txBody>
        </p:sp>
        <p:sp>
          <p:nvSpPr>
            <p:cNvPr id="114" name="TextBox 113"/>
            <p:cNvSpPr txBox="1"/>
            <p:nvPr>
              <p:custDataLst>
                <p:tags r:id="rId47"/>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B</a:t>
              </a:r>
            </a:p>
          </p:txBody>
        </p:sp>
        <p:sp>
          <p:nvSpPr>
            <p:cNvPr id="115" name="TextBox 114"/>
            <p:cNvSpPr txBox="1"/>
            <p:nvPr>
              <p:custDataLst>
                <p:tags r:id="rId48"/>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A</a:t>
              </a:r>
            </a:p>
          </p:txBody>
        </p:sp>
      </p:grpSp>
      <p:sp>
        <p:nvSpPr>
          <p:cNvPr id="54" name="Text Box 11"/>
          <p:cNvSpPr txBox="1">
            <a:spLocks noChangeArrowheads="1"/>
          </p:cNvSpPr>
          <p:nvPr>
            <p:custDataLst>
              <p:tags r:id="rId28"/>
            </p:custDataLst>
          </p:nvPr>
        </p:nvSpPr>
        <p:spPr bwMode="auto">
          <a:xfrm rot="16200000">
            <a:off x="5410199" y="3581399"/>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Rd</a:t>
            </a:r>
            <a:endParaRPr lang="en-US" dirty="0">
              <a:solidFill>
                <a:srgbClr val="FFFFFF"/>
              </a:solidFill>
              <a:latin typeface="+mj-lt"/>
            </a:endParaRPr>
          </a:p>
        </p:txBody>
      </p:sp>
      <p:sp>
        <p:nvSpPr>
          <p:cNvPr id="55" name="Text Box 11"/>
          <p:cNvSpPr txBox="1">
            <a:spLocks noChangeArrowheads="1"/>
          </p:cNvSpPr>
          <p:nvPr>
            <p:custDataLst>
              <p:tags r:id="rId29"/>
            </p:custDataLst>
          </p:nvPr>
        </p:nvSpPr>
        <p:spPr bwMode="auto">
          <a:xfrm rot="16200000">
            <a:off x="7543799" y="3581399"/>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Rd</a:t>
            </a:r>
            <a:endParaRPr lang="en-US" dirty="0">
              <a:solidFill>
                <a:srgbClr val="FFFFFF"/>
              </a:solidFill>
              <a:latin typeface="+mj-lt"/>
            </a:endParaRPr>
          </a:p>
        </p:txBody>
      </p:sp>
      <p:sp>
        <p:nvSpPr>
          <p:cNvPr id="56" name="Text Box 11"/>
          <p:cNvSpPr txBox="1">
            <a:spLocks noChangeArrowheads="1"/>
          </p:cNvSpPr>
          <p:nvPr>
            <p:custDataLst>
              <p:tags r:id="rId30"/>
            </p:custDataLst>
          </p:nvPr>
        </p:nvSpPr>
        <p:spPr bwMode="auto">
          <a:xfrm rot="16200000">
            <a:off x="2743209" y="3810001"/>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mj-lt"/>
              </a:rPr>
              <a:t>Rb</a:t>
            </a:r>
            <a:endParaRPr lang="en-US" dirty="0">
              <a:solidFill>
                <a:srgbClr val="FFFFFF"/>
              </a:solidFill>
              <a:latin typeface="+mj-lt"/>
            </a:endParaRPr>
          </a:p>
        </p:txBody>
      </p:sp>
      <p:sp>
        <p:nvSpPr>
          <p:cNvPr id="57" name="Text Box 11"/>
          <p:cNvSpPr txBox="1">
            <a:spLocks noChangeArrowheads="1"/>
          </p:cNvSpPr>
          <p:nvPr>
            <p:custDataLst>
              <p:tags r:id="rId31"/>
            </p:custDataLst>
          </p:nvPr>
        </p:nvSpPr>
        <p:spPr bwMode="auto">
          <a:xfrm rot="16200000">
            <a:off x="5410199" y="411480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WE</a:t>
            </a:r>
            <a:endParaRPr lang="en-US" dirty="0">
              <a:solidFill>
                <a:srgbClr val="FFFFFF"/>
              </a:solidFill>
              <a:latin typeface="+mj-lt"/>
            </a:endParaRPr>
          </a:p>
        </p:txBody>
      </p:sp>
      <p:sp>
        <p:nvSpPr>
          <p:cNvPr id="58" name="Text Box 11"/>
          <p:cNvSpPr txBox="1">
            <a:spLocks noChangeArrowheads="1"/>
          </p:cNvSpPr>
          <p:nvPr>
            <p:custDataLst>
              <p:tags r:id="rId32"/>
            </p:custDataLst>
          </p:nvPr>
        </p:nvSpPr>
        <p:spPr bwMode="auto">
          <a:xfrm rot="16200000">
            <a:off x="7543800" y="4114801"/>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WE</a:t>
            </a:r>
            <a:endParaRPr lang="en-US" dirty="0">
              <a:solidFill>
                <a:srgbClr val="FFFFFF"/>
              </a:solidFill>
              <a:latin typeface="+mj-lt"/>
            </a:endParaRPr>
          </a:p>
        </p:txBody>
      </p:sp>
      <p:sp>
        <p:nvSpPr>
          <p:cNvPr id="59" name="Text Box 11"/>
          <p:cNvSpPr txBox="1">
            <a:spLocks noChangeArrowheads="1"/>
          </p:cNvSpPr>
          <p:nvPr>
            <p:custDataLst>
              <p:tags r:id="rId33"/>
            </p:custDataLst>
          </p:nvPr>
        </p:nvSpPr>
        <p:spPr bwMode="auto">
          <a:xfrm rot="16200000">
            <a:off x="5410200" y="4648199"/>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MC</a:t>
            </a:r>
            <a:endParaRPr lang="en-US" dirty="0">
              <a:solidFill>
                <a:srgbClr val="FFFFFF"/>
              </a:solidFill>
              <a:latin typeface="+mj-lt"/>
            </a:endParaRPr>
          </a:p>
        </p:txBody>
      </p:sp>
      <p:sp>
        <p:nvSpPr>
          <p:cNvPr id="60" name="Text Box 11"/>
          <p:cNvSpPr txBox="1">
            <a:spLocks noChangeArrowheads="1"/>
          </p:cNvSpPr>
          <p:nvPr>
            <p:custDataLst>
              <p:tags r:id="rId34"/>
            </p:custDataLst>
          </p:nvPr>
        </p:nvSpPr>
        <p:spPr bwMode="auto">
          <a:xfrm rot="16200000">
            <a:off x="2743209" y="434340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Ra</a:t>
            </a:r>
            <a:endParaRPr lang="en-US" dirty="0">
              <a:solidFill>
                <a:srgbClr val="FFFFFF"/>
              </a:solidFill>
              <a:latin typeface="+mj-lt"/>
            </a:endParaRPr>
          </a:p>
        </p:txBody>
      </p:sp>
      <p:sp>
        <p:nvSpPr>
          <p:cNvPr id="61" name="Text Box 11"/>
          <p:cNvSpPr txBox="1">
            <a:spLocks noChangeArrowheads="1"/>
          </p:cNvSpPr>
          <p:nvPr>
            <p:custDataLst>
              <p:tags r:id="rId35"/>
            </p:custDataLst>
          </p:nvPr>
        </p:nvSpPr>
        <p:spPr bwMode="auto">
          <a:xfrm rot="16200000">
            <a:off x="7543798" y="4648199"/>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MC</a:t>
            </a:r>
            <a:endParaRPr lang="en-US" dirty="0">
              <a:solidFill>
                <a:srgbClr val="FFFFFF"/>
              </a:solidFill>
              <a:latin typeface="+mj-lt"/>
            </a:endParaRPr>
          </a:p>
        </p:txBody>
      </p:sp>
      <p:sp>
        <p:nvSpPr>
          <p:cNvPr id="66" name="Line 43"/>
          <p:cNvSpPr>
            <a:spLocks noChangeShapeType="1"/>
          </p:cNvSpPr>
          <p:nvPr>
            <p:custDataLst>
              <p:tags r:id="rId36"/>
            </p:custDataLst>
          </p:nvPr>
        </p:nvSpPr>
        <p:spPr bwMode="auto">
          <a:xfrm flipV="1">
            <a:off x="3124200" y="1676400"/>
            <a:ext cx="3810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9" name="Line 43"/>
          <p:cNvSpPr>
            <a:spLocks noChangeShapeType="1"/>
          </p:cNvSpPr>
          <p:nvPr>
            <p:custDataLst>
              <p:tags r:id="rId37"/>
            </p:custDataLst>
          </p:nvPr>
        </p:nvSpPr>
        <p:spPr bwMode="auto">
          <a:xfrm>
            <a:off x="3124200" y="2514598"/>
            <a:ext cx="3810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8" name="Line 43"/>
          <p:cNvSpPr>
            <a:spLocks noChangeShapeType="1"/>
          </p:cNvSpPr>
          <p:nvPr>
            <p:custDataLst>
              <p:tags r:id="rId38"/>
            </p:custDataLst>
          </p:nvPr>
        </p:nvSpPr>
        <p:spPr bwMode="auto">
          <a:xfrm>
            <a:off x="8839200" y="762000"/>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19" name="Line 43"/>
          <p:cNvSpPr>
            <a:spLocks noChangeShapeType="1"/>
          </p:cNvSpPr>
          <p:nvPr>
            <p:custDataLst>
              <p:tags r:id="rId39"/>
            </p:custDataLst>
          </p:nvPr>
        </p:nvSpPr>
        <p:spPr bwMode="auto">
          <a:xfrm flipH="1" flipV="1">
            <a:off x="1523999" y="762000"/>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21" name="Line 43"/>
          <p:cNvSpPr>
            <a:spLocks noChangeShapeType="1"/>
          </p:cNvSpPr>
          <p:nvPr>
            <p:custDataLst>
              <p:tags r:id="rId40"/>
            </p:custDataLst>
          </p:nvPr>
        </p:nvSpPr>
        <p:spPr bwMode="auto">
          <a:xfrm flipH="1">
            <a:off x="1524000" y="762000"/>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25" name="Line 43"/>
          <p:cNvSpPr>
            <a:spLocks noChangeShapeType="1"/>
          </p:cNvSpPr>
          <p:nvPr>
            <p:custDataLst>
              <p:tags r:id="rId41"/>
            </p:custDataLst>
          </p:nvPr>
        </p:nvSpPr>
        <p:spPr bwMode="auto">
          <a:xfrm>
            <a:off x="1524000" y="2057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23" name="SMARTInkAnnotation320"/>
          <p:cNvSpPr/>
          <p:nvPr/>
        </p:nvSpPr>
        <p:spPr>
          <a:xfrm>
            <a:off x="7955280" y="4236720"/>
            <a:ext cx="7621" cy="1"/>
          </a:xfrm>
          <a:custGeom>
            <a:avLst/>
            <a:gdLst/>
            <a:ahLst/>
            <a:cxnLst/>
            <a:rect l="0" t="0" r="0" b="0"/>
            <a:pathLst>
              <a:path w="7621" h="1">
                <a:moveTo>
                  <a:pt x="7620" y="0"/>
                </a:moveTo>
                <a:lnTo>
                  <a:pt x="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Oval 70"/>
          <p:cNvSpPr/>
          <p:nvPr>
            <p:custDataLst>
              <p:tags r:id="rId42"/>
            </p:custDataLst>
          </p:nvPr>
        </p:nvSpPr>
        <p:spPr>
          <a:xfrm>
            <a:off x="3731260" y="4025897"/>
            <a:ext cx="993140" cy="92710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sz="2000" dirty="0" smtClean="0"/>
              <a:t>forward</a:t>
            </a:r>
            <a:br>
              <a:rPr lang="en-US" sz="2000" dirty="0" smtClean="0"/>
            </a:br>
            <a:r>
              <a:rPr lang="en-US" sz="2000" dirty="0" smtClean="0"/>
              <a:t>unit</a:t>
            </a:r>
            <a:endParaRPr lang="en-US" sz="2000" dirty="0"/>
          </a:p>
        </p:txBody>
      </p:sp>
      <p:sp>
        <p:nvSpPr>
          <p:cNvPr id="74" name="Oval 73"/>
          <p:cNvSpPr/>
          <p:nvPr>
            <p:custDataLst>
              <p:tags r:id="rId43"/>
            </p:custDataLst>
          </p:nvPr>
        </p:nvSpPr>
        <p:spPr>
          <a:xfrm>
            <a:off x="1524000" y="3657598"/>
            <a:ext cx="1066802" cy="91440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sz="2000" dirty="0" smtClean="0"/>
              <a:t>detect</a:t>
            </a:r>
            <a:br>
              <a:rPr lang="en-US" sz="2000" dirty="0" smtClean="0"/>
            </a:br>
            <a:r>
              <a:rPr lang="en-US" sz="2000" dirty="0" smtClean="0"/>
              <a:t>hazard</a:t>
            </a:r>
            <a:endParaRPr lang="en-US" sz="2000" dirty="0"/>
          </a:p>
        </p:txBody>
      </p:sp>
      <p:sp>
        <p:nvSpPr>
          <p:cNvPr id="6" name="TextBox 5"/>
          <p:cNvSpPr txBox="1"/>
          <p:nvPr/>
        </p:nvSpPr>
        <p:spPr>
          <a:xfrm>
            <a:off x="914400" y="5181600"/>
            <a:ext cx="631007" cy="369332"/>
          </a:xfrm>
          <a:prstGeom prst="rect">
            <a:avLst/>
          </a:prstGeom>
          <a:noFill/>
        </p:spPr>
        <p:txBody>
          <a:bodyPr wrap="none" rtlCol="0">
            <a:spAutoFit/>
          </a:bodyPr>
          <a:lstStyle/>
          <a:p>
            <a:r>
              <a:rPr lang="en-US" dirty="0" smtClean="0"/>
              <a:t>IF/ID</a:t>
            </a:r>
            <a:endParaRPr lang="en-US" dirty="0"/>
          </a:p>
        </p:txBody>
      </p:sp>
      <p:sp>
        <p:nvSpPr>
          <p:cNvPr id="75" name="TextBox 74"/>
          <p:cNvSpPr txBox="1"/>
          <p:nvPr/>
        </p:nvSpPr>
        <p:spPr>
          <a:xfrm>
            <a:off x="2667000" y="5181600"/>
            <a:ext cx="686406" cy="369332"/>
          </a:xfrm>
          <a:prstGeom prst="rect">
            <a:avLst/>
          </a:prstGeom>
          <a:noFill/>
        </p:spPr>
        <p:txBody>
          <a:bodyPr wrap="none" rtlCol="0">
            <a:spAutoFit/>
          </a:bodyPr>
          <a:lstStyle/>
          <a:p>
            <a:r>
              <a:rPr lang="en-US" dirty="0" smtClean="0"/>
              <a:t>ID/Ex</a:t>
            </a:r>
            <a:endParaRPr lang="en-US" dirty="0"/>
          </a:p>
        </p:txBody>
      </p:sp>
      <p:sp>
        <p:nvSpPr>
          <p:cNvPr id="78" name="TextBox 77"/>
          <p:cNvSpPr txBox="1"/>
          <p:nvPr/>
        </p:nvSpPr>
        <p:spPr>
          <a:xfrm>
            <a:off x="5334000" y="5181600"/>
            <a:ext cx="982961" cy="369332"/>
          </a:xfrm>
          <a:prstGeom prst="rect">
            <a:avLst/>
          </a:prstGeom>
          <a:noFill/>
        </p:spPr>
        <p:txBody>
          <a:bodyPr wrap="none" rtlCol="0">
            <a:spAutoFit/>
          </a:bodyPr>
          <a:lstStyle/>
          <a:p>
            <a:r>
              <a:rPr lang="en-US" dirty="0" smtClean="0"/>
              <a:t>Ex/</a:t>
            </a:r>
            <a:r>
              <a:rPr lang="en-US" dirty="0" err="1" smtClean="0"/>
              <a:t>Mem</a:t>
            </a:r>
            <a:endParaRPr lang="en-US" dirty="0"/>
          </a:p>
        </p:txBody>
      </p:sp>
      <p:sp>
        <p:nvSpPr>
          <p:cNvPr id="80" name="TextBox 79"/>
          <p:cNvSpPr txBox="1"/>
          <p:nvPr/>
        </p:nvSpPr>
        <p:spPr>
          <a:xfrm>
            <a:off x="7466994" y="5181600"/>
            <a:ext cx="1101584" cy="369332"/>
          </a:xfrm>
          <a:prstGeom prst="rect">
            <a:avLst/>
          </a:prstGeom>
          <a:noFill/>
        </p:spPr>
        <p:txBody>
          <a:bodyPr wrap="none" rtlCol="0">
            <a:spAutoFit/>
          </a:bodyPr>
          <a:lstStyle/>
          <a:p>
            <a:r>
              <a:rPr lang="en-US" dirty="0" err="1" smtClean="0"/>
              <a:t>Mem</a:t>
            </a:r>
            <a:r>
              <a:rPr lang="en-US" dirty="0" smtClean="0"/>
              <a:t>/WB</a:t>
            </a:r>
            <a:endParaRPr lang="en-US" dirty="0"/>
          </a:p>
        </p:txBody>
      </p:sp>
      <p:pic>
        <p:nvPicPr>
          <p:cNvPr id="116" name="Picture 115"/>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108285" y="116305"/>
            <a:ext cx="766378" cy="766378"/>
          </a:xfrm>
          <a:prstGeom prst="rect">
            <a:avLst/>
          </a:prstGeom>
        </p:spPr>
      </p:pic>
      <p:sp>
        <p:nvSpPr>
          <p:cNvPr id="62" name="Freeform 61"/>
          <p:cNvSpPr/>
          <p:nvPr>
            <p:custDataLst>
              <p:tags r:id="rId44"/>
            </p:custDataLst>
          </p:nvPr>
        </p:nvSpPr>
        <p:spPr>
          <a:xfrm>
            <a:off x="4800600" y="1295397"/>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475413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304"/>
          <p:cNvSpPr>
            <a:spLocks noGrp="1"/>
          </p:cNvSpPr>
          <p:nvPr>
            <p:ph type="title"/>
            <p:custDataLst>
              <p:tags r:id="rId1"/>
            </p:custDataLst>
          </p:nvPr>
        </p:nvSpPr>
        <p:spPr/>
        <p:txBody>
          <a:bodyPr>
            <a:normAutofit fontScale="90000"/>
          </a:bodyPr>
          <a:lstStyle/>
          <a:p>
            <a:r>
              <a:rPr lang="en-US" dirty="0" smtClean="0"/>
              <a:t>Forwarding Datapath</a:t>
            </a:r>
            <a:endParaRPr lang="en-US" dirty="0"/>
          </a:p>
        </p:txBody>
      </p:sp>
      <p:sp>
        <p:nvSpPr>
          <p:cNvPr id="3" name="Slide Number Placeholder 2"/>
          <p:cNvSpPr>
            <a:spLocks noGrp="1"/>
          </p:cNvSpPr>
          <p:nvPr>
            <p:ph type="sldNum" sz="quarter" idx="12"/>
          </p:nvPr>
        </p:nvSpPr>
        <p:spPr/>
        <p:txBody>
          <a:bodyPr/>
          <a:lstStyle/>
          <a:p>
            <a:fld id="{DAD0A56F-BD0F-4BDF-9912-D1E89E9626C0}" type="slidenum">
              <a:rPr lang="en-US" smtClean="0"/>
              <a:t>103</a:t>
            </a:fld>
            <a:endParaRPr lang="en-US"/>
          </a:p>
        </p:txBody>
      </p:sp>
      <p:sp>
        <p:nvSpPr>
          <p:cNvPr id="77" name="Text Box 11"/>
          <p:cNvSpPr txBox="1">
            <a:spLocks noChangeArrowheads="1"/>
          </p:cNvSpPr>
          <p:nvPr>
            <p:custDataLst>
              <p:tags r:id="rId2"/>
            </p:custDataLst>
          </p:nvPr>
        </p:nvSpPr>
        <p:spPr bwMode="auto">
          <a:xfrm rot="16200000">
            <a:off x="-761999" y="3047998"/>
            <a:ext cx="39624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79" name="Text Box 11"/>
          <p:cNvSpPr txBox="1">
            <a:spLocks noChangeArrowheads="1"/>
          </p:cNvSpPr>
          <p:nvPr>
            <p:custDataLst>
              <p:tags r:id="rId3"/>
            </p:custDataLst>
          </p:nvPr>
        </p:nvSpPr>
        <p:spPr bwMode="auto">
          <a:xfrm rot="16200000">
            <a:off x="990604" y="3047996"/>
            <a:ext cx="39624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81" name="Line 43"/>
          <p:cNvSpPr>
            <a:spLocks noChangeShapeType="1"/>
          </p:cNvSpPr>
          <p:nvPr>
            <p:custDataLst>
              <p:tags r:id="rId4"/>
            </p:custDataLst>
          </p:nvPr>
        </p:nvSpPr>
        <p:spPr bwMode="auto">
          <a:xfrm>
            <a:off x="2514601" y="25145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2" name="Line 43"/>
          <p:cNvSpPr>
            <a:spLocks noChangeShapeType="1"/>
          </p:cNvSpPr>
          <p:nvPr>
            <p:custDataLst>
              <p:tags r:id="rId5"/>
            </p:custDataLst>
          </p:nvPr>
        </p:nvSpPr>
        <p:spPr bwMode="auto">
          <a:xfrm>
            <a:off x="2514601" y="16763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3" name="Text Box 11"/>
          <p:cNvSpPr txBox="1">
            <a:spLocks noChangeArrowheads="1"/>
          </p:cNvSpPr>
          <p:nvPr>
            <p:custDataLst>
              <p:tags r:id="rId6"/>
            </p:custDataLst>
          </p:nvPr>
        </p:nvSpPr>
        <p:spPr bwMode="auto">
          <a:xfrm rot="16200000">
            <a:off x="3657602" y="3047994"/>
            <a:ext cx="39624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84" name="Line 43"/>
          <p:cNvSpPr>
            <a:spLocks noChangeShapeType="1"/>
          </p:cNvSpPr>
          <p:nvPr>
            <p:custDataLst>
              <p:tags r:id="rId7"/>
            </p:custDataLst>
          </p:nvPr>
        </p:nvSpPr>
        <p:spPr bwMode="auto">
          <a:xfrm flipV="1">
            <a:off x="5257800" y="1981195"/>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5" name="Rectangle 19"/>
          <p:cNvSpPr>
            <a:spLocks noChangeArrowheads="1"/>
          </p:cNvSpPr>
          <p:nvPr>
            <p:custDataLst>
              <p:tags r:id="rId8"/>
            </p:custDataLst>
          </p:nvPr>
        </p:nvSpPr>
        <p:spPr bwMode="auto">
          <a:xfrm>
            <a:off x="4419599" y="2209797"/>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86" name="Freeform 85"/>
          <p:cNvSpPr/>
          <p:nvPr>
            <p:custDataLst>
              <p:tags r:id="rId9"/>
            </p:custDataLst>
          </p:nvPr>
        </p:nvSpPr>
        <p:spPr>
          <a:xfrm>
            <a:off x="4800600" y="1295397"/>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Line 43"/>
          <p:cNvSpPr>
            <a:spLocks noChangeShapeType="1"/>
          </p:cNvSpPr>
          <p:nvPr>
            <p:custDataLst>
              <p:tags r:id="rId10"/>
            </p:custDataLst>
          </p:nvPr>
        </p:nvSpPr>
        <p:spPr bwMode="auto">
          <a:xfrm flipV="1">
            <a:off x="4114800" y="2362200"/>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8" name="Line 43"/>
          <p:cNvSpPr>
            <a:spLocks noChangeShapeType="1"/>
          </p:cNvSpPr>
          <p:nvPr>
            <p:custDataLst>
              <p:tags r:id="rId11"/>
            </p:custDataLst>
          </p:nvPr>
        </p:nvSpPr>
        <p:spPr bwMode="auto">
          <a:xfrm>
            <a:off x="3124200" y="3124198"/>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9" name="Text Box 11"/>
          <p:cNvSpPr txBox="1">
            <a:spLocks noChangeArrowheads="1"/>
          </p:cNvSpPr>
          <p:nvPr>
            <p:custDataLst>
              <p:tags r:id="rId12"/>
            </p:custDataLst>
          </p:nvPr>
        </p:nvSpPr>
        <p:spPr bwMode="auto">
          <a:xfrm rot="16200000">
            <a:off x="5791202" y="3047994"/>
            <a:ext cx="39624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90" name="Rectangle 4"/>
          <p:cNvSpPr>
            <a:spLocks noChangeArrowheads="1"/>
          </p:cNvSpPr>
          <p:nvPr>
            <p:custDataLst>
              <p:tags r:id="rId13"/>
            </p:custDataLst>
          </p:nvPr>
        </p:nvSpPr>
        <p:spPr bwMode="auto">
          <a:xfrm>
            <a:off x="6248400" y="2438396"/>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data</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91" name="Text Box 11"/>
          <p:cNvSpPr txBox="1">
            <a:spLocks noChangeArrowheads="1"/>
          </p:cNvSpPr>
          <p:nvPr>
            <p:custDataLst>
              <p:tags r:id="rId14"/>
            </p:custDataLst>
          </p:nvPr>
        </p:nvSpPr>
        <p:spPr bwMode="auto">
          <a:xfrm rot="16200000">
            <a:off x="2743202" y="2971797"/>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mj-lt"/>
              </a:rPr>
              <a:t>imm</a:t>
            </a:r>
            <a:endParaRPr lang="en-US" dirty="0">
              <a:solidFill>
                <a:srgbClr val="FFFFFF"/>
              </a:solidFill>
              <a:latin typeface="+mj-lt"/>
            </a:endParaRPr>
          </a:p>
        </p:txBody>
      </p:sp>
      <p:sp>
        <p:nvSpPr>
          <p:cNvPr id="92" name="Line 43"/>
          <p:cNvSpPr>
            <a:spLocks noChangeShapeType="1"/>
          </p:cNvSpPr>
          <p:nvPr>
            <p:custDataLst>
              <p:tags r:id="rId15"/>
            </p:custDataLst>
          </p:nvPr>
        </p:nvSpPr>
        <p:spPr bwMode="auto">
          <a:xfrm flipV="1">
            <a:off x="4114800" y="1523992"/>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3" name="Line 43"/>
          <p:cNvSpPr>
            <a:spLocks noChangeShapeType="1"/>
          </p:cNvSpPr>
          <p:nvPr>
            <p:custDataLst>
              <p:tags r:id="rId16"/>
            </p:custDataLst>
          </p:nvPr>
        </p:nvSpPr>
        <p:spPr bwMode="auto">
          <a:xfrm>
            <a:off x="4648200" y="2590797"/>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94" name="Line 43"/>
          <p:cNvSpPr>
            <a:spLocks noChangeShapeType="1"/>
          </p:cNvSpPr>
          <p:nvPr>
            <p:custDataLst>
              <p:tags r:id="rId17"/>
            </p:custDataLst>
          </p:nvPr>
        </p:nvSpPr>
        <p:spPr bwMode="auto">
          <a:xfrm flipV="1">
            <a:off x="5791200" y="1981196"/>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5" name="Line 43"/>
          <p:cNvSpPr>
            <a:spLocks noChangeShapeType="1"/>
          </p:cNvSpPr>
          <p:nvPr>
            <p:custDataLst>
              <p:tags r:id="rId18"/>
            </p:custDataLst>
          </p:nvPr>
        </p:nvSpPr>
        <p:spPr bwMode="auto">
          <a:xfrm flipV="1">
            <a:off x="5791200" y="2971797"/>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6" name="Line 43"/>
          <p:cNvSpPr>
            <a:spLocks noChangeShapeType="1"/>
          </p:cNvSpPr>
          <p:nvPr>
            <p:custDataLst>
              <p:tags r:id="rId19"/>
            </p:custDataLst>
          </p:nvPr>
        </p:nvSpPr>
        <p:spPr bwMode="auto">
          <a:xfrm flipV="1">
            <a:off x="7086600" y="2971797"/>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7" name="Line 43"/>
          <p:cNvSpPr>
            <a:spLocks noChangeShapeType="1"/>
          </p:cNvSpPr>
          <p:nvPr>
            <p:custDataLst>
              <p:tags r:id="rId20"/>
            </p:custDataLst>
          </p:nvPr>
        </p:nvSpPr>
        <p:spPr bwMode="auto">
          <a:xfrm flipV="1">
            <a:off x="7924801" y="2971796"/>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8" name="Line 43"/>
          <p:cNvSpPr>
            <a:spLocks noChangeShapeType="1"/>
          </p:cNvSpPr>
          <p:nvPr>
            <p:custDataLst>
              <p:tags r:id="rId21"/>
            </p:custDataLst>
          </p:nvPr>
        </p:nvSpPr>
        <p:spPr bwMode="auto">
          <a:xfrm flipV="1">
            <a:off x="7924801" y="1981197"/>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9" name="Line 43"/>
          <p:cNvSpPr>
            <a:spLocks noChangeShapeType="1"/>
          </p:cNvSpPr>
          <p:nvPr>
            <p:custDataLst>
              <p:tags r:id="rId22"/>
            </p:custDataLst>
          </p:nvPr>
        </p:nvSpPr>
        <p:spPr bwMode="auto">
          <a:xfrm>
            <a:off x="8458201" y="2514597"/>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02" name="Text Box 11"/>
          <p:cNvSpPr txBox="1">
            <a:spLocks noChangeArrowheads="1"/>
          </p:cNvSpPr>
          <p:nvPr>
            <p:custDataLst>
              <p:tags r:id="rId23"/>
            </p:custDataLst>
          </p:nvPr>
        </p:nvSpPr>
        <p:spPr bwMode="auto">
          <a:xfrm rot="16200000">
            <a:off x="2743202" y="2362198"/>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B</a:t>
            </a:r>
            <a:endParaRPr lang="en-US" sz="2400" dirty="0">
              <a:solidFill>
                <a:srgbClr val="FFFFFF"/>
              </a:solidFill>
              <a:latin typeface="+mj-lt"/>
            </a:endParaRPr>
          </a:p>
        </p:txBody>
      </p:sp>
      <p:sp>
        <p:nvSpPr>
          <p:cNvPr id="103" name="Text Box 11"/>
          <p:cNvSpPr txBox="1">
            <a:spLocks noChangeArrowheads="1"/>
          </p:cNvSpPr>
          <p:nvPr>
            <p:custDataLst>
              <p:tags r:id="rId24"/>
            </p:custDataLst>
          </p:nvPr>
        </p:nvSpPr>
        <p:spPr bwMode="auto">
          <a:xfrm rot="16200000">
            <a:off x="2743201" y="1523996"/>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A</a:t>
            </a:r>
            <a:endParaRPr lang="en-US" sz="2400" dirty="0">
              <a:solidFill>
                <a:srgbClr val="FFFFFF"/>
              </a:solidFill>
              <a:latin typeface="+mj-lt"/>
            </a:endParaRPr>
          </a:p>
        </p:txBody>
      </p:sp>
      <p:sp>
        <p:nvSpPr>
          <p:cNvPr id="104" name="Text Box 11"/>
          <p:cNvSpPr txBox="1">
            <a:spLocks noChangeArrowheads="1"/>
          </p:cNvSpPr>
          <p:nvPr>
            <p:custDataLst>
              <p:tags r:id="rId25"/>
            </p:custDataLst>
          </p:nvPr>
        </p:nvSpPr>
        <p:spPr bwMode="auto">
          <a:xfrm rot="16200000">
            <a:off x="5410204" y="2819397"/>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B</a:t>
            </a:r>
            <a:endParaRPr lang="en-US" sz="2400" dirty="0">
              <a:solidFill>
                <a:srgbClr val="FFFFFF"/>
              </a:solidFill>
              <a:latin typeface="+mj-lt"/>
            </a:endParaRPr>
          </a:p>
        </p:txBody>
      </p:sp>
      <p:sp>
        <p:nvSpPr>
          <p:cNvPr id="105" name="Text Box 11"/>
          <p:cNvSpPr txBox="1">
            <a:spLocks noChangeArrowheads="1"/>
          </p:cNvSpPr>
          <p:nvPr>
            <p:custDataLst>
              <p:tags r:id="rId26"/>
            </p:custDataLst>
          </p:nvPr>
        </p:nvSpPr>
        <p:spPr bwMode="auto">
          <a:xfrm rot="16200000">
            <a:off x="5410199"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D</a:t>
            </a:r>
            <a:endParaRPr lang="en-US" sz="2400" dirty="0">
              <a:solidFill>
                <a:srgbClr val="FFFFFF"/>
              </a:solidFill>
              <a:latin typeface="+mj-lt"/>
            </a:endParaRPr>
          </a:p>
        </p:txBody>
      </p:sp>
      <p:sp>
        <p:nvSpPr>
          <p:cNvPr id="106" name="Text Box 11"/>
          <p:cNvSpPr txBox="1">
            <a:spLocks noChangeArrowheads="1"/>
          </p:cNvSpPr>
          <p:nvPr>
            <p:custDataLst>
              <p:tags r:id="rId27"/>
            </p:custDataLst>
          </p:nvPr>
        </p:nvSpPr>
        <p:spPr bwMode="auto">
          <a:xfrm rot="16200000">
            <a:off x="7543801" y="2819396"/>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M</a:t>
            </a:r>
            <a:endParaRPr lang="en-US" sz="2400" dirty="0">
              <a:solidFill>
                <a:srgbClr val="FFFFFF"/>
              </a:solidFill>
              <a:latin typeface="+mj-lt"/>
            </a:endParaRPr>
          </a:p>
        </p:txBody>
      </p:sp>
      <p:sp>
        <p:nvSpPr>
          <p:cNvPr id="107" name="Text Box 11"/>
          <p:cNvSpPr txBox="1">
            <a:spLocks noChangeArrowheads="1"/>
          </p:cNvSpPr>
          <p:nvPr>
            <p:custDataLst>
              <p:tags r:id="rId28"/>
            </p:custDataLst>
          </p:nvPr>
        </p:nvSpPr>
        <p:spPr bwMode="auto">
          <a:xfrm rot="16200000">
            <a:off x="7543800"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D</a:t>
            </a:r>
            <a:endParaRPr lang="en-US" sz="2400" dirty="0">
              <a:solidFill>
                <a:srgbClr val="FFFFFF"/>
              </a:solidFill>
              <a:latin typeface="+mj-lt"/>
            </a:endParaRPr>
          </a:p>
        </p:txBody>
      </p:sp>
      <p:sp>
        <p:nvSpPr>
          <p:cNvPr id="108" name="Line 43"/>
          <p:cNvSpPr>
            <a:spLocks noChangeShapeType="1"/>
          </p:cNvSpPr>
          <p:nvPr>
            <p:custDataLst>
              <p:tags r:id="rId29"/>
            </p:custDataLst>
          </p:nvPr>
        </p:nvSpPr>
        <p:spPr bwMode="auto">
          <a:xfrm>
            <a:off x="6629400" y="1981197"/>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09" name="Rectangle 4"/>
          <p:cNvSpPr>
            <a:spLocks noChangeArrowheads="1"/>
          </p:cNvSpPr>
          <p:nvPr>
            <p:custDataLst>
              <p:tags r:id="rId30"/>
            </p:custDataLst>
          </p:nvPr>
        </p:nvSpPr>
        <p:spPr bwMode="auto">
          <a:xfrm>
            <a:off x="152400" y="2133597"/>
            <a:ext cx="762000"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inst</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110" name="Rectangle 19"/>
          <p:cNvSpPr>
            <a:spLocks noChangeArrowheads="1"/>
          </p:cNvSpPr>
          <p:nvPr>
            <p:custDataLst>
              <p:tags r:id="rId31"/>
            </p:custDataLst>
          </p:nvPr>
        </p:nvSpPr>
        <p:spPr bwMode="auto">
          <a:xfrm>
            <a:off x="8229601" y="1828797"/>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nvGrpSpPr>
          <p:cNvPr id="2" name="Group 110"/>
          <p:cNvGrpSpPr/>
          <p:nvPr>
            <p:custDataLst>
              <p:tags r:id="rId32"/>
            </p:custDataLst>
          </p:nvPr>
        </p:nvGrpSpPr>
        <p:grpSpPr>
          <a:xfrm>
            <a:off x="1752600" y="1447799"/>
            <a:ext cx="762001" cy="1295400"/>
            <a:chOff x="2590798" y="914401"/>
            <a:chExt cx="762001" cy="1295400"/>
          </a:xfrm>
          <a:solidFill>
            <a:schemeClr val="bg2"/>
          </a:solidFill>
        </p:grpSpPr>
        <p:sp>
          <p:nvSpPr>
            <p:cNvPr id="112" name="Rectangle 22"/>
            <p:cNvSpPr>
              <a:spLocks noChangeArrowheads="1"/>
            </p:cNvSpPr>
            <p:nvPr>
              <p:custDataLst>
                <p:tags r:id="rId59"/>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13" name="TextBox 112"/>
            <p:cNvSpPr txBox="1"/>
            <p:nvPr>
              <p:custDataLst>
                <p:tags r:id="rId60"/>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chemeClr val="bg1"/>
                  </a:solidFill>
                </a:rPr>
                <a:t>D</a:t>
              </a:r>
            </a:p>
          </p:txBody>
        </p:sp>
        <p:sp>
          <p:nvSpPr>
            <p:cNvPr id="114" name="TextBox 113"/>
            <p:cNvSpPr txBox="1"/>
            <p:nvPr>
              <p:custDataLst>
                <p:tags r:id="rId61"/>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B</a:t>
              </a:r>
            </a:p>
          </p:txBody>
        </p:sp>
        <p:sp>
          <p:nvSpPr>
            <p:cNvPr id="115" name="TextBox 114"/>
            <p:cNvSpPr txBox="1"/>
            <p:nvPr>
              <p:custDataLst>
                <p:tags r:id="rId62"/>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A</a:t>
              </a:r>
            </a:p>
          </p:txBody>
        </p:sp>
      </p:grpSp>
      <p:sp>
        <p:nvSpPr>
          <p:cNvPr id="54" name="Text Box 11"/>
          <p:cNvSpPr txBox="1">
            <a:spLocks noChangeArrowheads="1"/>
          </p:cNvSpPr>
          <p:nvPr>
            <p:custDataLst>
              <p:tags r:id="rId33"/>
            </p:custDataLst>
          </p:nvPr>
        </p:nvSpPr>
        <p:spPr bwMode="auto">
          <a:xfrm rot="16200000">
            <a:off x="5410199" y="3581399"/>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Rd</a:t>
            </a:r>
            <a:endParaRPr lang="en-US" dirty="0">
              <a:solidFill>
                <a:srgbClr val="FFFFFF"/>
              </a:solidFill>
              <a:latin typeface="+mj-lt"/>
            </a:endParaRPr>
          </a:p>
        </p:txBody>
      </p:sp>
      <p:sp>
        <p:nvSpPr>
          <p:cNvPr id="55" name="Text Box 11"/>
          <p:cNvSpPr txBox="1">
            <a:spLocks noChangeArrowheads="1"/>
          </p:cNvSpPr>
          <p:nvPr>
            <p:custDataLst>
              <p:tags r:id="rId34"/>
            </p:custDataLst>
          </p:nvPr>
        </p:nvSpPr>
        <p:spPr bwMode="auto">
          <a:xfrm rot="16200000">
            <a:off x="7543799" y="3581399"/>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Rd</a:t>
            </a:r>
            <a:endParaRPr lang="en-US" dirty="0">
              <a:solidFill>
                <a:srgbClr val="FFFFFF"/>
              </a:solidFill>
              <a:latin typeface="+mj-lt"/>
            </a:endParaRPr>
          </a:p>
        </p:txBody>
      </p:sp>
      <p:sp>
        <p:nvSpPr>
          <p:cNvPr id="56" name="Text Box 11"/>
          <p:cNvSpPr txBox="1">
            <a:spLocks noChangeArrowheads="1"/>
          </p:cNvSpPr>
          <p:nvPr>
            <p:custDataLst>
              <p:tags r:id="rId35"/>
            </p:custDataLst>
          </p:nvPr>
        </p:nvSpPr>
        <p:spPr bwMode="auto">
          <a:xfrm rot="16200000">
            <a:off x="2743209" y="3810001"/>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mj-lt"/>
              </a:rPr>
              <a:t>Rb</a:t>
            </a:r>
            <a:endParaRPr lang="en-US" dirty="0">
              <a:solidFill>
                <a:srgbClr val="FFFFFF"/>
              </a:solidFill>
              <a:latin typeface="+mj-lt"/>
            </a:endParaRPr>
          </a:p>
        </p:txBody>
      </p:sp>
      <p:sp>
        <p:nvSpPr>
          <p:cNvPr id="57" name="Text Box 11"/>
          <p:cNvSpPr txBox="1">
            <a:spLocks noChangeArrowheads="1"/>
          </p:cNvSpPr>
          <p:nvPr>
            <p:custDataLst>
              <p:tags r:id="rId36"/>
            </p:custDataLst>
          </p:nvPr>
        </p:nvSpPr>
        <p:spPr bwMode="auto">
          <a:xfrm rot="16200000">
            <a:off x="5410199" y="411480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WE</a:t>
            </a:r>
            <a:endParaRPr lang="en-US" dirty="0">
              <a:solidFill>
                <a:srgbClr val="FFFFFF"/>
              </a:solidFill>
              <a:latin typeface="+mj-lt"/>
            </a:endParaRPr>
          </a:p>
        </p:txBody>
      </p:sp>
      <p:sp>
        <p:nvSpPr>
          <p:cNvPr id="58" name="Text Box 11"/>
          <p:cNvSpPr txBox="1">
            <a:spLocks noChangeArrowheads="1"/>
          </p:cNvSpPr>
          <p:nvPr>
            <p:custDataLst>
              <p:tags r:id="rId37"/>
            </p:custDataLst>
          </p:nvPr>
        </p:nvSpPr>
        <p:spPr bwMode="auto">
          <a:xfrm rot="16200000">
            <a:off x="7543800" y="4114801"/>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WE</a:t>
            </a:r>
            <a:endParaRPr lang="en-US" dirty="0">
              <a:solidFill>
                <a:srgbClr val="FFFFFF"/>
              </a:solidFill>
              <a:latin typeface="+mj-lt"/>
            </a:endParaRPr>
          </a:p>
        </p:txBody>
      </p:sp>
      <p:sp>
        <p:nvSpPr>
          <p:cNvPr id="59" name="Text Box 11"/>
          <p:cNvSpPr txBox="1">
            <a:spLocks noChangeArrowheads="1"/>
          </p:cNvSpPr>
          <p:nvPr>
            <p:custDataLst>
              <p:tags r:id="rId38"/>
            </p:custDataLst>
          </p:nvPr>
        </p:nvSpPr>
        <p:spPr bwMode="auto">
          <a:xfrm rot="16200000">
            <a:off x="5410200" y="4648199"/>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MC</a:t>
            </a:r>
            <a:endParaRPr lang="en-US" dirty="0">
              <a:solidFill>
                <a:srgbClr val="FFFFFF"/>
              </a:solidFill>
              <a:latin typeface="+mj-lt"/>
            </a:endParaRPr>
          </a:p>
        </p:txBody>
      </p:sp>
      <p:sp>
        <p:nvSpPr>
          <p:cNvPr id="60" name="Text Box 11"/>
          <p:cNvSpPr txBox="1">
            <a:spLocks noChangeArrowheads="1"/>
          </p:cNvSpPr>
          <p:nvPr>
            <p:custDataLst>
              <p:tags r:id="rId39"/>
            </p:custDataLst>
          </p:nvPr>
        </p:nvSpPr>
        <p:spPr bwMode="auto">
          <a:xfrm rot="16200000">
            <a:off x="2743209" y="434340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Ra</a:t>
            </a:r>
            <a:endParaRPr lang="en-US" dirty="0">
              <a:solidFill>
                <a:srgbClr val="FFFFFF"/>
              </a:solidFill>
              <a:latin typeface="+mj-lt"/>
            </a:endParaRPr>
          </a:p>
        </p:txBody>
      </p:sp>
      <p:sp>
        <p:nvSpPr>
          <p:cNvPr id="61" name="Text Box 11"/>
          <p:cNvSpPr txBox="1">
            <a:spLocks noChangeArrowheads="1"/>
          </p:cNvSpPr>
          <p:nvPr>
            <p:custDataLst>
              <p:tags r:id="rId40"/>
            </p:custDataLst>
          </p:nvPr>
        </p:nvSpPr>
        <p:spPr bwMode="auto">
          <a:xfrm rot="16200000">
            <a:off x="7543798" y="4648199"/>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MC</a:t>
            </a:r>
            <a:endParaRPr lang="en-US" dirty="0">
              <a:solidFill>
                <a:srgbClr val="FFFFFF"/>
              </a:solidFill>
              <a:latin typeface="+mj-lt"/>
            </a:endParaRPr>
          </a:p>
        </p:txBody>
      </p:sp>
      <p:sp>
        <p:nvSpPr>
          <p:cNvPr id="62" name="Rectangle 19"/>
          <p:cNvSpPr>
            <a:spLocks noChangeArrowheads="1"/>
          </p:cNvSpPr>
          <p:nvPr>
            <p:custDataLst>
              <p:tags r:id="rId41"/>
            </p:custDataLst>
          </p:nvPr>
        </p:nvSpPr>
        <p:spPr bwMode="auto">
          <a:xfrm>
            <a:off x="3962400" y="1981200"/>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63" name="Rectangle 19"/>
          <p:cNvSpPr>
            <a:spLocks noChangeArrowheads="1"/>
          </p:cNvSpPr>
          <p:nvPr>
            <p:custDataLst>
              <p:tags r:id="rId42"/>
            </p:custDataLst>
          </p:nvPr>
        </p:nvSpPr>
        <p:spPr bwMode="auto">
          <a:xfrm>
            <a:off x="3962400" y="11430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66" name="Line 43"/>
          <p:cNvSpPr>
            <a:spLocks noChangeShapeType="1"/>
          </p:cNvSpPr>
          <p:nvPr>
            <p:custDataLst>
              <p:tags r:id="rId43"/>
            </p:custDataLst>
          </p:nvPr>
        </p:nvSpPr>
        <p:spPr bwMode="auto">
          <a:xfrm flipV="1">
            <a:off x="3124200" y="1676400"/>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7" name="Line 43"/>
          <p:cNvSpPr>
            <a:spLocks noChangeShapeType="1"/>
          </p:cNvSpPr>
          <p:nvPr>
            <p:custDataLst>
              <p:tags r:id="rId44"/>
            </p:custDataLst>
          </p:nvPr>
        </p:nvSpPr>
        <p:spPr bwMode="auto">
          <a:xfrm flipV="1">
            <a:off x="3352800" y="2285999"/>
            <a:ext cx="609600" cy="1"/>
          </a:xfrm>
          <a:prstGeom prst="line">
            <a:avLst/>
          </a:prstGeom>
          <a:noFill/>
          <a:ln w="57150" cap="sq">
            <a:solidFill>
              <a:srgbClr val="FF2F92"/>
            </a:solidFill>
            <a:prstDash val="solid"/>
            <a:round/>
            <a:headEnd type="none" w="med" len="med"/>
            <a:tailEnd type="arrow" w="sm" len="sm"/>
          </a:ln>
          <a:effectLst/>
        </p:spPr>
        <p:txBody>
          <a:bodyPr wrap="square" anchor="ctr" anchorCtr="1">
            <a:noAutofit/>
          </a:bodyPr>
          <a:lstStyle/>
          <a:p>
            <a:endParaRPr lang="en-US"/>
          </a:p>
        </p:txBody>
      </p:sp>
      <p:sp>
        <p:nvSpPr>
          <p:cNvPr id="68" name="Line 43"/>
          <p:cNvSpPr>
            <a:spLocks noChangeShapeType="1"/>
          </p:cNvSpPr>
          <p:nvPr>
            <p:custDataLst>
              <p:tags r:id="rId45"/>
            </p:custDataLst>
          </p:nvPr>
        </p:nvSpPr>
        <p:spPr bwMode="auto">
          <a:xfrm flipV="1">
            <a:off x="3581400" y="2057399"/>
            <a:ext cx="381000" cy="1"/>
          </a:xfrm>
          <a:prstGeom prst="line">
            <a:avLst/>
          </a:prstGeom>
          <a:noFill/>
          <a:ln w="57150" cap="sq">
            <a:solidFill>
              <a:schemeClr val="accent5"/>
            </a:solidFill>
            <a:prstDash val="solid"/>
            <a:round/>
            <a:headEnd type="none" w="med" len="med"/>
            <a:tailEnd type="arrow" w="sm" len="sm"/>
          </a:ln>
          <a:effectLst/>
        </p:spPr>
        <p:txBody>
          <a:bodyPr wrap="square" anchor="ctr" anchorCtr="1">
            <a:noAutofit/>
          </a:bodyPr>
          <a:lstStyle/>
          <a:p>
            <a:endParaRPr lang="en-US"/>
          </a:p>
        </p:txBody>
      </p:sp>
      <p:sp>
        <p:nvSpPr>
          <p:cNvPr id="69" name="Line 43"/>
          <p:cNvSpPr>
            <a:spLocks noChangeShapeType="1"/>
          </p:cNvSpPr>
          <p:nvPr>
            <p:custDataLst>
              <p:tags r:id="rId46"/>
            </p:custDataLst>
          </p:nvPr>
        </p:nvSpPr>
        <p:spPr bwMode="auto">
          <a:xfrm>
            <a:off x="3124200" y="2514598"/>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2" name="Line 43"/>
          <p:cNvSpPr>
            <a:spLocks noChangeShapeType="1"/>
          </p:cNvSpPr>
          <p:nvPr>
            <p:custDataLst>
              <p:tags r:id="rId47"/>
            </p:custDataLst>
          </p:nvPr>
        </p:nvSpPr>
        <p:spPr bwMode="auto">
          <a:xfrm flipH="1" flipV="1">
            <a:off x="3581400" y="914400"/>
            <a:ext cx="2514600" cy="0"/>
          </a:xfrm>
          <a:prstGeom prst="line">
            <a:avLst/>
          </a:prstGeom>
          <a:noFill/>
          <a:ln w="57150" cap="sq">
            <a:solidFill>
              <a:schemeClr val="accent5"/>
            </a:solidFill>
            <a:prstDash val="solid"/>
            <a:round/>
            <a:headEnd type="none" w="med" len="med"/>
            <a:tailEnd type="none" w="med" len="med"/>
          </a:ln>
          <a:effectLst/>
        </p:spPr>
        <p:txBody>
          <a:bodyPr wrap="square" anchor="ctr" anchorCtr="1">
            <a:noAutofit/>
          </a:bodyPr>
          <a:lstStyle/>
          <a:p>
            <a:endParaRPr lang="en-US"/>
          </a:p>
        </p:txBody>
      </p:sp>
      <p:sp>
        <p:nvSpPr>
          <p:cNvPr id="73" name="Line 43"/>
          <p:cNvSpPr>
            <a:spLocks noChangeShapeType="1"/>
          </p:cNvSpPr>
          <p:nvPr>
            <p:custDataLst>
              <p:tags r:id="rId48"/>
            </p:custDataLst>
          </p:nvPr>
        </p:nvSpPr>
        <p:spPr bwMode="auto">
          <a:xfrm flipH="1">
            <a:off x="6096000" y="914400"/>
            <a:ext cx="0" cy="1066800"/>
          </a:xfrm>
          <a:prstGeom prst="line">
            <a:avLst/>
          </a:prstGeom>
          <a:noFill/>
          <a:ln w="57150" cap="sq">
            <a:solidFill>
              <a:schemeClr val="accent5"/>
            </a:solidFill>
            <a:prstDash val="solid"/>
            <a:round/>
            <a:headEnd type="none" w="med" len="med"/>
            <a:tailEnd type="oval" w="med" len="med"/>
          </a:ln>
          <a:effectLst/>
        </p:spPr>
        <p:txBody>
          <a:bodyPr wrap="square" anchor="ctr" anchorCtr="1">
            <a:noAutofit/>
          </a:bodyPr>
          <a:lstStyle/>
          <a:p>
            <a:endParaRPr lang="en-US"/>
          </a:p>
        </p:txBody>
      </p:sp>
      <p:sp>
        <p:nvSpPr>
          <p:cNvPr id="76" name="Line 43"/>
          <p:cNvSpPr>
            <a:spLocks noChangeShapeType="1"/>
          </p:cNvSpPr>
          <p:nvPr>
            <p:custDataLst>
              <p:tags r:id="rId49"/>
            </p:custDataLst>
          </p:nvPr>
        </p:nvSpPr>
        <p:spPr bwMode="auto">
          <a:xfrm flipV="1">
            <a:off x="3352800" y="1447800"/>
            <a:ext cx="609600" cy="1"/>
          </a:xfrm>
          <a:prstGeom prst="line">
            <a:avLst/>
          </a:prstGeom>
          <a:noFill/>
          <a:ln w="57150" cap="sq">
            <a:solidFill>
              <a:srgbClr val="FF2F92"/>
            </a:solidFill>
            <a:prstDash val="solid"/>
            <a:round/>
            <a:headEnd type="oval" w="med" len="med"/>
            <a:tailEnd type="arrow" w="sm" len="sm"/>
          </a:ln>
          <a:effectLst/>
        </p:spPr>
        <p:txBody>
          <a:bodyPr wrap="square" anchor="ctr" anchorCtr="1">
            <a:noAutofit/>
          </a:bodyPr>
          <a:lstStyle/>
          <a:p>
            <a:endParaRPr lang="en-US"/>
          </a:p>
        </p:txBody>
      </p:sp>
      <p:sp>
        <p:nvSpPr>
          <p:cNvPr id="123" name="Line 43"/>
          <p:cNvSpPr>
            <a:spLocks noChangeShapeType="1"/>
          </p:cNvSpPr>
          <p:nvPr>
            <p:custDataLst>
              <p:tags r:id="rId50"/>
            </p:custDataLst>
          </p:nvPr>
        </p:nvSpPr>
        <p:spPr bwMode="auto">
          <a:xfrm flipV="1">
            <a:off x="3581400" y="914398"/>
            <a:ext cx="0" cy="1143001"/>
          </a:xfrm>
          <a:prstGeom prst="line">
            <a:avLst/>
          </a:prstGeom>
          <a:noFill/>
          <a:ln w="57150" cap="sq">
            <a:solidFill>
              <a:schemeClr val="accent5"/>
            </a:solidFill>
            <a:prstDash val="solid"/>
            <a:round/>
            <a:headEnd type="none" w="med" len="med"/>
            <a:tailEnd type="none" w="med" len="med"/>
          </a:ln>
          <a:effectLst/>
        </p:spPr>
        <p:txBody>
          <a:bodyPr wrap="square" anchor="ctr" anchorCtr="1">
            <a:noAutofit/>
          </a:bodyPr>
          <a:lstStyle/>
          <a:p>
            <a:endParaRPr lang="en-US"/>
          </a:p>
        </p:txBody>
      </p:sp>
      <p:sp>
        <p:nvSpPr>
          <p:cNvPr id="124" name="Line 43"/>
          <p:cNvSpPr>
            <a:spLocks noChangeShapeType="1"/>
          </p:cNvSpPr>
          <p:nvPr>
            <p:custDataLst>
              <p:tags r:id="rId51"/>
            </p:custDataLst>
          </p:nvPr>
        </p:nvSpPr>
        <p:spPr bwMode="auto">
          <a:xfrm flipV="1">
            <a:off x="3581400" y="1219200"/>
            <a:ext cx="381000" cy="1"/>
          </a:xfrm>
          <a:prstGeom prst="line">
            <a:avLst/>
          </a:prstGeom>
          <a:noFill/>
          <a:ln w="57150" cap="sq">
            <a:solidFill>
              <a:schemeClr val="accent5"/>
            </a:solidFill>
            <a:prstDash val="solid"/>
            <a:round/>
            <a:headEnd type="oval" w="med" len="med"/>
            <a:tailEnd type="arrow" w="sm" len="sm"/>
          </a:ln>
          <a:effectLst/>
        </p:spPr>
        <p:txBody>
          <a:bodyPr wrap="square" anchor="ctr" anchorCtr="1">
            <a:noAutofit/>
          </a:bodyPr>
          <a:lstStyle/>
          <a:p>
            <a:endParaRPr lang="en-US"/>
          </a:p>
        </p:txBody>
      </p:sp>
      <p:sp>
        <p:nvSpPr>
          <p:cNvPr id="118" name="Line 43"/>
          <p:cNvSpPr>
            <a:spLocks noChangeShapeType="1"/>
          </p:cNvSpPr>
          <p:nvPr>
            <p:custDataLst>
              <p:tags r:id="rId52"/>
            </p:custDataLst>
          </p:nvPr>
        </p:nvSpPr>
        <p:spPr bwMode="auto">
          <a:xfrm>
            <a:off x="8839200" y="762000"/>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19" name="Line 43"/>
          <p:cNvSpPr>
            <a:spLocks noChangeShapeType="1"/>
          </p:cNvSpPr>
          <p:nvPr>
            <p:custDataLst>
              <p:tags r:id="rId53"/>
            </p:custDataLst>
          </p:nvPr>
        </p:nvSpPr>
        <p:spPr bwMode="auto">
          <a:xfrm flipH="1" flipV="1">
            <a:off x="1523999" y="762000"/>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20" name="Line 43"/>
          <p:cNvSpPr>
            <a:spLocks noChangeShapeType="1"/>
          </p:cNvSpPr>
          <p:nvPr>
            <p:custDataLst>
              <p:tags r:id="rId54"/>
            </p:custDataLst>
          </p:nvPr>
        </p:nvSpPr>
        <p:spPr bwMode="auto">
          <a:xfrm flipV="1">
            <a:off x="3352800" y="762000"/>
            <a:ext cx="0" cy="1524000"/>
          </a:xfrm>
          <a:prstGeom prst="line">
            <a:avLst/>
          </a:prstGeom>
          <a:noFill/>
          <a:ln w="57150" cap="sq">
            <a:solidFill>
              <a:srgbClr val="FF2F92"/>
            </a:solidFill>
            <a:prstDash val="solid"/>
            <a:round/>
            <a:headEnd type="none" w="med" len="med"/>
            <a:tailEnd type="oval" w="med" len="med"/>
          </a:ln>
          <a:effectLst/>
        </p:spPr>
        <p:txBody>
          <a:bodyPr wrap="square" anchor="ctr" anchorCtr="1">
            <a:noAutofit/>
          </a:bodyPr>
          <a:lstStyle/>
          <a:p>
            <a:endParaRPr lang="en-US"/>
          </a:p>
        </p:txBody>
      </p:sp>
      <p:sp>
        <p:nvSpPr>
          <p:cNvPr id="121" name="Line 43"/>
          <p:cNvSpPr>
            <a:spLocks noChangeShapeType="1"/>
          </p:cNvSpPr>
          <p:nvPr>
            <p:custDataLst>
              <p:tags r:id="rId55"/>
            </p:custDataLst>
          </p:nvPr>
        </p:nvSpPr>
        <p:spPr bwMode="auto">
          <a:xfrm flipH="1">
            <a:off x="1524000" y="762000"/>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25" name="Line 43"/>
          <p:cNvSpPr>
            <a:spLocks noChangeShapeType="1"/>
          </p:cNvSpPr>
          <p:nvPr>
            <p:custDataLst>
              <p:tags r:id="rId56"/>
            </p:custDataLst>
          </p:nvPr>
        </p:nvSpPr>
        <p:spPr bwMode="auto">
          <a:xfrm>
            <a:off x="1524000" y="2057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23" name="SMARTInkAnnotation320"/>
          <p:cNvSpPr/>
          <p:nvPr/>
        </p:nvSpPr>
        <p:spPr>
          <a:xfrm>
            <a:off x="7955280" y="4236720"/>
            <a:ext cx="7621" cy="1"/>
          </a:xfrm>
          <a:custGeom>
            <a:avLst/>
            <a:gdLst/>
            <a:ahLst/>
            <a:cxnLst/>
            <a:rect l="0" t="0" r="0" b="0"/>
            <a:pathLst>
              <a:path w="7621" h="1">
                <a:moveTo>
                  <a:pt x="7620" y="0"/>
                </a:moveTo>
                <a:lnTo>
                  <a:pt x="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Oval 70"/>
          <p:cNvSpPr/>
          <p:nvPr>
            <p:custDataLst>
              <p:tags r:id="rId57"/>
            </p:custDataLst>
          </p:nvPr>
        </p:nvSpPr>
        <p:spPr>
          <a:xfrm>
            <a:off x="3731260" y="4025897"/>
            <a:ext cx="993140" cy="92710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sz="2000" dirty="0" smtClean="0"/>
              <a:t>forward</a:t>
            </a:r>
            <a:br>
              <a:rPr lang="en-US" sz="2000" dirty="0" smtClean="0"/>
            </a:br>
            <a:r>
              <a:rPr lang="en-US" sz="2000" dirty="0" smtClean="0"/>
              <a:t>unit</a:t>
            </a:r>
            <a:endParaRPr lang="en-US" sz="2000" dirty="0"/>
          </a:p>
        </p:txBody>
      </p:sp>
      <p:sp>
        <p:nvSpPr>
          <p:cNvPr id="74" name="Oval 73"/>
          <p:cNvSpPr/>
          <p:nvPr>
            <p:custDataLst>
              <p:tags r:id="rId58"/>
            </p:custDataLst>
          </p:nvPr>
        </p:nvSpPr>
        <p:spPr>
          <a:xfrm>
            <a:off x="1524000" y="3657598"/>
            <a:ext cx="1066802" cy="91440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sz="2000" dirty="0" smtClean="0"/>
              <a:t>detect</a:t>
            </a:r>
            <a:br>
              <a:rPr lang="en-US" sz="2000" dirty="0" smtClean="0"/>
            </a:br>
            <a:r>
              <a:rPr lang="en-US" sz="2000" dirty="0" smtClean="0"/>
              <a:t>hazard</a:t>
            </a:r>
            <a:endParaRPr lang="en-US" sz="2000" dirty="0"/>
          </a:p>
        </p:txBody>
      </p:sp>
      <p:sp>
        <p:nvSpPr>
          <p:cNvPr id="5" name="TextBox 4"/>
          <p:cNvSpPr txBox="1"/>
          <p:nvPr/>
        </p:nvSpPr>
        <p:spPr>
          <a:xfrm>
            <a:off x="304800" y="5334000"/>
            <a:ext cx="7532447" cy="1569660"/>
          </a:xfrm>
          <a:prstGeom prst="rect">
            <a:avLst/>
          </a:prstGeom>
          <a:noFill/>
        </p:spPr>
        <p:txBody>
          <a:bodyPr wrap="none" rtlCol="0">
            <a:spAutoFit/>
          </a:bodyPr>
          <a:lstStyle/>
          <a:p>
            <a:r>
              <a:rPr lang="en-US" sz="2400" dirty="0" smtClean="0"/>
              <a:t>Three </a:t>
            </a:r>
            <a:r>
              <a:rPr lang="en-US" sz="2400" dirty="0"/>
              <a:t>types of forwarding/bypass</a:t>
            </a:r>
          </a:p>
          <a:p>
            <a:pPr marL="285750" indent="-285750">
              <a:buFont typeface="Arial" pitchFamily="34" charset="0"/>
              <a:buChar char="•"/>
            </a:pPr>
            <a:r>
              <a:rPr lang="en-US" sz="2400" dirty="0">
                <a:solidFill>
                  <a:schemeClr val="accent5"/>
                </a:solidFill>
              </a:rPr>
              <a:t>Forwarding from Ex/</a:t>
            </a:r>
            <a:r>
              <a:rPr lang="en-US" sz="2400" dirty="0" err="1">
                <a:solidFill>
                  <a:schemeClr val="accent5"/>
                </a:solidFill>
              </a:rPr>
              <a:t>Mem</a:t>
            </a:r>
            <a:r>
              <a:rPr lang="en-US" sz="2400" dirty="0">
                <a:solidFill>
                  <a:schemeClr val="accent5"/>
                </a:solidFill>
              </a:rPr>
              <a:t> registers to Ex stage (</a:t>
            </a:r>
            <a:r>
              <a:rPr lang="en-US" sz="2400" dirty="0" err="1" smtClean="0">
                <a:solidFill>
                  <a:schemeClr val="accent5"/>
                </a:solidFill>
              </a:rPr>
              <a:t>M</a:t>
            </a:r>
            <a:r>
              <a:rPr lang="en-US" sz="2400" dirty="0" err="1" smtClean="0">
                <a:solidFill>
                  <a:schemeClr val="accent5"/>
                </a:solidFill>
                <a:sym typeface="Symbol"/>
              </a:rPr>
              <a:t></a:t>
            </a:r>
            <a:r>
              <a:rPr lang="en-US" sz="2400" dirty="0" err="1" smtClean="0">
                <a:solidFill>
                  <a:schemeClr val="accent5"/>
                </a:solidFill>
              </a:rPr>
              <a:t>Ex</a:t>
            </a:r>
            <a:r>
              <a:rPr lang="en-US" sz="2400" dirty="0">
                <a:solidFill>
                  <a:schemeClr val="accent5"/>
                </a:solidFill>
              </a:rPr>
              <a:t>)</a:t>
            </a:r>
          </a:p>
          <a:p>
            <a:pPr marL="285750" indent="-285750">
              <a:buFont typeface="Arial" pitchFamily="34" charset="0"/>
              <a:buChar char="•"/>
            </a:pPr>
            <a:r>
              <a:rPr lang="en-US" sz="2400" dirty="0">
                <a:solidFill>
                  <a:srgbClr val="FF2F92"/>
                </a:solidFill>
              </a:rPr>
              <a:t>Forwarding from Mem/WB register to Ex stage (</a:t>
            </a:r>
            <a:r>
              <a:rPr lang="en-US" sz="2400" dirty="0" smtClean="0">
                <a:solidFill>
                  <a:srgbClr val="FF2F92"/>
                </a:solidFill>
              </a:rPr>
              <a:t>W</a:t>
            </a:r>
            <a:r>
              <a:rPr lang="en-US" sz="2400" dirty="0">
                <a:solidFill>
                  <a:srgbClr val="FF2F92"/>
                </a:solidFill>
                <a:sym typeface="Symbol"/>
              </a:rPr>
              <a:t>  </a:t>
            </a:r>
            <a:r>
              <a:rPr lang="en-US" sz="2400" dirty="0" smtClean="0">
                <a:solidFill>
                  <a:srgbClr val="FF2F92"/>
                </a:solidFill>
              </a:rPr>
              <a:t>Ex)</a:t>
            </a:r>
          </a:p>
          <a:p>
            <a:pPr marL="285750" indent="-285750">
              <a:buFont typeface="Arial" pitchFamily="34" charset="0"/>
              <a:buChar char="•"/>
            </a:pPr>
            <a:r>
              <a:rPr lang="en-US" sz="2400" dirty="0" err="1" smtClean="0">
                <a:solidFill>
                  <a:schemeClr val="bg1"/>
                </a:solidFill>
              </a:rPr>
              <a:t>RegisterFile</a:t>
            </a:r>
            <a:r>
              <a:rPr lang="en-US" sz="2400" dirty="0" smtClean="0">
                <a:solidFill>
                  <a:schemeClr val="bg1"/>
                </a:solidFill>
              </a:rPr>
              <a:t> Bypass</a:t>
            </a:r>
            <a:endParaRPr lang="en-US" sz="2400" dirty="0">
              <a:solidFill>
                <a:schemeClr val="bg1"/>
              </a:solidFill>
            </a:endParaRPr>
          </a:p>
        </p:txBody>
      </p:sp>
      <p:sp>
        <p:nvSpPr>
          <p:cNvPr id="6" name="TextBox 5"/>
          <p:cNvSpPr txBox="1"/>
          <p:nvPr/>
        </p:nvSpPr>
        <p:spPr>
          <a:xfrm>
            <a:off x="914400" y="5181600"/>
            <a:ext cx="631007" cy="369332"/>
          </a:xfrm>
          <a:prstGeom prst="rect">
            <a:avLst/>
          </a:prstGeom>
          <a:noFill/>
        </p:spPr>
        <p:txBody>
          <a:bodyPr wrap="none" rtlCol="0">
            <a:spAutoFit/>
          </a:bodyPr>
          <a:lstStyle/>
          <a:p>
            <a:r>
              <a:rPr lang="en-US" dirty="0" smtClean="0"/>
              <a:t>IF/ID</a:t>
            </a:r>
            <a:endParaRPr lang="en-US" dirty="0"/>
          </a:p>
        </p:txBody>
      </p:sp>
      <p:sp>
        <p:nvSpPr>
          <p:cNvPr id="75" name="TextBox 74"/>
          <p:cNvSpPr txBox="1"/>
          <p:nvPr/>
        </p:nvSpPr>
        <p:spPr>
          <a:xfrm>
            <a:off x="2667000" y="5181600"/>
            <a:ext cx="686406" cy="369332"/>
          </a:xfrm>
          <a:prstGeom prst="rect">
            <a:avLst/>
          </a:prstGeom>
          <a:noFill/>
        </p:spPr>
        <p:txBody>
          <a:bodyPr wrap="none" rtlCol="0">
            <a:spAutoFit/>
          </a:bodyPr>
          <a:lstStyle/>
          <a:p>
            <a:r>
              <a:rPr lang="en-US" dirty="0" smtClean="0"/>
              <a:t>ID/Ex</a:t>
            </a:r>
            <a:endParaRPr lang="en-US" dirty="0"/>
          </a:p>
        </p:txBody>
      </p:sp>
      <p:sp>
        <p:nvSpPr>
          <p:cNvPr id="78" name="TextBox 77"/>
          <p:cNvSpPr txBox="1"/>
          <p:nvPr/>
        </p:nvSpPr>
        <p:spPr>
          <a:xfrm>
            <a:off x="5334000" y="5181600"/>
            <a:ext cx="982961" cy="369332"/>
          </a:xfrm>
          <a:prstGeom prst="rect">
            <a:avLst/>
          </a:prstGeom>
          <a:noFill/>
        </p:spPr>
        <p:txBody>
          <a:bodyPr wrap="none" rtlCol="0">
            <a:spAutoFit/>
          </a:bodyPr>
          <a:lstStyle/>
          <a:p>
            <a:r>
              <a:rPr lang="en-US" dirty="0" smtClean="0"/>
              <a:t>Ex/</a:t>
            </a:r>
            <a:r>
              <a:rPr lang="en-US" dirty="0" err="1" smtClean="0"/>
              <a:t>Mem</a:t>
            </a:r>
            <a:endParaRPr lang="en-US" dirty="0"/>
          </a:p>
        </p:txBody>
      </p:sp>
      <p:sp>
        <p:nvSpPr>
          <p:cNvPr id="80" name="TextBox 79"/>
          <p:cNvSpPr txBox="1"/>
          <p:nvPr/>
        </p:nvSpPr>
        <p:spPr>
          <a:xfrm>
            <a:off x="7466994" y="5181600"/>
            <a:ext cx="1101584" cy="369332"/>
          </a:xfrm>
          <a:prstGeom prst="rect">
            <a:avLst/>
          </a:prstGeom>
          <a:noFill/>
        </p:spPr>
        <p:txBody>
          <a:bodyPr wrap="none" rtlCol="0">
            <a:spAutoFit/>
          </a:bodyPr>
          <a:lstStyle/>
          <a:p>
            <a:r>
              <a:rPr lang="en-US" dirty="0" err="1" smtClean="0"/>
              <a:t>Mem</a:t>
            </a:r>
            <a:r>
              <a:rPr lang="en-US" dirty="0" smtClean="0"/>
              <a:t>/WB</a:t>
            </a:r>
            <a:endParaRPr lang="en-US" dirty="0"/>
          </a:p>
        </p:txBody>
      </p:sp>
      <p:grpSp>
        <p:nvGrpSpPr>
          <p:cNvPr id="22" name="Group 21"/>
          <p:cNvGrpSpPr/>
          <p:nvPr/>
        </p:nvGrpSpPr>
        <p:grpSpPr>
          <a:xfrm>
            <a:off x="4578958" y="3505198"/>
            <a:ext cx="1288443" cy="656470"/>
            <a:chOff x="4578958" y="3505198"/>
            <a:chExt cx="1288443" cy="656470"/>
          </a:xfrm>
        </p:grpSpPr>
        <p:sp>
          <p:nvSpPr>
            <p:cNvPr id="7" name="Oval 6"/>
            <p:cNvSpPr/>
            <p:nvPr/>
          </p:nvSpPr>
          <p:spPr>
            <a:xfrm>
              <a:off x="5486400" y="3505198"/>
              <a:ext cx="381001" cy="457202"/>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7" idx="2"/>
              <a:endCxn id="71" idx="7"/>
            </p:cNvCxnSpPr>
            <p:nvPr/>
          </p:nvCxnSpPr>
          <p:spPr>
            <a:xfrm flipH="1">
              <a:off x="4578958" y="3733799"/>
              <a:ext cx="907442" cy="427869"/>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4648200" y="4038600"/>
            <a:ext cx="1219201" cy="457202"/>
            <a:chOff x="4648200" y="4038600"/>
            <a:chExt cx="1219201" cy="457202"/>
          </a:xfrm>
        </p:grpSpPr>
        <p:sp>
          <p:nvSpPr>
            <p:cNvPr id="100" name="Oval 99"/>
            <p:cNvSpPr/>
            <p:nvPr/>
          </p:nvSpPr>
          <p:spPr>
            <a:xfrm>
              <a:off x="5486398" y="4038600"/>
              <a:ext cx="381003" cy="457202"/>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100" idx="2"/>
            </p:cNvCxnSpPr>
            <p:nvPr/>
          </p:nvCxnSpPr>
          <p:spPr>
            <a:xfrm flipH="1">
              <a:off x="4648200" y="4267201"/>
              <a:ext cx="838198" cy="2"/>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2819399" y="3733796"/>
            <a:ext cx="1057303" cy="457202"/>
            <a:chOff x="2819399" y="3733796"/>
            <a:chExt cx="1057303" cy="457202"/>
          </a:xfrm>
        </p:grpSpPr>
        <p:sp>
          <p:nvSpPr>
            <p:cNvPr id="122" name="Oval 121"/>
            <p:cNvSpPr/>
            <p:nvPr/>
          </p:nvSpPr>
          <p:spPr>
            <a:xfrm>
              <a:off x="2819399" y="3733796"/>
              <a:ext cx="381001" cy="457202"/>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22" idx="6"/>
              <a:endCxn id="71" idx="1"/>
            </p:cNvCxnSpPr>
            <p:nvPr/>
          </p:nvCxnSpPr>
          <p:spPr>
            <a:xfrm>
              <a:off x="3200400" y="3962397"/>
              <a:ext cx="676302" cy="199271"/>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2819397" y="4267198"/>
            <a:ext cx="911863" cy="457202"/>
            <a:chOff x="2819397" y="4267198"/>
            <a:chExt cx="911863" cy="457202"/>
          </a:xfrm>
        </p:grpSpPr>
        <p:sp>
          <p:nvSpPr>
            <p:cNvPr id="126" name="Oval 125"/>
            <p:cNvSpPr/>
            <p:nvPr/>
          </p:nvSpPr>
          <p:spPr>
            <a:xfrm>
              <a:off x="2819397" y="4267198"/>
              <a:ext cx="381003" cy="457202"/>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126" idx="6"/>
              <a:endCxn id="71" idx="2"/>
            </p:cNvCxnSpPr>
            <p:nvPr/>
          </p:nvCxnSpPr>
          <p:spPr>
            <a:xfrm flipV="1">
              <a:off x="3200400" y="4489449"/>
              <a:ext cx="530860" cy="6350"/>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4702630" y="3505200"/>
            <a:ext cx="3298370" cy="1257913"/>
            <a:chOff x="4702630" y="3505200"/>
            <a:chExt cx="3298370" cy="1257913"/>
          </a:xfrm>
        </p:grpSpPr>
        <p:sp>
          <p:nvSpPr>
            <p:cNvPr id="101" name="Oval 100"/>
            <p:cNvSpPr/>
            <p:nvPr/>
          </p:nvSpPr>
          <p:spPr>
            <a:xfrm>
              <a:off x="7619999" y="3505200"/>
              <a:ext cx="381001" cy="457202"/>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702630" y="3658944"/>
              <a:ext cx="2971800" cy="1104169"/>
            </a:xfrm>
            <a:custGeom>
              <a:avLst/>
              <a:gdLst>
                <a:gd name="connsiteX0" fmla="*/ 2922814 w 3031347"/>
                <a:gd name="connsiteY0" fmla="*/ 80299 h 1104169"/>
                <a:gd name="connsiteX1" fmla="*/ 2857500 w 3031347"/>
                <a:gd name="connsiteY1" fmla="*/ 96627 h 1104169"/>
                <a:gd name="connsiteX2" fmla="*/ 1289957 w 3031347"/>
                <a:gd name="connsiteY2" fmla="*/ 1043685 h 1104169"/>
                <a:gd name="connsiteX3" fmla="*/ 0 w 3031347"/>
                <a:gd name="connsiteY3" fmla="*/ 929385 h 1104169"/>
              </a:gdLst>
              <a:ahLst/>
              <a:cxnLst>
                <a:cxn ang="0">
                  <a:pos x="connsiteX0" y="connsiteY0"/>
                </a:cxn>
                <a:cxn ang="0">
                  <a:pos x="connsiteX1" y="connsiteY1"/>
                </a:cxn>
                <a:cxn ang="0">
                  <a:pos x="connsiteX2" y="connsiteY2"/>
                </a:cxn>
                <a:cxn ang="0">
                  <a:pos x="connsiteX3" y="connsiteY3"/>
                </a:cxn>
              </a:cxnLst>
              <a:rect l="l" t="t" r="r" b="b"/>
              <a:pathLst>
                <a:path w="3031347" h="1104169">
                  <a:moveTo>
                    <a:pt x="2922814" y="80299"/>
                  </a:moveTo>
                  <a:cubicBezTo>
                    <a:pt x="3026228" y="8181"/>
                    <a:pt x="3129643" y="-63937"/>
                    <a:pt x="2857500" y="96627"/>
                  </a:cubicBezTo>
                  <a:cubicBezTo>
                    <a:pt x="2585357" y="257191"/>
                    <a:pt x="1766207" y="904892"/>
                    <a:pt x="1289957" y="1043685"/>
                  </a:cubicBezTo>
                  <a:cubicBezTo>
                    <a:pt x="813707" y="1182478"/>
                    <a:pt x="406853" y="1055931"/>
                    <a:pt x="0" y="929385"/>
                  </a:cubicBezTo>
                </a:path>
              </a:pathLst>
            </a:custGeom>
            <a:noFill/>
            <a:ln>
              <a:solidFill>
                <a:schemeClr val="accent5">
                  <a:lumMod val="60000"/>
                  <a:lumOff val="4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4523014" y="4038602"/>
            <a:ext cx="3477986" cy="1159652"/>
            <a:chOff x="4523014" y="4038602"/>
            <a:chExt cx="3477986" cy="1159652"/>
          </a:xfrm>
        </p:grpSpPr>
        <p:sp>
          <p:nvSpPr>
            <p:cNvPr id="111" name="Oval 110"/>
            <p:cNvSpPr/>
            <p:nvPr/>
          </p:nvSpPr>
          <p:spPr>
            <a:xfrm>
              <a:off x="7619997" y="4038602"/>
              <a:ext cx="381003" cy="457202"/>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523014" y="4327071"/>
              <a:ext cx="3151415" cy="871183"/>
            </a:xfrm>
            <a:custGeom>
              <a:avLst/>
              <a:gdLst>
                <a:gd name="connsiteX0" fmla="*/ 3151415 w 3151415"/>
                <a:gd name="connsiteY0" fmla="*/ 0 h 871183"/>
                <a:gd name="connsiteX1" fmla="*/ 1126672 w 3151415"/>
                <a:gd name="connsiteY1" fmla="*/ 849086 h 871183"/>
                <a:gd name="connsiteX2" fmla="*/ 0 w 3151415"/>
                <a:gd name="connsiteY2" fmla="*/ 538843 h 871183"/>
              </a:gdLst>
              <a:ahLst/>
              <a:cxnLst>
                <a:cxn ang="0">
                  <a:pos x="connsiteX0" y="connsiteY0"/>
                </a:cxn>
                <a:cxn ang="0">
                  <a:pos x="connsiteX1" y="connsiteY1"/>
                </a:cxn>
                <a:cxn ang="0">
                  <a:pos x="connsiteX2" y="connsiteY2"/>
                </a:cxn>
              </a:cxnLst>
              <a:rect l="l" t="t" r="r" b="b"/>
              <a:pathLst>
                <a:path w="3151415" h="871183">
                  <a:moveTo>
                    <a:pt x="3151415" y="0"/>
                  </a:moveTo>
                  <a:cubicBezTo>
                    <a:pt x="2401661" y="379639"/>
                    <a:pt x="1651908" y="759279"/>
                    <a:pt x="1126672" y="849086"/>
                  </a:cubicBezTo>
                  <a:cubicBezTo>
                    <a:pt x="601436" y="938893"/>
                    <a:pt x="300718" y="738868"/>
                    <a:pt x="0" y="538843"/>
                  </a:cubicBezTo>
                </a:path>
              </a:pathLst>
            </a:custGeom>
            <a:noFill/>
            <a:ln>
              <a:solidFill>
                <a:schemeClr val="accent5">
                  <a:lumMod val="60000"/>
                  <a:lumOff val="4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0" name="Straight Connector 29"/>
          <p:cNvCxnSpPr/>
          <p:nvPr/>
        </p:nvCxnSpPr>
        <p:spPr>
          <a:xfrm>
            <a:off x="4038600" y="2628327"/>
            <a:ext cx="0" cy="1486471"/>
          </a:xfrm>
          <a:prstGeom prst="line">
            <a:avLst/>
          </a:prstGeom>
          <a:ln w="25400">
            <a:solidFill>
              <a:schemeClr val="accent5">
                <a:lumMod val="60000"/>
                <a:lumOff val="4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4038600" y="1676400"/>
            <a:ext cx="189230" cy="2349497"/>
            <a:chOff x="4038600" y="1676400"/>
            <a:chExt cx="189230" cy="2349497"/>
          </a:xfrm>
        </p:grpSpPr>
        <p:cxnSp>
          <p:nvCxnSpPr>
            <p:cNvPr id="33" name="Straight Connector 32"/>
            <p:cNvCxnSpPr>
              <a:stCxn id="71" idx="0"/>
            </p:cNvCxnSpPr>
            <p:nvPr/>
          </p:nvCxnSpPr>
          <p:spPr>
            <a:xfrm flipV="1">
              <a:off x="4227830" y="1893331"/>
              <a:ext cx="0" cy="2132566"/>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4038600" y="1676400"/>
              <a:ext cx="0" cy="228600"/>
            </a:xfrm>
            <a:prstGeom prst="line">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038600" y="1893331"/>
              <a:ext cx="189230" cy="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5298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wipe(left)">
                                      <p:cBhvr>
                                        <p:cTn id="10" dur="500"/>
                                        <p:tgtEl>
                                          <p:spTgt spid="6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20"/>
                                        </p:tgtEl>
                                        <p:attrNameLst>
                                          <p:attrName>style.visibility</p:attrName>
                                        </p:attrNameLst>
                                      </p:cBhvr>
                                      <p:to>
                                        <p:strVal val="visible"/>
                                      </p:to>
                                    </p:set>
                                    <p:animEffect transition="in" filter="wipe(left)">
                                      <p:cBhvr>
                                        <p:cTn id="13" dur="500"/>
                                        <p:tgtEl>
                                          <p:spTgt spid="12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24"/>
                                        </p:tgtEl>
                                        <p:attrNameLst>
                                          <p:attrName>style.visibility</p:attrName>
                                        </p:attrNameLst>
                                      </p:cBhvr>
                                      <p:to>
                                        <p:strVal val="visible"/>
                                      </p:to>
                                    </p:set>
                                    <p:animEffect transition="in" filter="wipe(up)">
                                      <p:cBhvr>
                                        <p:cTn id="18" dur="500"/>
                                        <p:tgtEl>
                                          <p:spTgt spid="124"/>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wipe(up)">
                                      <p:cBhvr>
                                        <p:cTn id="21" dur="500"/>
                                        <p:tgtEl>
                                          <p:spTgt spid="72"/>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wipe(up)">
                                      <p:cBhvr>
                                        <p:cTn id="24" dur="500"/>
                                        <p:tgtEl>
                                          <p:spTgt spid="73"/>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wipe(up)">
                                      <p:cBhvr>
                                        <p:cTn id="27" dur="500"/>
                                        <p:tgtEl>
                                          <p:spTgt spid="68"/>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23"/>
                                        </p:tgtEl>
                                        <p:attrNameLst>
                                          <p:attrName>style.visibility</p:attrName>
                                        </p:attrNameLst>
                                      </p:cBhvr>
                                      <p:to>
                                        <p:strVal val="visible"/>
                                      </p:to>
                                    </p:set>
                                    <p:animEffect transition="in" filter="wipe(up)">
                                      <p:cBhvr>
                                        <p:cTn id="30" dur="500"/>
                                        <p:tgtEl>
                                          <p:spTgt spid="1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par>
                                <p:cTn id="36" presetID="22" presetClass="entr" presetSubtype="8"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par>
                                <p:cTn id="39" presetID="22" presetClass="entr" presetSubtype="2"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right)">
                                      <p:cBhvr>
                                        <p:cTn id="41" dur="500"/>
                                        <p:tgtEl>
                                          <p:spTgt spid="22"/>
                                        </p:tgtEl>
                                      </p:cBhvr>
                                    </p:animEffect>
                                  </p:childTnLst>
                                </p:cTn>
                              </p:par>
                              <p:par>
                                <p:cTn id="42" presetID="22" presetClass="entr" presetSubtype="2"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right)">
                                      <p:cBhvr>
                                        <p:cTn id="44" dur="500"/>
                                        <p:tgtEl>
                                          <p:spTgt spid="24"/>
                                        </p:tgtEl>
                                      </p:cBhvr>
                                    </p:animEffect>
                                  </p:childTnLst>
                                </p:cTn>
                              </p:par>
                              <p:par>
                                <p:cTn id="45" presetID="22" presetClass="entr" presetSubtype="2"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right)">
                                      <p:cBhvr>
                                        <p:cTn id="47" dur="500"/>
                                        <p:tgtEl>
                                          <p:spTgt spid="25"/>
                                        </p:tgtEl>
                                      </p:cBhvr>
                                    </p:animEffect>
                                  </p:childTnLst>
                                </p:cTn>
                              </p:par>
                              <p:par>
                                <p:cTn id="48" presetID="22" presetClass="entr" presetSubtype="2"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right)">
                                      <p:cBhvr>
                                        <p:cTn id="50" dur="500"/>
                                        <p:tgtEl>
                                          <p:spTgt spid="26"/>
                                        </p:tgtEl>
                                      </p:cBhvr>
                                    </p:animEffect>
                                  </p:childTnLst>
                                </p:cTn>
                              </p:par>
                            </p:childTnLst>
                          </p:cTn>
                        </p:par>
                        <p:par>
                          <p:cTn id="51" fill="hold">
                            <p:stCondLst>
                              <p:cond delay="500"/>
                            </p:stCondLst>
                            <p:childTnLst>
                              <p:par>
                                <p:cTn id="52" presetID="22" presetClass="entr" presetSubtype="4" fill="hold"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down)">
                                      <p:cBhvr>
                                        <p:cTn id="54" dur="500"/>
                                        <p:tgtEl>
                                          <p:spTgt spid="30"/>
                                        </p:tgtEl>
                                      </p:cBhvr>
                                    </p:animEffect>
                                  </p:childTnLst>
                                </p:cTn>
                              </p:par>
                              <p:par>
                                <p:cTn id="55" presetID="22" presetClass="entr" presetSubtype="4"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down)">
                                      <p:cBhvr>
                                        <p:cTn id="5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72" grpId="0" animBg="1"/>
      <p:bldP spid="73" grpId="0" animBg="1"/>
      <p:bldP spid="76" grpId="0" animBg="1"/>
      <p:bldP spid="123" grpId="0" animBg="1"/>
      <p:bldP spid="124" grpId="0" animBg="1"/>
      <p:bldP spid="120"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7" name="Straight Arrow Connector 286"/>
          <p:cNvCxnSpPr/>
          <p:nvPr>
            <p:custDataLst>
              <p:tags r:id="rId1"/>
            </p:custDataLst>
          </p:nvPr>
        </p:nvCxnSpPr>
        <p:spPr>
          <a:xfrm>
            <a:off x="2286793" y="4075964"/>
            <a:ext cx="0" cy="171523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5" name="Title 304"/>
          <p:cNvSpPr>
            <a:spLocks noGrp="1"/>
          </p:cNvSpPr>
          <p:nvPr>
            <p:ph type="title"/>
            <p:custDataLst>
              <p:tags r:id="rId2"/>
            </p:custDataLst>
          </p:nvPr>
        </p:nvSpPr>
        <p:spPr/>
        <p:txBody>
          <a:bodyPr>
            <a:normAutofit fontScale="90000"/>
          </a:bodyPr>
          <a:lstStyle/>
          <a:p>
            <a:r>
              <a:rPr lang="en-US" dirty="0" smtClean="0"/>
              <a:t>Forwarding </a:t>
            </a:r>
            <a:r>
              <a:rPr lang="en-US" dirty="0" err="1" smtClean="0"/>
              <a:t>Datapath</a:t>
            </a:r>
            <a:r>
              <a:rPr lang="en-US" dirty="0" smtClean="0"/>
              <a:t> 1: Ex/MEM </a:t>
            </a:r>
            <a:r>
              <a:rPr lang="en-US" dirty="0" smtClean="0">
                <a:sym typeface="Wingdings"/>
              </a:rPr>
              <a:t> </a:t>
            </a:r>
            <a:r>
              <a:rPr lang="en-US" dirty="0" smtClean="0"/>
              <a:t>EX</a:t>
            </a:r>
            <a:endParaRPr lang="en-US" dirty="0"/>
          </a:p>
        </p:txBody>
      </p:sp>
      <p:sp>
        <p:nvSpPr>
          <p:cNvPr id="2" name="Slide Number Placeholder 1"/>
          <p:cNvSpPr>
            <a:spLocks noGrp="1"/>
          </p:cNvSpPr>
          <p:nvPr>
            <p:ph type="sldNum" sz="quarter" idx="12"/>
          </p:nvPr>
        </p:nvSpPr>
        <p:spPr/>
        <p:txBody>
          <a:bodyPr/>
          <a:lstStyle/>
          <a:p>
            <a:fld id="{DAD0A56F-BD0F-4BDF-9912-D1E89E9626C0}" type="slidenum">
              <a:rPr lang="en-US" smtClean="0"/>
              <a:t>104</a:t>
            </a:fld>
            <a:endParaRPr lang="en-US"/>
          </a:p>
        </p:txBody>
      </p:sp>
      <p:graphicFrame>
        <p:nvGraphicFramePr>
          <p:cNvPr id="223" name="Table 222"/>
          <p:cNvGraphicFramePr>
            <a:graphicFrameLocks noGrp="1"/>
          </p:cNvGraphicFramePr>
          <p:nvPr>
            <p:custDataLst>
              <p:tags r:id="rId3"/>
            </p:custDataLst>
            <p:extLst/>
          </p:nvPr>
        </p:nvGraphicFramePr>
        <p:xfrm>
          <a:off x="457200" y="4075169"/>
          <a:ext cx="7429500" cy="1716031"/>
        </p:xfrm>
        <a:graphic>
          <a:graphicData uri="http://schemas.openxmlformats.org/drawingml/2006/table">
            <a:tbl>
              <a:tblPr>
                <a:tableStyleId>{5C22544A-7EE6-4342-B048-85BDC9FD1C3A}</a:tableStyleId>
              </a:tblPr>
              <a:tblGrid>
                <a:gridCol w="182880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8001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800100">
                  <a:extLst>
                    <a:ext uri="{9D8B030D-6E8A-4147-A177-3AD203B41FA5}">
                      <a16:colId xmlns:a16="http://schemas.microsoft.com/office/drawing/2014/main" val="20006"/>
                    </a:ext>
                  </a:extLst>
                </a:gridCol>
                <a:gridCol w="800100">
                  <a:extLst>
                    <a:ext uri="{9D8B030D-6E8A-4147-A177-3AD203B41FA5}">
                      <a16:colId xmlns:a16="http://schemas.microsoft.com/office/drawing/2014/main" val="20007"/>
                    </a:ext>
                  </a:extLst>
                </a:gridCol>
              </a:tblGrid>
              <a:tr h="743716">
                <a:tc>
                  <a:txBody>
                    <a:bodyPr/>
                    <a:lstStyle/>
                    <a:p>
                      <a:pPr algn="r"/>
                      <a:r>
                        <a:rPr lang="en-US" sz="2400" dirty="0" smtClean="0">
                          <a:solidFill>
                            <a:schemeClr val="bg1"/>
                          </a:solidFill>
                        </a:rPr>
                        <a:t>add </a:t>
                      </a:r>
                      <a:r>
                        <a:rPr lang="en-US" sz="2400" dirty="0" smtClean="0">
                          <a:solidFill>
                            <a:schemeClr val="accent5">
                              <a:lumMod val="60000"/>
                              <a:lumOff val="40000"/>
                            </a:schemeClr>
                          </a:solidFill>
                        </a:rPr>
                        <a:t>r3</a:t>
                      </a:r>
                      <a:r>
                        <a:rPr lang="en-US" sz="2400" dirty="0" smtClean="0">
                          <a:solidFill>
                            <a:schemeClr val="bg1"/>
                          </a:solidFill>
                        </a:rPr>
                        <a:t>, r1, r2</a:t>
                      </a: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85800">
                <a:tc>
                  <a:txBody>
                    <a:bodyPr/>
                    <a:lstStyle/>
                    <a:p>
                      <a:pPr algn="r"/>
                      <a:r>
                        <a:rPr lang="en-US" sz="2400" dirty="0" smtClean="0">
                          <a:solidFill>
                            <a:schemeClr val="bg1"/>
                          </a:solidFill>
                        </a:rPr>
                        <a:t>sub r5, </a:t>
                      </a:r>
                      <a:r>
                        <a:rPr lang="en-US" sz="2400" dirty="0" smtClean="0">
                          <a:solidFill>
                            <a:schemeClr val="accent5">
                              <a:lumMod val="60000"/>
                              <a:lumOff val="40000"/>
                            </a:schemeClr>
                          </a:solidFill>
                        </a:rPr>
                        <a:t>r3</a:t>
                      </a:r>
                      <a:r>
                        <a:rPr lang="en-US" sz="2400" dirty="0" smtClean="0">
                          <a:solidFill>
                            <a:schemeClr val="bg1"/>
                          </a:solidFill>
                        </a:rPr>
                        <a:t>, r1</a:t>
                      </a:r>
                      <a:endParaRPr lang="en-US" sz="2400" dirty="0">
                        <a:solidFill>
                          <a:schemeClr val="tx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6515">
                <a:tc>
                  <a:txBody>
                    <a:bodyPr/>
                    <a:lstStyle/>
                    <a:p>
                      <a:endParaRPr lang="en-US"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134" name="Straight Arrow Connector 133"/>
          <p:cNvCxnSpPr/>
          <p:nvPr>
            <p:custDataLst>
              <p:tags r:id="rId4"/>
            </p:custDataLst>
          </p:nvPr>
        </p:nvCxnSpPr>
        <p:spPr>
          <a:xfrm>
            <a:off x="2286006" y="4073582"/>
            <a:ext cx="5600694"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6" name="Text Box 11"/>
          <p:cNvSpPr txBox="1">
            <a:spLocks noChangeArrowheads="1"/>
          </p:cNvSpPr>
          <p:nvPr>
            <p:custDataLst>
              <p:tags r:id="rId5"/>
            </p:custDataLst>
          </p:nvPr>
        </p:nvSpPr>
        <p:spPr bwMode="auto">
          <a:xfrm rot="16200000">
            <a:off x="76201" y="2209798"/>
            <a:ext cx="22860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8" name="Text Box 11"/>
          <p:cNvSpPr txBox="1">
            <a:spLocks noChangeArrowheads="1"/>
          </p:cNvSpPr>
          <p:nvPr>
            <p:custDataLst>
              <p:tags r:id="rId6"/>
            </p:custDataLst>
          </p:nvPr>
        </p:nvSpPr>
        <p:spPr bwMode="auto">
          <a:xfrm rot="16200000">
            <a:off x="1828804" y="2209796"/>
            <a:ext cx="22860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9" name="Line 43"/>
          <p:cNvSpPr>
            <a:spLocks noChangeShapeType="1"/>
          </p:cNvSpPr>
          <p:nvPr>
            <p:custDataLst>
              <p:tags r:id="rId7"/>
            </p:custDataLst>
          </p:nvPr>
        </p:nvSpPr>
        <p:spPr bwMode="auto">
          <a:xfrm>
            <a:off x="2514601" y="25145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0" name="Line 43"/>
          <p:cNvSpPr>
            <a:spLocks noChangeShapeType="1"/>
          </p:cNvSpPr>
          <p:nvPr>
            <p:custDataLst>
              <p:tags r:id="rId8"/>
            </p:custDataLst>
          </p:nvPr>
        </p:nvSpPr>
        <p:spPr bwMode="auto">
          <a:xfrm>
            <a:off x="2514601" y="16763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1" name="Text Box 11"/>
          <p:cNvSpPr txBox="1">
            <a:spLocks noChangeArrowheads="1"/>
          </p:cNvSpPr>
          <p:nvPr>
            <p:custDataLst>
              <p:tags r:id="rId9"/>
            </p:custDataLst>
          </p:nvPr>
        </p:nvSpPr>
        <p:spPr bwMode="auto">
          <a:xfrm rot="16200000">
            <a:off x="4495802" y="2209793"/>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2" name="Line 43"/>
          <p:cNvSpPr>
            <a:spLocks noChangeShapeType="1"/>
          </p:cNvSpPr>
          <p:nvPr>
            <p:custDataLst>
              <p:tags r:id="rId10"/>
            </p:custDataLst>
          </p:nvPr>
        </p:nvSpPr>
        <p:spPr bwMode="auto">
          <a:xfrm flipV="1">
            <a:off x="5257800" y="1981195"/>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3" name="Rectangle 19"/>
          <p:cNvSpPr>
            <a:spLocks noChangeArrowheads="1"/>
          </p:cNvSpPr>
          <p:nvPr>
            <p:custDataLst>
              <p:tags r:id="rId11"/>
            </p:custDataLst>
          </p:nvPr>
        </p:nvSpPr>
        <p:spPr bwMode="auto">
          <a:xfrm>
            <a:off x="4419599" y="2209797"/>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64" name="Freeform 63"/>
          <p:cNvSpPr/>
          <p:nvPr>
            <p:custDataLst>
              <p:tags r:id="rId12"/>
            </p:custDataLst>
          </p:nvPr>
        </p:nvSpPr>
        <p:spPr>
          <a:xfrm>
            <a:off x="4800600" y="1295397"/>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ine 43"/>
          <p:cNvSpPr>
            <a:spLocks noChangeShapeType="1"/>
          </p:cNvSpPr>
          <p:nvPr>
            <p:custDataLst>
              <p:tags r:id="rId13"/>
            </p:custDataLst>
          </p:nvPr>
        </p:nvSpPr>
        <p:spPr bwMode="auto">
          <a:xfrm flipV="1">
            <a:off x="4114800" y="2362200"/>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6" name="Line 43"/>
          <p:cNvSpPr>
            <a:spLocks noChangeShapeType="1"/>
          </p:cNvSpPr>
          <p:nvPr>
            <p:custDataLst>
              <p:tags r:id="rId14"/>
            </p:custDataLst>
          </p:nvPr>
        </p:nvSpPr>
        <p:spPr bwMode="auto">
          <a:xfrm>
            <a:off x="3124200" y="3124198"/>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7" name="Text Box 11"/>
          <p:cNvSpPr txBox="1">
            <a:spLocks noChangeArrowheads="1"/>
          </p:cNvSpPr>
          <p:nvPr>
            <p:custDataLst>
              <p:tags r:id="rId15"/>
            </p:custDataLst>
          </p:nvPr>
        </p:nvSpPr>
        <p:spPr bwMode="auto">
          <a:xfrm rot="16200000">
            <a:off x="6629402" y="2209793"/>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8" name="Rectangle 4"/>
          <p:cNvSpPr>
            <a:spLocks noChangeArrowheads="1"/>
          </p:cNvSpPr>
          <p:nvPr>
            <p:custDataLst>
              <p:tags r:id="rId16"/>
            </p:custDataLst>
          </p:nvPr>
        </p:nvSpPr>
        <p:spPr bwMode="auto">
          <a:xfrm>
            <a:off x="6248400" y="2438396"/>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data</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69" name="Text Box 11"/>
          <p:cNvSpPr txBox="1">
            <a:spLocks noChangeArrowheads="1"/>
          </p:cNvSpPr>
          <p:nvPr>
            <p:custDataLst>
              <p:tags r:id="rId17"/>
            </p:custDataLst>
          </p:nvPr>
        </p:nvSpPr>
        <p:spPr bwMode="auto">
          <a:xfrm rot="16200000">
            <a:off x="2743202" y="2971797"/>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70" name="Line 43"/>
          <p:cNvSpPr>
            <a:spLocks noChangeShapeType="1"/>
          </p:cNvSpPr>
          <p:nvPr>
            <p:custDataLst>
              <p:tags r:id="rId18"/>
            </p:custDataLst>
          </p:nvPr>
        </p:nvSpPr>
        <p:spPr bwMode="auto">
          <a:xfrm flipV="1">
            <a:off x="4114800" y="1523992"/>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1" name="Line 43"/>
          <p:cNvSpPr>
            <a:spLocks noChangeShapeType="1"/>
          </p:cNvSpPr>
          <p:nvPr>
            <p:custDataLst>
              <p:tags r:id="rId19"/>
            </p:custDataLst>
          </p:nvPr>
        </p:nvSpPr>
        <p:spPr bwMode="auto">
          <a:xfrm>
            <a:off x="4648200" y="2590797"/>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72" name="Line 43"/>
          <p:cNvSpPr>
            <a:spLocks noChangeShapeType="1"/>
          </p:cNvSpPr>
          <p:nvPr>
            <p:custDataLst>
              <p:tags r:id="rId20"/>
            </p:custDataLst>
          </p:nvPr>
        </p:nvSpPr>
        <p:spPr bwMode="auto">
          <a:xfrm flipV="1">
            <a:off x="5791200" y="1981196"/>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3" name="Line 43"/>
          <p:cNvSpPr>
            <a:spLocks noChangeShapeType="1"/>
          </p:cNvSpPr>
          <p:nvPr>
            <p:custDataLst>
              <p:tags r:id="rId21"/>
            </p:custDataLst>
          </p:nvPr>
        </p:nvSpPr>
        <p:spPr bwMode="auto">
          <a:xfrm flipV="1">
            <a:off x="5791200" y="2971797"/>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4" name="Line 43"/>
          <p:cNvSpPr>
            <a:spLocks noChangeShapeType="1"/>
          </p:cNvSpPr>
          <p:nvPr>
            <p:custDataLst>
              <p:tags r:id="rId22"/>
            </p:custDataLst>
          </p:nvPr>
        </p:nvSpPr>
        <p:spPr bwMode="auto">
          <a:xfrm flipV="1">
            <a:off x="7086600" y="2971797"/>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5" name="Line 43"/>
          <p:cNvSpPr>
            <a:spLocks noChangeShapeType="1"/>
          </p:cNvSpPr>
          <p:nvPr>
            <p:custDataLst>
              <p:tags r:id="rId23"/>
            </p:custDataLst>
          </p:nvPr>
        </p:nvSpPr>
        <p:spPr bwMode="auto">
          <a:xfrm flipV="1">
            <a:off x="7924801" y="2971796"/>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6" name="Line 43"/>
          <p:cNvSpPr>
            <a:spLocks noChangeShapeType="1"/>
          </p:cNvSpPr>
          <p:nvPr>
            <p:custDataLst>
              <p:tags r:id="rId24"/>
            </p:custDataLst>
          </p:nvPr>
        </p:nvSpPr>
        <p:spPr bwMode="auto">
          <a:xfrm flipV="1">
            <a:off x="7924801" y="1981197"/>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1" name="Text Box 11"/>
          <p:cNvSpPr txBox="1">
            <a:spLocks noChangeArrowheads="1"/>
          </p:cNvSpPr>
          <p:nvPr>
            <p:custDataLst>
              <p:tags r:id="rId25"/>
            </p:custDataLst>
          </p:nvPr>
        </p:nvSpPr>
        <p:spPr bwMode="auto">
          <a:xfrm rot="16200000">
            <a:off x="2743202" y="2362198"/>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6" name="Text Box 11"/>
          <p:cNvSpPr txBox="1">
            <a:spLocks noChangeArrowheads="1"/>
          </p:cNvSpPr>
          <p:nvPr>
            <p:custDataLst>
              <p:tags r:id="rId26"/>
            </p:custDataLst>
          </p:nvPr>
        </p:nvSpPr>
        <p:spPr bwMode="auto">
          <a:xfrm rot="16200000">
            <a:off x="2743201" y="1523996"/>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7" name="Text Box 11"/>
          <p:cNvSpPr txBox="1">
            <a:spLocks noChangeArrowheads="1"/>
          </p:cNvSpPr>
          <p:nvPr>
            <p:custDataLst>
              <p:tags r:id="rId27"/>
            </p:custDataLst>
          </p:nvPr>
        </p:nvSpPr>
        <p:spPr bwMode="auto">
          <a:xfrm rot="16200000">
            <a:off x="5410204" y="2819397"/>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8" name="Text Box 11"/>
          <p:cNvSpPr txBox="1">
            <a:spLocks noChangeArrowheads="1"/>
          </p:cNvSpPr>
          <p:nvPr>
            <p:custDataLst>
              <p:tags r:id="rId28"/>
            </p:custDataLst>
          </p:nvPr>
        </p:nvSpPr>
        <p:spPr bwMode="auto">
          <a:xfrm rot="16200000">
            <a:off x="5410199"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9" name="Text Box 11"/>
          <p:cNvSpPr txBox="1">
            <a:spLocks noChangeArrowheads="1"/>
          </p:cNvSpPr>
          <p:nvPr>
            <p:custDataLst>
              <p:tags r:id="rId29"/>
            </p:custDataLst>
          </p:nvPr>
        </p:nvSpPr>
        <p:spPr bwMode="auto">
          <a:xfrm rot="16200000">
            <a:off x="7543801" y="2819396"/>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0" name="Text Box 11"/>
          <p:cNvSpPr txBox="1">
            <a:spLocks noChangeArrowheads="1"/>
          </p:cNvSpPr>
          <p:nvPr>
            <p:custDataLst>
              <p:tags r:id="rId30"/>
            </p:custDataLst>
          </p:nvPr>
        </p:nvSpPr>
        <p:spPr bwMode="auto">
          <a:xfrm rot="16200000">
            <a:off x="7543800"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1" name="Line 43"/>
          <p:cNvSpPr>
            <a:spLocks noChangeShapeType="1"/>
          </p:cNvSpPr>
          <p:nvPr>
            <p:custDataLst>
              <p:tags r:id="rId31"/>
            </p:custDataLst>
          </p:nvPr>
        </p:nvSpPr>
        <p:spPr bwMode="auto">
          <a:xfrm>
            <a:off x="6629400" y="1981197"/>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22" name="Rectangle 4"/>
          <p:cNvSpPr>
            <a:spLocks noChangeArrowheads="1"/>
          </p:cNvSpPr>
          <p:nvPr>
            <p:custDataLst>
              <p:tags r:id="rId32"/>
            </p:custDataLst>
          </p:nvPr>
        </p:nvSpPr>
        <p:spPr bwMode="auto">
          <a:xfrm>
            <a:off x="152400" y="2133597"/>
            <a:ext cx="762000"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inst</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123" name="Rectangle 19"/>
          <p:cNvSpPr>
            <a:spLocks noChangeArrowheads="1"/>
          </p:cNvSpPr>
          <p:nvPr>
            <p:custDataLst>
              <p:tags r:id="rId33"/>
            </p:custDataLst>
          </p:nvPr>
        </p:nvSpPr>
        <p:spPr bwMode="auto">
          <a:xfrm>
            <a:off x="8229601" y="1828797"/>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nvGrpSpPr>
          <p:cNvPr id="124" name="Group 110"/>
          <p:cNvGrpSpPr/>
          <p:nvPr>
            <p:custDataLst>
              <p:tags r:id="rId34"/>
            </p:custDataLst>
          </p:nvPr>
        </p:nvGrpSpPr>
        <p:grpSpPr>
          <a:xfrm>
            <a:off x="1752600" y="1447799"/>
            <a:ext cx="762001" cy="1295400"/>
            <a:chOff x="2590798" y="914401"/>
            <a:chExt cx="762001" cy="1295400"/>
          </a:xfrm>
          <a:solidFill>
            <a:schemeClr val="bg2"/>
          </a:solidFill>
        </p:grpSpPr>
        <p:sp>
          <p:nvSpPr>
            <p:cNvPr id="125" name="Rectangle 22"/>
            <p:cNvSpPr>
              <a:spLocks noChangeArrowheads="1"/>
            </p:cNvSpPr>
            <p:nvPr>
              <p:custDataLst>
                <p:tags r:id="rId49"/>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26" name="TextBox 125"/>
            <p:cNvSpPr txBox="1"/>
            <p:nvPr>
              <p:custDataLst>
                <p:tags r:id="rId50"/>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chemeClr val="bg1"/>
                  </a:solidFill>
                </a:rPr>
                <a:t>D</a:t>
              </a:r>
            </a:p>
          </p:txBody>
        </p:sp>
        <p:sp>
          <p:nvSpPr>
            <p:cNvPr id="127" name="TextBox 126"/>
            <p:cNvSpPr txBox="1"/>
            <p:nvPr>
              <p:custDataLst>
                <p:tags r:id="rId51"/>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B</a:t>
              </a:r>
            </a:p>
          </p:txBody>
        </p:sp>
        <p:sp>
          <p:nvSpPr>
            <p:cNvPr id="128" name="TextBox 127"/>
            <p:cNvSpPr txBox="1"/>
            <p:nvPr>
              <p:custDataLst>
                <p:tags r:id="rId52"/>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A</a:t>
              </a:r>
            </a:p>
          </p:txBody>
        </p:sp>
      </p:grpSp>
      <p:sp>
        <p:nvSpPr>
          <p:cNvPr id="129" name="Rectangle 19"/>
          <p:cNvSpPr>
            <a:spLocks noChangeArrowheads="1"/>
          </p:cNvSpPr>
          <p:nvPr>
            <p:custDataLst>
              <p:tags r:id="rId35"/>
            </p:custDataLst>
          </p:nvPr>
        </p:nvSpPr>
        <p:spPr bwMode="auto">
          <a:xfrm>
            <a:off x="3962400" y="1981200"/>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30" name="Rectangle 19"/>
          <p:cNvSpPr>
            <a:spLocks noChangeArrowheads="1"/>
          </p:cNvSpPr>
          <p:nvPr>
            <p:custDataLst>
              <p:tags r:id="rId36"/>
            </p:custDataLst>
          </p:nvPr>
        </p:nvSpPr>
        <p:spPr bwMode="auto">
          <a:xfrm>
            <a:off x="3962400" y="11430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31" name="Line 43"/>
          <p:cNvSpPr>
            <a:spLocks noChangeShapeType="1"/>
          </p:cNvSpPr>
          <p:nvPr>
            <p:custDataLst>
              <p:tags r:id="rId37"/>
            </p:custDataLst>
          </p:nvPr>
        </p:nvSpPr>
        <p:spPr bwMode="auto">
          <a:xfrm flipV="1">
            <a:off x="3124200" y="1676400"/>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3" name="Line 43"/>
          <p:cNvSpPr>
            <a:spLocks noChangeShapeType="1"/>
          </p:cNvSpPr>
          <p:nvPr>
            <p:custDataLst>
              <p:tags r:id="rId38"/>
            </p:custDataLst>
          </p:nvPr>
        </p:nvSpPr>
        <p:spPr bwMode="auto">
          <a:xfrm flipV="1">
            <a:off x="3581400" y="2057399"/>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p>
        </p:txBody>
      </p:sp>
      <p:sp>
        <p:nvSpPr>
          <p:cNvPr id="135" name="Line 43"/>
          <p:cNvSpPr>
            <a:spLocks noChangeShapeType="1"/>
          </p:cNvSpPr>
          <p:nvPr>
            <p:custDataLst>
              <p:tags r:id="rId39"/>
            </p:custDataLst>
          </p:nvPr>
        </p:nvSpPr>
        <p:spPr bwMode="auto">
          <a:xfrm>
            <a:off x="3124200" y="2514598"/>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6" name="Line 43"/>
          <p:cNvSpPr>
            <a:spLocks noChangeShapeType="1"/>
          </p:cNvSpPr>
          <p:nvPr>
            <p:custDataLst>
              <p:tags r:id="rId40"/>
            </p:custDataLst>
          </p:nvPr>
        </p:nvSpPr>
        <p:spPr bwMode="auto">
          <a:xfrm flipH="1" flipV="1">
            <a:off x="3581400" y="914400"/>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137" name="Line 43"/>
          <p:cNvSpPr>
            <a:spLocks noChangeShapeType="1"/>
          </p:cNvSpPr>
          <p:nvPr>
            <p:custDataLst>
              <p:tags r:id="rId41"/>
            </p:custDataLst>
          </p:nvPr>
        </p:nvSpPr>
        <p:spPr bwMode="auto">
          <a:xfrm flipH="1">
            <a:off x="6096000" y="914400"/>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141" name="Line 43"/>
          <p:cNvSpPr>
            <a:spLocks noChangeShapeType="1"/>
          </p:cNvSpPr>
          <p:nvPr>
            <p:custDataLst>
              <p:tags r:id="rId42"/>
            </p:custDataLst>
          </p:nvPr>
        </p:nvSpPr>
        <p:spPr bwMode="auto">
          <a:xfrm flipV="1">
            <a:off x="3581400" y="914398"/>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142" name="Line 43"/>
          <p:cNvSpPr>
            <a:spLocks noChangeShapeType="1"/>
          </p:cNvSpPr>
          <p:nvPr>
            <p:custDataLst>
              <p:tags r:id="rId43"/>
            </p:custDataLst>
          </p:nvPr>
        </p:nvSpPr>
        <p:spPr bwMode="auto">
          <a:xfrm flipV="1">
            <a:off x="3581400" y="1219200"/>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p>
        </p:txBody>
      </p:sp>
      <p:sp>
        <p:nvSpPr>
          <p:cNvPr id="143" name="Line 43"/>
          <p:cNvSpPr>
            <a:spLocks noChangeShapeType="1"/>
          </p:cNvSpPr>
          <p:nvPr>
            <p:custDataLst>
              <p:tags r:id="rId44"/>
            </p:custDataLst>
          </p:nvPr>
        </p:nvSpPr>
        <p:spPr bwMode="auto">
          <a:xfrm>
            <a:off x="8458201" y="2514597"/>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4" name="Line 43"/>
          <p:cNvSpPr>
            <a:spLocks noChangeShapeType="1"/>
          </p:cNvSpPr>
          <p:nvPr>
            <p:custDataLst>
              <p:tags r:id="rId45"/>
            </p:custDataLst>
          </p:nvPr>
        </p:nvSpPr>
        <p:spPr bwMode="auto">
          <a:xfrm>
            <a:off x="8839200" y="762000"/>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5" name="Line 43"/>
          <p:cNvSpPr>
            <a:spLocks noChangeShapeType="1"/>
          </p:cNvSpPr>
          <p:nvPr>
            <p:custDataLst>
              <p:tags r:id="rId46"/>
            </p:custDataLst>
          </p:nvPr>
        </p:nvSpPr>
        <p:spPr bwMode="auto">
          <a:xfrm flipH="1" flipV="1">
            <a:off x="1523999" y="762000"/>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7" name="Line 43"/>
          <p:cNvSpPr>
            <a:spLocks noChangeShapeType="1"/>
          </p:cNvSpPr>
          <p:nvPr>
            <p:custDataLst>
              <p:tags r:id="rId47"/>
            </p:custDataLst>
          </p:nvPr>
        </p:nvSpPr>
        <p:spPr bwMode="auto">
          <a:xfrm flipH="1">
            <a:off x="1524000" y="762000"/>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8" name="Line 43"/>
          <p:cNvSpPr>
            <a:spLocks noChangeShapeType="1"/>
          </p:cNvSpPr>
          <p:nvPr>
            <p:custDataLst>
              <p:tags r:id="rId48"/>
            </p:custDataLst>
          </p:nvPr>
        </p:nvSpPr>
        <p:spPr bwMode="auto">
          <a:xfrm>
            <a:off x="1524000" y="2057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7" name="TextBox 76"/>
          <p:cNvSpPr txBox="1"/>
          <p:nvPr/>
        </p:nvSpPr>
        <p:spPr>
          <a:xfrm>
            <a:off x="2430384" y="4209285"/>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78" name="TextBox 77"/>
          <p:cNvSpPr txBox="1"/>
          <p:nvPr/>
        </p:nvSpPr>
        <p:spPr>
          <a:xfrm>
            <a:off x="3171568" y="4209285"/>
            <a:ext cx="542136" cy="584775"/>
          </a:xfrm>
          <a:prstGeom prst="rect">
            <a:avLst/>
          </a:prstGeom>
          <a:noFill/>
        </p:spPr>
        <p:txBody>
          <a:bodyPr wrap="none" rtlCol="0">
            <a:spAutoFit/>
          </a:bodyPr>
          <a:lstStyle/>
          <a:p>
            <a:r>
              <a:rPr lang="en-US" sz="3200" dirty="0" smtClean="0">
                <a:solidFill>
                  <a:srgbClr val="FF0000"/>
                </a:solidFill>
              </a:rPr>
              <a:t>ID</a:t>
            </a:r>
            <a:endParaRPr lang="en-US" sz="3200" dirty="0">
              <a:solidFill>
                <a:srgbClr val="FF0000"/>
              </a:solidFill>
            </a:endParaRPr>
          </a:p>
        </p:txBody>
      </p:sp>
      <p:sp>
        <p:nvSpPr>
          <p:cNvPr id="79" name="TextBox 78"/>
          <p:cNvSpPr txBox="1"/>
          <p:nvPr/>
        </p:nvSpPr>
        <p:spPr>
          <a:xfrm>
            <a:off x="3954384" y="4209285"/>
            <a:ext cx="562975" cy="584775"/>
          </a:xfrm>
          <a:prstGeom prst="rect">
            <a:avLst/>
          </a:prstGeom>
          <a:noFill/>
        </p:spPr>
        <p:txBody>
          <a:bodyPr wrap="none" rtlCol="0">
            <a:spAutoFit/>
          </a:bodyPr>
          <a:lstStyle/>
          <a:p>
            <a:r>
              <a:rPr lang="en-US" sz="3200" dirty="0" smtClean="0">
                <a:solidFill>
                  <a:srgbClr val="FF0000"/>
                </a:solidFill>
              </a:rPr>
              <a:t>Ex</a:t>
            </a:r>
            <a:endParaRPr lang="en-US" sz="3200" dirty="0">
              <a:solidFill>
                <a:srgbClr val="FF0000"/>
              </a:solidFill>
            </a:endParaRPr>
          </a:p>
        </p:txBody>
      </p:sp>
      <p:sp>
        <p:nvSpPr>
          <p:cNvPr id="80" name="TextBox 79"/>
          <p:cNvSpPr txBox="1"/>
          <p:nvPr/>
        </p:nvSpPr>
        <p:spPr>
          <a:xfrm>
            <a:off x="4763009" y="4209285"/>
            <a:ext cx="535724" cy="584775"/>
          </a:xfrm>
          <a:prstGeom prst="rect">
            <a:avLst/>
          </a:prstGeom>
          <a:noFill/>
        </p:spPr>
        <p:txBody>
          <a:bodyPr wrap="none" rtlCol="0">
            <a:spAutoFit/>
          </a:bodyPr>
          <a:lstStyle/>
          <a:p>
            <a:r>
              <a:rPr lang="en-US" sz="3200" dirty="0">
                <a:solidFill>
                  <a:schemeClr val="accent5">
                    <a:lumMod val="60000"/>
                    <a:lumOff val="40000"/>
                  </a:schemeClr>
                </a:solidFill>
              </a:rPr>
              <a:t>M</a:t>
            </a:r>
          </a:p>
        </p:txBody>
      </p:sp>
      <p:sp>
        <p:nvSpPr>
          <p:cNvPr id="81" name="TextBox 80"/>
          <p:cNvSpPr txBox="1"/>
          <p:nvPr/>
        </p:nvSpPr>
        <p:spPr>
          <a:xfrm>
            <a:off x="5554584" y="4209285"/>
            <a:ext cx="550151" cy="584775"/>
          </a:xfrm>
          <a:prstGeom prst="rect">
            <a:avLst/>
          </a:prstGeom>
          <a:noFill/>
        </p:spPr>
        <p:txBody>
          <a:bodyPr wrap="none" rtlCol="0">
            <a:spAutoFit/>
          </a:bodyPr>
          <a:lstStyle/>
          <a:p>
            <a:r>
              <a:rPr lang="en-US" sz="3200" dirty="0" smtClean="0">
                <a:solidFill>
                  <a:schemeClr val="accent5">
                    <a:lumMod val="60000"/>
                    <a:lumOff val="40000"/>
                  </a:schemeClr>
                </a:solidFill>
              </a:rPr>
              <a:t>W</a:t>
            </a:r>
            <a:endParaRPr lang="en-US" sz="3200" dirty="0">
              <a:solidFill>
                <a:schemeClr val="accent5">
                  <a:lumMod val="60000"/>
                  <a:lumOff val="40000"/>
                </a:schemeClr>
              </a:solidFill>
            </a:endParaRPr>
          </a:p>
        </p:txBody>
      </p:sp>
      <p:sp>
        <p:nvSpPr>
          <p:cNvPr id="82" name="TextBox 81"/>
          <p:cNvSpPr txBox="1"/>
          <p:nvPr/>
        </p:nvSpPr>
        <p:spPr>
          <a:xfrm>
            <a:off x="3251833" y="4971285"/>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83" name="TextBox 82"/>
          <p:cNvSpPr txBox="1"/>
          <p:nvPr/>
        </p:nvSpPr>
        <p:spPr>
          <a:xfrm>
            <a:off x="3993017" y="4971285"/>
            <a:ext cx="542136" cy="584775"/>
          </a:xfrm>
          <a:prstGeom prst="rect">
            <a:avLst/>
          </a:prstGeom>
          <a:noFill/>
        </p:spPr>
        <p:txBody>
          <a:bodyPr wrap="none" rtlCol="0">
            <a:spAutoFit/>
          </a:bodyPr>
          <a:lstStyle/>
          <a:p>
            <a:r>
              <a:rPr lang="en-US" sz="3200" dirty="0" smtClean="0">
                <a:solidFill>
                  <a:srgbClr val="FF0000"/>
                </a:solidFill>
              </a:rPr>
              <a:t>ID</a:t>
            </a:r>
            <a:endParaRPr lang="en-US" sz="3200" dirty="0">
              <a:solidFill>
                <a:srgbClr val="FF0000"/>
              </a:solidFill>
            </a:endParaRPr>
          </a:p>
        </p:txBody>
      </p:sp>
      <p:sp>
        <p:nvSpPr>
          <p:cNvPr id="84" name="TextBox 83"/>
          <p:cNvSpPr txBox="1"/>
          <p:nvPr/>
        </p:nvSpPr>
        <p:spPr>
          <a:xfrm>
            <a:off x="4765642" y="4981687"/>
            <a:ext cx="562975" cy="584775"/>
          </a:xfrm>
          <a:prstGeom prst="rect">
            <a:avLst/>
          </a:prstGeom>
          <a:noFill/>
        </p:spPr>
        <p:txBody>
          <a:bodyPr wrap="none" rtlCol="0">
            <a:spAutoFit/>
          </a:bodyPr>
          <a:lstStyle/>
          <a:p>
            <a:r>
              <a:rPr lang="en-US" sz="3200" dirty="0" smtClean="0">
                <a:solidFill>
                  <a:schemeClr val="accent5">
                    <a:lumMod val="60000"/>
                    <a:lumOff val="40000"/>
                  </a:schemeClr>
                </a:solidFill>
              </a:rPr>
              <a:t>Ex</a:t>
            </a:r>
            <a:endParaRPr lang="en-US" sz="3200" dirty="0">
              <a:solidFill>
                <a:schemeClr val="accent5">
                  <a:lumMod val="60000"/>
                  <a:lumOff val="40000"/>
                </a:schemeClr>
              </a:solidFill>
            </a:endParaRPr>
          </a:p>
        </p:txBody>
      </p:sp>
      <p:sp>
        <p:nvSpPr>
          <p:cNvPr id="85" name="TextBox 84"/>
          <p:cNvSpPr txBox="1"/>
          <p:nvPr/>
        </p:nvSpPr>
        <p:spPr>
          <a:xfrm>
            <a:off x="5584481" y="4971285"/>
            <a:ext cx="535724" cy="584775"/>
          </a:xfrm>
          <a:prstGeom prst="rect">
            <a:avLst/>
          </a:prstGeom>
          <a:noFill/>
        </p:spPr>
        <p:txBody>
          <a:bodyPr wrap="none" rtlCol="0">
            <a:spAutoFit/>
          </a:bodyPr>
          <a:lstStyle/>
          <a:p>
            <a:r>
              <a:rPr lang="en-US" sz="3200" dirty="0">
                <a:solidFill>
                  <a:schemeClr val="accent5">
                    <a:lumMod val="60000"/>
                    <a:lumOff val="40000"/>
                  </a:schemeClr>
                </a:solidFill>
              </a:rPr>
              <a:t>M</a:t>
            </a:r>
          </a:p>
        </p:txBody>
      </p:sp>
      <p:sp>
        <p:nvSpPr>
          <p:cNvPr id="86" name="TextBox 85"/>
          <p:cNvSpPr txBox="1"/>
          <p:nvPr/>
        </p:nvSpPr>
        <p:spPr>
          <a:xfrm>
            <a:off x="6384048" y="4971285"/>
            <a:ext cx="550151" cy="584775"/>
          </a:xfrm>
          <a:prstGeom prst="rect">
            <a:avLst/>
          </a:prstGeom>
          <a:noFill/>
        </p:spPr>
        <p:txBody>
          <a:bodyPr wrap="none" rtlCol="0">
            <a:spAutoFit/>
          </a:bodyPr>
          <a:lstStyle/>
          <a:p>
            <a:r>
              <a:rPr lang="en-US" sz="3200" dirty="0" smtClean="0">
                <a:solidFill>
                  <a:schemeClr val="accent5">
                    <a:lumMod val="60000"/>
                    <a:lumOff val="40000"/>
                  </a:schemeClr>
                </a:solidFill>
              </a:rPr>
              <a:t>W</a:t>
            </a:r>
            <a:endParaRPr lang="en-US" sz="3200" dirty="0">
              <a:solidFill>
                <a:schemeClr val="accent5">
                  <a:lumMod val="60000"/>
                  <a:lumOff val="40000"/>
                </a:schemeClr>
              </a:solidFill>
            </a:endParaRPr>
          </a:p>
        </p:txBody>
      </p:sp>
      <p:cxnSp>
        <p:nvCxnSpPr>
          <p:cNvPr id="87" name="Straight Connector 86"/>
          <p:cNvCxnSpPr>
            <a:endCxn id="84" idx="1"/>
          </p:cNvCxnSpPr>
          <p:nvPr/>
        </p:nvCxnSpPr>
        <p:spPr>
          <a:xfrm>
            <a:off x="4685553" y="4494306"/>
            <a:ext cx="80089" cy="779769"/>
          </a:xfrm>
          <a:prstGeom prst="line">
            <a:avLst/>
          </a:prstGeom>
          <a:ln w="25400">
            <a:solidFill>
              <a:schemeClr val="accent5">
                <a:lumMod val="60000"/>
                <a:lumOff val="40000"/>
              </a:schemeClr>
            </a:solidFill>
            <a:headEnd type="oval" w="lg" len="lg"/>
            <a:tailEnd type="arrow" w="lg" len="lg"/>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871075" y="3419927"/>
            <a:ext cx="1669048" cy="430887"/>
          </a:xfrm>
          <a:prstGeom prst="rect">
            <a:avLst/>
          </a:prstGeom>
        </p:spPr>
        <p:txBody>
          <a:bodyPr wrap="none">
            <a:spAutoFit/>
          </a:bodyPr>
          <a:lstStyle/>
          <a:p>
            <a:pPr algn="r"/>
            <a:r>
              <a:rPr lang="en-US" sz="2200" dirty="0">
                <a:solidFill>
                  <a:schemeClr val="bg1"/>
                </a:solidFill>
              </a:rPr>
              <a:t>add </a:t>
            </a:r>
            <a:r>
              <a:rPr lang="en-US" sz="2200" dirty="0">
                <a:solidFill>
                  <a:schemeClr val="accent5">
                    <a:lumMod val="60000"/>
                    <a:lumOff val="40000"/>
                  </a:schemeClr>
                </a:solidFill>
              </a:rPr>
              <a:t>r3</a:t>
            </a:r>
            <a:r>
              <a:rPr lang="en-US" sz="2200" dirty="0">
                <a:solidFill>
                  <a:schemeClr val="bg1"/>
                </a:solidFill>
              </a:rPr>
              <a:t>, r1, r2</a:t>
            </a:r>
          </a:p>
        </p:txBody>
      </p:sp>
      <p:sp>
        <p:nvSpPr>
          <p:cNvPr id="8" name="Rectangle 7"/>
          <p:cNvSpPr/>
          <p:nvPr/>
        </p:nvSpPr>
        <p:spPr>
          <a:xfrm>
            <a:off x="3352812" y="3404051"/>
            <a:ext cx="1645002" cy="430887"/>
          </a:xfrm>
          <a:prstGeom prst="rect">
            <a:avLst/>
          </a:prstGeom>
        </p:spPr>
        <p:txBody>
          <a:bodyPr wrap="none">
            <a:spAutoFit/>
          </a:bodyPr>
          <a:lstStyle/>
          <a:p>
            <a:pPr algn="r"/>
            <a:r>
              <a:rPr lang="en-US" sz="2200" dirty="0">
                <a:solidFill>
                  <a:schemeClr val="bg1"/>
                </a:solidFill>
              </a:rPr>
              <a:t>sub r5, </a:t>
            </a:r>
            <a:r>
              <a:rPr lang="en-US" sz="2200" dirty="0">
                <a:solidFill>
                  <a:schemeClr val="accent5">
                    <a:lumMod val="60000"/>
                    <a:lumOff val="40000"/>
                  </a:schemeClr>
                </a:solidFill>
              </a:rPr>
              <a:t>r3</a:t>
            </a:r>
            <a:r>
              <a:rPr lang="en-US" sz="2200" dirty="0">
                <a:solidFill>
                  <a:schemeClr val="bg1"/>
                </a:solidFill>
              </a:rPr>
              <a:t>, r1</a:t>
            </a:r>
            <a:endParaRPr lang="en-US" sz="2200" dirty="0"/>
          </a:p>
        </p:txBody>
      </p:sp>
      <p:sp>
        <p:nvSpPr>
          <p:cNvPr id="9" name="Rectangle 8"/>
          <p:cNvSpPr/>
          <p:nvPr/>
        </p:nvSpPr>
        <p:spPr>
          <a:xfrm>
            <a:off x="388629" y="5791200"/>
            <a:ext cx="7840971" cy="954107"/>
          </a:xfrm>
          <a:prstGeom prst="rect">
            <a:avLst/>
          </a:prstGeom>
        </p:spPr>
        <p:txBody>
          <a:bodyPr wrap="square">
            <a:spAutoFit/>
          </a:bodyPr>
          <a:lstStyle/>
          <a:p>
            <a:r>
              <a:rPr lang="en-US" sz="2800" dirty="0" smtClean="0"/>
              <a:t>Problem: EX </a:t>
            </a:r>
            <a:r>
              <a:rPr lang="en-US" sz="2800" dirty="0"/>
              <a:t>needs ALU result that is in MEM stage</a:t>
            </a:r>
          </a:p>
          <a:p>
            <a:r>
              <a:rPr lang="en-US" sz="2800" dirty="0" smtClean="0">
                <a:sym typeface="Wingdings"/>
              </a:rPr>
              <a:t>Solution: </a:t>
            </a:r>
            <a:r>
              <a:rPr lang="en-US" sz="2800" dirty="0" smtClean="0"/>
              <a:t>add </a:t>
            </a:r>
            <a:r>
              <a:rPr lang="en-US" sz="2800" dirty="0"/>
              <a:t>a bypass from EX/MEM.D to start of EX</a:t>
            </a:r>
          </a:p>
        </p:txBody>
      </p:sp>
      <p:sp>
        <p:nvSpPr>
          <p:cNvPr id="88" name="TextBox 87"/>
          <p:cNvSpPr txBox="1"/>
          <p:nvPr/>
        </p:nvSpPr>
        <p:spPr>
          <a:xfrm>
            <a:off x="5147538" y="855699"/>
            <a:ext cx="982961" cy="369332"/>
          </a:xfrm>
          <a:prstGeom prst="rect">
            <a:avLst/>
          </a:prstGeom>
          <a:noFill/>
        </p:spPr>
        <p:txBody>
          <a:bodyPr wrap="none" rtlCol="0">
            <a:spAutoFit/>
          </a:bodyPr>
          <a:lstStyle/>
          <a:p>
            <a:r>
              <a:rPr lang="en-US" dirty="0" smtClean="0">
                <a:solidFill>
                  <a:schemeClr val="accent5"/>
                </a:solidFill>
              </a:rPr>
              <a:t>Ex/</a:t>
            </a:r>
            <a:r>
              <a:rPr lang="en-US" dirty="0" err="1" smtClean="0">
                <a:solidFill>
                  <a:schemeClr val="accent5"/>
                </a:solidFill>
              </a:rPr>
              <a:t>Mem</a:t>
            </a:r>
            <a:endParaRPr lang="en-US" dirty="0">
              <a:solidFill>
                <a:schemeClr val="accent5"/>
              </a:solidFill>
            </a:endParaRPr>
          </a:p>
        </p:txBody>
      </p:sp>
    </p:spTree>
    <p:extLst>
      <p:ext uri="{BB962C8B-B14F-4D97-AF65-F5344CB8AC3E}">
        <p14:creationId xmlns:p14="http://schemas.microsoft.com/office/powerpoint/2010/main" val="139591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up)">
                                      <p:cBhvr>
                                        <p:cTn id="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304"/>
          <p:cNvSpPr>
            <a:spLocks noGrp="1"/>
          </p:cNvSpPr>
          <p:nvPr>
            <p:ph type="title"/>
            <p:custDataLst>
              <p:tags r:id="rId1"/>
            </p:custDataLst>
          </p:nvPr>
        </p:nvSpPr>
        <p:spPr/>
        <p:txBody>
          <a:bodyPr>
            <a:normAutofit fontScale="90000"/>
          </a:bodyPr>
          <a:lstStyle/>
          <a:p>
            <a:r>
              <a:rPr lang="en-US" dirty="0"/>
              <a:t>Forwarding </a:t>
            </a:r>
            <a:r>
              <a:rPr lang="en-US" dirty="0" err="1"/>
              <a:t>Datapath</a:t>
            </a:r>
            <a:r>
              <a:rPr lang="en-US" dirty="0"/>
              <a:t> 1: Ex/MEM </a:t>
            </a:r>
            <a:r>
              <a:rPr lang="en-US" dirty="0" smtClean="0">
                <a:sym typeface="Wingdings"/>
              </a:rPr>
              <a:t> </a:t>
            </a:r>
            <a:r>
              <a:rPr lang="en-US" dirty="0" smtClean="0"/>
              <a:t>EX</a:t>
            </a:r>
            <a:endParaRPr lang="en-US" dirty="0"/>
          </a:p>
        </p:txBody>
      </p:sp>
      <p:sp>
        <p:nvSpPr>
          <p:cNvPr id="2" name="Slide Number Placeholder 1"/>
          <p:cNvSpPr>
            <a:spLocks noGrp="1"/>
          </p:cNvSpPr>
          <p:nvPr>
            <p:ph type="sldNum" sz="quarter" idx="12"/>
          </p:nvPr>
        </p:nvSpPr>
        <p:spPr/>
        <p:txBody>
          <a:bodyPr/>
          <a:lstStyle/>
          <a:p>
            <a:fld id="{DAD0A56F-BD0F-4BDF-9912-D1E89E9626C0}" type="slidenum">
              <a:rPr lang="en-US" smtClean="0"/>
              <a:t>105</a:t>
            </a:fld>
            <a:endParaRPr lang="en-US"/>
          </a:p>
        </p:txBody>
      </p:sp>
      <p:sp>
        <p:nvSpPr>
          <p:cNvPr id="56" name="Text Box 11"/>
          <p:cNvSpPr txBox="1">
            <a:spLocks noChangeArrowheads="1"/>
          </p:cNvSpPr>
          <p:nvPr>
            <p:custDataLst>
              <p:tags r:id="rId2"/>
            </p:custDataLst>
          </p:nvPr>
        </p:nvSpPr>
        <p:spPr bwMode="auto">
          <a:xfrm rot="16200000">
            <a:off x="76201" y="2209798"/>
            <a:ext cx="22860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8" name="Text Box 11"/>
          <p:cNvSpPr txBox="1">
            <a:spLocks noChangeArrowheads="1"/>
          </p:cNvSpPr>
          <p:nvPr>
            <p:custDataLst>
              <p:tags r:id="rId3"/>
            </p:custDataLst>
          </p:nvPr>
        </p:nvSpPr>
        <p:spPr bwMode="auto">
          <a:xfrm rot="16200000">
            <a:off x="1828804" y="2209796"/>
            <a:ext cx="22860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9" name="Line 43"/>
          <p:cNvSpPr>
            <a:spLocks noChangeShapeType="1"/>
          </p:cNvSpPr>
          <p:nvPr>
            <p:custDataLst>
              <p:tags r:id="rId4"/>
            </p:custDataLst>
          </p:nvPr>
        </p:nvSpPr>
        <p:spPr bwMode="auto">
          <a:xfrm>
            <a:off x="2514601" y="25145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0" name="Line 43"/>
          <p:cNvSpPr>
            <a:spLocks noChangeShapeType="1"/>
          </p:cNvSpPr>
          <p:nvPr>
            <p:custDataLst>
              <p:tags r:id="rId5"/>
            </p:custDataLst>
          </p:nvPr>
        </p:nvSpPr>
        <p:spPr bwMode="auto">
          <a:xfrm>
            <a:off x="2514601" y="16763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1" name="Text Box 11"/>
          <p:cNvSpPr txBox="1">
            <a:spLocks noChangeArrowheads="1"/>
          </p:cNvSpPr>
          <p:nvPr>
            <p:custDataLst>
              <p:tags r:id="rId6"/>
            </p:custDataLst>
          </p:nvPr>
        </p:nvSpPr>
        <p:spPr bwMode="auto">
          <a:xfrm rot="16200000">
            <a:off x="4495802" y="2209793"/>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2" name="Line 43"/>
          <p:cNvSpPr>
            <a:spLocks noChangeShapeType="1"/>
          </p:cNvSpPr>
          <p:nvPr>
            <p:custDataLst>
              <p:tags r:id="rId7"/>
            </p:custDataLst>
          </p:nvPr>
        </p:nvSpPr>
        <p:spPr bwMode="auto">
          <a:xfrm flipV="1">
            <a:off x="5257800" y="1981195"/>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3" name="Rectangle 19"/>
          <p:cNvSpPr>
            <a:spLocks noChangeArrowheads="1"/>
          </p:cNvSpPr>
          <p:nvPr>
            <p:custDataLst>
              <p:tags r:id="rId8"/>
            </p:custDataLst>
          </p:nvPr>
        </p:nvSpPr>
        <p:spPr bwMode="auto">
          <a:xfrm>
            <a:off x="4419599" y="2209797"/>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64" name="Freeform 63"/>
          <p:cNvSpPr/>
          <p:nvPr>
            <p:custDataLst>
              <p:tags r:id="rId9"/>
            </p:custDataLst>
          </p:nvPr>
        </p:nvSpPr>
        <p:spPr>
          <a:xfrm>
            <a:off x="4800600" y="1295397"/>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ine 43"/>
          <p:cNvSpPr>
            <a:spLocks noChangeShapeType="1"/>
          </p:cNvSpPr>
          <p:nvPr>
            <p:custDataLst>
              <p:tags r:id="rId10"/>
            </p:custDataLst>
          </p:nvPr>
        </p:nvSpPr>
        <p:spPr bwMode="auto">
          <a:xfrm flipV="1">
            <a:off x="4114800" y="2362200"/>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6" name="Line 43"/>
          <p:cNvSpPr>
            <a:spLocks noChangeShapeType="1"/>
          </p:cNvSpPr>
          <p:nvPr>
            <p:custDataLst>
              <p:tags r:id="rId11"/>
            </p:custDataLst>
          </p:nvPr>
        </p:nvSpPr>
        <p:spPr bwMode="auto">
          <a:xfrm>
            <a:off x="3124200" y="3124198"/>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7" name="Text Box 11"/>
          <p:cNvSpPr txBox="1">
            <a:spLocks noChangeArrowheads="1"/>
          </p:cNvSpPr>
          <p:nvPr>
            <p:custDataLst>
              <p:tags r:id="rId12"/>
            </p:custDataLst>
          </p:nvPr>
        </p:nvSpPr>
        <p:spPr bwMode="auto">
          <a:xfrm rot="16200000">
            <a:off x="6629402" y="2209793"/>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8" name="Rectangle 4"/>
          <p:cNvSpPr>
            <a:spLocks noChangeArrowheads="1"/>
          </p:cNvSpPr>
          <p:nvPr>
            <p:custDataLst>
              <p:tags r:id="rId13"/>
            </p:custDataLst>
          </p:nvPr>
        </p:nvSpPr>
        <p:spPr bwMode="auto">
          <a:xfrm>
            <a:off x="6248400" y="2438396"/>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data</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69" name="Text Box 11"/>
          <p:cNvSpPr txBox="1">
            <a:spLocks noChangeArrowheads="1"/>
          </p:cNvSpPr>
          <p:nvPr>
            <p:custDataLst>
              <p:tags r:id="rId14"/>
            </p:custDataLst>
          </p:nvPr>
        </p:nvSpPr>
        <p:spPr bwMode="auto">
          <a:xfrm rot="16200000">
            <a:off x="2743202" y="2971797"/>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70" name="Line 43"/>
          <p:cNvSpPr>
            <a:spLocks noChangeShapeType="1"/>
          </p:cNvSpPr>
          <p:nvPr>
            <p:custDataLst>
              <p:tags r:id="rId15"/>
            </p:custDataLst>
          </p:nvPr>
        </p:nvSpPr>
        <p:spPr bwMode="auto">
          <a:xfrm flipV="1">
            <a:off x="4114800" y="1523992"/>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1" name="Line 43"/>
          <p:cNvSpPr>
            <a:spLocks noChangeShapeType="1"/>
          </p:cNvSpPr>
          <p:nvPr>
            <p:custDataLst>
              <p:tags r:id="rId16"/>
            </p:custDataLst>
          </p:nvPr>
        </p:nvSpPr>
        <p:spPr bwMode="auto">
          <a:xfrm>
            <a:off x="4648200" y="2590797"/>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72" name="Line 43"/>
          <p:cNvSpPr>
            <a:spLocks noChangeShapeType="1"/>
          </p:cNvSpPr>
          <p:nvPr>
            <p:custDataLst>
              <p:tags r:id="rId17"/>
            </p:custDataLst>
          </p:nvPr>
        </p:nvSpPr>
        <p:spPr bwMode="auto">
          <a:xfrm flipV="1">
            <a:off x="5791200" y="1981196"/>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3" name="Line 43"/>
          <p:cNvSpPr>
            <a:spLocks noChangeShapeType="1"/>
          </p:cNvSpPr>
          <p:nvPr>
            <p:custDataLst>
              <p:tags r:id="rId18"/>
            </p:custDataLst>
          </p:nvPr>
        </p:nvSpPr>
        <p:spPr bwMode="auto">
          <a:xfrm flipV="1">
            <a:off x="5791200" y="2971797"/>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4" name="Line 43"/>
          <p:cNvSpPr>
            <a:spLocks noChangeShapeType="1"/>
          </p:cNvSpPr>
          <p:nvPr>
            <p:custDataLst>
              <p:tags r:id="rId19"/>
            </p:custDataLst>
          </p:nvPr>
        </p:nvSpPr>
        <p:spPr bwMode="auto">
          <a:xfrm flipV="1">
            <a:off x="7086600" y="2971797"/>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5" name="Line 43"/>
          <p:cNvSpPr>
            <a:spLocks noChangeShapeType="1"/>
          </p:cNvSpPr>
          <p:nvPr>
            <p:custDataLst>
              <p:tags r:id="rId20"/>
            </p:custDataLst>
          </p:nvPr>
        </p:nvSpPr>
        <p:spPr bwMode="auto">
          <a:xfrm flipV="1">
            <a:off x="7924801" y="2971796"/>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6" name="Line 43"/>
          <p:cNvSpPr>
            <a:spLocks noChangeShapeType="1"/>
          </p:cNvSpPr>
          <p:nvPr>
            <p:custDataLst>
              <p:tags r:id="rId21"/>
            </p:custDataLst>
          </p:nvPr>
        </p:nvSpPr>
        <p:spPr bwMode="auto">
          <a:xfrm flipV="1">
            <a:off x="7924801" y="1981197"/>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1" name="Text Box 11"/>
          <p:cNvSpPr txBox="1">
            <a:spLocks noChangeArrowheads="1"/>
          </p:cNvSpPr>
          <p:nvPr>
            <p:custDataLst>
              <p:tags r:id="rId22"/>
            </p:custDataLst>
          </p:nvPr>
        </p:nvSpPr>
        <p:spPr bwMode="auto">
          <a:xfrm rot="16200000">
            <a:off x="2743202" y="2362198"/>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6" name="Text Box 11"/>
          <p:cNvSpPr txBox="1">
            <a:spLocks noChangeArrowheads="1"/>
          </p:cNvSpPr>
          <p:nvPr>
            <p:custDataLst>
              <p:tags r:id="rId23"/>
            </p:custDataLst>
          </p:nvPr>
        </p:nvSpPr>
        <p:spPr bwMode="auto">
          <a:xfrm rot="16200000">
            <a:off x="2743201" y="1523996"/>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7" name="Text Box 11"/>
          <p:cNvSpPr txBox="1">
            <a:spLocks noChangeArrowheads="1"/>
          </p:cNvSpPr>
          <p:nvPr>
            <p:custDataLst>
              <p:tags r:id="rId24"/>
            </p:custDataLst>
          </p:nvPr>
        </p:nvSpPr>
        <p:spPr bwMode="auto">
          <a:xfrm rot="16200000">
            <a:off x="5410204" y="2819397"/>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8" name="Text Box 11"/>
          <p:cNvSpPr txBox="1">
            <a:spLocks noChangeArrowheads="1"/>
          </p:cNvSpPr>
          <p:nvPr>
            <p:custDataLst>
              <p:tags r:id="rId25"/>
            </p:custDataLst>
          </p:nvPr>
        </p:nvSpPr>
        <p:spPr bwMode="auto">
          <a:xfrm rot="16200000">
            <a:off x="5410199"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9" name="Text Box 11"/>
          <p:cNvSpPr txBox="1">
            <a:spLocks noChangeArrowheads="1"/>
          </p:cNvSpPr>
          <p:nvPr>
            <p:custDataLst>
              <p:tags r:id="rId26"/>
            </p:custDataLst>
          </p:nvPr>
        </p:nvSpPr>
        <p:spPr bwMode="auto">
          <a:xfrm rot="16200000">
            <a:off x="7543801" y="2819396"/>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0" name="Text Box 11"/>
          <p:cNvSpPr txBox="1">
            <a:spLocks noChangeArrowheads="1"/>
          </p:cNvSpPr>
          <p:nvPr>
            <p:custDataLst>
              <p:tags r:id="rId27"/>
            </p:custDataLst>
          </p:nvPr>
        </p:nvSpPr>
        <p:spPr bwMode="auto">
          <a:xfrm rot="16200000">
            <a:off x="7543800"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1" name="Line 43"/>
          <p:cNvSpPr>
            <a:spLocks noChangeShapeType="1"/>
          </p:cNvSpPr>
          <p:nvPr>
            <p:custDataLst>
              <p:tags r:id="rId28"/>
            </p:custDataLst>
          </p:nvPr>
        </p:nvSpPr>
        <p:spPr bwMode="auto">
          <a:xfrm>
            <a:off x="6629400" y="1981197"/>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22" name="Rectangle 4"/>
          <p:cNvSpPr>
            <a:spLocks noChangeArrowheads="1"/>
          </p:cNvSpPr>
          <p:nvPr>
            <p:custDataLst>
              <p:tags r:id="rId29"/>
            </p:custDataLst>
          </p:nvPr>
        </p:nvSpPr>
        <p:spPr bwMode="auto">
          <a:xfrm>
            <a:off x="152400" y="2133597"/>
            <a:ext cx="762000"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inst</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123" name="Rectangle 19"/>
          <p:cNvSpPr>
            <a:spLocks noChangeArrowheads="1"/>
          </p:cNvSpPr>
          <p:nvPr>
            <p:custDataLst>
              <p:tags r:id="rId30"/>
            </p:custDataLst>
          </p:nvPr>
        </p:nvSpPr>
        <p:spPr bwMode="auto">
          <a:xfrm>
            <a:off x="8229601" y="1828797"/>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nvGrpSpPr>
          <p:cNvPr id="124" name="Group 110"/>
          <p:cNvGrpSpPr/>
          <p:nvPr>
            <p:custDataLst>
              <p:tags r:id="rId31"/>
            </p:custDataLst>
          </p:nvPr>
        </p:nvGrpSpPr>
        <p:grpSpPr>
          <a:xfrm>
            <a:off x="1752600" y="1447799"/>
            <a:ext cx="762001" cy="1295400"/>
            <a:chOff x="2590798" y="914401"/>
            <a:chExt cx="762001" cy="1295400"/>
          </a:xfrm>
          <a:solidFill>
            <a:schemeClr val="bg2"/>
          </a:solidFill>
        </p:grpSpPr>
        <p:sp>
          <p:nvSpPr>
            <p:cNvPr id="125" name="Rectangle 22"/>
            <p:cNvSpPr>
              <a:spLocks noChangeArrowheads="1"/>
            </p:cNvSpPr>
            <p:nvPr>
              <p:custDataLst>
                <p:tags r:id="rId47"/>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26" name="TextBox 125"/>
            <p:cNvSpPr txBox="1"/>
            <p:nvPr>
              <p:custDataLst>
                <p:tags r:id="rId48"/>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chemeClr val="bg1"/>
                  </a:solidFill>
                </a:rPr>
                <a:t>D</a:t>
              </a:r>
            </a:p>
          </p:txBody>
        </p:sp>
        <p:sp>
          <p:nvSpPr>
            <p:cNvPr id="127" name="TextBox 126"/>
            <p:cNvSpPr txBox="1"/>
            <p:nvPr>
              <p:custDataLst>
                <p:tags r:id="rId49"/>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B</a:t>
              </a:r>
            </a:p>
          </p:txBody>
        </p:sp>
        <p:sp>
          <p:nvSpPr>
            <p:cNvPr id="128" name="TextBox 127"/>
            <p:cNvSpPr txBox="1"/>
            <p:nvPr>
              <p:custDataLst>
                <p:tags r:id="rId50"/>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A</a:t>
              </a:r>
            </a:p>
          </p:txBody>
        </p:sp>
      </p:grpSp>
      <p:sp>
        <p:nvSpPr>
          <p:cNvPr id="129" name="Rectangle 19"/>
          <p:cNvSpPr>
            <a:spLocks noChangeArrowheads="1"/>
          </p:cNvSpPr>
          <p:nvPr>
            <p:custDataLst>
              <p:tags r:id="rId32"/>
            </p:custDataLst>
          </p:nvPr>
        </p:nvSpPr>
        <p:spPr bwMode="auto">
          <a:xfrm>
            <a:off x="3962400" y="1981200"/>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30" name="Rectangle 19"/>
          <p:cNvSpPr>
            <a:spLocks noChangeArrowheads="1"/>
          </p:cNvSpPr>
          <p:nvPr>
            <p:custDataLst>
              <p:tags r:id="rId33"/>
            </p:custDataLst>
          </p:nvPr>
        </p:nvSpPr>
        <p:spPr bwMode="auto">
          <a:xfrm>
            <a:off x="3962400" y="11430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31" name="Line 43"/>
          <p:cNvSpPr>
            <a:spLocks noChangeShapeType="1"/>
          </p:cNvSpPr>
          <p:nvPr>
            <p:custDataLst>
              <p:tags r:id="rId34"/>
            </p:custDataLst>
          </p:nvPr>
        </p:nvSpPr>
        <p:spPr bwMode="auto">
          <a:xfrm flipV="1">
            <a:off x="3124200" y="1676400"/>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3" name="Line 43"/>
          <p:cNvSpPr>
            <a:spLocks noChangeShapeType="1"/>
          </p:cNvSpPr>
          <p:nvPr>
            <p:custDataLst>
              <p:tags r:id="rId35"/>
            </p:custDataLst>
          </p:nvPr>
        </p:nvSpPr>
        <p:spPr bwMode="auto">
          <a:xfrm flipV="1">
            <a:off x="3581400" y="2057399"/>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p>
        </p:txBody>
      </p:sp>
      <p:sp>
        <p:nvSpPr>
          <p:cNvPr id="135" name="Line 43"/>
          <p:cNvSpPr>
            <a:spLocks noChangeShapeType="1"/>
          </p:cNvSpPr>
          <p:nvPr>
            <p:custDataLst>
              <p:tags r:id="rId36"/>
            </p:custDataLst>
          </p:nvPr>
        </p:nvSpPr>
        <p:spPr bwMode="auto">
          <a:xfrm>
            <a:off x="3124200" y="2514598"/>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6" name="Line 43"/>
          <p:cNvSpPr>
            <a:spLocks noChangeShapeType="1"/>
          </p:cNvSpPr>
          <p:nvPr>
            <p:custDataLst>
              <p:tags r:id="rId37"/>
            </p:custDataLst>
          </p:nvPr>
        </p:nvSpPr>
        <p:spPr bwMode="auto">
          <a:xfrm flipH="1" flipV="1">
            <a:off x="3581400" y="914400"/>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137" name="Line 43"/>
          <p:cNvSpPr>
            <a:spLocks noChangeShapeType="1"/>
          </p:cNvSpPr>
          <p:nvPr>
            <p:custDataLst>
              <p:tags r:id="rId38"/>
            </p:custDataLst>
          </p:nvPr>
        </p:nvSpPr>
        <p:spPr bwMode="auto">
          <a:xfrm flipH="1">
            <a:off x="6096000" y="914400"/>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141" name="Line 43"/>
          <p:cNvSpPr>
            <a:spLocks noChangeShapeType="1"/>
          </p:cNvSpPr>
          <p:nvPr>
            <p:custDataLst>
              <p:tags r:id="rId39"/>
            </p:custDataLst>
          </p:nvPr>
        </p:nvSpPr>
        <p:spPr bwMode="auto">
          <a:xfrm flipV="1">
            <a:off x="3581400" y="914398"/>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142" name="Line 43"/>
          <p:cNvSpPr>
            <a:spLocks noChangeShapeType="1"/>
          </p:cNvSpPr>
          <p:nvPr>
            <p:custDataLst>
              <p:tags r:id="rId40"/>
            </p:custDataLst>
          </p:nvPr>
        </p:nvSpPr>
        <p:spPr bwMode="auto">
          <a:xfrm flipV="1">
            <a:off x="3581400" y="1219200"/>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p>
        </p:txBody>
      </p:sp>
      <p:sp>
        <p:nvSpPr>
          <p:cNvPr id="143" name="Line 43"/>
          <p:cNvSpPr>
            <a:spLocks noChangeShapeType="1"/>
          </p:cNvSpPr>
          <p:nvPr>
            <p:custDataLst>
              <p:tags r:id="rId41"/>
            </p:custDataLst>
          </p:nvPr>
        </p:nvSpPr>
        <p:spPr bwMode="auto">
          <a:xfrm>
            <a:off x="8458201" y="2514597"/>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4" name="Line 43"/>
          <p:cNvSpPr>
            <a:spLocks noChangeShapeType="1"/>
          </p:cNvSpPr>
          <p:nvPr>
            <p:custDataLst>
              <p:tags r:id="rId42"/>
            </p:custDataLst>
          </p:nvPr>
        </p:nvSpPr>
        <p:spPr bwMode="auto">
          <a:xfrm>
            <a:off x="8839200" y="762000"/>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5" name="Line 43"/>
          <p:cNvSpPr>
            <a:spLocks noChangeShapeType="1"/>
          </p:cNvSpPr>
          <p:nvPr>
            <p:custDataLst>
              <p:tags r:id="rId43"/>
            </p:custDataLst>
          </p:nvPr>
        </p:nvSpPr>
        <p:spPr bwMode="auto">
          <a:xfrm flipH="1" flipV="1">
            <a:off x="1523999" y="762000"/>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7" name="Line 43"/>
          <p:cNvSpPr>
            <a:spLocks noChangeShapeType="1"/>
          </p:cNvSpPr>
          <p:nvPr>
            <p:custDataLst>
              <p:tags r:id="rId44"/>
            </p:custDataLst>
          </p:nvPr>
        </p:nvSpPr>
        <p:spPr bwMode="auto">
          <a:xfrm flipH="1">
            <a:off x="1524000" y="762000"/>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8" name="Line 43"/>
          <p:cNvSpPr>
            <a:spLocks noChangeShapeType="1"/>
          </p:cNvSpPr>
          <p:nvPr>
            <p:custDataLst>
              <p:tags r:id="rId45"/>
            </p:custDataLst>
          </p:nvPr>
        </p:nvSpPr>
        <p:spPr bwMode="auto">
          <a:xfrm>
            <a:off x="1524000" y="2057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8" name="Rectangle 3"/>
          <p:cNvSpPr txBox="1">
            <a:spLocks noChangeArrowheads="1"/>
          </p:cNvSpPr>
          <p:nvPr>
            <p:custDataLst>
              <p:tags r:id="rId46"/>
            </p:custDataLst>
          </p:nvPr>
        </p:nvSpPr>
        <p:spPr>
          <a:xfrm>
            <a:off x="228601" y="4464044"/>
            <a:ext cx="8839199" cy="2317756"/>
          </a:xfrm>
          <a:prstGeom prst="rect">
            <a:avLst/>
          </a:prstGeom>
        </p:spPr>
        <p:txBody>
          <a:bodyPr>
            <a:norm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chemeClr val="accent5">
                    <a:lumMod val="60000"/>
                    <a:lumOff val="40000"/>
                  </a:schemeClr>
                </a:solidFill>
              </a:rPr>
              <a:t>Detection Logic </a:t>
            </a:r>
            <a:r>
              <a:rPr lang="en-US" dirty="0" smtClean="0"/>
              <a:t>in Ex Stage:</a:t>
            </a:r>
          </a:p>
          <a:p>
            <a:r>
              <a:rPr lang="en-US" sz="2800" dirty="0" smtClean="0"/>
              <a:t>forward = </a:t>
            </a:r>
            <a:r>
              <a:rPr lang="en-US" sz="2800" dirty="0" smtClean="0">
                <a:ea typeface="Arial Narrow" charset="0"/>
                <a:cs typeface="Arial Narrow" charset="0"/>
              </a:rPr>
              <a:t>(Ex/M.WE &amp;&amp; EX/</a:t>
            </a:r>
            <a:r>
              <a:rPr lang="en-US" sz="2800" dirty="0" err="1" smtClean="0">
                <a:ea typeface="Arial Narrow" charset="0"/>
                <a:cs typeface="Arial Narrow" charset="0"/>
              </a:rPr>
              <a:t>M.Rd</a:t>
            </a:r>
            <a:r>
              <a:rPr lang="en-US" sz="2800" dirty="0" smtClean="0">
                <a:ea typeface="Arial Narrow" charset="0"/>
                <a:cs typeface="Arial Narrow" charset="0"/>
              </a:rPr>
              <a:t> != 0 &amp;&amp; </a:t>
            </a:r>
          </a:p>
          <a:p>
            <a:r>
              <a:rPr lang="en-US" sz="2800" dirty="0">
                <a:ea typeface="Arial Narrow" charset="0"/>
                <a:cs typeface="Arial Narrow" charset="0"/>
              </a:rPr>
              <a:t>	</a:t>
            </a:r>
            <a:r>
              <a:rPr lang="en-US" sz="2800" dirty="0" smtClean="0">
                <a:ea typeface="Arial Narrow" charset="0"/>
                <a:cs typeface="Arial Narrow" charset="0"/>
              </a:rPr>
              <a:t>	ID/</a:t>
            </a:r>
            <a:r>
              <a:rPr lang="en-US" sz="2800" dirty="0" err="1" smtClean="0">
                <a:ea typeface="Arial Narrow" charset="0"/>
                <a:cs typeface="Arial Narrow" charset="0"/>
              </a:rPr>
              <a:t>Ex.Ra</a:t>
            </a:r>
            <a:r>
              <a:rPr lang="en-US" sz="2800" dirty="0" smtClean="0">
                <a:ea typeface="Arial Narrow" charset="0"/>
                <a:cs typeface="Arial Narrow" charset="0"/>
              </a:rPr>
              <a:t> == Ex/</a:t>
            </a:r>
            <a:r>
              <a:rPr lang="en-US" sz="2800" dirty="0" err="1" smtClean="0">
                <a:ea typeface="Arial Narrow" charset="0"/>
                <a:cs typeface="Arial Narrow" charset="0"/>
              </a:rPr>
              <a:t>M.Rd</a:t>
            </a:r>
            <a:r>
              <a:rPr lang="en-US" sz="2800" dirty="0" smtClean="0">
                <a:ea typeface="Arial Narrow" charset="0"/>
                <a:cs typeface="Arial Narrow" charset="0"/>
              </a:rPr>
              <a:t>)</a:t>
            </a:r>
          </a:p>
          <a:p>
            <a:r>
              <a:rPr lang="en-US" sz="2800" dirty="0" smtClean="0"/>
              <a:t>		      || (same for </a:t>
            </a:r>
            <a:r>
              <a:rPr lang="en-US" sz="2800" dirty="0" err="1" smtClean="0"/>
              <a:t>Rb</a:t>
            </a:r>
            <a:r>
              <a:rPr lang="en-US" sz="2800" dirty="0" smtClean="0"/>
              <a:t>)</a:t>
            </a:r>
          </a:p>
        </p:txBody>
      </p:sp>
      <p:sp>
        <p:nvSpPr>
          <p:cNvPr id="92" name="Rectangle 91"/>
          <p:cNvSpPr/>
          <p:nvPr/>
        </p:nvSpPr>
        <p:spPr>
          <a:xfrm>
            <a:off x="5871075" y="3419927"/>
            <a:ext cx="1669048" cy="430887"/>
          </a:xfrm>
          <a:prstGeom prst="rect">
            <a:avLst/>
          </a:prstGeom>
        </p:spPr>
        <p:txBody>
          <a:bodyPr wrap="none">
            <a:spAutoFit/>
          </a:bodyPr>
          <a:lstStyle/>
          <a:p>
            <a:pPr algn="r"/>
            <a:r>
              <a:rPr lang="en-US" sz="2200" dirty="0">
                <a:solidFill>
                  <a:schemeClr val="bg1"/>
                </a:solidFill>
              </a:rPr>
              <a:t>add </a:t>
            </a:r>
            <a:r>
              <a:rPr lang="en-US" sz="2200" dirty="0">
                <a:solidFill>
                  <a:schemeClr val="accent5">
                    <a:lumMod val="60000"/>
                    <a:lumOff val="40000"/>
                  </a:schemeClr>
                </a:solidFill>
              </a:rPr>
              <a:t>r3</a:t>
            </a:r>
            <a:r>
              <a:rPr lang="en-US" sz="2200" dirty="0">
                <a:solidFill>
                  <a:schemeClr val="bg1"/>
                </a:solidFill>
              </a:rPr>
              <a:t>, r1, r2</a:t>
            </a:r>
          </a:p>
        </p:txBody>
      </p:sp>
      <p:sp>
        <p:nvSpPr>
          <p:cNvPr id="93" name="Rectangle 92"/>
          <p:cNvSpPr/>
          <p:nvPr/>
        </p:nvSpPr>
        <p:spPr>
          <a:xfrm>
            <a:off x="3352812" y="3404051"/>
            <a:ext cx="1645002" cy="430887"/>
          </a:xfrm>
          <a:prstGeom prst="rect">
            <a:avLst/>
          </a:prstGeom>
        </p:spPr>
        <p:txBody>
          <a:bodyPr wrap="none">
            <a:spAutoFit/>
          </a:bodyPr>
          <a:lstStyle/>
          <a:p>
            <a:pPr algn="r"/>
            <a:r>
              <a:rPr lang="en-US" sz="2200" dirty="0">
                <a:solidFill>
                  <a:schemeClr val="bg1"/>
                </a:solidFill>
              </a:rPr>
              <a:t>sub r5, </a:t>
            </a:r>
            <a:r>
              <a:rPr lang="en-US" sz="2200" dirty="0">
                <a:solidFill>
                  <a:schemeClr val="accent5">
                    <a:lumMod val="60000"/>
                    <a:lumOff val="40000"/>
                  </a:schemeClr>
                </a:solidFill>
              </a:rPr>
              <a:t>r3</a:t>
            </a:r>
            <a:r>
              <a:rPr lang="en-US" sz="2200" dirty="0">
                <a:solidFill>
                  <a:schemeClr val="bg1"/>
                </a:solidFill>
              </a:rPr>
              <a:t>, r1</a:t>
            </a:r>
            <a:endParaRPr lang="en-US" sz="2200" dirty="0"/>
          </a:p>
        </p:txBody>
      </p:sp>
      <p:sp>
        <p:nvSpPr>
          <p:cNvPr id="94" name="TextBox 93"/>
          <p:cNvSpPr txBox="1"/>
          <p:nvPr/>
        </p:nvSpPr>
        <p:spPr>
          <a:xfrm>
            <a:off x="5147538" y="855699"/>
            <a:ext cx="982961" cy="369332"/>
          </a:xfrm>
          <a:prstGeom prst="rect">
            <a:avLst/>
          </a:prstGeom>
          <a:noFill/>
        </p:spPr>
        <p:txBody>
          <a:bodyPr wrap="none" rtlCol="0">
            <a:spAutoFit/>
          </a:bodyPr>
          <a:lstStyle/>
          <a:p>
            <a:r>
              <a:rPr lang="en-US" dirty="0" smtClean="0">
                <a:solidFill>
                  <a:schemeClr val="accent5"/>
                </a:solidFill>
              </a:rPr>
              <a:t>Ex/</a:t>
            </a:r>
            <a:r>
              <a:rPr lang="en-US" dirty="0" err="1" smtClean="0">
                <a:solidFill>
                  <a:schemeClr val="accent5"/>
                </a:solidFill>
              </a:rPr>
              <a:t>Mem</a:t>
            </a:r>
            <a:endParaRPr lang="en-US" dirty="0">
              <a:solidFill>
                <a:schemeClr val="accent5"/>
              </a:solidFill>
            </a:endParaRPr>
          </a:p>
        </p:txBody>
      </p:sp>
    </p:spTree>
    <p:extLst>
      <p:ext uri="{BB962C8B-B14F-4D97-AF65-F5344CB8AC3E}">
        <p14:creationId xmlns:p14="http://schemas.microsoft.com/office/powerpoint/2010/main" val="91534079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7" name="Straight Arrow Connector 286"/>
          <p:cNvCxnSpPr/>
          <p:nvPr>
            <p:custDataLst>
              <p:tags r:id="rId1"/>
            </p:custDataLst>
          </p:nvPr>
        </p:nvCxnSpPr>
        <p:spPr>
          <a:xfrm>
            <a:off x="2057407" y="3910390"/>
            <a:ext cx="0" cy="195701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5" name="Title 304"/>
          <p:cNvSpPr>
            <a:spLocks noGrp="1"/>
          </p:cNvSpPr>
          <p:nvPr>
            <p:ph type="title"/>
            <p:custDataLst>
              <p:tags r:id="rId2"/>
            </p:custDataLst>
          </p:nvPr>
        </p:nvSpPr>
        <p:spPr/>
        <p:txBody>
          <a:bodyPr>
            <a:normAutofit fontScale="90000"/>
          </a:bodyPr>
          <a:lstStyle/>
          <a:p>
            <a:r>
              <a:rPr lang="en-US" dirty="0" smtClean="0"/>
              <a:t>Forwarding </a:t>
            </a:r>
            <a:r>
              <a:rPr lang="en-US" dirty="0" err="1" smtClean="0"/>
              <a:t>Datapath</a:t>
            </a:r>
            <a:r>
              <a:rPr lang="en-US" dirty="0" smtClean="0"/>
              <a:t> 2: </a:t>
            </a:r>
            <a:r>
              <a:rPr lang="en-US" dirty="0"/>
              <a:t>Mem/WB </a:t>
            </a:r>
            <a:r>
              <a:rPr lang="en-US" dirty="0" smtClean="0">
                <a:sym typeface="Wingdings"/>
              </a:rPr>
              <a:t> </a:t>
            </a:r>
            <a:r>
              <a:rPr lang="en-US" dirty="0" smtClean="0"/>
              <a:t>EX</a:t>
            </a:r>
            <a:endParaRPr lang="en-US" dirty="0"/>
          </a:p>
        </p:txBody>
      </p:sp>
      <p:sp>
        <p:nvSpPr>
          <p:cNvPr id="2" name="Slide Number Placeholder 1"/>
          <p:cNvSpPr>
            <a:spLocks noGrp="1"/>
          </p:cNvSpPr>
          <p:nvPr>
            <p:ph type="sldNum" sz="quarter" idx="12"/>
          </p:nvPr>
        </p:nvSpPr>
        <p:spPr/>
        <p:txBody>
          <a:bodyPr/>
          <a:lstStyle/>
          <a:p>
            <a:fld id="{DAD0A56F-BD0F-4BDF-9912-D1E89E9626C0}" type="slidenum">
              <a:rPr lang="en-US" smtClean="0"/>
              <a:t>106</a:t>
            </a:fld>
            <a:endParaRPr lang="en-US"/>
          </a:p>
        </p:txBody>
      </p:sp>
      <p:graphicFrame>
        <p:nvGraphicFramePr>
          <p:cNvPr id="223" name="Table 222"/>
          <p:cNvGraphicFramePr>
            <a:graphicFrameLocks noGrp="1"/>
          </p:cNvGraphicFramePr>
          <p:nvPr>
            <p:custDataLst>
              <p:tags r:id="rId3"/>
            </p:custDataLst>
            <p:extLst/>
          </p:nvPr>
        </p:nvGraphicFramePr>
        <p:xfrm>
          <a:off x="228601" y="3913267"/>
          <a:ext cx="7962899" cy="1954133"/>
        </p:xfrm>
        <a:graphic>
          <a:graphicData uri="http://schemas.openxmlformats.org/drawingml/2006/table">
            <a:tbl>
              <a:tblPr>
                <a:tableStyleId>{5C22544A-7EE6-4342-B048-85BDC9FD1C3A}</a:tableStyleId>
              </a:tblPr>
              <a:tblGrid>
                <a:gridCol w="182880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8001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800100">
                  <a:extLst>
                    <a:ext uri="{9D8B030D-6E8A-4147-A177-3AD203B41FA5}">
                      <a16:colId xmlns:a16="http://schemas.microsoft.com/office/drawing/2014/main" val="20006"/>
                    </a:ext>
                  </a:extLst>
                </a:gridCol>
                <a:gridCol w="800100">
                  <a:extLst>
                    <a:ext uri="{9D8B030D-6E8A-4147-A177-3AD203B41FA5}">
                      <a16:colId xmlns:a16="http://schemas.microsoft.com/office/drawing/2014/main" val="20007"/>
                    </a:ext>
                  </a:extLst>
                </a:gridCol>
                <a:gridCol w="533399">
                  <a:extLst>
                    <a:ext uri="{9D8B030D-6E8A-4147-A177-3AD203B41FA5}">
                      <a16:colId xmlns:a16="http://schemas.microsoft.com/office/drawing/2014/main" val="20008"/>
                    </a:ext>
                  </a:extLst>
                </a:gridCol>
              </a:tblGrid>
              <a:tr h="682357">
                <a:tc>
                  <a:txBody>
                    <a:bodyPr/>
                    <a:lstStyle/>
                    <a:p>
                      <a:pPr algn="r"/>
                      <a:r>
                        <a:rPr lang="en-US" sz="2400" dirty="0" smtClean="0">
                          <a:solidFill>
                            <a:schemeClr val="bg1"/>
                          </a:solidFill>
                        </a:rPr>
                        <a:t>add </a:t>
                      </a:r>
                      <a:r>
                        <a:rPr lang="en-US" sz="2400" dirty="0" smtClean="0">
                          <a:solidFill>
                            <a:schemeClr val="accent5">
                              <a:lumMod val="60000"/>
                              <a:lumOff val="40000"/>
                            </a:schemeClr>
                          </a:solidFill>
                        </a:rPr>
                        <a:t>r3</a:t>
                      </a:r>
                      <a:r>
                        <a:rPr lang="en-US" sz="2400" dirty="0" smtClean="0">
                          <a:solidFill>
                            <a:schemeClr val="bg1"/>
                          </a:solidFill>
                        </a:rPr>
                        <a:t>, r1, r2</a:t>
                      </a: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98728">
                <a:tc>
                  <a:txBody>
                    <a:bodyPr/>
                    <a:lstStyle/>
                    <a:p>
                      <a:pPr algn="r"/>
                      <a:r>
                        <a:rPr lang="en-US" sz="2400" dirty="0" smtClean="0">
                          <a:solidFill>
                            <a:schemeClr val="bg1"/>
                          </a:solidFill>
                        </a:rPr>
                        <a:t>sub r5, </a:t>
                      </a:r>
                      <a:r>
                        <a:rPr lang="en-US" sz="2400" dirty="0" smtClean="0">
                          <a:solidFill>
                            <a:schemeClr val="accent5">
                              <a:lumMod val="60000"/>
                              <a:lumOff val="40000"/>
                            </a:schemeClr>
                          </a:solidFill>
                        </a:rPr>
                        <a:t>r3</a:t>
                      </a:r>
                      <a:r>
                        <a:rPr lang="en-US" sz="2400" dirty="0" smtClean="0">
                          <a:solidFill>
                            <a:schemeClr val="bg1"/>
                          </a:solidFill>
                        </a:rPr>
                        <a:t>, r1</a:t>
                      </a:r>
                      <a:endParaRPr lang="en-US" sz="2400" dirty="0">
                        <a:solidFill>
                          <a:schemeClr val="tx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98728">
                <a:tc>
                  <a:txBody>
                    <a:bodyPr/>
                    <a:lstStyle/>
                    <a:p>
                      <a:pPr algn="r"/>
                      <a:r>
                        <a:rPr lang="en-US" sz="2400" dirty="0" smtClean="0">
                          <a:solidFill>
                            <a:schemeClr val="bg1"/>
                          </a:solidFill>
                        </a:rPr>
                        <a:t>or r6, </a:t>
                      </a:r>
                      <a:r>
                        <a:rPr lang="en-US" sz="2400" dirty="0" smtClean="0">
                          <a:solidFill>
                            <a:schemeClr val="accent5">
                              <a:lumMod val="60000"/>
                              <a:lumOff val="40000"/>
                            </a:schemeClr>
                          </a:solidFill>
                        </a:rPr>
                        <a:t>r3</a:t>
                      </a:r>
                      <a:r>
                        <a:rPr lang="en-US" sz="2400" dirty="0" smtClean="0">
                          <a:solidFill>
                            <a:schemeClr val="bg1"/>
                          </a:solidFill>
                        </a:rPr>
                        <a:t>, r4</a:t>
                      </a: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7891">
                <a:tc>
                  <a:txBody>
                    <a:bodyPr/>
                    <a:lstStyle/>
                    <a:p>
                      <a:endParaRPr lang="en-US"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cxnSp>
        <p:nvCxnSpPr>
          <p:cNvPr id="134" name="Straight Arrow Connector 133"/>
          <p:cNvCxnSpPr/>
          <p:nvPr>
            <p:custDataLst>
              <p:tags r:id="rId4"/>
            </p:custDataLst>
          </p:nvPr>
        </p:nvCxnSpPr>
        <p:spPr>
          <a:xfrm>
            <a:off x="2057407" y="3910390"/>
            <a:ext cx="6134093" cy="1587"/>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6" name="Text Box 11"/>
          <p:cNvSpPr txBox="1">
            <a:spLocks noChangeArrowheads="1"/>
          </p:cNvSpPr>
          <p:nvPr>
            <p:custDataLst>
              <p:tags r:id="rId5"/>
            </p:custDataLst>
          </p:nvPr>
        </p:nvSpPr>
        <p:spPr bwMode="auto">
          <a:xfrm rot="16200000">
            <a:off x="76201" y="2209798"/>
            <a:ext cx="22860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8" name="Text Box 11"/>
          <p:cNvSpPr txBox="1">
            <a:spLocks noChangeArrowheads="1"/>
          </p:cNvSpPr>
          <p:nvPr>
            <p:custDataLst>
              <p:tags r:id="rId6"/>
            </p:custDataLst>
          </p:nvPr>
        </p:nvSpPr>
        <p:spPr bwMode="auto">
          <a:xfrm rot="16200000">
            <a:off x="1828804" y="2209796"/>
            <a:ext cx="22860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9" name="Line 43"/>
          <p:cNvSpPr>
            <a:spLocks noChangeShapeType="1"/>
          </p:cNvSpPr>
          <p:nvPr>
            <p:custDataLst>
              <p:tags r:id="rId7"/>
            </p:custDataLst>
          </p:nvPr>
        </p:nvSpPr>
        <p:spPr bwMode="auto">
          <a:xfrm>
            <a:off x="2514601" y="25145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0" name="Line 43"/>
          <p:cNvSpPr>
            <a:spLocks noChangeShapeType="1"/>
          </p:cNvSpPr>
          <p:nvPr>
            <p:custDataLst>
              <p:tags r:id="rId8"/>
            </p:custDataLst>
          </p:nvPr>
        </p:nvSpPr>
        <p:spPr bwMode="auto">
          <a:xfrm>
            <a:off x="2514601" y="16763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1" name="Text Box 11"/>
          <p:cNvSpPr txBox="1">
            <a:spLocks noChangeArrowheads="1"/>
          </p:cNvSpPr>
          <p:nvPr>
            <p:custDataLst>
              <p:tags r:id="rId9"/>
            </p:custDataLst>
          </p:nvPr>
        </p:nvSpPr>
        <p:spPr bwMode="auto">
          <a:xfrm rot="16200000">
            <a:off x="4495802" y="2209793"/>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2" name="Line 43"/>
          <p:cNvSpPr>
            <a:spLocks noChangeShapeType="1"/>
          </p:cNvSpPr>
          <p:nvPr>
            <p:custDataLst>
              <p:tags r:id="rId10"/>
            </p:custDataLst>
          </p:nvPr>
        </p:nvSpPr>
        <p:spPr bwMode="auto">
          <a:xfrm flipV="1">
            <a:off x="5257800" y="1981195"/>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3" name="Rectangle 19"/>
          <p:cNvSpPr>
            <a:spLocks noChangeArrowheads="1"/>
          </p:cNvSpPr>
          <p:nvPr>
            <p:custDataLst>
              <p:tags r:id="rId11"/>
            </p:custDataLst>
          </p:nvPr>
        </p:nvSpPr>
        <p:spPr bwMode="auto">
          <a:xfrm>
            <a:off x="4419599" y="2209797"/>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64" name="Freeform 63"/>
          <p:cNvSpPr/>
          <p:nvPr>
            <p:custDataLst>
              <p:tags r:id="rId12"/>
            </p:custDataLst>
          </p:nvPr>
        </p:nvSpPr>
        <p:spPr>
          <a:xfrm>
            <a:off x="4800600" y="1295397"/>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ine 43"/>
          <p:cNvSpPr>
            <a:spLocks noChangeShapeType="1"/>
          </p:cNvSpPr>
          <p:nvPr>
            <p:custDataLst>
              <p:tags r:id="rId13"/>
            </p:custDataLst>
          </p:nvPr>
        </p:nvSpPr>
        <p:spPr bwMode="auto">
          <a:xfrm flipV="1">
            <a:off x="4114800" y="2362200"/>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6" name="Line 43"/>
          <p:cNvSpPr>
            <a:spLocks noChangeShapeType="1"/>
          </p:cNvSpPr>
          <p:nvPr>
            <p:custDataLst>
              <p:tags r:id="rId14"/>
            </p:custDataLst>
          </p:nvPr>
        </p:nvSpPr>
        <p:spPr bwMode="auto">
          <a:xfrm>
            <a:off x="3124200" y="3124198"/>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7" name="Text Box 11"/>
          <p:cNvSpPr txBox="1">
            <a:spLocks noChangeArrowheads="1"/>
          </p:cNvSpPr>
          <p:nvPr>
            <p:custDataLst>
              <p:tags r:id="rId15"/>
            </p:custDataLst>
          </p:nvPr>
        </p:nvSpPr>
        <p:spPr bwMode="auto">
          <a:xfrm rot="16200000">
            <a:off x="6629402" y="2209793"/>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8" name="Rectangle 4"/>
          <p:cNvSpPr>
            <a:spLocks noChangeArrowheads="1"/>
          </p:cNvSpPr>
          <p:nvPr>
            <p:custDataLst>
              <p:tags r:id="rId16"/>
            </p:custDataLst>
          </p:nvPr>
        </p:nvSpPr>
        <p:spPr bwMode="auto">
          <a:xfrm>
            <a:off x="6248400" y="2438396"/>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data</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69" name="Text Box 11"/>
          <p:cNvSpPr txBox="1">
            <a:spLocks noChangeArrowheads="1"/>
          </p:cNvSpPr>
          <p:nvPr>
            <p:custDataLst>
              <p:tags r:id="rId17"/>
            </p:custDataLst>
          </p:nvPr>
        </p:nvSpPr>
        <p:spPr bwMode="auto">
          <a:xfrm rot="16200000">
            <a:off x="2743202" y="2971797"/>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70" name="Line 43"/>
          <p:cNvSpPr>
            <a:spLocks noChangeShapeType="1"/>
          </p:cNvSpPr>
          <p:nvPr>
            <p:custDataLst>
              <p:tags r:id="rId18"/>
            </p:custDataLst>
          </p:nvPr>
        </p:nvSpPr>
        <p:spPr bwMode="auto">
          <a:xfrm flipV="1">
            <a:off x="4114800" y="1523992"/>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1" name="Line 43"/>
          <p:cNvSpPr>
            <a:spLocks noChangeShapeType="1"/>
          </p:cNvSpPr>
          <p:nvPr>
            <p:custDataLst>
              <p:tags r:id="rId19"/>
            </p:custDataLst>
          </p:nvPr>
        </p:nvSpPr>
        <p:spPr bwMode="auto">
          <a:xfrm>
            <a:off x="4648200" y="2590797"/>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72" name="Line 43"/>
          <p:cNvSpPr>
            <a:spLocks noChangeShapeType="1"/>
          </p:cNvSpPr>
          <p:nvPr>
            <p:custDataLst>
              <p:tags r:id="rId20"/>
            </p:custDataLst>
          </p:nvPr>
        </p:nvSpPr>
        <p:spPr bwMode="auto">
          <a:xfrm flipV="1">
            <a:off x="5791200" y="1981196"/>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3" name="Line 43"/>
          <p:cNvSpPr>
            <a:spLocks noChangeShapeType="1"/>
          </p:cNvSpPr>
          <p:nvPr>
            <p:custDataLst>
              <p:tags r:id="rId21"/>
            </p:custDataLst>
          </p:nvPr>
        </p:nvSpPr>
        <p:spPr bwMode="auto">
          <a:xfrm flipV="1">
            <a:off x="5791200" y="2971797"/>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4" name="Line 43"/>
          <p:cNvSpPr>
            <a:spLocks noChangeShapeType="1"/>
          </p:cNvSpPr>
          <p:nvPr>
            <p:custDataLst>
              <p:tags r:id="rId22"/>
            </p:custDataLst>
          </p:nvPr>
        </p:nvSpPr>
        <p:spPr bwMode="auto">
          <a:xfrm flipV="1">
            <a:off x="7086600" y="2971797"/>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5" name="Line 43"/>
          <p:cNvSpPr>
            <a:spLocks noChangeShapeType="1"/>
          </p:cNvSpPr>
          <p:nvPr>
            <p:custDataLst>
              <p:tags r:id="rId23"/>
            </p:custDataLst>
          </p:nvPr>
        </p:nvSpPr>
        <p:spPr bwMode="auto">
          <a:xfrm flipV="1">
            <a:off x="7924801" y="2971796"/>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6" name="Line 43"/>
          <p:cNvSpPr>
            <a:spLocks noChangeShapeType="1"/>
          </p:cNvSpPr>
          <p:nvPr>
            <p:custDataLst>
              <p:tags r:id="rId24"/>
            </p:custDataLst>
          </p:nvPr>
        </p:nvSpPr>
        <p:spPr bwMode="auto">
          <a:xfrm flipV="1">
            <a:off x="7924801" y="1981197"/>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1" name="Text Box 11"/>
          <p:cNvSpPr txBox="1">
            <a:spLocks noChangeArrowheads="1"/>
          </p:cNvSpPr>
          <p:nvPr>
            <p:custDataLst>
              <p:tags r:id="rId25"/>
            </p:custDataLst>
          </p:nvPr>
        </p:nvSpPr>
        <p:spPr bwMode="auto">
          <a:xfrm rot="16200000">
            <a:off x="2743202" y="2362198"/>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6" name="Text Box 11"/>
          <p:cNvSpPr txBox="1">
            <a:spLocks noChangeArrowheads="1"/>
          </p:cNvSpPr>
          <p:nvPr>
            <p:custDataLst>
              <p:tags r:id="rId26"/>
            </p:custDataLst>
          </p:nvPr>
        </p:nvSpPr>
        <p:spPr bwMode="auto">
          <a:xfrm rot="16200000">
            <a:off x="2743201" y="1523996"/>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7" name="Text Box 11"/>
          <p:cNvSpPr txBox="1">
            <a:spLocks noChangeArrowheads="1"/>
          </p:cNvSpPr>
          <p:nvPr>
            <p:custDataLst>
              <p:tags r:id="rId27"/>
            </p:custDataLst>
          </p:nvPr>
        </p:nvSpPr>
        <p:spPr bwMode="auto">
          <a:xfrm rot="16200000">
            <a:off x="5410204" y="2819397"/>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8" name="Text Box 11"/>
          <p:cNvSpPr txBox="1">
            <a:spLocks noChangeArrowheads="1"/>
          </p:cNvSpPr>
          <p:nvPr>
            <p:custDataLst>
              <p:tags r:id="rId28"/>
            </p:custDataLst>
          </p:nvPr>
        </p:nvSpPr>
        <p:spPr bwMode="auto">
          <a:xfrm rot="16200000">
            <a:off x="5410199"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9" name="Text Box 11"/>
          <p:cNvSpPr txBox="1">
            <a:spLocks noChangeArrowheads="1"/>
          </p:cNvSpPr>
          <p:nvPr>
            <p:custDataLst>
              <p:tags r:id="rId29"/>
            </p:custDataLst>
          </p:nvPr>
        </p:nvSpPr>
        <p:spPr bwMode="auto">
          <a:xfrm rot="16200000">
            <a:off x="7543801" y="2819396"/>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0" name="Text Box 11"/>
          <p:cNvSpPr txBox="1">
            <a:spLocks noChangeArrowheads="1"/>
          </p:cNvSpPr>
          <p:nvPr>
            <p:custDataLst>
              <p:tags r:id="rId30"/>
            </p:custDataLst>
          </p:nvPr>
        </p:nvSpPr>
        <p:spPr bwMode="auto">
          <a:xfrm rot="16200000">
            <a:off x="7543800"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1" name="Line 43"/>
          <p:cNvSpPr>
            <a:spLocks noChangeShapeType="1"/>
          </p:cNvSpPr>
          <p:nvPr>
            <p:custDataLst>
              <p:tags r:id="rId31"/>
            </p:custDataLst>
          </p:nvPr>
        </p:nvSpPr>
        <p:spPr bwMode="auto">
          <a:xfrm>
            <a:off x="6629400" y="1981197"/>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22" name="Rectangle 4"/>
          <p:cNvSpPr>
            <a:spLocks noChangeArrowheads="1"/>
          </p:cNvSpPr>
          <p:nvPr>
            <p:custDataLst>
              <p:tags r:id="rId32"/>
            </p:custDataLst>
          </p:nvPr>
        </p:nvSpPr>
        <p:spPr bwMode="auto">
          <a:xfrm>
            <a:off x="152400" y="2133597"/>
            <a:ext cx="762000"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inst</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123" name="Rectangle 19"/>
          <p:cNvSpPr>
            <a:spLocks noChangeArrowheads="1"/>
          </p:cNvSpPr>
          <p:nvPr>
            <p:custDataLst>
              <p:tags r:id="rId33"/>
            </p:custDataLst>
          </p:nvPr>
        </p:nvSpPr>
        <p:spPr bwMode="auto">
          <a:xfrm>
            <a:off x="8229601" y="1828797"/>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nvGrpSpPr>
          <p:cNvPr id="124" name="Group 110"/>
          <p:cNvGrpSpPr/>
          <p:nvPr>
            <p:custDataLst>
              <p:tags r:id="rId34"/>
            </p:custDataLst>
          </p:nvPr>
        </p:nvGrpSpPr>
        <p:grpSpPr>
          <a:xfrm>
            <a:off x="1752600" y="1447799"/>
            <a:ext cx="762001" cy="1295400"/>
            <a:chOff x="2590798" y="914401"/>
            <a:chExt cx="762001" cy="1295400"/>
          </a:xfrm>
          <a:solidFill>
            <a:schemeClr val="bg2"/>
          </a:solidFill>
        </p:grpSpPr>
        <p:sp>
          <p:nvSpPr>
            <p:cNvPr id="125" name="Rectangle 22"/>
            <p:cNvSpPr>
              <a:spLocks noChangeArrowheads="1"/>
            </p:cNvSpPr>
            <p:nvPr>
              <p:custDataLst>
                <p:tags r:id="rId53"/>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26" name="TextBox 125"/>
            <p:cNvSpPr txBox="1"/>
            <p:nvPr>
              <p:custDataLst>
                <p:tags r:id="rId54"/>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chemeClr val="bg1"/>
                  </a:solidFill>
                </a:rPr>
                <a:t>D</a:t>
              </a:r>
            </a:p>
          </p:txBody>
        </p:sp>
        <p:sp>
          <p:nvSpPr>
            <p:cNvPr id="127" name="TextBox 126"/>
            <p:cNvSpPr txBox="1"/>
            <p:nvPr>
              <p:custDataLst>
                <p:tags r:id="rId55"/>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B</a:t>
              </a:r>
            </a:p>
          </p:txBody>
        </p:sp>
        <p:sp>
          <p:nvSpPr>
            <p:cNvPr id="128" name="TextBox 127"/>
            <p:cNvSpPr txBox="1"/>
            <p:nvPr>
              <p:custDataLst>
                <p:tags r:id="rId56"/>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A</a:t>
              </a:r>
            </a:p>
          </p:txBody>
        </p:sp>
      </p:grpSp>
      <p:sp>
        <p:nvSpPr>
          <p:cNvPr id="129" name="Rectangle 19"/>
          <p:cNvSpPr>
            <a:spLocks noChangeArrowheads="1"/>
          </p:cNvSpPr>
          <p:nvPr>
            <p:custDataLst>
              <p:tags r:id="rId35"/>
            </p:custDataLst>
          </p:nvPr>
        </p:nvSpPr>
        <p:spPr bwMode="auto">
          <a:xfrm>
            <a:off x="3962400" y="1981200"/>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30" name="Rectangle 19"/>
          <p:cNvSpPr>
            <a:spLocks noChangeArrowheads="1"/>
          </p:cNvSpPr>
          <p:nvPr>
            <p:custDataLst>
              <p:tags r:id="rId36"/>
            </p:custDataLst>
          </p:nvPr>
        </p:nvSpPr>
        <p:spPr bwMode="auto">
          <a:xfrm>
            <a:off x="3962400" y="11430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31" name="Line 43"/>
          <p:cNvSpPr>
            <a:spLocks noChangeShapeType="1"/>
          </p:cNvSpPr>
          <p:nvPr>
            <p:custDataLst>
              <p:tags r:id="rId37"/>
            </p:custDataLst>
          </p:nvPr>
        </p:nvSpPr>
        <p:spPr bwMode="auto">
          <a:xfrm flipV="1">
            <a:off x="3124200" y="1676400"/>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2" name="Line 43"/>
          <p:cNvSpPr>
            <a:spLocks noChangeShapeType="1"/>
          </p:cNvSpPr>
          <p:nvPr>
            <p:custDataLst>
              <p:tags r:id="rId38"/>
            </p:custDataLst>
          </p:nvPr>
        </p:nvSpPr>
        <p:spPr bwMode="auto">
          <a:xfrm flipV="1">
            <a:off x="3352800" y="2285999"/>
            <a:ext cx="609600" cy="1"/>
          </a:xfrm>
          <a:prstGeom prst="line">
            <a:avLst/>
          </a:prstGeom>
          <a:noFill/>
          <a:ln w="38100" cap="sq">
            <a:solidFill>
              <a:schemeClr val="accent5"/>
            </a:solidFill>
            <a:prstDash val="solid"/>
            <a:round/>
            <a:headEnd type="none" w="med" len="med"/>
            <a:tailEnd type="arrow" w="sm" len="sm"/>
          </a:ln>
          <a:effectLst/>
        </p:spPr>
        <p:txBody>
          <a:bodyPr wrap="square" anchor="ctr" anchorCtr="1">
            <a:noAutofit/>
          </a:bodyPr>
          <a:lstStyle/>
          <a:p>
            <a:endParaRPr lang="en-US"/>
          </a:p>
        </p:txBody>
      </p:sp>
      <p:sp>
        <p:nvSpPr>
          <p:cNvPr id="133" name="Line 43"/>
          <p:cNvSpPr>
            <a:spLocks noChangeShapeType="1"/>
          </p:cNvSpPr>
          <p:nvPr>
            <p:custDataLst>
              <p:tags r:id="rId39"/>
            </p:custDataLst>
          </p:nvPr>
        </p:nvSpPr>
        <p:spPr bwMode="auto">
          <a:xfrm flipV="1">
            <a:off x="3581400" y="2057399"/>
            <a:ext cx="381000" cy="1"/>
          </a:xfrm>
          <a:prstGeom prst="line">
            <a:avLst/>
          </a:prstGeom>
          <a:noFill/>
          <a:ln w="28575" cap="sq">
            <a:solidFill>
              <a:schemeClr val="tx2">
                <a:lumMod val="50000"/>
              </a:schemeClr>
            </a:solidFill>
            <a:prstDash val="solid"/>
            <a:round/>
            <a:headEnd type="none" w="med" len="med"/>
            <a:tailEnd type="arrow" w="sm" len="sm"/>
          </a:ln>
          <a:effectLst/>
        </p:spPr>
        <p:txBody>
          <a:bodyPr wrap="square" anchor="ctr" anchorCtr="1">
            <a:noAutofit/>
          </a:bodyPr>
          <a:lstStyle/>
          <a:p>
            <a:endParaRPr lang="en-US"/>
          </a:p>
        </p:txBody>
      </p:sp>
      <p:sp>
        <p:nvSpPr>
          <p:cNvPr id="135" name="Line 43"/>
          <p:cNvSpPr>
            <a:spLocks noChangeShapeType="1"/>
          </p:cNvSpPr>
          <p:nvPr>
            <p:custDataLst>
              <p:tags r:id="rId40"/>
            </p:custDataLst>
          </p:nvPr>
        </p:nvSpPr>
        <p:spPr bwMode="auto">
          <a:xfrm>
            <a:off x="3124200" y="2514598"/>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6" name="Line 43"/>
          <p:cNvSpPr>
            <a:spLocks noChangeShapeType="1"/>
          </p:cNvSpPr>
          <p:nvPr>
            <p:custDataLst>
              <p:tags r:id="rId41"/>
            </p:custDataLst>
          </p:nvPr>
        </p:nvSpPr>
        <p:spPr bwMode="auto">
          <a:xfrm flipH="1" flipV="1">
            <a:off x="3581400" y="914400"/>
            <a:ext cx="2514600" cy="0"/>
          </a:xfrm>
          <a:prstGeom prst="line">
            <a:avLst/>
          </a:prstGeom>
          <a:noFill/>
          <a:ln w="28575" cap="sq">
            <a:solidFill>
              <a:schemeClr val="tx2">
                <a:lumMod val="50000"/>
              </a:schemeClr>
            </a:solidFill>
            <a:prstDash val="solid"/>
            <a:round/>
            <a:headEnd type="none" w="med" len="med"/>
            <a:tailEnd type="none" w="med" len="med"/>
          </a:ln>
          <a:effectLst/>
        </p:spPr>
        <p:txBody>
          <a:bodyPr wrap="square" anchor="ctr" anchorCtr="1">
            <a:noAutofit/>
          </a:bodyPr>
          <a:lstStyle/>
          <a:p>
            <a:endParaRPr lang="en-US"/>
          </a:p>
        </p:txBody>
      </p:sp>
      <p:sp>
        <p:nvSpPr>
          <p:cNvPr id="137" name="Line 43"/>
          <p:cNvSpPr>
            <a:spLocks noChangeShapeType="1"/>
          </p:cNvSpPr>
          <p:nvPr>
            <p:custDataLst>
              <p:tags r:id="rId42"/>
            </p:custDataLst>
          </p:nvPr>
        </p:nvSpPr>
        <p:spPr bwMode="auto">
          <a:xfrm flipH="1">
            <a:off x="6096000" y="914400"/>
            <a:ext cx="0" cy="1066800"/>
          </a:xfrm>
          <a:prstGeom prst="line">
            <a:avLst/>
          </a:prstGeom>
          <a:noFill/>
          <a:ln w="28575" cap="sq">
            <a:solidFill>
              <a:schemeClr val="tx2">
                <a:lumMod val="50000"/>
              </a:schemeClr>
            </a:solidFill>
            <a:prstDash val="solid"/>
            <a:round/>
            <a:headEnd type="none" w="med" len="med"/>
            <a:tailEnd type="oval" w="med" len="med"/>
          </a:ln>
          <a:effectLst/>
        </p:spPr>
        <p:txBody>
          <a:bodyPr wrap="square" anchor="ctr" anchorCtr="1">
            <a:noAutofit/>
          </a:bodyPr>
          <a:lstStyle/>
          <a:p>
            <a:endParaRPr lang="en-US"/>
          </a:p>
        </p:txBody>
      </p:sp>
      <p:sp>
        <p:nvSpPr>
          <p:cNvPr id="138" name="Line 43"/>
          <p:cNvSpPr>
            <a:spLocks noChangeShapeType="1"/>
          </p:cNvSpPr>
          <p:nvPr>
            <p:custDataLst>
              <p:tags r:id="rId43"/>
            </p:custDataLst>
          </p:nvPr>
        </p:nvSpPr>
        <p:spPr bwMode="auto">
          <a:xfrm flipV="1">
            <a:off x="3352800" y="1447800"/>
            <a:ext cx="609600" cy="1"/>
          </a:xfrm>
          <a:prstGeom prst="line">
            <a:avLst/>
          </a:prstGeom>
          <a:noFill/>
          <a:ln w="38100" cap="sq">
            <a:solidFill>
              <a:schemeClr val="accent5"/>
            </a:solidFill>
            <a:prstDash val="solid"/>
            <a:round/>
            <a:headEnd type="oval" w="med" len="med"/>
            <a:tailEnd type="arrow" w="sm" len="sm"/>
          </a:ln>
          <a:effectLst/>
        </p:spPr>
        <p:txBody>
          <a:bodyPr wrap="square" anchor="ctr" anchorCtr="1">
            <a:noAutofit/>
          </a:bodyPr>
          <a:lstStyle/>
          <a:p>
            <a:endParaRPr lang="en-US"/>
          </a:p>
        </p:txBody>
      </p:sp>
      <p:sp>
        <p:nvSpPr>
          <p:cNvPr id="141" name="Line 43"/>
          <p:cNvSpPr>
            <a:spLocks noChangeShapeType="1"/>
          </p:cNvSpPr>
          <p:nvPr>
            <p:custDataLst>
              <p:tags r:id="rId44"/>
            </p:custDataLst>
          </p:nvPr>
        </p:nvSpPr>
        <p:spPr bwMode="auto">
          <a:xfrm flipV="1">
            <a:off x="3581400" y="914398"/>
            <a:ext cx="0" cy="1143001"/>
          </a:xfrm>
          <a:prstGeom prst="line">
            <a:avLst/>
          </a:prstGeom>
          <a:noFill/>
          <a:ln w="28575" cap="sq">
            <a:solidFill>
              <a:schemeClr val="tx2">
                <a:lumMod val="50000"/>
              </a:schemeClr>
            </a:solidFill>
            <a:prstDash val="solid"/>
            <a:round/>
            <a:headEnd type="none" w="med" len="med"/>
            <a:tailEnd type="none" w="med" len="med"/>
          </a:ln>
          <a:effectLst/>
        </p:spPr>
        <p:txBody>
          <a:bodyPr wrap="square" anchor="ctr" anchorCtr="1">
            <a:noAutofit/>
          </a:bodyPr>
          <a:lstStyle/>
          <a:p>
            <a:endParaRPr lang="en-US"/>
          </a:p>
        </p:txBody>
      </p:sp>
      <p:sp>
        <p:nvSpPr>
          <p:cNvPr id="142" name="Line 43"/>
          <p:cNvSpPr>
            <a:spLocks noChangeShapeType="1"/>
          </p:cNvSpPr>
          <p:nvPr>
            <p:custDataLst>
              <p:tags r:id="rId45"/>
            </p:custDataLst>
          </p:nvPr>
        </p:nvSpPr>
        <p:spPr bwMode="auto">
          <a:xfrm flipV="1">
            <a:off x="3581400" y="1219200"/>
            <a:ext cx="381000" cy="1"/>
          </a:xfrm>
          <a:prstGeom prst="line">
            <a:avLst/>
          </a:prstGeom>
          <a:noFill/>
          <a:ln w="28575" cap="sq">
            <a:solidFill>
              <a:schemeClr val="tx2">
                <a:lumMod val="50000"/>
              </a:schemeClr>
            </a:solidFill>
            <a:prstDash val="solid"/>
            <a:round/>
            <a:headEnd type="oval" w="med" len="med"/>
            <a:tailEnd type="arrow" w="sm" len="sm"/>
          </a:ln>
          <a:effectLst/>
        </p:spPr>
        <p:txBody>
          <a:bodyPr wrap="square" anchor="ctr" anchorCtr="1">
            <a:noAutofit/>
          </a:bodyPr>
          <a:lstStyle/>
          <a:p>
            <a:endParaRPr lang="en-US"/>
          </a:p>
        </p:txBody>
      </p:sp>
      <p:sp>
        <p:nvSpPr>
          <p:cNvPr id="143" name="Line 43"/>
          <p:cNvSpPr>
            <a:spLocks noChangeShapeType="1"/>
          </p:cNvSpPr>
          <p:nvPr>
            <p:custDataLst>
              <p:tags r:id="rId46"/>
            </p:custDataLst>
          </p:nvPr>
        </p:nvSpPr>
        <p:spPr bwMode="auto">
          <a:xfrm>
            <a:off x="8458201" y="2514597"/>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4" name="Line 43"/>
          <p:cNvSpPr>
            <a:spLocks noChangeShapeType="1"/>
          </p:cNvSpPr>
          <p:nvPr>
            <p:custDataLst>
              <p:tags r:id="rId47"/>
            </p:custDataLst>
          </p:nvPr>
        </p:nvSpPr>
        <p:spPr bwMode="auto">
          <a:xfrm>
            <a:off x="8839200" y="762000"/>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5" name="Line 43"/>
          <p:cNvSpPr>
            <a:spLocks noChangeShapeType="1"/>
          </p:cNvSpPr>
          <p:nvPr>
            <p:custDataLst>
              <p:tags r:id="rId48"/>
            </p:custDataLst>
          </p:nvPr>
        </p:nvSpPr>
        <p:spPr bwMode="auto">
          <a:xfrm flipH="1" flipV="1">
            <a:off x="1523999" y="762000"/>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6" name="Line 43"/>
          <p:cNvSpPr>
            <a:spLocks noChangeShapeType="1"/>
          </p:cNvSpPr>
          <p:nvPr>
            <p:custDataLst>
              <p:tags r:id="rId49"/>
            </p:custDataLst>
          </p:nvPr>
        </p:nvSpPr>
        <p:spPr bwMode="auto">
          <a:xfrm flipV="1">
            <a:off x="3352800" y="762000"/>
            <a:ext cx="0" cy="1524000"/>
          </a:xfrm>
          <a:prstGeom prst="line">
            <a:avLst/>
          </a:prstGeom>
          <a:noFill/>
          <a:ln w="38100" cap="sq">
            <a:solidFill>
              <a:schemeClr val="accent5"/>
            </a:solidFill>
            <a:prstDash val="solid"/>
            <a:round/>
            <a:headEnd type="none" w="med" len="med"/>
            <a:tailEnd type="oval" w="med" len="med"/>
          </a:ln>
          <a:effectLst/>
        </p:spPr>
        <p:txBody>
          <a:bodyPr wrap="square" anchor="ctr" anchorCtr="1">
            <a:noAutofit/>
          </a:bodyPr>
          <a:lstStyle/>
          <a:p>
            <a:endParaRPr lang="en-US"/>
          </a:p>
        </p:txBody>
      </p:sp>
      <p:sp>
        <p:nvSpPr>
          <p:cNvPr id="147" name="Line 43"/>
          <p:cNvSpPr>
            <a:spLocks noChangeShapeType="1"/>
          </p:cNvSpPr>
          <p:nvPr>
            <p:custDataLst>
              <p:tags r:id="rId50"/>
            </p:custDataLst>
          </p:nvPr>
        </p:nvSpPr>
        <p:spPr bwMode="auto">
          <a:xfrm flipH="1">
            <a:off x="1524000" y="762000"/>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8" name="Line 43"/>
          <p:cNvSpPr>
            <a:spLocks noChangeShapeType="1"/>
          </p:cNvSpPr>
          <p:nvPr>
            <p:custDataLst>
              <p:tags r:id="rId51"/>
            </p:custDataLst>
          </p:nvPr>
        </p:nvSpPr>
        <p:spPr bwMode="auto">
          <a:xfrm>
            <a:off x="1524000" y="2057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8" name="TextBox 87"/>
          <p:cNvSpPr txBox="1"/>
          <p:nvPr/>
        </p:nvSpPr>
        <p:spPr>
          <a:xfrm>
            <a:off x="2193049" y="3898056"/>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89" name="TextBox 88"/>
          <p:cNvSpPr txBox="1"/>
          <p:nvPr/>
        </p:nvSpPr>
        <p:spPr>
          <a:xfrm>
            <a:off x="2934233" y="3898056"/>
            <a:ext cx="542136" cy="584775"/>
          </a:xfrm>
          <a:prstGeom prst="rect">
            <a:avLst/>
          </a:prstGeom>
          <a:noFill/>
        </p:spPr>
        <p:txBody>
          <a:bodyPr wrap="none" rtlCol="0">
            <a:spAutoFit/>
          </a:bodyPr>
          <a:lstStyle/>
          <a:p>
            <a:r>
              <a:rPr lang="en-US" sz="3200" dirty="0" smtClean="0">
                <a:solidFill>
                  <a:srgbClr val="FF0000"/>
                </a:solidFill>
              </a:rPr>
              <a:t>ID</a:t>
            </a:r>
            <a:endParaRPr lang="en-US" sz="3200" dirty="0">
              <a:solidFill>
                <a:srgbClr val="FF0000"/>
              </a:solidFill>
            </a:endParaRPr>
          </a:p>
        </p:txBody>
      </p:sp>
      <p:sp>
        <p:nvSpPr>
          <p:cNvPr id="90" name="TextBox 89"/>
          <p:cNvSpPr txBox="1"/>
          <p:nvPr/>
        </p:nvSpPr>
        <p:spPr>
          <a:xfrm>
            <a:off x="3717049" y="3898056"/>
            <a:ext cx="562975" cy="584775"/>
          </a:xfrm>
          <a:prstGeom prst="rect">
            <a:avLst/>
          </a:prstGeom>
          <a:noFill/>
        </p:spPr>
        <p:txBody>
          <a:bodyPr wrap="none" rtlCol="0">
            <a:spAutoFit/>
          </a:bodyPr>
          <a:lstStyle/>
          <a:p>
            <a:r>
              <a:rPr lang="en-US" sz="3200" dirty="0" smtClean="0">
                <a:solidFill>
                  <a:srgbClr val="FF0000"/>
                </a:solidFill>
              </a:rPr>
              <a:t>Ex</a:t>
            </a:r>
            <a:endParaRPr lang="en-US" sz="3200" dirty="0">
              <a:solidFill>
                <a:srgbClr val="FF0000"/>
              </a:solidFill>
            </a:endParaRPr>
          </a:p>
        </p:txBody>
      </p:sp>
      <p:sp>
        <p:nvSpPr>
          <p:cNvPr id="91" name="TextBox 90"/>
          <p:cNvSpPr txBox="1"/>
          <p:nvPr/>
        </p:nvSpPr>
        <p:spPr>
          <a:xfrm>
            <a:off x="4525674" y="3898056"/>
            <a:ext cx="535724" cy="584775"/>
          </a:xfrm>
          <a:prstGeom prst="rect">
            <a:avLst/>
          </a:prstGeom>
          <a:noFill/>
        </p:spPr>
        <p:txBody>
          <a:bodyPr wrap="none" rtlCol="0">
            <a:spAutoFit/>
          </a:bodyPr>
          <a:lstStyle/>
          <a:p>
            <a:r>
              <a:rPr lang="en-US" sz="3200" dirty="0">
                <a:solidFill>
                  <a:schemeClr val="accent5">
                    <a:lumMod val="60000"/>
                    <a:lumOff val="40000"/>
                  </a:schemeClr>
                </a:solidFill>
              </a:rPr>
              <a:t>M</a:t>
            </a:r>
          </a:p>
        </p:txBody>
      </p:sp>
      <p:sp>
        <p:nvSpPr>
          <p:cNvPr id="92" name="TextBox 91"/>
          <p:cNvSpPr txBox="1"/>
          <p:nvPr/>
        </p:nvSpPr>
        <p:spPr>
          <a:xfrm>
            <a:off x="5317249" y="3898056"/>
            <a:ext cx="550151" cy="584775"/>
          </a:xfrm>
          <a:prstGeom prst="rect">
            <a:avLst/>
          </a:prstGeom>
          <a:noFill/>
        </p:spPr>
        <p:txBody>
          <a:bodyPr wrap="none" rtlCol="0">
            <a:spAutoFit/>
          </a:bodyPr>
          <a:lstStyle/>
          <a:p>
            <a:r>
              <a:rPr lang="en-US" sz="3200" dirty="0" smtClean="0">
                <a:solidFill>
                  <a:schemeClr val="accent5">
                    <a:lumMod val="60000"/>
                    <a:lumOff val="40000"/>
                  </a:schemeClr>
                </a:solidFill>
              </a:rPr>
              <a:t>W</a:t>
            </a:r>
            <a:endParaRPr lang="en-US" sz="3200" dirty="0">
              <a:solidFill>
                <a:schemeClr val="accent5">
                  <a:lumMod val="60000"/>
                  <a:lumOff val="40000"/>
                </a:schemeClr>
              </a:solidFill>
            </a:endParaRPr>
          </a:p>
        </p:txBody>
      </p:sp>
      <p:sp>
        <p:nvSpPr>
          <p:cNvPr id="93" name="TextBox 92"/>
          <p:cNvSpPr txBox="1"/>
          <p:nvPr/>
        </p:nvSpPr>
        <p:spPr>
          <a:xfrm>
            <a:off x="3014498" y="4507656"/>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94" name="TextBox 93"/>
          <p:cNvSpPr txBox="1"/>
          <p:nvPr/>
        </p:nvSpPr>
        <p:spPr>
          <a:xfrm>
            <a:off x="3755682" y="4507656"/>
            <a:ext cx="542136" cy="584775"/>
          </a:xfrm>
          <a:prstGeom prst="rect">
            <a:avLst/>
          </a:prstGeom>
          <a:noFill/>
        </p:spPr>
        <p:txBody>
          <a:bodyPr wrap="none" rtlCol="0">
            <a:spAutoFit/>
          </a:bodyPr>
          <a:lstStyle/>
          <a:p>
            <a:r>
              <a:rPr lang="en-US" sz="3200" dirty="0" smtClean="0">
                <a:solidFill>
                  <a:srgbClr val="FF0000"/>
                </a:solidFill>
              </a:rPr>
              <a:t>ID</a:t>
            </a:r>
            <a:endParaRPr lang="en-US" sz="3200" dirty="0">
              <a:solidFill>
                <a:srgbClr val="FF0000"/>
              </a:solidFill>
            </a:endParaRPr>
          </a:p>
        </p:txBody>
      </p:sp>
      <p:sp>
        <p:nvSpPr>
          <p:cNvPr id="95" name="TextBox 94"/>
          <p:cNvSpPr txBox="1"/>
          <p:nvPr/>
        </p:nvSpPr>
        <p:spPr>
          <a:xfrm>
            <a:off x="3776498" y="5041056"/>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96" name="TextBox 95"/>
          <p:cNvSpPr txBox="1"/>
          <p:nvPr/>
        </p:nvSpPr>
        <p:spPr>
          <a:xfrm>
            <a:off x="6993649" y="5041056"/>
            <a:ext cx="550151" cy="584775"/>
          </a:xfrm>
          <a:prstGeom prst="rect">
            <a:avLst/>
          </a:prstGeom>
          <a:noFill/>
        </p:spPr>
        <p:txBody>
          <a:bodyPr wrap="none" rtlCol="0">
            <a:spAutoFit/>
          </a:bodyPr>
          <a:lstStyle/>
          <a:p>
            <a:r>
              <a:rPr lang="en-US" sz="3200" dirty="0">
                <a:solidFill>
                  <a:schemeClr val="accent5">
                    <a:lumMod val="60000"/>
                    <a:lumOff val="40000"/>
                  </a:schemeClr>
                </a:solidFill>
              </a:rPr>
              <a:t>W</a:t>
            </a:r>
          </a:p>
        </p:txBody>
      </p:sp>
      <p:sp>
        <p:nvSpPr>
          <p:cNvPr id="97" name="TextBox 96"/>
          <p:cNvSpPr txBox="1"/>
          <p:nvPr/>
        </p:nvSpPr>
        <p:spPr>
          <a:xfrm>
            <a:off x="4533899" y="4517107"/>
            <a:ext cx="562975" cy="584775"/>
          </a:xfrm>
          <a:prstGeom prst="rect">
            <a:avLst/>
          </a:prstGeom>
          <a:noFill/>
        </p:spPr>
        <p:txBody>
          <a:bodyPr wrap="none" rtlCol="0">
            <a:spAutoFit/>
          </a:bodyPr>
          <a:lstStyle/>
          <a:p>
            <a:r>
              <a:rPr lang="en-US" sz="3200" dirty="0" smtClean="0">
                <a:solidFill>
                  <a:schemeClr val="accent5">
                    <a:lumMod val="60000"/>
                    <a:lumOff val="40000"/>
                  </a:schemeClr>
                </a:solidFill>
              </a:rPr>
              <a:t>Ex</a:t>
            </a:r>
            <a:endParaRPr lang="en-US" sz="3200" dirty="0">
              <a:solidFill>
                <a:schemeClr val="accent5">
                  <a:lumMod val="60000"/>
                  <a:lumOff val="40000"/>
                </a:schemeClr>
              </a:solidFill>
            </a:endParaRPr>
          </a:p>
        </p:txBody>
      </p:sp>
      <p:sp>
        <p:nvSpPr>
          <p:cNvPr id="98" name="TextBox 97"/>
          <p:cNvSpPr txBox="1"/>
          <p:nvPr/>
        </p:nvSpPr>
        <p:spPr>
          <a:xfrm>
            <a:off x="5347146" y="4507656"/>
            <a:ext cx="535724" cy="584775"/>
          </a:xfrm>
          <a:prstGeom prst="rect">
            <a:avLst/>
          </a:prstGeom>
          <a:noFill/>
        </p:spPr>
        <p:txBody>
          <a:bodyPr wrap="none" rtlCol="0">
            <a:spAutoFit/>
          </a:bodyPr>
          <a:lstStyle/>
          <a:p>
            <a:r>
              <a:rPr lang="en-US" sz="3200" dirty="0">
                <a:solidFill>
                  <a:schemeClr val="accent5">
                    <a:lumMod val="60000"/>
                    <a:lumOff val="40000"/>
                  </a:schemeClr>
                </a:solidFill>
              </a:rPr>
              <a:t>M</a:t>
            </a:r>
          </a:p>
        </p:txBody>
      </p:sp>
      <p:sp>
        <p:nvSpPr>
          <p:cNvPr id="99" name="TextBox 98"/>
          <p:cNvSpPr txBox="1"/>
          <p:nvPr/>
        </p:nvSpPr>
        <p:spPr>
          <a:xfrm>
            <a:off x="6146713" y="4507656"/>
            <a:ext cx="550151" cy="584775"/>
          </a:xfrm>
          <a:prstGeom prst="rect">
            <a:avLst/>
          </a:prstGeom>
          <a:noFill/>
        </p:spPr>
        <p:txBody>
          <a:bodyPr wrap="none" rtlCol="0">
            <a:spAutoFit/>
          </a:bodyPr>
          <a:lstStyle/>
          <a:p>
            <a:r>
              <a:rPr lang="en-US" sz="3200" dirty="0" smtClean="0">
                <a:solidFill>
                  <a:schemeClr val="accent5">
                    <a:lumMod val="60000"/>
                    <a:lumOff val="40000"/>
                  </a:schemeClr>
                </a:solidFill>
              </a:rPr>
              <a:t>W</a:t>
            </a:r>
            <a:endParaRPr lang="en-US" sz="3200" dirty="0">
              <a:solidFill>
                <a:schemeClr val="accent5">
                  <a:lumMod val="60000"/>
                  <a:lumOff val="40000"/>
                </a:schemeClr>
              </a:solidFill>
            </a:endParaRPr>
          </a:p>
        </p:txBody>
      </p:sp>
      <p:sp>
        <p:nvSpPr>
          <p:cNvPr id="100" name="TextBox 99"/>
          <p:cNvSpPr txBox="1"/>
          <p:nvPr/>
        </p:nvSpPr>
        <p:spPr>
          <a:xfrm>
            <a:off x="4555249" y="5041056"/>
            <a:ext cx="542136" cy="584775"/>
          </a:xfrm>
          <a:prstGeom prst="rect">
            <a:avLst/>
          </a:prstGeom>
          <a:noFill/>
        </p:spPr>
        <p:txBody>
          <a:bodyPr wrap="none" rtlCol="0">
            <a:spAutoFit/>
          </a:bodyPr>
          <a:lstStyle/>
          <a:p>
            <a:r>
              <a:rPr lang="en-US" sz="3200" dirty="0" smtClean="0">
                <a:solidFill>
                  <a:srgbClr val="FF0000"/>
                </a:solidFill>
              </a:rPr>
              <a:t>ID</a:t>
            </a:r>
            <a:endParaRPr lang="en-US" sz="3200" dirty="0">
              <a:solidFill>
                <a:srgbClr val="FF0000"/>
              </a:solidFill>
            </a:endParaRPr>
          </a:p>
        </p:txBody>
      </p:sp>
      <p:sp>
        <p:nvSpPr>
          <p:cNvPr id="101" name="TextBox 100"/>
          <p:cNvSpPr txBox="1"/>
          <p:nvPr/>
        </p:nvSpPr>
        <p:spPr>
          <a:xfrm>
            <a:off x="5319212" y="5048158"/>
            <a:ext cx="562975" cy="584775"/>
          </a:xfrm>
          <a:prstGeom prst="rect">
            <a:avLst/>
          </a:prstGeom>
          <a:noFill/>
        </p:spPr>
        <p:txBody>
          <a:bodyPr wrap="none" rtlCol="0">
            <a:spAutoFit/>
          </a:bodyPr>
          <a:lstStyle/>
          <a:p>
            <a:r>
              <a:rPr lang="en-US" sz="3200" dirty="0" smtClean="0">
                <a:solidFill>
                  <a:schemeClr val="accent5">
                    <a:lumMod val="60000"/>
                    <a:lumOff val="40000"/>
                  </a:schemeClr>
                </a:solidFill>
              </a:rPr>
              <a:t>Ex</a:t>
            </a:r>
            <a:endParaRPr lang="en-US" sz="3200" dirty="0">
              <a:solidFill>
                <a:schemeClr val="accent5">
                  <a:lumMod val="60000"/>
                  <a:lumOff val="40000"/>
                </a:schemeClr>
              </a:solidFill>
            </a:endParaRPr>
          </a:p>
        </p:txBody>
      </p:sp>
      <p:sp>
        <p:nvSpPr>
          <p:cNvPr id="102" name="TextBox 101"/>
          <p:cNvSpPr txBox="1"/>
          <p:nvPr/>
        </p:nvSpPr>
        <p:spPr>
          <a:xfrm>
            <a:off x="6172200" y="5041056"/>
            <a:ext cx="535724" cy="584775"/>
          </a:xfrm>
          <a:prstGeom prst="rect">
            <a:avLst/>
          </a:prstGeom>
          <a:noFill/>
        </p:spPr>
        <p:txBody>
          <a:bodyPr wrap="none" rtlCol="0">
            <a:spAutoFit/>
          </a:bodyPr>
          <a:lstStyle/>
          <a:p>
            <a:r>
              <a:rPr lang="en-US" sz="3200" dirty="0">
                <a:solidFill>
                  <a:schemeClr val="accent5">
                    <a:lumMod val="60000"/>
                    <a:lumOff val="40000"/>
                  </a:schemeClr>
                </a:solidFill>
              </a:rPr>
              <a:t>M</a:t>
            </a:r>
          </a:p>
        </p:txBody>
      </p:sp>
      <p:cxnSp>
        <p:nvCxnSpPr>
          <p:cNvPr id="103" name="Straight Connector 102"/>
          <p:cNvCxnSpPr>
            <a:endCxn id="97" idx="1"/>
          </p:cNvCxnSpPr>
          <p:nvPr/>
        </p:nvCxnSpPr>
        <p:spPr>
          <a:xfrm>
            <a:off x="4495800" y="4190444"/>
            <a:ext cx="38099" cy="619051"/>
          </a:xfrm>
          <a:prstGeom prst="line">
            <a:avLst/>
          </a:prstGeom>
          <a:ln w="25400">
            <a:solidFill>
              <a:schemeClr val="tx2">
                <a:lumMod val="50000"/>
              </a:schemeClr>
            </a:solidFill>
            <a:headEnd type="oval" w="lg" len="lg"/>
            <a:tailEnd type="arrow" w="lg" len="lg"/>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endCxn id="101" idx="1"/>
          </p:cNvCxnSpPr>
          <p:nvPr/>
        </p:nvCxnSpPr>
        <p:spPr>
          <a:xfrm>
            <a:off x="5257800" y="4190444"/>
            <a:ext cx="61412" cy="1150102"/>
          </a:xfrm>
          <a:prstGeom prst="line">
            <a:avLst/>
          </a:prstGeom>
          <a:ln w="25400">
            <a:solidFill>
              <a:schemeClr val="accent5">
                <a:lumMod val="60000"/>
                <a:lumOff val="40000"/>
              </a:schemeClr>
            </a:solidFill>
            <a:headEnd type="oval" w="lg" len="lg"/>
            <a:tailEnd type="arrow" w="lg" len="lg"/>
          </a:ln>
        </p:spPr>
        <p:style>
          <a:lnRef idx="1">
            <a:schemeClr val="accent1"/>
          </a:lnRef>
          <a:fillRef idx="0">
            <a:schemeClr val="accent1"/>
          </a:fillRef>
          <a:effectRef idx="0">
            <a:schemeClr val="accent1"/>
          </a:effectRef>
          <a:fontRef idx="minor">
            <a:schemeClr val="tx1"/>
          </a:fontRef>
        </p:style>
      </p:cxnSp>
      <p:sp>
        <p:nvSpPr>
          <p:cNvPr id="81" name="Rectangle 3"/>
          <p:cNvSpPr txBox="1">
            <a:spLocks noChangeArrowheads="1"/>
          </p:cNvSpPr>
          <p:nvPr>
            <p:custDataLst>
              <p:tags r:id="rId52"/>
            </p:custDataLst>
          </p:nvPr>
        </p:nvSpPr>
        <p:spPr>
          <a:xfrm>
            <a:off x="152400" y="5789614"/>
            <a:ext cx="8610600" cy="1068386"/>
          </a:xfrm>
          <a:prstGeom prst="rect">
            <a:avLst/>
          </a:prstGeom>
        </p:spPr>
        <p:txBody>
          <a:bodyPr>
            <a:norm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Problem: EX needs value being written by WB</a:t>
            </a:r>
            <a:endParaRPr lang="en-US" sz="2800" dirty="0"/>
          </a:p>
          <a:p>
            <a:r>
              <a:rPr lang="en-US" sz="2800" dirty="0" smtClean="0"/>
              <a:t>Solution: Add bypass from WB final value to start of EX </a:t>
            </a:r>
          </a:p>
        </p:txBody>
      </p:sp>
      <p:sp>
        <p:nvSpPr>
          <p:cNvPr id="82" name="TextBox 81"/>
          <p:cNvSpPr txBox="1"/>
          <p:nvPr/>
        </p:nvSpPr>
        <p:spPr>
          <a:xfrm>
            <a:off x="7204216" y="838200"/>
            <a:ext cx="1101584" cy="369332"/>
          </a:xfrm>
          <a:prstGeom prst="rect">
            <a:avLst/>
          </a:prstGeom>
          <a:noFill/>
        </p:spPr>
        <p:txBody>
          <a:bodyPr wrap="none" rtlCol="0">
            <a:spAutoFit/>
          </a:bodyPr>
          <a:lstStyle/>
          <a:p>
            <a:r>
              <a:rPr lang="en-US" smtClean="0">
                <a:solidFill>
                  <a:schemeClr val="accent5"/>
                </a:solidFill>
              </a:rPr>
              <a:t>Mem/WB</a:t>
            </a:r>
            <a:endParaRPr lang="en-US" dirty="0">
              <a:solidFill>
                <a:schemeClr val="accent5"/>
              </a:solidFill>
            </a:endParaRPr>
          </a:p>
        </p:txBody>
      </p:sp>
      <p:sp>
        <p:nvSpPr>
          <p:cNvPr id="83" name="Rectangle 82"/>
          <p:cNvSpPr/>
          <p:nvPr/>
        </p:nvSpPr>
        <p:spPr>
          <a:xfrm>
            <a:off x="7778780" y="3429000"/>
            <a:ext cx="1441420" cy="430887"/>
          </a:xfrm>
          <a:prstGeom prst="rect">
            <a:avLst/>
          </a:prstGeom>
        </p:spPr>
        <p:txBody>
          <a:bodyPr wrap="none">
            <a:spAutoFit/>
          </a:bodyPr>
          <a:lstStyle/>
          <a:p>
            <a:pPr algn="r"/>
            <a:r>
              <a:rPr lang="en-US" sz="2200" dirty="0">
                <a:solidFill>
                  <a:schemeClr val="bg1"/>
                </a:solidFill>
                <a:latin typeface="Arial Narrow" charset="0"/>
                <a:ea typeface="Arial Narrow" charset="0"/>
                <a:cs typeface="Arial Narrow" charset="0"/>
              </a:rPr>
              <a:t>add </a:t>
            </a:r>
            <a:r>
              <a:rPr lang="en-US" sz="2200" dirty="0">
                <a:solidFill>
                  <a:schemeClr val="accent5">
                    <a:lumMod val="60000"/>
                    <a:lumOff val="40000"/>
                  </a:schemeClr>
                </a:solidFill>
                <a:latin typeface="Arial Narrow" charset="0"/>
                <a:ea typeface="Arial Narrow" charset="0"/>
                <a:cs typeface="Arial Narrow" charset="0"/>
              </a:rPr>
              <a:t>r3</a:t>
            </a:r>
            <a:r>
              <a:rPr lang="en-US" sz="2200" dirty="0">
                <a:solidFill>
                  <a:schemeClr val="bg1"/>
                </a:solidFill>
                <a:latin typeface="Arial Narrow" charset="0"/>
                <a:ea typeface="Arial Narrow" charset="0"/>
                <a:cs typeface="Arial Narrow" charset="0"/>
              </a:rPr>
              <a:t>, </a:t>
            </a:r>
            <a:r>
              <a:rPr lang="en-US" sz="2200" dirty="0" smtClean="0">
                <a:solidFill>
                  <a:schemeClr val="bg1"/>
                </a:solidFill>
                <a:latin typeface="Arial Narrow" charset="0"/>
                <a:ea typeface="Arial Narrow" charset="0"/>
                <a:cs typeface="Arial Narrow" charset="0"/>
              </a:rPr>
              <a:t>r1,r2</a:t>
            </a:r>
            <a:endParaRPr lang="en-US" sz="2200" dirty="0">
              <a:solidFill>
                <a:schemeClr val="bg1"/>
              </a:solidFill>
              <a:latin typeface="Arial Narrow" charset="0"/>
              <a:ea typeface="Arial Narrow" charset="0"/>
              <a:cs typeface="Arial Narrow" charset="0"/>
            </a:endParaRPr>
          </a:p>
        </p:txBody>
      </p:sp>
      <p:sp>
        <p:nvSpPr>
          <p:cNvPr id="84" name="Rectangle 83"/>
          <p:cNvSpPr/>
          <p:nvPr/>
        </p:nvSpPr>
        <p:spPr>
          <a:xfrm>
            <a:off x="5871089" y="3440017"/>
            <a:ext cx="1645002" cy="430887"/>
          </a:xfrm>
          <a:prstGeom prst="rect">
            <a:avLst/>
          </a:prstGeom>
        </p:spPr>
        <p:txBody>
          <a:bodyPr wrap="none">
            <a:spAutoFit/>
          </a:bodyPr>
          <a:lstStyle/>
          <a:p>
            <a:pPr algn="r"/>
            <a:r>
              <a:rPr lang="en-US" sz="2200" dirty="0">
                <a:solidFill>
                  <a:schemeClr val="bg1"/>
                </a:solidFill>
              </a:rPr>
              <a:t>sub r5, </a:t>
            </a:r>
            <a:r>
              <a:rPr lang="en-US" sz="2200" dirty="0">
                <a:solidFill>
                  <a:schemeClr val="accent5">
                    <a:lumMod val="60000"/>
                    <a:lumOff val="40000"/>
                  </a:schemeClr>
                </a:solidFill>
              </a:rPr>
              <a:t>r3</a:t>
            </a:r>
            <a:r>
              <a:rPr lang="en-US" sz="2200" dirty="0">
                <a:solidFill>
                  <a:schemeClr val="bg1"/>
                </a:solidFill>
              </a:rPr>
              <a:t>, r1</a:t>
            </a:r>
            <a:endParaRPr lang="en-US" sz="2200" dirty="0"/>
          </a:p>
        </p:txBody>
      </p:sp>
      <p:sp>
        <p:nvSpPr>
          <p:cNvPr id="87" name="Rectangle 86"/>
          <p:cNvSpPr/>
          <p:nvPr/>
        </p:nvSpPr>
        <p:spPr>
          <a:xfrm>
            <a:off x="3511497" y="3440017"/>
            <a:ext cx="1486305" cy="430887"/>
          </a:xfrm>
          <a:prstGeom prst="rect">
            <a:avLst/>
          </a:prstGeom>
        </p:spPr>
        <p:txBody>
          <a:bodyPr wrap="none">
            <a:spAutoFit/>
          </a:bodyPr>
          <a:lstStyle/>
          <a:p>
            <a:pPr algn="r"/>
            <a:r>
              <a:rPr lang="en-US" sz="2200" dirty="0" smtClean="0">
                <a:solidFill>
                  <a:schemeClr val="bg1"/>
                </a:solidFill>
              </a:rPr>
              <a:t>or r6, </a:t>
            </a:r>
            <a:r>
              <a:rPr lang="en-US" sz="2200" dirty="0">
                <a:solidFill>
                  <a:schemeClr val="accent5">
                    <a:lumMod val="60000"/>
                    <a:lumOff val="40000"/>
                  </a:schemeClr>
                </a:solidFill>
              </a:rPr>
              <a:t>r3</a:t>
            </a:r>
            <a:r>
              <a:rPr lang="en-US" sz="2200" dirty="0">
                <a:solidFill>
                  <a:schemeClr val="bg1"/>
                </a:solidFill>
              </a:rPr>
              <a:t>, </a:t>
            </a:r>
            <a:r>
              <a:rPr lang="en-US" sz="2200" dirty="0" smtClean="0">
                <a:solidFill>
                  <a:schemeClr val="bg1"/>
                </a:solidFill>
              </a:rPr>
              <a:t>r4</a:t>
            </a:r>
            <a:endParaRPr lang="en-US" sz="2200" dirty="0"/>
          </a:p>
        </p:txBody>
      </p:sp>
    </p:spTree>
    <p:extLst>
      <p:ext uri="{BB962C8B-B14F-4D97-AF65-F5344CB8AC3E}">
        <p14:creationId xmlns:p14="http://schemas.microsoft.com/office/powerpoint/2010/main" val="151721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up)">
                                      <p:cBhvr>
                                        <p:cTn id="7"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304"/>
          <p:cNvSpPr>
            <a:spLocks noGrp="1"/>
          </p:cNvSpPr>
          <p:nvPr>
            <p:ph type="title"/>
            <p:custDataLst>
              <p:tags r:id="rId1"/>
            </p:custDataLst>
          </p:nvPr>
        </p:nvSpPr>
        <p:spPr/>
        <p:txBody>
          <a:bodyPr>
            <a:normAutofit fontScale="90000"/>
          </a:bodyPr>
          <a:lstStyle/>
          <a:p>
            <a:r>
              <a:rPr lang="en-US" dirty="0"/>
              <a:t>Forwarding </a:t>
            </a:r>
            <a:r>
              <a:rPr lang="en-US" dirty="0" err="1"/>
              <a:t>Datapath</a:t>
            </a:r>
            <a:r>
              <a:rPr lang="en-US" dirty="0"/>
              <a:t> 2: Mem/WB </a:t>
            </a:r>
            <a:r>
              <a:rPr lang="en-US" dirty="0" smtClean="0">
                <a:sym typeface="Wingdings"/>
              </a:rPr>
              <a:t> </a:t>
            </a:r>
            <a:r>
              <a:rPr lang="en-US" dirty="0" smtClean="0"/>
              <a:t>EX</a:t>
            </a:r>
            <a:endParaRPr lang="en-US" dirty="0"/>
          </a:p>
        </p:txBody>
      </p:sp>
      <p:sp>
        <p:nvSpPr>
          <p:cNvPr id="2" name="Slide Number Placeholder 1"/>
          <p:cNvSpPr>
            <a:spLocks noGrp="1"/>
          </p:cNvSpPr>
          <p:nvPr>
            <p:ph type="sldNum" sz="quarter" idx="12"/>
          </p:nvPr>
        </p:nvSpPr>
        <p:spPr/>
        <p:txBody>
          <a:bodyPr/>
          <a:lstStyle/>
          <a:p>
            <a:fld id="{DAD0A56F-BD0F-4BDF-9912-D1E89E9626C0}" type="slidenum">
              <a:rPr lang="en-US" smtClean="0"/>
              <a:t>107</a:t>
            </a:fld>
            <a:endParaRPr lang="en-US"/>
          </a:p>
        </p:txBody>
      </p:sp>
      <p:sp>
        <p:nvSpPr>
          <p:cNvPr id="56" name="Text Box 11"/>
          <p:cNvSpPr txBox="1">
            <a:spLocks noChangeArrowheads="1"/>
          </p:cNvSpPr>
          <p:nvPr>
            <p:custDataLst>
              <p:tags r:id="rId2"/>
            </p:custDataLst>
          </p:nvPr>
        </p:nvSpPr>
        <p:spPr bwMode="auto">
          <a:xfrm rot="16200000">
            <a:off x="76201" y="2209798"/>
            <a:ext cx="22860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8" name="Text Box 11"/>
          <p:cNvSpPr txBox="1">
            <a:spLocks noChangeArrowheads="1"/>
          </p:cNvSpPr>
          <p:nvPr>
            <p:custDataLst>
              <p:tags r:id="rId3"/>
            </p:custDataLst>
          </p:nvPr>
        </p:nvSpPr>
        <p:spPr bwMode="auto">
          <a:xfrm rot="16200000">
            <a:off x="1828804" y="2209796"/>
            <a:ext cx="22860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9" name="Line 43"/>
          <p:cNvSpPr>
            <a:spLocks noChangeShapeType="1"/>
          </p:cNvSpPr>
          <p:nvPr>
            <p:custDataLst>
              <p:tags r:id="rId4"/>
            </p:custDataLst>
          </p:nvPr>
        </p:nvSpPr>
        <p:spPr bwMode="auto">
          <a:xfrm>
            <a:off x="2514601" y="25145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0" name="Line 43"/>
          <p:cNvSpPr>
            <a:spLocks noChangeShapeType="1"/>
          </p:cNvSpPr>
          <p:nvPr>
            <p:custDataLst>
              <p:tags r:id="rId5"/>
            </p:custDataLst>
          </p:nvPr>
        </p:nvSpPr>
        <p:spPr bwMode="auto">
          <a:xfrm>
            <a:off x="2514601" y="16763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1" name="Text Box 11"/>
          <p:cNvSpPr txBox="1">
            <a:spLocks noChangeArrowheads="1"/>
          </p:cNvSpPr>
          <p:nvPr>
            <p:custDataLst>
              <p:tags r:id="rId6"/>
            </p:custDataLst>
          </p:nvPr>
        </p:nvSpPr>
        <p:spPr bwMode="auto">
          <a:xfrm rot="16200000">
            <a:off x="4495802" y="2209793"/>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2" name="Line 43"/>
          <p:cNvSpPr>
            <a:spLocks noChangeShapeType="1"/>
          </p:cNvSpPr>
          <p:nvPr>
            <p:custDataLst>
              <p:tags r:id="rId7"/>
            </p:custDataLst>
          </p:nvPr>
        </p:nvSpPr>
        <p:spPr bwMode="auto">
          <a:xfrm flipV="1">
            <a:off x="5257800" y="1981195"/>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3" name="Rectangle 19"/>
          <p:cNvSpPr>
            <a:spLocks noChangeArrowheads="1"/>
          </p:cNvSpPr>
          <p:nvPr>
            <p:custDataLst>
              <p:tags r:id="rId8"/>
            </p:custDataLst>
          </p:nvPr>
        </p:nvSpPr>
        <p:spPr bwMode="auto">
          <a:xfrm>
            <a:off x="4419599" y="2209797"/>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64" name="Freeform 63"/>
          <p:cNvSpPr/>
          <p:nvPr>
            <p:custDataLst>
              <p:tags r:id="rId9"/>
            </p:custDataLst>
          </p:nvPr>
        </p:nvSpPr>
        <p:spPr>
          <a:xfrm>
            <a:off x="4800600" y="1295397"/>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ine 43"/>
          <p:cNvSpPr>
            <a:spLocks noChangeShapeType="1"/>
          </p:cNvSpPr>
          <p:nvPr>
            <p:custDataLst>
              <p:tags r:id="rId10"/>
            </p:custDataLst>
          </p:nvPr>
        </p:nvSpPr>
        <p:spPr bwMode="auto">
          <a:xfrm flipV="1">
            <a:off x="4114800" y="2362200"/>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6" name="Line 43"/>
          <p:cNvSpPr>
            <a:spLocks noChangeShapeType="1"/>
          </p:cNvSpPr>
          <p:nvPr>
            <p:custDataLst>
              <p:tags r:id="rId11"/>
            </p:custDataLst>
          </p:nvPr>
        </p:nvSpPr>
        <p:spPr bwMode="auto">
          <a:xfrm>
            <a:off x="3124200" y="3124198"/>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7" name="Text Box 11"/>
          <p:cNvSpPr txBox="1">
            <a:spLocks noChangeArrowheads="1"/>
          </p:cNvSpPr>
          <p:nvPr>
            <p:custDataLst>
              <p:tags r:id="rId12"/>
            </p:custDataLst>
          </p:nvPr>
        </p:nvSpPr>
        <p:spPr bwMode="auto">
          <a:xfrm rot="16200000">
            <a:off x="6629402" y="2209793"/>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8" name="Rectangle 4"/>
          <p:cNvSpPr>
            <a:spLocks noChangeArrowheads="1"/>
          </p:cNvSpPr>
          <p:nvPr>
            <p:custDataLst>
              <p:tags r:id="rId13"/>
            </p:custDataLst>
          </p:nvPr>
        </p:nvSpPr>
        <p:spPr bwMode="auto">
          <a:xfrm>
            <a:off x="6248400" y="2438396"/>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data</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69" name="Text Box 11"/>
          <p:cNvSpPr txBox="1">
            <a:spLocks noChangeArrowheads="1"/>
          </p:cNvSpPr>
          <p:nvPr>
            <p:custDataLst>
              <p:tags r:id="rId14"/>
            </p:custDataLst>
          </p:nvPr>
        </p:nvSpPr>
        <p:spPr bwMode="auto">
          <a:xfrm rot="16200000">
            <a:off x="2743202" y="2971797"/>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70" name="Line 43"/>
          <p:cNvSpPr>
            <a:spLocks noChangeShapeType="1"/>
          </p:cNvSpPr>
          <p:nvPr>
            <p:custDataLst>
              <p:tags r:id="rId15"/>
            </p:custDataLst>
          </p:nvPr>
        </p:nvSpPr>
        <p:spPr bwMode="auto">
          <a:xfrm flipV="1">
            <a:off x="4114800" y="1523992"/>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1" name="Line 43"/>
          <p:cNvSpPr>
            <a:spLocks noChangeShapeType="1"/>
          </p:cNvSpPr>
          <p:nvPr>
            <p:custDataLst>
              <p:tags r:id="rId16"/>
            </p:custDataLst>
          </p:nvPr>
        </p:nvSpPr>
        <p:spPr bwMode="auto">
          <a:xfrm>
            <a:off x="4648200" y="2590797"/>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72" name="Line 43"/>
          <p:cNvSpPr>
            <a:spLocks noChangeShapeType="1"/>
          </p:cNvSpPr>
          <p:nvPr>
            <p:custDataLst>
              <p:tags r:id="rId17"/>
            </p:custDataLst>
          </p:nvPr>
        </p:nvSpPr>
        <p:spPr bwMode="auto">
          <a:xfrm flipV="1">
            <a:off x="5791200" y="1981196"/>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3" name="Line 43"/>
          <p:cNvSpPr>
            <a:spLocks noChangeShapeType="1"/>
          </p:cNvSpPr>
          <p:nvPr>
            <p:custDataLst>
              <p:tags r:id="rId18"/>
            </p:custDataLst>
          </p:nvPr>
        </p:nvSpPr>
        <p:spPr bwMode="auto">
          <a:xfrm flipV="1">
            <a:off x="5791200" y="2971797"/>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4" name="Line 43"/>
          <p:cNvSpPr>
            <a:spLocks noChangeShapeType="1"/>
          </p:cNvSpPr>
          <p:nvPr>
            <p:custDataLst>
              <p:tags r:id="rId19"/>
            </p:custDataLst>
          </p:nvPr>
        </p:nvSpPr>
        <p:spPr bwMode="auto">
          <a:xfrm flipV="1">
            <a:off x="7086600" y="2971797"/>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5" name="Line 43"/>
          <p:cNvSpPr>
            <a:spLocks noChangeShapeType="1"/>
          </p:cNvSpPr>
          <p:nvPr>
            <p:custDataLst>
              <p:tags r:id="rId20"/>
            </p:custDataLst>
          </p:nvPr>
        </p:nvSpPr>
        <p:spPr bwMode="auto">
          <a:xfrm flipV="1">
            <a:off x="7924801" y="2971796"/>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6" name="Line 43"/>
          <p:cNvSpPr>
            <a:spLocks noChangeShapeType="1"/>
          </p:cNvSpPr>
          <p:nvPr>
            <p:custDataLst>
              <p:tags r:id="rId21"/>
            </p:custDataLst>
          </p:nvPr>
        </p:nvSpPr>
        <p:spPr bwMode="auto">
          <a:xfrm flipV="1">
            <a:off x="7924801" y="1981197"/>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1" name="Text Box 11"/>
          <p:cNvSpPr txBox="1">
            <a:spLocks noChangeArrowheads="1"/>
          </p:cNvSpPr>
          <p:nvPr>
            <p:custDataLst>
              <p:tags r:id="rId22"/>
            </p:custDataLst>
          </p:nvPr>
        </p:nvSpPr>
        <p:spPr bwMode="auto">
          <a:xfrm rot="16200000">
            <a:off x="2743202" y="2362198"/>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6" name="Text Box 11"/>
          <p:cNvSpPr txBox="1">
            <a:spLocks noChangeArrowheads="1"/>
          </p:cNvSpPr>
          <p:nvPr>
            <p:custDataLst>
              <p:tags r:id="rId23"/>
            </p:custDataLst>
          </p:nvPr>
        </p:nvSpPr>
        <p:spPr bwMode="auto">
          <a:xfrm rot="16200000">
            <a:off x="2743201" y="1523996"/>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7" name="Text Box 11"/>
          <p:cNvSpPr txBox="1">
            <a:spLocks noChangeArrowheads="1"/>
          </p:cNvSpPr>
          <p:nvPr>
            <p:custDataLst>
              <p:tags r:id="rId24"/>
            </p:custDataLst>
          </p:nvPr>
        </p:nvSpPr>
        <p:spPr bwMode="auto">
          <a:xfrm rot="16200000">
            <a:off x="5410204" y="2819397"/>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8" name="Text Box 11"/>
          <p:cNvSpPr txBox="1">
            <a:spLocks noChangeArrowheads="1"/>
          </p:cNvSpPr>
          <p:nvPr>
            <p:custDataLst>
              <p:tags r:id="rId25"/>
            </p:custDataLst>
          </p:nvPr>
        </p:nvSpPr>
        <p:spPr bwMode="auto">
          <a:xfrm rot="16200000">
            <a:off x="5410199"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9" name="Text Box 11"/>
          <p:cNvSpPr txBox="1">
            <a:spLocks noChangeArrowheads="1"/>
          </p:cNvSpPr>
          <p:nvPr>
            <p:custDataLst>
              <p:tags r:id="rId26"/>
            </p:custDataLst>
          </p:nvPr>
        </p:nvSpPr>
        <p:spPr bwMode="auto">
          <a:xfrm rot="16200000">
            <a:off x="7543801" y="2819396"/>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0" name="Text Box 11"/>
          <p:cNvSpPr txBox="1">
            <a:spLocks noChangeArrowheads="1"/>
          </p:cNvSpPr>
          <p:nvPr>
            <p:custDataLst>
              <p:tags r:id="rId27"/>
            </p:custDataLst>
          </p:nvPr>
        </p:nvSpPr>
        <p:spPr bwMode="auto">
          <a:xfrm rot="16200000">
            <a:off x="7543800"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1" name="Line 43"/>
          <p:cNvSpPr>
            <a:spLocks noChangeShapeType="1"/>
          </p:cNvSpPr>
          <p:nvPr>
            <p:custDataLst>
              <p:tags r:id="rId28"/>
            </p:custDataLst>
          </p:nvPr>
        </p:nvSpPr>
        <p:spPr bwMode="auto">
          <a:xfrm>
            <a:off x="6629400" y="1981197"/>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22" name="Rectangle 4"/>
          <p:cNvSpPr>
            <a:spLocks noChangeArrowheads="1"/>
          </p:cNvSpPr>
          <p:nvPr>
            <p:custDataLst>
              <p:tags r:id="rId29"/>
            </p:custDataLst>
          </p:nvPr>
        </p:nvSpPr>
        <p:spPr bwMode="auto">
          <a:xfrm>
            <a:off x="152400" y="2133597"/>
            <a:ext cx="762000"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inst</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123" name="Rectangle 19"/>
          <p:cNvSpPr>
            <a:spLocks noChangeArrowheads="1"/>
          </p:cNvSpPr>
          <p:nvPr>
            <p:custDataLst>
              <p:tags r:id="rId30"/>
            </p:custDataLst>
          </p:nvPr>
        </p:nvSpPr>
        <p:spPr bwMode="auto">
          <a:xfrm>
            <a:off x="8229601" y="1828797"/>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nvGrpSpPr>
          <p:cNvPr id="124" name="Group 110"/>
          <p:cNvGrpSpPr/>
          <p:nvPr>
            <p:custDataLst>
              <p:tags r:id="rId31"/>
            </p:custDataLst>
          </p:nvPr>
        </p:nvGrpSpPr>
        <p:grpSpPr>
          <a:xfrm>
            <a:off x="1752600" y="1447799"/>
            <a:ext cx="762001" cy="1295400"/>
            <a:chOff x="2590798" y="914401"/>
            <a:chExt cx="762001" cy="1295400"/>
          </a:xfrm>
          <a:solidFill>
            <a:schemeClr val="bg2"/>
          </a:solidFill>
        </p:grpSpPr>
        <p:sp>
          <p:nvSpPr>
            <p:cNvPr id="125" name="Rectangle 22"/>
            <p:cNvSpPr>
              <a:spLocks noChangeArrowheads="1"/>
            </p:cNvSpPr>
            <p:nvPr>
              <p:custDataLst>
                <p:tags r:id="rId50"/>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26" name="TextBox 125"/>
            <p:cNvSpPr txBox="1"/>
            <p:nvPr>
              <p:custDataLst>
                <p:tags r:id="rId51"/>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chemeClr val="bg1"/>
                  </a:solidFill>
                </a:rPr>
                <a:t>D</a:t>
              </a:r>
            </a:p>
          </p:txBody>
        </p:sp>
        <p:sp>
          <p:nvSpPr>
            <p:cNvPr id="127" name="TextBox 126"/>
            <p:cNvSpPr txBox="1"/>
            <p:nvPr>
              <p:custDataLst>
                <p:tags r:id="rId52"/>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B</a:t>
              </a:r>
            </a:p>
          </p:txBody>
        </p:sp>
        <p:sp>
          <p:nvSpPr>
            <p:cNvPr id="128" name="TextBox 127"/>
            <p:cNvSpPr txBox="1"/>
            <p:nvPr>
              <p:custDataLst>
                <p:tags r:id="rId53"/>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A</a:t>
              </a:r>
            </a:p>
          </p:txBody>
        </p:sp>
      </p:grpSp>
      <p:sp>
        <p:nvSpPr>
          <p:cNvPr id="129" name="Rectangle 19"/>
          <p:cNvSpPr>
            <a:spLocks noChangeArrowheads="1"/>
          </p:cNvSpPr>
          <p:nvPr>
            <p:custDataLst>
              <p:tags r:id="rId32"/>
            </p:custDataLst>
          </p:nvPr>
        </p:nvSpPr>
        <p:spPr bwMode="auto">
          <a:xfrm>
            <a:off x="3962400" y="1981200"/>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30" name="Rectangle 19"/>
          <p:cNvSpPr>
            <a:spLocks noChangeArrowheads="1"/>
          </p:cNvSpPr>
          <p:nvPr>
            <p:custDataLst>
              <p:tags r:id="rId33"/>
            </p:custDataLst>
          </p:nvPr>
        </p:nvSpPr>
        <p:spPr bwMode="auto">
          <a:xfrm>
            <a:off x="3962400" y="11430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31" name="Line 43"/>
          <p:cNvSpPr>
            <a:spLocks noChangeShapeType="1"/>
          </p:cNvSpPr>
          <p:nvPr>
            <p:custDataLst>
              <p:tags r:id="rId34"/>
            </p:custDataLst>
          </p:nvPr>
        </p:nvSpPr>
        <p:spPr bwMode="auto">
          <a:xfrm flipV="1">
            <a:off x="3124200" y="1676400"/>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2" name="Line 43"/>
          <p:cNvSpPr>
            <a:spLocks noChangeShapeType="1"/>
          </p:cNvSpPr>
          <p:nvPr>
            <p:custDataLst>
              <p:tags r:id="rId35"/>
            </p:custDataLst>
          </p:nvPr>
        </p:nvSpPr>
        <p:spPr bwMode="auto">
          <a:xfrm flipV="1">
            <a:off x="3352800" y="2285999"/>
            <a:ext cx="609600" cy="1"/>
          </a:xfrm>
          <a:prstGeom prst="line">
            <a:avLst/>
          </a:prstGeom>
          <a:noFill/>
          <a:ln w="38100" cap="sq">
            <a:solidFill>
              <a:schemeClr val="accent4">
                <a:lumMod val="75000"/>
              </a:schemeClr>
            </a:solidFill>
            <a:prstDash val="solid"/>
            <a:round/>
            <a:headEnd type="none" w="med" len="med"/>
            <a:tailEnd type="arrow" w="sm" len="sm"/>
          </a:ln>
          <a:effectLst/>
        </p:spPr>
        <p:txBody>
          <a:bodyPr wrap="square" anchor="ctr" anchorCtr="1">
            <a:noAutofit/>
          </a:bodyPr>
          <a:lstStyle/>
          <a:p>
            <a:endParaRPr lang="en-US"/>
          </a:p>
        </p:txBody>
      </p:sp>
      <p:sp>
        <p:nvSpPr>
          <p:cNvPr id="133" name="Line 43"/>
          <p:cNvSpPr>
            <a:spLocks noChangeShapeType="1"/>
          </p:cNvSpPr>
          <p:nvPr>
            <p:custDataLst>
              <p:tags r:id="rId36"/>
            </p:custDataLst>
          </p:nvPr>
        </p:nvSpPr>
        <p:spPr bwMode="auto">
          <a:xfrm flipV="1">
            <a:off x="3581400" y="2057399"/>
            <a:ext cx="381000" cy="1"/>
          </a:xfrm>
          <a:prstGeom prst="line">
            <a:avLst/>
          </a:prstGeom>
          <a:noFill/>
          <a:ln w="38100" cap="sq">
            <a:solidFill>
              <a:schemeClr val="accent4">
                <a:lumMod val="75000"/>
              </a:schemeClr>
            </a:solidFill>
            <a:prstDash val="solid"/>
            <a:round/>
            <a:headEnd type="none" w="med" len="med"/>
            <a:tailEnd type="arrow" w="sm" len="sm"/>
          </a:ln>
          <a:effectLst/>
        </p:spPr>
        <p:txBody>
          <a:bodyPr wrap="square" anchor="ctr" anchorCtr="1">
            <a:noAutofit/>
          </a:bodyPr>
          <a:lstStyle/>
          <a:p>
            <a:endParaRPr lang="en-US"/>
          </a:p>
        </p:txBody>
      </p:sp>
      <p:sp>
        <p:nvSpPr>
          <p:cNvPr id="135" name="Line 43"/>
          <p:cNvSpPr>
            <a:spLocks noChangeShapeType="1"/>
          </p:cNvSpPr>
          <p:nvPr>
            <p:custDataLst>
              <p:tags r:id="rId37"/>
            </p:custDataLst>
          </p:nvPr>
        </p:nvSpPr>
        <p:spPr bwMode="auto">
          <a:xfrm>
            <a:off x="3124200" y="2514598"/>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6" name="Line 43"/>
          <p:cNvSpPr>
            <a:spLocks noChangeShapeType="1"/>
          </p:cNvSpPr>
          <p:nvPr>
            <p:custDataLst>
              <p:tags r:id="rId38"/>
            </p:custDataLst>
          </p:nvPr>
        </p:nvSpPr>
        <p:spPr bwMode="auto">
          <a:xfrm flipH="1" flipV="1">
            <a:off x="3581400" y="914400"/>
            <a:ext cx="2514600" cy="0"/>
          </a:xfrm>
          <a:prstGeom prst="line">
            <a:avLst/>
          </a:prstGeom>
          <a:noFill/>
          <a:ln w="38100" cap="sq">
            <a:solidFill>
              <a:schemeClr val="accent4">
                <a:lumMod val="75000"/>
              </a:schemeClr>
            </a:solidFill>
            <a:prstDash val="solid"/>
            <a:round/>
            <a:headEnd type="none" w="med" len="med"/>
            <a:tailEnd type="none" w="med" len="med"/>
          </a:ln>
          <a:effectLst/>
        </p:spPr>
        <p:txBody>
          <a:bodyPr wrap="square" anchor="ctr" anchorCtr="1">
            <a:noAutofit/>
          </a:bodyPr>
          <a:lstStyle/>
          <a:p>
            <a:endParaRPr lang="en-US"/>
          </a:p>
        </p:txBody>
      </p:sp>
      <p:sp>
        <p:nvSpPr>
          <p:cNvPr id="137" name="Line 43"/>
          <p:cNvSpPr>
            <a:spLocks noChangeShapeType="1"/>
          </p:cNvSpPr>
          <p:nvPr>
            <p:custDataLst>
              <p:tags r:id="rId39"/>
            </p:custDataLst>
          </p:nvPr>
        </p:nvSpPr>
        <p:spPr bwMode="auto">
          <a:xfrm flipH="1">
            <a:off x="6096000" y="914400"/>
            <a:ext cx="0" cy="1066800"/>
          </a:xfrm>
          <a:prstGeom prst="line">
            <a:avLst/>
          </a:prstGeom>
          <a:noFill/>
          <a:ln w="38100" cap="sq">
            <a:solidFill>
              <a:schemeClr val="accent4">
                <a:lumMod val="75000"/>
              </a:schemeClr>
            </a:solidFill>
            <a:prstDash val="solid"/>
            <a:round/>
            <a:headEnd type="none" w="med" len="med"/>
            <a:tailEnd type="oval" w="med" len="med"/>
          </a:ln>
          <a:effectLst/>
        </p:spPr>
        <p:txBody>
          <a:bodyPr wrap="square" anchor="ctr" anchorCtr="1">
            <a:noAutofit/>
          </a:bodyPr>
          <a:lstStyle/>
          <a:p>
            <a:endParaRPr lang="en-US"/>
          </a:p>
        </p:txBody>
      </p:sp>
      <p:sp>
        <p:nvSpPr>
          <p:cNvPr id="138" name="Line 43"/>
          <p:cNvSpPr>
            <a:spLocks noChangeShapeType="1"/>
          </p:cNvSpPr>
          <p:nvPr>
            <p:custDataLst>
              <p:tags r:id="rId40"/>
            </p:custDataLst>
          </p:nvPr>
        </p:nvSpPr>
        <p:spPr bwMode="auto">
          <a:xfrm flipV="1">
            <a:off x="3352800" y="1447800"/>
            <a:ext cx="609600" cy="1"/>
          </a:xfrm>
          <a:prstGeom prst="line">
            <a:avLst/>
          </a:prstGeom>
          <a:noFill/>
          <a:ln w="38100" cap="sq">
            <a:solidFill>
              <a:schemeClr val="accent4">
                <a:lumMod val="75000"/>
              </a:schemeClr>
            </a:solidFill>
            <a:prstDash val="solid"/>
            <a:round/>
            <a:headEnd type="oval" w="med" len="med"/>
            <a:tailEnd type="arrow" w="sm" len="sm"/>
          </a:ln>
          <a:effectLst/>
        </p:spPr>
        <p:txBody>
          <a:bodyPr wrap="square" anchor="ctr" anchorCtr="1">
            <a:noAutofit/>
          </a:bodyPr>
          <a:lstStyle/>
          <a:p>
            <a:endParaRPr lang="en-US"/>
          </a:p>
        </p:txBody>
      </p:sp>
      <p:sp>
        <p:nvSpPr>
          <p:cNvPr id="141" name="Line 43"/>
          <p:cNvSpPr>
            <a:spLocks noChangeShapeType="1"/>
          </p:cNvSpPr>
          <p:nvPr>
            <p:custDataLst>
              <p:tags r:id="rId41"/>
            </p:custDataLst>
          </p:nvPr>
        </p:nvSpPr>
        <p:spPr bwMode="auto">
          <a:xfrm flipV="1">
            <a:off x="3581400" y="914398"/>
            <a:ext cx="0" cy="1143001"/>
          </a:xfrm>
          <a:prstGeom prst="line">
            <a:avLst/>
          </a:prstGeom>
          <a:noFill/>
          <a:ln w="38100" cap="sq">
            <a:solidFill>
              <a:schemeClr val="accent4">
                <a:lumMod val="75000"/>
              </a:schemeClr>
            </a:solidFill>
            <a:prstDash val="solid"/>
            <a:round/>
            <a:headEnd type="none" w="med" len="med"/>
            <a:tailEnd type="none" w="med" len="med"/>
          </a:ln>
          <a:effectLst/>
        </p:spPr>
        <p:txBody>
          <a:bodyPr wrap="square" anchor="ctr" anchorCtr="1">
            <a:noAutofit/>
          </a:bodyPr>
          <a:lstStyle/>
          <a:p>
            <a:endParaRPr lang="en-US"/>
          </a:p>
        </p:txBody>
      </p:sp>
      <p:sp>
        <p:nvSpPr>
          <p:cNvPr id="142" name="Line 43"/>
          <p:cNvSpPr>
            <a:spLocks noChangeShapeType="1"/>
          </p:cNvSpPr>
          <p:nvPr>
            <p:custDataLst>
              <p:tags r:id="rId42"/>
            </p:custDataLst>
          </p:nvPr>
        </p:nvSpPr>
        <p:spPr bwMode="auto">
          <a:xfrm flipV="1">
            <a:off x="3581400" y="1219200"/>
            <a:ext cx="381000" cy="1"/>
          </a:xfrm>
          <a:prstGeom prst="line">
            <a:avLst/>
          </a:prstGeom>
          <a:noFill/>
          <a:ln w="38100" cap="sq">
            <a:solidFill>
              <a:schemeClr val="accent4">
                <a:lumMod val="75000"/>
              </a:schemeClr>
            </a:solidFill>
            <a:prstDash val="solid"/>
            <a:round/>
            <a:headEnd type="oval" w="med" len="med"/>
            <a:tailEnd type="arrow" w="sm" len="sm"/>
          </a:ln>
          <a:effectLst/>
        </p:spPr>
        <p:txBody>
          <a:bodyPr wrap="square" anchor="ctr" anchorCtr="1">
            <a:noAutofit/>
          </a:bodyPr>
          <a:lstStyle/>
          <a:p>
            <a:endParaRPr lang="en-US"/>
          </a:p>
        </p:txBody>
      </p:sp>
      <p:sp>
        <p:nvSpPr>
          <p:cNvPr id="143" name="Line 43"/>
          <p:cNvSpPr>
            <a:spLocks noChangeShapeType="1"/>
          </p:cNvSpPr>
          <p:nvPr>
            <p:custDataLst>
              <p:tags r:id="rId43"/>
            </p:custDataLst>
          </p:nvPr>
        </p:nvSpPr>
        <p:spPr bwMode="auto">
          <a:xfrm>
            <a:off x="8458201" y="2514597"/>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4" name="Line 43"/>
          <p:cNvSpPr>
            <a:spLocks noChangeShapeType="1"/>
          </p:cNvSpPr>
          <p:nvPr>
            <p:custDataLst>
              <p:tags r:id="rId44"/>
            </p:custDataLst>
          </p:nvPr>
        </p:nvSpPr>
        <p:spPr bwMode="auto">
          <a:xfrm>
            <a:off x="8839200" y="762000"/>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5" name="Line 43"/>
          <p:cNvSpPr>
            <a:spLocks noChangeShapeType="1"/>
          </p:cNvSpPr>
          <p:nvPr>
            <p:custDataLst>
              <p:tags r:id="rId45"/>
            </p:custDataLst>
          </p:nvPr>
        </p:nvSpPr>
        <p:spPr bwMode="auto">
          <a:xfrm flipH="1" flipV="1">
            <a:off x="1523999" y="762000"/>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6" name="Line 43"/>
          <p:cNvSpPr>
            <a:spLocks noChangeShapeType="1"/>
          </p:cNvSpPr>
          <p:nvPr>
            <p:custDataLst>
              <p:tags r:id="rId46"/>
            </p:custDataLst>
          </p:nvPr>
        </p:nvSpPr>
        <p:spPr bwMode="auto">
          <a:xfrm flipV="1">
            <a:off x="3352800" y="762000"/>
            <a:ext cx="0" cy="1524000"/>
          </a:xfrm>
          <a:prstGeom prst="line">
            <a:avLst/>
          </a:prstGeom>
          <a:noFill/>
          <a:ln w="38100" cap="sq">
            <a:solidFill>
              <a:schemeClr val="accent4">
                <a:lumMod val="75000"/>
              </a:schemeClr>
            </a:solidFill>
            <a:prstDash val="solid"/>
            <a:round/>
            <a:headEnd type="none" w="med" len="med"/>
            <a:tailEnd type="oval" w="med" len="med"/>
          </a:ln>
          <a:effectLst/>
        </p:spPr>
        <p:txBody>
          <a:bodyPr wrap="square" anchor="ctr" anchorCtr="1">
            <a:noAutofit/>
          </a:bodyPr>
          <a:lstStyle/>
          <a:p>
            <a:endParaRPr lang="en-US"/>
          </a:p>
        </p:txBody>
      </p:sp>
      <p:sp>
        <p:nvSpPr>
          <p:cNvPr id="147" name="Line 43"/>
          <p:cNvSpPr>
            <a:spLocks noChangeShapeType="1"/>
          </p:cNvSpPr>
          <p:nvPr>
            <p:custDataLst>
              <p:tags r:id="rId47"/>
            </p:custDataLst>
          </p:nvPr>
        </p:nvSpPr>
        <p:spPr bwMode="auto">
          <a:xfrm flipH="1">
            <a:off x="1524000" y="762000"/>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8" name="Line 43"/>
          <p:cNvSpPr>
            <a:spLocks noChangeShapeType="1"/>
          </p:cNvSpPr>
          <p:nvPr>
            <p:custDataLst>
              <p:tags r:id="rId48"/>
            </p:custDataLst>
          </p:nvPr>
        </p:nvSpPr>
        <p:spPr bwMode="auto">
          <a:xfrm>
            <a:off x="1524000" y="2057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8" name="Rectangle 3"/>
          <p:cNvSpPr txBox="1">
            <a:spLocks noChangeArrowheads="1"/>
          </p:cNvSpPr>
          <p:nvPr>
            <p:custDataLst>
              <p:tags r:id="rId49"/>
            </p:custDataLst>
          </p:nvPr>
        </p:nvSpPr>
        <p:spPr>
          <a:xfrm>
            <a:off x="152400" y="3809986"/>
            <a:ext cx="8915400" cy="3124214"/>
          </a:xfrm>
          <a:prstGeom prst="rect">
            <a:avLst/>
          </a:prstGeom>
        </p:spPr>
        <p:txBody>
          <a:bodyPr>
            <a:normAutofit fontScale="92500" lnSpcReduction="10000"/>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chemeClr val="accent5">
                    <a:lumMod val="60000"/>
                    <a:lumOff val="40000"/>
                  </a:schemeClr>
                </a:solidFill>
              </a:rPr>
              <a:t>Detection Logic: </a:t>
            </a:r>
          </a:p>
          <a:p>
            <a:r>
              <a:rPr lang="en-US" dirty="0" smtClean="0"/>
              <a:t>	forward = (M/WB.WE &amp;&amp; M/</a:t>
            </a:r>
            <a:r>
              <a:rPr lang="en-US" dirty="0" err="1" smtClean="0"/>
              <a:t>WB.Rd</a:t>
            </a:r>
            <a:r>
              <a:rPr lang="en-US" dirty="0" smtClean="0"/>
              <a:t> != 0 &amp;&amp;</a:t>
            </a:r>
          </a:p>
          <a:p>
            <a:r>
              <a:rPr lang="en-US" dirty="0" smtClean="0"/>
              <a:t>			    ID/</a:t>
            </a:r>
            <a:r>
              <a:rPr lang="en-US" dirty="0" err="1" smtClean="0"/>
              <a:t>Ex.Ra</a:t>
            </a:r>
            <a:r>
              <a:rPr lang="en-US" dirty="0" smtClean="0"/>
              <a:t> == M/</a:t>
            </a:r>
            <a:r>
              <a:rPr lang="en-US" dirty="0" err="1" smtClean="0"/>
              <a:t>WB.Rd</a:t>
            </a:r>
            <a:r>
              <a:rPr lang="en-US" dirty="0" smtClean="0"/>
              <a:t> &amp;&amp;</a:t>
            </a:r>
          </a:p>
          <a:p>
            <a:r>
              <a:rPr lang="en-US" dirty="0" smtClean="0"/>
              <a:t>			</a:t>
            </a:r>
            <a:r>
              <a:rPr lang="en-US" dirty="0" smtClean="0">
                <a:solidFill>
                  <a:schemeClr val="accent5">
                    <a:lumMod val="60000"/>
                    <a:lumOff val="40000"/>
                  </a:schemeClr>
                </a:solidFill>
              </a:rPr>
              <a:t>not (ID/</a:t>
            </a:r>
            <a:r>
              <a:rPr lang="en-US" dirty="0" err="1" smtClean="0">
                <a:solidFill>
                  <a:schemeClr val="accent5">
                    <a:lumMod val="60000"/>
                    <a:lumOff val="40000"/>
                  </a:schemeClr>
                </a:solidFill>
              </a:rPr>
              <a:t>Ex.WE</a:t>
            </a:r>
            <a:r>
              <a:rPr lang="en-US" dirty="0" smtClean="0">
                <a:solidFill>
                  <a:schemeClr val="accent5">
                    <a:lumMod val="60000"/>
                    <a:lumOff val="40000"/>
                  </a:schemeClr>
                </a:solidFill>
              </a:rPr>
              <a:t> &amp;&amp; Ex/</a:t>
            </a:r>
            <a:r>
              <a:rPr lang="en-US" dirty="0" err="1" smtClean="0">
                <a:solidFill>
                  <a:schemeClr val="accent5">
                    <a:lumMod val="60000"/>
                    <a:lumOff val="40000"/>
                  </a:schemeClr>
                </a:solidFill>
              </a:rPr>
              <a:t>M.Rd</a:t>
            </a:r>
            <a:r>
              <a:rPr lang="en-US" dirty="0" smtClean="0">
                <a:solidFill>
                  <a:schemeClr val="accent5">
                    <a:lumMod val="60000"/>
                    <a:lumOff val="40000"/>
                  </a:schemeClr>
                </a:solidFill>
              </a:rPr>
              <a:t> != 0 &amp;&amp;</a:t>
            </a:r>
          </a:p>
          <a:p>
            <a:r>
              <a:rPr lang="en-US" dirty="0" smtClean="0">
                <a:solidFill>
                  <a:schemeClr val="accent5">
                    <a:lumMod val="60000"/>
                    <a:lumOff val="40000"/>
                  </a:schemeClr>
                </a:solidFill>
              </a:rPr>
              <a:t>			         ID/</a:t>
            </a:r>
            <a:r>
              <a:rPr lang="en-US" dirty="0" err="1" smtClean="0">
                <a:solidFill>
                  <a:schemeClr val="accent5">
                    <a:lumMod val="60000"/>
                    <a:lumOff val="40000"/>
                  </a:schemeClr>
                </a:solidFill>
              </a:rPr>
              <a:t>Ex.Ra</a:t>
            </a:r>
            <a:r>
              <a:rPr lang="en-US" dirty="0" smtClean="0">
                <a:solidFill>
                  <a:schemeClr val="accent5">
                    <a:lumMod val="60000"/>
                    <a:lumOff val="40000"/>
                  </a:schemeClr>
                </a:solidFill>
              </a:rPr>
              <a:t> == Ex/</a:t>
            </a:r>
            <a:r>
              <a:rPr lang="en-US" dirty="0" err="1" smtClean="0">
                <a:solidFill>
                  <a:schemeClr val="accent5">
                    <a:lumMod val="60000"/>
                    <a:lumOff val="40000"/>
                  </a:schemeClr>
                </a:solidFill>
              </a:rPr>
              <a:t>M.Rd</a:t>
            </a:r>
            <a:r>
              <a:rPr lang="en-US" dirty="0" smtClean="0">
                <a:solidFill>
                  <a:schemeClr val="accent5">
                    <a:lumMod val="60000"/>
                    <a:lumOff val="40000"/>
                  </a:schemeClr>
                </a:solidFill>
              </a:rPr>
              <a:t>)</a:t>
            </a:r>
          </a:p>
          <a:p>
            <a:r>
              <a:rPr lang="en-US" dirty="0" smtClean="0"/>
              <a:t>		      || (same for </a:t>
            </a:r>
            <a:r>
              <a:rPr lang="en-US" dirty="0" err="1" smtClean="0"/>
              <a:t>Rb</a:t>
            </a:r>
            <a:r>
              <a:rPr lang="en-US" dirty="0" smtClean="0"/>
              <a:t>)</a:t>
            </a:r>
          </a:p>
          <a:p>
            <a:endParaRPr lang="en-US" dirty="0" smtClean="0"/>
          </a:p>
        </p:txBody>
      </p:sp>
      <p:sp>
        <p:nvSpPr>
          <p:cNvPr id="79" name="TextBox 78"/>
          <p:cNvSpPr txBox="1"/>
          <p:nvPr/>
        </p:nvSpPr>
        <p:spPr>
          <a:xfrm>
            <a:off x="7204216" y="838200"/>
            <a:ext cx="1101584" cy="369332"/>
          </a:xfrm>
          <a:prstGeom prst="rect">
            <a:avLst/>
          </a:prstGeom>
          <a:noFill/>
        </p:spPr>
        <p:txBody>
          <a:bodyPr wrap="none" rtlCol="0">
            <a:spAutoFit/>
          </a:bodyPr>
          <a:lstStyle/>
          <a:p>
            <a:r>
              <a:rPr lang="en-US" smtClean="0">
                <a:solidFill>
                  <a:schemeClr val="accent5"/>
                </a:solidFill>
              </a:rPr>
              <a:t>Mem/WB</a:t>
            </a:r>
            <a:endParaRPr lang="en-US" dirty="0">
              <a:solidFill>
                <a:schemeClr val="accent5"/>
              </a:solidFill>
            </a:endParaRPr>
          </a:p>
        </p:txBody>
      </p:sp>
      <p:sp>
        <p:nvSpPr>
          <p:cNvPr id="80" name="Rectangle 79"/>
          <p:cNvSpPr/>
          <p:nvPr/>
        </p:nvSpPr>
        <p:spPr>
          <a:xfrm>
            <a:off x="7778780" y="3429000"/>
            <a:ext cx="1441420" cy="430887"/>
          </a:xfrm>
          <a:prstGeom prst="rect">
            <a:avLst/>
          </a:prstGeom>
        </p:spPr>
        <p:txBody>
          <a:bodyPr wrap="none">
            <a:spAutoFit/>
          </a:bodyPr>
          <a:lstStyle/>
          <a:p>
            <a:pPr algn="r"/>
            <a:r>
              <a:rPr lang="en-US" sz="2200" dirty="0">
                <a:solidFill>
                  <a:schemeClr val="bg1"/>
                </a:solidFill>
                <a:latin typeface="Arial Narrow" charset="0"/>
                <a:ea typeface="Arial Narrow" charset="0"/>
                <a:cs typeface="Arial Narrow" charset="0"/>
              </a:rPr>
              <a:t>add </a:t>
            </a:r>
            <a:r>
              <a:rPr lang="en-US" sz="2200" dirty="0">
                <a:solidFill>
                  <a:schemeClr val="accent5">
                    <a:lumMod val="60000"/>
                    <a:lumOff val="40000"/>
                  </a:schemeClr>
                </a:solidFill>
                <a:latin typeface="Arial Narrow" charset="0"/>
                <a:ea typeface="Arial Narrow" charset="0"/>
                <a:cs typeface="Arial Narrow" charset="0"/>
              </a:rPr>
              <a:t>r3</a:t>
            </a:r>
            <a:r>
              <a:rPr lang="en-US" sz="2200" dirty="0">
                <a:solidFill>
                  <a:schemeClr val="bg1"/>
                </a:solidFill>
                <a:latin typeface="Arial Narrow" charset="0"/>
                <a:ea typeface="Arial Narrow" charset="0"/>
                <a:cs typeface="Arial Narrow" charset="0"/>
              </a:rPr>
              <a:t>, </a:t>
            </a:r>
            <a:r>
              <a:rPr lang="en-US" sz="2200" dirty="0" smtClean="0">
                <a:solidFill>
                  <a:schemeClr val="bg1"/>
                </a:solidFill>
                <a:latin typeface="Arial Narrow" charset="0"/>
                <a:ea typeface="Arial Narrow" charset="0"/>
                <a:cs typeface="Arial Narrow" charset="0"/>
              </a:rPr>
              <a:t>r1,r2</a:t>
            </a:r>
            <a:endParaRPr lang="en-US" sz="2200" dirty="0">
              <a:solidFill>
                <a:schemeClr val="bg1"/>
              </a:solidFill>
              <a:latin typeface="Arial Narrow" charset="0"/>
              <a:ea typeface="Arial Narrow" charset="0"/>
              <a:cs typeface="Arial Narrow" charset="0"/>
            </a:endParaRPr>
          </a:p>
        </p:txBody>
      </p:sp>
      <p:sp>
        <p:nvSpPr>
          <p:cNvPr id="81" name="Rectangle 80"/>
          <p:cNvSpPr/>
          <p:nvPr/>
        </p:nvSpPr>
        <p:spPr>
          <a:xfrm>
            <a:off x="5871089" y="3440017"/>
            <a:ext cx="1645002" cy="430887"/>
          </a:xfrm>
          <a:prstGeom prst="rect">
            <a:avLst/>
          </a:prstGeom>
        </p:spPr>
        <p:txBody>
          <a:bodyPr wrap="none">
            <a:spAutoFit/>
          </a:bodyPr>
          <a:lstStyle/>
          <a:p>
            <a:pPr algn="r"/>
            <a:r>
              <a:rPr lang="en-US" sz="2200" dirty="0">
                <a:solidFill>
                  <a:schemeClr val="bg1"/>
                </a:solidFill>
              </a:rPr>
              <a:t>sub r5, </a:t>
            </a:r>
            <a:r>
              <a:rPr lang="en-US" sz="2200" dirty="0">
                <a:solidFill>
                  <a:schemeClr val="accent5">
                    <a:lumMod val="60000"/>
                    <a:lumOff val="40000"/>
                  </a:schemeClr>
                </a:solidFill>
              </a:rPr>
              <a:t>r3</a:t>
            </a:r>
            <a:r>
              <a:rPr lang="en-US" sz="2200" dirty="0">
                <a:solidFill>
                  <a:schemeClr val="bg1"/>
                </a:solidFill>
              </a:rPr>
              <a:t>, r1</a:t>
            </a:r>
            <a:endParaRPr lang="en-US" sz="2200" dirty="0"/>
          </a:p>
        </p:txBody>
      </p:sp>
      <p:sp>
        <p:nvSpPr>
          <p:cNvPr id="82" name="Rectangle 81"/>
          <p:cNvSpPr/>
          <p:nvPr/>
        </p:nvSpPr>
        <p:spPr>
          <a:xfrm>
            <a:off x="3511497" y="3440017"/>
            <a:ext cx="1486305" cy="430887"/>
          </a:xfrm>
          <a:prstGeom prst="rect">
            <a:avLst/>
          </a:prstGeom>
        </p:spPr>
        <p:txBody>
          <a:bodyPr wrap="none">
            <a:spAutoFit/>
          </a:bodyPr>
          <a:lstStyle/>
          <a:p>
            <a:pPr algn="r"/>
            <a:r>
              <a:rPr lang="en-US" sz="2200" dirty="0" smtClean="0">
                <a:solidFill>
                  <a:schemeClr val="bg1"/>
                </a:solidFill>
              </a:rPr>
              <a:t>or r6, </a:t>
            </a:r>
            <a:r>
              <a:rPr lang="en-US" sz="2200" dirty="0">
                <a:solidFill>
                  <a:schemeClr val="accent5">
                    <a:lumMod val="60000"/>
                    <a:lumOff val="40000"/>
                  </a:schemeClr>
                </a:solidFill>
              </a:rPr>
              <a:t>r3</a:t>
            </a:r>
            <a:r>
              <a:rPr lang="en-US" sz="2200" dirty="0">
                <a:solidFill>
                  <a:schemeClr val="bg1"/>
                </a:solidFill>
              </a:rPr>
              <a:t>, </a:t>
            </a:r>
            <a:r>
              <a:rPr lang="en-US" sz="2200" dirty="0" smtClean="0">
                <a:solidFill>
                  <a:schemeClr val="bg1"/>
                </a:solidFill>
              </a:rPr>
              <a:t>r4</a:t>
            </a:r>
            <a:endParaRPr lang="en-US" sz="2200" dirty="0"/>
          </a:p>
        </p:txBody>
      </p:sp>
    </p:spTree>
    <p:extLst>
      <p:ext uri="{BB962C8B-B14F-4D97-AF65-F5344CB8AC3E}">
        <p14:creationId xmlns:p14="http://schemas.microsoft.com/office/powerpoint/2010/main" val="228637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304"/>
          <p:cNvSpPr>
            <a:spLocks noGrp="1"/>
          </p:cNvSpPr>
          <p:nvPr>
            <p:ph type="title"/>
            <p:custDataLst>
              <p:tags r:id="rId1"/>
            </p:custDataLst>
          </p:nvPr>
        </p:nvSpPr>
        <p:spPr/>
        <p:txBody>
          <a:bodyPr>
            <a:normAutofit fontScale="90000"/>
          </a:bodyPr>
          <a:lstStyle/>
          <a:p>
            <a:r>
              <a:rPr lang="en-US" dirty="0" smtClean="0"/>
              <a:t>Register File Bypass</a:t>
            </a:r>
            <a:endParaRPr lang="en-US" dirty="0"/>
          </a:p>
        </p:txBody>
      </p:sp>
      <p:sp>
        <p:nvSpPr>
          <p:cNvPr id="56" name="Text Box 11"/>
          <p:cNvSpPr txBox="1">
            <a:spLocks noChangeArrowheads="1"/>
          </p:cNvSpPr>
          <p:nvPr>
            <p:custDataLst>
              <p:tags r:id="rId2"/>
            </p:custDataLst>
          </p:nvPr>
        </p:nvSpPr>
        <p:spPr bwMode="auto">
          <a:xfrm rot="16200000">
            <a:off x="76201" y="2209798"/>
            <a:ext cx="22860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8" name="Text Box 11"/>
          <p:cNvSpPr txBox="1">
            <a:spLocks noChangeArrowheads="1"/>
          </p:cNvSpPr>
          <p:nvPr>
            <p:custDataLst>
              <p:tags r:id="rId3"/>
            </p:custDataLst>
          </p:nvPr>
        </p:nvSpPr>
        <p:spPr bwMode="auto">
          <a:xfrm rot="16200000">
            <a:off x="1828804" y="2209796"/>
            <a:ext cx="22860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9" name="Line 43"/>
          <p:cNvSpPr>
            <a:spLocks noChangeShapeType="1"/>
          </p:cNvSpPr>
          <p:nvPr>
            <p:custDataLst>
              <p:tags r:id="rId4"/>
            </p:custDataLst>
          </p:nvPr>
        </p:nvSpPr>
        <p:spPr bwMode="auto">
          <a:xfrm>
            <a:off x="2514601" y="25145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0" name="Line 43"/>
          <p:cNvSpPr>
            <a:spLocks noChangeShapeType="1"/>
          </p:cNvSpPr>
          <p:nvPr>
            <p:custDataLst>
              <p:tags r:id="rId5"/>
            </p:custDataLst>
          </p:nvPr>
        </p:nvSpPr>
        <p:spPr bwMode="auto">
          <a:xfrm>
            <a:off x="2514601" y="16763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1" name="Text Box 11"/>
          <p:cNvSpPr txBox="1">
            <a:spLocks noChangeArrowheads="1"/>
          </p:cNvSpPr>
          <p:nvPr>
            <p:custDataLst>
              <p:tags r:id="rId6"/>
            </p:custDataLst>
          </p:nvPr>
        </p:nvSpPr>
        <p:spPr bwMode="auto">
          <a:xfrm rot="16200000">
            <a:off x="4495802" y="2209793"/>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2" name="Line 43"/>
          <p:cNvSpPr>
            <a:spLocks noChangeShapeType="1"/>
          </p:cNvSpPr>
          <p:nvPr>
            <p:custDataLst>
              <p:tags r:id="rId7"/>
            </p:custDataLst>
          </p:nvPr>
        </p:nvSpPr>
        <p:spPr bwMode="auto">
          <a:xfrm flipV="1">
            <a:off x="5257800" y="1981195"/>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3" name="Rectangle 19"/>
          <p:cNvSpPr>
            <a:spLocks noChangeArrowheads="1"/>
          </p:cNvSpPr>
          <p:nvPr>
            <p:custDataLst>
              <p:tags r:id="rId8"/>
            </p:custDataLst>
          </p:nvPr>
        </p:nvSpPr>
        <p:spPr bwMode="auto">
          <a:xfrm>
            <a:off x="4419599" y="2209797"/>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64" name="Freeform 63"/>
          <p:cNvSpPr/>
          <p:nvPr>
            <p:custDataLst>
              <p:tags r:id="rId9"/>
            </p:custDataLst>
          </p:nvPr>
        </p:nvSpPr>
        <p:spPr>
          <a:xfrm>
            <a:off x="4800600" y="1295397"/>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ine 43"/>
          <p:cNvSpPr>
            <a:spLocks noChangeShapeType="1"/>
          </p:cNvSpPr>
          <p:nvPr>
            <p:custDataLst>
              <p:tags r:id="rId10"/>
            </p:custDataLst>
          </p:nvPr>
        </p:nvSpPr>
        <p:spPr bwMode="auto">
          <a:xfrm flipV="1">
            <a:off x="4114800" y="2362200"/>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6" name="Line 43"/>
          <p:cNvSpPr>
            <a:spLocks noChangeShapeType="1"/>
          </p:cNvSpPr>
          <p:nvPr>
            <p:custDataLst>
              <p:tags r:id="rId11"/>
            </p:custDataLst>
          </p:nvPr>
        </p:nvSpPr>
        <p:spPr bwMode="auto">
          <a:xfrm>
            <a:off x="3124200" y="3124198"/>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7" name="Text Box 11"/>
          <p:cNvSpPr txBox="1">
            <a:spLocks noChangeArrowheads="1"/>
          </p:cNvSpPr>
          <p:nvPr>
            <p:custDataLst>
              <p:tags r:id="rId12"/>
            </p:custDataLst>
          </p:nvPr>
        </p:nvSpPr>
        <p:spPr bwMode="auto">
          <a:xfrm rot="16200000">
            <a:off x="6629402" y="2209793"/>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8" name="Rectangle 4"/>
          <p:cNvSpPr>
            <a:spLocks noChangeArrowheads="1"/>
          </p:cNvSpPr>
          <p:nvPr>
            <p:custDataLst>
              <p:tags r:id="rId13"/>
            </p:custDataLst>
          </p:nvPr>
        </p:nvSpPr>
        <p:spPr bwMode="auto">
          <a:xfrm>
            <a:off x="6248400" y="2438396"/>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data</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69" name="Text Box 11"/>
          <p:cNvSpPr txBox="1">
            <a:spLocks noChangeArrowheads="1"/>
          </p:cNvSpPr>
          <p:nvPr>
            <p:custDataLst>
              <p:tags r:id="rId14"/>
            </p:custDataLst>
          </p:nvPr>
        </p:nvSpPr>
        <p:spPr bwMode="auto">
          <a:xfrm rot="16200000">
            <a:off x="2743202" y="2971797"/>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70" name="Line 43"/>
          <p:cNvSpPr>
            <a:spLocks noChangeShapeType="1"/>
          </p:cNvSpPr>
          <p:nvPr>
            <p:custDataLst>
              <p:tags r:id="rId15"/>
            </p:custDataLst>
          </p:nvPr>
        </p:nvSpPr>
        <p:spPr bwMode="auto">
          <a:xfrm flipV="1">
            <a:off x="4114800" y="1523992"/>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1" name="Line 43"/>
          <p:cNvSpPr>
            <a:spLocks noChangeShapeType="1"/>
          </p:cNvSpPr>
          <p:nvPr>
            <p:custDataLst>
              <p:tags r:id="rId16"/>
            </p:custDataLst>
          </p:nvPr>
        </p:nvSpPr>
        <p:spPr bwMode="auto">
          <a:xfrm>
            <a:off x="4648200" y="2590797"/>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72" name="Line 43"/>
          <p:cNvSpPr>
            <a:spLocks noChangeShapeType="1"/>
          </p:cNvSpPr>
          <p:nvPr>
            <p:custDataLst>
              <p:tags r:id="rId17"/>
            </p:custDataLst>
          </p:nvPr>
        </p:nvSpPr>
        <p:spPr bwMode="auto">
          <a:xfrm flipV="1">
            <a:off x="5791200" y="1981196"/>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3" name="Line 43"/>
          <p:cNvSpPr>
            <a:spLocks noChangeShapeType="1"/>
          </p:cNvSpPr>
          <p:nvPr>
            <p:custDataLst>
              <p:tags r:id="rId18"/>
            </p:custDataLst>
          </p:nvPr>
        </p:nvSpPr>
        <p:spPr bwMode="auto">
          <a:xfrm flipV="1">
            <a:off x="5791200" y="2971797"/>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4" name="Line 43"/>
          <p:cNvSpPr>
            <a:spLocks noChangeShapeType="1"/>
          </p:cNvSpPr>
          <p:nvPr>
            <p:custDataLst>
              <p:tags r:id="rId19"/>
            </p:custDataLst>
          </p:nvPr>
        </p:nvSpPr>
        <p:spPr bwMode="auto">
          <a:xfrm flipV="1">
            <a:off x="7086600" y="2971797"/>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5" name="Line 43"/>
          <p:cNvSpPr>
            <a:spLocks noChangeShapeType="1"/>
          </p:cNvSpPr>
          <p:nvPr>
            <p:custDataLst>
              <p:tags r:id="rId20"/>
            </p:custDataLst>
          </p:nvPr>
        </p:nvSpPr>
        <p:spPr bwMode="auto">
          <a:xfrm flipV="1">
            <a:off x="7924801" y="2971796"/>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6" name="Line 43"/>
          <p:cNvSpPr>
            <a:spLocks noChangeShapeType="1"/>
          </p:cNvSpPr>
          <p:nvPr>
            <p:custDataLst>
              <p:tags r:id="rId21"/>
            </p:custDataLst>
          </p:nvPr>
        </p:nvSpPr>
        <p:spPr bwMode="auto">
          <a:xfrm flipV="1">
            <a:off x="7924801" y="1981197"/>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1" name="Text Box 11"/>
          <p:cNvSpPr txBox="1">
            <a:spLocks noChangeArrowheads="1"/>
          </p:cNvSpPr>
          <p:nvPr>
            <p:custDataLst>
              <p:tags r:id="rId22"/>
            </p:custDataLst>
          </p:nvPr>
        </p:nvSpPr>
        <p:spPr bwMode="auto">
          <a:xfrm rot="16200000">
            <a:off x="2743202" y="2362198"/>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6" name="Text Box 11"/>
          <p:cNvSpPr txBox="1">
            <a:spLocks noChangeArrowheads="1"/>
          </p:cNvSpPr>
          <p:nvPr>
            <p:custDataLst>
              <p:tags r:id="rId23"/>
            </p:custDataLst>
          </p:nvPr>
        </p:nvSpPr>
        <p:spPr bwMode="auto">
          <a:xfrm rot="16200000">
            <a:off x="2743201" y="1523996"/>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7" name="Text Box 11"/>
          <p:cNvSpPr txBox="1">
            <a:spLocks noChangeArrowheads="1"/>
          </p:cNvSpPr>
          <p:nvPr>
            <p:custDataLst>
              <p:tags r:id="rId24"/>
            </p:custDataLst>
          </p:nvPr>
        </p:nvSpPr>
        <p:spPr bwMode="auto">
          <a:xfrm rot="16200000">
            <a:off x="5410204" y="2819397"/>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8" name="Text Box 11"/>
          <p:cNvSpPr txBox="1">
            <a:spLocks noChangeArrowheads="1"/>
          </p:cNvSpPr>
          <p:nvPr>
            <p:custDataLst>
              <p:tags r:id="rId25"/>
            </p:custDataLst>
          </p:nvPr>
        </p:nvSpPr>
        <p:spPr bwMode="auto">
          <a:xfrm rot="16200000">
            <a:off x="5410199"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9" name="Text Box 11"/>
          <p:cNvSpPr txBox="1">
            <a:spLocks noChangeArrowheads="1"/>
          </p:cNvSpPr>
          <p:nvPr>
            <p:custDataLst>
              <p:tags r:id="rId26"/>
            </p:custDataLst>
          </p:nvPr>
        </p:nvSpPr>
        <p:spPr bwMode="auto">
          <a:xfrm rot="16200000">
            <a:off x="7543801" y="2819396"/>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0" name="Text Box 11"/>
          <p:cNvSpPr txBox="1">
            <a:spLocks noChangeArrowheads="1"/>
          </p:cNvSpPr>
          <p:nvPr>
            <p:custDataLst>
              <p:tags r:id="rId27"/>
            </p:custDataLst>
          </p:nvPr>
        </p:nvSpPr>
        <p:spPr bwMode="auto">
          <a:xfrm rot="16200000">
            <a:off x="7543800"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1" name="Line 43"/>
          <p:cNvSpPr>
            <a:spLocks noChangeShapeType="1"/>
          </p:cNvSpPr>
          <p:nvPr>
            <p:custDataLst>
              <p:tags r:id="rId28"/>
            </p:custDataLst>
          </p:nvPr>
        </p:nvSpPr>
        <p:spPr bwMode="auto">
          <a:xfrm>
            <a:off x="6629400" y="1981197"/>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22" name="Rectangle 4"/>
          <p:cNvSpPr>
            <a:spLocks noChangeArrowheads="1"/>
          </p:cNvSpPr>
          <p:nvPr>
            <p:custDataLst>
              <p:tags r:id="rId29"/>
            </p:custDataLst>
          </p:nvPr>
        </p:nvSpPr>
        <p:spPr bwMode="auto">
          <a:xfrm>
            <a:off x="152400" y="2133597"/>
            <a:ext cx="762000"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inst</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123" name="Rectangle 19"/>
          <p:cNvSpPr>
            <a:spLocks noChangeArrowheads="1"/>
          </p:cNvSpPr>
          <p:nvPr>
            <p:custDataLst>
              <p:tags r:id="rId30"/>
            </p:custDataLst>
          </p:nvPr>
        </p:nvSpPr>
        <p:spPr bwMode="auto">
          <a:xfrm>
            <a:off x="8229601" y="1828797"/>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nvGrpSpPr>
          <p:cNvPr id="124" name="Group 110"/>
          <p:cNvGrpSpPr/>
          <p:nvPr>
            <p:custDataLst>
              <p:tags r:id="rId31"/>
            </p:custDataLst>
          </p:nvPr>
        </p:nvGrpSpPr>
        <p:grpSpPr>
          <a:xfrm>
            <a:off x="1752600" y="1447799"/>
            <a:ext cx="762001" cy="1295400"/>
            <a:chOff x="2590798" y="914401"/>
            <a:chExt cx="762001" cy="1295400"/>
          </a:xfrm>
          <a:solidFill>
            <a:schemeClr val="bg2"/>
          </a:solidFill>
        </p:grpSpPr>
        <p:sp>
          <p:nvSpPr>
            <p:cNvPr id="125" name="Rectangle 22"/>
            <p:cNvSpPr>
              <a:spLocks noChangeArrowheads="1"/>
            </p:cNvSpPr>
            <p:nvPr>
              <p:custDataLst>
                <p:tags r:id="rId52"/>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26" name="TextBox 125"/>
            <p:cNvSpPr txBox="1"/>
            <p:nvPr>
              <p:custDataLst>
                <p:tags r:id="rId53"/>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chemeClr val="bg1"/>
                  </a:solidFill>
                </a:rPr>
                <a:t>D</a:t>
              </a:r>
            </a:p>
          </p:txBody>
        </p:sp>
        <p:sp>
          <p:nvSpPr>
            <p:cNvPr id="127" name="TextBox 126"/>
            <p:cNvSpPr txBox="1"/>
            <p:nvPr>
              <p:custDataLst>
                <p:tags r:id="rId54"/>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B</a:t>
              </a:r>
            </a:p>
          </p:txBody>
        </p:sp>
        <p:sp>
          <p:nvSpPr>
            <p:cNvPr id="128" name="TextBox 127"/>
            <p:cNvSpPr txBox="1"/>
            <p:nvPr>
              <p:custDataLst>
                <p:tags r:id="rId55"/>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A</a:t>
              </a:r>
            </a:p>
          </p:txBody>
        </p:sp>
      </p:grpSp>
      <p:sp>
        <p:nvSpPr>
          <p:cNvPr id="129" name="Rectangle 19"/>
          <p:cNvSpPr>
            <a:spLocks noChangeArrowheads="1"/>
          </p:cNvSpPr>
          <p:nvPr>
            <p:custDataLst>
              <p:tags r:id="rId32"/>
            </p:custDataLst>
          </p:nvPr>
        </p:nvSpPr>
        <p:spPr bwMode="auto">
          <a:xfrm>
            <a:off x="3962400" y="1981200"/>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30" name="Rectangle 19"/>
          <p:cNvSpPr>
            <a:spLocks noChangeArrowheads="1"/>
          </p:cNvSpPr>
          <p:nvPr>
            <p:custDataLst>
              <p:tags r:id="rId33"/>
            </p:custDataLst>
          </p:nvPr>
        </p:nvSpPr>
        <p:spPr bwMode="auto">
          <a:xfrm>
            <a:off x="3962400" y="11430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31" name="Line 43"/>
          <p:cNvSpPr>
            <a:spLocks noChangeShapeType="1"/>
          </p:cNvSpPr>
          <p:nvPr>
            <p:custDataLst>
              <p:tags r:id="rId34"/>
            </p:custDataLst>
          </p:nvPr>
        </p:nvSpPr>
        <p:spPr bwMode="auto">
          <a:xfrm flipV="1">
            <a:off x="3124200" y="1676400"/>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2" name="Line 43"/>
          <p:cNvSpPr>
            <a:spLocks noChangeShapeType="1"/>
          </p:cNvSpPr>
          <p:nvPr>
            <p:custDataLst>
              <p:tags r:id="rId35"/>
            </p:custDataLst>
          </p:nvPr>
        </p:nvSpPr>
        <p:spPr bwMode="auto">
          <a:xfrm flipV="1">
            <a:off x="3352800" y="2285999"/>
            <a:ext cx="609600" cy="1"/>
          </a:xfrm>
          <a:prstGeom prst="line">
            <a:avLst/>
          </a:prstGeom>
          <a:noFill/>
          <a:ln w="38100" cap="sq">
            <a:solidFill>
              <a:schemeClr val="accent4">
                <a:lumMod val="75000"/>
              </a:schemeClr>
            </a:solidFill>
            <a:prstDash val="solid"/>
            <a:round/>
            <a:headEnd type="none" w="med" len="med"/>
            <a:tailEnd type="arrow" w="sm" len="sm"/>
          </a:ln>
          <a:effectLst/>
        </p:spPr>
        <p:txBody>
          <a:bodyPr wrap="square" anchor="ctr" anchorCtr="1">
            <a:noAutofit/>
          </a:bodyPr>
          <a:lstStyle/>
          <a:p>
            <a:endParaRPr lang="en-US"/>
          </a:p>
        </p:txBody>
      </p:sp>
      <p:sp>
        <p:nvSpPr>
          <p:cNvPr id="133" name="Line 43"/>
          <p:cNvSpPr>
            <a:spLocks noChangeShapeType="1"/>
          </p:cNvSpPr>
          <p:nvPr>
            <p:custDataLst>
              <p:tags r:id="rId36"/>
            </p:custDataLst>
          </p:nvPr>
        </p:nvSpPr>
        <p:spPr bwMode="auto">
          <a:xfrm flipV="1">
            <a:off x="3581400" y="2057399"/>
            <a:ext cx="381000" cy="1"/>
          </a:xfrm>
          <a:prstGeom prst="line">
            <a:avLst/>
          </a:prstGeom>
          <a:noFill/>
          <a:ln w="38100" cap="sq">
            <a:solidFill>
              <a:schemeClr val="accent4">
                <a:lumMod val="75000"/>
              </a:schemeClr>
            </a:solidFill>
            <a:prstDash val="solid"/>
            <a:round/>
            <a:headEnd type="none" w="med" len="med"/>
            <a:tailEnd type="arrow" w="sm" len="sm"/>
          </a:ln>
          <a:effectLst/>
        </p:spPr>
        <p:txBody>
          <a:bodyPr wrap="square" anchor="ctr" anchorCtr="1">
            <a:noAutofit/>
          </a:bodyPr>
          <a:lstStyle/>
          <a:p>
            <a:endParaRPr lang="en-US"/>
          </a:p>
        </p:txBody>
      </p:sp>
      <p:sp>
        <p:nvSpPr>
          <p:cNvPr id="135" name="Line 43"/>
          <p:cNvSpPr>
            <a:spLocks noChangeShapeType="1"/>
          </p:cNvSpPr>
          <p:nvPr>
            <p:custDataLst>
              <p:tags r:id="rId37"/>
            </p:custDataLst>
          </p:nvPr>
        </p:nvSpPr>
        <p:spPr bwMode="auto">
          <a:xfrm>
            <a:off x="3124200" y="2514598"/>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6" name="Line 43"/>
          <p:cNvSpPr>
            <a:spLocks noChangeShapeType="1"/>
          </p:cNvSpPr>
          <p:nvPr>
            <p:custDataLst>
              <p:tags r:id="rId38"/>
            </p:custDataLst>
          </p:nvPr>
        </p:nvSpPr>
        <p:spPr bwMode="auto">
          <a:xfrm flipH="1" flipV="1">
            <a:off x="3581400" y="914400"/>
            <a:ext cx="2514600" cy="0"/>
          </a:xfrm>
          <a:prstGeom prst="line">
            <a:avLst/>
          </a:prstGeom>
          <a:noFill/>
          <a:ln w="38100" cap="sq">
            <a:solidFill>
              <a:schemeClr val="accent4">
                <a:lumMod val="75000"/>
              </a:schemeClr>
            </a:solidFill>
            <a:prstDash val="solid"/>
            <a:round/>
            <a:headEnd type="none" w="med" len="med"/>
            <a:tailEnd type="none" w="med" len="med"/>
          </a:ln>
          <a:effectLst/>
        </p:spPr>
        <p:txBody>
          <a:bodyPr wrap="square" anchor="ctr" anchorCtr="1">
            <a:noAutofit/>
          </a:bodyPr>
          <a:lstStyle/>
          <a:p>
            <a:endParaRPr lang="en-US"/>
          </a:p>
        </p:txBody>
      </p:sp>
      <p:sp>
        <p:nvSpPr>
          <p:cNvPr id="137" name="Line 43"/>
          <p:cNvSpPr>
            <a:spLocks noChangeShapeType="1"/>
          </p:cNvSpPr>
          <p:nvPr>
            <p:custDataLst>
              <p:tags r:id="rId39"/>
            </p:custDataLst>
          </p:nvPr>
        </p:nvSpPr>
        <p:spPr bwMode="auto">
          <a:xfrm flipH="1">
            <a:off x="6096000" y="914400"/>
            <a:ext cx="0" cy="1066800"/>
          </a:xfrm>
          <a:prstGeom prst="line">
            <a:avLst/>
          </a:prstGeom>
          <a:noFill/>
          <a:ln w="38100" cap="sq">
            <a:solidFill>
              <a:schemeClr val="accent4">
                <a:lumMod val="75000"/>
              </a:schemeClr>
            </a:solidFill>
            <a:prstDash val="solid"/>
            <a:round/>
            <a:headEnd type="none" w="med" len="med"/>
            <a:tailEnd type="oval" w="med" len="med"/>
          </a:ln>
          <a:effectLst/>
        </p:spPr>
        <p:txBody>
          <a:bodyPr wrap="square" anchor="ctr" anchorCtr="1">
            <a:noAutofit/>
          </a:bodyPr>
          <a:lstStyle/>
          <a:p>
            <a:endParaRPr lang="en-US"/>
          </a:p>
        </p:txBody>
      </p:sp>
      <p:sp>
        <p:nvSpPr>
          <p:cNvPr id="138" name="Line 43"/>
          <p:cNvSpPr>
            <a:spLocks noChangeShapeType="1"/>
          </p:cNvSpPr>
          <p:nvPr>
            <p:custDataLst>
              <p:tags r:id="rId40"/>
            </p:custDataLst>
          </p:nvPr>
        </p:nvSpPr>
        <p:spPr bwMode="auto">
          <a:xfrm flipV="1">
            <a:off x="3352800" y="1447800"/>
            <a:ext cx="609600" cy="1"/>
          </a:xfrm>
          <a:prstGeom prst="line">
            <a:avLst/>
          </a:prstGeom>
          <a:noFill/>
          <a:ln w="38100" cap="sq">
            <a:solidFill>
              <a:schemeClr val="accent4">
                <a:lumMod val="75000"/>
              </a:schemeClr>
            </a:solidFill>
            <a:prstDash val="solid"/>
            <a:round/>
            <a:headEnd type="oval" w="med" len="med"/>
            <a:tailEnd type="arrow" w="sm" len="sm"/>
          </a:ln>
          <a:effectLst/>
        </p:spPr>
        <p:txBody>
          <a:bodyPr wrap="square" anchor="ctr" anchorCtr="1">
            <a:noAutofit/>
          </a:bodyPr>
          <a:lstStyle/>
          <a:p>
            <a:endParaRPr lang="en-US"/>
          </a:p>
        </p:txBody>
      </p:sp>
      <p:sp>
        <p:nvSpPr>
          <p:cNvPr id="139" name="Line 43"/>
          <p:cNvSpPr>
            <a:spLocks noChangeShapeType="1"/>
          </p:cNvSpPr>
          <p:nvPr>
            <p:custDataLst>
              <p:tags r:id="rId41"/>
            </p:custDataLst>
          </p:nvPr>
        </p:nvSpPr>
        <p:spPr bwMode="auto">
          <a:xfrm flipH="1" flipV="1">
            <a:off x="3352800" y="1600200"/>
            <a:ext cx="0" cy="381000"/>
          </a:xfrm>
          <a:prstGeom prst="line">
            <a:avLst/>
          </a:prstGeom>
          <a:noFill/>
          <a:ln w="127000" cap="sq">
            <a:solidFill>
              <a:schemeClr val="bg2"/>
            </a:solidFill>
            <a:prstDash val="solid"/>
            <a:round/>
            <a:headEnd type="none" w="med" len="med"/>
            <a:tailEnd type="none" w="med" len="med"/>
          </a:ln>
          <a:effectLst/>
        </p:spPr>
        <p:txBody>
          <a:bodyPr wrap="square" anchor="ctr" anchorCtr="1">
            <a:noAutofit/>
          </a:bodyPr>
          <a:lstStyle/>
          <a:p>
            <a:endParaRPr lang="en-US"/>
          </a:p>
        </p:txBody>
      </p:sp>
      <p:sp>
        <p:nvSpPr>
          <p:cNvPr id="140" name="Line 43"/>
          <p:cNvSpPr>
            <a:spLocks noChangeShapeType="1"/>
          </p:cNvSpPr>
          <p:nvPr>
            <p:custDataLst>
              <p:tags r:id="rId42"/>
            </p:custDataLst>
          </p:nvPr>
        </p:nvSpPr>
        <p:spPr bwMode="auto">
          <a:xfrm flipH="1" flipV="1">
            <a:off x="3581400" y="1219200"/>
            <a:ext cx="0" cy="685800"/>
          </a:xfrm>
          <a:prstGeom prst="line">
            <a:avLst/>
          </a:prstGeom>
          <a:noFill/>
          <a:ln w="127000" cap="sq">
            <a:solidFill>
              <a:schemeClr val="bg2"/>
            </a:solidFill>
            <a:prstDash val="solid"/>
            <a:round/>
            <a:headEnd type="none" w="med" len="med"/>
            <a:tailEnd type="none" w="med" len="med"/>
          </a:ln>
          <a:effectLst/>
        </p:spPr>
        <p:txBody>
          <a:bodyPr wrap="square" anchor="ctr" anchorCtr="1">
            <a:noAutofit/>
          </a:bodyPr>
          <a:lstStyle/>
          <a:p>
            <a:endParaRPr lang="en-US"/>
          </a:p>
        </p:txBody>
      </p:sp>
      <p:sp>
        <p:nvSpPr>
          <p:cNvPr id="141" name="Line 43"/>
          <p:cNvSpPr>
            <a:spLocks noChangeShapeType="1"/>
          </p:cNvSpPr>
          <p:nvPr>
            <p:custDataLst>
              <p:tags r:id="rId43"/>
            </p:custDataLst>
          </p:nvPr>
        </p:nvSpPr>
        <p:spPr bwMode="auto">
          <a:xfrm flipV="1">
            <a:off x="3581400" y="914398"/>
            <a:ext cx="0" cy="1143001"/>
          </a:xfrm>
          <a:prstGeom prst="line">
            <a:avLst/>
          </a:prstGeom>
          <a:noFill/>
          <a:ln w="38100" cap="sq">
            <a:solidFill>
              <a:schemeClr val="accent4">
                <a:lumMod val="75000"/>
              </a:schemeClr>
            </a:solidFill>
            <a:prstDash val="solid"/>
            <a:round/>
            <a:headEnd type="none" w="med" len="med"/>
            <a:tailEnd type="none" w="med" len="med"/>
          </a:ln>
          <a:effectLst/>
        </p:spPr>
        <p:txBody>
          <a:bodyPr wrap="square" anchor="ctr" anchorCtr="1">
            <a:noAutofit/>
          </a:bodyPr>
          <a:lstStyle/>
          <a:p>
            <a:endParaRPr lang="en-US"/>
          </a:p>
        </p:txBody>
      </p:sp>
      <p:sp>
        <p:nvSpPr>
          <p:cNvPr id="142" name="Line 43"/>
          <p:cNvSpPr>
            <a:spLocks noChangeShapeType="1"/>
          </p:cNvSpPr>
          <p:nvPr>
            <p:custDataLst>
              <p:tags r:id="rId44"/>
            </p:custDataLst>
          </p:nvPr>
        </p:nvSpPr>
        <p:spPr bwMode="auto">
          <a:xfrm flipV="1">
            <a:off x="3581400" y="1219200"/>
            <a:ext cx="381000" cy="1"/>
          </a:xfrm>
          <a:prstGeom prst="line">
            <a:avLst/>
          </a:prstGeom>
          <a:noFill/>
          <a:ln w="38100" cap="sq">
            <a:solidFill>
              <a:schemeClr val="accent4">
                <a:lumMod val="75000"/>
              </a:schemeClr>
            </a:solidFill>
            <a:prstDash val="solid"/>
            <a:round/>
            <a:headEnd type="oval" w="med" len="med"/>
            <a:tailEnd type="arrow" w="sm" len="sm"/>
          </a:ln>
          <a:effectLst/>
        </p:spPr>
        <p:txBody>
          <a:bodyPr wrap="square" anchor="ctr" anchorCtr="1">
            <a:noAutofit/>
          </a:bodyPr>
          <a:lstStyle/>
          <a:p>
            <a:endParaRPr lang="en-US"/>
          </a:p>
        </p:txBody>
      </p:sp>
      <p:sp>
        <p:nvSpPr>
          <p:cNvPr id="143" name="Line 43"/>
          <p:cNvSpPr>
            <a:spLocks noChangeShapeType="1"/>
          </p:cNvSpPr>
          <p:nvPr>
            <p:custDataLst>
              <p:tags r:id="rId45"/>
            </p:custDataLst>
          </p:nvPr>
        </p:nvSpPr>
        <p:spPr bwMode="auto">
          <a:xfrm>
            <a:off x="8458201" y="2514597"/>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4" name="Line 43"/>
          <p:cNvSpPr>
            <a:spLocks noChangeShapeType="1"/>
          </p:cNvSpPr>
          <p:nvPr>
            <p:custDataLst>
              <p:tags r:id="rId46"/>
            </p:custDataLst>
          </p:nvPr>
        </p:nvSpPr>
        <p:spPr bwMode="auto">
          <a:xfrm>
            <a:off x="8839200" y="762000"/>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5" name="Line 43"/>
          <p:cNvSpPr>
            <a:spLocks noChangeShapeType="1"/>
          </p:cNvSpPr>
          <p:nvPr>
            <p:custDataLst>
              <p:tags r:id="rId47"/>
            </p:custDataLst>
          </p:nvPr>
        </p:nvSpPr>
        <p:spPr bwMode="auto">
          <a:xfrm flipH="1" flipV="1">
            <a:off x="1523999" y="762000"/>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6" name="Line 43"/>
          <p:cNvSpPr>
            <a:spLocks noChangeShapeType="1"/>
          </p:cNvSpPr>
          <p:nvPr>
            <p:custDataLst>
              <p:tags r:id="rId48"/>
            </p:custDataLst>
          </p:nvPr>
        </p:nvSpPr>
        <p:spPr bwMode="auto">
          <a:xfrm flipV="1">
            <a:off x="3352800" y="762000"/>
            <a:ext cx="0" cy="1524000"/>
          </a:xfrm>
          <a:prstGeom prst="line">
            <a:avLst/>
          </a:prstGeom>
          <a:noFill/>
          <a:ln w="38100" cap="sq">
            <a:solidFill>
              <a:schemeClr val="accent4">
                <a:lumMod val="75000"/>
              </a:schemeClr>
            </a:solidFill>
            <a:prstDash val="solid"/>
            <a:round/>
            <a:headEnd type="none" w="med" len="med"/>
            <a:tailEnd type="oval" w="med" len="med"/>
          </a:ln>
          <a:effectLst/>
        </p:spPr>
        <p:txBody>
          <a:bodyPr wrap="square" anchor="ctr" anchorCtr="1">
            <a:noAutofit/>
          </a:bodyPr>
          <a:lstStyle/>
          <a:p>
            <a:endParaRPr lang="en-US"/>
          </a:p>
        </p:txBody>
      </p:sp>
      <p:sp>
        <p:nvSpPr>
          <p:cNvPr id="147" name="Line 43"/>
          <p:cNvSpPr>
            <a:spLocks noChangeShapeType="1"/>
          </p:cNvSpPr>
          <p:nvPr>
            <p:custDataLst>
              <p:tags r:id="rId49"/>
            </p:custDataLst>
          </p:nvPr>
        </p:nvSpPr>
        <p:spPr bwMode="auto">
          <a:xfrm flipH="1">
            <a:off x="1524000" y="762000"/>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8" name="Line 43"/>
          <p:cNvSpPr>
            <a:spLocks noChangeShapeType="1"/>
          </p:cNvSpPr>
          <p:nvPr>
            <p:custDataLst>
              <p:tags r:id="rId50"/>
            </p:custDataLst>
          </p:nvPr>
        </p:nvSpPr>
        <p:spPr bwMode="auto">
          <a:xfrm>
            <a:off x="1524000" y="2057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8" name="Content Placeholder 2"/>
          <p:cNvSpPr txBox="1">
            <a:spLocks/>
          </p:cNvSpPr>
          <p:nvPr>
            <p:custDataLst>
              <p:tags r:id="rId51"/>
            </p:custDataLst>
          </p:nvPr>
        </p:nvSpPr>
        <p:spPr>
          <a:xfrm>
            <a:off x="914400" y="4343390"/>
            <a:ext cx="8305800" cy="2567463"/>
          </a:xfrm>
          <a:prstGeom prst="rect">
            <a:avLst/>
          </a:prstGeom>
        </p:spPr>
        <p:txBody>
          <a:bodyPr>
            <a:no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solidFill>
                  <a:schemeClr val="bg1"/>
                </a:solidFill>
              </a:rPr>
              <a:t>Problem: </a:t>
            </a:r>
            <a:r>
              <a:rPr lang="en-US" sz="2800" dirty="0" smtClean="0"/>
              <a:t>Reading a value that is currently being written</a:t>
            </a:r>
          </a:p>
          <a:p>
            <a:r>
              <a:rPr lang="en-US" sz="2800" dirty="0" smtClean="0"/>
              <a:t>Solution: </a:t>
            </a:r>
            <a:r>
              <a:rPr lang="en-US" sz="2800" dirty="0" smtClean="0">
                <a:solidFill>
                  <a:srgbClr val="FFFF00"/>
                </a:solidFill>
              </a:rPr>
              <a:t> just negate register file clock</a:t>
            </a:r>
          </a:p>
          <a:p>
            <a:pPr lvl="1"/>
            <a:r>
              <a:rPr lang="en-US" sz="2400" dirty="0" smtClean="0"/>
              <a:t>writes happen at end of first half of each clock cycle</a:t>
            </a:r>
          </a:p>
          <a:p>
            <a:pPr lvl="1"/>
            <a:r>
              <a:rPr lang="en-US" sz="2400" dirty="0" smtClean="0"/>
              <a:t>reads happen during second half of each clock cycle</a:t>
            </a:r>
          </a:p>
        </p:txBody>
      </p:sp>
      <p:sp>
        <p:nvSpPr>
          <p:cNvPr id="89" name="Rectangle 88"/>
          <p:cNvSpPr/>
          <p:nvPr/>
        </p:nvSpPr>
        <p:spPr>
          <a:xfrm>
            <a:off x="7778780" y="3429000"/>
            <a:ext cx="1441420" cy="430887"/>
          </a:xfrm>
          <a:prstGeom prst="rect">
            <a:avLst/>
          </a:prstGeom>
        </p:spPr>
        <p:txBody>
          <a:bodyPr wrap="none">
            <a:spAutoFit/>
          </a:bodyPr>
          <a:lstStyle/>
          <a:p>
            <a:pPr algn="r"/>
            <a:r>
              <a:rPr lang="en-US" sz="2200" dirty="0">
                <a:solidFill>
                  <a:schemeClr val="bg1"/>
                </a:solidFill>
                <a:latin typeface="Arial Narrow" charset="0"/>
                <a:ea typeface="Arial Narrow" charset="0"/>
                <a:cs typeface="Arial Narrow" charset="0"/>
              </a:rPr>
              <a:t>add </a:t>
            </a:r>
            <a:r>
              <a:rPr lang="en-US" sz="2200" dirty="0">
                <a:solidFill>
                  <a:srgbClr val="FFFF00"/>
                </a:solidFill>
                <a:latin typeface="Arial Narrow" charset="0"/>
                <a:ea typeface="Arial Narrow" charset="0"/>
                <a:cs typeface="Arial Narrow" charset="0"/>
              </a:rPr>
              <a:t>r3</a:t>
            </a:r>
            <a:r>
              <a:rPr lang="en-US" sz="2200" dirty="0">
                <a:solidFill>
                  <a:schemeClr val="bg1"/>
                </a:solidFill>
                <a:latin typeface="Arial Narrow" charset="0"/>
                <a:ea typeface="Arial Narrow" charset="0"/>
                <a:cs typeface="Arial Narrow" charset="0"/>
              </a:rPr>
              <a:t>, </a:t>
            </a:r>
            <a:r>
              <a:rPr lang="en-US" sz="2200" dirty="0" smtClean="0">
                <a:solidFill>
                  <a:schemeClr val="bg1"/>
                </a:solidFill>
                <a:latin typeface="Arial Narrow" charset="0"/>
                <a:ea typeface="Arial Narrow" charset="0"/>
                <a:cs typeface="Arial Narrow" charset="0"/>
              </a:rPr>
              <a:t>r1,r2</a:t>
            </a:r>
            <a:endParaRPr lang="en-US" sz="2200" dirty="0">
              <a:solidFill>
                <a:schemeClr val="bg1"/>
              </a:solidFill>
              <a:latin typeface="Arial Narrow" charset="0"/>
              <a:ea typeface="Arial Narrow" charset="0"/>
              <a:cs typeface="Arial Narrow" charset="0"/>
            </a:endParaRPr>
          </a:p>
        </p:txBody>
      </p:sp>
      <p:sp>
        <p:nvSpPr>
          <p:cNvPr id="90" name="Rectangle 89"/>
          <p:cNvSpPr/>
          <p:nvPr/>
        </p:nvSpPr>
        <p:spPr>
          <a:xfrm>
            <a:off x="5871089" y="3440017"/>
            <a:ext cx="1645002" cy="430887"/>
          </a:xfrm>
          <a:prstGeom prst="rect">
            <a:avLst/>
          </a:prstGeom>
        </p:spPr>
        <p:txBody>
          <a:bodyPr wrap="none">
            <a:spAutoFit/>
          </a:bodyPr>
          <a:lstStyle/>
          <a:p>
            <a:pPr algn="r"/>
            <a:r>
              <a:rPr lang="en-US" sz="2200" dirty="0">
                <a:solidFill>
                  <a:schemeClr val="bg1"/>
                </a:solidFill>
              </a:rPr>
              <a:t>sub r5, </a:t>
            </a:r>
            <a:r>
              <a:rPr lang="en-US" sz="2200" dirty="0">
                <a:solidFill>
                  <a:schemeClr val="accent5">
                    <a:lumMod val="60000"/>
                    <a:lumOff val="40000"/>
                  </a:schemeClr>
                </a:solidFill>
              </a:rPr>
              <a:t>r3</a:t>
            </a:r>
            <a:r>
              <a:rPr lang="en-US" sz="2200" dirty="0">
                <a:solidFill>
                  <a:schemeClr val="bg1"/>
                </a:solidFill>
              </a:rPr>
              <a:t>, r1</a:t>
            </a:r>
            <a:endParaRPr lang="en-US" sz="2200" dirty="0"/>
          </a:p>
        </p:txBody>
      </p:sp>
      <p:sp>
        <p:nvSpPr>
          <p:cNvPr id="91" name="Rectangle 90"/>
          <p:cNvSpPr/>
          <p:nvPr/>
        </p:nvSpPr>
        <p:spPr>
          <a:xfrm>
            <a:off x="3511497" y="3440017"/>
            <a:ext cx="1486305" cy="430887"/>
          </a:xfrm>
          <a:prstGeom prst="rect">
            <a:avLst/>
          </a:prstGeom>
        </p:spPr>
        <p:txBody>
          <a:bodyPr wrap="none">
            <a:spAutoFit/>
          </a:bodyPr>
          <a:lstStyle/>
          <a:p>
            <a:pPr algn="r"/>
            <a:r>
              <a:rPr lang="en-US" sz="2200" dirty="0" smtClean="0">
                <a:solidFill>
                  <a:schemeClr val="bg1"/>
                </a:solidFill>
              </a:rPr>
              <a:t>or r6, </a:t>
            </a:r>
            <a:r>
              <a:rPr lang="en-US" sz="2200" dirty="0">
                <a:solidFill>
                  <a:schemeClr val="accent5">
                    <a:lumMod val="60000"/>
                    <a:lumOff val="40000"/>
                  </a:schemeClr>
                </a:solidFill>
              </a:rPr>
              <a:t>r3</a:t>
            </a:r>
            <a:r>
              <a:rPr lang="en-US" sz="2200" dirty="0">
                <a:solidFill>
                  <a:schemeClr val="bg1"/>
                </a:solidFill>
              </a:rPr>
              <a:t>, </a:t>
            </a:r>
            <a:r>
              <a:rPr lang="en-US" sz="2200" dirty="0" smtClean="0">
                <a:solidFill>
                  <a:schemeClr val="bg1"/>
                </a:solidFill>
              </a:rPr>
              <a:t>r4</a:t>
            </a:r>
            <a:endParaRPr lang="en-US" sz="2200" dirty="0"/>
          </a:p>
        </p:txBody>
      </p:sp>
      <p:sp>
        <p:nvSpPr>
          <p:cNvPr id="92" name="Rectangle 91"/>
          <p:cNvSpPr/>
          <p:nvPr/>
        </p:nvSpPr>
        <p:spPr>
          <a:xfrm>
            <a:off x="1377980" y="3429000"/>
            <a:ext cx="1517626" cy="430887"/>
          </a:xfrm>
          <a:prstGeom prst="rect">
            <a:avLst/>
          </a:prstGeom>
        </p:spPr>
        <p:txBody>
          <a:bodyPr wrap="square">
            <a:spAutoFit/>
          </a:bodyPr>
          <a:lstStyle/>
          <a:p>
            <a:pPr algn="r"/>
            <a:r>
              <a:rPr lang="en-US" sz="2200" dirty="0">
                <a:solidFill>
                  <a:schemeClr val="bg1"/>
                </a:solidFill>
                <a:latin typeface="Arial Narrow" charset="0"/>
                <a:ea typeface="Arial Narrow" charset="0"/>
                <a:cs typeface="Arial Narrow" charset="0"/>
              </a:rPr>
              <a:t>add </a:t>
            </a:r>
            <a:r>
              <a:rPr lang="en-US" sz="2200" dirty="0" smtClean="0">
                <a:solidFill>
                  <a:schemeClr val="bg1"/>
                </a:solidFill>
                <a:latin typeface="Arial Narrow" charset="0"/>
                <a:ea typeface="Arial Narrow" charset="0"/>
                <a:cs typeface="Arial Narrow" charset="0"/>
              </a:rPr>
              <a:t>r6, </a:t>
            </a:r>
            <a:r>
              <a:rPr lang="en-US" sz="2200" dirty="0" smtClean="0">
                <a:solidFill>
                  <a:srgbClr val="FFFF00"/>
                </a:solidFill>
                <a:latin typeface="Arial Narrow" charset="0"/>
                <a:ea typeface="Arial Narrow" charset="0"/>
                <a:cs typeface="Arial Narrow" charset="0"/>
              </a:rPr>
              <a:t>r3</a:t>
            </a:r>
            <a:r>
              <a:rPr lang="en-US" sz="2200" dirty="0" smtClean="0">
                <a:solidFill>
                  <a:schemeClr val="bg1"/>
                </a:solidFill>
                <a:latin typeface="Arial Narrow" charset="0"/>
                <a:ea typeface="Arial Narrow" charset="0"/>
                <a:cs typeface="Arial Narrow" charset="0"/>
              </a:rPr>
              <a:t>, r8</a:t>
            </a:r>
            <a:endParaRPr lang="en-US" sz="2200" dirty="0">
              <a:solidFill>
                <a:schemeClr val="bg1"/>
              </a:solidFill>
              <a:latin typeface="Arial Narrow" charset="0"/>
              <a:ea typeface="Arial Narrow" charset="0"/>
              <a:cs typeface="Arial Narrow" charset="0"/>
            </a:endParaRPr>
          </a:p>
        </p:txBody>
      </p:sp>
    </p:spTree>
    <p:extLst>
      <p:ext uri="{BB962C8B-B14F-4D97-AF65-F5344CB8AC3E}">
        <p14:creationId xmlns:p14="http://schemas.microsoft.com/office/powerpoint/2010/main" val="17035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7" name="Straight Arrow Connector 286"/>
          <p:cNvCxnSpPr/>
          <p:nvPr>
            <p:custDataLst>
              <p:tags r:id="rId1"/>
            </p:custDataLst>
          </p:nvPr>
        </p:nvCxnSpPr>
        <p:spPr>
          <a:xfrm rot="5400000">
            <a:off x="457200" y="5442406"/>
            <a:ext cx="3200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5" name="Title 304"/>
          <p:cNvSpPr>
            <a:spLocks noGrp="1"/>
          </p:cNvSpPr>
          <p:nvPr>
            <p:ph type="title"/>
            <p:custDataLst>
              <p:tags r:id="rId2"/>
            </p:custDataLst>
          </p:nvPr>
        </p:nvSpPr>
        <p:spPr/>
        <p:txBody>
          <a:bodyPr>
            <a:normAutofit fontScale="90000"/>
          </a:bodyPr>
          <a:lstStyle/>
          <a:p>
            <a:r>
              <a:rPr lang="en-US" dirty="0" smtClean="0"/>
              <a:t>Register File Bypass</a:t>
            </a:r>
            <a:endParaRPr lang="en-US" dirty="0"/>
          </a:p>
        </p:txBody>
      </p:sp>
      <p:graphicFrame>
        <p:nvGraphicFramePr>
          <p:cNvPr id="223" name="Table 222"/>
          <p:cNvGraphicFramePr>
            <a:graphicFrameLocks noGrp="1"/>
          </p:cNvGraphicFramePr>
          <p:nvPr>
            <p:custDataLst>
              <p:tags r:id="rId3"/>
            </p:custDataLst>
            <p:extLst>
              <p:ext uri="{D42A27DB-BD31-4B8C-83A1-F6EECF244321}">
                <p14:modId xmlns:p14="http://schemas.microsoft.com/office/powerpoint/2010/main" val="4124320550"/>
              </p:ext>
            </p:extLst>
          </p:nvPr>
        </p:nvGraphicFramePr>
        <p:xfrm>
          <a:off x="228601" y="3842205"/>
          <a:ext cx="8762999" cy="3244395"/>
        </p:xfrm>
        <a:graphic>
          <a:graphicData uri="http://schemas.openxmlformats.org/drawingml/2006/table">
            <a:tbl>
              <a:tblPr>
                <a:tableStyleId>{5C22544A-7EE6-4342-B048-85BDC9FD1C3A}</a:tableStyleId>
              </a:tblPr>
              <a:tblGrid>
                <a:gridCol w="182880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8001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800100">
                  <a:extLst>
                    <a:ext uri="{9D8B030D-6E8A-4147-A177-3AD203B41FA5}">
                      <a16:colId xmlns:a16="http://schemas.microsoft.com/office/drawing/2014/main" val="20006"/>
                    </a:ext>
                  </a:extLst>
                </a:gridCol>
                <a:gridCol w="800100">
                  <a:extLst>
                    <a:ext uri="{9D8B030D-6E8A-4147-A177-3AD203B41FA5}">
                      <a16:colId xmlns:a16="http://schemas.microsoft.com/office/drawing/2014/main" val="20007"/>
                    </a:ext>
                  </a:extLst>
                </a:gridCol>
                <a:gridCol w="800100">
                  <a:extLst>
                    <a:ext uri="{9D8B030D-6E8A-4147-A177-3AD203B41FA5}">
                      <a16:colId xmlns:a16="http://schemas.microsoft.com/office/drawing/2014/main" val="20008"/>
                    </a:ext>
                  </a:extLst>
                </a:gridCol>
                <a:gridCol w="533399">
                  <a:extLst>
                    <a:ext uri="{9D8B030D-6E8A-4147-A177-3AD203B41FA5}">
                      <a16:colId xmlns:a16="http://schemas.microsoft.com/office/drawing/2014/main" val="20009"/>
                    </a:ext>
                  </a:extLst>
                </a:gridCol>
              </a:tblGrid>
              <a:tr h="990601">
                <a:tc>
                  <a:txBody>
                    <a:bodyPr/>
                    <a:lstStyle/>
                    <a:p>
                      <a:pPr algn="r"/>
                      <a:r>
                        <a:rPr lang="en-US" sz="2400" dirty="0" smtClean="0">
                          <a:solidFill>
                            <a:schemeClr val="bg1"/>
                          </a:solidFill>
                        </a:rPr>
                        <a:t>add </a:t>
                      </a:r>
                      <a:r>
                        <a:rPr lang="en-US" sz="2400" dirty="0" smtClean="0">
                          <a:solidFill>
                            <a:srgbClr val="FFFF00"/>
                          </a:solidFill>
                        </a:rPr>
                        <a:t>r3</a:t>
                      </a:r>
                      <a:r>
                        <a:rPr lang="en-US" sz="2400" dirty="0" smtClean="0">
                          <a:solidFill>
                            <a:schemeClr val="bg1"/>
                          </a:solidFill>
                        </a:rPr>
                        <a:t>, r1, r2</a:t>
                      </a: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33400">
                <a:tc>
                  <a:txBody>
                    <a:bodyPr/>
                    <a:lstStyle/>
                    <a:p>
                      <a:pPr algn="r"/>
                      <a:r>
                        <a:rPr lang="en-US" sz="2400" dirty="0" smtClean="0">
                          <a:solidFill>
                            <a:schemeClr val="bg1"/>
                          </a:solidFill>
                        </a:rPr>
                        <a:t>sub r5, </a:t>
                      </a:r>
                      <a:r>
                        <a:rPr lang="en-US" sz="2400" dirty="0" smtClean="0">
                          <a:solidFill>
                            <a:schemeClr val="accent5">
                              <a:lumMod val="60000"/>
                              <a:lumOff val="40000"/>
                            </a:schemeClr>
                          </a:solidFill>
                        </a:rPr>
                        <a:t>r3</a:t>
                      </a:r>
                      <a:r>
                        <a:rPr lang="en-US" sz="2400" dirty="0" smtClean="0">
                          <a:solidFill>
                            <a:schemeClr val="bg1"/>
                          </a:solidFill>
                        </a:rPr>
                        <a:t>, r1</a:t>
                      </a:r>
                      <a:endParaRPr lang="en-US" sz="2400" dirty="0">
                        <a:solidFill>
                          <a:schemeClr val="tx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33400">
                <a:tc>
                  <a:txBody>
                    <a:bodyPr/>
                    <a:lstStyle/>
                    <a:p>
                      <a:pPr algn="r"/>
                      <a:r>
                        <a:rPr lang="en-US" sz="2400" dirty="0" smtClean="0">
                          <a:solidFill>
                            <a:schemeClr val="bg1"/>
                          </a:solidFill>
                        </a:rPr>
                        <a:t>or r6, </a:t>
                      </a:r>
                      <a:r>
                        <a:rPr lang="en-US" sz="2400" dirty="0" smtClean="0">
                          <a:solidFill>
                            <a:schemeClr val="accent5">
                              <a:lumMod val="60000"/>
                              <a:lumOff val="40000"/>
                            </a:schemeClr>
                          </a:solidFill>
                        </a:rPr>
                        <a:t>r3</a:t>
                      </a:r>
                      <a:r>
                        <a:rPr lang="en-US" sz="2400" dirty="0" smtClean="0">
                          <a:solidFill>
                            <a:schemeClr val="bg1"/>
                          </a:solidFill>
                        </a:rPr>
                        <a:t>, r4</a:t>
                      </a: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00479">
                <a:tc>
                  <a:txBody>
                    <a:bodyPr/>
                    <a:lstStyle/>
                    <a:p>
                      <a:pPr algn="r"/>
                      <a:r>
                        <a:rPr lang="en-US" sz="2400" dirty="0" smtClean="0">
                          <a:solidFill>
                            <a:schemeClr val="bg1"/>
                          </a:solidFill>
                        </a:rPr>
                        <a:t>add r6, </a:t>
                      </a:r>
                      <a:r>
                        <a:rPr lang="en-US" sz="2400" dirty="0" smtClean="0">
                          <a:solidFill>
                            <a:srgbClr val="FFFF00"/>
                          </a:solidFill>
                        </a:rPr>
                        <a:t>r3</a:t>
                      </a:r>
                      <a:r>
                        <a:rPr lang="en-US" sz="2400" dirty="0" smtClean="0">
                          <a:solidFill>
                            <a:schemeClr val="bg1"/>
                          </a:solidFill>
                        </a:rPr>
                        <a:t>, r8 </a:t>
                      </a: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6515">
                <a:tc>
                  <a:txBody>
                    <a:bodyPr/>
                    <a:lstStyle/>
                    <a:p>
                      <a:endParaRPr lang="en-US"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cxnSp>
        <p:nvCxnSpPr>
          <p:cNvPr id="134" name="Straight Arrow Connector 133"/>
          <p:cNvCxnSpPr/>
          <p:nvPr>
            <p:custDataLst>
              <p:tags r:id="rId4"/>
            </p:custDataLst>
          </p:nvPr>
        </p:nvCxnSpPr>
        <p:spPr>
          <a:xfrm>
            <a:off x="2057407" y="3840618"/>
            <a:ext cx="6934193"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6" name="Text Box 11"/>
          <p:cNvSpPr txBox="1">
            <a:spLocks noChangeArrowheads="1"/>
          </p:cNvSpPr>
          <p:nvPr>
            <p:custDataLst>
              <p:tags r:id="rId5"/>
            </p:custDataLst>
          </p:nvPr>
        </p:nvSpPr>
        <p:spPr bwMode="auto">
          <a:xfrm rot="16200000">
            <a:off x="76201" y="2209798"/>
            <a:ext cx="22860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8" name="Text Box 11"/>
          <p:cNvSpPr txBox="1">
            <a:spLocks noChangeArrowheads="1"/>
          </p:cNvSpPr>
          <p:nvPr>
            <p:custDataLst>
              <p:tags r:id="rId6"/>
            </p:custDataLst>
          </p:nvPr>
        </p:nvSpPr>
        <p:spPr bwMode="auto">
          <a:xfrm rot="16200000">
            <a:off x="1828804" y="2209796"/>
            <a:ext cx="22860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9" name="Line 43"/>
          <p:cNvSpPr>
            <a:spLocks noChangeShapeType="1"/>
          </p:cNvSpPr>
          <p:nvPr>
            <p:custDataLst>
              <p:tags r:id="rId7"/>
            </p:custDataLst>
          </p:nvPr>
        </p:nvSpPr>
        <p:spPr bwMode="auto">
          <a:xfrm>
            <a:off x="2514601" y="25145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0" name="Line 43"/>
          <p:cNvSpPr>
            <a:spLocks noChangeShapeType="1"/>
          </p:cNvSpPr>
          <p:nvPr>
            <p:custDataLst>
              <p:tags r:id="rId8"/>
            </p:custDataLst>
          </p:nvPr>
        </p:nvSpPr>
        <p:spPr bwMode="auto">
          <a:xfrm>
            <a:off x="2514601" y="16763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1" name="Text Box 11"/>
          <p:cNvSpPr txBox="1">
            <a:spLocks noChangeArrowheads="1"/>
          </p:cNvSpPr>
          <p:nvPr>
            <p:custDataLst>
              <p:tags r:id="rId9"/>
            </p:custDataLst>
          </p:nvPr>
        </p:nvSpPr>
        <p:spPr bwMode="auto">
          <a:xfrm rot="16200000">
            <a:off x="4495802" y="2209793"/>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2" name="Line 43"/>
          <p:cNvSpPr>
            <a:spLocks noChangeShapeType="1"/>
          </p:cNvSpPr>
          <p:nvPr>
            <p:custDataLst>
              <p:tags r:id="rId10"/>
            </p:custDataLst>
          </p:nvPr>
        </p:nvSpPr>
        <p:spPr bwMode="auto">
          <a:xfrm flipV="1">
            <a:off x="5257800" y="1981195"/>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3" name="Rectangle 19"/>
          <p:cNvSpPr>
            <a:spLocks noChangeArrowheads="1"/>
          </p:cNvSpPr>
          <p:nvPr>
            <p:custDataLst>
              <p:tags r:id="rId11"/>
            </p:custDataLst>
          </p:nvPr>
        </p:nvSpPr>
        <p:spPr bwMode="auto">
          <a:xfrm>
            <a:off x="4419599" y="2209797"/>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64" name="Freeform 63"/>
          <p:cNvSpPr/>
          <p:nvPr>
            <p:custDataLst>
              <p:tags r:id="rId12"/>
            </p:custDataLst>
          </p:nvPr>
        </p:nvSpPr>
        <p:spPr>
          <a:xfrm>
            <a:off x="4800600" y="1295397"/>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ine 43"/>
          <p:cNvSpPr>
            <a:spLocks noChangeShapeType="1"/>
          </p:cNvSpPr>
          <p:nvPr>
            <p:custDataLst>
              <p:tags r:id="rId13"/>
            </p:custDataLst>
          </p:nvPr>
        </p:nvSpPr>
        <p:spPr bwMode="auto">
          <a:xfrm flipV="1">
            <a:off x="4114800" y="2362200"/>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6" name="Line 43"/>
          <p:cNvSpPr>
            <a:spLocks noChangeShapeType="1"/>
          </p:cNvSpPr>
          <p:nvPr>
            <p:custDataLst>
              <p:tags r:id="rId14"/>
            </p:custDataLst>
          </p:nvPr>
        </p:nvSpPr>
        <p:spPr bwMode="auto">
          <a:xfrm>
            <a:off x="3124200" y="3124198"/>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7" name="Text Box 11"/>
          <p:cNvSpPr txBox="1">
            <a:spLocks noChangeArrowheads="1"/>
          </p:cNvSpPr>
          <p:nvPr>
            <p:custDataLst>
              <p:tags r:id="rId15"/>
            </p:custDataLst>
          </p:nvPr>
        </p:nvSpPr>
        <p:spPr bwMode="auto">
          <a:xfrm rot="16200000">
            <a:off x="6629402" y="2209793"/>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8" name="Rectangle 4"/>
          <p:cNvSpPr>
            <a:spLocks noChangeArrowheads="1"/>
          </p:cNvSpPr>
          <p:nvPr>
            <p:custDataLst>
              <p:tags r:id="rId16"/>
            </p:custDataLst>
          </p:nvPr>
        </p:nvSpPr>
        <p:spPr bwMode="auto">
          <a:xfrm>
            <a:off x="6248400" y="2438396"/>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data</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69" name="Text Box 11"/>
          <p:cNvSpPr txBox="1">
            <a:spLocks noChangeArrowheads="1"/>
          </p:cNvSpPr>
          <p:nvPr>
            <p:custDataLst>
              <p:tags r:id="rId17"/>
            </p:custDataLst>
          </p:nvPr>
        </p:nvSpPr>
        <p:spPr bwMode="auto">
          <a:xfrm rot="16200000">
            <a:off x="2743202" y="2971797"/>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70" name="Line 43"/>
          <p:cNvSpPr>
            <a:spLocks noChangeShapeType="1"/>
          </p:cNvSpPr>
          <p:nvPr>
            <p:custDataLst>
              <p:tags r:id="rId18"/>
            </p:custDataLst>
          </p:nvPr>
        </p:nvSpPr>
        <p:spPr bwMode="auto">
          <a:xfrm flipV="1">
            <a:off x="4114800" y="1523992"/>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1" name="Line 43"/>
          <p:cNvSpPr>
            <a:spLocks noChangeShapeType="1"/>
          </p:cNvSpPr>
          <p:nvPr>
            <p:custDataLst>
              <p:tags r:id="rId19"/>
            </p:custDataLst>
          </p:nvPr>
        </p:nvSpPr>
        <p:spPr bwMode="auto">
          <a:xfrm>
            <a:off x="4648200" y="2590797"/>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72" name="Line 43"/>
          <p:cNvSpPr>
            <a:spLocks noChangeShapeType="1"/>
          </p:cNvSpPr>
          <p:nvPr>
            <p:custDataLst>
              <p:tags r:id="rId20"/>
            </p:custDataLst>
          </p:nvPr>
        </p:nvSpPr>
        <p:spPr bwMode="auto">
          <a:xfrm flipV="1">
            <a:off x="5791200" y="1981196"/>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3" name="Line 43"/>
          <p:cNvSpPr>
            <a:spLocks noChangeShapeType="1"/>
          </p:cNvSpPr>
          <p:nvPr>
            <p:custDataLst>
              <p:tags r:id="rId21"/>
            </p:custDataLst>
          </p:nvPr>
        </p:nvSpPr>
        <p:spPr bwMode="auto">
          <a:xfrm flipV="1">
            <a:off x="5791200" y="2971797"/>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4" name="Line 43"/>
          <p:cNvSpPr>
            <a:spLocks noChangeShapeType="1"/>
          </p:cNvSpPr>
          <p:nvPr>
            <p:custDataLst>
              <p:tags r:id="rId22"/>
            </p:custDataLst>
          </p:nvPr>
        </p:nvSpPr>
        <p:spPr bwMode="auto">
          <a:xfrm flipV="1">
            <a:off x="7086600" y="2971797"/>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5" name="Line 43"/>
          <p:cNvSpPr>
            <a:spLocks noChangeShapeType="1"/>
          </p:cNvSpPr>
          <p:nvPr>
            <p:custDataLst>
              <p:tags r:id="rId23"/>
            </p:custDataLst>
          </p:nvPr>
        </p:nvSpPr>
        <p:spPr bwMode="auto">
          <a:xfrm flipV="1">
            <a:off x="7924801" y="2971796"/>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6" name="Line 43"/>
          <p:cNvSpPr>
            <a:spLocks noChangeShapeType="1"/>
          </p:cNvSpPr>
          <p:nvPr>
            <p:custDataLst>
              <p:tags r:id="rId24"/>
            </p:custDataLst>
          </p:nvPr>
        </p:nvSpPr>
        <p:spPr bwMode="auto">
          <a:xfrm flipV="1">
            <a:off x="7924801" y="1981197"/>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1" name="Text Box 11"/>
          <p:cNvSpPr txBox="1">
            <a:spLocks noChangeArrowheads="1"/>
          </p:cNvSpPr>
          <p:nvPr>
            <p:custDataLst>
              <p:tags r:id="rId25"/>
            </p:custDataLst>
          </p:nvPr>
        </p:nvSpPr>
        <p:spPr bwMode="auto">
          <a:xfrm rot="16200000">
            <a:off x="2743202" y="2362198"/>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6" name="Text Box 11"/>
          <p:cNvSpPr txBox="1">
            <a:spLocks noChangeArrowheads="1"/>
          </p:cNvSpPr>
          <p:nvPr>
            <p:custDataLst>
              <p:tags r:id="rId26"/>
            </p:custDataLst>
          </p:nvPr>
        </p:nvSpPr>
        <p:spPr bwMode="auto">
          <a:xfrm rot="16200000">
            <a:off x="2743201" y="1523996"/>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7" name="Text Box 11"/>
          <p:cNvSpPr txBox="1">
            <a:spLocks noChangeArrowheads="1"/>
          </p:cNvSpPr>
          <p:nvPr>
            <p:custDataLst>
              <p:tags r:id="rId27"/>
            </p:custDataLst>
          </p:nvPr>
        </p:nvSpPr>
        <p:spPr bwMode="auto">
          <a:xfrm rot="16200000">
            <a:off x="5410204" y="2819397"/>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8" name="Text Box 11"/>
          <p:cNvSpPr txBox="1">
            <a:spLocks noChangeArrowheads="1"/>
          </p:cNvSpPr>
          <p:nvPr>
            <p:custDataLst>
              <p:tags r:id="rId28"/>
            </p:custDataLst>
          </p:nvPr>
        </p:nvSpPr>
        <p:spPr bwMode="auto">
          <a:xfrm rot="16200000">
            <a:off x="5410199"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9" name="Text Box 11"/>
          <p:cNvSpPr txBox="1">
            <a:spLocks noChangeArrowheads="1"/>
          </p:cNvSpPr>
          <p:nvPr>
            <p:custDataLst>
              <p:tags r:id="rId29"/>
            </p:custDataLst>
          </p:nvPr>
        </p:nvSpPr>
        <p:spPr bwMode="auto">
          <a:xfrm rot="16200000">
            <a:off x="7543801" y="2819396"/>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0" name="Text Box 11"/>
          <p:cNvSpPr txBox="1">
            <a:spLocks noChangeArrowheads="1"/>
          </p:cNvSpPr>
          <p:nvPr>
            <p:custDataLst>
              <p:tags r:id="rId30"/>
            </p:custDataLst>
          </p:nvPr>
        </p:nvSpPr>
        <p:spPr bwMode="auto">
          <a:xfrm rot="16200000">
            <a:off x="7543800"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1" name="Line 43"/>
          <p:cNvSpPr>
            <a:spLocks noChangeShapeType="1"/>
          </p:cNvSpPr>
          <p:nvPr>
            <p:custDataLst>
              <p:tags r:id="rId31"/>
            </p:custDataLst>
          </p:nvPr>
        </p:nvSpPr>
        <p:spPr bwMode="auto">
          <a:xfrm>
            <a:off x="6629400" y="1981197"/>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22" name="Rectangle 4"/>
          <p:cNvSpPr>
            <a:spLocks noChangeArrowheads="1"/>
          </p:cNvSpPr>
          <p:nvPr>
            <p:custDataLst>
              <p:tags r:id="rId32"/>
            </p:custDataLst>
          </p:nvPr>
        </p:nvSpPr>
        <p:spPr bwMode="auto">
          <a:xfrm>
            <a:off x="152400" y="2133597"/>
            <a:ext cx="762000"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inst</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123" name="Rectangle 19"/>
          <p:cNvSpPr>
            <a:spLocks noChangeArrowheads="1"/>
          </p:cNvSpPr>
          <p:nvPr>
            <p:custDataLst>
              <p:tags r:id="rId33"/>
            </p:custDataLst>
          </p:nvPr>
        </p:nvSpPr>
        <p:spPr bwMode="auto">
          <a:xfrm>
            <a:off x="8229601" y="1828797"/>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nvGrpSpPr>
          <p:cNvPr id="124" name="Group 110"/>
          <p:cNvGrpSpPr/>
          <p:nvPr>
            <p:custDataLst>
              <p:tags r:id="rId34"/>
            </p:custDataLst>
          </p:nvPr>
        </p:nvGrpSpPr>
        <p:grpSpPr>
          <a:xfrm>
            <a:off x="1752600" y="1447799"/>
            <a:ext cx="762001" cy="1295400"/>
            <a:chOff x="2590798" y="914401"/>
            <a:chExt cx="762001" cy="1295400"/>
          </a:xfrm>
          <a:solidFill>
            <a:schemeClr val="bg2"/>
          </a:solidFill>
        </p:grpSpPr>
        <p:sp>
          <p:nvSpPr>
            <p:cNvPr id="125" name="Rectangle 22"/>
            <p:cNvSpPr>
              <a:spLocks noChangeArrowheads="1"/>
            </p:cNvSpPr>
            <p:nvPr>
              <p:custDataLst>
                <p:tags r:id="rId54"/>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26" name="TextBox 125"/>
            <p:cNvSpPr txBox="1"/>
            <p:nvPr>
              <p:custDataLst>
                <p:tags r:id="rId55"/>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chemeClr val="bg1"/>
                  </a:solidFill>
                </a:rPr>
                <a:t>D</a:t>
              </a:r>
            </a:p>
          </p:txBody>
        </p:sp>
        <p:sp>
          <p:nvSpPr>
            <p:cNvPr id="127" name="TextBox 126"/>
            <p:cNvSpPr txBox="1"/>
            <p:nvPr>
              <p:custDataLst>
                <p:tags r:id="rId56"/>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B</a:t>
              </a:r>
            </a:p>
          </p:txBody>
        </p:sp>
        <p:sp>
          <p:nvSpPr>
            <p:cNvPr id="128" name="TextBox 127"/>
            <p:cNvSpPr txBox="1"/>
            <p:nvPr>
              <p:custDataLst>
                <p:tags r:id="rId57"/>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A</a:t>
              </a:r>
            </a:p>
          </p:txBody>
        </p:sp>
      </p:grpSp>
      <p:sp>
        <p:nvSpPr>
          <p:cNvPr id="129" name="Rectangle 19"/>
          <p:cNvSpPr>
            <a:spLocks noChangeArrowheads="1"/>
          </p:cNvSpPr>
          <p:nvPr>
            <p:custDataLst>
              <p:tags r:id="rId35"/>
            </p:custDataLst>
          </p:nvPr>
        </p:nvSpPr>
        <p:spPr bwMode="auto">
          <a:xfrm>
            <a:off x="3962400" y="1981200"/>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30" name="Rectangle 19"/>
          <p:cNvSpPr>
            <a:spLocks noChangeArrowheads="1"/>
          </p:cNvSpPr>
          <p:nvPr>
            <p:custDataLst>
              <p:tags r:id="rId36"/>
            </p:custDataLst>
          </p:nvPr>
        </p:nvSpPr>
        <p:spPr bwMode="auto">
          <a:xfrm>
            <a:off x="3962400" y="11430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31" name="Line 43"/>
          <p:cNvSpPr>
            <a:spLocks noChangeShapeType="1"/>
          </p:cNvSpPr>
          <p:nvPr>
            <p:custDataLst>
              <p:tags r:id="rId37"/>
            </p:custDataLst>
          </p:nvPr>
        </p:nvSpPr>
        <p:spPr bwMode="auto">
          <a:xfrm flipV="1">
            <a:off x="3124200" y="1676400"/>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2" name="Line 43"/>
          <p:cNvSpPr>
            <a:spLocks noChangeShapeType="1"/>
          </p:cNvSpPr>
          <p:nvPr>
            <p:custDataLst>
              <p:tags r:id="rId38"/>
            </p:custDataLst>
          </p:nvPr>
        </p:nvSpPr>
        <p:spPr bwMode="auto">
          <a:xfrm flipV="1">
            <a:off x="3352800" y="2285999"/>
            <a:ext cx="609600" cy="1"/>
          </a:xfrm>
          <a:prstGeom prst="line">
            <a:avLst/>
          </a:prstGeom>
          <a:noFill/>
          <a:ln w="38100" cap="sq">
            <a:solidFill>
              <a:schemeClr val="accent4">
                <a:lumMod val="75000"/>
              </a:schemeClr>
            </a:solidFill>
            <a:prstDash val="solid"/>
            <a:round/>
            <a:headEnd type="none" w="med" len="med"/>
            <a:tailEnd type="arrow" w="sm" len="sm"/>
          </a:ln>
          <a:effectLst/>
        </p:spPr>
        <p:txBody>
          <a:bodyPr wrap="square" anchor="ctr" anchorCtr="1">
            <a:noAutofit/>
          </a:bodyPr>
          <a:lstStyle/>
          <a:p>
            <a:endParaRPr lang="en-US"/>
          </a:p>
        </p:txBody>
      </p:sp>
      <p:sp>
        <p:nvSpPr>
          <p:cNvPr id="133" name="Line 43"/>
          <p:cNvSpPr>
            <a:spLocks noChangeShapeType="1"/>
          </p:cNvSpPr>
          <p:nvPr>
            <p:custDataLst>
              <p:tags r:id="rId39"/>
            </p:custDataLst>
          </p:nvPr>
        </p:nvSpPr>
        <p:spPr bwMode="auto">
          <a:xfrm flipV="1">
            <a:off x="3581400" y="2057399"/>
            <a:ext cx="381000" cy="1"/>
          </a:xfrm>
          <a:prstGeom prst="line">
            <a:avLst/>
          </a:prstGeom>
          <a:noFill/>
          <a:ln w="38100" cap="sq">
            <a:solidFill>
              <a:schemeClr val="accent4">
                <a:lumMod val="75000"/>
              </a:schemeClr>
            </a:solidFill>
            <a:prstDash val="solid"/>
            <a:round/>
            <a:headEnd type="none" w="med" len="med"/>
            <a:tailEnd type="arrow" w="sm" len="sm"/>
          </a:ln>
          <a:effectLst/>
        </p:spPr>
        <p:txBody>
          <a:bodyPr wrap="square" anchor="ctr" anchorCtr="1">
            <a:noAutofit/>
          </a:bodyPr>
          <a:lstStyle/>
          <a:p>
            <a:endParaRPr lang="en-US"/>
          </a:p>
        </p:txBody>
      </p:sp>
      <p:sp>
        <p:nvSpPr>
          <p:cNvPr id="135" name="Line 43"/>
          <p:cNvSpPr>
            <a:spLocks noChangeShapeType="1"/>
          </p:cNvSpPr>
          <p:nvPr>
            <p:custDataLst>
              <p:tags r:id="rId40"/>
            </p:custDataLst>
          </p:nvPr>
        </p:nvSpPr>
        <p:spPr bwMode="auto">
          <a:xfrm>
            <a:off x="3124200" y="2514598"/>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6" name="Line 43"/>
          <p:cNvSpPr>
            <a:spLocks noChangeShapeType="1"/>
          </p:cNvSpPr>
          <p:nvPr>
            <p:custDataLst>
              <p:tags r:id="rId41"/>
            </p:custDataLst>
          </p:nvPr>
        </p:nvSpPr>
        <p:spPr bwMode="auto">
          <a:xfrm flipH="1" flipV="1">
            <a:off x="3581400" y="914400"/>
            <a:ext cx="2514600" cy="0"/>
          </a:xfrm>
          <a:prstGeom prst="line">
            <a:avLst/>
          </a:prstGeom>
          <a:noFill/>
          <a:ln w="38100" cap="sq">
            <a:solidFill>
              <a:schemeClr val="accent4">
                <a:lumMod val="75000"/>
              </a:schemeClr>
            </a:solidFill>
            <a:prstDash val="solid"/>
            <a:round/>
            <a:headEnd type="none" w="med" len="med"/>
            <a:tailEnd type="none" w="med" len="med"/>
          </a:ln>
          <a:effectLst/>
        </p:spPr>
        <p:txBody>
          <a:bodyPr wrap="square" anchor="ctr" anchorCtr="1">
            <a:noAutofit/>
          </a:bodyPr>
          <a:lstStyle/>
          <a:p>
            <a:endParaRPr lang="en-US"/>
          </a:p>
        </p:txBody>
      </p:sp>
      <p:sp>
        <p:nvSpPr>
          <p:cNvPr id="137" name="Line 43"/>
          <p:cNvSpPr>
            <a:spLocks noChangeShapeType="1"/>
          </p:cNvSpPr>
          <p:nvPr>
            <p:custDataLst>
              <p:tags r:id="rId42"/>
            </p:custDataLst>
          </p:nvPr>
        </p:nvSpPr>
        <p:spPr bwMode="auto">
          <a:xfrm flipH="1">
            <a:off x="6096000" y="914400"/>
            <a:ext cx="0" cy="1066800"/>
          </a:xfrm>
          <a:prstGeom prst="line">
            <a:avLst/>
          </a:prstGeom>
          <a:noFill/>
          <a:ln w="38100" cap="sq">
            <a:solidFill>
              <a:schemeClr val="accent4">
                <a:lumMod val="75000"/>
              </a:schemeClr>
            </a:solidFill>
            <a:prstDash val="solid"/>
            <a:round/>
            <a:headEnd type="none" w="med" len="med"/>
            <a:tailEnd type="oval" w="med" len="med"/>
          </a:ln>
          <a:effectLst/>
        </p:spPr>
        <p:txBody>
          <a:bodyPr wrap="square" anchor="ctr" anchorCtr="1">
            <a:noAutofit/>
          </a:bodyPr>
          <a:lstStyle/>
          <a:p>
            <a:endParaRPr lang="en-US"/>
          </a:p>
        </p:txBody>
      </p:sp>
      <p:sp>
        <p:nvSpPr>
          <p:cNvPr id="138" name="Line 43"/>
          <p:cNvSpPr>
            <a:spLocks noChangeShapeType="1"/>
          </p:cNvSpPr>
          <p:nvPr>
            <p:custDataLst>
              <p:tags r:id="rId43"/>
            </p:custDataLst>
          </p:nvPr>
        </p:nvSpPr>
        <p:spPr bwMode="auto">
          <a:xfrm flipV="1">
            <a:off x="3352800" y="1447800"/>
            <a:ext cx="609600" cy="1"/>
          </a:xfrm>
          <a:prstGeom prst="line">
            <a:avLst/>
          </a:prstGeom>
          <a:noFill/>
          <a:ln w="38100" cap="sq">
            <a:solidFill>
              <a:schemeClr val="accent4">
                <a:lumMod val="75000"/>
              </a:schemeClr>
            </a:solidFill>
            <a:prstDash val="solid"/>
            <a:round/>
            <a:headEnd type="oval" w="med" len="med"/>
            <a:tailEnd type="arrow" w="sm" len="sm"/>
          </a:ln>
          <a:effectLst/>
        </p:spPr>
        <p:txBody>
          <a:bodyPr wrap="square" anchor="ctr" anchorCtr="1">
            <a:noAutofit/>
          </a:bodyPr>
          <a:lstStyle/>
          <a:p>
            <a:endParaRPr lang="en-US"/>
          </a:p>
        </p:txBody>
      </p:sp>
      <p:sp>
        <p:nvSpPr>
          <p:cNvPr id="139" name="Line 43"/>
          <p:cNvSpPr>
            <a:spLocks noChangeShapeType="1"/>
          </p:cNvSpPr>
          <p:nvPr>
            <p:custDataLst>
              <p:tags r:id="rId44"/>
            </p:custDataLst>
          </p:nvPr>
        </p:nvSpPr>
        <p:spPr bwMode="auto">
          <a:xfrm flipH="1" flipV="1">
            <a:off x="3352800" y="1600200"/>
            <a:ext cx="0" cy="381000"/>
          </a:xfrm>
          <a:prstGeom prst="line">
            <a:avLst/>
          </a:prstGeom>
          <a:noFill/>
          <a:ln w="127000" cap="sq">
            <a:solidFill>
              <a:schemeClr val="bg2"/>
            </a:solidFill>
            <a:prstDash val="solid"/>
            <a:round/>
            <a:headEnd type="none" w="med" len="med"/>
            <a:tailEnd type="none" w="med" len="med"/>
          </a:ln>
          <a:effectLst/>
        </p:spPr>
        <p:txBody>
          <a:bodyPr wrap="square" anchor="ctr" anchorCtr="1">
            <a:noAutofit/>
          </a:bodyPr>
          <a:lstStyle/>
          <a:p>
            <a:endParaRPr lang="en-US"/>
          </a:p>
        </p:txBody>
      </p:sp>
      <p:sp>
        <p:nvSpPr>
          <p:cNvPr id="140" name="Line 43"/>
          <p:cNvSpPr>
            <a:spLocks noChangeShapeType="1"/>
          </p:cNvSpPr>
          <p:nvPr>
            <p:custDataLst>
              <p:tags r:id="rId45"/>
            </p:custDataLst>
          </p:nvPr>
        </p:nvSpPr>
        <p:spPr bwMode="auto">
          <a:xfrm flipH="1" flipV="1">
            <a:off x="3581400" y="1219200"/>
            <a:ext cx="0" cy="685800"/>
          </a:xfrm>
          <a:prstGeom prst="line">
            <a:avLst/>
          </a:prstGeom>
          <a:noFill/>
          <a:ln w="127000" cap="sq">
            <a:solidFill>
              <a:schemeClr val="bg2"/>
            </a:solidFill>
            <a:prstDash val="solid"/>
            <a:round/>
            <a:headEnd type="none" w="med" len="med"/>
            <a:tailEnd type="none" w="med" len="med"/>
          </a:ln>
          <a:effectLst/>
        </p:spPr>
        <p:txBody>
          <a:bodyPr wrap="square" anchor="ctr" anchorCtr="1">
            <a:noAutofit/>
          </a:bodyPr>
          <a:lstStyle/>
          <a:p>
            <a:endParaRPr lang="en-US"/>
          </a:p>
        </p:txBody>
      </p:sp>
      <p:sp>
        <p:nvSpPr>
          <p:cNvPr id="141" name="Line 43"/>
          <p:cNvSpPr>
            <a:spLocks noChangeShapeType="1"/>
          </p:cNvSpPr>
          <p:nvPr>
            <p:custDataLst>
              <p:tags r:id="rId46"/>
            </p:custDataLst>
          </p:nvPr>
        </p:nvSpPr>
        <p:spPr bwMode="auto">
          <a:xfrm flipV="1">
            <a:off x="3581400" y="914398"/>
            <a:ext cx="0" cy="1143001"/>
          </a:xfrm>
          <a:prstGeom prst="line">
            <a:avLst/>
          </a:prstGeom>
          <a:noFill/>
          <a:ln w="38100" cap="sq">
            <a:solidFill>
              <a:schemeClr val="accent4">
                <a:lumMod val="75000"/>
              </a:schemeClr>
            </a:solidFill>
            <a:prstDash val="solid"/>
            <a:round/>
            <a:headEnd type="none" w="med" len="med"/>
            <a:tailEnd type="none" w="med" len="med"/>
          </a:ln>
          <a:effectLst/>
        </p:spPr>
        <p:txBody>
          <a:bodyPr wrap="square" anchor="ctr" anchorCtr="1">
            <a:noAutofit/>
          </a:bodyPr>
          <a:lstStyle/>
          <a:p>
            <a:endParaRPr lang="en-US"/>
          </a:p>
        </p:txBody>
      </p:sp>
      <p:sp>
        <p:nvSpPr>
          <p:cNvPr id="142" name="Line 43"/>
          <p:cNvSpPr>
            <a:spLocks noChangeShapeType="1"/>
          </p:cNvSpPr>
          <p:nvPr>
            <p:custDataLst>
              <p:tags r:id="rId47"/>
            </p:custDataLst>
          </p:nvPr>
        </p:nvSpPr>
        <p:spPr bwMode="auto">
          <a:xfrm flipV="1">
            <a:off x="3581400" y="1219200"/>
            <a:ext cx="381000" cy="1"/>
          </a:xfrm>
          <a:prstGeom prst="line">
            <a:avLst/>
          </a:prstGeom>
          <a:noFill/>
          <a:ln w="38100" cap="sq">
            <a:solidFill>
              <a:schemeClr val="accent4">
                <a:lumMod val="75000"/>
              </a:schemeClr>
            </a:solidFill>
            <a:prstDash val="solid"/>
            <a:round/>
            <a:headEnd type="oval" w="med" len="med"/>
            <a:tailEnd type="arrow" w="sm" len="sm"/>
          </a:ln>
          <a:effectLst/>
        </p:spPr>
        <p:txBody>
          <a:bodyPr wrap="square" anchor="ctr" anchorCtr="1">
            <a:noAutofit/>
          </a:bodyPr>
          <a:lstStyle/>
          <a:p>
            <a:endParaRPr lang="en-US"/>
          </a:p>
        </p:txBody>
      </p:sp>
      <p:sp>
        <p:nvSpPr>
          <p:cNvPr id="143" name="Line 43"/>
          <p:cNvSpPr>
            <a:spLocks noChangeShapeType="1"/>
          </p:cNvSpPr>
          <p:nvPr>
            <p:custDataLst>
              <p:tags r:id="rId48"/>
            </p:custDataLst>
          </p:nvPr>
        </p:nvSpPr>
        <p:spPr bwMode="auto">
          <a:xfrm>
            <a:off x="8458201" y="2514597"/>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4" name="Line 43"/>
          <p:cNvSpPr>
            <a:spLocks noChangeShapeType="1"/>
          </p:cNvSpPr>
          <p:nvPr>
            <p:custDataLst>
              <p:tags r:id="rId49"/>
            </p:custDataLst>
          </p:nvPr>
        </p:nvSpPr>
        <p:spPr bwMode="auto">
          <a:xfrm>
            <a:off x="8839200" y="762000"/>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5" name="Line 43"/>
          <p:cNvSpPr>
            <a:spLocks noChangeShapeType="1"/>
          </p:cNvSpPr>
          <p:nvPr>
            <p:custDataLst>
              <p:tags r:id="rId50"/>
            </p:custDataLst>
          </p:nvPr>
        </p:nvSpPr>
        <p:spPr bwMode="auto">
          <a:xfrm flipH="1" flipV="1">
            <a:off x="1523999" y="762000"/>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6" name="Line 43"/>
          <p:cNvSpPr>
            <a:spLocks noChangeShapeType="1"/>
          </p:cNvSpPr>
          <p:nvPr>
            <p:custDataLst>
              <p:tags r:id="rId51"/>
            </p:custDataLst>
          </p:nvPr>
        </p:nvSpPr>
        <p:spPr bwMode="auto">
          <a:xfrm flipV="1">
            <a:off x="3352800" y="762000"/>
            <a:ext cx="0" cy="1524000"/>
          </a:xfrm>
          <a:prstGeom prst="line">
            <a:avLst/>
          </a:prstGeom>
          <a:noFill/>
          <a:ln w="38100" cap="sq">
            <a:solidFill>
              <a:schemeClr val="accent4">
                <a:lumMod val="75000"/>
              </a:schemeClr>
            </a:solidFill>
            <a:prstDash val="solid"/>
            <a:round/>
            <a:headEnd type="none" w="med" len="med"/>
            <a:tailEnd type="oval" w="med" len="med"/>
          </a:ln>
          <a:effectLst/>
        </p:spPr>
        <p:txBody>
          <a:bodyPr wrap="square" anchor="ctr" anchorCtr="1">
            <a:noAutofit/>
          </a:bodyPr>
          <a:lstStyle/>
          <a:p>
            <a:endParaRPr lang="en-US"/>
          </a:p>
        </p:txBody>
      </p:sp>
      <p:sp>
        <p:nvSpPr>
          <p:cNvPr id="147" name="Line 43"/>
          <p:cNvSpPr>
            <a:spLocks noChangeShapeType="1"/>
          </p:cNvSpPr>
          <p:nvPr>
            <p:custDataLst>
              <p:tags r:id="rId52"/>
            </p:custDataLst>
          </p:nvPr>
        </p:nvSpPr>
        <p:spPr bwMode="auto">
          <a:xfrm flipH="1">
            <a:off x="1524000" y="762000"/>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8" name="Line 43"/>
          <p:cNvSpPr>
            <a:spLocks noChangeShapeType="1"/>
          </p:cNvSpPr>
          <p:nvPr>
            <p:custDataLst>
              <p:tags r:id="rId53"/>
            </p:custDataLst>
          </p:nvPr>
        </p:nvSpPr>
        <p:spPr bwMode="auto">
          <a:xfrm>
            <a:off x="1524000" y="2057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7" name="TextBox 76"/>
          <p:cNvSpPr txBox="1"/>
          <p:nvPr/>
        </p:nvSpPr>
        <p:spPr>
          <a:xfrm>
            <a:off x="2133600" y="4038600"/>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78" name="TextBox 77"/>
          <p:cNvSpPr txBox="1"/>
          <p:nvPr/>
        </p:nvSpPr>
        <p:spPr>
          <a:xfrm>
            <a:off x="2874784" y="4038600"/>
            <a:ext cx="542136" cy="584775"/>
          </a:xfrm>
          <a:prstGeom prst="rect">
            <a:avLst/>
          </a:prstGeom>
          <a:noFill/>
        </p:spPr>
        <p:txBody>
          <a:bodyPr wrap="none" rtlCol="0">
            <a:spAutoFit/>
          </a:bodyPr>
          <a:lstStyle/>
          <a:p>
            <a:r>
              <a:rPr lang="en-US" sz="3200" dirty="0" smtClean="0">
                <a:solidFill>
                  <a:srgbClr val="FF0000"/>
                </a:solidFill>
              </a:rPr>
              <a:t>ID</a:t>
            </a:r>
            <a:endParaRPr lang="en-US" sz="3200" dirty="0">
              <a:solidFill>
                <a:srgbClr val="FF0000"/>
              </a:solidFill>
            </a:endParaRPr>
          </a:p>
        </p:txBody>
      </p:sp>
      <p:sp>
        <p:nvSpPr>
          <p:cNvPr id="79" name="TextBox 78"/>
          <p:cNvSpPr txBox="1"/>
          <p:nvPr/>
        </p:nvSpPr>
        <p:spPr>
          <a:xfrm>
            <a:off x="3657600" y="4038600"/>
            <a:ext cx="562975" cy="584775"/>
          </a:xfrm>
          <a:prstGeom prst="rect">
            <a:avLst/>
          </a:prstGeom>
          <a:noFill/>
        </p:spPr>
        <p:txBody>
          <a:bodyPr wrap="none" rtlCol="0">
            <a:spAutoFit/>
          </a:bodyPr>
          <a:lstStyle/>
          <a:p>
            <a:r>
              <a:rPr lang="en-US" sz="3200" dirty="0" smtClean="0">
                <a:solidFill>
                  <a:srgbClr val="FF0000"/>
                </a:solidFill>
              </a:rPr>
              <a:t>Ex</a:t>
            </a:r>
            <a:endParaRPr lang="en-US" sz="3200" dirty="0">
              <a:solidFill>
                <a:srgbClr val="FF0000"/>
              </a:solidFill>
            </a:endParaRPr>
          </a:p>
        </p:txBody>
      </p:sp>
      <p:sp>
        <p:nvSpPr>
          <p:cNvPr id="80" name="TextBox 79"/>
          <p:cNvSpPr txBox="1"/>
          <p:nvPr/>
        </p:nvSpPr>
        <p:spPr>
          <a:xfrm>
            <a:off x="4466225" y="4038600"/>
            <a:ext cx="535724" cy="584775"/>
          </a:xfrm>
          <a:prstGeom prst="rect">
            <a:avLst/>
          </a:prstGeom>
          <a:noFill/>
        </p:spPr>
        <p:txBody>
          <a:bodyPr wrap="none" rtlCol="0">
            <a:spAutoFit/>
          </a:bodyPr>
          <a:lstStyle/>
          <a:p>
            <a:r>
              <a:rPr lang="en-US" sz="3200" dirty="0">
                <a:solidFill>
                  <a:schemeClr val="accent5">
                    <a:lumMod val="60000"/>
                    <a:lumOff val="40000"/>
                  </a:schemeClr>
                </a:solidFill>
              </a:rPr>
              <a:t>M</a:t>
            </a:r>
          </a:p>
        </p:txBody>
      </p:sp>
      <p:sp>
        <p:nvSpPr>
          <p:cNvPr id="81" name="TextBox 80"/>
          <p:cNvSpPr txBox="1"/>
          <p:nvPr/>
        </p:nvSpPr>
        <p:spPr>
          <a:xfrm>
            <a:off x="5257800" y="4038600"/>
            <a:ext cx="550151" cy="584775"/>
          </a:xfrm>
          <a:prstGeom prst="rect">
            <a:avLst/>
          </a:prstGeom>
          <a:noFill/>
        </p:spPr>
        <p:txBody>
          <a:bodyPr wrap="none" rtlCol="0">
            <a:spAutoFit/>
          </a:bodyPr>
          <a:lstStyle/>
          <a:p>
            <a:r>
              <a:rPr lang="en-US" sz="3200" dirty="0" smtClean="0">
                <a:solidFill>
                  <a:schemeClr val="accent5">
                    <a:lumMod val="60000"/>
                    <a:lumOff val="40000"/>
                  </a:schemeClr>
                </a:solidFill>
              </a:rPr>
              <a:t>W</a:t>
            </a:r>
            <a:endParaRPr lang="en-US" sz="3200" dirty="0">
              <a:solidFill>
                <a:schemeClr val="accent5">
                  <a:lumMod val="60000"/>
                  <a:lumOff val="40000"/>
                </a:schemeClr>
              </a:solidFill>
            </a:endParaRPr>
          </a:p>
        </p:txBody>
      </p:sp>
      <p:sp>
        <p:nvSpPr>
          <p:cNvPr id="82" name="TextBox 81"/>
          <p:cNvSpPr txBox="1"/>
          <p:nvPr/>
        </p:nvSpPr>
        <p:spPr>
          <a:xfrm>
            <a:off x="2955049" y="4825425"/>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83" name="TextBox 82"/>
          <p:cNvSpPr txBox="1"/>
          <p:nvPr/>
        </p:nvSpPr>
        <p:spPr>
          <a:xfrm>
            <a:off x="3696233" y="4825425"/>
            <a:ext cx="542136" cy="584775"/>
          </a:xfrm>
          <a:prstGeom prst="rect">
            <a:avLst/>
          </a:prstGeom>
          <a:noFill/>
        </p:spPr>
        <p:txBody>
          <a:bodyPr wrap="none" rtlCol="0">
            <a:spAutoFit/>
          </a:bodyPr>
          <a:lstStyle/>
          <a:p>
            <a:r>
              <a:rPr lang="en-US" sz="3200" dirty="0" smtClean="0">
                <a:solidFill>
                  <a:srgbClr val="FF0000"/>
                </a:solidFill>
              </a:rPr>
              <a:t>ID</a:t>
            </a:r>
            <a:endParaRPr lang="en-US" sz="3200" dirty="0">
              <a:solidFill>
                <a:srgbClr val="FF0000"/>
              </a:solidFill>
            </a:endParaRPr>
          </a:p>
        </p:txBody>
      </p:sp>
      <p:sp>
        <p:nvSpPr>
          <p:cNvPr id="84" name="TextBox 83"/>
          <p:cNvSpPr txBox="1"/>
          <p:nvPr/>
        </p:nvSpPr>
        <p:spPr>
          <a:xfrm>
            <a:off x="3717049" y="5410200"/>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85" name="TextBox 84"/>
          <p:cNvSpPr txBox="1"/>
          <p:nvPr/>
        </p:nvSpPr>
        <p:spPr>
          <a:xfrm>
            <a:off x="6934200" y="5410200"/>
            <a:ext cx="550151" cy="584775"/>
          </a:xfrm>
          <a:prstGeom prst="rect">
            <a:avLst/>
          </a:prstGeom>
          <a:noFill/>
        </p:spPr>
        <p:txBody>
          <a:bodyPr wrap="none" rtlCol="0">
            <a:spAutoFit/>
          </a:bodyPr>
          <a:lstStyle/>
          <a:p>
            <a:r>
              <a:rPr lang="en-US" sz="3200" dirty="0">
                <a:solidFill>
                  <a:schemeClr val="accent5">
                    <a:lumMod val="60000"/>
                    <a:lumOff val="40000"/>
                  </a:schemeClr>
                </a:solidFill>
              </a:rPr>
              <a:t>W</a:t>
            </a:r>
          </a:p>
        </p:txBody>
      </p:sp>
      <p:sp>
        <p:nvSpPr>
          <p:cNvPr id="86" name="TextBox 85"/>
          <p:cNvSpPr txBox="1"/>
          <p:nvPr/>
        </p:nvSpPr>
        <p:spPr>
          <a:xfrm>
            <a:off x="4495800" y="4825425"/>
            <a:ext cx="562975" cy="584775"/>
          </a:xfrm>
          <a:prstGeom prst="rect">
            <a:avLst/>
          </a:prstGeom>
          <a:noFill/>
        </p:spPr>
        <p:txBody>
          <a:bodyPr wrap="none" rtlCol="0">
            <a:spAutoFit/>
          </a:bodyPr>
          <a:lstStyle/>
          <a:p>
            <a:r>
              <a:rPr lang="en-US" sz="3200" dirty="0" smtClean="0">
                <a:solidFill>
                  <a:schemeClr val="accent5">
                    <a:lumMod val="60000"/>
                    <a:lumOff val="40000"/>
                  </a:schemeClr>
                </a:solidFill>
              </a:rPr>
              <a:t>Ex</a:t>
            </a:r>
            <a:endParaRPr lang="en-US" sz="3200" dirty="0">
              <a:solidFill>
                <a:schemeClr val="accent5">
                  <a:lumMod val="60000"/>
                  <a:lumOff val="40000"/>
                </a:schemeClr>
              </a:solidFill>
            </a:endParaRPr>
          </a:p>
        </p:txBody>
      </p:sp>
      <p:sp>
        <p:nvSpPr>
          <p:cNvPr id="87" name="TextBox 86"/>
          <p:cNvSpPr txBox="1"/>
          <p:nvPr/>
        </p:nvSpPr>
        <p:spPr>
          <a:xfrm>
            <a:off x="5287697" y="4825425"/>
            <a:ext cx="535724" cy="584775"/>
          </a:xfrm>
          <a:prstGeom prst="rect">
            <a:avLst/>
          </a:prstGeom>
          <a:noFill/>
        </p:spPr>
        <p:txBody>
          <a:bodyPr wrap="none" rtlCol="0">
            <a:spAutoFit/>
          </a:bodyPr>
          <a:lstStyle/>
          <a:p>
            <a:r>
              <a:rPr lang="en-US" sz="3200" dirty="0">
                <a:solidFill>
                  <a:schemeClr val="accent5">
                    <a:lumMod val="60000"/>
                    <a:lumOff val="40000"/>
                  </a:schemeClr>
                </a:solidFill>
              </a:rPr>
              <a:t>M</a:t>
            </a:r>
          </a:p>
        </p:txBody>
      </p:sp>
      <p:sp>
        <p:nvSpPr>
          <p:cNvPr id="105" name="TextBox 104"/>
          <p:cNvSpPr txBox="1"/>
          <p:nvPr/>
        </p:nvSpPr>
        <p:spPr>
          <a:xfrm>
            <a:off x="6087264" y="4825425"/>
            <a:ext cx="550151" cy="584775"/>
          </a:xfrm>
          <a:prstGeom prst="rect">
            <a:avLst/>
          </a:prstGeom>
          <a:noFill/>
        </p:spPr>
        <p:txBody>
          <a:bodyPr wrap="none" rtlCol="0">
            <a:spAutoFit/>
          </a:bodyPr>
          <a:lstStyle/>
          <a:p>
            <a:r>
              <a:rPr lang="en-US" sz="3200" dirty="0" smtClean="0">
                <a:solidFill>
                  <a:schemeClr val="accent5">
                    <a:lumMod val="60000"/>
                    <a:lumOff val="40000"/>
                  </a:schemeClr>
                </a:solidFill>
              </a:rPr>
              <a:t>W</a:t>
            </a:r>
            <a:endParaRPr lang="en-US" sz="3200" dirty="0">
              <a:solidFill>
                <a:schemeClr val="accent5">
                  <a:lumMod val="60000"/>
                  <a:lumOff val="40000"/>
                </a:schemeClr>
              </a:solidFill>
            </a:endParaRPr>
          </a:p>
        </p:txBody>
      </p:sp>
      <p:sp>
        <p:nvSpPr>
          <p:cNvPr id="106" name="TextBox 105"/>
          <p:cNvSpPr txBox="1"/>
          <p:nvPr/>
        </p:nvSpPr>
        <p:spPr>
          <a:xfrm>
            <a:off x="4495800" y="5410200"/>
            <a:ext cx="542136" cy="584775"/>
          </a:xfrm>
          <a:prstGeom prst="rect">
            <a:avLst/>
          </a:prstGeom>
          <a:noFill/>
        </p:spPr>
        <p:txBody>
          <a:bodyPr wrap="none" rtlCol="0">
            <a:spAutoFit/>
          </a:bodyPr>
          <a:lstStyle/>
          <a:p>
            <a:r>
              <a:rPr lang="en-US" sz="3200" dirty="0" smtClean="0">
                <a:solidFill>
                  <a:srgbClr val="FF0000"/>
                </a:solidFill>
              </a:rPr>
              <a:t>ID</a:t>
            </a:r>
            <a:endParaRPr lang="en-US" sz="3200" dirty="0">
              <a:solidFill>
                <a:srgbClr val="FF0000"/>
              </a:solidFill>
            </a:endParaRPr>
          </a:p>
        </p:txBody>
      </p:sp>
      <p:sp>
        <p:nvSpPr>
          <p:cNvPr id="107" name="TextBox 106"/>
          <p:cNvSpPr txBox="1"/>
          <p:nvPr/>
        </p:nvSpPr>
        <p:spPr>
          <a:xfrm>
            <a:off x="5334000" y="5410200"/>
            <a:ext cx="562975" cy="584775"/>
          </a:xfrm>
          <a:prstGeom prst="rect">
            <a:avLst/>
          </a:prstGeom>
          <a:noFill/>
        </p:spPr>
        <p:txBody>
          <a:bodyPr wrap="none" rtlCol="0">
            <a:spAutoFit/>
          </a:bodyPr>
          <a:lstStyle/>
          <a:p>
            <a:r>
              <a:rPr lang="en-US" sz="3200" dirty="0" smtClean="0">
                <a:solidFill>
                  <a:schemeClr val="accent5">
                    <a:lumMod val="60000"/>
                    <a:lumOff val="40000"/>
                  </a:schemeClr>
                </a:solidFill>
              </a:rPr>
              <a:t>Ex</a:t>
            </a:r>
            <a:endParaRPr lang="en-US" sz="3200" dirty="0">
              <a:solidFill>
                <a:schemeClr val="accent5">
                  <a:lumMod val="60000"/>
                  <a:lumOff val="40000"/>
                </a:schemeClr>
              </a:solidFill>
            </a:endParaRPr>
          </a:p>
        </p:txBody>
      </p:sp>
      <p:sp>
        <p:nvSpPr>
          <p:cNvPr id="108" name="TextBox 107"/>
          <p:cNvSpPr txBox="1"/>
          <p:nvPr/>
        </p:nvSpPr>
        <p:spPr>
          <a:xfrm>
            <a:off x="6112751" y="5410200"/>
            <a:ext cx="535724" cy="584775"/>
          </a:xfrm>
          <a:prstGeom prst="rect">
            <a:avLst/>
          </a:prstGeom>
          <a:noFill/>
        </p:spPr>
        <p:txBody>
          <a:bodyPr wrap="none" rtlCol="0">
            <a:spAutoFit/>
          </a:bodyPr>
          <a:lstStyle/>
          <a:p>
            <a:r>
              <a:rPr lang="en-US" sz="3200" dirty="0">
                <a:solidFill>
                  <a:schemeClr val="accent5">
                    <a:lumMod val="60000"/>
                    <a:lumOff val="40000"/>
                  </a:schemeClr>
                </a:solidFill>
              </a:rPr>
              <a:t>M</a:t>
            </a:r>
          </a:p>
        </p:txBody>
      </p:sp>
      <p:sp>
        <p:nvSpPr>
          <p:cNvPr id="109" name="TextBox 108"/>
          <p:cNvSpPr txBox="1"/>
          <p:nvPr/>
        </p:nvSpPr>
        <p:spPr>
          <a:xfrm>
            <a:off x="4572000" y="5943600"/>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110" name="TextBox 109"/>
          <p:cNvSpPr txBox="1"/>
          <p:nvPr/>
        </p:nvSpPr>
        <p:spPr>
          <a:xfrm>
            <a:off x="5313184" y="5943600"/>
            <a:ext cx="542136" cy="584775"/>
          </a:xfrm>
          <a:prstGeom prst="rect">
            <a:avLst/>
          </a:prstGeom>
          <a:noFill/>
        </p:spPr>
        <p:txBody>
          <a:bodyPr wrap="none" rtlCol="0">
            <a:spAutoFit/>
          </a:bodyPr>
          <a:lstStyle/>
          <a:p>
            <a:r>
              <a:rPr lang="en-US" sz="3200" dirty="0" smtClean="0">
                <a:solidFill>
                  <a:schemeClr val="accent5">
                    <a:lumMod val="60000"/>
                    <a:lumOff val="40000"/>
                  </a:schemeClr>
                </a:solidFill>
              </a:rPr>
              <a:t>ID</a:t>
            </a:r>
            <a:endParaRPr lang="en-US" sz="3200" dirty="0">
              <a:solidFill>
                <a:schemeClr val="accent5">
                  <a:lumMod val="60000"/>
                  <a:lumOff val="40000"/>
                </a:schemeClr>
              </a:solidFill>
            </a:endParaRPr>
          </a:p>
        </p:txBody>
      </p:sp>
      <p:sp>
        <p:nvSpPr>
          <p:cNvPr id="112" name="TextBox 111"/>
          <p:cNvSpPr txBox="1"/>
          <p:nvPr/>
        </p:nvSpPr>
        <p:spPr>
          <a:xfrm>
            <a:off x="6096000" y="5943600"/>
            <a:ext cx="562975" cy="584775"/>
          </a:xfrm>
          <a:prstGeom prst="rect">
            <a:avLst/>
          </a:prstGeom>
          <a:noFill/>
        </p:spPr>
        <p:txBody>
          <a:bodyPr wrap="none" rtlCol="0">
            <a:spAutoFit/>
          </a:bodyPr>
          <a:lstStyle/>
          <a:p>
            <a:r>
              <a:rPr lang="en-US" sz="3200" dirty="0" smtClean="0">
                <a:solidFill>
                  <a:schemeClr val="accent5">
                    <a:lumMod val="60000"/>
                    <a:lumOff val="40000"/>
                  </a:schemeClr>
                </a:solidFill>
              </a:rPr>
              <a:t>Ex</a:t>
            </a:r>
            <a:endParaRPr lang="en-US" sz="3200" dirty="0">
              <a:solidFill>
                <a:schemeClr val="accent5">
                  <a:lumMod val="60000"/>
                  <a:lumOff val="40000"/>
                </a:schemeClr>
              </a:solidFill>
            </a:endParaRPr>
          </a:p>
        </p:txBody>
      </p:sp>
      <p:cxnSp>
        <p:nvCxnSpPr>
          <p:cNvPr id="113" name="Straight Connector 112"/>
          <p:cNvCxnSpPr>
            <a:endCxn id="86" idx="1"/>
          </p:cNvCxnSpPr>
          <p:nvPr/>
        </p:nvCxnSpPr>
        <p:spPr>
          <a:xfrm>
            <a:off x="4419598" y="4343400"/>
            <a:ext cx="76202" cy="774413"/>
          </a:xfrm>
          <a:prstGeom prst="line">
            <a:avLst/>
          </a:prstGeom>
          <a:ln w="25400">
            <a:solidFill>
              <a:schemeClr val="accent5">
                <a:lumMod val="60000"/>
                <a:lumOff val="40000"/>
              </a:schemeClr>
            </a:solidFill>
            <a:headEnd type="oval" w="lg" len="lg"/>
            <a:tailEnd type="arrow" w="lg" len="lg"/>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81" idx="1"/>
            <a:endCxn id="107" idx="1"/>
          </p:cNvCxnSpPr>
          <p:nvPr/>
        </p:nvCxnSpPr>
        <p:spPr>
          <a:xfrm>
            <a:off x="5257800" y="4330988"/>
            <a:ext cx="76200" cy="1371600"/>
          </a:xfrm>
          <a:prstGeom prst="line">
            <a:avLst/>
          </a:prstGeom>
          <a:ln w="25400">
            <a:solidFill>
              <a:schemeClr val="accent5">
                <a:lumMod val="60000"/>
                <a:lumOff val="40000"/>
              </a:schemeClr>
            </a:solidFill>
            <a:headEnd type="oval" w="lg" len="lg"/>
            <a:tailEnd type="arrow" w="lg" len="lg"/>
          </a:ln>
        </p:spPr>
        <p:style>
          <a:lnRef idx="1">
            <a:schemeClr val="accent1"/>
          </a:lnRef>
          <a:fillRef idx="0">
            <a:schemeClr val="accent1"/>
          </a:fillRef>
          <a:effectRef idx="0">
            <a:schemeClr val="accent1"/>
          </a:effectRef>
          <a:fontRef idx="minor">
            <a:schemeClr val="tx1"/>
          </a:fontRef>
        </p:style>
      </p:cxnSp>
      <p:grpSp>
        <p:nvGrpSpPr>
          <p:cNvPr id="115" name="Group 114"/>
          <p:cNvGrpSpPr/>
          <p:nvPr/>
        </p:nvGrpSpPr>
        <p:grpSpPr>
          <a:xfrm>
            <a:off x="5334000" y="4645968"/>
            <a:ext cx="478852" cy="230832"/>
            <a:chOff x="5334000" y="2131368"/>
            <a:chExt cx="478852" cy="230832"/>
          </a:xfrm>
        </p:grpSpPr>
        <p:sp>
          <p:nvSpPr>
            <p:cNvPr id="149" name="Rectangle 148"/>
            <p:cNvSpPr/>
            <p:nvPr/>
          </p:nvSpPr>
          <p:spPr>
            <a:xfrm>
              <a:off x="5334000" y="2131368"/>
              <a:ext cx="250252" cy="230832"/>
            </a:xfrm>
            <a:prstGeom prst="rect">
              <a:avLst/>
            </a:prstGeom>
            <a:pattFill prst="wdUpDiag">
              <a:fgClr>
                <a:schemeClr val="accent5">
                  <a:lumMod val="60000"/>
                  <a:lumOff val="40000"/>
                </a:schemeClr>
              </a:fgClr>
              <a:bgClr>
                <a:schemeClr val="bg2"/>
              </a:bgClr>
            </a:patt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50" name="Rectangle 149"/>
            <p:cNvSpPr/>
            <p:nvPr/>
          </p:nvSpPr>
          <p:spPr>
            <a:xfrm>
              <a:off x="5562600" y="2131368"/>
              <a:ext cx="250252" cy="230832"/>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grpSp>
      <p:grpSp>
        <p:nvGrpSpPr>
          <p:cNvPr id="151" name="Group 150"/>
          <p:cNvGrpSpPr/>
          <p:nvPr/>
        </p:nvGrpSpPr>
        <p:grpSpPr>
          <a:xfrm>
            <a:off x="5334000" y="6474768"/>
            <a:ext cx="478852" cy="230832"/>
            <a:chOff x="5334000" y="5636568"/>
            <a:chExt cx="478852" cy="230832"/>
          </a:xfrm>
        </p:grpSpPr>
        <p:sp>
          <p:nvSpPr>
            <p:cNvPr id="152" name="Rectangle 151"/>
            <p:cNvSpPr/>
            <p:nvPr/>
          </p:nvSpPr>
          <p:spPr>
            <a:xfrm>
              <a:off x="5334000" y="5636568"/>
              <a:ext cx="250252" cy="230832"/>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53" name="Rectangle 152"/>
            <p:cNvSpPr/>
            <p:nvPr/>
          </p:nvSpPr>
          <p:spPr>
            <a:xfrm>
              <a:off x="5562600" y="5636568"/>
              <a:ext cx="250252" cy="230832"/>
            </a:xfrm>
            <a:prstGeom prst="rect">
              <a:avLst/>
            </a:prstGeom>
            <a:pattFill prst="wdUpDiag">
              <a:fgClr>
                <a:schemeClr val="accent5">
                  <a:lumMod val="60000"/>
                  <a:lumOff val="40000"/>
                </a:schemeClr>
              </a:fgClr>
              <a:bgClr>
                <a:schemeClr val="bg2"/>
              </a:bgClr>
            </a:patt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grpSp>
      <p:sp>
        <p:nvSpPr>
          <p:cNvPr id="154" name="TextBox 153"/>
          <p:cNvSpPr txBox="1"/>
          <p:nvPr/>
        </p:nvSpPr>
        <p:spPr>
          <a:xfrm>
            <a:off x="6934200" y="5943600"/>
            <a:ext cx="535724" cy="584775"/>
          </a:xfrm>
          <a:prstGeom prst="rect">
            <a:avLst/>
          </a:prstGeom>
          <a:noFill/>
        </p:spPr>
        <p:txBody>
          <a:bodyPr wrap="none" rtlCol="0">
            <a:spAutoFit/>
          </a:bodyPr>
          <a:lstStyle/>
          <a:p>
            <a:r>
              <a:rPr lang="en-US" sz="3200" dirty="0" smtClean="0">
                <a:solidFill>
                  <a:schemeClr val="accent5">
                    <a:lumMod val="60000"/>
                    <a:lumOff val="40000"/>
                  </a:schemeClr>
                </a:solidFill>
              </a:rPr>
              <a:t>M</a:t>
            </a:r>
            <a:endParaRPr lang="en-US" sz="3200" dirty="0">
              <a:solidFill>
                <a:schemeClr val="accent5">
                  <a:lumMod val="60000"/>
                  <a:lumOff val="40000"/>
                </a:schemeClr>
              </a:solidFill>
            </a:endParaRPr>
          </a:p>
        </p:txBody>
      </p:sp>
      <p:sp>
        <p:nvSpPr>
          <p:cNvPr id="155" name="TextBox 154"/>
          <p:cNvSpPr txBox="1"/>
          <p:nvPr/>
        </p:nvSpPr>
        <p:spPr>
          <a:xfrm>
            <a:off x="7693876" y="5943600"/>
            <a:ext cx="550151" cy="584775"/>
          </a:xfrm>
          <a:prstGeom prst="rect">
            <a:avLst/>
          </a:prstGeom>
          <a:noFill/>
        </p:spPr>
        <p:txBody>
          <a:bodyPr wrap="none" rtlCol="0">
            <a:spAutoFit/>
          </a:bodyPr>
          <a:lstStyle/>
          <a:p>
            <a:r>
              <a:rPr lang="en-US" sz="3200" dirty="0">
                <a:solidFill>
                  <a:schemeClr val="accent5">
                    <a:lumMod val="60000"/>
                    <a:lumOff val="40000"/>
                  </a:schemeClr>
                </a:solidFill>
              </a:rPr>
              <a:t>W</a:t>
            </a:r>
          </a:p>
        </p:txBody>
      </p:sp>
      <p:sp>
        <p:nvSpPr>
          <p:cNvPr id="88" name="Rectangle 87"/>
          <p:cNvSpPr/>
          <p:nvPr/>
        </p:nvSpPr>
        <p:spPr>
          <a:xfrm>
            <a:off x="7778780" y="3429000"/>
            <a:ext cx="1441420" cy="430887"/>
          </a:xfrm>
          <a:prstGeom prst="rect">
            <a:avLst/>
          </a:prstGeom>
        </p:spPr>
        <p:txBody>
          <a:bodyPr wrap="none">
            <a:spAutoFit/>
          </a:bodyPr>
          <a:lstStyle/>
          <a:p>
            <a:pPr algn="r"/>
            <a:r>
              <a:rPr lang="en-US" sz="2200" dirty="0">
                <a:solidFill>
                  <a:schemeClr val="bg1"/>
                </a:solidFill>
                <a:latin typeface="Arial Narrow" charset="0"/>
                <a:ea typeface="Arial Narrow" charset="0"/>
                <a:cs typeface="Arial Narrow" charset="0"/>
              </a:rPr>
              <a:t>add </a:t>
            </a:r>
            <a:r>
              <a:rPr lang="en-US" sz="2200" dirty="0">
                <a:solidFill>
                  <a:srgbClr val="FFFF00"/>
                </a:solidFill>
                <a:latin typeface="Arial Narrow" charset="0"/>
                <a:ea typeface="Arial Narrow" charset="0"/>
                <a:cs typeface="Arial Narrow" charset="0"/>
              </a:rPr>
              <a:t>r3</a:t>
            </a:r>
            <a:r>
              <a:rPr lang="en-US" sz="2200" dirty="0">
                <a:solidFill>
                  <a:schemeClr val="bg1"/>
                </a:solidFill>
                <a:latin typeface="Arial Narrow" charset="0"/>
                <a:ea typeface="Arial Narrow" charset="0"/>
                <a:cs typeface="Arial Narrow" charset="0"/>
              </a:rPr>
              <a:t>, </a:t>
            </a:r>
            <a:r>
              <a:rPr lang="en-US" sz="2200" dirty="0" smtClean="0">
                <a:solidFill>
                  <a:schemeClr val="bg1"/>
                </a:solidFill>
                <a:latin typeface="Arial Narrow" charset="0"/>
                <a:ea typeface="Arial Narrow" charset="0"/>
                <a:cs typeface="Arial Narrow" charset="0"/>
              </a:rPr>
              <a:t>r1,r2</a:t>
            </a:r>
            <a:endParaRPr lang="en-US" sz="2200" dirty="0">
              <a:solidFill>
                <a:schemeClr val="bg1"/>
              </a:solidFill>
              <a:latin typeface="Arial Narrow" charset="0"/>
              <a:ea typeface="Arial Narrow" charset="0"/>
              <a:cs typeface="Arial Narrow" charset="0"/>
            </a:endParaRPr>
          </a:p>
        </p:txBody>
      </p:sp>
      <p:sp>
        <p:nvSpPr>
          <p:cNvPr id="89" name="Rectangle 88"/>
          <p:cNvSpPr/>
          <p:nvPr/>
        </p:nvSpPr>
        <p:spPr>
          <a:xfrm>
            <a:off x="5871089" y="3440017"/>
            <a:ext cx="1645002" cy="430887"/>
          </a:xfrm>
          <a:prstGeom prst="rect">
            <a:avLst/>
          </a:prstGeom>
        </p:spPr>
        <p:txBody>
          <a:bodyPr wrap="none">
            <a:spAutoFit/>
          </a:bodyPr>
          <a:lstStyle/>
          <a:p>
            <a:pPr algn="r"/>
            <a:r>
              <a:rPr lang="en-US" sz="2200" dirty="0">
                <a:solidFill>
                  <a:schemeClr val="bg1"/>
                </a:solidFill>
              </a:rPr>
              <a:t>sub r5, </a:t>
            </a:r>
            <a:r>
              <a:rPr lang="en-US" sz="2200" dirty="0">
                <a:solidFill>
                  <a:schemeClr val="accent5">
                    <a:lumMod val="60000"/>
                    <a:lumOff val="40000"/>
                  </a:schemeClr>
                </a:solidFill>
              </a:rPr>
              <a:t>r3</a:t>
            </a:r>
            <a:r>
              <a:rPr lang="en-US" sz="2200" dirty="0">
                <a:solidFill>
                  <a:schemeClr val="bg1"/>
                </a:solidFill>
              </a:rPr>
              <a:t>, r1</a:t>
            </a:r>
            <a:endParaRPr lang="en-US" sz="2200" dirty="0"/>
          </a:p>
        </p:txBody>
      </p:sp>
      <p:sp>
        <p:nvSpPr>
          <p:cNvPr id="90" name="Rectangle 89"/>
          <p:cNvSpPr/>
          <p:nvPr/>
        </p:nvSpPr>
        <p:spPr>
          <a:xfrm>
            <a:off x="3511497" y="3440017"/>
            <a:ext cx="1486305" cy="430887"/>
          </a:xfrm>
          <a:prstGeom prst="rect">
            <a:avLst/>
          </a:prstGeom>
        </p:spPr>
        <p:txBody>
          <a:bodyPr wrap="none">
            <a:spAutoFit/>
          </a:bodyPr>
          <a:lstStyle/>
          <a:p>
            <a:pPr algn="r"/>
            <a:r>
              <a:rPr lang="en-US" sz="2200" dirty="0" smtClean="0">
                <a:solidFill>
                  <a:schemeClr val="bg1"/>
                </a:solidFill>
              </a:rPr>
              <a:t>or r6, </a:t>
            </a:r>
            <a:r>
              <a:rPr lang="en-US" sz="2200" dirty="0">
                <a:solidFill>
                  <a:schemeClr val="accent5">
                    <a:lumMod val="60000"/>
                    <a:lumOff val="40000"/>
                  </a:schemeClr>
                </a:solidFill>
              </a:rPr>
              <a:t>r3</a:t>
            </a:r>
            <a:r>
              <a:rPr lang="en-US" sz="2200" dirty="0">
                <a:solidFill>
                  <a:schemeClr val="bg1"/>
                </a:solidFill>
              </a:rPr>
              <a:t>, </a:t>
            </a:r>
            <a:r>
              <a:rPr lang="en-US" sz="2200" dirty="0" smtClean="0">
                <a:solidFill>
                  <a:schemeClr val="bg1"/>
                </a:solidFill>
              </a:rPr>
              <a:t>r4</a:t>
            </a:r>
            <a:endParaRPr lang="en-US" sz="2200" dirty="0"/>
          </a:p>
        </p:txBody>
      </p:sp>
      <p:sp>
        <p:nvSpPr>
          <p:cNvPr id="91" name="Rectangle 90"/>
          <p:cNvSpPr/>
          <p:nvPr/>
        </p:nvSpPr>
        <p:spPr>
          <a:xfrm>
            <a:off x="1377980" y="3429000"/>
            <a:ext cx="1517626" cy="430887"/>
          </a:xfrm>
          <a:prstGeom prst="rect">
            <a:avLst/>
          </a:prstGeom>
        </p:spPr>
        <p:txBody>
          <a:bodyPr wrap="square">
            <a:spAutoFit/>
          </a:bodyPr>
          <a:lstStyle/>
          <a:p>
            <a:pPr algn="r"/>
            <a:r>
              <a:rPr lang="en-US" sz="2200" dirty="0">
                <a:solidFill>
                  <a:schemeClr val="bg1"/>
                </a:solidFill>
                <a:latin typeface="Arial Narrow" charset="0"/>
                <a:ea typeface="Arial Narrow" charset="0"/>
                <a:cs typeface="Arial Narrow" charset="0"/>
              </a:rPr>
              <a:t>add </a:t>
            </a:r>
            <a:r>
              <a:rPr lang="en-US" sz="2200" dirty="0" smtClean="0">
                <a:solidFill>
                  <a:schemeClr val="bg1"/>
                </a:solidFill>
                <a:latin typeface="Arial Narrow" charset="0"/>
                <a:ea typeface="Arial Narrow" charset="0"/>
                <a:cs typeface="Arial Narrow" charset="0"/>
              </a:rPr>
              <a:t>r6, </a:t>
            </a:r>
            <a:r>
              <a:rPr lang="en-US" sz="2200" dirty="0" smtClean="0">
                <a:solidFill>
                  <a:srgbClr val="FFFF00"/>
                </a:solidFill>
                <a:latin typeface="Arial Narrow" charset="0"/>
                <a:ea typeface="Arial Narrow" charset="0"/>
                <a:cs typeface="Arial Narrow" charset="0"/>
              </a:rPr>
              <a:t>r3</a:t>
            </a:r>
            <a:r>
              <a:rPr lang="en-US" sz="2200" dirty="0" smtClean="0">
                <a:solidFill>
                  <a:schemeClr val="bg1"/>
                </a:solidFill>
                <a:latin typeface="Arial Narrow" charset="0"/>
                <a:ea typeface="Arial Narrow" charset="0"/>
                <a:cs typeface="Arial Narrow" charset="0"/>
              </a:rPr>
              <a:t>, r8</a:t>
            </a:r>
            <a:endParaRPr lang="en-US" sz="2200" dirty="0">
              <a:solidFill>
                <a:schemeClr val="bg1"/>
              </a:solidFill>
              <a:latin typeface="Arial Narrow" charset="0"/>
              <a:ea typeface="Arial Narrow" charset="0"/>
              <a:cs typeface="Arial Narrow" charset="0"/>
            </a:endParaRPr>
          </a:p>
        </p:txBody>
      </p:sp>
    </p:spTree>
    <p:extLst>
      <p:ext uri="{BB962C8B-B14F-4D97-AF65-F5344CB8AC3E}">
        <p14:creationId xmlns:p14="http://schemas.microsoft.com/office/powerpoint/2010/main" val="122174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13"/>
                                        </p:tgtEl>
                                        <p:attrNameLst>
                                          <p:attrName>style.visibility</p:attrName>
                                        </p:attrNameLst>
                                      </p:cBhvr>
                                      <p:to>
                                        <p:strVal val="visible"/>
                                      </p:to>
                                    </p:set>
                                    <p:animEffect transition="in" filter="wipe(up)">
                                      <p:cBhvr>
                                        <p:cTn id="29" dur="500"/>
                                        <p:tgtEl>
                                          <p:spTgt spid="113"/>
                                        </p:tgtEl>
                                      </p:cBhvr>
                                    </p:animEffec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8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114"/>
                                        </p:tgtEl>
                                        <p:attrNameLst>
                                          <p:attrName>style.visibility</p:attrName>
                                        </p:attrNameLst>
                                      </p:cBhvr>
                                      <p:to>
                                        <p:strVal val="visible"/>
                                      </p:to>
                                    </p:set>
                                    <p:animEffect transition="in" filter="wipe(up)">
                                      <p:cBhvr>
                                        <p:cTn id="53" dur="500"/>
                                        <p:tgtEl>
                                          <p:spTgt spid="114"/>
                                        </p:tgtEl>
                                      </p:cBhvr>
                                    </p:animEffect>
                                  </p:childTnLst>
                                </p:cTn>
                              </p:par>
                            </p:childTnLst>
                          </p:cTn>
                        </p:par>
                        <p:par>
                          <p:cTn id="54" fill="hold">
                            <p:stCondLst>
                              <p:cond delay="500"/>
                            </p:stCondLst>
                            <p:childTnLst>
                              <p:par>
                                <p:cTn id="55" presetID="1" presetClass="entr" presetSubtype="0" fill="hold" grpId="0" nodeType="afterEffect">
                                  <p:stCondLst>
                                    <p:cond delay="0"/>
                                  </p:stCondLst>
                                  <p:childTnLst>
                                    <p:set>
                                      <p:cBhvr>
                                        <p:cTn id="56" dur="1" fill="hold">
                                          <p:stCondLst>
                                            <p:cond delay="0"/>
                                          </p:stCondLst>
                                        </p:cTn>
                                        <p:tgtEl>
                                          <p:spTgt spid="10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1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1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5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0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1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8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5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80" grpId="0"/>
      <p:bldP spid="81" grpId="0"/>
      <p:bldP spid="82" grpId="0"/>
      <p:bldP spid="83" grpId="0"/>
      <p:bldP spid="84" grpId="0"/>
      <p:bldP spid="85" grpId="0"/>
      <p:bldP spid="86" grpId="0"/>
      <p:bldP spid="87" grpId="0"/>
      <p:bldP spid="105" grpId="0"/>
      <p:bldP spid="106" grpId="0"/>
      <p:bldP spid="107" grpId="0"/>
      <p:bldP spid="108" grpId="0"/>
      <p:bldP spid="109" grpId="0"/>
      <p:bldP spid="110" grpId="0"/>
      <p:bldP spid="112" grpId="0"/>
      <p:bldP spid="154" grpId="0"/>
      <p:bldP spid="1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9363" name="Rectangle 3"/>
          <p:cNvSpPr>
            <a:spLocks noGrp="1" noChangeArrowheads="1"/>
          </p:cNvSpPr>
          <p:nvPr>
            <p:ph idx="1"/>
            <p:custDataLst>
              <p:tags r:id="rId1"/>
            </p:custDataLst>
          </p:nvPr>
        </p:nvSpPr>
        <p:spPr>
          <a:xfrm>
            <a:off x="762000" y="3933825"/>
            <a:ext cx="7845425" cy="2009775"/>
          </a:xfrm>
        </p:spPr>
        <p:txBody>
          <a:bodyPr>
            <a:noAutofit/>
          </a:bodyPr>
          <a:lstStyle/>
          <a:p>
            <a:pPr>
              <a:lnSpc>
                <a:spcPct val="84000"/>
              </a:lnSpc>
            </a:pPr>
            <a:r>
              <a:rPr lang="en-US" dirty="0" smtClean="0"/>
              <a:t>Elapsed </a:t>
            </a:r>
            <a:r>
              <a:rPr lang="en-US" dirty="0"/>
              <a:t>Time for Alice: 4</a:t>
            </a:r>
          </a:p>
          <a:p>
            <a:pPr>
              <a:lnSpc>
                <a:spcPct val="84000"/>
              </a:lnSpc>
            </a:pPr>
            <a:r>
              <a:rPr lang="en-US" dirty="0"/>
              <a:t>Elapsed Time for Bob: 4</a:t>
            </a:r>
          </a:p>
          <a:p>
            <a:pPr>
              <a:lnSpc>
                <a:spcPct val="84000"/>
              </a:lnSpc>
            </a:pPr>
            <a:r>
              <a:rPr lang="en-US" dirty="0" smtClean="0"/>
              <a:t>Total elapsed time: 4*N</a:t>
            </a:r>
            <a:endParaRPr lang="en-US" dirty="0"/>
          </a:p>
          <a:p>
            <a:pPr>
              <a:lnSpc>
                <a:spcPct val="84000"/>
              </a:lnSpc>
            </a:pPr>
            <a:r>
              <a:rPr lang="en-US" dirty="0" smtClean="0"/>
              <a:t>Can we do better?</a:t>
            </a:r>
            <a:endParaRPr lang="en-US" dirty="0"/>
          </a:p>
        </p:txBody>
      </p:sp>
      <p:grpSp>
        <p:nvGrpSpPr>
          <p:cNvPr id="2" name="Group 8"/>
          <p:cNvGrpSpPr>
            <a:grpSpLocks/>
          </p:cNvGrpSpPr>
          <p:nvPr>
            <p:custDataLst>
              <p:tags r:id="rId2"/>
            </p:custDataLst>
          </p:nvPr>
        </p:nvGrpSpPr>
        <p:grpSpPr bwMode="auto">
          <a:xfrm>
            <a:off x="381000" y="1647825"/>
            <a:ext cx="508000" cy="716876"/>
            <a:chOff x="3696" y="991"/>
            <a:chExt cx="720" cy="1505"/>
          </a:xfrm>
        </p:grpSpPr>
        <p:sp>
          <p:nvSpPr>
            <p:cNvPr id="2319369" name="Oval 9"/>
            <p:cNvSpPr>
              <a:spLocks noChangeArrowheads="1"/>
            </p:cNvSpPr>
            <p:nvPr>
              <p:custDataLst>
                <p:tags r:id="rId52"/>
              </p:custDataLst>
            </p:nvPr>
          </p:nvSpPr>
          <p:spPr bwMode="auto">
            <a:xfrm>
              <a:off x="3984" y="1200"/>
              <a:ext cx="192" cy="240"/>
            </a:xfrm>
            <a:prstGeom prst="ellipse">
              <a:avLst/>
            </a:prstGeom>
            <a:noFill/>
            <a:ln w="9525">
              <a:solidFill>
                <a:srgbClr val="FFFFFF"/>
              </a:solidFill>
              <a:round/>
              <a:headEnd/>
              <a:tailEnd/>
            </a:ln>
            <a:effectLst/>
          </p:spPr>
          <p:txBody>
            <a:bodyPr wrap="none" anchor="ctr"/>
            <a:lstStyle/>
            <a:p>
              <a:endParaRPr lang="en-US"/>
            </a:p>
          </p:txBody>
        </p:sp>
        <p:sp>
          <p:nvSpPr>
            <p:cNvPr id="2319370" name="Line 10"/>
            <p:cNvSpPr>
              <a:spLocks noChangeShapeType="1"/>
            </p:cNvSpPr>
            <p:nvPr>
              <p:custDataLst>
                <p:tags r:id="rId53"/>
              </p:custDataLst>
            </p:nvPr>
          </p:nvSpPr>
          <p:spPr bwMode="auto">
            <a:xfrm>
              <a:off x="4080" y="1440"/>
              <a:ext cx="0" cy="432"/>
            </a:xfrm>
            <a:prstGeom prst="line">
              <a:avLst/>
            </a:prstGeom>
            <a:noFill/>
            <a:ln w="28575">
              <a:solidFill>
                <a:srgbClr val="FFFFFF"/>
              </a:solidFill>
              <a:round/>
              <a:headEnd/>
              <a:tailEnd/>
            </a:ln>
            <a:effectLst/>
          </p:spPr>
          <p:txBody>
            <a:bodyPr/>
            <a:lstStyle/>
            <a:p>
              <a:endParaRPr lang="en-US"/>
            </a:p>
          </p:txBody>
        </p:sp>
        <p:sp>
          <p:nvSpPr>
            <p:cNvPr id="2319371" name="AutoShape 11"/>
            <p:cNvSpPr>
              <a:spLocks noChangeArrowheads="1"/>
            </p:cNvSpPr>
            <p:nvPr>
              <p:custDataLst>
                <p:tags r:id="rId54"/>
              </p:custDataLst>
            </p:nvPr>
          </p:nvSpPr>
          <p:spPr bwMode="auto">
            <a:xfrm>
              <a:off x="3888" y="1872"/>
              <a:ext cx="384" cy="384"/>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2319372" name="Line 12"/>
            <p:cNvSpPr>
              <a:spLocks noChangeShapeType="1"/>
            </p:cNvSpPr>
            <p:nvPr>
              <p:custDataLst>
                <p:tags r:id="rId55"/>
              </p:custDataLst>
            </p:nvPr>
          </p:nvSpPr>
          <p:spPr bwMode="auto">
            <a:xfrm flipV="1">
              <a:off x="3792" y="1536"/>
              <a:ext cx="288" cy="192"/>
            </a:xfrm>
            <a:prstGeom prst="line">
              <a:avLst/>
            </a:prstGeom>
            <a:noFill/>
            <a:ln w="28575">
              <a:solidFill>
                <a:srgbClr val="FFFFFF"/>
              </a:solidFill>
              <a:round/>
              <a:headEnd/>
              <a:tailEnd/>
            </a:ln>
            <a:effectLst/>
          </p:spPr>
          <p:txBody>
            <a:bodyPr/>
            <a:lstStyle/>
            <a:p>
              <a:endParaRPr lang="en-US"/>
            </a:p>
          </p:txBody>
        </p:sp>
        <p:sp>
          <p:nvSpPr>
            <p:cNvPr id="2319373" name="Line 13"/>
            <p:cNvSpPr>
              <a:spLocks noChangeShapeType="1"/>
            </p:cNvSpPr>
            <p:nvPr>
              <p:custDataLst>
                <p:tags r:id="rId56"/>
              </p:custDataLst>
            </p:nvPr>
          </p:nvSpPr>
          <p:spPr bwMode="auto">
            <a:xfrm>
              <a:off x="4080" y="1536"/>
              <a:ext cx="240" cy="192"/>
            </a:xfrm>
            <a:prstGeom prst="line">
              <a:avLst/>
            </a:prstGeom>
            <a:noFill/>
            <a:ln w="28575">
              <a:solidFill>
                <a:srgbClr val="FFFFFF"/>
              </a:solidFill>
              <a:round/>
              <a:headEnd/>
              <a:tailEnd/>
            </a:ln>
            <a:effectLst/>
          </p:spPr>
          <p:txBody>
            <a:bodyPr/>
            <a:lstStyle/>
            <a:p>
              <a:endParaRPr lang="en-US"/>
            </a:p>
          </p:txBody>
        </p:sp>
        <p:sp>
          <p:nvSpPr>
            <p:cNvPr id="2319374" name="Line 14"/>
            <p:cNvSpPr>
              <a:spLocks noChangeShapeType="1"/>
            </p:cNvSpPr>
            <p:nvPr>
              <p:custDataLst>
                <p:tags r:id="rId57"/>
              </p:custDataLst>
            </p:nvPr>
          </p:nvSpPr>
          <p:spPr bwMode="auto">
            <a:xfrm>
              <a:off x="4320" y="1728"/>
              <a:ext cx="96" cy="0"/>
            </a:xfrm>
            <a:prstGeom prst="line">
              <a:avLst/>
            </a:prstGeom>
            <a:noFill/>
            <a:ln w="28575">
              <a:solidFill>
                <a:srgbClr val="FFFFFF"/>
              </a:solidFill>
              <a:round/>
              <a:headEnd/>
              <a:tailEnd/>
            </a:ln>
            <a:effectLst/>
          </p:spPr>
          <p:txBody>
            <a:bodyPr/>
            <a:lstStyle/>
            <a:p>
              <a:endParaRPr lang="en-US"/>
            </a:p>
          </p:txBody>
        </p:sp>
        <p:sp>
          <p:nvSpPr>
            <p:cNvPr id="2319375" name="Line 15"/>
            <p:cNvSpPr>
              <a:spLocks noChangeShapeType="1"/>
            </p:cNvSpPr>
            <p:nvPr>
              <p:custDataLst>
                <p:tags r:id="rId58"/>
              </p:custDataLst>
            </p:nvPr>
          </p:nvSpPr>
          <p:spPr bwMode="auto">
            <a:xfrm>
              <a:off x="4320" y="1728"/>
              <a:ext cx="96" cy="48"/>
            </a:xfrm>
            <a:prstGeom prst="line">
              <a:avLst/>
            </a:prstGeom>
            <a:noFill/>
            <a:ln w="28575">
              <a:solidFill>
                <a:srgbClr val="FFFFFF"/>
              </a:solidFill>
              <a:round/>
              <a:headEnd/>
              <a:tailEnd/>
            </a:ln>
            <a:effectLst/>
          </p:spPr>
          <p:txBody>
            <a:bodyPr/>
            <a:lstStyle/>
            <a:p>
              <a:endParaRPr lang="en-US"/>
            </a:p>
          </p:txBody>
        </p:sp>
        <p:sp>
          <p:nvSpPr>
            <p:cNvPr id="2319376" name="Line 16"/>
            <p:cNvSpPr>
              <a:spLocks noChangeShapeType="1"/>
            </p:cNvSpPr>
            <p:nvPr>
              <p:custDataLst>
                <p:tags r:id="rId59"/>
              </p:custDataLst>
            </p:nvPr>
          </p:nvSpPr>
          <p:spPr bwMode="auto">
            <a:xfrm>
              <a:off x="4320" y="1728"/>
              <a:ext cx="0" cy="96"/>
            </a:xfrm>
            <a:prstGeom prst="line">
              <a:avLst/>
            </a:prstGeom>
            <a:noFill/>
            <a:ln w="28575">
              <a:solidFill>
                <a:srgbClr val="FFFFFF"/>
              </a:solidFill>
              <a:round/>
              <a:headEnd/>
              <a:tailEnd/>
            </a:ln>
            <a:effectLst/>
          </p:spPr>
          <p:txBody>
            <a:bodyPr/>
            <a:lstStyle/>
            <a:p>
              <a:endParaRPr lang="en-US"/>
            </a:p>
          </p:txBody>
        </p:sp>
        <p:sp>
          <p:nvSpPr>
            <p:cNvPr id="2319377" name="Line 17"/>
            <p:cNvSpPr>
              <a:spLocks noChangeShapeType="1"/>
            </p:cNvSpPr>
            <p:nvPr>
              <p:custDataLst>
                <p:tags r:id="rId60"/>
              </p:custDataLst>
            </p:nvPr>
          </p:nvSpPr>
          <p:spPr bwMode="auto">
            <a:xfrm>
              <a:off x="3696" y="1728"/>
              <a:ext cx="96" cy="0"/>
            </a:xfrm>
            <a:prstGeom prst="line">
              <a:avLst/>
            </a:prstGeom>
            <a:noFill/>
            <a:ln w="28575">
              <a:solidFill>
                <a:srgbClr val="FFFFFF"/>
              </a:solidFill>
              <a:round/>
              <a:headEnd/>
              <a:tailEnd/>
            </a:ln>
            <a:effectLst/>
          </p:spPr>
          <p:txBody>
            <a:bodyPr/>
            <a:lstStyle/>
            <a:p>
              <a:endParaRPr lang="en-US"/>
            </a:p>
          </p:txBody>
        </p:sp>
        <p:sp>
          <p:nvSpPr>
            <p:cNvPr id="2319378" name="Line 18"/>
            <p:cNvSpPr>
              <a:spLocks noChangeShapeType="1"/>
            </p:cNvSpPr>
            <p:nvPr>
              <p:custDataLst>
                <p:tags r:id="rId61"/>
              </p:custDataLst>
            </p:nvPr>
          </p:nvSpPr>
          <p:spPr bwMode="auto">
            <a:xfrm>
              <a:off x="3792" y="1728"/>
              <a:ext cx="0" cy="96"/>
            </a:xfrm>
            <a:prstGeom prst="line">
              <a:avLst/>
            </a:prstGeom>
            <a:noFill/>
            <a:ln w="28575">
              <a:solidFill>
                <a:srgbClr val="FFFFFF"/>
              </a:solidFill>
              <a:round/>
              <a:headEnd/>
              <a:tailEnd/>
            </a:ln>
            <a:effectLst/>
          </p:spPr>
          <p:txBody>
            <a:bodyPr/>
            <a:lstStyle/>
            <a:p>
              <a:endParaRPr lang="en-US"/>
            </a:p>
          </p:txBody>
        </p:sp>
        <p:sp>
          <p:nvSpPr>
            <p:cNvPr id="2319379" name="Line 19"/>
            <p:cNvSpPr>
              <a:spLocks noChangeShapeType="1"/>
            </p:cNvSpPr>
            <p:nvPr>
              <p:custDataLst>
                <p:tags r:id="rId62"/>
              </p:custDataLst>
            </p:nvPr>
          </p:nvSpPr>
          <p:spPr bwMode="auto">
            <a:xfrm flipH="1">
              <a:off x="3696" y="1728"/>
              <a:ext cx="96" cy="48"/>
            </a:xfrm>
            <a:prstGeom prst="line">
              <a:avLst/>
            </a:prstGeom>
            <a:noFill/>
            <a:ln w="28575">
              <a:solidFill>
                <a:srgbClr val="FFFFFF"/>
              </a:solidFill>
              <a:round/>
              <a:headEnd/>
              <a:tailEnd/>
            </a:ln>
            <a:effectLst/>
          </p:spPr>
          <p:txBody>
            <a:bodyPr/>
            <a:lstStyle/>
            <a:p>
              <a:endParaRPr lang="en-US"/>
            </a:p>
          </p:txBody>
        </p:sp>
        <p:sp>
          <p:nvSpPr>
            <p:cNvPr id="2319380" name="Freeform 20"/>
            <p:cNvSpPr>
              <a:spLocks/>
            </p:cNvSpPr>
            <p:nvPr>
              <p:custDataLst>
                <p:tags r:id="rId63"/>
              </p:custDataLst>
            </p:nvPr>
          </p:nvSpPr>
          <p:spPr bwMode="auto">
            <a:xfrm>
              <a:off x="4176" y="1275"/>
              <a:ext cx="177" cy="94"/>
            </a:xfrm>
            <a:custGeom>
              <a:avLst/>
              <a:gdLst/>
              <a:ahLst/>
              <a:cxnLst>
                <a:cxn ang="0">
                  <a:pos x="0" y="21"/>
                </a:cxn>
                <a:cxn ang="0">
                  <a:pos x="35" y="94"/>
                </a:cxn>
                <a:cxn ang="0">
                  <a:pos x="45" y="0"/>
                </a:cxn>
                <a:cxn ang="0">
                  <a:pos x="92" y="75"/>
                </a:cxn>
                <a:cxn ang="0">
                  <a:pos x="120" y="0"/>
                </a:cxn>
                <a:cxn ang="0">
                  <a:pos x="177" y="66"/>
                </a:cxn>
              </a:cxnLst>
              <a:rect l="0" t="0" r="r" b="b"/>
              <a:pathLst>
                <a:path w="177" h="94">
                  <a:moveTo>
                    <a:pt x="0" y="21"/>
                  </a:moveTo>
                  <a:lnTo>
                    <a:pt x="35" y="94"/>
                  </a:lnTo>
                  <a:lnTo>
                    <a:pt x="45" y="0"/>
                  </a:lnTo>
                  <a:lnTo>
                    <a:pt x="92" y="75"/>
                  </a:lnTo>
                  <a:lnTo>
                    <a:pt x="120" y="0"/>
                  </a:lnTo>
                  <a:lnTo>
                    <a:pt x="177" y="66"/>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1" name="Freeform 21"/>
            <p:cNvSpPr>
              <a:spLocks/>
            </p:cNvSpPr>
            <p:nvPr>
              <p:custDataLst>
                <p:tags r:id="rId64"/>
              </p:custDataLst>
            </p:nvPr>
          </p:nvSpPr>
          <p:spPr bwMode="auto">
            <a:xfrm>
              <a:off x="4128" y="1114"/>
              <a:ext cx="197" cy="104"/>
            </a:xfrm>
            <a:custGeom>
              <a:avLst/>
              <a:gdLst/>
              <a:ahLst/>
              <a:cxnLst>
                <a:cxn ang="0">
                  <a:pos x="0" y="86"/>
                </a:cxn>
                <a:cxn ang="0">
                  <a:pos x="36" y="10"/>
                </a:cxn>
                <a:cxn ang="0">
                  <a:pos x="55" y="104"/>
                </a:cxn>
                <a:cxn ang="0">
                  <a:pos x="102" y="0"/>
                </a:cxn>
                <a:cxn ang="0">
                  <a:pos x="131" y="104"/>
                </a:cxn>
                <a:cxn ang="0">
                  <a:pos x="197" y="76"/>
                </a:cxn>
              </a:cxnLst>
              <a:rect l="0" t="0" r="r" b="b"/>
              <a:pathLst>
                <a:path w="197" h="104">
                  <a:moveTo>
                    <a:pt x="0" y="86"/>
                  </a:moveTo>
                  <a:lnTo>
                    <a:pt x="36" y="10"/>
                  </a:lnTo>
                  <a:lnTo>
                    <a:pt x="55" y="104"/>
                  </a:lnTo>
                  <a:lnTo>
                    <a:pt x="102" y="0"/>
                  </a:lnTo>
                  <a:lnTo>
                    <a:pt x="131" y="104"/>
                  </a:lnTo>
                  <a:lnTo>
                    <a:pt x="197" y="76"/>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2" name="Freeform 22"/>
            <p:cNvSpPr>
              <a:spLocks/>
            </p:cNvSpPr>
            <p:nvPr>
              <p:custDataLst>
                <p:tags r:id="rId65"/>
              </p:custDataLst>
            </p:nvPr>
          </p:nvSpPr>
          <p:spPr bwMode="auto">
            <a:xfrm>
              <a:off x="3796" y="1294"/>
              <a:ext cx="188" cy="113"/>
            </a:xfrm>
            <a:custGeom>
              <a:avLst/>
              <a:gdLst/>
              <a:ahLst/>
              <a:cxnLst>
                <a:cxn ang="0">
                  <a:pos x="0" y="56"/>
                </a:cxn>
                <a:cxn ang="0">
                  <a:pos x="66" y="0"/>
                </a:cxn>
                <a:cxn ang="0">
                  <a:pos x="85" y="113"/>
                </a:cxn>
                <a:cxn ang="0">
                  <a:pos x="123" y="0"/>
                </a:cxn>
                <a:cxn ang="0">
                  <a:pos x="151" y="104"/>
                </a:cxn>
                <a:cxn ang="0">
                  <a:pos x="188" y="2"/>
                </a:cxn>
              </a:cxnLst>
              <a:rect l="0" t="0" r="r" b="b"/>
              <a:pathLst>
                <a:path w="188" h="113">
                  <a:moveTo>
                    <a:pt x="0" y="56"/>
                  </a:moveTo>
                  <a:lnTo>
                    <a:pt x="66" y="0"/>
                  </a:lnTo>
                  <a:lnTo>
                    <a:pt x="85" y="113"/>
                  </a:lnTo>
                  <a:lnTo>
                    <a:pt x="123" y="0"/>
                  </a:lnTo>
                  <a:lnTo>
                    <a:pt x="151" y="104"/>
                  </a:lnTo>
                  <a:lnTo>
                    <a:pt x="188" y="2"/>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3" name="Freeform 23"/>
            <p:cNvSpPr>
              <a:spLocks/>
            </p:cNvSpPr>
            <p:nvPr>
              <p:custDataLst>
                <p:tags r:id="rId66"/>
              </p:custDataLst>
            </p:nvPr>
          </p:nvSpPr>
          <p:spPr bwMode="auto">
            <a:xfrm>
              <a:off x="3843" y="1143"/>
              <a:ext cx="180" cy="94"/>
            </a:xfrm>
            <a:custGeom>
              <a:avLst/>
              <a:gdLst/>
              <a:ahLst/>
              <a:cxnLst>
                <a:cxn ang="0">
                  <a:pos x="0" y="28"/>
                </a:cxn>
                <a:cxn ang="0">
                  <a:pos x="66" y="66"/>
                </a:cxn>
                <a:cxn ang="0">
                  <a:pos x="104" y="0"/>
                </a:cxn>
                <a:cxn ang="0">
                  <a:pos x="113" y="75"/>
                </a:cxn>
                <a:cxn ang="0">
                  <a:pos x="161" y="18"/>
                </a:cxn>
                <a:cxn ang="0">
                  <a:pos x="180" y="94"/>
                </a:cxn>
              </a:cxnLst>
              <a:rect l="0" t="0" r="r" b="b"/>
              <a:pathLst>
                <a:path w="180" h="94">
                  <a:moveTo>
                    <a:pt x="0" y="28"/>
                  </a:moveTo>
                  <a:lnTo>
                    <a:pt x="66" y="66"/>
                  </a:lnTo>
                  <a:lnTo>
                    <a:pt x="104" y="0"/>
                  </a:lnTo>
                  <a:lnTo>
                    <a:pt x="113" y="75"/>
                  </a:lnTo>
                  <a:lnTo>
                    <a:pt x="161" y="18"/>
                  </a:lnTo>
                  <a:lnTo>
                    <a:pt x="180" y="94"/>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4" name="Freeform 24"/>
            <p:cNvSpPr>
              <a:spLocks/>
            </p:cNvSpPr>
            <p:nvPr>
              <p:custDataLst>
                <p:tags r:id="rId67"/>
              </p:custDataLst>
            </p:nvPr>
          </p:nvSpPr>
          <p:spPr bwMode="auto">
            <a:xfrm>
              <a:off x="4023" y="991"/>
              <a:ext cx="75" cy="199"/>
            </a:xfrm>
            <a:custGeom>
              <a:avLst/>
              <a:gdLst/>
              <a:ahLst/>
              <a:cxnLst>
                <a:cxn ang="0">
                  <a:pos x="47" y="199"/>
                </a:cxn>
                <a:cxn ang="0">
                  <a:pos x="0" y="133"/>
                </a:cxn>
                <a:cxn ang="0">
                  <a:pos x="75" y="123"/>
                </a:cxn>
                <a:cxn ang="0">
                  <a:pos x="0" y="76"/>
                </a:cxn>
                <a:cxn ang="0">
                  <a:pos x="75" y="57"/>
                </a:cxn>
                <a:cxn ang="0">
                  <a:pos x="9" y="0"/>
                </a:cxn>
              </a:cxnLst>
              <a:rect l="0" t="0" r="r" b="b"/>
              <a:pathLst>
                <a:path w="75" h="199">
                  <a:moveTo>
                    <a:pt x="47" y="199"/>
                  </a:moveTo>
                  <a:lnTo>
                    <a:pt x="0" y="133"/>
                  </a:lnTo>
                  <a:lnTo>
                    <a:pt x="75" y="123"/>
                  </a:lnTo>
                  <a:lnTo>
                    <a:pt x="0" y="76"/>
                  </a:lnTo>
                  <a:lnTo>
                    <a:pt x="75" y="57"/>
                  </a:lnTo>
                  <a:lnTo>
                    <a:pt x="9" y="0"/>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5" name="Line 25"/>
            <p:cNvSpPr>
              <a:spLocks noChangeShapeType="1"/>
            </p:cNvSpPr>
            <p:nvPr>
              <p:custDataLst>
                <p:tags r:id="rId68"/>
              </p:custDataLst>
            </p:nvPr>
          </p:nvSpPr>
          <p:spPr bwMode="auto">
            <a:xfrm>
              <a:off x="3984" y="2256"/>
              <a:ext cx="0" cy="192"/>
            </a:xfrm>
            <a:prstGeom prst="line">
              <a:avLst/>
            </a:prstGeom>
            <a:noFill/>
            <a:ln w="28575">
              <a:solidFill>
                <a:srgbClr val="FFFFFF"/>
              </a:solidFill>
              <a:round/>
              <a:headEnd/>
              <a:tailEnd/>
            </a:ln>
            <a:effectLst/>
          </p:spPr>
          <p:txBody>
            <a:bodyPr/>
            <a:lstStyle/>
            <a:p>
              <a:endParaRPr lang="en-US"/>
            </a:p>
          </p:txBody>
        </p:sp>
        <p:sp>
          <p:nvSpPr>
            <p:cNvPr id="2319386" name="Line 26"/>
            <p:cNvSpPr>
              <a:spLocks noChangeShapeType="1"/>
            </p:cNvSpPr>
            <p:nvPr>
              <p:custDataLst>
                <p:tags r:id="rId69"/>
              </p:custDataLst>
            </p:nvPr>
          </p:nvSpPr>
          <p:spPr bwMode="auto">
            <a:xfrm flipH="1">
              <a:off x="3936" y="2448"/>
              <a:ext cx="48" cy="48"/>
            </a:xfrm>
            <a:prstGeom prst="line">
              <a:avLst/>
            </a:prstGeom>
            <a:noFill/>
            <a:ln w="28575">
              <a:solidFill>
                <a:srgbClr val="FFFFFF"/>
              </a:solidFill>
              <a:round/>
              <a:headEnd/>
              <a:tailEnd/>
            </a:ln>
            <a:effectLst/>
          </p:spPr>
          <p:txBody>
            <a:bodyPr/>
            <a:lstStyle/>
            <a:p>
              <a:endParaRPr lang="en-US"/>
            </a:p>
          </p:txBody>
        </p:sp>
        <p:sp>
          <p:nvSpPr>
            <p:cNvPr id="2319387" name="Line 27"/>
            <p:cNvSpPr>
              <a:spLocks noChangeShapeType="1"/>
            </p:cNvSpPr>
            <p:nvPr>
              <p:custDataLst>
                <p:tags r:id="rId70"/>
              </p:custDataLst>
            </p:nvPr>
          </p:nvSpPr>
          <p:spPr bwMode="auto">
            <a:xfrm>
              <a:off x="3984" y="2448"/>
              <a:ext cx="0" cy="48"/>
            </a:xfrm>
            <a:prstGeom prst="line">
              <a:avLst/>
            </a:prstGeom>
            <a:noFill/>
            <a:ln w="28575">
              <a:solidFill>
                <a:srgbClr val="FFFFFF"/>
              </a:solidFill>
              <a:round/>
              <a:headEnd/>
              <a:tailEnd/>
            </a:ln>
            <a:effectLst/>
          </p:spPr>
          <p:txBody>
            <a:bodyPr/>
            <a:lstStyle/>
            <a:p>
              <a:endParaRPr lang="en-US"/>
            </a:p>
          </p:txBody>
        </p:sp>
        <p:sp>
          <p:nvSpPr>
            <p:cNvPr id="2319388" name="Line 28"/>
            <p:cNvSpPr>
              <a:spLocks noChangeShapeType="1"/>
            </p:cNvSpPr>
            <p:nvPr>
              <p:custDataLst>
                <p:tags r:id="rId71"/>
              </p:custDataLst>
            </p:nvPr>
          </p:nvSpPr>
          <p:spPr bwMode="auto">
            <a:xfrm>
              <a:off x="4176" y="2256"/>
              <a:ext cx="0" cy="192"/>
            </a:xfrm>
            <a:prstGeom prst="line">
              <a:avLst/>
            </a:prstGeom>
            <a:noFill/>
            <a:ln w="28575">
              <a:solidFill>
                <a:srgbClr val="FFFFFF"/>
              </a:solidFill>
              <a:round/>
              <a:headEnd/>
              <a:tailEnd/>
            </a:ln>
            <a:effectLst/>
          </p:spPr>
          <p:txBody>
            <a:bodyPr/>
            <a:lstStyle/>
            <a:p>
              <a:endParaRPr lang="en-US"/>
            </a:p>
          </p:txBody>
        </p:sp>
        <p:sp>
          <p:nvSpPr>
            <p:cNvPr id="2319389" name="Line 29"/>
            <p:cNvSpPr>
              <a:spLocks noChangeShapeType="1"/>
            </p:cNvSpPr>
            <p:nvPr>
              <p:custDataLst>
                <p:tags r:id="rId72"/>
              </p:custDataLst>
            </p:nvPr>
          </p:nvSpPr>
          <p:spPr bwMode="auto">
            <a:xfrm flipH="1">
              <a:off x="4128" y="2448"/>
              <a:ext cx="48" cy="48"/>
            </a:xfrm>
            <a:prstGeom prst="line">
              <a:avLst/>
            </a:prstGeom>
            <a:noFill/>
            <a:ln w="28575">
              <a:solidFill>
                <a:srgbClr val="FFFFFF"/>
              </a:solidFill>
              <a:round/>
              <a:headEnd/>
              <a:tailEnd/>
            </a:ln>
            <a:effectLst/>
          </p:spPr>
          <p:txBody>
            <a:bodyPr/>
            <a:lstStyle/>
            <a:p>
              <a:endParaRPr lang="en-US"/>
            </a:p>
          </p:txBody>
        </p:sp>
        <p:sp>
          <p:nvSpPr>
            <p:cNvPr id="2319390" name="Line 30"/>
            <p:cNvSpPr>
              <a:spLocks noChangeShapeType="1"/>
            </p:cNvSpPr>
            <p:nvPr>
              <p:custDataLst>
                <p:tags r:id="rId73"/>
              </p:custDataLst>
            </p:nvPr>
          </p:nvSpPr>
          <p:spPr bwMode="auto">
            <a:xfrm>
              <a:off x="4176" y="2448"/>
              <a:ext cx="0" cy="48"/>
            </a:xfrm>
            <a:prstGeom prst="line">
              <a:avLst/>
            </a:prstGeom>
            <a:noFill/>
            <a:ln w="28575">
              <a:solidFill>
                <a:srgbClr val="FFFFFF"/>
              </a:solidFill>
              <a:round/>
              <a:headEnd/>
              <a:tailEnd/>
            </a:ln>
            <a:effectLst/>
          </p:spPr>
          <p:txBody>
            <a:bodyPr/>
            <a:lstStyle/>
            <a:p>
              <a:endParaRPr lang="en-US"/>
            </a:p>
          </p:txBody>
        </p:sp>
      </p:grpSp>
      <p:grpSp>
        <p:nvGrpSpPr>
          <p:cNvPr id="3" name="Group 31"/>
          <p:cNvGrpSpPr>
            <a:grpSpLocks/>
          </p:cNvGrpSpPr>
          <p:nvPr>
            <p:custDataLst>
              <p:tags r:id="rId3"/>
            </p:custDataLst>
          </p:nvPr>
        </p:nvGrpSpPr>
        <p:grpSpPr bwMode="auto">
          <a:xfrm>
            <a:off x="304800" y="2790825"/>
            <a:ext cx="609600" cy="735012"/>
            <a:chOff x="4512" y="1680"/>
            <a:chExt cx="720" cy="1457"/>
          </a:xfrm>
        </p:grpSpPr>
        <p:sp>
          <p:nvSpPr>
            <p:cNvPr id="2319392" name="Oval 32"/>
            <p:cNvSpPr>
              <a:spLocks noChangeArrowheads="1"/>
            </p:cNvSpPr>
            <p:nvPr>
              <p:custDataLst>
                <p:tags r:id="rId28"/>
              </p:custDataLst>
            </p:nvPr>
          </p:nvSpPr>
          <p:spPr bwMode="auto">
            <a:xfrm>
              <a:off x="4800" y="1841"/>
              <a:ext cx="192" cy="240"/>
            </a:xfrm>
            <a:prstGeom prst="ellipse">
              <a:avLst/>
            </a:prstGeom>
            <a:noFill/>
            <a:ln w="9525">
              <a:solidFill>
                <a:srgbClr val="FFFFFF"/>
              </a:solidFill>
              <a:round/>
              <a:headEnd/>
              <a:tailEnd/>
            </a:ln>
            <a:effectLst/>
          </p:spPr>
          <p:txBody>
            <a:bodyPr wrap="none" anchor="ctr"/>
            <a:lstStyle/>
            <a:p>
              <a:endParaRPr lang="en-US"/>
            </a:p>
          </p:txBody>
        </p:sp>
        <p:sp>
          <p:nvSpPr>
            <p:cNvPr id="2319393" name="Line 33"/>
            <p:cNvSpPr>
              <a:spLocks noChangeShapeType="1"/>
            </p:cNvSpPr>
            <p:nvPr>
              <p:custDataLst>
                <p:tags r:id="rId29"/>
              </p:custDataLst>
            </p:nvPr>
          </p:nvSpPr>
          <p:spPr bwMode="auto">
            <a:xfrm>
              <a:off x="4896" y="2081"/>
              <a:ext cx="0" cy="432"/>
            </a:xfrm>
            <a:prstGeom prst="line">
              <a:avLst/>
            </a:prstGeom>
            <a:noFill/>
            <a:ln w="28575">
              <a:solidFill>
                <a:srgbClr val="FFFFFF"/>
              </a:solidFill>
              <a:round/>
              <a:headEnd/>
              <a:tailEnd/>
            </a:ln>
            <a:effectLst/>
          </p:spPr>
          <p:txBody>
            <a:bodyPr/>
            <a:lstStyle/>
            <a:p>
              <a:endParaRPr lang="en-US"/>
            </a:p>
          </p:txBody>
        </p:sp>
        <p:sp>
          <p:nvSpPr>
            <p:cNvPr id="2319394" name="Line 34"/>
            <p:cNvSpPr>
              <a:spLocks noChangeShapeType="1"/>
            </p:cNvSpPr>
            <p:nvPr>
              <p:custDataLst>
                <p:tags r:id="rId30"/>
              </p:custDataLst>
            </p:nvPr>
          </p:nvSpPr>
          <p:spPr bwMode="auto">
            <a:xfrm flipV="1">
              <a:off x="4608" y="2177"/>
              <a:ext cx="288" cy="192"/>
            </a:xfrm>
            <a:prstGeom prst="line">
              <a:avLst/>
            </a:prstGeom>
            <a:noFill/>
            <a:ln w="28575">
              <a:solidFill>
                <a:srgbClr val="FFFFFF"/>
              </a:solidFill>
              <a:round/>
              <a:headEnd/>
              <a:tailEnd/>
            </a:ln>
            <a:effectLst/>
          </p:spPr>
          <p:txBody>
            <a:bodyPr/>
            <a:lstStyle/>
            <a:p>
              <a:endParaRPr lang="en-US"/>
            </a:p>
          </p:txBody>
        </p:sp>
        <p:sp>
          <p:nvSpPr>
            <p:cNvPr id="2319395" name="Line 35"/>
            <p:cNvSpPr>
              <a:spLocks noChangeShapeType="1"/>
            </p:cNvSpPr>
            <p:nvPr>
              <p:custDataLst>
                <p:tags r:id="rId31"/>
              </p:custDataLst>
            </p:nvPr>
          </p:nvSpPr>
          <p:spPr bwMode="auto">
            <a:xfrm>
              <a:off x="4896" y="2177"/>
              <a:ext cx="240" cy="192"/>
            </a:xfrm>
            <a:prstGeom prst="line">
              <a:avLst/>
            </a:prstGeom>
            <a:noFill/>
            <a:ln w="28575">
              <a:solidFill>
                <a:srgbClr val="FFFFFF"/>
              </a:solidFill>
              <a:round/>
              <a:headEnd/>
              <a:tailEnd/>
            </a:ln>
            <a:effectLst/>
          </p:spPr>
          <p:txBody>
            <a:bodyPr/>
            <a:lstStyle/>
            <a:p>
              <a:endParaRPr lang="en-US"/>
            </a:p>
          </p:txBody>
        </p:sp>
        <p:sp>
          <p:nvSpPr>
            <p:cNvPr id="2319396" name="Line 36"/>
            <p:cNvSpPr>
              <a:spLocks noChangeShapeType="1"/>
            </p:cNvSpPr>
            <p:nvPr>
              <p:custDataLst>
                <p:tags r:id="rId32"/>
              </p:custDataLst>
            </p:nvPr>
          </p:nvSpPr>
          <p:spPr bwMode="auto">
            <a:xfrm>
              <a:off x="5136" y="2369"/>
              <a:ext cx="96" cy="0"/>
            </a:xfrm>
            <a:prstGeom prst="line">
              <a:avLst/>
            </a:prstGeom>
            <a:noFill/>
            <a:ln w="28575">
              <a:solidFill>
                <a:srgbClr val="FFFFFF"/>
              </a:solidFill>
              <a:round/>
              <a:headEnd/>
              <a:tailEnd/>
            </a:ln>
            <a:effectLst/>
          </p:spPr>
          <p:txBody>
            <a:bodyPr/>
            <a:lstStyle/>
            <a:p>
              <a:endParaRPr lang="en-US"/>
            </a:p>
          </p:txBody>
        </p:sp>
        <p:sp>
          <p:nvSpPr>
            <p:cNvPr id="2319397" name="Line 37"/>
            <p:cNvSpPr>
              <a:spLocks noChangeShapeType="1"/>
            </p:cNvSpPr>
            <p:nvPr>
              <p:custDataLst>
                <p:tags r:id="rId33"/>
              </p:custDataLst>
            </p:nvPr>
          </p:nvSpPr>
          <p:spPr bwMode="auto">
            <a:xfrm>
              <a:off x="5136" y="2369"/>
              <a:ext cx="96" cy="48"/>
            </a:xfrm>
            <a:prstGeom prst="line">
              <a:avLst/>
            </a:prstGeom>
            <a:noFill/>
            <a:ln w="28575">
              <a:solidFill>
                <a:srgbClr val="FFFFFF"/>
              </a:solidFill>
              <a:round/>
              <a:headEnd/>
              <a:tailEnd/>
            </a:ln>
            <a:effectLst/>
          </p:spPr>
          <p:txBody>
            <a:bodyPr/>
            <a:lstStyle/>
            <a:p>
              <a:endParaRPr lang="en-US"/>
            </a:p>
          </p:txBody>
        </p:sp>
        <p:sp>
          <p:nvSpPr>
            <p:cNvPr id="2319398" name="Line 38"/>
            <p:cNvSpPr>
              <a:spLocks noChangeShapeType="1"/>
            </p:cNvSpPr>
            <p:nvPr>
              <p:custDataLst>
                <p:tags r:id="rId34"/>
              </p:custDataLst>
            </p:nvPr>
          </p:nvSpPr>
          <p:spPr bwMode="auto">
            <a:xfrm>
              <a:off x="5136" y="2369"/>
              <a:ext cx="0" cy="96"/>
            </a:xfrm>
            <a:prstGeom prst="line">
              <a:avLst/>
            </a:prstGeom>
            <a:noFill/>
            <a:ln w="28575">
              <a:solidFill>
                <a:srgbClr val="FFFFFF"/>
              </a:solidFill>
              <a:round/>
              <a:headEnd/>
              <a:tailEnd/>
            </a:ln>
            <a:effectLst/>
          </p:spPr>
          <p:txBody>
            <a:bodyPr/>
            <a:lstStyle/>
            <a:p>
              <a:endParaRPr lang="en-US"/>
            </a:p>
          </p:txBody>
        </p:sp>
        <p:sp>
          <p:nvSpPr>
            <p:cNvPr id="2319399" name="Line 39"/>
            <p:cNvSpPr>
              <a:spLocks noChangeShapeType="1"/>
            </p:cNvSpPr>
            <p:nvPr>
              <p:custDataLst>
                <p:tags r:id="rId35"/>
              </p:custDataLst>
            </p:nvPr>
          </p:nvSpPr>
          <p:spPr bwMode="auto">
            <a:xfrm>
              <a:off x="4512" y="2369"/>
              <a:ext cx="96" cy="0"/>
            </a:xfrm>
            <a:prstGeom prst="line">
              <a:avLst/>
            </a:prstGeom>
            <a:noFill/>
            <a:ln w="28575">
              <a:solidFill>
                <a:srgbClr val="FFFFFF"/>
              </a:solidFill>
              <a:round/>
              <a:headEnd/>
              <a:tailEnd/>
            </a:ln>
            <a:effectLst/>
          </p:spPr>
          <p:txBody>
            <a:bodyPr/>
            <a:lstStyle/>
            <a:p>
              <a:endParaRPr lang="en-US"/>
            </a:p>
          </p:txBody>
        </p:sp>
        <p:sp>
          <p:nvSpPr>
            <p:cNvPr id="2319400" name="Line 40"/>
            <p:cNvSpPr>
              <a:spLocks noChangeShapeType="1"/>
            </p:cNvSpPr>
            <p:nvPr>
              <p:custDataLst>
                <p:tags r:id="rId36"/>
              </p:custDataLst>
            </p:nvPr>
          </p:nvSpPr>
          <p:spPr bwMode="auto">
            <a:xfrm>
              <a:off x="4608" y="2369"/>
              <a:ext cx="0" cy="96"/>
            </a:xfrm>
            <a:prstGeom prst="line">
              <a:avLst/>
            </a:prstGeom>
            <a:noFill/>
            <a:ln w="28575">
              <a:solidFill>
                <a:srgbClr val="FFFFFF"/>
              </a:solidFill>
              <a:round/>
              <a:headEnd/>
              <a:tailEnd/>
            </a:ln>
            <a:effectLst/>
          </p:spPr>
          <p:txBody>
            <a:bodyPr/>
            <a:lstStyle/>
            <a:p>
              <a:endParaRPr lang="en-US"/>
            </a:p>
          </p:txBody>
        </p:sp>
        <p:sp>
          <p:nvSpPr>
            <p:cNvPr id="2319401" name="Line 41"/>
            <p:cNvSpPr>
              <a:spLocks noChangeShapeType="1"/>
            </p:cNvSpPr>
            <p:nvPr>
              <p:custDataLst>
                <p:tags r:id="rId37"/>
              </p:custDataLst>
            </p:nvPr>
          </p:nvSpPr>
          <p:spPr bwMode="auto">
            <a:xfrm flipH="1">
              <a:off x="4512" y="2369"/>
              <a:ext cx="96" cy="48"/>
            </a:xfrm>
            <a:prstGeom prst="line">
              <a:avLst/>
            </a:prstGeom>
            <a:noFill/>
            <a:ln w="28575">
              <a:solidFill>
                <a:srgbClr val="FFFFFF"/>
              </a:solidFill>
              <a:round/>
              <a:headEnd/>
              <a:tailEnd/>
            </a:ln>
            <a:effectLst/>
          </p:spPr>
          <p:txBody>
            <a:bodyPr/>
            <a:lstStyle/>
            <a:p>
              <a:endParaRPr lang="en-US"/>
            </a:p>
          </p:txBody>
        </p:sp>
        <p:sp>
          <p:nvSpPr>
            <p:cNvPr id="2319402" name="Line 42"/>
            <p:cNvSpPr>
              <a:spLocks noChangeShapeType="1"/>
            </p:cNvSpPr>
            <p:nvPr>
              <p:custDataLst>
                <p:tags r:id="rId38"/>
              </p:custDataLst>
            </p:nvPr>
          </p:nvSpPr>
          <p:spPr bwMode="auto">
            <a:xfrm>
              <a:off x="4848" y="2897"/>
              <a:ext cx="0" cy="192"/>
            </a:xfrm>
            <a:prstGeom prst="line">
              <a:avLst/>
            </a:prstGeom>
            <a:noFill/>
            <a:ln w="28575">
              <a:solidFill>
                <a:srgbClr val="FFFFFF"/>
              </a:solidFill>
              <a:round/>
              <a:headEnd/>
              <a:tailEnd/>
            </a:ln>
            <a:effectLst/>
          </p:spPr>
          <p:txBody>
            <a:bodyPr/>
            <a:lstStyle/>
            <a:p>
              <a:endParaRPr lang="en-US"/>
            </a:p>
          </p:txBody>
        </p:sp>
        <p:sp>
          <p:nvSpPr>
            <p:cNvPr id="2319403" name="Line 43"/>
            <p:cNvSpPr>
              <a:spLocks noChangeShapeType="1"/>
            </p:cNvSpPr>
            <p:nvPr>
              <p:custDataLst>
                <p:tags r:id="rId39"/>
              </p:custDataLst>
            </p:nvPr>
          </p:nvSpPr>
          <p:spPr bwMode="auto">
            <a:xfrm flipH="1">
              <a:off x="4800" y="3089"/>
              <a:ext cx="48" cy="48"/>
            </a:xfrm>
            <a:prstGeom prst="line">
              <a:avLst/>
            </a:prstGeom>
            <a:noFill/>
            <a:ln w="28575">
              <a:solidFill>
                <a:srgbClr val="FFFFFF"/>
              </a:solidFill>
              <a:round/>
              <a:headEnd/>
              <a:tailEnd/>
            </a:ln>
            <a:effectLst/>
          </p:spPr>
          <p:txBody>
            <a:bodyPr/>
            <a:lstStyle/>
            <a:p>
              <a:endParaRPr lang="en-US"/>
            </a:p>
          </p:txBody>
        </p:sp>
        <p:sp>
          <p:nvSpPr>
            <p:cNvPr id="2319404" name="Line 44"/>
            <p:cNvSpPr>
              <a:spLocks noChangeShapeType="1"/>
            </p:cNvSpPr>
            <p:nvPr>
              <p:custDataLst>
                <p:tags r:id="rId40"/>
              </p:custDataLst>
            </p:nvPr>
          </p:nvSpPr>
          <p:spPr bwMode="auto">
            <a:xfrm>
              <a:off x="4848" y="3089"/>
              <a:ext cx="0" cy="48"/>
            </a:xfrm>
            <a:prstGeom prst="line">
              <a:avLst/>
            </a:prstGeom>
            <a:noFill/>
            <a:ln w="28575">
              <a:solidFill>
                <a:srgbClr val="FFFFFF"/>
              </a:solidFill>
              <a:round/>
              <a:headEnd/>
              <a:tailEnd/>
            </a:ln>
            <a:effectLst/>
          </p:spPr>
          <p:txBody>
            <a:bodyPr/>
            <a:lstStyle/>
            <a:p>
              <a:endParaRPr lang="en-US"/>
            </a:p>
          </p:txBody>
        </p:sp>
        <p:sp>
          <p:nvSpPr>
            <p:cNvPr id="2319405" name="Line 45"/>
            <p:cNvSpPr>
              <a:spLocks noChangeShapeType="1"/>
            </p:cNvSpPr>
            <p:nvPr>
              <p:custDataLst>
                <p:tags r:id="rId41"/>
              </p:custDataLst>
            </p:nvPr>
          </p:nvSpPr>
          <p:spPr bwMode="auto">
            <a:xfrm>
              <a:off x="4992" y="2897"/>
              <a:ext cx="0" cy="192"/>
            </a:xfrm>
            <a:prstGeom prst="line">
              <a:avLst/>
            </a:prstGeom>
            <a:noFill/>
            <a:ln w="28575">
              <a:solidFill>
                <a:srgbClr val="FFFFFF"/>
              </a:solidFill>
              <a:round/>
              <a:headEnd/>
              <a:tailEnd/>
            </a:ln>
            <a:effectLst/>
          </p:spPr>
          <p:txBody>
            <a:bodyPr/>
            <a:lstStyle/>
            <a:p>
              <a:endParaRPr lang="en-US"/>
            </a:p>
          </p:txBody>
        </p:sp>
        <p:sp>
          <p:nvSpPr>
            <p:cNvPr id="2319406" name="Line 46"/>
            <p:cNvSpPr>
              <a:spLocks noChangeShapeType="1"/>
            </p:cNvSpPr>
            <p:nvPr>
              <p:custDataLst>
                <p:tags r:id="rId42"/>
              </p:custDataLst>
            </p:nvPr>
          </p:nvSpPr>
          <p:spPr bwMode="auto">
            <a:xfrm flipH="1">
              <a:off x="4944" y="3089"/>
              <a:ext cx="48" cy="48"/>
            </a:xfrm>
            <a:prstGeom prst="line">
              <a:avLst/>
            </a:prstGeom>
            <a:noFill/>
            <a:ln w="28575">
              <a:solidFill>
                <a:srgbClr val="FFFFFF"/>
              </a:solidFill>
              <a:round/>
              <a:headEnd/>
              <a:tailEnd/>
            </a:ln>
            <a:effectLst/>
          </p:spPr>
          <p:txBody>
            <a:bodyPr/>
            <a:lstStyle/>
            <a:p>
              <a:endParaRPr lang="en-US"/>
            </a:p>
          </p:txBody>
        </p:sp>
        <p:sp>
          <p:nvSpPr>
            <p:cNvPr id="2319407" name="Line 47"/>
            <p:cNvSpPr>
              <a:spLocks noChangeShapeType="1"/>
            </p:cNvSpPr>
            <p:nvPr>
              <p:custDataLst>
                <p:tags r:id="rId43"/>
              </p:custDataLst>
            </p:nvPr>
          </p:nvSpPr>
          <p:spPr bwMode="auto">
            <a:xfrm>
              <a:off x="4992" y="3089"/>
              <a:ext cx="0" cy="48"/>
            </a:xfrm>
            <a:prstGeom prst="line">
              <a:avLst/>
            </a:prstGeom>
            <a:noFill/>
            <a:ln w="28575">
              <a:solidFill>
                <a:srgbClr val="FFFFFF"/>
              </a:solidFill>
              <a:round/>
              <a:headEnd/>
              <a:tailEnd/>
            </a:ln>
            <a:effectLst/>
          </p:spPr>
          <p:txBody>
            <a:bodyPr/>
            <a:lstStyle/>
            <a:p>
              <a:endParaRPr lang="en-US"/>
            </a:p>
          </p:txBody>
        </p:sp>
        <p:sp>
          <p:nvSpPr>
            <p:cNvPr id="2319408" name="Freeform 48"/>
            <p:cNvSpPr>
              <a:spLocks/>
            </p:cNvSpPr>
            <p:nvPr>
              <p:custDataLst>
                <p:tags r:id="rId44"/>
              </p:custDataLst>
            </p:nvPr>
          </p:nvSpPr>
          <p:spPr bwMode="auto">
            <a:xfrm>
              <a:off x="4787" y="2493"/>
              <a:ext cx="255" cy="396"/>
            </a:xfrm>
            <a:custGeom>
              <a:avLst/>
              <a:gdLst/>
              <a:ahLst/>
              <a:cxnLst>
                <a:cxn ang="0">
                  <a:pos x="10" y="0"/>
                </a:cxn>
                <a:cxn ang="0">
                  <a:pos x="255" y="0"/>
                </a:cxn>
                <a:cxn ang="0">
                  <a:pos x="255" y="396"/>
                </a:cxn>
                <a:cxn ang="0">
                  <a:pos x="157" y="387"/>
                </a:cxn>
                <a:cxn ang="0">
                  <a:pos x="157" y="195"/>
                </a:cxn>
                <a:cxn ang="0">
                  <a:pos x="104" y="217"/>
                </a:cxn>
                <a:cxn ang="0">
                  <a:pos x="95" y="387"/>
                </a:cxn>
                <a:cxn ang="0">
                  <a:pos x="0" y="396"/>
                </a:cxn>
                <a:cxn ang="0">
                  <a:pos x="10" y="0"/>
                </a:cxn>
              </a:cxnLst>
              <a:rect l="0" t="0" r="r" b="b"/>
              <a:pathLst>
                <a:path w="255" h="396">
                  <a:moveTo>
                    <a:pt x="10" y="0"/>
                  </a:moveTo>
                  <a:lnTo>
                    <a:pt x="255" y="0"/>
                  </a:lnTo>
                  <a:lnTo>
                    <a:pt x="255" y="396"/>
                  </a:lnTo>
                  <a:lnTo>
                    <a:pt x="157" y="387"/>
                  </a:lnTo>
                  <a:lnTo>
                    <a:pt x="157" y="195"/>
                  </a:lnTo>
                  <a:lnTo>
                    <a:pt x="104" y="217"/>
                  </a:lnTo>
                  <a:lnTo>
                    <a:pt x="95" y="387"/>
                  </a:lnTo>
                  <a:lnTo>
                    <a:pt x="0" y="396"/>
                  </a:lnTo>
                  <a:lnTo>
                    <a:pt x="10" y="0"/>
                  </a:lnTo>
                  <a:close/>
                </a:path>
              </a:pathLst>
            </a:custGeom>
            <a:noFill/>
            <a:ln w="28575">
              <a:solidFill>
                <a:srgbClr val="FFFFFF"/>
              </a:solidFill>
              <a:round/>
              <a:headEnd/>
              <a:tailEnd/>
            </a:ln>
            <a:effectLst/>
          </p:spPr>
          <p:txBody>
            <a:bodyPr/>
            <a:lstStyle/>
            <a:p>
              <a:endParaRPr lang="en-US"/>
            </a:p>
          </p:txBody>
        </p:sp>
        <p:sp>
          <p:nvSpPr>
            <p:cNvPr id="2319409" name="Line 49"/>
            <p:cNvSpPr>
              <a:spLocks noChangeShapeType="1"/>
            </p:cNvSpPr>
            <p:nvPr>
              <p:custDataLst>
                <p:tags r:id="rId45"/>
              </p:custDataLst>
            </p:nvPr>
          </p:nvSpPr>
          <p:spPr bwMode="auto">
            <a:xfrm flipH="1">
              <a:off x="4656" y="1968"/>
              <a:ext cx="144" cy="48"/>
            </a:xfrm>
            <a:prstGeom prst="line">
              <a:avLst/>
            </a:prstGeom>
            <a:noFill/>
            <a:ln w="28575">
              <a:solidFill>
                <a:srgbClr val="CC3300"/>
              </a:solidFill>
              <a:round/>
              <a:headEnd/>
              <a:tailEnd/>
            </a:ln>
            <a:effectLst/>
          </p:spPr>
          <p:txBody>
            <a:bodyPr/>
            <a:lstStyle/>
            <a:p>
              <a:endParaRPr lang="en-US"/>
            </a:p>
          </p:txBody>
        </p:sp>
        <p:sp>
          <p:nvSpPr>
            <p:cNvPr id="2319410" name="Line 50"/>
            <p:cNvSpPr>
              <a:spLocks noChangeShapeType="1"/>
            </p:cNvSpPr>
            <p:nvPr>
              <p:custDataLst>
                <p:tags r:id="rId46"/>
              </p:custDataLst>
            </p:nvPr>
          </p:nvSpPr>
          <p:spPr bwMode="auto">
            <a:xfrm flipH="1" flipV="1">
              <a:off x="4656" y="1872"/>
              <a:ext cx="144" cy="48"/>
            </a:xfrm>
            <a:prstGeom prst="line">
              <a:avLst/>
            </a:prstGeom>
            <a:noFill/>
            <a:ln w="28575">
              <a:solidFill>
                <a:srgbClr val="CC3300"/>
              </a:solidFill>
              <a:round/>
              <a:headEnd/>
              <a:tailEnd/>
            </a:ln>
            <a:effectLst/>
          </p:spPr>
          <p:txBody>
            <a:bodyPr/>
            <a:lstStyle/>
            <a:p>
              <a:endParaRPr lang="en-US"/>
            </a:p>
          </p:txBody>
        </p:sp>
        <p:sp>
          <p:nvSpPr>
            <p:cNvPr id="2319411" name="Line 51"/>
            <p:cNvSpPr>
              <a:spLocks noChangeShapeType="1"/>
            </p:cNvSpPr>
            <p:nvPr>
              <p:custDataLst>
                <p:tags r:id="rId47"/>
              </p:custDataLst>
            </p:nvPr>
          </p:nvSpPr>
          <p:spPr bwMode="auto">
            <a:xfrm flipH="1" flipV="1">
              <a:off x="4704" y="1776"/>
              <a:ext cx="144" cy="96"/>
            </a:xfrm>
            <a:prstGeom prst="line">
              <a:avLst/>
            </a:prstGeom>
            <a:noFill/>
            <a:ln w="28575">
              <a:solidFill>
                <a:srgbClr val="CC3300"/>
              </a:solidFill>
              <a:round/>
              <a:headEnd/>
              <a:tailEnd/>
            </a:ln>
            <a:effectLst/>
          </p:spPr>
          <p:txBody>
            <a:bodyPr/>
            <a:lstStyle/>
            <a:p>
              <a:endParaRPr lang="en-US"/>
            </a:p>
          </p:txBody>
        </p:sp>
        <p:sp>
          <p:nvSpPr>
            <p:cNvPr id="2319412" name="Line 52"/>
            <p:cNvSpPr>
              <a:spLocks noChangeShapeType="1"/>
            </p:cNvSpPr>
            <p:nvPr>
              <p:custDataLst>
                <p:tags r:id="rId48"/>
              </p:custDataLst>
            </p:nvPr>
          </p:nvSpPr>
          <p:spPr bwMode="auto">
            <a:xfrm flipH="1" flipV="1">
              <a:off x="4848" y="1680"/>
              <a:ext cx="48" cy="144"/>
            </a:xfrm>
            <a:prstGeom prst="line">
              <a:avLst/>
            </a:prstGeom>
            <a:noFill/>
            <a:ln w="28575">
              <a:solidFill>
                <a:srgbClr val="BC1010"/>
              </a:solidFill>
              <a:round/>
              <a:headEnd/>
              <a:tailEnd/>
            </a:ln>
            <a:effectLst/>
          </p:spPr>
          <p:txBody>
            <a:bodyPr/>
            <a:lstStyle/>
            <a:p>
              <a:endParaRPr lang="en-US"/>
            </a:p>
          </p:txBody>
        </p:sp>
        <p:sp>
          <p:nvSpPr>
            <p:cNvPr id="2319413" name="Line 53"/>
            <p:cNvSpPr>
              <a:spLocks noChangeShapeType="1"/>
            </p:cNvSpPr>
            <p:nvPr>
              <p:custDataLst>
                <p:tags r:id="rId49"/>
              </p:custDataLst>
            </p:nvPr>
          </p:nvSpPr>
          <p:spPr bwMode="auto">
            <a:xfrm>
              <a:off x="4992" y="1920"/>
              <a:ext cx="48" cy="48"/>
            </a:xfrm>
            <a:prstGeom prst="line">
              <a:avLst/>
            </a:prstGeom>
            <a:noFill/>
            <a:ln w="28575">
              <a:solidFill>
                <a:srgbClr val="CC3300"/>
              </a:solidFill>
              <a:round/>
              <a:headEnd/>
              <a:tailEnd/>
            </a:ln>
            <a:effectLst/>
          </p:spPr>
          <p:txBody>
            <a:bodyPr/>
            <a:lstStyle/>
            <a:p>
              <a:endParaRPr lang="en-US"/>
            </a:p>
          </p:txBody>
        </p:sp>
        <p:sp>
          <p:nvSpPr>
            <p:cNvPr id="2319414" name="Line 54"/>
            <p:cNvSpPr>
              <a:spLocks noChangeShapeType="1"/>
            </p:cNvSpPr>
            <p:nvPr>
              <p:custDataLst>
                <p:tags r:id="rId50"/>
              </p:custDataLst>
            </p:nvPr>
          </p:nvSpPr>
          <p:spPr bwMode="auto">
            <a:xfrm flipV="1">
              <a:off x="4944" y="1728"/>
              <a:ext cx="48" cy="144"/>
            </a:xfrm>
            <a:prstGeom prst="line">
              <a:avLst/>
            </a:prstGeom>
            <a:noFill/>
            <a:ln w="28575">
              <a:solidFill>
                <a:srgbClr val="CC3300"/>
              </a:solidFill>
              <a:round/>
              <a:headEnd/>
              <a:tailEnd/>
            </a:ln>
            <a:effectLst/>
          </p:spPr>
          <p:txBody>
            <a:bodyPr/>
            <a:lstStyle/>
            <a:p>
              <a:endParaRPr lang="en-US"/>
            </a:p>
          </p:txBody>
        </p:sp>
        <p:sp>
          <p:nvSpPr>
            <p:cNvPr id="2319415" name="Line 55"/>
            <p:cNvSpPr>
              <a:spLocks noChangeShapeType="1"/>
            </p:cNvSpPr>
            <p:nvPr>
              <p:custDataLst>
                <p:tags r:id="rId51"/>
              </p:custDataLst>
            </p:nvPr>
          </p:nvSpPr>
          <p:spPr bwMode="auto">
            <a:xfrm>
              <a:off x="4992" y="1968"/>
              <a:ext cx="48" cy="48"/>
            </a:xfrm>
            <a:prstGeom prst="line">
              <a:avLst/>
            </a:prstGeom>
            <a:noFill/>
            <a:ln w="28575">
              <a:solidFill>
                <a:srgbClr val="CC3300"/>
              </a:solidFill>
              <a:round/>
              <a:headEnd/>
              <a:tailEnd/>
            </a:ln>
            <a:effectLst/>
          </p:spPr>
          <p:txBody>
            <a:bodyPr/>
            <a:lstStyle/>
            <a:p>
              <a:endParaRPr lang="en-US"/>
            </a:p>
          </p:txBody>
        </p:sp>
      </p:grpSp>
      <p:sp>
        <p:nvSpPr>
          <p:cNvPr id="2319416" name="Line 56"/>
          <p:cNvSpPr>
            <a:spLocks noChangeShapeType="1"/>
          </p:cNvSpPr>
          <p:nvPr>
            <p:custDataLst>
              <p:tags r:id="rId4"/>
            </p:custDataLst>
          </p:nvPr>
        </p:nvSpPr>
        <p:spPr bwMode="auto">
          <a:xfrm>
            <a:off x="1142999" y="1571625"/>
            <a:ext cx="7315201" cy="0"/>
          </a:xfrm>
          <a:prstGeom prst="line">
            <a:avLst/>
          </a:prstGeom>
          <a:noFill/>
          <a:ln w="28575" cap="sq">
            <a:solidFill>
              <a:srgbClr val="FFFFFF"/>
            </a:solidFill>
            <a:round/>
            <a:headEnd type="none" w="med" len="med"/>
            <a:tailEnd type="arrow" w="lg" len="lg"/>
          </a:ln>
          <a:effectLst/>
        </p:spPr>
        <p:txBody>
          <a:bodyPr/>
          <a:lstStyle/>
          <a:p>
            <a:endParaRPr lang="en-US"/>
          </a:p>
        </p:txBody>
      </p:sp>
      <p:pic>
        <p:nvPicPr>
          <p:cNvPr id="62" name="Picture 4"/>
          <p:cNvPicPr>
            <a:picLocks noChangeAspect="1" noChangeArrowheads="1"/>
          </p:cNvPicPr>
          <p:nvPr>
            <p:custDataLst>
              <p:tags r:id="rId5"/>
            </p:custDataLst>
          </p:nvPr>
        </p:nvPicPr>
        <p:blipFill>
          <a:blip r:embed="rId76" cstate="print"/>
          <a:srcRect/>
          <a:stretch>
            <a:fillRect/>
          </a:stretch>
        </p:blipFill>
        <p:spPr bwMode="auto">
          <a:xfrm>
            <a:off x="3215573" y="1724025"/>
            <a:ext cx="442027" cy="663040"/>
          </a:xfrm>
          <a:prstGeom prst="rect">
            <a:avLst/>
          </a:prstGeom>
          <a:noFill/>
          <a:ln w="9525">
            <a:noFill/>
            <a:miter lim="800000"/>
            <a:headEnd/>
            <a:tailEnd/>
          </a:ln>
          <a:effectLst/>
        </p:spPr>
      </p:pic>
      <p:pic>
        <p:nvPicPr>
          <p:cNvPr id="63" name="Picture 6"/>
          <p:cNvPicPr>
            <a:picLocks noChangeAspect="1" noChangeArrowheads="1"/>
          </p:cNvPicPr>
          <p:nvPr>
            <p:custDataLst>
              <p:tags r:id="rId6"/>
            </p:custDataLst>
          </p:nvPr>
        </p:nvPicPr>
        <p:blipFill>
          <a:blip r:embed="rId77" cstate="print"/>
          <a:srcRect/>
          <a:stretch>
            <a:fillRect/>
          </a:stretch>
        </p:blipFill>
        <p:spPr bwMode="auto">
          <a:xfrm>
            <a:off x="4057972" y="1823344"/>
            <a:ext cx="590228" cy="586481"/>
          </a:xfrm>
          <a:prstGeom prst="rect">
            <a:avLst/>
          </a:prstGeom>
          <a:noFill/>
          <a:ln w="9525">
            <a:noFill/>
            <a:miter lim="800000"/>
            <a:headEnd/>
            <a:tailEnd/>
          </a:ln>
          <a:effectLst/>
        </p:spPr>
      </p:pic>
      <p:pic>
        <p:nvPicPr>
          <p:cNvPr id="65" name="Picture 8"/>
          <p:cNvPicPr>
            <a:picLocks noChangeAspect="1" noChangeArrowheads="1"/>
          </p:cNvPicPr>
          <p:nvPr>
            <p:custDataLst>
              <p:tags r:id="rId7"/>
            </p:custDataLst>
          </p:nvPr>
        </p:nvPicPr>
        <p:blipFill>
          <a:blip r:embed="rId78" cstate="print"/>
          <a:srcRect/>
          <a:stretch>
            <a:fillRect/>
          </a:stretch>
        </p:blipFill>
        <p:spPr bwMode="auto">
          <a:xfrm>
            <a:off x="1295400" y="1724025"/>
            <a:ext cx="669315" cy="717479"/>
          </a:xfrm>
          <a:prstGeom prst="rect">
            <a:avLst/>
          </a:prstGeom>
          <a:noFill/>
          <a:ln w="9525">
            <a:noFill/>
            <a:miter lim="800000"/>
            <a:headEnd/>
            <a:tailEnd/>
          </a:ln>
          <a:effectLst/>
        </p:spPr>
      </p:pic>
      <p:pic>
        <p:nvPicPr>
          <p:cNvPr id="66" name="Picture 9"/>
          <p:cNvPicPr>
            <a:picLocks noChangeAspect="1" noChangeArrowheads="1"/>
          </p:cNvPicPr>
          <p:nvPr>
            <p:custDataLst>
              <p:tags r:id="rId8"/>
            </p:custDataLst>
          </p:nvPr>
        </p:nvPicPr>
        <p:blipFill>
          <a:blip r:embed="rId79" cstate="print"/>
          <a:srcRect/>
          <a:stretch>
            <a:fillRect/>
          </a:stretch>
        </p:blipFill>
        <p:spPr bwMode="auto">
          <a:xfrm>
            <a:off x="2209800" y="1800225"/>
            <a:ext cx="685800" cy="596646"/>
          </a:xfrm>
          <a:prstGeom prst="rect">
            <a:avLst/>
          </a:prstGeom>
          <a:noFill/>
          <a:ln w="9525">
            <a:noFill/>
            <a:miter lim="800000"/>
            <a:headEnd/>
            <a:tailEnd/>
          </a:ln>
          <a:effectLst/>
        </p:spPr>
      </p:pic>
      <p:sp>
        <p:nvSpPr>
          <p:cNvPr id="67" name="Title 66"/>
          <p:cNvSpPr>
            <a:spLocks noGrp="1"/>
          </p:cNvSpPr>
          <p:nvPr>
            <p:ph type="title"/>
            <p:custDataLst>
              <p:tags r:id="rId9"/>
            </p:custDataLst>
          </p:nvPr>
        </p:nvSpPr>
        <p:spPr/>
        <p:txBody>
          <a:bodyPr>
            <a:normAutofit fontScale="90000"/>
          </a:bodyPr>
          <a:lstStyle/>
          <a:p>
            <a:r>
              <a:rPr lang="en-US" dirty="0" smtClean="0"/>
              <a:t>Sequential Performance</a:t>
            </a:r>
            <a:endParaRPr lang="en-US" dirty="0"/>
          </a:p>
        </p:txBody>
      </p:sp>
      <p:sp>
        <p:nvSpPr>
          <p:cNvPr id="68" name="Line 56"/>
          <p:cNvSpPr>
            <a:spLocks noChangeShapeType="1"/>
          </p:cNvSpPr>
          <p:nvPr>
            <p:custDataLst>
              <p:tags r:id="rId10"/>
            </p:custDataLst>
          </p:nvPr>
        </p:nvSpPr>
        <p:spPr bwMode="auto">
          <a:xfrm>
            <a:off x="1143000" y="1571625"/>
            <a:ext cx="0" cy="1981200"/>
          </a:xfrm>
          <a:prstGeom prst="line">
            <a:avLst/>
          </a:prstGeom>
          <a:noFill/>
          <a:ln w="28575" cap="sq">
            <a:solidFill>
              <a:srgbClr val="FFFFFF"/>
            </a:solidFill>
            <a:round/>
            <a:headEnd type="none" w="med" len="med"/>
            <a:tailEnd type="arrow" w="lg" len="lg"/>
          </a:ln>
          <a:effectLst/>
        </p:spPr>
        <p:txBody>
          <a:bodyPr/>
          <a:lstStyle/>
          <a:p>
            <a:endParaRPr lang="en-US"/>
          </a:p>
        </p:txBody>
      </p:sp>
      <p:sp>
        <p:nvSpPr>
          <p:cNvPr id="69" name="TextBox 68"/>
          <p:cNvSpPr txBox="1"/>
          <p:nvPr>
            <p:custDataLst>
              <p:tags r:id="rId11"/>
            </p:custDataLst>
          </p:nvPr>
        </p:nvSpPr>
        <p:spPr>
          <a:xfrm>
            <a:off x="1387169" y="657225"/>
            <a:ext cx="7160935" cy="954107"/>
          </a:xfrm>
          <a:prstGeom prst="rect">
            <a:avLst/>
          </a:prstGeom>
          <a:noFill/>
        </p:spPr>
        <p:txBody>
          <a:bodyPr wrap="none" rtlCol="0">
            <a:spAutoFit/>
          </a:bodyPr>
          <a:lstStyle/>
          <a:p>
            <a:r>
              <a:rPr lang="en-US" sz="2800" dirty="0" smtClean="0">
                <a:solidFill>
                  <a:schemeClr val="bg1"/>
                </a:solidFill>
                <a:latin typeface="+mj-lt"/>
              </a:rPr>
              <a:t>time</a:t>
            </a:r>
            <a:br>
              <a:rPr lang="en-US" sz="2800" dirty="0" smtClean="0">
                <a:solidFill>
                  <a:schemeClr val="bg1"/>
                </a:solidFill>
                <a:latin typeface="+mj-lt"/>
              </a:rPr>
            </a:br>
            <a:r>
              <a:rPr lang="en-US" sz="2800" dirty="0" smtClean="0">
                <a:solidFill>
                  <a:schemeClr val="bg1"/>
                </a:solidFill>
                <a:latin typeface="+mj-lt"/>
              </a:rPr>
              <a:t>1	2	3	4	5	6	7	8 …</a:t>
            </a:r>
          </a:p>
        </p:txBody>
      </p:sp>
      <p:sp>
        <p:nvSpPr>
          <p:cNvPr id="78" name="Rectangle 77"/>
          <p:cNvSpPr/>
          <p:nvPr>
            <p:custDataLst>
              <p:tags r:id="rId12"/>
            </p:custDataLst>
          </p:nvPr>
        </p:nvSpPr>
        <p:spPr>
          <a:xfrm>
            <a:off x="1219200" y="1647825"/>
            <a:ext cx="838200" cy="914400"/>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79" name="Rectangle 78"/>
          <p:cNvSpPr/>
          <p:nvPr>
            <p:custDataLst>
              <p:tags r:id="rId13"/>
            </p:custDataLst>
          </p:nvPr>
        </p:nvSpPr>
        <p:spPr>
          <a:xfrm>
            <a:off x="2133600" y="1647825"/>
            <a:ext cx="838200" cy="914400"/>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80" name="Rectangle 79"/>
          <p:cNvSpPr/>
          <p:nvPr>
            <p:custDataLst>
              <p:tags r:id="rId14"/>
            </p:custDataLst>
          </p:nvPr>
        </p:nvSpPr>
        <p:spPr>
          <a:xfrm>
            <a:off x="3048000" y="1647825"/>
            <a:ext cx="838200" cy="914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81" name="Rectangle 80"/>
          <p:cNvSpPr/>
          <p:nvPr>
            <p:custDataLst>
              <p:tags r:id="rId15"/>
            </p:custDataLst>
          </p:nvPr>
        </p:nvSpPr>
        <p:spPr>
          <a:xfrm>
            <a:off x="3962400" y="1647825"/>
            <a:ext cx="838200" cy="914400"/>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90" name="Picture 4"/>
          <p:cNvPicPr>
            <a:picLocks noChangeAspect="1" noChangeArrowheads="1"/>
          </p:cNvPicPr>
          <p:nvPr>
            <p:custDataLst>
              <p:tags r:id="rId16"/>
            </p:custDataLst>
          </p:nvPr>
        </p:nvPicPr>
        <p:blipFill>
          <a:blip r:embed="rId76" cstate="print"/>
          <a:srcRect/>
          <a:stretch>
            <a:fillRect/>
          </a:stretch>
        </p:blipFill>
        <p:spPr bwMode="auto">
          <a:xfrm>
            <a:off x="6873173" y="2714625"/>
            <a:ext cx="442027" cy="663040"/>
          </a:xfrm>
          <a:prstGeom prst="rect">
            <a:avLst/>
          </a:prstGeom>
          <a:noFill/>
          <a:ln w="9525">
            <a:noFill/>
            <a:miter lim="800000"/>
            <a:headEnd/>
            <a:tailEnd/>
          </a:ln>
          <a:effectLst/>
        </p:spPr>
      </p:pic>
      <p:pic>
        <p:nvPicPr>
          <p:cNvPr id="91" name="Picture 6"/>
          <p:cNvPicPr>
            <a:picLocks noChangeAspect="1" noChangeArrowheads="1"/>
          </p:cNvPicPr>
          <p:nvPr>
            <p:custDataLst>
              <p:tags r:id="rId17"/>
            </p:custDataLst>
          </p:nvPr>
        </p:nvPicPr>
        <p:blipFill>
          <a:blip r:embed="rId77" cstate="print"/>
          <a:srcRect/>
          <a:stretch>
            <a:fillRect/>
          </a:stretch>
        </p:blipFill>
        <p:spPr bwMode="auto">
          <a:xfrm>
            <a:off x="7715572" y="2813944"/>
            <a:ext cx="590228" cy="586481"/>
          </a:xfrm>
          <a:prstGeom prst="rect">
            <a:avLst/>
          </a:prstGeom>
          <a:noFill/>
          <a:ln w="9525">
            <a:noFill/>
            <a:miter lim="800000"/>
            <a:headEnd/>
            <a:tailEnd/>
          </a:ln>
          <a:effectLst/>
        </p:spPr>
      </p:pic>
      <p:pic>
        <p:nvPicPr>
          <p:cNvPr id="93" name="Picture 8"/>
          <p:cNvPicPr>
            <a:picLocks noChangeAspect="1" noChangeArrowheads="1"/>
          </p:cNvPicPr>
          <p:nvPr>
            <p:custDataLst>
              <p:tags r:id="rId18"/>
            </p:custDataLst>
          </p:nvPr>
        </p:nvPicPr>
        <p:blipFill>
          <a:blip r:embed="rId78" cstate="print"/>
          <a:srcRect/>
          <a:stretch>
            <a:fillRect/>
          </a:stretch>
        </p:blipFill>
        <p:spPr bwMode="auto">
          <a:xfrm>
            <a:off x="4953000" y="2714625"/>
            <a:ext cx="669315" cy="717479"/>
          </a:xfrm>
          <a:prstGeom prst="rect">
            <a:avLst/>
          </a:prstGeom>
          <a:noFill/>
          <a:ln w="9525">
            <a:noFill/>
            <a:miter lim="800000"/>
            <a:headEnd/>
            <a:tailEnd/>
          </a:ln>
          <a:effectLst/>
        </p:spPr>
      </p:pic>
      <p:pic>
        <p:nvPicPr>
          <p:cNvPr id="94" name="Picture 9"/>
          <p:cNvPicPr>
            <a:picLocks noChangeAspect="1" noChangeArrowheads="1"/>
          </p:cNvPicPr>
          <p:nvPr>
            <p:custDataLst>
              <p:tags r:id="rId19"/>
            </p:custDataLst>
          </p:nvPr>
        </p:nvPicPr>
        <p:blipFill>
          <a:blip r:embed="rId79" cstate="print"/>
          <a:srcRect/>
          <a:stretch>
            <a:fillRect/>
          </a:stretch>
        </p:blipFill>
        <p:spPr bwMode="auto">
          <a:xfrm>
            <a:off x="5867400" y="2790825"/>
            <a:ext cx="685800" cy="596646"/>
          </a:xfrm>
          <a:prstGeom prst="rect">
            <a:avLst/>
          </a:prstGeom>
          <a:noFill/>
          <a:ln w="9525">
            <a:noFill/>
            <a:miter lim="800000"/>
            <a:headEnd/>
            <a:tailEnd/>
          </a:ln>
          <a:effectLst/>
        </p:spPr>
      </p:pic>
      <p:sp>
        <p:nvSpPr>
          <p:cNvPr id="95" name="Rectangle 94"/>
          <p:cNvSpPr/>
          <p:nvPr>
            <p:custDataLst>
              <p:tags r:id="rId20"/>
            </p:custDataLst>
          </p:nvPr>
        </p:nvSpPr>
        <p:spPr>
          <a:xfrm>
            <a:off x="4876800" y="2638425"/>
            <a:ext cx="838200" cy="914400"/>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96" name="Rectangle 95"/>
          <p:cNvSpPr/>
          <p:nvPr>
            <p:custDataLst>
              <p:tags r:id="rId21"/>
            </p:custDataLst>
          </p:nvPr>
        </p:nvSpPr>
        <p:spPr>
          <a:xfrm>
            <a:off x="5791200" y="2638425"/>
            <a:ext cx="838200" cy="914400"/>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97" name="Rectangle 96"/>
          <p:cNvSpPr/>
          <p:nvPr>
            <p:custDataLst>
              <p:tags r:id="rId22"/>
            </p:custDataLst>
          </p:nvPr>
        </p:nvSpPr>
        <p:spPr>
          <a:xfrm>
            <a:off x="6705600" y="2638425"/>
            <a:ext cx="838200" cy="914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98" name="Rectangle 97"/>
          <p:cNvSpPr/>
          <p:nvPr>
            <p:custDataLst>
              <p:tags r:id="rId23"/>
            </p:custDataLst>
          </p:nvPr>
        </p:nvSpPr>
        <p:spPr>
          <a:xfrm>
            <a:off x="7620000" y="2638425"/>
            <a:ext cx="838200" cy="914400"/>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71" name="TextBox 70"/>
          <p:cNvSpPr txBox="1"/>
          <p:nvPr>
            <p:custDataLst>
              <p:tags r:id="rId24"/>
            </p:custDataLst>
          </p:nvPr>
        </p:nvSpPr>
        <p:spPr>
          <a:xfrm>
            <a:off x="762000" y="3857625"/>
            <a:ext cx="4800600" cy="1569660"/>
          </a:xfrm>
          <a:prstGeom prst="rect">
            <a:avLst/>
          </a:prstGeom>
          <a:solidFill>
            <a:schemeClr val="bg2"/>
          </a:solidFill>
        </p:spPr>
        <p:txBody>
          <a:bodyPr wrap="square" rtlCol="0">
            <a:spAutoFit/>
          </a:bodyPr>
          <a:lstStyle/>
          <a:p>
            <a:r>
              <a:rPr lang="en-US" sz="3200" dirty="0" smtClean="0">
                <a:solidFill>
                  <a:schemeClr val="bg1"/>
                </a:solidFill>
                <a:latin typeface="+mj-lt"/>
              </a:rPr>
              <a:t>Latency:</a:t>
            </a:r>
          </a:p>
          <a:p>
            <a:r>
              <a:rPr lang="en-US" sz="3200" dirty="0" smtClean="0">
                <a:solidFill>
                  <a:schemeClr val="bg1"/>
                </a:solidFill>
                <a:latin typeface="+mj-lt"/>
              </a:rPr>
              <a:t>Throughput:</a:t>
            </a:r>
          </a:p>
          <a:p>
            <a:r>
              <a:rPr lang="en-US" sz="3200" dirty="0" smtClean="0">
                <a:solidFill>
                  <a:schemeClr val="bg1"/>
                </a:solidFill>
                <a:latin typeface="+mj-lt"/>
              </a:rPr>
              <a:t>Concurrency: </a:t>
            </a:r>
          </a:p>
        </p:txBody>
      </p:sp>
      <p:sp>
        <p:nvSpPr>
          <p:cNvPr id="72" name="TextBox 71"/>
          <p:cNvSpPr txBox="1"/>
          <p:nvPr>
            <p:custDataLst>
              <p:tags r:id="rId25"/>
            </p:custDataLst>
          </p:nvPr>
        </p:nvSpPr>
        <p:spPr>
          <a:xfrm>
            <a:off x="5715000" y="5191780"/>
            <a:ext cx="2514600" cy="523220"/>
          </a:xfrm>
          <a:prstGeom prst="rect">
            <a:avLst/>
          </a:prstGeom>
          <a:noFill/>
        </p:spPr>
        <p:txBody>
          <a:bodyPr wrap="square" rtlCol="0">
            <a:spAutoFit/>
          </a:bodyPr>
          <a:lstStyle/>
          <a:p>
            <a:r>
              <a:rPr lang="en-US" sz="2800" dirty="0" smtClean="0">
                <a:solidFill>
                  <a:schemeClr val="accent5">
                    <a:lumMod val="60000"/>
                    <a:lumOff val="40000"/>
                  </a:schemeClr>
                </a:solidFill>
              </a:rPr>
              <a:t>CPI =</a:t>
            </a:r>
          </a:p>
        </p:txBody>
      </p:sp>
      <p:sp>
        <p:nvSpPr>
          <p:cNvPr id="73" name="TextBox 72"/>
          <p:cNvSpPr txBox="1"/>
          <p:nvPr>
            <p:custDataLst>
              <p:tags r:id="rId26"/>
            </p:custDataLst>
          </p:nvPr>
        </p:nvSpPr>
        <p:spPr>
          <a:xfrm>
            <a:off x="759460" y="3860800"/>
            <a:ext cx="5257800" cy="1569660"/>
          </a:xfrm>
          <a:prstGeom prst="rect">
            <a:avLst/>
          </a:prstGeom>
          <a:noFill/>
        </p:spPr>
        <p:txBody>
          <a:bodyPr wrap="square" rtlCol="0">
            <a:spAutoFit/>
          </a:bodyPr>
          <a:lstStyle/>
          <a:p>
            <a:r>
              <a:rPr lang="en-US" sz="3200" dirty="0" smtClean="0">
                <a:solidFill>
                  <a:schemeClr val="bg1"/>
                </a:solidFill>
                <a:latin typeface="+mj-lt"/>
              </a:rPr>
              <a:t>Latency:</a:t>
            </a:r>
            <a:r>
              <a:rPr lang="en-US" sz="3200" dirty="0" smtClean="0">
                <a:solidFill>
                  <a:schemeClr val="accent5">
                    <a:lumMod val="60000"/>
                    <a:lumOff val="40000"/>
                  </a:schemeClr>
                </a:solidFill>
                <a:latin typeface="+mj-lt"/>
              </a:rPr>
              <a:t>		4 hours/task</a:t>
            </a:r>
          </a:p>
          <a:p>
            <a:r>
              <a:rPr lang="en-US" sz="3200" dirty="0" smtClean="0">
                <a:solidFill>
                  <a:schemeClr val="bg1"/>
                </a:solidFill>
                <a:latin typeface="+mj-lt"/>
              </a:rPr>
              <a:t>Throughput:</a:t>
            </a:r>
            <a:r>
              <a:rPr lang="en-US" sz="3200" dirty="0" smtClean="0">
                <a:solidFill>
                  <a:schemeClr val="accent5">
                    <a:lumMod val="60000"/>
                    <a:lumOff val="40000"/>
                  </a:schemeClr>
                </a:solidFill>
                <a:latin typeface="+mj-lt"/>
              </a:rPr>
              <a:t>	1 task/4 </a:t>
            </a:r>
            <a:r>
              <a:rPr lang="en-US" sz="3200" dirty="0" err="1" smtClean="0">
                <a:solidFill>
                  <a:schemeClr val="accent5">
                    <a:lumMod val="60000"/>
                    <a:lumOff val="40000"/>
                  </a:schemeClr>
                </a:solidFill>
                <a:latin typeface="+mj-lt"/>
              </a:rPr>
              <a:t>hrs</a:t>
            </a:r>
            <a:endParaRPr lang="en-US" sz="3200" dirty="0" smtClean="0">
              <a:solidFill>
                <a:schemeClr val="accent5">
                  <a:lumMod val="60000"/>
                  <a:lumOff val="40000"/>
                </a:schemeClr>
              </a:solidFill>
              <a:latin typeface="+mj-lt"/>
            </a:endParaRPr>
          </a:p>
          <a:p>
            <a:r>
              <a:rPr lang="en-US" sz="3200" dirty="0" smtClean="0">
                <a:solidFill>
                  <a:schemeClr val="bg1"/>
                </a:solidFill>
                <a:latin typeface="+mj-lt"/>
              </a:rPr>
              <a:t>Concurrency: </a:t>
            </a:r>
            <a:r>
              <a:rPr lang="en-US" sz="3200" dirty="0" smtClean="0">
                <a:solidFill>
                  <a:schemeClr val="accent5">
                    <a:lumMod val="60000"/>
                    <a:lumOff val="40000"/>
                  </a:schemeClr>
                </a:solidFill>
                <a:latin typeface="+mj-lt"/>
              </a:rPr>
              <a:t>	1</a:t>
            </a:r>
          </a:p>
        </p:txBody>
      </p:sp>
      <p:sp>
        <p:nvSpPr>
          <p:cNvPr id="74" name="TextBox 73"/>
          <p:cNvSpPr txBox="1"/>
          <p:nvPr>
            <p:custDataLst>
              <p:tags r:id="rId27"/>
            </p:custDataLst>
          </p:nvPr>
        </p:nvSpPr>
        <p:spPr>
          <a:xfrm>
            <a:off x="5715000" y="5181600"/>
            <a:ext cx="2514600" cy="523220"/>
          </a:xfrm>
          <a:prstGeom prst="rect">
            <a:avLst/>
          </a:prstGeom>
          <a:noFill/>
        </p:spPr>
        <p:txBody>
          <a:bodyPr wrap="square" rtlCol="0">
            <a:spAutoFit/>
          </a:bodyPr>
          <a:lstStyle/>
          <a:p>
            <a:r>
              <a:rPr lang="en-US" sz="2800" dirty="0" smtClean="0">
                <a:solidFill>
                  <a:schemeClr val="accent5">
                    <a:lumMod val="60000"/>
                    <a:lumOff val="40000"/>
                  </a:schemeClr>
                </a:solidFill>
              </a:rPr>
              <a:t>CPI = 4</a:t>
            </a:r>
          </a:p>
        </p:txBody>
      </p:sp>
    </p:spTree>
    <p:extLst>
      <p:ext uri="{BB962C8B-B14F-4D97-AF65-F5344CB8AC3E}">
        <p14:creationId xmlns:p14="http://schemas.microsoft.com/office/powerpoint/2010/main" val="109320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319363">
                                            <p:txEl>
                                              <p:pRg st="0" end="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319363">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19363">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3">
                                            <p:txEl>
                                              <p:pRg st="1" end="1"/>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3">
                                            <p:txEl>
                                              <p:pRg st="2" end="2"/>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3193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95" grpId="0" animBg="1"/>
      <p:bldP spid="96" grpId="0" animBg="1"/>
      <p:bldP spid="97" grpId="0" animBg="1"/>
      <p:bldP spid="98" grpId="0" animBg="1"/>
      <p:bldP spid="71" grpId="0" animBg="1"/>
      <p:bldP spid="74"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228600" y="990600"/>
            <a:ext cx="8686800" cy="5486400"/>
          </a:xfrm>
        </p:spPr>
        <p:txBody>
          <a:bodyPr/>
          <a:lstStyle/>
          <a:p>
            <a:r>
              <a:rPr lang="en-US" dirty="0" smtClean="0">
                <a:solidFill>
                  <a:schemeClr val="tx2">
                    <a:lumMod val="75000"/>
                  </a:schemeClr>
                </a:solidFill>
              </a:rPr>
              <a:t>5-stage Pipeline</a:t>
            </a:r>
          </a:p>
          <a:p>
            <a:pPr marL="514350" indent="-514350">
              <a:buFont typeface="Arial" charset="0"/>
              <a:buChar char="•"/>
            </a:pPr>
            <a:r>
              <a:rPr lang="en-US" dirty="0" smtClean="0">
                <a:solidFill>
                  <a:schemeClr val="tx2">
                    <a:lumMod val="75000"/>
                  </a:schemeClr>
                </a:solidFill>
              </a:rPr>
              <a:t>Implementation</a:t>
            </a:r>
          </a:p>
          <a:p>
            <a:pPr marL="514350" indent="-514350">
              <a:buFont typeface="Arial" charset="0"/>
              <a:buChar char="•"/>
            </a:pPr>
            <a:r>
              <a:rPr lang="en-US" dirty="0" smtClean="0">
                <a:solidFill>
                  <a:schemeClr val="tx2">
                    <a:lumMod val="75000"/>
                  </a:schemeClr>
                </a:solidFill>
              </a:rPr>
              <a:t>Working Example</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DAD0A56F-BD0F-4BDF-9912-D1E89E9626C0}" type="slidenum">
              <a:rPr lang="en-US" smtClean="0"/>
              <a:t>110</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091" y="3458891"/>
            <a:ext cx="2941909" cy="2941909"/>
          </a:xfrm>
          <a:prstGeom prst="rect">
            <a:avLst/>
          </a:prstGeom>
        </p:spPr>
      </p:pic>
      <p:sp>
        <p:nvSpPr>
          <p:cNvPr id="6" name="Rectangle 5"/>
          <p:cNvSpPr/>
          <p:nvPr/>
        </p:nvSpPr>
        <p:spPr>
          <a:xfrm>
            <a:off x="3913171" y="3663165"/>
            <a:ext cx="3352800" cy="2062103"/>
          </a:xfrm>
          <a:prstGeom prst="rect">
            <a:avLst/>
          </a:prstGeom>
        </p:spPr>
        <p:txBody>
          <a:bodyPr wrap="square">
            <a:spAutoFit/>
          </a:bodyPr>
          <a:lstStyle/>
          <a:p>
            <a:r>
              <a:rPr lang="en-US" sz="3200" dirty="0" smtClean="0">
                <a:solidFill>
                  <a:schemeClr val="accent1"/>
                </a:solidFill>
              </a:rPr>
              <a:t>Hazards</a:t>
            </a:r>
          </a:p>
          <a:p>
            <a:pPr marL="457200" indent="-457200">
              <a:buFont typeface="Arial" charset="0"/>
              <a:buChar char="•"/>
            </a:pPr>
            <a:r>
              <a:rPr lang="en-US" sz="3200" dirty="0" smtClean="0"/>
              <a:t>Structural</a:t>
            </a:r>
          </a:p>
          <a:p>
            <a:pPr marL="457200" indent="-457200">
              <a:buFont typeface="Arial" charset="0"/>
              <a:buChar char="•"/>
            </a:pPr>
            <a:r>
              <a:rPr lang="en-US" sz="3200" dirty="0" smtClean="0"/>
              <a:t>Data Hazards</a:t>
            </a:r>
          </a:p>
          <a:p>
            <a:pPr marL="457200" indent="-457200">
              <a:buFont typeface="Arial" charset="0"/>
              <a:buChar char="•"/>
            </a:pPr>
            <a:r>
              <a:rPr lang="en-US" sz="3200" dirty="0" smtClean="0"/>
              <a:t>Control Hazards</a:t>
            </a:r>
            <a:endParaRPr lang="en-US" sz="3200" dirty="0"/>
          </a:p>
        </p:txBody>
      </p:sp>
      <p:grpSp>
        <p:nvGrpSpPr>
          <p:cNvPr id="13" name="Group 12"/>
          <p:cNvGrpSpPr/>
          <p:nvPr/>
        </p:nvGrpSpPr>
        <p:grpSpPr>
          <a:xfrm>
            <a:off x="6741612" y="1109185"/>
            <a:ext cx="2209800" cy="1742545"/>
            <a:chOff x="5894294" y="824752"/>
            <a:chExt cx="2819400" cy="2223247"/>
          </a:xfrm>
        </p:grpSpPr>
        <p:sp>
          <p:nvSpPr>
            <p:cNvPr id="8" name="Rectangle 7"/>
            <p:cNvSpPr/>
            <p:nvPr/>
          </p:nvSpPr>
          <p:spPr>
            <a:xfrm>
              <a:off x="5894294" y="824752"/>
              <a:ext cx="2819400" cy="2223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5926544" y="865050"/>
              <a:ext cx="2760256" cy="2142649"/>
            </a:xfrm>
            <a:prstGeom prst="rect">
              <a:avLst/>
            </a:prstGeom>
          </p:spPr>
        </p:pic>
      </p:grpSp>
      <p:grpSp>
        <p:nvGrpSpPr>
          <p:cNvPr id="14" name="Group 13"/>
          <p:cNvGrpSpPr/>
          <p:nvPr/>
        </p:nvGrpSpPr>
        <p:grpSpPr>
          <a:xfrm>
            <a:off x="4343400" y="1121869"/>
            <a:ext cx="2209800" cy="1771634"/>
            <a:chOff x="5591396" y="3491117"/>
            <a:chExt cx="2819400" cy="2260361"/>
          </a:xfrm>
        </p:grpSpPr>
        <p:sp>
          <p:nvSpPr>
            <p:cNvPr id="12" name="Rectangle 11"/>
            <p:cNvSpPr/>
            <p:nvPr/>
          </p:nvSpPr>
          <p:spPr>
            <a:xfrm>
              <a:off x="5591396" y="3491117"/>
              <a:ext cx="2819400" cy="2223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5638800" y="3568531"/>
              <a:ext cx="2771996" cy="2182947"/>
            </a:xfrm>
            <a:prstGeom prst="rect">
              <a:avLst/>
            </a:prstGeom>
          </p:spPr>
        </p:pic>
      </p:grpSp>
    </p:spTree>
    <p:extLst>
      <p:ext uri="{BB962C8B-B14F-4D97-AF65-F5344CB8AC3E}">
        <p14:creationId xmlns:p14="http://schemas.microsoft.com/office/powerpoint/2010/main" val="154238137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6" name="Straight Arrow Connector 285"/>
          <p:cNvCxnSpPr/>
          <p:nvPr>
            <p:custDataLst>
              <p:tags r:id="rId1"/>
            </p:custDataLst>
          </p:nvPr>
        </p:nvCxnSpPr>
        <p:spPr>
          <a:xfrm>
            <a:off x="1981200" y="1219200"/>
            <a:ext cx="69342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7" name="Straight Arrow Connector 286"/>
          <p:cNvCxnSpPr/>
          <p:nvPr>
            <p:custDataLst>
              <p:tags r:id="rId2"/>
            </p:custDataLst>
          </p:nvPr>
        </p:nvCxnSpPr>
        <p:spPr>
          <a:xfrm rot="5400000">
            <a:off x="-723897" y="3924299"/>
            <a:ext cx="5410199" cy="3"/>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5" name="Title 304"/>
          <p:cNvSpPr>
            <a:spLocks noGrp="1"/>
          </p:cNvSpPr>
          <p:nvPr>
            <p:ph type="title"/>
            <p:custDataLst>
              <p:tags r:id="rId3"/>
            </p:custDataLst>
          </p:nvPr>
        </p:nvSpPr>
        <p:spPr/>
        <p:txBody>
          <a:bodyPr>
            <a:normAutofit fontScale="90000"/>
          </a:bodyPr>
          <a:lstStyle/>
          <a:p>
            <a:r>
              <a:rPr lang="en-US" dirty="0" smtClean="0"/>
              <a:t>Forwarding Example 2</a:t>
            </a:r>
            <a:endParaRPr lang="en-US" dirty="0"/>
          </a:p>
        </p:txBody>
      </p:sp>
      <p:sp>
        <p:nvSpPr>
          <p:cNvPr id="3" name="Slide Number Placeholder 2"/>
          <p:cNvSpPr>
            <a:spLocks noGrp="1"/>
          </p:cNvSpPr>
          <p:nvPr>
            <p:ph type="sldNum" sz="quarter" idx="12"/>
          </p:nvPr>
        </p:nvSpPr>
        <p:spPr/>
        <p:txBody>
          <a:bodyPr/>
          <a:lstStyle/>
          <a:p>
            <a:fld id="{DAD0A56F-BD0F-4BDF-9912-D1E89E9626C0}" type="slidenum">
              <a:rPr lang="en-US" smtClean="0"/>
              <a:t>111</a:t>
            </a:fld>
            <a:endParaRPr lang="en-US"/>
          </a:p>
        </p:txBody>
      </p:sp>
      <p:sp>
        <p:nvSpPr>
          <p:cNvPr id="298" name="TextBox 297"/>
          <p:cNvSpPr txBox="1"/>
          <p:nvPr>
            <p:custDataLst>
              <p:tags r:id="rId4"/>
            </p:custDataLst>
          </p:nvPr>
        </p:nvSpPr>
        <p:spPr>
          <a:xfrm>
            <a:off x="2398414" y="533400"/>
            <a:ext cx="1487786" cy="400110"/>
          </a:xfrm>
          <a:prstGeom prst="rect">
            <a:avLst/>
          </a:prstGeom>
          <a:noFill/>
        </p:spPr>
        <p:txBody>
          <a:bodyPr wrap="square" rtlCol="0">
            <a:spAutoFit/>
          </a:bodyPr>
          <a:lstStyle/>
          <a:p>
            <a:r>
              <a:rPr lang="en-US" sz="2000" dirty="0" smtClean="0">
                <a:solidFill>
                  <a:schemeClr val="bg1"/>
                </a:solidFill>
              </a:rPr>
              <a:t>Clock cycle</a:t>
            </a:r>
          </a:p>
        </p:txBody>
      </p:sp>
      <p:graphicFrame>
        <p:nvGraphicFramePr>
          <p:cNvPr id="223" name="Table 222"/>
          <p:cNvGraphicFramePr>
            <a:graphicFrameLocks noGrp="1"/>
          </p:cNvGraphicFramePr>
          <p:nvPr>
            <p:custDataLst>
              <p:tags r:id="rId5"/>
            </p:custDataLst>
            <p:extLst/>
          </p:nvPr>
        </p:nvGraphicFramePr>
        <p:xfrm>
          <a:off x="152400" y="838201"/>
          <a:ext cx="8762999" cy="5867401"/>
        </p:xfrm>
        <a:graphic>
          <a:graphicData uri="http://schemas.openxmlformats.org/drawingml/2006/table">
            <a:tbl>
              <a:tblPr>
                <a:tableStyleId>{5C22544A-7EE6-4342-B048-85BDC9FD1C3A}</a:tableStyleId>
              </a:tblPr>
              <a:tblGrid>
                <a:gridCol w="182880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8001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800100">
                  <a:extLst>
                    <a:ext uri="{9D8B030D-6E8A-4147-A177-3AD203B41FA5}">
                      <a16:colId xmlns:a16="http://schemas.microsoft.com/office/drawing/2014/main" val="20006"/>
                    </a:ext>
                  </a:extLst>
                </a:gridCol>
                <a:gridCol w="800100">
                  <a:extLst>
                    <a:ext uri="{9D8B030D-6E8A-4147-A177-3AD203B41FA5}">
                      <a16:colId xmlns:a16="http://schemas.microsoft.com/office/drawing/2014/main" val="20007"/>
                    </a:ext>
                  </a:extLst>
                </a:gridCol>
                <a:gridCol w="800100">
                  <a:extLst>
                    <a:ext uri="{9D8B030D-6E8A-4147-A177-3AD203B41FA5}">
                      <a16:colId xmlns:a16="http://schemas.microsoft.com/office/drawing/2014/main" val="20008"/>
                    </a:ext>
                  </a:extLst>
                </a:gridCol>
                <a:gridCol w="533399">
                  <a:extLst>
                    <a:ext uri="{9D8B030D-6E8A-4147-A177-3AD203B41FA5}">
                      <a16:colId xmlns:a16="http://schemas.microsoft.com/office/drawing/2014/main" val="20009"/>
                    </a:ext>
                  </a:extLst>
                </a:gridCol>
              </a:tblGrid>
              <a:tr h="367296">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1</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2</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3</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4</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5</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6</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7</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8</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0930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Arial" pitchFamily="34" charset="0"/>
                        </a:rPr>
                        <a:t>add r3, r1, r2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0930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Arial" pitchFamily="34" charset="0"/>
                        </a:rPr>
                        <a:t>sub</a:t>
                      </a:r>
                      <a:r>
                        <a:rPr kumimoji="0" lang="en-US" sz="2400" b="0" i="0" u="none" strike="noStrike" kern="1200" cap="none" spc="0" normalizeH="0" noProof="0" dirty="0" smtClean="0">
                          <a:ln>
                            <a:noFill/>
                          </a:ln>
                          <a:solidFill>
                            <a:schemeClr val="bg1"/>
                          </a:solidFill>
                          <a:effectLst/>
                          <a:uLnTx/>
                          <a:uFillTx/>
                          <a:latin typeface="+mn-lt"/>
                          <a:ea typeface="+mn-ea"/>
                          <a:cs typeface="Arial" pitchFamily="34" charset="0"/>
                        </a:rPr>
                        <a:t> </a:t>
                      </a:r>
                      <a:r>
                        <a:rPr kumimoji="0" lang="en-US" sz="2400" b="0" i="0" u="none" strike="noStrike" kern="1200" cap="none" spc="0" normalizeH="0" baseline="0" noProof="0" dirty="0" smtClean="0">
                          <a:ln>
                            <a:noFill/>
                          </a:ln>
                          <a:solidFill>
                            <a:schemeClr val="bg1"/>
                          </a:solidFill>
                          <a:effectLst/>
                          <a:uLnTx/>
                          <a:uFillTx/>
                          <a:latin typeface="+mn-lt"/>
                          <a:ea typeface="+mn-ea"/>
                          <a:cs typeface="Arial" pitchFamily="34" charset="0"/>
                        </a:rPr>
                        <a:t>r5, r3, r4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0930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Arial" pitchFamily="34" charset="0"/>
                        </a:rPr>
                        <a:t>lw r6,  4(r3)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00930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Arial" pitchFamily="34" charset="0"/>
                        </a:rPr>
                        <a:t>or</a:t>
                      </a:r>
                      <a:r>
                        <a:rPr kumimoji="0" lang="en-US" sz="2400" b="0" i="0" u="none" strike="noStrike" kern="1200" cap="none" spc="0" normalizeH="0" noProof="0" dirty="0" smtClean="0">
                          <a:ln>
                            <a:noFill/>
                          </a:ln>
                          <a:solidFill>
                            <a:schemeClr val="bg1"/>
                          </a:solidFill>
                          <a:effectLst/>
                          <a:uLnTx/>
                          <a:uFillTx/>
                          <a:latin typeface="+mn-lt"/>
                          <a:ea typeface="+mn-ea"/>
                          <a:cs typeface="Arial" pitchFamily="34" charset="0"/>
                        </a:rPr>
                        <a:t> </a:t>
                      </a:r>
                      <a:r>
                        <a:rPr kumimoji="0" lang="en-US" sz="2400" b="0" i="0" u="none" strike="noStrike" kern="1200" cap="none" spc="0" normalizeH="0" baseline="0" noProof="0" dirty="0" smtClean="0">
                          <a:ln>
                            <a:noFill/>
                          </a:ln>
                          <a:solidFill>
                            <a:schemeClr val="bg1"/>
                          </a:solidFill>
                          <a:effectLst/>
                          <a:uLnTx/>
                          <a:uFillTx/>
                          <a:latin typeface="+mn-lt"/>
                          <a:ea typeface="+mn-ea"/>
                          <a:cs typeface="Arial" pitchFamily="34" charset="0"/>
                        </a:rPr>
                        <a:t>r5, r3, r5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00930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Arial" pitchFamily="34" charset="0"/>
                        </a:rPr>
                        <a:t>sw</a:t>
                      </a:r>
                      <a:r>
                        <a:rPr lang="en-US" sz="2400" kern="1200" dirty="0" smtClean="0">
                          <a:solidFill>
                            <a:schemeClr val="bg1"/>
                          </a:solidFill>
                          <a:latin typeface="+mn-lt"/>
                          <a:ea typeface="+mn-ea"/>
                          <a:cs typeface="Arial" pitchFamily="34" charset="0"/>
                        </a:rPr>
                        <a:t> </a:t>
                      </a:r>
                      <a:r>
                        <a:rPr kumimoji="0" lang="en-US" sz="2400" b="0" i="0" u="none" strike="noStrike" kern="1200" cap="none" spc="0" normalizeH="0" baseline="0" noProof="0" dirty="0" smtClean="0">
                          <a:ln>
                            <a:noFill/>
                          </a:ln>
                          <a:solidFill>
                            <a:schemeClr val="bg1"/>
                          </a:solidFill>
                          <a:effectLst/>
                          <a:uLnTx/>
                          <a:uFillTx/>
                          <a:latin typeface="+mn-lt"/>
                          <a:ea typeface="+mn-ea"/>
                          <a:cs typeface="Arial" pitchFamily="34" charset="0"/>
                        </a:rPr>
                        <a:t>r6, 12(r3)</a:t>
                      </a:r>
                      <a:endParaRPr kumimoji="0" lang="en-US" sz="2400" b="0" i="0" u="none" strike="noStrike" kern="1200" cap="none" spc="0" normalizeH="0" baseline="0" noProof="0" dirty="0" smtClean="0">
                        <a:ln>
                          <a:noFill/>
                        </a:ln>
                        <a:solidFill>
                          <a:schemeClr val="accent2"/>
                        </a:solidFill>
                        <a:effectLst/>
                        <a:uLnTx/>
                        <a:uFillTx/>
                        <a:latin typeface="+mn-lt"/>
                        <a:ea typeface="+mn-ea"/>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3560">
                <a:tc>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15" name="Table 14" hidden="1"/>
          <p:cNvGraphicFramePr>
            <a:graphicFrameLocks noGrp="1"/>
          </p:cNvGraphicFramePr>
          <p:nvPr>
            <p:custDataLst>
              <p:tags r:id="rId6"/>
            </p:custDataLst>
          </p:nvPr>
        </p:nvGraphicFramePr>
        <p:xfrm>
          <a:off x="1981200" y="990601"/>
          <a:ext cx="6934199" cy="5486400"/>
        </p:xfrm>
        <a:graphic>
          <a:graphicData uri="http://schemas.openxmlformats.org/drawingml/2006/table">
            <a:tbl>
              <a:tblPr>
                <a:tableStyleId>{5C22544A-7EE6-4342-B048-85BDC9FD1C3A}</a:tableStyleId>
              </a:tblPr>
              <a:tblGrid>
                <a:gridCol w="80010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8001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800100">
                  <a:extLst>
                    <a:ext uri="{9D8B030D-6E8A-4147-A177-3AD203B41FA5}">
                      <a16:colId xmlns:a16="http://schemas.microsoft.com/office/drawing/2014/main" val="20006"/>
                    </a:ext>
                  </a:extLst>
                </a:gridCol>
                <a:gridCol w="800100">
                  <a:extLst>
                    <a:ext uri="{9D8B030D-6E8A-4147-A177-3AD203B41FA5}">
                      <a16:colId xmlns:a16="http://schemas.microsoft.com/office/drawing/2014/main" val="20007"/>
                    </a:ext>
                  </a:extLst>
                </a:gridCol>
                <a:gridCol w="533399">
                  <a:extLst>
                    <a:ext uri="{9D8B030D-6E8A-4147-A177-3AD203B41FA5}">
                      <a16:colId xmlns:a16="http://schemas.microsoft.com/office/drawing/2014/main" val="20008"/>
                    </a:ext>
                  </a:extLst>
                </a:gridCol>
              </a:tblGrid>
              <a:tr h="1006794">
                <a:tc>
                  <a:txBody>
                    <a:bodyPr/>
                    <a:lstStyle/>
                    <a:p>
                      <a:pPr algn="ctr"/>
                      <a:r>
                        <a:rPr lang="en-US" dirty="0" smtClean="0">
                          <a:solidFill>
                            <a:schemeClr val="accent4"/>
                          </a:solidFill>
                        </a:rPr>
                        <a:t>IF</a:t>
                      </a:r>
                      <a:endParaRPr lang="en-US" dirty="0">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br>
                        <a:rPr lang="en-US" dirty="0" smtClean="0">
                          <a:solidFill>
                            <a:schemeClr val="accent4"/>
                          </a:solidFill>
                        </a:rPr>
                      </a:br>
                      <a:r>
                        <a:rPr lang="en-US" dirty="0" smtClean="0">
                          <a:solidFill>
                            <a:schemeClr val="accent4"/>
                          </a:solidFill>
                        </a:rPr>
                        <a:t>11=r1</a:t>
                      </a:r>
                      <a:br>
                        <a:rPr lang="en-US" dirty="0" smtClean="0">
                          <a:solidFill>
                            <a:schemeClr val="accent4"/>
                          </a:solidFill>
                        </a:rPr>
                      </a:br>
                      <a:r>
                        <a:rPr lang="en-US" dirty="0" smtClean="0">
                          <a:solidFill>
                            <a:schemeClr val="accent4"/>
                          </a:solidFill>
                        </a:rPr>
                        <a:t>22=r2</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EX</a:t>
                      </a:r>
                      <a:br>
                        <a:rPr lang="en-US" dirty="0" smtClean="0">
                          <a:solidFill>
                            <a:schemeClr val="accent4"/>
                          </a:solidFill>
                        </a:rPr>
                      </a:br>
                      <a:r>
                        <a:rPr lang="en-US" dirty="0" smtClean="0">
                          <a:solidFill>
                            <a:schemeClr val="accent4"/>
                          </a:solidFill>
                        </a:rPr>
                        <a:t>D=33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MEM</a:t>
                      </a:r>
                      <a:br>
                        <a:rPr lang="en-US" dirty="0" smtClean="0">
                          <a:solidFill>
                            <a:schemeClr val="accent4"/>
                          </a:solidFill>
                        </a:rPr>
                      </a:br>
                      <a:r>
                        <a:rPr lang="en-US" dirty="0" smtClean="0">
                          <a:solidFill>
                            <a:schemeClr val="accent4"/>
                          </a:solidFill>
                        </a:rPr>
                        <a:t>D=33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WB</a:t>
                      </a:r>
                    </a:p>
                    <a:p>
                      <a:pPr algn="ctr"/>
                      <a:r>
                        <a:rPr lang="en-US" dirty="0" smtClean="0">
                          <a:solidFill>
                            <a:schemeClr val="accent4"/>
                          </a:solidFill>
                        </a:rPr>
                        <a:t>r3=33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06794">
                <a:tc>
                  <a:txBody>
                    <a:bodyPr/>
                    <a:lstStyle/>
                    <a:p>
                      <a:pPr algn="ctr"/>
                      <a:endParaRPr lang="en-US">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p>
                    <a:p>
                      <a:pPr algn="ctr"/>
                      <a:r>
                        <a:rPr lang="en-US" dirty="0" smtClean="0">
                          <a:solidFill>
                            <a:schemeClr val="accent4"/>
                          </a:solidFill>
                        </a:rPr>
                        <a:t>33=r3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EX</a:t>
                      </a:r>
                    </a:p>
                    <a:p>
                      <a:pPr algn="ctr"/>
                      <a:r>
                        <a:rPr lang="en-US" dirty="0" smtClean="0">
                          <a:solidFill>
                            <a:schemeClr val="accent4"/>
                          </a:solidFill>
                        </a:rPr>
                        <a:t>D=55</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MEM</a:t>
                      </a:r>
                    </a:p>
                    <a:p>
                      <a:pPr algn="ctr"/>
                      <a:r>
                        <a:rPr lang="en-US" dirty="0" smtClean="0">
                          <a:solidFill>
                            <a:schemeClr val="accent4"/>
                          </a:solidFill>
                        </a:rPr>
                        <a:t>D=55</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WB</a:t>
                      </a:r>
                    </a:p>
                    <a:p>
                      <a:pPr algn="ctr"/>
                      <a:r>
                        <a:rPr lang="en-US" dirty="0" smtClean="0">
                          <a:solidFill>
                            <a:schemeClr val="accent4"/>
                          </a:solidFill>
                        </a:rPr>
                        <a:t>r5=55</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06794">
                <a:tc>
                  <a:txBody>
                    <a:bodyPr/>
                    <a:lstStyle/>
                    <a:p>
                      <a:pPr algn="ctr"/>
                      <a:endParaRPr lang="en-US">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br>
                        <a:rPr lang="en-US" dirty="0" smtClean="0">
                          <a:solidFill>
                            <a:schemeClr val="accent4"/>
                          </a:solidFill>
                        </a:rPr>
                      </a:br>
                      <a:r>
                        <a:rPr lang="en-US" dirty="0" smtClean="0">
                          <a:solidFill>
                            <a:schemeClr val="accent4"/>
                          </a:solidFill>
                        </a:rPr>
                        <a:t>33=r3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EX</a:t>
                      </a:r>
                    </a:p>
                    <a:p>
                      <a:pPr algn="ctr"/>
                      <a:r>
                        <a:rPr lang="en-US" dirty="0" smtClean="0">
                          <a:solidFill>
                            <a:schemeClr val="accent4"/>
                          </a:solidFill>
                        </a:rPr>
                        <a:t>D=?</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MEM</a:t>
                      </a:r>
                      <a:br>
                        <a:rPr lang="en-US" dirty="0" smtClean="0">
                          <a:solidFill>
                            <a:schemeClr val="accent4"/>
                          </a:solidFill>
                        </a:rPr>
                      </a:br>
                      <a:r>
                        <a:rPr lang="en-US" dirty="0" smtClean="0">
                          <a:solidFill>
                            <a:schemeClr val="accent4"/>
                          </a:solidFill>
                        </a:rPr>
                        <a:t>D=66</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WB</a:t>
                      </a:r>
                    </a:p>
                    <a:p>
                      <a:pPr algn="ctr"/>
                      <a:r>
                        <a:rPr lang="en-US" dirty="0" smtClean="0">
                          <a:solidFill>
                            <a:schemeClr val="accent4"/>
                          </a:solidFill>
                        </a:rPr>
                        <a:t>r6=66</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06794">
                <a:tc>
                  <a:txBody>
                    <a:bodyPr/>
                    <a:lstStyle/>
                    <a:p>
                      <a:pPr algn="ctr"/>
                      <a:endParaRPr lang="en-US" dirty="0">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br>
                        <a:rPr lang="en-US" dirty="0" smtClean="0">
                          <a:solidFill>
                            <a:schemeClr val="accent4"/>
                          </a:solidFill>
                        </a:rPr>
                      </a:br>
                      <a:r>
                        <a:rPr lang="en-US" dirty="0" smtClean="0">
                          <a:solidFill>
                            <a:schemeClr val="accent4"/>
                          </a:solidFill>
                        </a:rPr>
                        <a:t>33=r3</a:t>
                      </a:r>
                      <a:br>
                        <a:rPr lang="en-US" dirty="0" smtClean="0">
                          <a:solidFill>
                            <a:schemeClr val="accent4"/>
                          </a:solidFill>
                        </a:rPr>
                      </a:br>
                      <a:r>
                        <a:rPr lang="en-US" dirty="0" smtClean="0">
                          <a:solidFill>
                            <a:schemeClr val="accent4"/>
                          </a:solidFill>
                        </a:rPr>
                        <a:t>55=r5</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EX</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MEM</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WB</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006794">
                <a:tc>
                  <a:txBody>
                    <a:bodyPr/>
                    <a:lstStyle/>
                    <a:p>
                      <a:pPr algn="ctr"/>
                      <a:endParaRPr lang="en-US" dirty="0">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br>
                        <a:rPr lang="en-US" dirty="0" smtClean="0">
                          <a:solidFill>
                            <a:schemeClr val="accent4"/>
                          </a:solidFill>
                        </a:rPr>
                      </a:br>
                      <a:r>
                        <a:rPr lang="en-US" dirty="0" smtClean="0">
                          <a:solidFill>
                            <a:schemeClr val="accent4"/>
                          </a:solidFill>
                        </a:rPr>
                        <a:t>33=r3</a:t>
                      </a:r>
                    </a:p>
                    <a:p>
                      <a:pPr algn="ctr"/>
                      <a:r>
                        <a:rPr lang="en-US" dirty="0" smtClean="0">
                          <a:solidFill>
                            <a:schemeClr val="accent4"/>
                          </a:solidFill>
                        </a:rPr>
                        <a:t>66=r6</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EX</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MEM</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2430">
                <a:tc>
                  <a:txBody>
                    <a:bodyPr/>
                    <a:lstStyle/>
                    <a:p>
                      <a:pPr algn="ctr"/>
                      <a:endParaRPr lang="en-US" dirty="0">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cxnSp>
        <p:nvCxnSpPr>
          <p:cNvPr id="308" name="Straight Arrow Connector 307" hidden="1"/>
          <p:cNvCxnSpPr/>
          <p:nvPr>
            <p:custDataLst>
              <p:tags r:id="rId7"/>
            </p:custDataLst>
          </p:nvPr>
        </p:nvCxnSpPr>
        <p:spPr>
          <a:xfrm rot="16200000" flipH="1">
            <a:off x="3771900" y="2095500"/>
            <a:ext cx="1066800" cy="76200"/>
          </a:xfrm>
          <a:prstGeom prst="straightConnector1">
            <a:avLst/>
          </a:prstGeom>
          <a:ln w="412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10" name="Straight Arrow Connector 309" hidden="1"/>
          <p:cNvCxnSpPr/>
          <p:nvPr>
            <p:custDataLst>
              <p:tags r:id="rId8"/>
            </p:custDataLst>
          </p:nvPr>
        </p:nvCxnSpPr>
        <p:spPr>
          <a:xfrm rot="16200000" flipH="1">
            <a:off x="4114800" y="2514600"/>
            <a:ext cx="1905000" cy="76200"/>
          </a:xfrm>
          <a:prstGeom prst="straightConnector1">
            <a:avLst/>
          </a:prstGeom>
          <a:ln w="412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13" name="Straight Arrow Connector 312" hidden="1"/>
          <p:cNvCxnSpPr/>
          <p:nvPr>
            <p:custDataLst>
              <p:tags r:id="rId9"/>
            </p:custDataLst>
          </p:nvPr>
        </p:nvCxnSpPr>
        <p:spPr>
          <a:xfrm rot="16200000" flipH="1">
            <a:off x="4915694" y="3544094"/>
            <a:ext cx="1980406" cy="75406"/>
          </a:xfrm>
          <a:prstGeom prst="straightConnector1">
            <a:avLst/>
          </a:prstGeom>
          <a:ln w="412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15" name="Straight Arrow Connector 314" hidden="1"/>
          <p:cNvCxnSpPr/>
          <p:nvPr>
            <p:custDataLst>
              <p:tags r:id="rId10"/>
            </p:custDataLst>
          </p:nvPr>
        </p:nvCxnSpPr>
        <p:spPr>
          <a:xfrm rot="16200000" flipH="1">
            <a:off x="5638800" y="4648200"/>
            <a:ext cx="2057400" cy="76200"/>
          </a:xfrm>
          <a:prstGeom prst="straightConnector1">
            <a:avLst/>
          </a:prstGeom>
          <a:ln w="412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25" name="Straight Arrow Connector 324" hidden="1"/>
          <p:cNvCxnSpPr/>
          <p:nvPr>
            <p:custDataLst>
              <p:tags r:id="rId11"/>
            </p:custDataLst>
          </p:nvPr>
        </p:nvCxnSpPr>
        <p:spPr>
          <a:xfrm rot="16200000" flipH="1">
            <a:off x="4458494" y="3086894"/>
            <a:ext cx="2895600" cy="74612"/>
          </a:xfrm>
          <a:prstGeom prst="straightConnector1">
            <a:avLst/>
          </a:prstGeom>
          <a:ln w="412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custDataLst>
              <p:tags r:id="rId12"/>
            </p:custDataLst>
          </p:nvPr>
        </p:nvCxnSpPr>
        <p:spPr>
          <a:xfrm>
            <a:off x="457200" y="842665"/>
            <a:ext cx="1028700" cy="1588"/>
          </a:xfrm>
          <a:prstGeom prst="straightConnector1">
            <a:avLst/>
          </a:prstGeom>
          <a:ln w="28575">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62262" y="457200"/>
            <a:ext cx="756938" cy="461665"/>
          </a:xfrm>
          <a:prstGeom prst="rect">
            <a:avLst/>
          </a:prstGeom>
          <a:noFill/>
        </p:spPr>
        <p:txBody>
          <a:bodyPr wrap="none" rtlCol="0">
            <a:spAutoFit/>
          </a:bodyPr>
          <a:lstStyle/>
          <a:p>
            <a:r>
              <a:rPr lang="en-US" sz="2400" dirty="0" smtClean="0">
                <a:solidFill>
                  <a:schemeClr val="accent5">
                    <a:lumMod val="60000"/>
                    <a:lumOff val="40000"/>
                  </a:schemeClr>
                </a:solidFill>
              </a:rPr>
              <a:t>time</a:t>
            </a:r>
            <a:endParaRPr lang="en-US" sz="2400" dirty="0">
              <a:solidFill>
                <a:schemeClr val="accent5">
                  <a:lumMod val="60000"/>
                  <a:lumOff val="40000"/>
                </a:schemeClr>
              </a:solidFill>
            </a:endParaRPr>
          </a:p>
        </p:txBody>
      </p:sp>
      <p:pic>
        <p:nvPicPr>
          <p:cNvPr id="42" name="Picture 41"/>
          <p:cNvPicPr>
            <a:picLocks noChangeAspect="1"/>
          </p:cNvPicPr>
          <p:nvPr/>
        </p:nvPicPr>
        <p:blipFill>
          <a:blip r:embed="rId15"/>
          <a:stretch>
            <a:fillRect/>
          </a:stretch>
        </p:blipFill>
        <p:spPr>
          <a:xfrm>
            <a:off x="8509516" y="111127"/>
            <a:ext cx="539234" cy="539234"/>
          </a:xfrm>
          <a:prstGeom prst="rect">
            <a:avLst/>
          </a:prstGeom>
        </p:spPr>
      </p:pic>
    </p:spTree>
    <p:extLst>
      <p:ext uri="{BB962C8B-B14F-4D97-AF65-F5344CB8AC3E}">
        <p14:creationId xmlns:p14="http://schemas.microsoft.com/office/powerpoint/2010/main" val="8941470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6" name="Straight Arrow Connector 285"/>
          <p:cNvCxnSpPr/>
          <p:nvPr>
            <p:custDataLst>
              <p:tags r:id="rId1"/>
            </p:custDataLst>
          </p:nvPr>
        </p:nvCxnSpPr>
        <p:spPr>
          <a:xfrm>
            <a:off x="1981200" y="1219200"/>
            <a:ext cx="69342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7" name="Straight Arrow Connector 286"/>
          <p:cNvCxnSpPr/>
          <p:nvPr>
            <p:custDataLst>
              <p:tags r:id="rId2"/>
            </p:custDataLst>
          </p:nvPr>
        </p:nvCxnSpPr>
        <p:spPr>
          <a:xfrm rot="5400000">
            <a:off x="-723897" y="3924299"/>
            <a:ext cx="5410199" cy="3"/>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5" name="Title 304"/>
          <p:cNvSpPr>
            <a:spLocks noGrp="1"/>
          </p:cNvSpPr>
          <p:nvPr>
            <p:ph type="title"/>
            <p:custDataLst>
              <p:tags r:id="rId3"/>
            </p:custDataLst>
          </p:nvPr>
        </p:nvSpPr>
        <p:spPr/>
        <p:txBody>
          <a:bodyPr>
            <a:normAutofit fontScale="90000"/>
          </a:bodyPr>
          <a:lstStyle/>
          <a:p>
            <a:r>
              <a:rPr lang="en-US" dirty="0" smtClean="0"/>
              <a:t>Forwarding Example 2</a:t>
            </a:r>
            <a:endParaRPr lang="en-US" dirty="0"/>
          </a:p>
        </p:txBody>
      </p:sp>
      <p:sp>
        <p:nvSpPr>
          <p:cNvPr id="298" name="TextBox 297"/>
          <p:cNvSpPr txBox="1"/>
          <p:nvPr>
            <p:custDataLst>
              <p:tags r:id="rId4"/>
            </p:custDataLst>
          </p:nvPr>
        </p:nvSpPr>
        <p:spPr>
          <a:xfrm>
            <a:off x="2398414" y="533400"/>
            <a:ext cx="1487786" cy="400110"/>
          </a:xfrm>
          <a:prstGeom prst="rect">
            <a:avLst/>
          </a:prstGeom>
          <a:noFill/>
        </p:spPr>
        <p:txBody>
          <a:bodyPr wrap="square" rtlCol="0">
            <a:spAutoFit/>
          </a:bodyPr>
          <a:lstStyle/>
          <a:p>
            <a:r>
              <a:rPr lang="en-US" sz="2000" dirty="0" smtClean="0">
                <a:solidFill>
                  <a:schemeClr val="bg1"/>
                </a:solidFill>
              </a:rPr>
              <a:t>Clock cycle</a:t>
            </a:r>
          </a:p>
        </p:txBody>
      </p:sp>
      <p:graphicFrame>
        <p:nvGraphicFramePr>
          <p:cNvPr id="223" name="Table 222"/>
          <p:cNvGraphicFramePr>
            <a:graphicFrameLocks noGrp="1"/>
          </p:cNvGraphicFramePr>
          <p:nvPr>
            <p:custDataLst>
              <p:tags r:id="rId5"/>
            </p:custDataLst>
            <p:extLst>
              <p:ext uri="{D42A27DB-BD31-4B8C-83A1-F6EECF244321}">
                <p14:modId xmlns:p14="http://schemas.microsoft.com/office/powerpoint/2010/main" val="3878661597"/>
              </p:ext>
            </p:extLst>
          </p:nvPr>
        </p:nvGraphicFramePr>
        <p:xfrm>
          <a:off x="152400" y="838201"/>
          <a:ext cx="8762999" cy="5867401"/>
        </p:xfrm>
        <a:graphic>
          <a:graphicData uri="http://schemas.openxmlformats.org/drawingml/2006/table">
            <a:tbl>
              <a:tblPr>
                <a:tableStyleId>{5C22544A-7EE6-4342-B048-85BDC9FD1C3A}</a:tableStyleId>
              </a:tblPr>
              <a:tblGrid>
                <a:gridCol w="182880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8001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800100">
                  <a:extLst>
                    <a:ext uri="{9D8B030D-6E8A-4147-A177-3AD203B41FA5}">
                      <a16:colId xmlns:a16="http://schemas.microsoft.com/office/drawing/2014/main" val="20006"/>
                    </a:ext>
                  </a:extLst>
                </a:gridCol>
                <a:gridCol w="800100">
                  <a:extLst>
                    <a:ext uri="{9D8B030D-6E8A-4147-A177-3AD203B41FA5}">
                      <a16:colId xmlns:a16="http://schemas.microsoft.com/office/drawing/2014/main" val="20007"/>
                    </a:ext>
                  </a:extLst>
                </a:gridCol>
                <a:gridCol w="800100">
                  <a:extLst>
                    <a:ext uri="{9D8B030D-6E8A-4147-A177-3AD203B41FA5}">
                      <a16:colId xmlns:a16="http://schemas.microsoft.com/office/drawing/2014/main" val="20008"/>
                    </a:ext>
                  </a:extLst>
                </a:gridCol>
                <a:gridCol w="533399">
                  <a:extLst>
                    <a:ext uri="{9D8B030D-6E8A-4147-A177-3AD203B41FA5}">
                      <a16:colId xmlns:a16="http://schemas.microsoft.com/office/drawing/2014/main" val="20009"/>
                    </a:ext>
                  </a:extLst>
                </a:gridCol>
              </a:tblGrid>
              <a:tr h="367296">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1</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2</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3</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4</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5</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6</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7</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8</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0930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Arial" pitchFamily="34" charset="0"/>
                        </a:rPr>
                        <a:t>add r3, r1, r2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0930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Arial" pitchFamily="34" charset="0"/>
                        </a:rPr>
                        <a:t>sub</a:t>
                      </a:r>
                      <a:r>
                        <a:rPr kumimoji="0" lang="en-US" sz="2400" b="0" i="0" u="none" strike="noStrike" kern="1200" cap="none" spc="0" normalizeH="0" noProof="0" dirty="0" smtClean="0">
                          <a:ln>
                            <a:noFill/>
                          </a:ln>
                          <a:solidFill>
                            <a:schemeClr val="bg1"/>
                          </a:solidFill>
                          <a:effectLst/>
                          <a:uLnTx/>
                          <a:uFillTx/>
                          <a:latin typeface="+mn-lt"/>
                          <a:ea typeface="+mn-ea"/>
                          <a:cs typeface="Arial" pitchFamily="34" charset="0"/>
                        </a:rPr>
                        <a:t> </a:t>
                      </a:r>
                      <a:r>
                        <a:rPr kumimoji="0" lang="en-US" sz="2400" b="0" i="0" u="none" strike="noStrike" kern="1200" cap="none" spc="0" normalizeH="0" baseline="0" noProof="0" dirty="0" smtClean="0">
                          <a:ln>
                            <a:noFill/>
                          </a:ln>
                          <a:solidFill>
                            <a:schemeClr val="bg1"/>
                          </a:solidFill>
                          <a:effectLst/>
                          <a:uLnTx/>
                          <a:uFillTx/>
                          <a:latin typeface="+mn-lt"/>
                          <a:ea typeface="+mn-ea"/>
                          <a:cs typeface="Arial" pitchFamily="34" charset="0"/>
                        </a:rPr>
                        <a:t>r5, r3, r4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0930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Arial" pitchFamily="34" charset="0"/>
                        </a:rPr>
                        <a:t>lw r6,  4(r3)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00930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Arial" pitchFamily="34" charset="0"/>
                        </a:rPr>
                        <a:t>or</a:t>
                      </a:r>
                      <a:r>
                        <a:rPr kumimoji="0" lang="en-US" sz="2400" b="0" i="0" u="none" strike="noStrike" kern="1200" cap="none" spc="0" normalizeH="0" noProof="0" dirty="0" smtClean="0">
                          <a:ln>
                            <a:noFill/>
                          </a:ln>
                          <a:solidFill>
                            <a:schemeClr val="bg1"/>
                          </a:solidFill>
                          <a:effectLst/>
                          <a:uLnTx/>
                          <a:uFillTx/>
                          <a:latin typeface="+mn-lt"/>
                          <a:ea typeface="+mn-ea"/>
                          <a:cs typeface="Arial" pitchFamily="34" charset="0"/>
                        </a:rPr>
                        <a:t> </a:t>
                      </a:r>
                      <a:r>
                        <a:rPr kumimoji="0" lang="en-US" sz="2400" b="0" i="0" u="none" strike="noStrike" kern="1200" cap="none" spc="0" normalizeH="0" baseline="0" noProof="0" dirty="0" smtClean="0">
                          <a:ln>
                            <a:noFill/>
                          </a:ln>
                          <a:solidFill>
                            <a:schemeClr val="bg1"/>
                          </a:solidFill>
                          <a:effectLst/>
                          <a:uLnTx/>
                          <a:uFillTx/>
                          <a:latin typeface="+mn-lt"/>
                          <a:ea typeface="+mn-ea"/>
                          <a:cs typeface="Arial" pitchFamily="34" charset="0"/>
                        </a:rPr>
                        <a:t>r5, r3, r6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00930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Arial" pitchFamily="34" charset="0"/>
                        </a:rPr>
                        <a:t>sw</a:t>
                      </a:r>
                      <a:r>
                        <a:rPr lang="en-US" sz="2400" kern="1200" dirty="0" smtClean="0">
                          <a:solidFill>
                            <a:schemeClr val="bg1"/>
                          </a:solidFill>
                          <a:latin typeface="+mn-lt"/>
                          <a:ea typeface="+mn-ea"/>
                          <a:cs typeface="Arial" pitchFamily="34" charset="0"/>
                        </a:rPr>
                        <a:t> </a:t>
                      </a:r>
                      <a:r>
                        <a:rPr kumimoji="0" lang="en-US" sz="2400" b="0" i="0" u="none" strike="noStrike" kern="1200" cap="none" spc="0" normalizeH="0" baseline="0" noProof="0" dirty="0" smtClean="0">
                          <a:ln>
                            <a:noFill/>
                          </a:ln>
                          <a:solidFill>
                            <a:schemeClr val="bg1"/>
                          </a:solidFill>
                          <a:effectLst/>
                          <a:uLnTx/>
                          <a:uFillTx/>
                          <a:latin typeface="+mn-lt"/>
                          <a:ea typeface="+mn-ea"/>
                          <a:cs typeface="Arial" pitchFamily="34" charset="0"/>
                        </a:rPr>
                        <a:t>r6, 12(r3)</a:t>
                      </a:r>
                      <a:endParaRPr kumimoji="0" lang="en-US" sz="2400" b="0" i="0" u="none" strike="noStrike" kern="1200" cap="none" spc="0" normalizeH="0" baseline="0" noProof="0" dirty="0" smtClean="0">
                        <a:ln>
                          <a:noFill/>
                        </a:ln>
                        <a:solidFill>
                          <a:schemeClr val="accent2"/>
                        </a:solidFill>
                        <a:effectLst/>
                        <a:uLnTx/>
                        <a:uFillTx/>
                        <a:latin typeface="+mn-lt"/>
                        <a:ea typeface="+mn-ea"/>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3560">
                <a:tc>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15" name="Table 14" hidden="1"/>
          <p:cNvGraphicFramePr>
            <a:graphicFrameLocks noGrp="1"/>
          </p:cNvGraphicFramePr>
          <p:nvPr>
            <p:custDataLst>
              <p:tags r:id="rId6"/>
            </p:custDataLst>
          </p:nvPr>
        </p:nvGraphicFramePr>
        <p:xfrm>
          <a:off x="1981200" y="990601"/>
          <a:ext cx="6934199" cy="5486400"/>
        </p:xfrm>
        <a:graphic>
          <a:graphicData uri="http://schemas.openxmlformats.org/drawingml/2006/table">
            <a:tbl>
              <a:tblPr>
                <a:tableStyleId>{5C22544A-7EE6-4342-B048-85BDC9FD1C3A}</a:tableStyleId>
              </a:tblPr>
              <a:tblGrid>
                <a:gridCol w="80010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8001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800100">
                  <a:extLst>
                    <a:ext uri="{9D8B030D-6E8A-4147-A177-3AD203B41FA5}">
                      <a16:colId xmlns:a16="http://schemas.microsoft.com/office/drawing/2014/main" val="20006"/>
                    </a:ext>
                  </a:extLst>
                </a:gridCol>
                <a:gridCol w="800100">
                  <a:extLst>
                    <a:ext uri="{9D8B030D-6E8A-4147-A177-3AD203B41FA5}">
                      <a16:colId xmlns:a16="http://schemas.microsoft.com/office/drawing/2014/main" val="20007"/>
                    </a:ext>
                  </a:extLst>
                </a:gridCol>
                <a:gridCol w="533399">
                  <a:extLst>
                    <a:ext uri="{9D8B030D-6E8A-4147-A177-3AD203B41FA5}">
                      <a16:colId xmlns:a16="http://schemas.microsoft.com/office/drawing/2014/main" val="20008"/>
                    </a:ext>
                  </a:extLst>
                </a:gridCol>
              </a:tblGrid>
              <a:tr h="1006794">
                <a:tc>
                  <a:txBody>
                    <a:bodyPr/>
                    <a:lstStyle/>
                    <a:p>
                      <a:pPr algn="ctr"/>
                      <a:r>
                        <a:rPr lang="en-US" dirty="0" smtClean="0">
                          <a:solidFill>
                            <a:schemeClr val="accent4"/>
                          </a:solidFill>
                        </a:rPr>
                        <a:t>IF</a:t>
                      </a:r>
                      <a:endParaRPr lang="en-US" dirty="0">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br>
                        <a:rPr lang="en-US" dirty="0" smtClean="0">
                          <a:solidFill>
                            <a:schemeClr val="accent4"/>
                          </a:solidFill>
                        </a:rPr>
                      </a:br>
                      <a:r>
                        <a:rPr lang="en-US" dirty="0" smtClean="0">
                          <a:solidFill>
                            <a:schemeClr val="accent4"/>
                          </a:solidFill>
                        </a:rPr>
                        <a:t>11=r1</a:t>
                      </a:r>
                      <a:br>
                        <a:rPr lang="en-US" dirty="0" smtClean="0">
                          <a:solidFill>
                            <a:schemeClr val="accent4"/>
                          </a:solidFill>
                        </a:rPr>
                      </a:br>
                      <a:r>
                        <a:rPr lang="en-US" dirty="0" smtClean="0">
                          <a:solidFill>
                            <a:schemeClr val="accent4"/>
                          </a:solidFill>
                        </a:rPr>
                        <a:t>22=r2</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EX</a:t>
                      </a:r>
                      <a:br>
                        <a:rPr lang="en-US" dirty="0" smtClean="0">
                          <a:solidFill>
                            <a:schemeClr val="accent4"/>
                          </a:solidFill>
                        </a:rPr>
                      </a:br>
                      <a:r>
                        <a:rPr lang="en-US" dirty="0" smtClean="0">
                          <a:solidFill>
                            <a:schemeClr val="accent4"/>
                          </a:solidFill>
                        </a:rPr>
                        <a:t>D=33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MEM</a:t>
                      </a:r>
                      <a:br>
                        <a:rPr lang="en-US" dirty="0" smtClean="0">
                          <a:solidFill>
                            <a:schemeClr val="accent4"/>
                          </a:solidFill>
                        </a:rPr>
                      </a:br>
                      <a:r>
                        <a:rPr lang="en-US" dirty="0" smtClean="0">
                          <a:solidFill>
                            <a:schemeClr val="accent4"/>
                          </a:solidFill>
                        </a:rPr>
                        <a:t>D=33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WB</a:t>
                      </a:r>
                    </a:p>
                    <a:p>
                      <a:pPr algn="ctr"/>
                      <a:r>
                        <a:rPr lang="en-US" dirty="0" smtClean="0">
                          <a:solidFill>
                            <a:schemeClr val="accent4"/>
                          </a:solidFill>
                        </a:rPr>
                        <a:t>r3=33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06794">
                <a:tc>
                  <a:txBody>
                    <a:bodyPr/>
                    <a:lstStyle/>
                    <a:p>
                      <a:pPr algn="ctr"/>
                      <a:endParaRPr lang="en-US">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p>
                    <a:p>
                      <a:pPr algn="ctr"/>
                      <a:r>
                        <a:rPr lang="en-US" dirty="0" smtClean="0">
                          <a:solidFill>
                            <a:schemeClr val="accent4"/>
                          </a:solidFill>
                        </a:rPr>
                        <a:t>33=r3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EX</a:t>
                      </a:r>
                    </a:p>
                    <a:p>
                      <a:pPr algn="ctr"/>
                      <a:r>
                        <a:rPr lang="en-US" dirty="0" smtClean="0">
                          <a:solidFill>
                            <a:schemeClr val="accent4"/>
                          </a:solidFill>
                        </a:rPr>
                        <a:t>D=55</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MEM</a:t>
                      </a:r>
                    </a:p>
                    <a:p>
                      <a:pPr algn="ctr"/>
                      <a:r>
                        <a:rPr lang="en-US" dirty="0" smtClean="0">
                          <a:solidFill>
                            <a:schemeClr val="accent4"/>
                          </a:solidFill>
                        </a:rPr>
                        <a:t>D=55</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WB</a:t>
                      </a:r>
                    </a:p>
                    <a:p>
                      <a:pPr algn="ctr"/>
                      <a:r>
                        <a:rPr lang="en-US" dirty="0" smtClean="0">
                          <a:solidFill>
                            <a:schemeClr val="accent4"/>
                          </a:solidFill>
                        </a:rPr>
                        <a:t>r5=55</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06794">
                <a:tc>
                  <a:txBody>
                    <a:bodyPr/>
                    <a:lstStyle/>
                    <a:p>
                      <a:pPr algn="ctr"/>
                      <a:endParaRPr lang="en-US">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br>
                        <a:rPr lang="en-US" dirty="0" smtClean="0">
                          <a:solidFill>
                            <a:schemeClr val="accent4"/>
                          </a:solidFill>
                        </a:rPr>
                      </a:br>
                      <a:r>
                        <a:rPr lang="en-US" dirty="0" smtClean="0">
                          <a:solidFill>
                            <a:schemeClr val="accent4"/>
                          </a:solidFill>
                        </a:rPr>
                        <a:t>33=r3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EX</a:t>
                      </a:r>
                    </a:p>
                    <a:p>
                      <a:pPr algn="ctr"/>
                      <a:r>
                        <a:rPr lang="en-US" dirty="0" smtClean="0">
                          <a:solidFill>
                            <a:schemeClr val="accent4"/>
                          </a:solidFill>
                        </a:rPr>
                        <a:t>D=?</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MEM</a:t>
                      </a:r>
                      <a:br>
                        <a:rPr lang="en-US" dirty="0" smtClean="0">
                          <a:solidFill>
                            <a:schemeClr val="accent4"/>
                          </a:solidFill>
                        </a:rPr>
                      </a:br>
                      <a:r>
                        <a:rPr lang="en-US" dirty="0" smtClean="0">
                          <a:solidFill>
                            <a:schemeClr val="accent4"/>
                          </a:solidFill>
                        </a:rPr>
                        <a:t>D=66</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WB</a:t>
                      </a:r>
                    </a:p>
                    <a:p>
                      <a:pPr algn="ctr"/>
                      <a:r>
                        <a:rPr lang="en-US" dirty="0" smtClean="0">
                          <a:solidFill>
                            <a:schemeClr val="accent4"/>
                          </a:solidFill>
                        </a:rPr>
                        <a:t>r6=66</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06794">
                <a:tc>
                  <a:txBody>
                    <a:bodyPr/>
                    <a:lstStyle/>
                    <a:p>
                      <a:pPr algn="ctr"/>
                      <a:endParaRPr lang="en-US" dirty="0">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br>
                        <a:rPr lang="en-US" dirty="0" smtClean="0">
                          <a:solidFill>
                            <a:schemeClr val="accent4"/>
                          </a:solidFill>
                        </a:rPr>
                      </a:br>
                      <a:r>
                        <a:rPr lang="en-US" dirty="0" smtClean="0">
                          <a:solidFill>
                            <a:schemeClr val="accent4"/>
                          </a:solidFill>
                        </a:rPr>
                        <a:t>33=r3</a:t>
                      </a:r>
                      <a:br>
                        <a:rPr lang="en-US" dirty="0" smtClean="0">
                          <a:solidFill>
                            <a:schemeClr val="accent4"/>
                          </a:solidFill>
                        </a:rPr>
                      </a:br>
                      <a:r>
                        <a:rPr lang="en-US" dirty="0" smtClean="0">
                          <a:solidFill>
                            <a:schemeClr val="accent4"/>
                          </a:solidFill>
                        </a:rPr>
                        <a:t>55=r5</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EX</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MEM</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WB</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006794">
                <a:tc>
                  <a:txBody>
                    <a:bodyPr/>
                    <a:lstStyle/>
                    <a:p>
                      <a:pPr algn="ctr"/>
                      <a:endParaRPr lang="en-US" dirty="0">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br>
                        <a:rPr lang="en-US" dirty="0" smtClean="0">
                          <a:solidFill>
                            <a:schemeClr val="accent4"/>
                          </a:solidFill>
                        </a:rPr>
                      </a:br>
                      <a:r>
                        <a:rPr lang="en-US" dirty="0" smtClean="0">
                          <a:solidFill>
                            <a:schemeClr val="accent4"/>
                          </a:solidFill>
                        </a:rPr>
                        <a:t>33=r3</a:t>
                      </a:r>
                    </a:p>
                    <a:p>
                      <a:pPr algn="ctr"/>
                      <a:r>
                        <a:rPr lang="en-US" dirty="0" smtClean="0">
                          <a:solidFill>
                            <a:schemeClr val="accent4"/>
                          </a:solidFill>
                        </a:rPr>
                        <a:t>66=r6</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EX</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MEM</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2430">
                <a:tc>
                  <a:txBody>
                    <a:bodyPr/>
                    <a:lstStyle/>
                    <a:p>
                      <a:pPr algn="ctr"/>
                      <a:endParaRPr lang="en-US" dirty="0">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cxnSp>
        <p:nvCxnSpPr>
          <p:cNvPr id="308" name="Straight Arrow Connector 307" hidden="1"/>
          <p:cNvCxnSpPr/>
          <p:nvPr>
            <p:custDataLst>
              <p:tags r:id="rId7"/>
            </p:custDataLst>
          </p:nvPr>
        </p:nvCxnSpPr>
        <p:spPr>
          <a:xfrm rot="16200000" flipH="1">
            <a:off x="3771900" y="2095500"/>
            <a:ext cx="1066800" cy="76200"/>
          </a:xfrm>
          <a:prstGeom prst="straightConnector1">
            <a:avLst/>
          </a:prstGeom>
          <a:ln w="412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10" name="Straight Arrow Connector 309" hidden="1"/>
          <p:cNvCxnSpPr/>
          <p:nvPr>
            <p:custDataLst>
              <p:tags r:id="rId8"/>
            </p:custDataLst>
          </p:nvPr>
        </p:nvCxnSpPr>
        <p:spPr>
          <a:xfrm rot="16200000" flipH="1">
            <a:off x="4114800" y="2514600"/>
            <a:ext cx="1905000" cy="76200"/>
          </a:xfrm>
          <a:prstGeom prst="straightConnector1">
            <a:avLst/>
          </a:prstGeom>
          <a:ln w="412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13" name="Straight Arrow Connector 312" hidden="1"/>
          <p:cNvCxnSpPr/>
          <p:nvPr>
            <p:custDataLst>
              <p:tags r:id="rId9"/>
            </p:custDataLst>
          </p:nvPr>
        </p:nvCxnSpPr>
        <p:spPr>
          <a:xfrm rot="16200000" flipH="1">
            <a:off x="4915694" y="3544094"/>
            <a:ext cx="1980406" cy="75406"/>
          </a:xfrm>
          <a:prstGeom prst="straightConnector1">
            <a:avLst/>
          </a:prstGeom>
          <a:ln w="412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15" name="Straight Arrow Connector 314" hidden="1"/>
          <p:cNvCxnSpPr/>
          <p:nvPr>
            <p:custDataLst>
              <p:tags r:id="rId10"/>
            </p:custDataLst>
          </p:nvPr>
        </p:nvCxnSpPr>
        <p:spPr>
          <a:xfrm rot="16200000" flipH="1">
            <a:off x="5638800" y="4648200"/>
            <a:ext cx="2057400" cy="76200"/>
          </a:xfrm>
          <a:prstGeom prst="straightConnector1">
            <a:avLst/>
          </a:prstGeom>
          <a:ln w="412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25" name="Straight Arrow Connector 324" hidden="1"/>
          <p:cNvCxnSpPr/>
          <p:nvPr>
            <p:custDataLst>
              <p:tags r:id="rId11"/>
            </p:custDataLst>
          </p:nvPr>
        </p:nvCxnSpPr>
        <p:spPr>
          <a:xfrm rot="16200000" flipH="1">
            <a:off x="4458494" y="3086894"/>
            <a:ext cx="2895600" cy="74612"/>
          </a:xfrm>
          <a:prstGeom prst="straightConnector1">
            <a:avLst/>
          </a:prstGeom>
          <a:ln w="412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133600" y="1376065"/>
            <a:ext cx="478016" cy="584775"/>
          </a:xfrm>
          <a:prstGeom prst="rect">
            <a:avLst/>
          </a:prstGeom>
          <a:noFill/>
        </p:spPr>
        <p:txBody>
          <a:bodyPr wrap="none" rtlCol="0">
            <a:spAutoFit/>
          </a:bodyPr>
          <a:lstStyle/>
          <a:p>
            <a:r>
              <a:rPr lang="en-US" sz="3200" dirty="0" smtClean="0"/>
              <a:t>IF</a:t>
            </a:r>
            <a:endParaRPr lang="en-US" sz="3200" dirty="0"/>
          </a:p>
        </p:txBody>
      </p:sp>
      <p:sp>
        <p:nvSpPr>
          <p:cNvPr id="16" name="TextBox 15"/>
          <p:cNvSpPr txBox="1"/>
          <p:nvPr/>
        </p:nvSpPr>
        <p:spPr>
          <a:xfrm>
            <a:off x="2874784" y="1376065"/>
            <a:ext cx="542136" cy="584775"/>
          </a:xfrm>
          <a:prstGeom prst="rect">
            <a:avLst/>
          </a:prstGeom>
          <a:noFill/>
        </p:spPr>
        <p:txBody>
          <a:bodyPr wrap="none" rtlCol="0">
            <a:spAutoFit/>
          </a:bodyPr>
          <a:lstStyle/>
          <a:p>
            <a:r>
              <a:rPr lang="en-US" sz="3200" dirty="0" smtClean="0"/>
              <a:t>ID</a:t>
            </a:r>
            <a:endParaRPr lang="en-US" sz="3200" dirty="0"/>
          </a:p>
        </p:txBody>
      </p:sp>
      <p:sp>
        <p:nvSpPr>
          <p:cNvPr id="17" name="TextBox 16"/>
          <p:cNvSpPr txBox="1"/>
          <p:nvPr/>
        </p:nvSpPr>
        <p:spPr>
          <a:xfrm>
            <a:off x="3657600" y="1376065"/>
            <a:ext cx="562975" cy="584775"/>
          </a:xfrm>
          <a:prstGeom prst="rect">
            <a:avLst/>
          </a:prstGeom>
          <a:noFill/>
        </p:spPr>
        <p:txBody>
          <a:bodyPr wrap="none" rtlCol="0">
            <a:spAutoFit/>
          </a:bodyPr>
          <a:lstStyle/>
          <a:p>
            <a:r>
              <a:rPr lang="en-US" sz="3200" dirty="0" smtClean="0"/>
              <a:t>Ex</a:t>
            </a:r>
            <a:endParaRPr lang="en-US" sz="3200" dirty="0"/>
          </a:p>
        </p:txBody>
      </p:sp>
      <p:sp>
        <p:nvSpPr>
          <p:cNvPr id="18" name="TextBox 17"/>
          <p:cNvSpPr txBox="1"/>
          <p:nvPr/>
        </p:nvSpPr>
        <p:spPr>
          <a:xfrm>
            <a:off x="4466225" y="1376065"/>
            <a:ext cx="535724" cy="584775"/>
          </a:xfrm>
          <a:prstGeom prst="rect">
            <a:avLst/>
          </a:prstGeom>
          <a:noFill/>
        </p:spPr>
        <p:txBody>
          <a:bodyPr wrap="none" rtlCol="0">
            <a:spAutoFit/>
          </a:bodyPr>
          <a:lstStyle/>
          <a:p>
            <a:r>
              <a:rPr lang="en-US" sz="3200" dirty="0"/>
              <a:t>M</a:t>
            </a:r>
          </a:p>
        </p:txBody>
      </p:sp>
      <p:sp>
        <p:nvSpPr>
          <p:cNvPr id="19" name="TextBox 18"/>
          <p:cNvSpPr txBox="1"/>
          <p:nvPr/>
        </p:nvSpPr>
        <p:spPr>
          <a:xfrm>
            <a:off x="5257800" y="1376065"/>
            <a:ext cx="550151" cy="584775"/>
          </a:xfrm>
          <a:prstGeom prst="rect">
            <a:avLst/>
          </a:prstGeom>
          <a:noFill/>
        </p:spPr>
        <p:txBody>
          <a:bodyPr wrap="none" rtlCol="0">
            <a:spAutoFit/>
          </a:bodyPr>
          <a:lstStyle/>
          <a:p>
            <a:r>
              <a:rPr lang="en-US" sz="3200" dirty="0" smtClean="0"/>
              <a:t>W</a:t>
            </a:r>
            <a:endParaRPr lang="en-US" sz="3200" dirty="0"/>
          </a:p>
        </p:txBody>
      </p:sp>
      <p:sp>
        <p:nvSpPr>
          <p:cNvPr id="20" name="TextBox 19"/>
          <p:cNvSpPr txBox="1"/>
          <p:nvPr/>
        </p:nvSpPr>
        <p:spPr>
          <a:xfrm>
            <a:off x="2955049" y="2543890"/>
            <a:ext cx="478016" cy="584775"/>
          </a:xfrm>
          <a:prstGeom prst="rect">
            <a:avLst/>
          </a:prstGeom>
          <a:noFill/>
        </p:spPr>
        <p:txBody>
          <a:bodyPr wrap="none" rtlCol="0">
            <a:spAutoFit/>
          </a:bodyPr>
          <a:lstStyle/>
          <a:p>
            <a:r>
              <a:rPr lang="en-US" sz="3200" dirty="0" smtClean="0"/>
              <a:t>IF</a:t>
            </a:r>
            <a:endParaRPr lang="en-US" sz="3200" dirty="0"/>
          </a:p>
        </p:txBody>
      </p:sp>
      <p:sp>
        <p:nvSpPr>
          <p:cNvPr id="21" name="TextBox 20"/>
          <p:cNvSpPr txBox="1"/>
          <p:nvPr/>
        </p:nvSpPr>
        <p:spPr>
          <a:xfrm>
            <a:off x="3696233" y="2543890"/>
            <a:ext cx="542136" cy="584775"/>
          </a:xfrm>
          <a:prstGeom prst="rect">
            <a:avLst/>
          </a:prstGeom>
          <a:noFill/>
        </p:spPr>
        <p:txBody>
          <a:bodyPr wrap="none" rtlCol="0">
            <a:spAutoFit/>
          </a:bodyPr>
          <a:lstStyle/>
          <a:p>
            <a:r>
              <a:rPr lang="en-US" sz="3200" dirty="0" smtClean="0"/>
              <a:t>ID</a:t>
            </a:r>
            <a:endParaRPr lang="en-US" sz="3200" dirty="0"/>
          </a:p>
        </p:txBody>
      </p:sp>
      <p:sp>
        <p:nvSpPr>
          <p:cNvPr id="22" name="TextBox 21"/>
          <p:cNvSpPr txBox="1"/>
          <p:nvPr/>
        </p:nvSpPr>
        <p:spPr>
          <a:xfrm>
            <a:off x="3717049" y="3505200"/>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23" name="TextBox 22"/>
          <p:cNvSpPr txBox="1"/>
          <p:nvPr/>
        </p:nvSpPr>
        <p:spPr>
          <a:xfrm>
            <a:off x="6934200" y="3505200"/>
            <a:ext cx="550151" cy="584775"/>
          </a:xfrm>
          <a:prstGeom prst="rect">
            <a:avLst/>
          </a:prstGeom>
          <a:noFill/>
        </p:spPr>
        <p:txBody>
          <a:bodyPr wrap="none" rtlCol="0">
            <a:spAutoFit/>
          </a:bodyPr>
          <a:lstStyle/>
          <a:p>
            <a:r>
              <a:rPr lang="en-US" sz="3200" dirty="0">
                <a:solidFill>
                  <a:schemeClr val="accent5">
                    <a:lumMod val="60000"/>
                    <a:lumOff val="40000"/>
                  </a:schemeClr>
                </a:solidFill>
              </a:rPr>
              <a:t>W</a:t>
            </a:r>
          </a:p>
        </p:txBody>
      </p:sp>
      <p:sp>
        <p:nvSpPr>
          <p:cNvPr id="24" name="TextBox 23"/>
          <p:cNvSpPr txBox="1"/>
          <p:nvPr/>
        </p:nvSpPr>
        <p:spPr>
          <a:xfrm>
            <a:off x="4495800" y="2543890"/>
            <a:ext cx="562975" cy="584775"/>
          </a:xfrm>
          <a:prstGeom prst="rect">
            <a:avLst/>
          </a:prstGeom>
          <a:noFill/>
        </p:spPr>
        <p:txBody>
          <a:bodyPr wrap="none" rtlCol="0">
            <a:spAutoFit/>
          </a:bodyPr>
          <a:lstStyle/>
          <a:p>
            <a:r>
              <a:rPr lang="en-US" sz="3200" dirty="0" smtClean="0"/>
              <a:t>Ex</a:t>
            </a:r>
            <a:endParaRPr lang="en-US" sz="3200" dirty="0"/>
          </a:p>
        </p:txBody>
      </p:sp>
      <p:sp>
        <p:nvSpPr>
          <p:cNvPr id="25" name="TextBox 24"/>
          <p:cNvSpPr txBox="1"/>
          <p:nvPr/>
        </p:nvSpPr>
        <p:spPr>
          <a:xfrm>
            <a:off x="5287697" y="2543890"/>
            <a:ext cx="535724" cy="584775"/>
          </a:xfrm>
          <a:prstGeom prst="rect">
            <a:avLst/>
          </a:prstGeom>
          <a:noFill/>
        </p:spPr>
        <p:txBody>
          <a:bodyPr wrap="none" rtlCol="0">
            <a:spAutoFit/>
          </a:bodyPr>
          <a:lstStyle/>
          <a:p>
            <a:r>
              <a:rPr lang="en-US" sz="3200" dirty="0"/>
              <a:t>M</a:t>
            </a:r>
          </a:p>
        </p:txBody>
      </p:sp>
      <p:sp>
        <p:nvSpPr>
          <p:cNvPr id="26" name="TextBox 25"/>
          <p:cNvSpPr txBox="1"/>
          <p:nvPr/>
        </p:nvSpPr>
        <p:spPr>
          <a:xfrm>
            <a:off x="6087264" y="2543890"/>
            <a:ext cx="550151" cy="584775"/>
          </a:xfrm>
          <a:prstGeom prst="rect">
            <a:avLst/>
          </a:prstGeom>
          <a:noFill/>
        </p:spPr>
        <p:txBody>
          <a:bodyPr wrap="none" rtlCol="0">
            <a:spAutoFit/>
          </a:bodyPr>
          <a:lstStyle/>
          <a:p>
            <a:r>
              <a:rPr lang="en-US" sz="3200" dirty="0" smtClean="0"/>
              <a:t>W</a:t>
            </a:r>
            <a:endParaRPr lang="en-US" sz="3200" dirty="0"/>
          </a:p>
        </p:txBody>
      </p:sp>
      <p:sp>
        <p:nvSpPr>
          <p:cNvPr id="27" name="TextBox 26"/>
          <p:cNvSpPr txBox="1"/>
          <p:nvPr/>
        </p:nvSpPr>
        <p:spPr>
          <a:xfrm>
            <a:off x="4495800" y="3505200"/>
            <a:ext cx="542136" cy="584775"/>
          </a:xfrm>
          <a:prstGeom prst="rect">
            <a:avLst/>
          </a:prstGeom>
          <a:noFill/>
        </p:spPr>
        <p:txBody>
          <a:bodyPr wrap="none" rtlCol="0">
            <a:spAutoFit/>
          </a:bodyPr>
          <a:lstStyle/>
          <a:p>
            <a:r>
              <a:rPr lang="en-US" sz="3200" dirty="0" smtClean="0">
                <a:solidFill>
                  <a:srgbClr val="FF0000"/>
                </a:solidFill>
              </a:rPr>
              <a:t>ID</a:t>
            </a:r>
            <a:endParaRPr lang="en-US" sz="3200" dirty="0">
              <a:solidFill>
                <a:srgbClr val="FF0000"/>
              </a:solidFill>
            </a:endParaRPr>
          </a:p>
        </p:txBody>
      </p:sp>
      <p:sp>
        <p:nvSpPr>
          <p:cNvPr id="28" name="TextBox 27"/>
          <p:cNvSpPr txBox="1"/>
          <p:nvPr/>
        </p:nvSpPr>
        <p:spPr>
          <a:xfrm>
            <a:off x="5334000" y="3505200"/>
            <a:ext cx="562975" cy="584775"/>
          </a:xfrm>
          <a:prstGeom prst="rect">
            <a:avLst/>
          </a:prstGeom>
          <a:noFill/>
        </p:spPr>
        <p:txBody>
          <a:bodyPr wrap="none" rtlCol="0">
            <a:spAutoFit/>
          </a:bodyPr>
          <a:lstStyle/>
          <a:p>
            <a:r>
              <a:rPr lang="en-US" sz="3200" dirty="0" smtClean="0">
                <a:solidFill>
                  <a:schemeClr val="accent2"/>
                </a:solidFill>
              </a:rPr>
              <a:t>Ex</a:t>
            </a:r>
            <a:endParaRPr lang="en-US" sz="3200" dirty="0">
              <a:solidFill>
                <a:schemeClr val="accent2"/>
              </a:solidFill>
            </a:endParaRPr>
          </a:p>
        </p:txBody>
      </p:sp>
      <p:sp>
        <p:nvSpPr>
          <p:cNvPr id="29" name="TextBox 28"/>
          <p:cNvSpPr txBox="1"/>
          <p:nvPr/>
        </p:nvSpPr>
        <p:spPr>
          <a:xfrm>
            <a:off x="6112751" y="3505200"/>
            <a:ext cx="535724" cy="584775"/>
          </a:xfrm>
          <a:prstGeom prst="rect">
            <a:avLst/>
          </a:prstGeom>
          <a:noFill/>
        </p:spPr>
        <p:txBody>
          <a:bodyPr wrap="none" rtlCol="0">
            <a:spAutoFit/>
          </a:bodyPr>
          <a:lstStyle/>
          <a:p>
            <a:r>
              <a:rPr lang="en-US" sz="3200" dirty="0">
                <a:solidFill>
                  <a:schemeClr val="accent2"/>
                </a:solidFill>
              </a:rPr>
              <a:t>M</a:t>
            </a:r>
          </a:p>
        </p:txBody>
      </p:sp>
      <p:sp>
        <p:nvSpPr>
          <p:cNvPr id="30" name="TextBox 29"/>
          <p:cNvSpPr txBox="1"/>
          <p:nvPr/>
        </p:nvSpPr>
        <p:spPr>
          <a:xfrm>
            <a:off x="4572000" y="4419600"/>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31" name="TextBox 30"/>
          <p:cNvSpPr txBox="1"/>
          <p:nvPr/>
        </p:nvSpPr>
        <p:spPr>
          <a:xfrm>
            <a:off x="5313184" y="4419600"/>
            <a:ext cx="542136" cy="584775"/>
          </a:xfrm>
          <a:prstGeom prst="rect">
            <a:avLst/>
          </a:prstGeom>
          <a:noFill/>
        </p:spPr>
        <p:txBody>
          <a:bodyPr wrap="none" rtlCol="0">
            <a:spAutoFit/>
          </a:bodyPr>
          <a:lstStyle/>
          <a:p>
            <a:r>
              <a:rPr lang="en-US" sz="3200" dirty="0" smtClean="0">
                <a:solidFill>
                  <a:schemeClr val="accent2"/>
                </a:solidFill>
              </a:rPr>
              <a:t>ID</a:t>
            </a:r>
            <a:endParaRPr lang="en-US" sz="3200" dirty="0">
              <a:solidFill>
                <a:schemeClr val="accent2"/>
              </a:solidFill>
            </a:endParaRPr>
          </a:p>
        </p:txBody>
      </p:sp>
      <p:sp>
        <p:nvSpPr>
          <p:cNvPr id="32" name="TextBox 31"/>
          <p:cNvSpPr txBox="1"/>
          <p:nvPr/>
        </p:nvSpPr>
        <p:spPr>
          <a:xfrm>
            <a:off x="6096000" y="4419600"/>
            <a:ext cx="562975" cy="584775"/>
          </a:xfrm>
          <a:prstGeom prst="rect">
            <a:avLst/>
          </a:prstGeom>
          <a:noFill/>
        </p:spPr>
        <p:txBody>
          <a:bodyPr wrap="none" rtlCol="0">
            <a:spAutoFit/>
          </a:bodyPr>
          <a:lstStyle/>
          <a:p>
            <a:r>
              <a:rPr lang="en-US" sz="3200" dirty="0" smtClean="0">
                <a:solidFill>
                  <a:schemeClr val="accent2"/>
                </a:solidFill>
              </a:rPr>
              <a:t>Ex</a:t>
            </a:r>
            <a:endParaRPr lang="en-US" sz="3200" dirty="0">
              <a:solidFill>
                <a:schemeClr val="accent2"/>
              </a:solidFill>
            </a:endParaRPr>
          </a:p>
        </p:txBody>
      </p:sp>
      <p:cxnSp>
        <p:nvCxnSpPr>
          <p:cNvPr id="35" name="Straight Arrow Connector 34"/>
          <p:cNvCxnSpPr/>
          <p:nvPr>
            <p:custDataLst>
              <p:tags r:id="rId12"/>
            </p:custDataLst>
          </p:nvPr>
        </p:nvCxnSpPr>
        <p:spPr>
          <a:xfrm>
            <a:off x="457200" y="842665"/>
            <a:ext cx="1028700" cy="1588"/>
          </a:xfrm>
          <a:prstGeom prst="straightConnector1">
            <a:avLst/>
          </a:prstGeom>
          <a:ln w="28575">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62262" y="457200"/>
            <a:ext cx="756938" cy="461665"/>
          </a:xfrm>
          <a:prstGeom prst="rect">
            <a:avLst/>
          </a:prstGeom>
          <a:noFill/>
        </p:spPr>
        <p:txBody>
          <a:bodyPr wrap="none" rtlCol="0">
            <a:spAutoFit/>
          </a:bodyPr>
          <a:lstStyle/>
          <a:p>
            <a:r>
              <a:rPr lang="en-US" sz="2400" dirty="0" smtClean="0">
                <a:solidFill>
                  <a:schemeClr val="accent5">
                    <a:lumMod val="60000"/>
                    <a:lumOff val="40000"/>
                  </a:schemeClr>
                </a:solidFill>
              </a:rPr>
              <a:t>time</a:t>
            </a:r>
            <a:endParaRPr lang="en-US" sz="2400" dirty="0">
              <a:solidFill>
                <a:schemeClr val="accent5">
                  <a:lumMod val="60000"/>
                  <a:lumOff val="40000"/>
                </a:schemeClr>
              </a:solidFill>
            </a:endParaRPr>
          </a:p>
        </p:txBody>
      </p:sp>
      <p:cxnSp>
        <p:nvCxnSpPr>
          <p:cNvPr id="38" name="Straight Connector 37"/>
          <p:cNvCxnSpPr>
            <a:endCxn id="49" idx="1"/>
          </p:cNvCxnSpPr>
          <p:nvPr/>
        </p:nvCxnSpPr>
        <p:spPr>
          <a:xfrm>
            <a:off x="6767373" y="3797588"/>
            <a:ext cx="76200" cy="1905000"/>
          </a:xfrm>
          <a:prstGeom prst="line">
            <a:avLst/>
          </a:prstGeom>
          <a:ln w="25400">
            <a:solidFill>
              <a:schemeClr val="accent5">
                <a:lumMod val="60000"/>
                <a:lumOff val="40000"/>
              </a:schemeClr>
            </a:solidFill>
            <a:headEnd type="oval" w="lg" len="lg"/>
            <a:tailEnd type="arrow"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934200" y="4419600"/>
            <a:ext cx="535724" cy="584775"/>
          </a:xfrm>
          <a:prstGeom prst="rect">
            <a:avLst/>
          </a:prstGeom>
          <a:noFill/>
        </p:spPr>
        <p:txBody>
          <a:bodyPr wrap="none" rtlCol="0">
            <a:spAutoFit/>
          </a:bodyPr>
          <a:lstStyle/>
          <a:p>
            <a:r>
              <a:rPr lang="en-US" sz="3200" dirty="0" smtClean="0">
                <a:solidFill>
                  <a:schemeClr val="accent2"/>
                </a:solidFill>
              </a:rPr>
              <a:t>M</a:t>
            </a:r>
            <a:endParaRPr lang="en-US" sz="3200" dirty="0">
              <a:solidFill>
                <a:schemeClr val="accent2"/>
              </a:solidFill>
            </a:endParaRPr>
          </a:p>
        </p:txBody>
      </p:sp>
      <p:sp>
        <p:nvSpPr>
          <p:cNvPr id="46" name="TextBox 45"/>
          <p:cNvSpPr txBox="1"/>
          <p:nvPr/>
        </p:nvSpPr>
        <p:spPr>
          <a:xfrm>
            <a:off x="7693876" y="4419600"/>
            <a:ext cx="550151" cy="584775"/>
          </a:xfrm>
          <a:prstGeom prst="rect">
            <a:avLst/>
          </a:prstGeom>
          <a:noFill/>
        </p:spPr>
        <p:txBody>
          <a:bodyPr wrap="none" rtlCol="0">
            <a:spAutoFit/>
          </a:bodyPr>
          <a:lstStyle/>
          <a:p>
            <a:r>
              <a:rPr lang="en-US" sz="3200" dirty="0">
                <a:solidFill>
                  <a:schemeClr val="accent5">
                    <a:lumMod val="60000"/>
                    <a:lumOff val="40000"/>
                  </a:schemeClr>
                </a:solidFill>
              </a:rPr>
              <a:t>W</a:t>
            </a:r>
          </a:p>
        </p:txBody>
      </p:sp>
      <p:sp>
        <p:nvSpPr>
          <p:cNvPr id="47" name="TextBox 46"/>
          <p:cNvSpPr txBox="1"/>
          <p:nvPr/>
        </p:nvSpPr>
        <p:spPr>
          <a:xfrm>
            <a:off x="5319573" y="5410200"/>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48" name="TextBox 47"/>
          <p:cNvSpPr txBox="1"/>
          <p:nvPr/>
        </p:nvSpPr>
        <p:spPr>
          <a:xfrm>
            <a:off x="6060757" y="5410200"/>
            <a:ext cx="542136" cy="584775"/>
          </a:xfrm>
          <a:prstGeom prst="rect">
            <a:avLst/>
          </a:prstGeom>
          <a:noFill/>
        </p:spPr>
        <p:txBody>
          <a:bodyPr wrap="none" rtlCol="0">
            <a:spAutoFit/>
          </a:bodyPr>
          <a:lstStyle/>
          <a:p>
            <a:r>
              <a:rPr lang="en-US" sz="3200" dirty="0" smtClean="0">
                <a:solidFill>
                  <a:schemeClr val="accent2"/>
                </a:solidFill>
              </a:rPr>
              <a:t>ID</a:t>
            </a:r>
            <a:endParaRPr lang="en-US" sz="3200" dirty="0">
              <a:solidFill>
                <a:schemeClr val="accent2"/>
              </a:solidFill>
            </a:endParaRPr>
          </a:p>
        </p:txBody>
      </p:sp>
      <p:sp>
        <p:nvSpPr>
          <p:cNvPr id="49" name="TextBox 48"/>
          <p:cNvSpPr txBox="1"/>
          <p:nvPr/>
        </p:nvSpPr>
        <p:spPr>
          <a:xfrm>
            <a:off x="6843573" y="5410200"/>
            <a:ext cx="562975" cy="584775"/>
          </a:xfrm>
          <a:prstGeom prst="rect">
            <a:avLst/>
          </a:prstGeom>
          <a:noFill/>
        </p:spPr>
        <p:txBody>
          <a:bodyPr wrap="none" rtlCol="0">
            <a:spAutoFit/>
          </a:bodyPr>
          <a:lstStyle/>
          <a:p>
            <a:r>
              <a:rPr lang="en-US" sz="3200" dirty="0" smtClean="0">
                <a:solidFill>
                  <a:schemeClr val="accent5">
                    <a:lumMod val="60000"/>
                    <a:lumOff val="40000"/>
                  </a:schemeClr>
                </a:solidFill>
              </a:rPr>
              <a:t>Ex</a:t>
            </a:r>
            <a:endParaRPr lang="en-US" sz="3200" dirty="0">
              <a:solidFill>
                <a:schemeClr val="accent5">
                  <a:lumMod val="60000"/>
                  <a:lumOff val="40000"/>
                </a:schemeClr>
              </a:solidFill>
            </a:endParaRPr>
          </a:p>
        </p:txBody>
      </p:sp>
      <p:sp>
        <p:nvSpPr>
          <p:cNvPr id="53" name="TextBox 52"/>
          <p:cNvSpPr txBox="1"/>
          <p:nvPr/>
        </p:nvSpPr>
        <p:spPr>
          <a:xfrm>
            <a:off x="7681773" y="5410200"/>
            <a:ext cx="535724" cy="584775"/>
          </a:xfrm>
          <a:prstGeom prst="rect">
            <a:avLst/>
          </a:prstGeom>
          <a:noFill/>
        </p:spPr>
        <p:txBody>
          <a:bodyPr wrap="none" rtlCol="0">
            <a:spAutoFit/>
          </a:bodyPr>
          <a:lstStyle/>
          <a:p>
            <a:r>
              <a:rPr lang="en-US" sz="3200" dirty="0" smtClean="0">
                <a:solidFill>
                  <a:schemeClr val="accent5">
                    <a:lumMod val="60000"/>
                    <a:lumOff val="40000"/>
                  </a:schemeClr>
                </a:solidFill>
              </a:rPr>
              <a:t>M</a:t>
            </a:r>
            <a:endParaRPr lang="en-US" sz="3200" dirty="0">
              <a:solidFill>
                <a:schemeClr val="accent5">
                  <a:lumMod val="60000"/>
                  <a:lumOff val="40000"/>
                </a:schemeClr>
              </a:solidFill>
            </a:endParaRPr>
          </a:p>
        </p:txBody>
      </p:sp>
      <p:sp>
        <p:nvSpPr>
          <p:cNvPr id="54" name="TextBox 53"/>
          <p:cNvSpPr txBox="1"/>
          <p:nvPr/>
        </p:nvSpPr>
        <p:spPr>
          <a:xfrm>
            <a:off x="8441449" y="5410200"/>
            <a:ext cx="550151" cy="584775"/>
          </a:xfrm>
          <a:prstGeom prst="rect">
            <a:avLst/>
          </a:prstGeom>
          <a:noFill/>
        </p:spPr>
        <p:txBody>
          <a:bodyPr wrap="none" rtlCol="0">
            <a:spAutoFit/>
          </a:bodyPr>
          <a:lstStyle/>
          <a:p>
            <a:r>
              <a:rPr lang="en-US" sz="3200" dirty="0">
                <a:solidFill>
                  <a:schemeClr val="accent5">
                    <a:lumMod val="60000"/>
                    <a:lumOff val="40000"/>
                  </a:schemeClr>
                </a:solidFill>
              </a:rPr>
              <a:t>W</a:t>
            </a:r>
          </a:p>
        </p:txBody>
      </p:sp>
      <p:sp>
        <p:nvSpPr>
          <p:cNvPr id="2" name="Oval 1"/>
          <p:cNvSpPr/>
          <p:nvPr/>
        </p:nvSpPr>
        <p:spPr>
          <a:xfrm>
            <a:off x="228600" y="3429000"/>
            <a:ext cx="1752605" cy="584775"/>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28600" y="5486400"/>
            <a:ext cx="1752605" cy="584775"/>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552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childTnLst>
                                </p:cTn>
                              </p:par>
                            </p:childTnLst>
                          </p:cTn>
                        </p:par>
                        <p:par>
                          <p:cTn id="67" fill="hold">
                            <p:stCondLst>
                              <p:cond delay="0"/>
                            </p:stCondLst>
                            <p:childTnLst>
                              <p:par>
                                <p:cTn id="68" presetID="22" presetClass="entr" presetSubtype="1" fill="hold" nodeType="after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wipe(up)">
                                      <p:cBhvr>
                                        <p:cTn id="70" dur="500"/>
                                        <p:tgtEl>
                                          <p:spTgt spid="38"/>
                                        </p:tgtEl>
                                      </p:cBhvr>
                                    </p:animEffect>
                                  </p:childTnLst>
                                </p:cTn>
                              </p:par>
                            </p:childTnLst>
                          </p:cTn>
                        </p:par>
                        <p:par>
                          <p:cTn id="71" fill="hold">
                            <p:stCondLst>
                              <p:cond delay="500"/>
                            </p:stCondLst>
                            <p:childTnLst>
                              <p:par>
                                <p:cTn id="72" presetID="1" presetClass="entr" presetSubtype="0" fill="hold" grpId="0" nodeType="afterEffect">
                                  <p:stCondLst>
                                    <p:cond delay="0"/>
                                  </p:stCondLst>
                                  <p:childTnLst>
                                    <p:set>
                                      <p:cBhvr>
                                        <p:cTn id="73" dur="1" fill="hold">
                                          <p:stCondLst>
                                            <p:cond delay="0"/>
                                          </p:stCondLst>
                                        </p:cTn>
                                        <p:tgtEl>
                                          <p:spTgt spid="49"/>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46"/>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53"/>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45" grpId="0"/>
      <p:bldP spid="46" grpId="0"/>
      <p:bldP spid="47" grpId="0"/>
      <p:bldP spid="48" grpId="0"/>
      <p:bldP spid="49" grpId="0"/>
      <p:bldP spid="53" grpId="0"/>
      <p:bldP spid="54" grpId="0"/>
      <p:bldP spid="2" grpId="0" animBg="1"/>
      <p:bldP spid="55"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6" name="Straight Arrow Connector 285"/>
          <p:cNvCxnSpPr/>
          <p:nvPr>
            <p:custDataLst>
              <p:tags r:id="rId1"/>
            </p:custDataLst>
          </p:nvPr>
        </p:nvCxnSpPr>
        <p:spPr>
          <a:xfrm>
            <a:off x="1981200" y="1219200"/>
            <a:ext cx="69342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7" name="Straight Arrow Connector 286"/>
          <p:cNvCxnSpPr/>
          <p:nvPr>
            <p:custDataLst>
              <p:tags r:id="rId2"/>
            </p:custDataLst>
          </p:nvPr>
        </p:nvCxnSpPr>
        <p:spPr>
          <a:xfrm rot="5400000">
            <a:off x="-723897" y="3924299"/>
            <a:ext cx="5410199" cy="3"/>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5" name="Title 304"/>
          <p:cNvSpPr>
            <a:spLocks noGrp="1"/>
          </p:cNvSpPr>
          <p:nvPr>
            <p:ph type="title"/>
            <p:custDataLst>
              <p:tags r:id="rId3"/>
            </p:custDataLst>
          </p:nvPr>
        </p:nvSpPr>
        <p:spPr/>
        <p:txBody>
          <a:bodyPr>
            <a:normAutofit fontScale="90000"/>
          </a:bodyPr>
          <a:lstStyle/>
          <a:p>
            <a:r>
              <a:rPr lang="en-US" dirty="0" smtClean="0"/>
              <a:t>Forwarding Example 2</a:t>
            </a:r>
            <a:endParaRPr lang="en-US" dirty="0"/>
          </a:p>
        </p:txBody>
      </p:sp>
      <p:sp>
        <p:nvSpPr>
          <p:cNvPr id="298" name="TextBox 297"/>
          <p:cNvSpPr txBox="1"/>
          <p:nvPr>
            <p:custDataLst>
              <p:tags r:id="rId4"/>
            </p:custDataLst>
          </p:nvPr>
        </p:nvSpPr>
        <p:spPr>
          <a:xfrm>
            <a:off x="2398414" y="533400"/>
            <a:ext cx="1487786" cy="400110"/>
          </a:xfrm>
          <a:prstGeom prst="rect">
            <a:avLst/>
          </a:prstGeom>
          <a:noFill/>
        </p:spPr>
        <p:txBody>
          <a:bodyPr wrap="square" rtlCol="0">
            <a:spAutoFit/>
          </a:bodyPr>
          <a:lstStyle/>
          <a:p>
            <a:r>
              <a:rPr lang="en-US" sz="2000" dirty="0" smtClean="0">
                <a:solidFill>
                  <a:schemeClr val="bg1"/>
                </a:solidFill>
              </a:rPr>
              <a:t>Clock cycle</a:t>
            </a:r>
          </a:p>
        </p:txBody>
      </p:sp>
      <p:graphicFrame>
        <p:nvGraphicFramePr>
          <p:cNvPr id="223" name="Table 222"/>
          <p:cNvGraphicFramePr>
            <a:graphicFrameLocks noGrp="1"/>
          </p:cNvGraphicFramePr>
          <p:nvPr>
            <p:custDataLst>
              <p:tags r:id="rId5"/>
            </p:custDataLst>
            <p:extLst>
              <p:ext uri="{D42A27DB-BD31-4B8C-83A1-F6EECF244321}">
                <p14:modId xmlns:p14="http://schemas.microsoft.com/office/powerpoint/2010/main" val="2417597630"/>
              </p:ext>
            </p:extLst>
          </p:nvPr>
        </p:nvGraphicFramePr>
        <p:xfrm>
          <a:off x="152400" y="838201"/>
          <a:ext cx="8762999" cy="5867401"/>
        </p:xfrm>
        <a:graphic>
          <a:graphicData uri="http://schemas.openxmlformats.org/drawingml/2006/table">
            <a:tbl>
              <a:tblPr>
                <a:tableStyleId>{5C22544A-7EE6-4342-B048-85BDC9FD1C3A}</a:tableStyleId>
              </a:tblPr>
              <a:tblGrid>
                <a:gridCol w="182880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8001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800100">
                  <a:extLst>
                    <a:ext uri="{9D8B030D-6E8A-4147-A177-3AD203B41FA5}">
                      <a16:colId xmlns:a16="http://schemas.microsoft.com/office/drawing/2014/main" val="20006"/>
                    </a:ext>
                  </a:extLst>
                </a:gridCol>
                <a:gridCol w="800100">
                  <a:extLst>
                    <a:ext uri="{9D8B030D-6E8A-4147-A177-3AD203B41FA5}">
                      <a16:colId xmlns:a16="http://schemas.microsoft.com/office/drawing/2014/main" val="20007"/>
                    </a:ext>
                  </a:extLst>
                </a:gridCol>
                <a:gridCol w="800100">
                  <a:extLst>
                    <a:ext uri="{9D8B030D-6E8A-4147-A177-3AD203B41FA5}">
                      <a16:colId xmlns:a16="http://schemas.microsoft.com/office/drawing/2014/main" val="20008"/>
                    </a:ext>
                  </a:extLst>
                </a:gridCol>
                <a:gridCol w="533399">
                  <a:extLst>
                    <a:ext uri="{9D8B030D-6E8A-4147-A177-3AD203B41FA5}">
                      <a16:colId xmlns:a16="http://schemas.microsoft.com/office/drawing/2014/main" val="20009"/>
                    </a:ext>
                  </a:extLst>
                </a:gridCol>
              </a:tblGrid>
              <a:tr h="367296">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1</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2</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3</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4</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5</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6</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7</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8</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0930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Arial" pitchFamily="34" charset="0"/>
                        </a:rPr>
                        <a:t>add r3, r1, r2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0930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Arial" pitchFamily="34" charset="0"/>
                        </a:rPr>
                        <a:t>sub</a:t>
                      </a:r>
                      <a:r>
                        <a:rPr kumimoji="0" lang="en-US" sz="2400" b="0" i="0" u="none" strike="noStrike" kern="1200" cap="none" spc="0" normalizeH="0" noProof="0" dirty="0" smtClean="0">
                          <a:ln>
                            <a:noFill/>
                          </a:ln>
                          <a:solidFill>
                            <a:schemeClr val="bg1"/>
                          </a:solidFill>
                          <a:effectLst/>
                          <a:uLnTx/>
                          <a:uFillTx/>
                          <a:latin typeface="+mn-lt"/>
                          <a:ea typeface="+mn-ea"/>
                          <a:cs typeface="Arial" pitchFamily="34" charset="0"/>
                        </a:rPr>
                        <a:t> </a:t>
                      </a:r>
                      <a:r>
                        <a:rPr kumimoji="0" lang="en-US" sz="2400" b="0" i="0" u="none" strike="noStrike" kern="1200" cap="none" spc="0" normalizeH="0" baseline="0" noProof="0" dirty="0" smtClean="0">
                          <a:ln>
                            <a:noFill/>
                          </a:ln>
                          <a:solidFill>
                            <a:schemeClr val="bg1"/>
                          </a:solidFill>
                          <a:effectLst/>
                          <a:uLnTx/>
                          <a:uFillTx/>
                          <a:latin typeface="+mn-lt"/>
                          <a:ea typeface="+mn-ea"/>
                          <a:cs typeface="Arial" pitchFamily="34" charset="0"/>
                        </a:rPr>
                        <a:t>r5, r3, r4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0930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Arial" pitchFamily="34" charset="0"/>
                        </a:rPr>
                        <a:t>lw r6,  4(</a:t>
                      </a:r>
                      <a:r>
                        <a:rPr kumimoji="0" lang="en-US" sz="2400" b="0" i="0" u="none" strike="noStrike" kern="1200" cap="none" spc="0" normalizeH="0" baseline="0" noProof="0" dirty="0" smtClean="0">
                          <a:ln>
                            <a:noFill/>
                          </a:ln>
                          <a:solidFill>
                            <a:srgbClr val="FF0000"/>
                          </a:solidFill>
                          <a:effectLst/>
                          <a:uLnTx/>
                          <a:uFillTx/>
                          <a:latin typeface="+mn-lt"/>
                          <a:ea typeface="+mn-ea"/>
                          <a:cs typeface="Arial" pitchFamily="34" charset="0"/>
                        </a:rPr>
                        <a:t>r3</a:t>
                      </a:r>
                      <a:r>
                        <a:rPr kumimoji="0" lang="en-US" sz="2400" b="0" i="0" u="none" strike="noStrike" kern="1200" cap="none" spc="0" normalizeH="0" baseline="0" noProof="0" dirty="0" smtClean="0">
                          <a:ln>
                            <a:noFill/>
                          </a:ln>
                          <a:solidFill>
                            <a:schemeClr val="bg1"/>
                          </a:solidFill>
                          <a:effectLst/>
                          <a:uLnTx/>
                          <a:uFillTx/>
                          <a:latin typeface="+mn-lt"/>
                          <a:ea typeface="+mn-ea"/>
                          <a:cs typeface="Arial"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00930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Arial" pitchFamily="34" charset="0"/>
                        </a:rPr>
                        <a:t>or</a:t>
                      </a:r>
                      <a:r>
                        <a:rPr kumimoji="0" lang="en-US" sz="2400" b="0" i="0" u="none" strike="noStrike" kern="1200" cap="none" spc="0" normalizeH="0" noProof="0" dirty="0" smtClean="0">
                          <a:ln>
                            <a:noFill/>
                          </a:ln>
                          <a:solidFill>
                            <a:schemeClr val="bg1"/>
                          </a:solidFill>
                          <a:effectLst/>
                          <a:uLnTx/>
                          <a:uFillTx/>
                          <a:latin typeface="+mn-lt"/>
                          <a:ea typeface="+mn-ea"/>
                          <a:cs typeface="Arial" pitchFamily="34" charset="0"/>
                        </a:rPr>
                        <a:t> </a:t>
                      </a:r>
                      <a:r>
                        <a:rPr kumimoji="0" lang="en-US" sz="2400" b="0" i="0" u="none" strike="noStrike" kern="1200" cap="none" spc="0" normalizeH="0" baseline="0" noProof="0" dirty="0" smtClean="0">
                          <a:ln>
                            <a:noFill/>
                          </a:ln>
                          <a:solidFill>
                            <a:schemeClr val="bg1"/>
                          </a:solidFill>
                          <a:effectLst/>
                          <a:uLnTx/>
                          <a:uFillTx/>
                          <a:latin typeface="+mn-lt"/>
                          <a:ea typeface="+mn-ea"/>
                          <a:cs typeface="Arial" pitchFamily="34" charset="0"/>
                        </a:rPr>
                        <a:t>r5, </a:t>
                      </a:r>
                      <a:r>
                        <a:rPr kumimoji="0" lang="en-US" sz="2400" b="0" i="0" u="none" strike="noStrike" kern="1200" cap="none" spc="0" normalizeH="0" baseline="0" noProof="0" dirty="0" smtClean="0">
                          <a:ln>
                            <a:noFill/>
                          </a:ln>
                          <a:solidFill>
                            <a:srgbClr val="FF0000"/>
                          </a:solidFill>
                          <a:effectLst/>
                          <a:uLnTx/>
                          <a:uFillTx/>
                          <a:latin typeface="+mn-lt"/>
                          <a:ea typeface="+mn-ea"/>
                          <a:cs typeface="Arial" pitchFamily="34" charset="0"/>
                        </a:rPr>
                        <a:t>r3</a:t>
                      </a:r>
                      <a:r>
                        <a:rPr kumimoji="0" lang="en-US" sz="2400" b="0" i="0" u="none" strike="noStrike" kern="1200" cap="none" spc="0" normalizeH="0" baseline="0" noProof="0" dirty="0" smtClean="0">
                          <a:ln>
                            <a:noFill/>
                          </a:ln>
                          <a:solidFill>
                            <a:schemeClr val="bg1"/>
                          </a:solidFill>
                          <a:effectLst/>
                          <a:uLnTx/>
                          <a:uFillTx/>
                          <a:latin typeface="+mn-lt"/>
                          <a:ea typeface="+mn-ea"/>
                          <a:cs typeface="Arial" pitchFamily="34" charset="0"/>
                        </a:rPr>
                        <a:t>, r5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00930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Arial" pitchFamily="34" charset="0"/>
                        </a:rPr>
                        <a:t>sw</a:t>
                      </a:r>
                      <a:r>
                        <a:rPr lang="en-US" sz="2400" kern="1200" dirty="0" smtClean="0">
                          <a:solidFill>
                            <a:schemeClr val="bg1"/>
                          </a:solidFill>
                          <a:latin typeface="+mn-lt"/>
                          <a:ea typeface="+mn-ea"/>
                          <a:cs typeface="Arial" pitchFamily="34" charset="0"/>
                        </a:rPr>
                        <a:t> </a:t>
                      </a:r>
                      <a:r>
                        <a:rPr kumimoji="0" lang="en-US" sz="2400" b="0" i="0" u="none" strike="noStrike" kern="1200" cap="none" spc="0" normalizeH="0" baseline="0" noProof="0" dirty="0" smtClean="0">
                          <a:ln>
                            <a:noFill/>
                          </a:ln>
                          <a:solidFill>
                            <a:schemeClr val="bg1"/>
                          </a:solidFill>
                          <a:effectLst/>
                          <a:uLnTx/>
                          <a:uFillTx/>
                          <a:latin typeface="+mn-lt"/>
                          <a:ea typeface="+mn-ea"/>
                          <a:cs typeface="Arial" pitchFamily="34" charset="0"/>
                        </a:rPr>
                        <a:t>r6, 12(r3)</a:t>
                      </a:r>
                      <a:endParaRPr kumimoji="0" lang="en-US" sz="2400" b="0" i="0" u="none" strike="noStrike" kern="1200" cap="none" spc="0" normalizeH="0" baseline="0" noProof="0" dirty="0" smtClean="0">
                        <a:ln>
                          <a:noFill/>
                        </a:ln>
                        <a:solidFill>
                          <a:schemeClr val="accent2"/>
                        </a:solidFill>
                        <a:effectLst/>
                        <a:uLnTx/>
                        <a:uFillTx/>
                        <a:latin typeface="+mn-lt"/>
                        <a:ea typeface="+mn-ea"/>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3560">
                <a:tc>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15" name="Table 14" hidden="1"/>
          <p:cNvGraphicFramePr>
            <a:graphicFrameLocks noGrp="1"/>
          </p:cNvGraphicFramePr>
          <p:nvPr>
            <p:custDataLst>
              <p:tags r:id="rId6"/>
            </p:custDataLst>
          </p:nvPr>
        </p:nvGraphicFramePr>
        <p:xfrm>
          <a:off x="1981200" y="990601"/>
          <a:ext cx="6934199" cy="5486400"/>
        </p:xfrm>
        <a:graphic>
          <a:graphicData uri="http://schemas.openxmlformats.org/drawingml/2006/table">
            <a:tbl>
              <a:tblPr>
                <a:tableStyleId>{5C22544A-7EE6-4342-B048-85BDC9FD1C3A}</a:tableStyleId>
              </a:tblPr>
              <a:tblGrid>
                <a:gridCol w="80010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8001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800100">
                  <a:extLst>
                    <a:ext uri="{9D8B030D-6E8A-4147-A177-3AD203B41FA5}">
                      <a16:colId xmlns:a16="http://schemas.microsoft.com/office/drawing/2014/main" val="20006"/>
                    </a:ext>
                  </a:extLst>
                </a:gridCol>
                <a:gridCol w="800100">
                  <a:extLst>
                    <a:ext uri="{9D8B030D-6E8A-4147-A177-3AD203B41FA5}">
                      <a16:colId xmlns:a16="http://schemas.microsoft.com/office/drawing/2014/main" val="20007"/>
                    </a:ext>
                  </a:extLst>
                </a:gridCol>
                <a:gridCol w="533399">
                  <a:extLst>
                    <a:ext uri="{9D8B030D-6E8A-4147-A177-3AD203B41FA5}">
                      <a16:colId xmlns:a16="http://schemas.microsoft.com/office/drawing/2014/main" val="20008"/>
                    </a:ext>
                  </a:extLst>
                </a:gridCol>
              </a:tblGrid>
              <a:tr h="1006794">
                <a:tc>
                  <a:txBody>
                    <a:bodyPr/>
                    <a:lstStyle/>
                    <a:p>
                      <a:pPr algn="ctr"/>
                      <a:r>
                        <a:rPr lang="en-US" dirty="0" smtClean="0">
                          <a:solidFill>
                            <a:schemeClr val="accent4"/>
                          </a:solidFill>
                        </a:rPr>
                        <a:t>IF</a:t>
                      </a:r>
                      <a:endParaRPr lang="en-US" dirty="0">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br>
                        <a:rPr lang="en-US" dirty="0" smtClean="0">
                          <a:solidFill>
                            <a:schemeClr val="accent4"/>
                          </a:solidFill>
                        </a:rPr>
                      </a:br>
                      <a:r>
                        <a:rPr lang="en-US" dirty="0" smtClean="0">
                          <a:solidFill>
                            <a:schemeClr val="accent4"/>
                          </a:solidFill>
                        </a:rPr>
                        <a:t>11=r1</a:t>
                      </a:r>
                      <a:br>
                        <a:rPr lang="en-US" dirty="0" smtClean="0">
                          <a:solidFill>
                            <a:schemeClr val="accent4"/>
                          </a:solidFill>
                        </a:rPr>
                      </a:br>
                      <a:r>
                        <a:rPr lang="en-US" dirty="0" smtClean="0">
                          <a:solidFill>
                            <a:schemeClr val="accent4"/>
                          </a:solidFill>
                        </a:rPr>
                        <a:t>22=r2</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EX</a:t>
                      </a:r>
                      <a:br>
                        <a:rPr lang="en-US" dirty="0" smtClean="0">
                          <a:solidFill>
                            <a:schemeClr val="accent4"/>
                          </a:solidFill>
                        </a:rPr>
                      </a:br>
                      <a:r>
                        <a:rPr lang="en-US" dirty="0" smtClean="0">
                          <a:solidFill>
                            <a:schemeClr val="accent4"/>
                          </a:solidFill>
                        </a:rPr>
                        <a:t>D=33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MEM</a:t>
                      </a:r>
                      <a:br>
                        <a:rPr lang="en-US" dirty="0" smtClean="0">
                          <a:solidFill>
                            <a:schemeClr val="accent4"/>
                          </a:solidFill>
                        </a:rPr>
                      </a:br>
                      <a:r>
                        <a:rPr lang="en-US" dirty="0" smtClean="0">
                          <a:solidFill>
                            <a:schemeClr val="accent4"/>
                          </a:solidFill>
                        </a:rPr>
                        <a:t>D=33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WB</a:t>
                      </a:r>
                    </a:p>
                    <a:p>
                      <a:pPr algn="ctr"/>
                      <a:r>
                        <a:rPr lang="en-US" dirty="0" smtClean="0">
                          <a:solidFill>
                            <a:schemeClr val="accent4"/>
                          </a:solidFill>
                        </a:rPr>
                        <a:t>r3=33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06794">
                <a:tc>
                  <a:txBody>
                    <a:bodyPr/>
                    <a:lstStyle/>
                    <a:p>
                      <a:pPr algn="ctr"/>
                      <a:endParaRPr lang="en-US">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p>
                    <a:p>
                      <a:pPr algn="ctr"/>
                      <a:r>
                        <a:rPr lang="en-US" dirty="0" smtClean="0">
                          <a:solidFill>
                            <a:schemeClr val="accent4"/>
                          </a:solidFill>
                        </a:rPr>
                        <a:t>33=r3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EX</a:t>
                      </a:r>
                    </a:p>
                    <a:p>
                      <a:pPr algn="ctr"/>
                      <a:r>
                        <a:rPr lang="en-US" dirty="0" smtClean="0">
                          <a:solidFill>
                            <a:schemeClr val="accent4"/>
                          </a:solidFill>
                        </a:rPr>
                        <a:t>D=55</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MEM</a:t>
                      </a:r>
                    </a:p>
                    <a:p>
                      <a:pPr algn="ctr"/>
                      <a:r>
                        <a:rPr lang="en-US" dirty="0" smtClean="0">
                          <a:solidFill>
                            <a:schemeClr val="accent4"/>
                          </a:solidFill>
                        </a:rPr>
                        <a:t>D=55</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WB</a:t>
                      </a:r>
                    </a:p>
                    <a:p>
                      <a:pPr algn="ctr"/>
                      <a:r>
                        <a:rPr lang="en-US" dirty="0" smtClean="0">
                          <a:solidFill>
                            <a:schemeClr val="accent4"/>
                          </a:solidFill>
                        </a:rPr>
                        <a:t>r5=55</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06794">
                <a:tc>
                  <a:txBody>
                    <a:bodyPr/>
                    <a:lstStyle/>
                    <a:p>
                      <a:pPr algn="ctr"/>
                      <a:endParaRPr lang="en-US">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br>
                        <a:rPr lang="en-US" dirty="0" smtClean="0">
                          <a:solidFill>
                            <a:schemeClr val="accent4"/>
                          </a:solidFill>
                        </a:rPr>
                      </a:br>
                      <a:r>
                        <a:rPr lang="en-US" dirty="0" smtClean="0">
                          <a:solidFill>
                            <a:schemeClr val="accent4"/>
                          </a:solidFill>
                        </a:rPr>
                        <a:t>33=r3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EX</a:t>
                      </a:r>
                    </a:p>
                    <a:p>
                      <a:pPr algn="ctr"/>
                      <a:r>
                        <a:rPr lang="en-US" dirty="0" smtClean="0">
                          <a:solidFill>
                            <a:schemeClr val="accent4"/>
                          </a:solidFill>
                        </a:rPr>
                        <a:t>D=?</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MEM</a:t>
                      </a:r>
                      <a:br>
                        <a:rPr lang="en-US" dirty="0" smtClean="0">
                          <a:solidFill>
                            <a:schemeClr val="accent4"/>
                          </a:solidFill>
                        </a:rPr>
                      </a:br>
                      <a:r>
                        <a:rPr lang="en-US" dirty="0" smtClean="0">
                          <a:solidFill>
                            <a:schemeClr val="accent4"/>
                          </a:solidFill>
                        </a:rPr>
                        <a:t>D=66</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WB</a:t>
                      </a:r>
                    </a:p>
                    <a:p>
                      <a:pPr algn="ctr"/>
                      <a:r>
                        <a:rPr lang="en-US" dirty="0" smtClean="0">
                          <a:solidFill>
                            <a:schemeClr val="accent4"/>
                          </a:solidFill>
                        </a:rPr>
                        <a:t>r6=66</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06794">
                <a:tc>
                  <a:txBody>
                    <a:bodyPr/>
                    <a:lstStyle/>
                    <a:p>
                      <a:pPr algn="ctr"/>
                      <a:endParaRPr lang="en-US" dirty="0">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br>
                        <a:rPr lang="en-US" dirty="0" smtClean="0">
                          <a:solidFill>
                            <a:schemeClr val="accent4"/>
                          </a:solidFill>
                        </a:rPr>
                      </a:br>
                      <a:r>
                        <a:rPr lang="en-US" dirty="0" smtClean="0">
                          <a:solidFill>
                            <a:schemeClr val="accent4"/>
                          </a:solidFill>
                        </a:rPr>
                        <a:t>33=r3</a:t>
                      </a:r>
                      <a:br>
                        <a:rPr lang="en-US" dirty="0" smtClean="0">
                          <a:solidFill>
                            <a:schemeClr val="accent4"/>
                          </a:solidFill>
                        </a:rPr>
                      </a:br>
                      <a:r>
                        <a:rPr lang="en-US" dirty="0" smtClean="0">
                          <a:solidFill>
                            <a:schemeClr val="accent4"/>
                          </a:solidFill>
                        </a:rPr>
                        <a:t>55=r5</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EX</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MEM</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WB</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006794">
                <a:tc>
                  <a:txBody>
                    <a:bodyPr/>
                    <a:lstStyle/>
                    <a:p>
                      <a:pPr algn="ctr"/>
                      <a:endParaRPr lang="en-US" dirty="0">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br>
                        <a:rPr lang="en-US" dirty="0" smtClean="0">
                          <a:solidFill>
                            <a:schemeClr val="accent4"/>
                          </a:solidFill>
                        </a:rPr>
                      </a:br>
                      <a:r>
                        <a:rPr lang="en-US" dirty="0" smtClean="0">
                          <a:solidFill>
                            <a:schemeClr val="accent4"/>
                          </a:solidFill>
                        </a:rPr>
                        <a:t>33=r3</a:t>
                      </a:r>
                    </a:p>
                    <a:p>
                      <a:pPr algn="ctr"/>
                      <a:r>
                        <a:rPr lang="en-US" dirty="0" smtClean="0">
                          <a:solidFill>
                            <a:schemeClr val="accent4"/>
                          </a:solidFill>
                        </a:rPr>
                        <a:t>66=r6</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EX</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MEM</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2430">
                <a:tc>
                  <a:txBody>
                    <a:bodyPr/>
                    <a:lstStyle/>
                    <a:p>
                      <a:pPr algn="ctr"/>
                      <a:endParaRPr lang="en-US" dirty="0">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cxnSp>
        <p:nvCxnSpPr>
          <p:cNvPr id="308" name="Straight Arrow Connector 307" hidden="1"/>
          <p:cNvCxnSpPr/>
          <p:nvPr>
            <p:custDataLst>
              <p:tags r:id="rId7"/>
            </p:custDataLst>
          </p:nvPr>
        </p:nvCxnSpPr>
        <p:spPr>
          <a:xfrm rot="16200000" flipH="1">
            <a:off x="3771900" y="2095500"/>
            <a:ext cx="1066800" cy="76200"/>
          </a:xfrm>
          <a:prstGeom prst="straightConnector1">
            <a:avLst/>
          </a:prstGeom>
          <a:ln w="412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10" name="Straight Arrow Connector 309" hidden="1"/>
          <p:cNvCxnSpPr/>
          <p:nvPr>
            <p:custDataLst>
              <p:tags r:id="rId8"/>
            </p:custDataLst>
          </p:nvPr>
        </p:nvCxnSpPr>
        <p:spPr>
          <a:xfrm rot="16200000" flipH="1">
            <a:off x="4114800" y="2514600"/>
            <a:ext cx="1905000" cy="76200"/>
          </a:xfrm>
          <a:prstGeom prst="straightConnector1">
            <a:avLst/>
          </a:prstGeom>
          <a:ln w="412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13" name="Straight Arrow Connector 312" hidden="1"/>
          <p:cNvCxnSpPr/>
          <p:nvPr>
            <p:custDataLst>
              <p:tags r:id="rId9"/>
            </p:custDataLst>
          </p:nvPr>
        </p:nvCxnSpPr>
        <p:spPr>
          <a:xfrm rot="16200000" flipH="1">
            <a:off x="4915694" y="3544094"/>
            <a:ext cx="1980406" cy="75406"/>
          </a:xfrm>
          <a:prstGeom prst="straightConnector1">
            <a:avLst/>
          </a:prstGeom>
          <a:ln w="412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15" name="Straight Arrow Connector 314" hidden="1"/>
          <p:cNvCxnSpPr/>
          <p:nvPr>
            <p:custDataLst>
              <p:tags r:id="rId10"/>
            </p:custDataLst>
          </p:nvPr>
        </p:nvCxnSpPr>
        <p:spPr>
          <a:xfrm rot="16200000" flipH="1">
            <a:off x="5638800" y="4648200"/>
            <a:ext cx="2057400" cy="76200"/>
          </a:xfrm>
          <a:prstGeom prst="straightConnector1">
            <a:avLst/>
          </a:prstGeom>
          <a:ln w="412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25" name="Straight Arrow Connector 324" hidden="1"/>
          <p:cNvCxnSpPr/>
          <p:nvPr>
            <p:custDataLst>
              <p:tags r:id="rId11"/>
            </p:custDataLst>
          </p:nvPr>
        </p:nvCxnSpPr>
        <p:spPr>
          <a:xfrm rot="16200000" flipH="1">
            <a:off x="4458494" y="3086894"/>
            <a:ext cx="2895600" cy="74612"/>
          </a:xfrm>
          <a:prstGeom prst="straightConnector1">
            <a:avLst/>
          </a:prstGeom>
          <a:ln w="412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133600" y="1376065"/>
            <a:ext cx="478016" cy="584775"/>
          </a:xfrm>
          <a:prstGeom prst="rect">
            <a:avLst/>
          </a:prstGeom>
          <a:noFill/>
        </p:spPr>
        <p:txBody>
          <a:bodyPr wrap="none" rtlCol="0">
            <a:spAutoFit/>
          </a:bodyPr>
          <a:lstStyle/>
          <a:p>
            <a:r>
              <a:rPr lang="en-US" sz="3200" dirty="0" smtClean="0"/>
              <a:t>IF</a:t>
            </a:r>
            <a:endParaRPr lang="en-US" sz="3200" dirty="0"/>
          </a:p>
        </p:txBody>
      </p:sp>
      <p:sp>
        <p:nvSpPr>
          <p:cNvPr id="16" name="TextBox 15"/>
          <p:cNvSpPr txBox="1"/>
          <p:nvPr/>
        </p:nvSpPr>
        <p:spPr>
          <a:xfrm>
            <a:off x="2874784" y="1376065"/>
            <a:ext cx="542136" cy="584775"/>
          </a:xfrm>
          <a:prstGeom prst="rect">
            <a:avLst/>
          </a:prstGeom>
          <a:noFill/>
        </p:spPr>
        <p:txBody>
          <a:bodyPr wrap="none" rtlCol="0">
            <a:spAutoFit/>
          </a:bodyPr>
          <a:lstStyle/>
          <a:p>
            <a:r>
              <a:rPr lang="en-US" sz="3200" dirty="0" smtClean="0"/>
              <a:t>ID</a:t>
            </a:r>
            <a:endParaRPr lang="en-US" sz="3200" dirty="0"/>
          </a:p>
        </p:txBody>
      </p:sp>
      <p:sp>
        <p:nvSpPr>
          <p:cNvPr id="17" name="TextBox 16"/>
          <p:cNvSpPr txBox="1"/>
          <p:nvPr/>
        </p:nvSpPr>
        <p:spPr>
          <a:xfrm>
            <a:off x="3657600" y="1376065"/>
            <a:ext cx="562975" cy="584775"/>
          </a:xfrm>
          <a:prstGeom prst="rect">
            <a:avLst/>
          </a:prstGeom>
          <a:noFill/>
        </p:spPr>
        <p:txBody>
          <a:bodyPr wrap="none" rtlCol="0">
            <a:spAutoFit/>
          </a:bodyPr>
          <a:lstStyle/>
          <a:p>
            <a:r>
              <a:rPr lang="en-US" sz="3200" dirty="0" smtClean="0"/>
              <a:t>Ex</a:t>
            </a:r>
            <a:endParaRPr lang="en-US" sz="3200" dirty="0"/>
          </a:p>
        </p:txBody>
      </p:sp>
      <p:sp>
        <p:nvSpPr>
          <p:cNvPr id="18" name="TextBox 17"/>
          <p:cNvSpPr txBox="1"/>
          <p:nvPr/>
        </p:nvSpPr>
        <p:spPr>
          <a:xfrm>
            <a:off x="4466225" y="1376065"/>
            <a:ext cx="535724" cy="584775"/>
          </a:xfrm>
          <a:prstGeom prst="rect">
            <a:avLst/>
          </a:prstGeom>
          <a:noFill/>
        </p:spPr>
        <p:txBody>
          <a:bodyPr wrap="none" rtlCol="0">
            <a:spAutoFit/>
          </a:bodyPr>
          <a:lstStyle/>
          <a:p>
            <a:r>
              <a:rPr lang="en-US" sz="3200" dirty="0"/>
              <a:t>M</a:t>
            </a:r>
          </a:p>
        </p:txBody>
      </p:sp>
      <p:sp>
        <p:nvSpPr>
          <p:cNvPr id="19" name="TextBox 18"/>
          <p:cNvSpPr txBox="1"/>
          <p:nvPr/>
        </p:nvSpPr>
        <p:spPr>
          <a:xfrm>
            <a:off x="5257800" y="1376065"/>
            <a:ext cx="550151" cy="584775"/>
          </a:xfrm>
          <a:prstGeom prst="rect">
            <a:avLst/>
          </a:prstGeom>
          <a:noFill/>
        </p:spPr>
        <p:txBody>
          <a:bodyPr wrap="none" rtlCol="0">
            <a:spAutoFit/>
          </a:bodyPr>
          <a:lstStyle/>
          <a:p>
            <a:r>
              <a:rPr lang="en-US" sz="3200" dirty="0" smtClean="0"/>
              <a:t>W</a:t>
            </a:r>
            <a:endParaRPr lang="en-US" sz="3200" dirty="0"/>
          </a:p>
        </p:txBody>
      </p:sp>
      <p:sp>
        <p:nvSpPr>
          <p:cNvPr id="20" name="TextBox 19"/>
          <p:cNvSpPr txBox="1"/>
          <p:nvPr/>
        </p:nvSpPr>
        <p:spPr>
          <a:xfrm>
            <a:off x="2955049" y="2543890"/>
            <a:ext cx="478016" cy="584775"/>
          </a:xfrm>
          <a:prstGeom prst="rect">
            <a:avLst/>
          </a:prstGeom>
          <a:noFill/>
        </p:spPr>
        <p:txBody>
          <a:bodyPr wrap="none" rtlCol="0">
            <a:spAutoFit/>
          </a:bodyPr>
          <a:lstStyle/>
          <a:p>
            <a:r>
              <a:rPr lang="en-US" sz="3200" dirty="0" smtClean="0"/>
              <a:t>IF</a:t>
            </a:r>
            <a:endParaRPr lang="en-US" sz="3200" dirty="0"/>
          </a:p>
        </p:txBody>
      </p:sp>
      <p:sp>
        <p:nvSpPr>
          <p:cNvPr id="21" name="TextBox 20"/>
          <p:cNvSpPr txBox="1"/>
          <p:nvPr/>
        </p:nvSpPr>
        <p:spPr>
          <a:xfrm>
            <a:off x="3696233" y="2543890"/>
            <a:ext cx="542136" cy="584775"/>
          </a:xfrm>
          <a:prstGeom prst="rect">
            <a:avLst/>
          </a:prstGeom>
          <a:noFill/>
        </p:spPr>
        <p:txBody>
          <a:bodyPr wrap="none" rtlCol="0">
            <a:spAutoFit/>
          </a:bodyPr>
          <a:lstStyle/>
          <a:p>
            <a:r>
              <a:rPr lang="en-US" sz="3200" dirty="0" smtClean="0"/>
              <a:t>ID</a:t>
            </a:r>
            <a:endParaRPr lang="en-US" sz="3200" dirty="0"/>
          </a:p>
        </p:txBody>
      </p:sp>
      <p:sp>
        <p:nvSpPr>
          <p:cNvPr id="22" name="TextBox 21"/>
          <p:cNvSpPr txBox="1"/>
          <p:nvPr/>
        </p:nvSpPr>
        <p:spPr>
          <a:xfrm>
            <a:off x="3717049" y="3505200"/>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23" name="TextBox 22"/>
          <p:cNvSpPr txBox="1"/>
          <p:nvPr/>
        </p:nvSpPr>
        <p:spPr>
          <a:xfrm>
            <a:off x="6934200" y="3505200"/>
            <a:ext cx="550151" cy="584775"/>
          </a:xfrm>
          <a:prstGeom prst="rect">
            <a:avLst/>
          </a:prstGeom>
          <a:noFill/>
        </p:spPr>
        <p:txBody>
          <a:bodyPr wrap="none" rtlCol="0">
            <a:spAutoFit/>
          </a:bodyPr>
          <a:lstStyle/>
          <a:p>
            <a:r>
              <a:rPr lang="en-US" sz="3200" dirty="0">
                <a:solidFill>
                  <a:schemeClr val="accent5">
                    <a:lumMod val="60000"/>
                    <a:lumOff val="40000"/>
                  </a:schemeClr>
                </a:solidFill>
              </a:rPr>
              <a:t>W</a:t>
            </a:r>
          </a:p>
        </p:txBody>
      </p:sp>
      <p:sp>
        <p:nvSpPr>
          <p:cNvPr id="24" name="TextBox 23"/>
          <p:cNvSpPr txBox="1"/>
          <p:nvPr/>
        </p:nvSpPr>
        <p:spPr>
          <a:xfrm>
            <a:off x="4495800" y="2543890"/>
            <a:ext cx="562975" cy="584775"/>
          </a:xfrm>
          <a:prstGeom prst="rect">
            <a:avLst/>
          </a:prstGeom>
          <a:noFill/>
        </p:spPr>
        <p:txBody>
          <a:bodyPr wrap="none" rtlCol="0">
            <a:spAutoFit/>
          </a:bodyPr>
          <a:lstStyle/>
          <a:p>
            <a:r>
              <a:rPr lang="en-US" sz="3200" dirty="0" smtClean="0"/>
              <a:t>Ex</a:t>
            </a:r>
            <a:endParaRPr lang="en-US" sz="3200" dirty="0"/>
          </a:p>
        </p:txBody>
      </p:sp>
      <p:sp>
        <p:nvSpPr>
          <p:cNvPr id="25" name="TextBox 24"/>
          <p:cNvSpPr txBox="1"/>
          <p:nvPr/>
        </p:nvSpPr>
        <p:spPr>
          <a:xfrm>
            <a:off x="5287697" y="2543890"/>
            <a:ext cx="535724" cy="584775"/>
          </a:xfrm>
          <a:prstGeom prst="rect">
            <a:avLst/>
          </a:prstGeom>
          <a:noFill/>
        </p:spPr>
        <p:txBody>
          <a:bodyPr wrap="none" rtlCol="0">
            <a:spAutoFit/>
          </a:bodyPr>
          <a:lstStyle/>
          <a:p>
            <a:r>
              <a:rPr lang="en-US" sz="3200" dirty="0"/>
              <a:t>M</a:t>
            </a:r>
          </a:p>
        </p:txBody>
      </p:sp>
      <p:sp>
        <p:nvSpPr>
          <p:cNvPr id="26" name="TextBox 25"/>
          <p:cNvSpPr txBox="1"/>
          <p:nvPr/>
        </p:nvSpPr>
        <p:spPr>
          <a:xfrm>
            <a:off x="6087264" y="2543890"/>
            <a:ext cx="550151" cy="584775"/>
          </a:xfrm>
          <a:prstGeom prst="rect">
            <a:avLst/>
          </a:prstGeom>
          <a:noFill/>
        </p:spPr>
        <p:txBody>
          <a:bodyPr wrap="none" rtlCol="0">
            <a:spAutoFit/>
          </a:bodyPr>
          <a:lstStyle/>
          <a:p>
            <a:r>
              <a:rPr lang="en-US" sz="3200" dirty="0" smtClean="0"/>
              <a:t>W</a:t>
            </a:r>
            <a:endParaRPr lang="en-US" sz="3200" dirty="0"/>
          </a:p>
        </p:txBody>
      </p:sp>
      <p:sp>
        <p:nvSpPr>
          <p:cNvPr id="27" name="TextBox 26"/>
          <p:cNvSpPr txBox="1"/>
          <p:nvPr/>
        </p:nvSpPr>
        <p:spPr>
          <a:xfrm>
            <a:off x="4495800" y="3505200"/>
            <a:ext cx="542136" cy="584775"/>
          </a:xfrm>
          <a:prstGeom prst="rect">
            <a:avLst/>
          </a:prstGeom>
          <a:noFill/>
        </p:spPr>
        <p:txBody>
          <a:bodyPr wrap="none" rtlCol="0">
            <a:spAutoFit/>
          </a:bodyPr>
          <a:lstStyle/>
          <a:p>
            <a:r>
              <a:rPr lang="en-US" sz="3200" dirty="0" smtClean="0">
                <a:solidFill>
                  <a:srgbClr val="FF0000"/>
                </a:solidFill>
              </a:rPr>
              <a:t>ID</a:t>
            </a:r>
            <a:endParaRPr lang="en-US" sz="3200" dirty="0">
              <a:solidFill>
                <a:srgbClr val="FF0000"/>
              </a:solidFill>
            </a:endParaRPr>
          </a:p>
        </p:txBody>
      </p:sp>
      <p:sp>
        <p:nvSpPr>
          <p:cNvPr id="28" name="TextBox 27"/>
          <p:cNvSpPr txBox="1"/>
          <p:nvPr/>
        </p:nvSpPr>
        <p:spPr>
          <a:xfrm>
            <a:off x="5334000" y="3505200"/>
            <a:ext cx="562975" cy="584775"/>
          </a:xfrm>
          <a:prstGeom prst="rect">
            <a:avLst/>
          </a:prstGeom>
          <a:noFill/>
        </p:spPr>
        <p:txBody>
          <a:bodyPr wrap="none" rtlCol="0">
            <a:spAutoFit/>
          </a:bodyPr>
          <a:lstStyle/>
          <a:p>
            <a:r>
              <a:rPr lang="en-US" sz="3200" dirty="0" smtClean="0">
                <a:solidFill>
                  <a:schemeClr val="accent2"/>
                </a:solidFill>
              </a:rPr>
              <a:t>Ex</a:t>
            </a:r>
            <a:endParaRPr lang="en-US" sz="3200" dirty="0">
              <a:solidFill>
                <a:schemeClr val="accent2"/>
              </a:solidFill>
            </a:endParaRPr>
          </a:p>
        </p:txBody>
      </p:sp>
      <p:sp>
        <p:nvSpPr>
          <p:cNvPr id="29" name="TextBox 28"/>
          <p:cNvSpPr txBox="1"/>
          <p:nvPr/>
        </p:nvSpPr>
        <p:spPr>
          <a:xfrm>
            <a:off x="6112751" y="3505200"/>
            <a:ext cx="535724" cy="584775"/>
          </a:xfrm>
          <a:prstGeom prst="rect">
            <a:avLst/>
          </a:prstGeom>
          <a:noFill/>
        </p:spPr>
        <p:txBody>
          <a:bodyPr wrap="none" rtlCol="0">
            <a:spAutoFit/>
          </a:bodyPr>
          <a:lstStyle/>
          <a:p>
            <a:r>
              <a:rPr lang="en-US" sz="3200" dirty="0">
                <a:solidFill>
                  <a:schemeClr val="accent2"/>
                </a:solidFill>
              </a:rPr>
              <a:t>M</a:t>
            </a:r>
          </a:p>
        </p:txBody>
      </p:sp>
      <p:sp>
        <p:nvSpPr>
          <p:cNvPr id="30" name="TextBox 29"/>
          <p:cNvSpPr txBox="1"/>
          <p:nvPr/>
        </p:nvSpPr>
        <p:spPr>
          <a:xfrm>
            <a:off x="4572000" y="4419600"/>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31" name="TextBox 30"/>
          <p:cNvSpPr txBox="1"/>
          <p:nvPr/>
        </p:nvSpPr>
        <p:spPr>
          <a:xfrm>
            <a:off x="5313184" y="4419600"/>
            <a:ext cx="542136" cy="584775"/>
          </a:xfrm>
          <a:prstGeom prst="rect">
            <a:avLst/>
          </a:prstGeom>
          <a:noFill/>
        </p:spPr>
        <p:txBody>
          <a:bodyPr wrap="none" rtlCol="0">
            <a:spAutoFit/>
          </a:bodyPr>
          <a:lstStyle/>
          <a:p>
            <a:r>
              <a:rPr lang="en-US" sz="3200" dirty="0" smtClean="0">
                <a:solidFill>
                  <a:schemeClr val="accent2"/>
                </a:solidFill>
              </a:rPr>
              <a:t>ID</a:t>
            </a:r>
            <a:endParaRPr lang="en-US" sz="3200" dirty="0">
              <a:solidFill>
                <a:schemeClr val="accent2"/>
              </a:solidFill>
            </a:endParaRPr>
          </a:p>
        </p:txBody>
      </p:sp>
      <p:sp>
        <p:nvSpPr>
          <p:cNvPr id="32" name="TextBox 31"/>
          <p:cNvSpPr txBox="1"/>
          <p:nvPr/>
        </p:nvSpPr>
        <p:spPr>
          <a:xfrm>
            <a:off x="6096000" y="4419600"/>
            <a:ext cx="562975" cy="584775"/>
          </a:xfrm>
          <a:prstGeom prst="rect">
            <a:avLst/>
          </a:prstGeom>
          <a:noFill/>
        </p:spPr>
        <p:txBody>
          <a:bodyPr wrap="none" rtlCol="0">
            <a:spAutoFit/>
          </a:bodyPr>
          <a:lstStyle/>
          <a:p>
            <a:r>
              <a:rPr lang="en-US" sz="3200" dirty="0" smtClean="0">
                <a:solidFill>
                  <a:schemeClr val="accent2"/>
                </a:solidFill>
              </a:rPr>
              <a:t>Ex</a:t>
            </a:r>
            <a:endParaRPr lang="en-US" sz="3200" dirty="0">
              <a:solidFill>
                <a:schemeClr val="accent2"/>
              </a:solidFill>
            </a:endParaRPr>
          </a:p>
        </p:txBody>
      </p:sp>
      <p:cxnSp>
        <p:nvCxnSpPr>
          <p:cNvPr id="35" name="Straight Arrow Connector 34"/>
          <p:cNvCxnSpPr/>
          <p:nvPr>
            <p:custDataLst>
              <p:tags r:id="rId12"/>
            </p:custDataLst>
          </p:nvPr>
        </p:nvCxnSpPr>
        <p:spPr>
          <a:xfrm>
            <a:off x="457200" y="842665"/>
            <a:ext cx="1028700" cy="1588"/>
          </a:xfrm>
          <a:prstGeom prst="straightConnector1">
            <a:avLst/>
          </a:prstGeom>
          <a:ln w="28575">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62262" y="457200"/>
            <a:ext cx="756938" cy="461665"/>
          </a:xfrm>
          <a:prstGeom prst="rect">
            <a:avLst/>
          </a:prstGeom>
          <a:noFill/>
        </p:spPr>
        <p:txBody>
          <a:bodyPr wrap="none" rtlCol="0">
            <a:spAutoFit/>
          </a:bodyPr>
          <a:lstStyle/>
          <a:p>
            <a:r>
              <a:rPr lang="en-US" sz="2400" dirty="0" smtClean="0">
                <a:solidFill>
                  <a:schemeClr val="accent5">
                    <a:lumMod val="60000"/>
                    <a:lumOff val="40000"/>
                  </a:schemeClr>
                </a:solidFill>
              </a:rPr>
              <a:t>time</a:t>
            </a:r>
            <a:endParaRPr lang="en-US" sz="2400" dirty="0">
              <a:solidFill>
                <a:schemeClr val="accent5">
                  <a:lumMod val="60000"/>
                  <a:lumOff val="40000"/>
                </a:schemeClr>
              </a:solidFill>
            </a:endParaRPr>
          </a:p>
        </p:txBody>
      </p:sp>
      <p:cxnSp>
        <p:nvCxnSpPr>
          <p:cNvPr id="38" name="Straight Connector 37"/>
          <p:cNvCxnSpPr>
            <a:endCxn id="49" idx="1"/>
          </p:cNvCxnSpPr>
          <p:nvPr/>
        </p:nvCxnSpPr>
        <p:spPr>
          <a:xfrm>
            <a:off x="6767373" y="3797588"/>
            <a:ext cx="76200" cy="1905000"/>
          </a:xfrm>
          <a:prstGeom prst="line">
            <a:avLst/>
          </a:prstGeom>
          <a:ln w="25400">
            <a:solidFill>
              <a:schemeClr val="accent5">
                <a:lumMod val="60000"/>
                <a:lumOff val="40000"/>
              </a:schemeClr>
            </a:solidFill>
            <a:headEnd type="oval" w="lg" len="lg"/>
            <a:tailEnd type="arrow"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934200" y="4419600"/>
            <a:ext cx="535724" cy="584775"/>
          </a:xfrm>
          <a:prstGeom prst="rect">
            <a:avLst/>
          </a:prstGeom>
          <a:noFill/>
        </p:spPr>
        <p:txBody>
          <a:bodyPr wrap="none" rtlCol="0">
            <a:spAutoFit/>
          </a:bodyPr>
          <a:lstStyle/>
          <a:p>
            <a:r>
              <a:rPr lang="en-US" sz="3200" dirty="0" smtClean="0">
                <a:solidFill>
                  <a:schemeClr val="accent2"/>
                </a:solidFill>
              </a:rPr>
              <a:t>M</a:t>
            </a:r>
            <a:endParaRPr lang="en-US" sz="3200" dirty="0">
              <a:solidFill>
                <a:schemeClr val="accent2"/>
              </a:solidFill>
            </a:endParaRPr>
          </a:p>
        </p:txBody>
      </p:sp>
      <p:sp>
        <p:nvSpPr>
          <p:cNvPr id="46" name="TextBox 45"/>
          <p:cNvSpPr txBox="1"/>
          <p:nvPr/>
        </p:nvSpPr>
        <p:spPr>
          <a:xfrm>
            <a:off x="7693876" y="4419600"/>
            <a:ext cx="550151" cy="584775"/>
          </a:xfrm>
          <a:prstGeom prst="rect">
            <a:avLst/>
          </a:prstGeom>
          <a:noFill/>
        </p:spPr>
        <p:txBody>
          <a:bodyPr wrap="none" rtlCol="0">
            <a:spAutoFit/>
          </a:bodyPr>
          <a:lstStyle/>
          <a:p>
            <a:r>
              <a:rPr lang="en-US" sz="3200" dirty="0">
                <a:solidFill>
                  <a:schemeClr val="accent5">
                    <a:lumMod val="60000"/>
                    <a:lumOff val="40000"/>
                  </a:schemeClr>
                </a:solidFill>
              </a:rPr>
              <a:t>W</a:t>
            </a:r>
          </a:p>
        </p:txBody>
      </p:sp>
      <p:sp>
        <p:nvSpPr>
          <p:cNvPr id="47" name="TextBox 46"/>
          <p:cNvSpPr txBox="1"/>
          <p:nvPr/>
        </p:nvSpPr>
        <p:spPr>
          <a:xfrm>
            <a:off x="5319573" y="5410200"/>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48" name="TextBox 47"/>
          <p:cNvSpPr txBox="1"/>
          <p:nvPr/>
        </p:nvSpPr>
        <p:spPr>
          <a:xfrm>
            <a:off x="6081547" y="5380910"/>
            <a:ext cx="542136" cy="584775"/>
          </a:xfrm>
          <a:prstGeom prst="rect">
            <a:avLst/>
          </a:prstGeom>
          <a:noFill/>
        </p:spPr>
        <p:txBody>
          <a:bodyPr wrap="none" rtlCol="0">
            <a:spAutoFit/>
          </a:bodyPr>
          <a:lstStyle/>
          <a:p>
            <a:r>
              <a:rPr lang="en-US" sz="3200" dirty="0" smtClean="0">
                <a:solidFill>
                  <a:schemeClr val="accent2"/>
                </a:solidFill>
              </a:rPr>
              <a:t>ID</a:t>
            </a:r>
            <a:endParaRPr lang="en-US" sz="3200" dirty="0">
              <a:solidFill>
                <a:schemeClr val="accent2"/>
              </a:solidFill>
            </a:endParaRPr>
          </a:p>
        </p:txBody>
      </p:sp>
      <p:sp>
        <p:nvSpPr>
          <p:cNvPr id="49" name="TextBox 48"/>
          <p:cNvSpPr txBox="1"/>
          <p:nvPr/>
        </p:nvSpPr>
        <p:spPr>
          <a:xfrm>
            <a:off x="6843573" y="5410200"/>
            <a:ext cx="562975" cy="584775"/>
          </a:xfrm>
          <a:prstGeom prst="rect">
            <a:avLst/>
          </a:prstGeom>
          <a:noFill/>
        </p:spPr>
        <p:txBody>
          <a:bodyPr wrap="none" rtlCol="0">
            <a:spAutoFit/>
          </a:bodyPr>
          <a:lstStyle/>
          <a:p>
            <a:r>
              <a:rPr lang="en-US" sz="3200" dirty="0" smtClean="0">
                <a:solidFill>
                  <a:schemeClr val="accent5">
                    <a:lumMod val="60000"/>
                    <a:lumOff val="40000"/>
                  </a:schemeClr>
                </a:solidFill>
              </a:rPr>
              <a:t>Ex</a:t>
            </a:r>
            <a:endParaRPr lang="en-US" sz="3200" dirty="0">
              <a:solidFill>
                <a:schemeClr val="accent5">
                  <a:lumMod val="60000"/>
                  <a:lumOff val="40000"/>
                </a:schemeClr>
              </a:solidFill>
            </a:endParaRPr>
          </a:p>
        </p:txBody>
      </p:sp>
      <p:sp>
        <p:nvSpPr>
          <p:cNvPr id="53" name="TextBox 52"/>
          <p:cNvSpPr txBox="1"/>
          <p:nvPr/>
        </p:nvSpPr>
        <p:spPr>
          <a:xfrm>
            <a:off x="7681773" y="5410200"/>
            <a:ext cx="535724" cy="584775"/>
          </a:xfrm>
          <a:prstGeom prst="rect">
            <a:avLst/>
          </a:prstGeom>
          <a:noFill/>
        </p:spPr>
        <p:txBody>
          <a:bodyPr wrap="none" rtlCol="0">
            <a:spAutoFit/>
          </a:bodyPr>
          <a:lstStyle/>
          <a:p>
            <a:r>
              <a:rPr lang="en-US" sz="3200" dirty="0" smtClean="0">
                <a:solidFill>
                  <a:schemeClr val="accent5">
                    <a:lumMod val="60000"/>
                    <a:lumOff val="40000"/>
                  </a:schemeClr>
                </a:solidFill>
              </a:rPr>
              <a:t>M</a:t>
            </a:r>
            <a:endParaRPr lang="en-US" sz="3200" dirty="0">
              <a:solidFill>
                <a:schemeClr val="accent5">
                  <a:lumMod val="60000"/>
                  <a:lumOff val="40000"/>
                </a:schemeClr>
              </a:solidFill>
            </a:endParaRPr>
          </a:p>
        </p:txBody>
      </p:sp>
      <p:sp>
        <p:nvSpPr>
          <p:cNvPr id="54" name="TextBox 53"/>
          <p:cNvSpPr txBox="1"/>
          <p:nvPr/>
        </p:nvSpPr>
        <p:spPr>
          <a:xfrm>
            <a:off x="8441449" y="5410200"/>
            <a:ext cx="550151" cy="584775"/>
          </a:xfrm>
          <a:prstGeom prst="rect">
            <a:avLst/>
          </a:prstGeom>
          <a:noFill/>
        </p:spPr>
        <p:txBody>
          <a:bodyPr wrap="none" rtlCol="0">
            <a:spAutoFit/>
          </a:bodyPr>
          <a:lstStyle/>
          <a:p>
            <a:r>
              <a:rPr lang="en-US" sz="3200" dirty="0">
                <a:solidFill>
                  <a:schemeClr val="accent5">
                    <a:lumMod val="60000"/>
                    <a:lumOff val="40000"/>
                  </a:schemeClr>
                </a:solidFill>
              </a:rPr>
              <a:t>W</a:t>
            </a:r>
          </a:p>
        </p:txBody>
      </p:sp>
      <p:sp>
        <p:nvSpPr>
          <p:cNvPr id="2" name="Oval 1"/>
          <p:cNvSpPr/>
          <p:nvPr/>
        </p:nvSpPr>
        <p:spPr>
          <a:xfrm>
            <a:off x="228600" y="3429000"/>
            <a:ext cx="1752605" cy="584775"/>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28600" y="5486400"/>
            <a:ext cx="1752605" cy="584775"/>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ine 43"/>
          <p:cNvSpPr>
            <a:spLocks noChangeShapeType="1"/>
          </p:cNvSpPr>
          <p:nvPr>
            <p:custDataLst>
              <p:tags r:id="rId13"/>
            </p:custDataLst>
          </p:nvPr>
        </p:nvSpPr>
        <p:spPr bwMode="auto">
          <a:xfrm flipH="1">
            <a:off x="6015873" y="3797589"/>
            <a:ext cx="675299" cy="843404"/>
          </a:xfrm>
          <a:prstGeom prst="line">
            <a:avLst/>
          </a:prstGeom>
          <a:noFill/>
          <a:ln w="57150" cap="sq">
            <a:solidFill>
              <a:schemeClr val="accent2"/>
            </a:solidFill>
            <a:prstDash val="solid"/>
            <a:round/>
            <a:headEnd type="none" w="med" len="med"/>
            <a:tailEnd type="arrow" w="sm" len="sm"/>
          </a:ln>
          <a:effectLst/>
        </p:spPr>
        <p:txBody>
          <a:bodyPr wrap="square" anchor="ctr" anchorCtr="1">
            <a:noAutofit/>
          </a:bodyPr>
          <a:lstStyle/>
          <a:p>
            <a:endParaRPr lang="en-US"/>
          </a:p>
        </p:txBody>
      </p:sp>
      <p:cxnSp>
        <p:nvCxnSpPr>
          <p:cNvPr id="44" name="Straight Arrow Connector 43"/>
          <p:cNvCxnSpPr/>
          <p:nvPr>
            <p:custDataLst>
              <p:tags r:id="rId14"/>
            </p:custDataLst>
          </p:nvPr>
        </p:nvCxnSpPr>
        <p:spPr>
          <a:xfrm>
            <a:off x="1485900" y="3886200"/>
            <a:ext cx="280216" cy="0"/>
          </a:xfrm>
          <a:prstGeom prst="straightConnector1">
            <a:avLst/>
          </a:prstGeom>
          <a:ln w="28575">
            <a:solidFill>
              <a:srgbClr val="00F6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custDataLst>
              <p:tags r:id="rId15"/>
            </p:custDataLst>
          </p:nvPr>
        </p:nvCxnSpPr>
        <p:spPr>
          <a:xfrm>
            <a:off x="1205684" y="4876800"/>
            <a:ext cx="280216" cy="0"/>
          </a:xfrm>
          <a:prstGeom prst="straightConnector1">
            <a:avLst/>
          </a:prstGeom>
          <a:ln w="28575">
            <a:solidFill>
              <a:srgbClr val="00F6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114800" y="533400"/>
            <a:ext cx="4906536" cy="461665"/>
          </a:xfrm>
          <a:prstGeom prst="rect">
            <a:avLst/>
          </a:prstGeom>
          <a:noFill/>
        </p:spPr>
        <p:txBody>
          <a:bodyPr wrap="none" rtlCol="0">
            <a:spAutoFit/>
          </a:bodyPr>
          <a:lstStyle/>
          <a:p>
            <a:r>
              <a:rPr lang="en-US" sz="2400" i="1" dirty="0">
                <a:solidFill>
                  <a:schemeClr val="accent2"/>
                </a:solidFill>
              </a:rPr>
              <a:t>b</a:t>
            </a:r>
            <a:r>
              <a:rPr lang="en-US" sz="2400" i="1" dirty="0" smtClean="0">
                <a:solidFill>
                  <a:schemeClr val="accent2"/>
                </a:solidFill>
              </a:rPr>
              <a:t>ackwards arrows require time travel</a:t>
            </a:r>
            <a:endParaRPr lang="en-US" sz="2400" i="1" dirty="0">
              <a:solidFill>
                <a:schemeClr val="accent2"/>
              </a:solidFill>
            </a:endParaRPr>
          </a:p>
        </p:txBody>
      </p:sp>
    </p:spTree>
    <p:extLst>
      <p:ext uri="{BB962C8B-B14F-4D97-AF65-F5344CB8AC3E}">
        <p14:creationId xmlns:p14="http://schemas.microsoft.com/office/powerpoint/2010/main" val="278231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up)">
                                      <p:cBhvr>
                                        <p:cTn id="7" dur="500"/>
                                        <p:tgtEl>
                                          <p:spTgt spid="4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1"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228600" y="76200"/>
            <a:ext cx="8686800" cy="533400"/>
          </a:xfrm>
        </p:spPr>
        <p:txBody>
          <a:bodyPr>
            <a:normAutofit fontScale="90000"/>
          </a:bodyPr>
          <a:lstStyle/>
          <a:p>
            <a:r>
              <a:rPr lang="en-US" dirty="0" smtClean="0"/>
              <a:t>Load-Use Hazard Explained</a:t>
            </a:r>
            <a:endParaRPr lang="en-US" dirty="0"/>
          </a:p>
        </p:txBody>
      </p:sp>
      <p:sp>
        <p:nvSpPr>
          <p:cNvPr id="11" name="Content Placeholder 10"/>
          <p:cNvSpPr>
            <a:spLocks noGrp="1"/>
          </p:cNvSpPr>
          <p:nvPr>
            <p:ph idx="1"/>
            <p:custDataLst>
              <p:tags r:id="rId2"/>
            </p:custDataLst>
          </p:nvPr>
        </p:nvSpPr>
        <p:spPr>
          <a:xfrm>
            <a:off x="228600" y="4419599"/>
            <a:ext cx="8686800" cy="2241549"/>
          </a:xfrm>
        </p:spPr>
        <p:txBody>
          <a:bodyPr>
            <a:normAutofit/>
          </a:bodyPr>
          <a:lstStyle/>
          <a:p>
            <a:r>
              <a:rPr lang="en-US" dirty="0" smtClean="0"/>
              <a:t>Data dependency after a load instruction:</a:t>
            </a:r>
          </a:p>
          <a:p>
            <a:pPr lvl="1"/>
            <a:r>
              <a:rPr lang="en-US" dirty="0" smtClean="0"/>
              <a:t>Value not available until </a:t>
            </a:r>
            <a:r>
              <a:rPr lang="en-US" b="1" i="1" dirty="0" smtClean="0">
                <a:solidFill>
                  <a:srgbClr val="FFFF00"/>
                </a:solidFill>
              </a:rPr>
              <a:t>after</a:t>
            </a:r>
            <a:r>
              <a:rPr lang="en-US" i="1" dirty="0" smtClean="0"/>
              <a:t> </a:t>
            </a:r>
            <a:r>
              <a:rPr lang="en-US" dirty="0" smtClean="0"/>
              <a:t>the M stage</a:t>
            </a:r>
          </a:p>
          <a:p>
            <a:pPr lvl="1">
              <a:buFont typeface="Wingdings" charset="2"/>
              <a:buChar char="à"/>
            </a:pPr>
            <a:r>
              <a:rPr lang="en-US" dirty="0" smtClean="0"/>
              <a:t>Next instruction cannot proceed if dependent</a:t>
            </a:r>
            <a:endParaRPr lang="en-US" dirty="0"/>
          </a:p>
          <a:p>
            <a:pPr indent="-285750"/>
            <a:r>
              <a:rPr lang="en-US" i="1" dirty="0" smtClean="0">
                <a:solidFill>
                  <a:schemeClr val="accent2"/>
                </a:solidFill>
              </a:rPr>
              <a:t>THE KILLER HAZARD</a:t>
            </a:r>
          </a:p>
        </p:txBody>
      </p:sp>
      <p:sp>
        <p:nvSpPr>
          <p:cNvPr id="2" name="Slide Number Placeholder 1"/>
          <p:cNvSpPr>
            <a:spLocks noGrp="1"/>
          </p:cNvSpPr>
          <p:nvPr>
            <p:ph type="sldNum" sz="quarter" idx="12"/>
          </p:nvPr>
        </p:nvSpPr>
        <p:spPr/>
        <p:txBody>
          <a:bodyPr/>
          <a:lstStyle/>
          <a:p>
            <a:fld id="{DAD0A56F-BD0F-4BDF-9912-D1E89E9626C0}" type="slidenum">
              <a:rPr lang="en-US" smtClean="0"/>
              <a:t>114</a:t>
            </a:fld>
            <a:endParaRPr lang="en-US"/>
          </a:p>
        </p:txBody>
      </p:sp>
      <p:sp>
        <p:nvSpPr>
          <p:cNvPr id="17" name="Text Box 11"/>
          <p:cNvSpPr txBox="1">
            <a:spLocks noChangeArrowheads="1"/>
          </p:cNvSpPr>
          <p:nvPr>
            <p:custDataLst>
              <p:tags r:id="rId3"/>
            </p:custDataLst>
          </p:nvPr>
        </p:nvSpPr>
        <p:spPr bwMode="auto">
          <a:xfrm rot="16200000">
            <a:off x="76201" y="2133597"/>
            <a:ext cx="22860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8" name="Text Box 11"/>
          <p:cNvSpPr txBox="1">
            <a:spLocks noChangeArrowheads="1"/>
          </p:cNvSpPr>
          <p:nvPr>
            <p:custDataLst>
              <p:tags r:id="rId4"/>
            </p:custDataLst>
          </p:nvPr>
        </p:nvSpPr>
        <p:spPr bwMode="auto">
          <a:xfrm rot="16200000">
            <a:off x="1828804" y="2133595"/>
            <a:ext cx="22860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9" name="Line 43"/>
          <p:cNvSpPr>
            <a:spLocks noChangeShapeType="1"/>
          </p:cNvSpPr>
          <p:nvPr>
            <p:custDataLst>
              <p:tags r:id="rId5"/>
            </p:custDataLst>
          </p:nvPr>
        </p:nvSpPr>
        <p:spPr bwMode="auto">
          <a:xfrm>
            <a:off x="2514601" y="2438398"/>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20" name="Line 43"/>
          <p:cNvSpPr>
            <a:spLocks noChangeShapeType="1"/>
          </p:cNvSpPr>
          <p:nvPr>
            <p:custDataLst>
              <p:tags r:id="rId6"/>
            </p:custDataLst>
          </p:nvPr>
        </p:nvSpPr>
        <p:spPr bwMode="auto">
          <a:xfrm>
            <a:off x="2514601" y="1600198"/>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21" name="Text Box 11"/>
          <p:cNvSpPr txBox="1">
            <a:spLocks noChangeArrowheads="1"/>
          </p:cNvSpPr>
          <p:nvPr>
            <p:custDataLst>
              <p:tags r:id="rId7"/>
            </p:custDataLst>
          </p:nvPr>
        </p:nvSpPr>
        <p:spPr bwMode="auto">
          <a:xfrm rot="16200000">
            <a:off x="4495802" y="2133592"/>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22" name="Line 43"/>
          <p:cNvSpPr>
            <a:spLocks noChangeShapeType="1"/>
          </p:cNvSpPr>
          <p:nvPr>
            <p:custDataLst>
              <p:tags r:id="rId8"/>
            </p:custDataLst>
          </p:nvPr>
        </p:nvSpPr>
        <p:spPr bwMode="auto">
          <a:xfrm flipV="1">
            <a:off x="5257800" y="1904994"/>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23" name="Rectangle 19"/>
          <p:cNvSpPr>
            <a:spLocks noChangeArrowheads="1"/>
          </p:cNvSpPr>
          <p:nvPr>
            <p:custDataLst>
              <p:tags r:id="rId9"/>
            </p:custDataLst>
          </p:nvPr>
        </p:nvSpPr>
        <p:spPr bwMode="auto">
          <a:xfrm>
            <a:off x="4419599" y="2133596"/>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24" name="Freeform 23"/>
          <p:cNvSpPr/>
          <p:nvPr>
            <p:custDataLst>
              <p:tags r:id="rId10"/>
            </p:custDataLst>
          </p:nvPr>
        </p:nvSpPr>
        <p:spPr>
          <a:xfrm>
            <a:off x="4800600" y="1219196"/>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ine 43"/>
          <p:cNvSpPr>
            <a:spLocks noChangeShapeType="1"/>
          </p:cNvSpPr>
          <p:nvPr>
            <p:custDataLst>
              <p:tags r:id="rId11"/>
            </p:custDataLst>
          </p:nvPr>
        </p:nvSpPr>
        <p:spPr bwMode="auto">
          <a:xfrm flipV="1">
            <a:off x="4114800" y="2285999"/>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26" name="Line 43"/>
          <p:cNvSpPr>
            <a:spLocks noChangeShapeType="1"/>
          </p:cNvSpPr>
          <p:nvPr>
            <p:custDataLst>
              <p:tags r:id="rId12"/>
            </p:custDataLst>
          </p:nvPr>
        </p:nvSpPr>
        <p:spPr bwMode="auto">
          <a:xfrm>
            <a:off x="3124200" y="3047997"/>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27" name="Text Box 11"/>
          <p:cNvSpPr txBox="1">
            <a:spLocks noChangeArrowheads="1"/>
          </p:cNvSpPr>
          <p:nvPr>
            <p:custDataLst>
              <p:tags r:id="rId13"/>
            </p:custDataLst>
          </p:nvPr>
        </p:nvSpPr>
        <p:spPr bwMode="auto">
          <a:xfrm rot="16200000">
            <a:off x="6629402" y="2133592"/>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28" name="Rectangle 4"/>
          <p:cNvSpPr>
            <a:spLocks noChangeArrowheads="1"/>
          </p:cNvSpPr>
          <p:nvPr>
            <p:custDataLst>
              <p:tags r:id="rId14"/>
            </p:custDataLst>
          </p:nvPr>
        </p:nvSpPr>
        <p:spPr bwMode="auto">
          <a:xfrm>
            <a:off x="6248400" y="2362195"/>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data</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29" name="Text Box 11"/>
          <p:cNvSpPr txBox="1">
            <a:spLocks noChangeArrowheads="1"/>
          </p:cNvSpPr>
          <p:nvPr>
            <p:custDataLst>
              <p:tags r:id="rId15"/>
            </p:custDataLst>
          </p:nvPr>
        </p:nvSpPr>
        <p:spPr bwMode="auto">
          <a:xfrm rot="16200000">
            <a:off x="2743202" y="2895596"/>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30" name="Line 43"/>
          <p:cNvSpPr>
            <a:spLocks noChangeShapeType="1"/>
          </p:cNvSpPr>
          <p:nvPr>
            <p:custDataLst>
              <p:tags r:id="rId16"/>
            </p:custDataLst>
          </p:nvPr>
        </p:nvSpPr>
        <p:spPr bwMode="auto">
          <a:xfrm flipV="1">
            <a:off x="4114800" y="1447791"/>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31" name="Line 43"/>
          <p:cNvSpPr>
            <a:spLocks noChangeShapeType="1"/>
          </p:cNvSpPr>
          <p:nvPr>
            <p:custDataLst>
              <p:tags r:id="rId17"/>
            </p:custDataLst>
          </p:nvPr>
        </p:nvSpPr>
        <p:spPr bwMode="auto">
          <a:xfrm>
            <a:off x="4648200" y="2514596"/>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32" name="Line 43"/>
          <p:cNvSpPr>
            <a:spLocks noChangeShapeType="1"/>
          </p:cNvSpPr>
          <p:nvPr>
            <p:custDataLst>
              <p:tags r:id="rId18"/>
            </p:custDataLst>
          </p:nvPr>
        </p:nvSpPr>
        <p:spPr bwMode="auto">
          <a:xfrm flipV="1">
            <a:off x="5791200" y="1904995"/>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33" name="Line 43"/>
          <p:cNvSpPr>
            <a:spLocks noChangeShapeType="1"/>
          </p:cNvSpPr>
          <p:nvPr>
            <p:custDataLst>
              <p:tags r:id="rId19"/>
            </p:custDataLst>
          </p:nvPr>
        </p:nvSpPr>
        <p:spPr bwMode="auto">
          <a:xfrm flipV="1">
            <a:off x="5791200" y="2895596"/>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34" name="Line 43"/>
          <p:cNvSpPr>
            <a:spLocks noChangeShapeType="1"/>
          </p:cNvSpPr>
          <p:nvPr>
            <p:custDataLst>
              <p:tags r:id="rId20"/>
            </p:custDataLst>
          </p:nvPr>
        </p:nvSpPr>
        <p:spPr bwMode="auto">
          <a:xfrm flipV="1">
            <a:off x="7086600" y="2895596"/>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35" name="Line 43"/>
          <p:cNvSpPr>
            <a:spLocks noChangeShapeType="1"/>
          </p:cNvSpPr>
          <p:nvPr>
            <p:custDataLst>
              <p:tags r:id="rId21"/>
            </p:custDataLst>
          </p:nvPr>
        </p:nvSpPr>
        <p:spPr bwMode="auto">
          <a:xfrm flipV="1">
            <a:off x="7924801" y="2895595"/>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36" name="Line 43"/>
          <p:cNvSpPr>
            <a:spLocks noChangeShapeType="1"/>
          </p:cNvSpPr>
          <p:nvPr>
            <p:custDataLst>
              <p:tags r:id="rId22"/>
            </p:custDataLst>
          </p:nvPr>
        </p:nvSpPr>
        <p:spPr bwMode="auto">
          <a:xfrm flipV="1">
            <a:off x="7924801" y="1904996"/>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37" name="Text Box 11"/>
          <p:cNvSpPr txBox="1">
            <a:spLocks noChangeArrowheads="1"/>
          </p:cNvSpPr>
          <p:nvPr>
            <p:custDataLst>
              <p:tags r:id="rId23"/>
            </p:custDataLst>
          </p:nvPr>
        </p:nvSpPr>
        <p:spPr bwMode="auto">
          <a:xfrm rot="16200000">
            <a:off x="2743202" y="2285997"/>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38" name="Text Box 11"/>
          <p:cNvSpPr txBox="1">
            <a:spLocks noChangeArrowheads="1"/>
          </p:cNvSpPr>
          <p:nvPr>
            <p:custDataLst>
              <p:tags r:id="rId24"/>
            </p:custDataLst>
          </p:nvPr>
        </p:nvSpPr>
        <p:spPr bwMode="auto">
          <a:xfrm rot="16200000">
            <a:off x="2743201" y="1447795"/>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39" name="Text Box 11"/>
          <p:cNvSpPr txBox="1">
            <a:spLocks noChangeArrowheads="1"/>
          </p:cNvSpPr>
          <p:nvPr>
            <p:custDataLst>
              <p:tags r:id="rId25"/>
            </p:custDataLst>
          </p:nvPr>
        </p:nvSpPr>
        <p:spPr bwMode="auto">
          <a:xfrm rot="16200000">
            <a:off x="5410204" y="2743196"/>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40" name="Text Box 11"/>
          <p:cNvSpPr txBox="1">
            <a:spLocks noChangeArrowheads="1"/>
          </p:cNvSpPr>
          <p:nvPr>
            <p:custDataLst>
              <p:tags r:id="rId26"/>
            </p:custDataLst>
          </p:nvPr>
        </p:nvSpPr>
        <p:spPr bwMode="auto">
          <a:xfrm rot="16200000">
            <a:off x="5410199" y="1752594"/>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41" name="Text Box 11"/>
          <p:cNvSpPr txBox="1">
            <a:spLocks noChangeArrowheads="1"/>
          </p:cNvSpPr>
          <p:nvPr>
            <p:custDataLst>
              <p:tags r:id="rId27"/>
            </p:custDataLst>
          </p:nvPr>
        </p:nvSpPr>
        <p:spPr bwMode="auto">
          <a:xfrm rot="16200000">
            <a:off x="7543801" y="2743195"/>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42" name="Text Box 11"/>
          <p:cNvSpPr txBox="1">
            <a:spLocks noChangeArrowheads="1"/>
          </p:cNvSpPr>
          <p:nvPr>
            <p:custDataLst>
              <p:tags r:id="rId28"/>
            </p:custDataLst>
          </p:nvPr>
        </p:nvSpPr>
        <p:spPr bwMode="auto">
          <a:xfrm rot="16200000">
            <a:off x="7543800" y="1752594"/>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43" name="Line 43"/>
          <p:cNvSpPr>
            <a:spLocks noChangeShapeType="1"/>
          </p:cNvSpPr>
          <p:nvPr>
            <p:custDataLst>
              <p:tags r:id="rId29"/>
            </p:custDataLst>
          </p:nvPr>
        </p:nvSpPr>
        <p:spPr bwMode="auto">
          <a:xfrm>
            <a:off x="6629400" y="1904996"/>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44" name="Rectangle 4"/>
          <p:cNvSpPr>
            <a:spLocks noChangeArrowheads="1"/>
          </p:cNvSpPr>
          <p:nvPr>
            <p:custDataLst>
              <p:tags r:id="rId30"/>
            </p:custDataLst>
          </p:nvPr>
        </p:nvSpPr>
        <p:spPr bwMode="auto">
          <a:xfrm>
            <a:off x="152400" y="2057396"/>
            <a:ext cx="762000"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inst</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45" name="Rectangle 19"/>
          <p:cNvSpPr>
            <a:spLocks noChangeArrowheads="1"/>
          </p:cNvSpPr>
          <p:nvPr>
            <p:custDataLst>
              <p:tags r:id="rId31"/>
            </p:custDataLst>
          </p:nvPr>
        </p:nvSpPr>
        <p:spPr bwMode="auto">
          <a:xfrm>
            <a:off x="8229601" y="1752596"/>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nvGrpSpPr>
          <p:cNvPr id="46" name="Group 110"/>
          <p:cNvGrpSpPr/>
          <p:nvPr>
            <p:custDataLst>
              <p:tags r:id="rId32"/>
            </p:custDataLst>
          </p:nvPr>
        </p:nvGrpSpPr>
        <p:grpSpPr>
          <a:xfrm>
            <a:off x="1752600" y="1371598"/>
            <a:ext cx="762001" cy="1295400"/>
            <a:chOff x="2590798" y="914401"/>
            <a:chExt cx="762001" cy="1295400"/>
          </a:xfrm>
          <a:solidFill>
            <a:schemeClr val="bg2"/>
          </a:solidFill>
        </p:grpSpPr>
        <p:sp>
          <p:nvSpPr>
            <p:cNvPr id="47" name="Rectangle 22"/>
            <p:cNvSpPr>
              <a:spLocks noChangeArrowheads="1"/>
            </p:cNvSpPr>
            <p:nvPr>
              <p:custDataLst>
                <p:tags r:id="rId50"/>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48" name="TextBox 47"/>
            <p:cNvSpPr txBox="1"/>
            <p:nvPr>
              <p:custDataLst>
                <p:tags r:id="rId51"/>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chemeClr val="bg1"/>
                  </a:solidFill>
                </a:rPr>
                <a:t>D</a:t>
              </a:r>
            </a:p>
          </p:txBody>
        </p:sp>
        <p:sp>
          <p:nvSpPr>
            <p:cNvPr id="49" name="TextBox 48"/>
            <p:cNvSpPr txBox="1"/>
            <p:nvPr>
              <p:custDataLst>
                <p:tags r:id="rId52"/>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B</a:t>
              </a:r>
            </a:p>
          </p:txBody>
        </p:sp>
        <p:sp>
          <p:nvSpPr>
            <p:cNvPr id="50" name="TextBox 49"/>
            <p:cNvSpPr txBox="1"/>
            <p:nvPr>
              <p:custDataLst>
                <p:tags r:id="rId53"/>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A</a:t>
              </a:r>
            </a:p>
          </p:txBody>
        </p:sp>
      </p:grpSp>
      <p:sp>
        <p:nvSpPr>
          <p:cNvPr id="51" name="Rectangle 19"/>
          <p:cNvSpPr>
            <a:spLocks noChangeArrowheads="1"/>
          </p:cNvSpPr>
          <p:nvPr>
            <p:custDataLst>
              <p:tags r:id="rId33"/>
            </p:custDataLst>
          </p:nvPr>
        </p:nvSpPr>
        <p:spPr bwMode="auto">
          <a:xfrm>
            <a:off x="3962400" y="1904999"/>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52" name="Rectangle 19"/>
          <p:cNvSpPr>
            <a:spLocks noChangeArrowheads="1"/>
          </p:cNvSpPr>
          <p:nvPr>
            <p:custDataLst>
              <p:tags r:id="rId34"/>
            </p:custDataLst>
          </p:nvPr>
        </p:nvSpPr>
        <p:spPr bwMode="auto">
          <a:xfrm>
            <a:off x="3962400" y="1066799"/>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53" name="Line 43"/>
          <p:cNvSpPr>
            <a:spLocks noChangeShapeType="1"/>
          </p:cNvSpPr>
          <p:nvPr>
            <p:custDataLst>
              <p:tags r:id="rId35"/>
            </p:custDataLst>
          </p:nvPr>
        </p:nvSpPr>
        <p:spPr bwMode="auto">
          <a:xfrm flipV="1">
            <a:off x="3124200" y="1600199"/>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54" name="Line 43"/>
          <p:cNvSpPr>
            <a:spLocks noChangeShapeType="1"/>
          </p:cNvSpPr>
          <p:nvPr>
            <p:custDataLst>
              <p:tags r:id="rId36"/>
            </p:custDataLst>
          </p:nvPr>
        </p:nvSpPr>
        <p:spPr bwMode="auto">
          <a:xfrm flipV="1">
            <a:off x="3352800" y="2209798"/>
            <a:ext cx="6096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p>
        </p:txBody>
      </p:sp>
      <p:sp>
        <p:nvSpPr>
          <p:cNvPr id="55" name="Line 43"/>
          <p:cNvSpPr>
            <a:spLocks noChangeShapeType="1"/>
          </p:cNvSpPr>
          <p:nvPr>
            <p:custDataLst>
              <p:tags r:id="rId37"/>
            </p:custDataLst>
          </p:nvPr>
        </p:nvSpPr>
        <p:spPr bwMode="auto">
          <a:xfrm flipV="1">
            <a:off x="3581400" y="1981198"/>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p>
        </p:txBody>
      </p:sp>
      <p:sp>
        <p:nvSpPr>
          <p:cNvPr id="56" name="Line 43"/>
          <p:cNvSpPr>
            <a:spLocks noChangeShapeType="1"/>
          </p:cNvSpPr>
          <p:nvPr>
            <p:custDataLst>
              <p:tags r:id="rId38"/>
            </p:custDataLst>
          </p:nvPr>
        </p:nvSpPr>
        <p:spPr bwMode="auto">
          <a:xfrm>
            <a:off x="3124200" y="2438397"/>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57" name="Line 43"/>
          <p:cNvSpPr>
            <a:spLocks noChangeShapeType="1"/>
          </p:cNvSpPr>
          <p:nvPr>
            <p:custDataLst>
              <p:tags r:id="rId39"/>
            </p:custDataLst>
          </p:nvPr>
        </p:nvSpPr>
        <p:spPr bwMode="auto">
          <a:xfrm flipH="1" flipV="1">
            <a:off x="3581400" y="838199"/>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58" name="Line 43"/>
          <p:cNvSpPr>
            <a:spLocks noChangeShapeType="1"/>
          </p:cNvSpPr>
          <p:nvPr>
            <p:custDataLst>
              <p:tags r:id="rId40"/>
            </p:custDataLst>
          </p:nvPr>
        </p:nvSpPr>
        <p:spPr bwMode="auto">
          <a:xfrm flipH="1">
            <a:off x="6096000" y="838199"/>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59" name="Line 43"/>
          <p:cNvSpPr>
            <a:spLocks noChangeShapeType="1"/>
          </p:cNvSpPr>
          <p:nvPr>
            <p:custDataLst>
              <p:tags r:id="rId41"/>
            </p:custDataLst>
          </p:nvPr>
        </p:nvSpPr>
        <p:spPr bwMode="auto">
          <a:xfrm flipV="1">
            <a:off x="3352800" y="1371599"/>
            <a:ext cx="6096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p>
        </p:txBody>
      </p:sp>
      <p:sp>
        <p:nvSpPr>
          <p:cNvPr id="62" name="Line 43"/>
          <p:cNvSpPr>
            <a:spLocks noChangeShapeType="1"/>
          </p:cNvSpPr>
          <p:nvPr>
            <p:custDataLst>
              <p:tags r:id="rId42"/>
            </p:custDataLst>
          </p:nvPr>
        </p:nvSpPr>
        <p:spPr bwMode="auto">
          <a:xfrm flipV="1">
            <a:off x="3581400" y="838197"/>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63" name="Line 43"/>
          <p:cNvSpPr>
            <a:spLocks noChangeShapeType="1"/>
          </p:cNvSpPr>
          <p:nvPr>
            <p:custDataLst>
              <p:tags r:id="rId43"/>
            </p:custDataLst>
          </p:nvPr>
        </p:nvSpPr>
        <p:spPr bwMode="auto">
          <a:xfrm flipV="1">
            <a:off x="3581400" y="1142999"/>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p>
        </p:txBody>
      </p:sp>
      <p:sp>
        <p:nvSpPr>
          <p:cNvPr id="64" name="Line 43"/>
          <p:cNvSpPr>
            <a:spLocks noChangeShapeType="1"/>
          </p:cNvSpPr>
          <p:nvPr>
            <p:custDataLst>
              <p:tags r:id="rId44"/>
            </p:custDataLst>
          </p:nvPr>
        </p:nvSpPr>
        <p:spPr bwMode="auto">
          <a:xfrm>
            <a:off x="8458201" y="2438396"/>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65" name="Line 43"/>
          <p:cNvSpPr>
            <a:spLocks noChangeShapeType="1"/>
          </p:cNvSpPr>
          <p:nvPr>
            <p:custDataLst>
              <p:tags r:id="rId45"/>
            </p:custDataLst>
          </p:nvPr>
        </p:nvSpPr>
        <p:spPr bwMode="auto">
          <a:xfrm>
            <a:off x="8839200" y="685799"/>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66" name="Line 43"/>
          <p:cNvSpPr>
            <a:spLocks noChangeShapeType="1"/>
          </p:cNvSpPr>
          <p:nvPr>
            <p:custDataLst>
              <p:tags r:id="rId46"/>
            </p:custDataLst>
          </p:nvPr>
        </p:nvSpPr>
        <p:spPr bwMode="auto">
          <a:xfrm flipH="1" flipV="1">
            <a:off x="1523999" y="685799"/>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67" name="Line 43"/>
          <p:cNvSpPr>
            <a:spLocks noChangeShapeType="1"/>
          </p:cNvSpPr>
          <p:nvPr>
            <p:custDataLst>
              <p:tags r:id="rId47"/>
            </p:custDataLst>
          </p:nvPr>
        </p:nvSpPr>
        <p:spPr bwMode="auto">
          <a:xfrm flipV="1">
            <a:off x="3352800" y="685799"/>
            <a:ext cx="0" cy="15240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68" name="Line 43"/>
          <p:cNvSpPr>
            <a:spLocks noChangeShapeType="1"/>
          </p:cNvSpPr>
          <p:nvPr>
            <p:custDataLst>
              <p:tags r:id="rId48"/>
            </p:custDataLst>
          </p:nvPr>
        </p:nvSpPr>
        <p:spPr bwMode="auto">
          <a:xfrm flipH="1">
            <a:off x="1524000" y="685799"/>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69" name="Line 43"/>
          <p:cNvSpPr>
            <a:spLocks noChangeShapeType="1"/>
          </p:cNvSpPr>
          <p:nvPr>
            <p:custDataLst>
              <p:tags r:id="rId49"/>
            </p:custDataLst>
          </p:nvPr>
        </p:nvSpPr>
        <p:spPr bwMode="auto">
          <a:xfrm>
            <a:off x="1524000" y="1981199"/>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0" name="Rectangle 69"/>
          <p:cNvSpPr/>
          <p:nvPr/>
        </p:nvSpPr>
        <p:spPr>
          <a:xfrm>
            <a:off x="5920370" y="3579161"/>
            <a:ext cx="1712328" cy="461665"/>
          </a:xfrm>
          <a:prstGeom prst="rect">
            <a:avLst/>
          </a:prstGeom>
        </p:spPr>
        <p:txBody>
          <a:bodyPr wrap="none">
            <a:spAutoFit/>
          </a:bodyPr>
          <a:lstStyle/>
          <a:p>
            <a:pPr algn="r"/>
            <a:r>
              <a:rPr lang="en-US" sz="2400" dirty="0">
                <a:solidFill>
                  <a:schemeClr val="bg1"/>
                </a:solidFill>
              </a:rPr>
              <a:t>lw </a:t>
            </a:r>
            <a:r>
              <a:rPr lang="en-US" sz="2400" b="1" dirty="0">
                <a:solidFill>
                  <a:schemeClr val="accent5"/>
                </a:solidFill>
              </a:rPr>
              <a:t>r4</a:t>
            </a:r>
            <a:r>
              <a:rPr lang="en-US" sz="2400" dirty="0">
                <a:solidFill>
                  <a:schemeClr val="bg1"/>
                </a:solidFill>
              </a:rPr>
              <a:t>, 20(r8)</a:t>
            </a:r>
          </a:p>
        </p:txBody>
      </p:sp>
      <p:sp>
        <p:nvSpPr>
          <p:cNvPr id="71" name="Rectangle 70"/>
          <p:cNvSpPr/>
          <p:nvPr/>
        </p:nvSpPr>
        <p:spPr>
          <a:xfrm>
            <a:off x="3530600" y="3576935"/>
            <a:ext cx="1603324" cy="461665"/>
          </a:xfrm>
          <a:prstGeom prst="rect">
            <a:avLst/>
          </a:prstGeom>
        </p:spPr>
        <p:txBody>
          <a:bodyPr wrap="none">
            <a:spAutoFit/>
          </a:bodyPr>
          <a:lstStyle/>
          <a:p>
            <a:pPr algn="r">
              <a:defRPr/>
            </a:pPr>
            <a:r>
              <a:rPr lang="en-US" sz="2400" dirty="0">
                <a:solidFill>
                  <a:schemeClr val="bg1"/>
                </a:solidFill>
              </a:rPr>
              <a:t>or r6, r3, </a:t>
            </a:r>
            <a:r>
              <a:rPr lang="en-US" sz="2400" b="1" dirty="0">
                <a:solidFill>
                  <a:schemeClr val="accent5"/>
                </a:solidFill>
              </a:rPr>
              <a:t>r4</a:t>
            </a:r>
          </a:p>
        </p:txBody>
      </p:sp>
    </p:spTree>
    <p:extLst>
      <p:ext uri="{BB962C8B-B14F-4D97-AF65-F5344CB8AC3E}">
        <p14:creationId xmlns:p14="http://schemas.microsoft.com/office/powerpoint/2010/main" val="353114319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7" name="Straight Arrow Connector 286"/>
          <p:cNvCxnSpPr/>
          <p:nvPr>
            <p:custDataLst>
              <p:tags r:id="rId1"/>
            </p:custDataLst>
          </p:nvPr>
        </p:nvCxnSpPr>
        <p:spPr>
          <a:xfrm rot="5400000">
            <a:off x="495300" y="5218906"/>
            <a:ext cx="31242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5" name="Title 304"/>
          <p:cNvSpPr>
            <a:spLocks noGrp="1"/>
          </p:cNvSpPr>
          <p:nvPr>
            <p:ph type="title"/>
            <p:custDataLst>
              <p:tags r:id="rId2"/>
            </p:custDataLst>
          </p:nvPr>
        </p:nvSpPr>
        <p:spPr>
          <a:xfrm>
            <a:off x="228600" y="0"/>
            <a:ext cx="8686800" cy="533400"/>
          </a:xfrm>
        </p:spPr>
        <p:txBody>
          <a:bodyPr>
            <a:normAutofit fontScale="90000"/>
          </a:bodyPr>
          <a:lstStyle/>
          <a:p>
            <a:r>
              <a:rPr lang="en-US" dirty="0" smtClean="0"/>
              <a:t>Load-Use Stall</a:t>
            </a:r>
            <a:endParaRPr lang="en-US" dirty="0"/>
          </a:p>
        </p:txBody>
      </p:sp>
      <p:sp>
        <p:nvSpPr>
          <p:cNvPr id="5" name="Slide Number Placeholder 4"/>
          <p:cNvSpPr>
            <a:spLocks noGrp="1"/>
          </p:cNvSpPr>
          <p:nvPr>
            <p:ph type="sldNum" sz="quarter" idx="12"/>
          </p:nvPr>
        </p:nvSpPr>
        <p:spPr/>
        <p:txBody>
          <a:bodyPr/>
          <a:lstStyle/>
          <a:p>
            <a:fld id="{DAD0A56F-BD0F-4BDF-9912-D1E89E9626C0}" type="slidenum">
              <a:rPr lang="en-US" smtClean="0"/>
              <a:t>115</a:t>
            </a:fld>
            <a:endParaRPr lang="en-US"/>
          </a:p>
        </p:txBody>
      </p:sp>
      <p:graphicFrame>
        <p:nvGraphicFramePr>
          <p:cNvPr id="223" name="Table 222"/>
          <p:cNvGraphicFramePr>
            <a:graphicFrameLocks noGrp="1"/>
          </p:cNvGraphicFramePr>
          <p:nvPr>
            <p:custDataLst>
              <p:tags r:id="rId3"/>
            </p:custDataLst>
            <p:extLst/>
          </p:nvPr>
        </p:nvGraphicFramePr>
        <p:xfrm>
          <a:off x="228601" y="3657598"/>
          <a:ext cx="8762999" cy="3048002"/>
        </p:xfrm>
        <a:graphic>
          <a:graphicData uri="http://schemas.openxmlformats.org/drawingml/2006/table">
            <a:tbl>
              <a:tblPr>
                <a:tableStyleId>{5C22544A-7EE6-4342-B048-85BDC9FD1C3A}</a:tableStyleId>
              </a:tblPr>
              <a:tblGrid>
                <a:gridCol w="182880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8001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800100">
                  <a:extLst>
                    <a:ext uri="{9D8B030D-6E8A-4147-A177-3AD203B41FA5}">
                      <a16:colId xmlns:a16="http://schemas.microsoft.com/office/drawing/2014/main" val="20006"/>
                    </a:ext>
                  </a:extLst>
                </a:gridCol>
                <a:gridCol w="800100">
                  <a:extLst>
                    <a:ext uri="{9D8B030D-6E8A-4147-A177-3AD203B41FA5}">
                      <a16:colId xmlns:a16="http://schemas.microsoft.com/office/drawing/2014/main" val="20007"/>
                    </a:ext>
                  </a:extLst>
                </a:gridCol>
                <a:gridCol w="800100">
                  <a:extLst>
                    <a:ext uri="{9D8B030D-6E8A-4147-A177-3AD203B41FA5}">
                      <a16:colId xmlns:a16="http://schemas.microsoft.com/office/drawing/2014/main" val="20008"/>
                    </a:ext>
                  </a:extLst>
                </a:gridCol>
                <a:gridCol w="533399">
                  <a:extLst>
                    <a:ext uri="{9D8B030D-6E8A-4147-A177-3AD203B41FA5}">
                      <a16:colId xmlns:a16="http://schemas.microsoft.com/office/drawing/2014/main" val="20009"/>
                    </a:ext>
                  </a:extLst>
                </a:gridCol>
              </a:tblGrid>
              <a:tr h="1240038">
                <a:tc>
                  <a:txBody>
                    <a:bodyPr/>
                    <a:lstStyle/>
                    <a:p>
                      <a:pPr algn="r"/>
                      <a:r>
                        <a:rPr lang="en-US" sz="2400" dirty="0" smtClean="0">
                          <a:solidFill>
                            <a:schemeClr val="bg1"/>
                          </a:solidFill>
                        </a:rPr>
                        <a:t>lw r4, 20(r8)</a:t>
                      </a: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4003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or</a:t>
                      </a:r>
                      <a:r>
                        <a:rPr lang="en-US" sz="2400" baseline="0" dirty="0" smtClean="0">
                          <a:solidFill>
                            <a:schemeClr val="bg1"/>
                          </a:solidFill>
                        </a:rPr>
                        <a:t> r6, r3, r4</a:t>
                      </a:r>
                      <a:endParaRPr lang="en-US" sz="2400" dirty="0" smtClean="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67926">
                <a:tc>
                  <a:txBody>
                    <a:bodyPr/>
                    <a:lstStyle/>
                    <a:p>
                      <a:endParaRPr lang="en-US"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134" name="Straight Arrow Connector 133"/>
          <p:cNvCxnSpPr/>
          <p:nvPr>
            <p:custDataLst>
              <p:tags r:id="rId4"/>
            </p:custDataLst>
          </p:nvPr>
        </p:nvCxnSpPr>
        <p:spPr>
          <a:xfrm>
            <a:off x="2057407" y="3656011"/>
            <a:ext cx="6934193"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3" name="Text Box 11"/>
          <p:cNvSpPr txBox="1">
            <a:spLocks noChangeArrowheads="1"/>
          </p:cNvSpPr>
          <p:nvPr>
            <p:custDataLst>
              <p:tags r:id="rId5"/>
            </p:custDataLst>
          </p:nvPr>
        </p:nvSpPr>
        <p:spPr bwMode="auto">
          <a:xfrm rot="16200000">
            <a:off x="76201" y="2133597"/>
            <a:ext cx="22860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4" name="Text Box 11"/>
          <p:cNvSpPr txBox="1">
            <a:spLocks noChangeArrowheads="1"/>
          </p:cNvSpPr>
          <p:nvPr>
            <p:custDataLst>
              <p:tags r:id="rId6"/>
            </p:custDataLst>
          </p:nvPr>
        </p:nvSpPr>
        <p:spPr bwMode="auto">
          <a:xfrm rot="16200000">
            <a:off x="1828804" y="2133595"/>
            <a:ext cx="22860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5" name="Line 43"/>
          <p:cNvSpPr>
            <a:spLocks noChangeShapeType="1"/>
          </p:cNvSpPr>
          <p:nvPr>
            <p:custDataLst>
              <p:tags r:id="rId7"/>
            </p:custDataLst>
          </p:nvPr>
        </p:nvSpPr>
        <p:spPr bwMode="auto">
          <a:xfrm>
            <a:off x="2514601" y="2438398"/>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56" name="Line 43"/>
          <p:cNvSpPr>
            <a:spLocks noChangeShapeType="1"/>
          </p:cNvSpPr>
          <p:nvPr>
            <p:custDataLst>
              <p:tags r:id="rId8"/>
            </p:custDataLst>
          </p:nvPr>
        </p:nvSpPr>
        <p:spPr bwMode="auto">
          <a:xfrm>
            <a:off x="2514601" y="1600198"/>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57" name="Text Box 11"/>
          <p:cNvSpPr txBox="1">
            <a:spLocks noChangeArrowheads="1"/>
          </p:cNvSpPr>
          <p:nvPr>
            <p:custDataLst>
              <p:tags r:id="rId9"/>
            </p:custDataLst>
          </p:nvPr>
        </p:nvSpPr>
        <p:spPr bwMode="auto">
          <a:xfrm rot="16200000">
            <a:off x="4495802" y="2133592"/>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8" name="Line 43"/>
          <p:cNvSpPr>
            <a:spLocks noChangeShapeType="1"/>
          </p:cNvSpPr>
          <p:nvPr>
            <p:custDataLst>
              <p:tags r:id="rId10"/>
            </p:custDataLst>
          </p:nvPr>
        </p:nvSpPr>
        <p:spPr bwMode="auto">
          <a:xfrm flipV="1">
            <a:off x="5257800" y="1904994"/>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59" name="Rectangle 19"/>
          <p:cNvSpPr>
            <a:spLocks noChangeArrowheads="1"/>
          </p:cNvSpPr>
          <p:nvPr>
            <p:custDataLst>
              <p:tags r:id="rId11"/>
            </p:custDataLst>
          </p:nvPr>
        </p:nvSpPr>
        <p:spPr bwMode="auto">
          <a:xfrm>
            <a:off x="4419599" y="2133596"/>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60" name="Freeform 59"/>
          <p:cNvSpPr/>
          <p:nvPr>
            <p:custDataLst>
              <p:tags r:id="rId12"/>
            </p:custDataLst>
          </p:nvPr>
        </p:nvSpPr>
        <p:spPr>
          <a:xfrm>
            <a:off x="4800600" y="1219196"/>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Line 43"/>
          <p:cNvSpPr>
            <a:spLocks noChangeShapeType="1"/>
          </p:cNvSpPr>
          <p:nvPr>
            <p:custDataLst>
              <p:tags r:id="rId13"/>
            </p:custDataLst>
          </p:nvPr>
        </p:nvSpPr>
        <p:spPr bwMode="auto">
          <a:xfrm flipV="1">
            <a:off x="4114800" y="2285999"/>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2" name="Line 43"/>
          <p:cNvSpPr>
            <a:spLocks noChangeShapeType="1"/>
          </p:cNvSpPr>
          <p:nvPr>
            <p:custDataLst>
              <p:tags r:id="rId14"/>
            </p:custDataLst>
          </p:nvPr>
        </p:nvSpPr>
        <p:spPr bwMode="auto">
          <a:xfrm>
            <a:off x="3124200" y="3047997"/>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3" name="Text Box 11"/>
          <p:cNvSpPr txBox="1">
            <a:spLocks noChangeArrowheads="1"/>
          </p:cNvSpPr>
          <p:nvPr>
            <p:custDataLst>
              <p:tags r:id="rId15"/>
            </p:custDataLst>
          </p:nvPr>
        </p:nvSpPr>
        <p:spPr bwMode="auto">
          <a:xfrm rot="16200000">
            <a:off x="6629402" y="2133592"/>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4" name="Rectangle 4"/>
          <p:cNvSpPr>
            <a:spLocks noChangeArrowheads="1"/>
          </p:cNvSpPr>
          <p:nvPr>
            <p:custDataLst>
              <p:tags r:id="rId16"/>
            </p:custDataLst>
          </p:nvPr>
        </p:nvSpPr>
        <p:spPr bwMode="auto">
          <a:xfrm>
            <a:off x="6248400" y="2362195"/>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data</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65" name="Text Box 11"/>
          <p:cNvSpPr txBox="1">
            <a:spLocks noChangeArrowheads="1"/>
          </p:cNvSpPr>
          <p:nvPr>
            <p:custDataLst>
              <p:tags r:id="rId17"/>
            </p:custDataLst>
          </p:nvPr>
        </p:nvSpPr>
        <p:spPr bwMode="auto">
          <a:xfrm rot="16200000">
            <a:off x="2743202" y="2895596"/>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6" name="Line 43"/>
          <p:cNvSpPr>
            <a:spLocks noChangeShapeType="1"/>
          </p:cNvSpPr>
          <p:nvPr>
            <p:custDataLst>
              <p:tags r:id="rId18"/>
            </p:custDataLst>
          </p:nvPr>
        </p:nvSpPr>
        <p:spPr bwMode="auto">
          <a:xfrm flipV="1">
            <a:off x="4114800" y="1447791"/>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7" name="Line 43"/>
          <p:cNvSpPr>
            <a:spLocks noChangeShapeType="1"/>
          </p:cNvSpPr>
          <p:nvPr>
            <p:custDataLst>
              <p:tags r:id="rId19"/>
            </p:custDataLst>
          </p:nvPr>
        </p:nvSpPr>
        <p:spPr bwMode="auto">
          <a:xfrm>
            <a:off x="4648200" y="2514596"/>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68" name="Line 43"/>
          <p:cNvSpPr>
            <a:spLocks noChangeShapeType="1"/>
          </p:cNvSpPr>
          <p:nvPr>
            <p:custDataLst>
              <p:tags r:id="rId20"/>
            </p:custDataLst>
          </p:nvPr>
        </p:nvSpPr>
        <p:spPr bwMode="auto">
          <a:xfrm flipV="1">
            <a:off x="5791200" y="1904995"/>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9" name="Line 43"/>
          <p:cNvSpPr>
            <a:spLocks noChangeShapeType="1"/>
          </p:cNvSpPr>
          <p:nvPr>
            <p:custDataLst>
              <p:tags r:id="rId21"/>
            </p:custDataLst>
          </p:nvPr>
        </p:nvSpPr>
        <p:spPr bwMode="auto">
          <a:xfrm flipV="1">
            <a:off x="5791200" y="2895596"/>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0" name="Line 43"/>
          <p:cNvSpPr>
            <a:spLocks noChangeShapeType="1"/>
          </p:cNvSpPr>
          <p:nvPr>
            <p:custDataLst>
              <p:tags r:id="rId22"/>
            </p:custDataLst>
          </p:nvPr>
        </p:nvSpPr>
        <p:spPr bwMode="auto">
          <a:xfrm flipV="1">
            <a:off x="7086600" y="2895596"/>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1" name="Line 43"/>
          <p:cNvSpPr>
            <a:spLocks noChangeShapeType="1"/>
          </p:cNvSpPr>
          <p:nvPr>
            <p:custDataLst>
              <p:tags r:id="rId23"/>
            </p:custDataLst>
          </p:nvPr>
        </p:nvSpPr>
        <p:spPr bwMode="auto">
          <a:xfrm flipV="1">
            <a:off x="7924801" y="2895595"/>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2" name="Line 43"/>
          <p:cNvSpPr>
            <a:spLocks noChangeShapeType="1"/>
          </p:cNvSpPr>
          <p:nvPr>
            <p:custDataLst>
              <p:tags r:id="rId24"/>
            </p:custDataLst>
          </p:nvPr>
        </p:nvSpPr>
        <p:spPr bwMode="auto">
          <a:xfrm flipV="1">
            <a:off x="7924801" y="1904996"/>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3" name="Text Box 11"/>
          <p:cNvSpPr txBox="1">
            <a:spLocks noChangeArrowheads="1"/>
          </p:cNvSpPr>
          <p:nvPr>
            <p:custDataLst>
              <p:tags r:id="rId25"/>
            </p:custDataLst>
          </p:nvPr>
        </p:nvSpPr>
        <p:spPr bwMode="auto">
          <a:xfrm rot="16200000">
            <a:off x="2743202" y="2285997"/>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74" name="Text Box 11"/>
          <p:cNvSpPr txBox="1">
            <a:spLocks noChangeArrowheads="1"/>
          </p:cNvSpPr>
          <p:nvPr>
            <p:custDataLst>
              <p:tags r:id="rId26"/>
            </p:custDataLst>
          </p:nvPr>
        </p:nvSpPr>
        <p:spPr bwMode="auto">
          <a:xfrm rot="16200000">
            <a:off x="2743201" y="1447795"/>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75" name="Text Box 11"/>
          <p:cNvSpPr txBox="1">
            <a:spLocks noChangeArrowheads="1"/>
          </p:cNvSpPr>
          <p:nvPr>
            <p:custDataLst>
              <p:tags r:id="rId27"/>
            </p:custDataLst>
          </p:nvPr>
        </p:nvSpPr>
        <p:spPr bwMode="auto">
          <a:xfrm rot="16200000">
            <a:off x="5410204" y="2743196"/>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76" name="Text Box 11"/>
          <p:cNvSpPr txBox="1">
            <a:spLocks noChangeArrowheads="1"/>
          </p:cNvSpPr>
          <p:nvPr>
            <p:custDataLst>
              <p:tags r:id="rId28"/>
            </p:custDataLst>
          </p:nvPr>
        </p:nvSpPr>
        <p:spPr bwMode="auto">
          <a:xfrm rot="16200000">
            <a:off x="5410199" y="1752594"/>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1" name="Text Box 11"/>
          <p:cNvSpPr txBox="1">
            <a:spLocks noChangeArrowheads="1"/>
          </p:cNvSpPr>
          <p:nvPr>
            <p:custDataLst>
              <p:tags r:id="rId29"/>
            </p:custDataLst>
          </p:nvPr>
        </p:nvSpPr>
        <p:spPr bwMode="auto">
          <a:xfrm rot="16200000">
            <a:off x="7543801" y="2743195"/>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6" name="Text Box 11"/>
          <p:cNvSpPr txBox="1">
            <a:spLocks noChangeArrowheads="1"/>
          </p:cNvSpPr>
          <p:nvPr>
            <p:custDataLst>
              <p:tags r:id="rId30"/>
            </p:custDataLst>
          </p:nvPr>
        </p:nvSpPr>
        <p:spPr bwMode="auto">
          <a:xfrm rot="16200000">
            <a:off x="7543800" y="1752594"/>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7" name="Line 43"/>
          <p:cNvSpPr>
            <a:spLocks noChangeShapeType="1"/>
          </p:cNvSpPr>
          <p:nvPr>
            <p:custDataLst>
              <p:tags r:id="rId31"/>
            </p:custDataLst>
          </p:nvPr>
        </p:nvSpPr>
        <p:spPr bwMode="auto">
          <a:xfrm>
            <a:off x="6629400" y="1904996"/>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18" name="Rectangle 4"/>
          <p:cNvSpPr>
            <a:spLocks noChangeArrowheads="1"/>
          </p:cNvSpPr>
          <p:nvPr>
            <p:custDataLst>
              <p:tags r:id="rId32"/>
            </p:custDataLst>
          </p:nvPr>
        </p:nvSpPr>
        <p:spPr bwMode="auto">
          <a:xfrm>
            <a:off x="152400" y="2057396"/>
            <a:ext cx="762000"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inst</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119" name="Rectangle 19"/>
          <p:cNvSpPr>
            <a:spLocks noChangeArrowheads="1"/>
          </p:cNvSpPr>
          <p:nvPr>
            <p:custDataLst>
              <p:tags r:id="rId33"/>
            </p:custDataLst>
          </p:nvPr>
        </p:nvSpPr>
        <p:spPr bwMode="auto">
          <a:xfrm>
            <a:off x="8229601" y="1752596"/>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nvGrpSpPr>
          <p:cNvPr id="120" name="Group 110"/>
          <p:cNvGrpSpPr/>
          <p:nvPr>
            <p:custDataLst>
              <p:tags r:id="rId34"/>
            </p:custDataLst>
          </p:nvPr>
        </p:nvGrpSpPr>
        <p:grpSpPr>
          <a:xfrm>
            <a:off x="1752600" y="1371598"/>
            <a:ext cx="762001" cy="1295400"/>
            <a:chOff x="2590798" y="914401"/>
            <a:chExt cx="762001" cy="1295400"/>
          </a:xfrm>
          <a:solidFill>
            <a:schemeClr val="bg2"/>
          </a:solidFill>
        </p:grpSpPr>
        <p:sp>
          <p:nvSpPr>
            <p:cNvPr id="121" name="Rectangle 22"/>
            <p:cNvSpPr>
              <a:spLocks noChangeArrowheads="1"/>
            </p:cNvSpPr>
            <p:nvPr>
              <p:custDataLst>
                <p:tags r:id="rId52"/>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22" name="TextBox 121"/>
            <p:cNvSpPr txBox="1"/>
            <p:nvPr>
              <p:custDataLst>
                <p:tags r:id="rId53"/>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chemeClr val="bg1"/>
                  </a:solidFill>
                </a:rPr>
                <a:t>D</a:t>
              </a:r>
            </a:p>
          </p:txBody>
        </p:sp>
        <p:sp>
          <p:nvSpPr>
            <p:cNvPr id="123" name="TextBox 122"/>
            <p:cNvSpPr txBox="1"/>
            <p:nvPr>
              <p:custDataLst>
                <p:tags r:id="rId54"/>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B</a:t>
              </a:r>
            </a:p>
          </p:txBody>
        </p:sp>
        <p:sp>
          <p:nvSpPr>
            <p:cNvPr id="124" name="TextBox 123"/>
            <p:cNvSpPr txBox="1"/>
            <p:nvPr>
              <p:custDataLst>
                <p:tags r:id="rId55"/>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A</a:t>
              </a:r>
            </a:p>
          </p:txBody>
        </p:sp>
      </p:grpSp>
      <p:sp>
        <p:nvSpPr>
          <p:cNvPr id="125" name="Rectangle 19"/>
          <p:cNvSpPr>
            <a:spLocks noChangeArrowheads="1"/>
          </p:cNvSpPr>
          <p:nvPr>
            <p:custDataLst>
              <p:tags r:id="rId35"/>
            </p:custDataLst>
          </p:nvPr>
        </p:nvSpPr>
        <p:spPr bwMode="auto">
          <a:xfrm>
            <a:off x="3962400" y="1904999"/>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26" name="Rectangle 19"/>
          <p:cNvSpPr>
            <a:spLocks noChangeArrowheads="1"/>
          </p:cNvSpPr>
          <p:nvPr>
            <p:custDataLst>
              <p:tags r:id="rId36"/>
            </p:custDataLst>
          </p:nvPr>
        </p:nvSpPr>
        <p:spPr bwMode="auto">
          <a:xfrm>
            <a:off x="3962400" y="1066799"/>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27" name="Line 43"/>
          <p:cNvSpPr>
            <a:spLocks noChangeShapeType="1"/>
          </p:cNvSpPr>
          <p:nvPr>
            <p:custDataLst>
              <p:tags r:id="rId37"/>
            </p:custDataLst>
          </p:nvPr>
        </p:nvSpPr>
        <p:spPr bwMode="auto">
          <a:xfrm flipV="1">
            <a:off x="3124200" y="1600199"/>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28" name="Line 43"/>
          <p:cNvSpPr>
            <a:spLocks noChangeShapeType="1"/>
          </p:cNvSpPr>
          <p:nvPr>
            <p:custDataLst>
              <p:tags r:id="rId38"/>
            </p:custDataLst>
          </p:nvPr>
        </p:nvSpPr>
        <p:spPr bwMode="auto">
          <a:xfrm flipV="1">
            <a:off x="3352800" y="2209798"/>
            <a:ext cx="6096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p>
        </p:txBody>
      </p:sp>
      <p:sp>
        <p:nvSpPr>
          <p:cNvPr id="129" name="Line 43"/>
          <p:cNvSpPr>
            <a:spLocks noChangeShapeType="1"/>
          </p:cNvSpPr>
          <p:nvPr>
            <p:custDataLst>
              <p:tags r:id="rId39"/>
            </p:custDataLst>
          </p:nvPr>
        </p:nvSpPr>
        <p:spPr bwMode="auto">
          <a:xfrm flipV="1">
            <a:off x="3581400" y="1981198"/>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p>
        </p:txBody>
      </p:sp>
      <p:sp>
        <p:nvSpPr>
          <p:cNvPr id="130" name="Line 43"/>
          <p:cNvSpPr>
            <a:spLocks noChangeShapeType="1"/>
          </p:cNvSpPr>
          <p:nvPr>
            <p:custDataLst>
              <p:tags r:id="rId40"/>
            </p:custDataLst>
          </p:nvPr>
        </p:nvSpPr>
        <p:spPr bwMode="auto">
          <a:xfrm>
            <a:off x="3124200" y="2438397"/>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1" name="Line 43"/>
          <p:cNvSpPr>
            <a:spLocks noChangeShapeType="1"/>
          </p:cNvSpPr>
          <p:nvPr>
            <p:custDataLst>
              <p:tags r:id="rId41"/>
            </p:custDataLst>
          </p:nvPr>
        </p:nvSpPr>
        <p:spPr bwMode="auto">
          <a:xfrm flipH="1" flipV="1">
            <a:off x="3581400" y="838199"/>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132" name="Line 43"/>
          <p:cNvSpPr>
            <a:spLocks noChangeShapeType="1"/>
          </p:cNvSpPr>
          <p:nvPr>
            <p:custDataLst>
              <p:tags r:id="rId42"/>
            </p:custDataLst>
          </p:nvPr>
        </p:nvSpPr>
        <p:spPr bwMode="auto">
          <a:xfrm flipH="1">
            <a:off x="6096000" y="838199"/>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133" name="Line 43"/>
          <p:cNvSpPr>
            <a:spLocks noChangeShapeType="1"/>
          </p:cNvSpPr>
          <p:nvPr>
            <p:custDataLst>
              <p:tags r:id="rId43"/>
            </p:custDataLst>
          </p:nvPr>
        </p:nvSpPr>
        <p:spPr bwMode="auto">
          <a:xfrm flipV="1">
            <a:off x="3352800" y="1371599"/>
            <a:ext cx="6096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p>
        </p:txBody>
      </p:sp>
      <p:sp>
        <p:nvSpPr>
          <p:cNvPr id="137" name="Line 43"/>
          <p:cNvSpPr>
            <a:spLocks noChangeShapeType="1"/>
          </p:cNvSpPr>
          <p:nvPr>
            <p:custDataLst>
              <p:tags r:id="rId44"/>
            </p:custDataLst>
          </p:nvPr>
        </p:nvSpPr>
        <p:spPr bwMode="auto">
          <a:xfrm flipV="1">
            <a:off x="3581400" y="838197"/>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138" name="Line 43"/>
          <p:cNvSpPr>
            <a:spLocks noChangeShapeType="1"/>
          </p:cNvSpPr>
          <p:nvPr>
            <p:custDataLst>
              <p:tags r:id="rId45"/>
            </p:custDataLst>
          </p:nvPr>
        </p:nvSpPr>
        <p:spPr bwMode="auto">
          <a:xfrm flipV="1">
            <a:off x="3581400" y="1142999"/>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p>
        </p:txBody>
      </p:sp>
      <p:sp>
        <p:nvSpPr>
          <p:cNvPr id="139" name="Line 43"/>
          <p:cNvSpPr>
            <a:spLocks noChangeShapeType="1"/>
          </p:cNvSpPr>
          <p:nvPr>
            <p:custDataLst>
              <p:tags r:id="rId46"/>
            </p:custDataLst>
          </p:nvPr>
        </p:nvSpPr>
        <p:spPr bwMode="auto">
          <a:xfrm>
            <a:off x="8458201" y="2438396"/>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0" name="Line 43"/>
          <p:cNvSpPr>
            <a:spLocks noChangeShapeType="1"/>
          </p:cNvSpPr>
          <p:nvPr>
            <p:custDataLst>
              <p:tags r:id="rId47"/>
            </p:custDataLst>
          </p:nvPr>
        </p:nvSpPr>
        <p:spPr bwMode="auto">
          <a:xfrm>
            <a:off x="8839200" y="685799"/>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1" name="Line 43"/>
          <p:cNvSpPr>
            <a:spLocks noChangeShapeType="1"/>
          </p:cNvSpPr>
          <p:nvPr>
            <p:custDataLst>
              <p:tags r:id="rId48"/>
            </p:custDataLst>
          </p:nvPr>
        </p:nvSpPr>
        <p:spPr bwMode="auto">
          <a:xfrm flipH="1" flipV="1">
            <a:off x="1523999" y="685799"/>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2" name="Line 43"/>
          <p:cNvSpPr>
            <a:spLocks noChangeShapeType="1"/>
          </p:cNvSpPr>
          <p:nvPr>
            <p:custDataLst>
              <p:tags r:id="rId49"/>
            </p:custDataLst>
          </p:nvPr>
        </p:nvSpPr>
        <p:spPr bwMode="auto">
          <a:xfrm flipV="1">
            <a:off x="3352800" y="685799"/>
            <a:ext cx="0" cy="15240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143" name="Line 43"/>
          <p:cNvSpPr>
            <a:spLocks noChangeShapeType="1"/>
          </p:cNvSpPr>
          <p:nvPr>
            <p:custDataLst>
              <p:tags r:id="rId50"/>
            </p:custDataLst>
          </p:nvPr>
        </p:nvSpPr>
        <p:spPr bwMode="auto">
          <a:xfrm flipH="1">
            <a:off x="1524000" y="685799"/>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4" name="Line 43"/>
          <p:cNvSpPr>
            <a:spLocks noChangeShapeType="1"/>
          </p:cNvSpPr>
          <p:nvPr>
            <p:custDataLst>
              <p:tags r:id="rId51"/>
            </p:custDataLst>
          </p:nvPr>
        </p:nvSpPr>
        <p:spPr bwMode="auto">
          <a:xfrm>
            <a:off x="1524000" y="1981199"/>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2" name="TextBox 1"/>
          <p:cNvSpPr txBox="1"/>
          <p:nvPr/>
        </p:nvSpPr>
        <p:spPr>
          <a:xfrm>
            <a:off x="3493120" y="3195935"/>
            <a:ext cx="1712328" cy="461665"/>
          </a:xfrm>
          <a:prstGeom prst="rect">
            <a:avLst/>
          </a:prstGeom>
          <a:noFill/>
        </p:spPr>
        <p:txBody>
          <a:bodyPr wrap="none" rtlCol="0">
            <a:spAutoFit/>
          </a:bodyPr>
          <a:lstStyle/>
          <a:p>
            <a:r>
              <a:rPr lang="en-US" sz="2400" dirty="0">
                <a:solidFill>
                  <a:schemeClr val="bg1"/>
                </a:solidFill>
              </a:rPr>
              <a:t>lw r4, 20(r8)</a:t>
            </a:r>
            <a:endParaRPr lang="en-US" sz="2400" dirty="0"/>
          </a:p>
        </p:txBody>
      </p:sp>
      <p:sp>
        <p:nvSpPr>
          <p:cNvPr id="3" name="TextBox 2"/>
          <p:cNvSpPr txBox="1"/>
          <p:nvPr/>
        </p:nvSpPr>
        <p:spPr>
          <a:xfrm>
            <a:off x="1295400" y="3191470"/>
            <a:ext cx="1467319" cy="461665"/>
          </a:xfrm>
          <a:prstGeom prst="rect">
            <a:avLst/>
          </a:prstGeom>
          <a:noFill/>
        </p:spPr>
        <p:txBody>
          <a:bodyPr wrap="none" rtlCol="0">
            <a:spAutoFit/>
          </a:bodyPr>
          <a:lstStyle/>
          <a:p>
            <a:r>
              <a:rPr lang="en-US" sz="2400" dirty="0" smtClean="0">
                <a:solidFill>
                  <a:schemeClr val="bg1"/>
                </a:solidFill>
              </a:rPr>
              <a:t>or r6,r4,r1</a:t>
            </a:r>
            <a:endParaRPr lang="en-US" sz="2400" dirty="0">
              <a:solidFill>
                <a:schemeClr val="bg1"/>
              </a:solidFill>
            </a:endParaRPr>
          </a:p>
        </p:txBody>
      </p:sp>
      <p:pic>
        <p:nvPicPr>
          <p:cNvPr id="80" name="Picture 79"/>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135991" y="71819"/>
            <a:ext cx="766378" cy="766378"/>
          </a:xfrm>
          <a:prstGeom prst="rect">
            <a:avLst/>
          </a:prstGeom>
        </p:spPr>
      </p:pic>
    </p:spTree>
    <p:extLst>
      <p:ext uri="{BB962C8B-B14F-4D97-AF65-F5344CB8AC3E}">
        <p14:creationId xmlns:p14="http://schemas.microsoft.com/office/powerpoint/2010/main" val="232792997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7" name="Straight Arrow Connector 286"/>
          <p:cNvCxnSpPr/>
          <p:nvPr>
            <p:custDataLst>
              <p:tags r:id="rId1"/>
            </p:custDataLst>
          </p:nvPr>
        </p:nvCxnSpPr>
        <p:spPr>
          <a:xfrm rot="5400000">
            <a:off x="495300" y="5218906"/>
            <a:ext cx="31242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5" name="Title 304"/>
          <p:cNvSpPr>
            <a:spLocks noGrp="1"/>
          </p:cNvSpPr>
          <p:nvPr>
            <p:ph type="title"/>
            <p:custDataLst>
              <p:tags r:id="rId2"/>
            </p:custDataLst>
          </p:nvPr>
        </p:nvSpPr>
        <p:spPr>
          <a:xfrm>
            <a:off x="228600" y="0"/>
            <a:ext cx="8686800" cy="533400"/>
          </a:xfrm>
        </p:spPr>
        <p:txBody>
          <a:bodyPr>
            <a:normAutofit fontScale="90000"/>
          </a:bodyPr>
          <a:lstStyle/>
          <a:p>
            <a:r>
              <a:rPr lang="en-US" dirty="0" smtClean="0"/>
              <a:t>Load-Use Stall (1)</a:t>
            </a:r>
            <a:endParaRPr lang="en-US" dirty="0"/>
          </a:p>
        </p:txBody>
      </p:sp>
      <p:sp>
        <p:nvSpPr>
          <p:cNvPr id="5" name="Slide Number Placeholder 4"/>
          <p:cNvSpPr>
            <a:spLocks noGrp="1"/>
          </p:cNvSpPr>
          <p:nvPr>
            <p:ph type="sldNum" sz="quarter" idx="12"/>
          </p:nvPr>
        </p:nvSpPr>
        <p:spPr/>
        <p:txBody>
          <a:bodyPr/>
          <a:lstStyle/>
          <a:p>
            <a:fld id="{DAD0A56F-BD0F-4BDF-9912-D1E89E9626C0}" type="slidenum">
              <a:rPr lang="en-US" smtClean="0"/>
              <a:t>116</a:t>
            </a:fld>
            <a:endParaRPr lang="en-US"/>
          </a:p>
        </p:txBody>
      </p:sp>
      <p:graphicFrame>
        <p:nvGraphicFramePr>
          <p:cNvPr id="223" name="Table 222"/>
          <p:cNvGraphicFramePr>
            <a:graphicFrameLocks noGrp="1"/>
          </p:cNvGraphicFramePr>
          <p:nvPr>
            <p:custDataLst>
              <p:tags r:id="rId3"/>
            </p:custDataLst>
            <p:extLst>
              <p:ext uri="{D42A27DB-BD31-4B8C-83A1-F6EECF244321}">
                <p14:modId xmlns:p14="http://schemas.microsoft.com/office/powerpoint/2010/main" val="3550133150"/>
              </p:ext>
            </p:extLst>
          </p:nvPr>
        </p:nvGraphicFramePr>
        <p:xfrm>
          <a:off x="228601" y="3657598"/>
          <a:ext cx="8762999" cy="3048002"/>
        </p:xfrm>
        <a:graphic>
          <a:graphicData uri="http://schemas.openxmlformats.org/drawingml/2006/table">
            <a:tbl>
              <a:tblPr>
                <a:tableStyleId>{5C22544A-7EE6-4342-B048-85BDC9FD1C3A}</a:tableStyleId>
              </a:tblPr>
              <a:tblGrid>
                <a:gridCol w="182880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8001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800100">
                  <a:extLst>
                    <a:ext uri="{9D8B030D-6E8A-4147-A177-3AD203B41FA5}">
                      <a16:colId xmlns:a16="http://schemas.microsoft.com/office/drawing/2014/main" val="20006"/>
                    </a:ext>
                  </a:extLst>
                </a:gridCol>
                <a:gridCol w="800100">
                  <a:extLst>
                    <a:ext uri="{9D8B030D-6E8A-4147-A177-3AD203B41FA5}">
                      <a16:colId xmlns:a16="http://schemas.microsoft.com/office/drawing/2014/main" val="20007"/>
                    </a:ext>
                  </a:extLst>
                </a:gridCol>
                <a:gridCol w="800100">
                  <a:extLst>
                    <a:ext uri="{9D8B030D-6E8A-4147-A177-3AD203B41FA5}">
                      <a16:colId xmlns:a16="http://schemas.microsoft.com/office/drawing/2014/main" val="20008"/>
                    </a:ext>
                  </a:extLst>
                </a:gridCol>
                <a:gridCol w="533399">
                  <a:extLst>
                    <a:ext uri="{9D8B030D-6E8A-4147-A177-3AD203B41FA5}">
                      <a16:colId xmlns:a16="http://schemas.microsoft.com/office/drawing/2014/main" val="20009"/>
                    </a:ext>
                  </a:extLst>
                </a:gridCol>
              </a:tblGrid>
              <a:tr h="1240038">
                <a:tc>
                  <a:txBody>
                    <a:bodyPr/>
                    <a:lstStyle/>
                    <a:p>
                      <a:pPr algn="r"/>
                      <a:r>
                        <a:rPr lang="en-US" sz="2400" dirty="0" smtClean="0">
                          <a:solidFill>
                            <a:schemeClr val="bg1"/>
                          </a:solidFill>
                        </a:rPr>
                        <a:t>lw </a:t>
                      </a:r>
                      <a:r>
                        <a:rPr lang="en-US" sz="2400" dirty="0" smtClean="0">
                          <a:solidFill>
                            <a:schemeClr val="accent5">
                              <a:lumMod val="60000"/>
                              <a:lumOff val="40000"/>
                            </a:schemeClr>
                          </a:solidFill>
                        </a:rPr>
                        <a:t>r4</a:t>
                      </a:r>
                      <a:r>
                        <a:rPr lang="en-US" sz="2400" dirty="0" smtClean="0">
                          <a:solidFill>
                            <a:schemeClr val="bg1"/>
                          </a:solidFill>
                        </a:rPr>
                        <a:t>, 20(r8)</a:t>
                      </a: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4003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or</a:t>
                      </a:r>
                      <a:r>
                        <a:rPr lang="en-US" sz="2400" baseline="0" dirty="0" smtClean="0">
                          <a:solidFill>
                            <a:schemeClr val="bg1"/>
                          </a:solidFill>
                        </a:rPr>
                        <a:t> r6, r3, </a:t>
                      </a:r>
                      <a:r>
                        <a:rPr lang="en-US" sz="2400" baseline="0" dirty="0" smtClean="0">
                          <a:solidFill>
                            <a:srgbClr val="00B0F0"/>
                          </a:solidFill>
                        </a:rPr>
                        <a:t>r4</a:t>
                      </a:r>
                      <a:endParaRPr lang="en-US" sz="2400" dirty="0" smtClean="0">
                        <a:solidFill>
                          <a:srgbClr val="00B0F0"/>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67926">
                <a:tc>
                  <a:txBody>
                    <a:bodyPr/>
                    <a:lstStyle/>
                    <a:p>
                      <a:endParaRPr lang="en-US"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134" name="Straight Arrow Connector 133"/>
          <p:cNvCxnSpPr/>
          <p:nvPr>
            <p:custDataLst>
              <p:tags r:id="rId4"/>
            </p:custDataLst>
          </p:nvPr>
        </p:nvCxnSpPr>
        <p:spPr>
          <a:xfrm>
            <a:off x="2057407" y="3656011"/>
            <a:ext cx="6934193"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3" name="Text Box 11"/>
          <p:cNvSpPr txBox="1">
            <a:spLocks noChangeArrowheads="1"/>
          </p:cNvSpPr>
          <p:nvPr>
            <p:custDataLst>
              <p:tags r:id="rId5"/>
            </p:custDataLst>
          </p:nvPr>
        </p:nvSpPr>
        <p:spPr bwMode="auto">
          <a:xfrm rot="16200000">
            <a:off x="76201" y="2133597"/>
            <a:ext cx="22860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4" name="Text Box 11"/>
          <p:cNvSpPr txBox="1">
            <a:spLocks noChangeArrowheads="1"/>
          </p:cNvSpPr>
          <p:nvPr>
            <p:custDataLst>
              <p:tags r:id="rId6"/>
            </p:custDataLst>
          </p:nvPr>
        </p:nvSpPr>
        <p:spPr bwMode="auto">
          <a:xfrm rot="16200000">
            <a:off x="1828804" y="2133595"/>
            <a:ext cx="22860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5" name="Line 43"/>
          <p:cNvSpPr>
            <a:spLocks noChangeShapeType="1"/>
          </p:cNvSpPr>
          <p:nvPr>
            <p:custDataLst>
              <p:tags r:id="rId7"/>
            </p:custDataLst>
          </p:nvPr>
        </p:nvSpPr>
        <p:spPr bwMode="auto">
          <a:xfrm>
            <a:off x="2514601" y="2438398"/>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56" name="Line 43"/>
          <p:cNvSpPr>
            <a:spLocks noChangeShapeType="1"/>
          </p:cNvSpPr>
          <p:nvPr>
            <p:custDataLst>
              <p:tags r:id="rId8"/>
            </p:custDataLst>
          </p:nvPr>
        </p:nvSpPr>
        <p:spPr bwMode="auto">
          <a:xfrm>
            <a:off x="2514601" y="1600198"/>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57" name="Text Box 11"/>
          <p:cNvSpPr txBox="1">
            <a:spLocks noChangeArrowheads="1"/>
          </p:cNvSpPr>
          <p:nvPr>
            <p:custDataLst>
              <p:tags r:id="rId9"/>
            </p:custDataLst>
          </p:nvPr>
        </p:nvSpPr>
        <p:spPr bwMode="auto">
          <a:xfrm rot="16200000">
            <a:off x="4495802" y="2133592"/>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8" name="Line 43"/>
          <p:cNvSpPr>
            <a:spLocks noChangeShapeType="1"/>
          </p:cNvSpPr>
          <p:nvPr>
            <p:custDataLst>
              <p:tags r:id="rId10"/>
            </p:custDataLst>
          </p:nvPr>
        </p:nvSpPr>
        <p:spPr bwMode="auto">
          <a:xfrm flipV="1">
            <a:off x="5257800" y="1904994"/>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59" name="Rectangle 19"/>
          <p:cNvSpPr>
            <a:spLocks noChangeArrowheads="1"/>
          </p:cNvSpPr>
          <p:nvPr>
            <p:custDataLst>
              <p:tags r:id="rId11"/>
            </p:custDataLst>
          </p:nvPr>
        </p:nvSpPr>
        <p:spPr bwMode="auto">
          <a:xfrm>
            <a:off x="4419599" y="2133596"/>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60" name="Freeform 59"/>
          <p:cNvSpPr/>
          <p:nvPr>
            <p:custDataLst>
              <p:tags r:id="rId12"/>
            </p:custDataLst>
          </p:nvPr>
        </p:nvSpPr>
        <p:spPr>
          <a:xfrm>
            <a:off x="4800600" y="1219196"/>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Line 43"/>
          <p:cNvSpPr>
            <a:spLocks noChangeShapeType="1"/>
          </p:cNvSpPr>
          <p:nvPr>
            <p:custDataLst>
              <p:tags r:id="rId13"/>
            </p:custDataLst>
          </p:nvPr>
        </p:nvSpPr>
        <p:spPr bwMode="auto">
          <a:xfrm flipV="1">
            <a:off x="4114800" y="2285999"/>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2" name="Line 43"/>
          <p:cNvSpPr>
            <a:spLocks noChangeShapeType="1"/>
          </p:cNvSpPr>
          <p:nvPr>
            <p:custDataLst>
              <p:tags r:id="rId14"/>
            </p:custDataLst>
          </p:nvPr>
        </p:nvSpPr>
        <p:spPr bwMode="auto">
          <a:xfrm>
            <a:off x="3124200" y="3047997"/>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3" name="Text Box 11"/>
          <p:cNvSpPr txBox="1">
            <a:spLocks noChangeArrowheads="1"/>
          </p:cNvSpPr>
          <p:nvPr>
            <p:custDataLst>
              <p:tags r:id="rId15"/>
            </p:custDataLst>
          </p:nvPr>
        </p:nvSpPr>
        <p:spPr bwMode="auto">
          <a:xfrm rot="16200000">
            <a:off x="6629402" y="2133592"/>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4" name="Rectangle 4"/>
          <p:cNvSpPr>
            <a:spLocks noChangeArrowheads="1"/>
          </p:cNvSpPr>
          <p:nvPr>
            <p:custDataLst>
              <p:tags r:id="rId16"/>
            </p:custDataLst>
          </p:nvPr>
        </p:nvSpPr>
        <p:spPr bwMode="auto">
          <a:xfrm>
            <a:off x="6248400" y="2362195"/>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data</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65" name="Text Box 11"/>
          <p:cNvSpPr txBox="1">
            <a:spLocks noChangeArrowheads="1"/>
          </p:cNvSpPr>
          <p:nvPr>
            <p:custDataLst>
              <p:tags r:id="rId17"/>
            </p:custDataLst>
          </p:nvPr>
        </p:nvSpPr>
        <p:spPr bwMode="auto">
          <a:xfrm rot="16200000">
            <a:off x="2743202" y="2895596"/>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6" name="Line 43"/>
          <p:cNvSpPr>
            <a:spLocks noChangeShapeType="1"/>
          </p:cNvSpPr>
          <p:nvPr>
            <p:custDataLst>
              <p:tags r:id="rId18"/>
            </p:custDataLst>
          </p:nvPr>
        </p:nvSpPr>
        <p:spPr bwMode="auto">
          <a:xfrm flipV="1">
            <a:off x="4114800" y="1447791"/>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7" name="Line 43"/>
          <p:cNvSpPr>
            <a:spLocks noChangeShapeType="1"/>
          </p:cNvSpPr>
          <p:nvPr>
            <p:custDataLst>
              <p:tags r:id="rId19"/>
            </p:custDataLst>
          </p:nvPr>
        </p:nvSpPr>
        <p:spPr bwMode="auto">
          <a:xfrm>
            <a:off x="4648200" y="2514596"/>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68" name="Line 43"/>
          <p:cNvSpPr>
            <a:spLocks noChangeShapeType="1"/>
          </p:cNvSpPr>
          <p:nvPr>
            <p:custDataLst>
              <p:tags r:id="rId20"/>
            </p:custDataLst>
          </p:nvPr>
        </p:nvSpPr>
        <p:spPr bwMode="auto">
          <a:xfrm flipV="1">
            <a:off x="5791200" y="1904995"/>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9" name="Line 43"/>
          <p:cNvSpPr>
            <a:spLocks noChangeShapeType="1"/>
          </p:cNvSpPr>
          <p:nvPr>
            <p:custDataLst>
              <p:tags r:id="rId21"/>
            </p:custDataLst>
          </p:nvPr>
        </p:nvSpPr>
        <p:spPr bwMode="auto">
          <a:xfrm flipV="1">
            <a:off x="5791200" y="2895596"/>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0" name="Line 43"/>
          <p:cNvSpPr>
            <a:spLocks noChangeShapeType="1"/>
          </p:cNvSpPr>
          <p:nvPr>
            <p:custDataLst>
              <p:tags r:id="rId22"/>
            </p:custDataLst>
          </p:nvPr>
        </p:nvSpPr>
        <p:spPr bwMode="auto">
          <a:xfrm flipV="1">
            <a:off x="7086600" y="2895596"/>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1" name="Line 43"/>
          <p:cNvSpPr>
            <a:spLocks noChangeShapeType="1"/>
          </p:cNvSpPr>
          <p:nvPr>
            <p:custDataLst>
              <p:tags r:id="rId23"/>
            </p:custDataLst>
          </p:nvPr>
        </p:nvSpPr>
        <p:spPr bwMode="auto">
          <a:xfrm flipV="1">
            <a:off x="7924801" y="2895595"/>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2" name="Line 43"/>
          <p:cNvSpPr>
            <a:spLocks noChangeShapeType="1"/>
          </p:cNvSpPr>
          <p:nvPr>
            <p:custDataLst>
              <p:tags r:id="rId24"/>
            </p:custDataLst>
          </p:nvPr>
        </p:nvSpPr>
        <p:spPr bwMode="auto">
          <a:xfrm flipV="1">
            <a:off x="7924801" y="1904996"/>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3" name="Text Box 11"/>
          <p:cNvSpPr txBox="1">
            <a:spLocks noChangeArrowheads="1"/>
          </p:cNvSpPr>
          <p:nvPr>
            <p:custDataLst>
              <p:tags r:id="rId25"/>
            </p:custDataLst>
          </p:nvPr>
        </p:nvSpPr>
        <p:spPr bwMode="auto">
          <a:xfrm rot="16200000">
            <a:off x="2743202" y="2285997"/>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74" name="Text Box 11"/>
          <p:cNvSpPr txBox="1">
            <a:spLocks noChangeArrowheads="1"/>
          </p:cNvSpPr>
          <p:nvPr>
            <p:custDataLst>
              <p:tags r:id="rId26"/>
            </p:custDataLst>
          </p:nvPr>
        </p:nvSpPr>
        <p:spPr bwMode="auto">
          <a:xfrm rot="16200000">
            <a:off x="2743201" y="1447795"/>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75" name="Text Box 11"/>
          <p:cNvSpPr txBox="1">
            <a:spLocks noChangeArrowheads="1"/>
          </p:cNvSpPr>
          <p:nvPr>
            <p:custDataLst>
              <p:tags r:id="rId27"/>
            </p:custDataLst>
          </p:nvPr>
        </p:nvSpPr>
        <p:spPr bwMode="auto">
          <a:xfrm rot="16200000">
            <a:off x="5410204" y="2743196"/>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76" name="Text Box 11"/>
          <p:cNvSpPr txBox="1">
            <a:spLocks noChangeArrowheads="1"/>
          </p:cNvSpPr>
          <p:nvPr>
            <p:custDataLst>
              <p:tags r:id="rId28"/>
            </p:custDataLst>
          </p:nvPr>
        </p:nvSpPr>
        <p:spPr bwMode="auto">
          <a:xfrm rot="16200000">
            <a:off x="5410199" y="1752594"/>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1" name="Text Box 11"/>
          <p:cNvSpPr txBox="1">
            <a:spLocks noChangeArrowheads="1"/>
          </p:cNvSpPr>
          <p:nvPr>
            <p:custDataLst>
              <p:tags r:id="rId29"/>
            </p:custDataLst>
          </p:nvPr>
        </p:nvSpPr>
        <p:spPr bwMode="auto">
          <a:xfrm rot="16200000">
            <a:off x="7543801" y="2743195"/>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6" name="Text Box 11"/>
          <p:cNvSpPr txBox="1">
            <a:spLocks noChangeArrowheads="1"/>
          </p:cNvSpPr>
          <p:nvPr>
            <p:custDataLst>
              <p:tags r:id="rId30"/>
            </p:custDataLst>
          </p:nvPr>
        </p:nvSpPr>
        <p:spPr bwMode="auto">
          <a:xfrm rot="16200000">
            <a:off x="7543800" y="1752594"/>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7" name="Line 43"/>
          <p:cNvSpPr>
            <a:spLocks noChangeShapeType="1"/>
          </p:cNvSpPr>
          <p:nvPr>
            <p:custDataLst>
              <p:tags r:id="rId31"/>
            </p:custDataLst>
          </p:nvPr>
        </p:nvSpPr>
        <p:spPr bwMode="auto">
          <a:xfrm>
            <a:off x="6629400" y="1904996"/>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18" name="Rectangle 4"/>
          <p:cNvSpPr>
            <a:spLocks noChangeArrowheads="1"/>
          </p:cNvSpPr>
          <p:nvPr>
            <p:custDataLst>
              <p:tags r:id="rId32"/>
            </p:custDataLst>
          </p:nvPr>
        </p:nvSpPr>
        <p:spPr bwMode="auto">
          <a:xfrm>
            <a:off x="152400" y="2057396"/>
            <a:ext cx="762000"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inst</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119" name="Rectangle 19"/>
          <p:cNvSpPr>
            <a:spLocks noChangeArrowheads="1"/>
          </p:cNvSpPr>
          <p:nvPr>
            <p:custDataLst>
              <p:tags r:id="rId33"/>
            </p:custDataLst>
          </p:nvPr>
        </p:nvSpPr>
        <p:spPr bwMode="auto">
          <a:xfrm>
            <a:off x="8229601" y="1752596"/>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nvGrpSpPr>
          <p:cNvPr id="120" name="Group 110"/>
          <p:cNvGrpSpPr/>
          <p:nvPr>
            <p:custDataLst>
              <p:tags r:id="rId34"/>
            </p:custDataLst>
          </p:nvPr>
        </p:nvGrpSpPr>
        <p:grpSpPr>
          <a:xfrm>
            <a:off x="1752600" y="1371598"/>
            <a:ext cx="762001" cy="1295400"/>
            <a:chOff x="2590798" y="914401"/>
            <a:chExt cx="762001" cy="1295400"/>
          </a:xfrm>
          <a:solidFill>
            <a:schemeClr val="bg2"/>
          </a:solidFill>
        </p:grpSpPr>
        <p:sp>
          <p:nvSpPr>
            <p:cNvPr id="121" name="Rectangle 22"/>
            <p:cNvSpPr>
              <a:spLocks noChangeArrowheads="1"/>
            </p:cNvSpPr>
            <p:nvPr>
              <p:custDataLst>
                <p:tags r:id="rId52"/>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22" name="TextBox 121"/>
            <p:cNvSpPr txBox="1"/>
            <p:nvPr>
              <p:custDataLst>
                <p:tags r:id="rId53"/>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chemeClr val="bg1"/>
                  </a:solidFill>
                </a:rPr>
                <a:t>D</a:t>
              </a:r>
            </a:p>
          </p:txBody>
        </p:sp>
        <p:sp>
          <p:nvSpPr>
            <p:cNvPr id="123" name="TextBox 122"/>
            <p:cNvSpPr txBox="1"/>
            <p:nvPr>
              <p:custDataLst>
                <p:tags r:id="rId54"/>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B</a:t>
              </a:r>
            </a:p>
          </p:txBody>
        </p:sp>
        <p:sp>
          <p:nvSpPr>
            <p:cNvPr id="124" name="TextBox 123"/>
            <p:cNvSpPr txBox="1"/>
            <p:nvPr>
              <p:custDataLst>
                <p:tags r:id="rId55"/>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A</a:t>
              </a:r>
            </a:p>
          </p:txBody>
        </p:sp>
      </p:grpSp>
      <p:sp>
        <p:nvSpPr>
          <p:cNvPr id="125" name="Rectangle 19"/>
          <p:cNvSpPr>
            <a:spLocks noChangeArrowheads="1"/>
          </p:cNvSpPr>
          <p:nvPr>
            <p:custDataLst>
              <p:tags r:id="rId35"/>
            </p:custDataLst>
          </p:nvPr>
        </p:nvSpPr>
        <p:spPr bwMode="auto">
          <a:xfrm>
            <a:off x="3962400" y="1904999"/>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26" name="Rectangle 19"/>
          <p:cNvSpPr>
            <a:spLocks noChangeArrowheads="1"/>
          </p:cNvSpPr>
          <p:nvPr>
            <p:custDataLst>
              <p:tags r:id="rId36"/>
            </p:custDataLst>
          </p:nvPr>
        </p:nvSpPr>
        <p:spPr bwMode="auto">
          <a:xfrm>
            <a:off x="3962400" y="1066799"/>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27" name="Line 43"/>
          <p:cNvSpPr>
            <a:spLocks noChangeShapeType="1"/>
          </p:cNvSpPr>
          <p:nvPr>
            <p:custDataLst>
              <p:tags r:id="rId37"/>
            </p:custDataLst>
          </p:nvPr>
        </p:nvSpPr>
        <p:spPr bwMode="auto">
          <a:xfrm flipV="1">
            <a:off x="3124200" y="1600199"/>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28" name="Line 43"/>
          <p:cNvSpPr>
            <a:spLocks noChangeShapeType="1"/>
          </p:cNvSpPr>
          <p:nvPr>
            <p:custDataLst>
              <p:tags r:id="rId38"/>
            </p:custDataLst>
          </p:nvPr>
        </p:nvSpPr>
        <p:spPr bwMode="auto">
          <a:xfrm flipV="1">
            <a:off x="3352800" y="2209798"/>
            <a:ext cx="6096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p>
        </p:txBody>
      </p:sp>
      <p:sp>
        <p:nvSpPr>
          <p:cNvPr id="129" name="Line 43"/>
          <p:cNvSpPr>
            <a:spLocks noChangeShapeType="1"/>
          </p:cNvSpPr>
          <p:nvPr>
            <p:custDataLst>
              <p:tags r:id="rId39"/>
            </p:custDataLst>
          </p:nvPr>
        </p:nvSpPr>
        <p:spPr bwMode="auto">
          <a:xfrm flipV="1">
            <a:off x="3581400" y="1981198"/>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p>
        </p:txBody>
      </p:sp>
      <p:sp>
        <p:nvSpPr>
          <p:cNvPr id="130" name="Line 43"/>
          <p:cNvSpPr>
            <a:spLocks noChangeShapeType="1"/>
          </p:cNvSpPr>
          <p:nvPr>
            <p:custDataLst>
              <p:tags r:id="rId40"/>
            </p:custDataLst>
          </p:nvPr>
        </p:nvSpPr>
        <p:spPr bwMode="auto">
          <a:xfrm>
            <a:off x="3124200" y="2438397"/>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1" name="Line 43"/>
          <p:cNvSpPr>
            <a:spLocks noChangeShapeType="1"/>
          </p:cNvSpPr>
          <p:nvPr>
            <p:custDataLst>
              <p:tags r:id="rId41"/>
            </p:custDataLst>
          </p:nvPr>
        </p:nvSpPr>
        <p:spPr bwMode="auto">
          <a:xfrm flipH="1" flipV="1">
            <a:off x="3581400" y="838199"/>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132" name="Line 43"/>
          <p:cNvSpPr>
            <a:spLocks noChangeShapeType="1"/>
          </p:cNvSpPr>
          <p:nvPr>
            <p:custDataLst>
              <p:tags r:id="rId42"/>
            </p:custDataLst>
          </p:nvPr>
        </p:nvSpPr>
        <p:spPr bwMode="auto">
          <a:xfrm flipH="1">
            <a:off x="6096000" y="838199"/>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133" name="Line 43"/>
          <p:cNvSpPr>
            <a:spLocks noChangeShapeType="1"/>
          </p:cNvSpPr>
          <p:nvPr>
            <p:custDataLst>
              <p:tags r:id="rId43"/>
            </p:custDataLst>
          </p:nvPr>
        </p:nvSpPr>
        <p:spPr bwMode="auto">
          <a:xfrm flipV="1">
            <a:off x="3352800" y="1371599"/>
            <a:ext cx="6096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p>
        </p:txBody>
      </p:sp>
      <p:sp>
        <p:nvSpPr>
          <p:cNvPr id="137" name="Line 43"/>
          <p:cNvSpPr>
            <a:spLocks noChangeShapeType="1"/>
          </p:cNvSpPr>
          <p:nvPr>
            <p:custDataLst>
              <p:tags r:id="rId44"/>
            </p:custDataLst>
          </p:nvPr>
        </p:nvSpPr>
        <p:spPr bwMode="auto">
          <a:xfrm flipV="1">
            <a:off x="3581400" y="838197"/>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138" name="Line 43"/>
          <p:cNvSpPr>
            <a:spLocks noChangeShapeType="1"/>
          </p:cNvSpPr>
          <p:nvPr>
            <p:custDataLst>
              <p:tags r:id="rId45"/>
            </p:custDataLst>
          </p:nvPr>
        </p:nvSpPr>
        <p:spPr bwMode="auto">
          <a:xfrm flipV="1">
            <a:off x="3581400" y="1142999"/>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p>
        </p:txBody>
      </p:sp>
      <p:sp>
        <p:nvSpPr>
          <p:cNvPr id="139" name="Line 43"/>
          <p:cNvSpPr>
            <a:spLocks noChangeShapeType="1"/>
          </p:cNvSpPr>
          <p:nvPr>
            <p:custDataLst>
              <p:tags r:id="rId46"/>
            </p:custDataLst>
          </p:nvPr>
        </p:nvSpPr>
        <p:spPr bwMode="auto">
          <a:xfrm>
            <a:off x="8458201" y="2438396"/>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0" name="Line 43"/>
          <p:cNvSpPr>
            <a:spLocks noChangeShapeType="1"/>
          </p:cNvSpPr>
          <p:nvPr>
            <p:custDataLst>
              <p:tags r:id="rId47"/>
            </p:custDataLst>
          </p:nvPr>
        </p:nvSpPr>
        <p:spPr bwMode="auto">
          <a:xfrm>
            <a:off x="8839200" y="685799"/>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1" name="Line 43"/>
          <p:cNvSpPr>
            <a:spLocks noChangeShapeType="1"/>
          </p:cNvSpPr>
          <p:nvPr>
            <p:custDataLst>
              <p:tags r:id="rId48"/>
            </p:custDataLst>
          </p:nvPr>
        </p:nvSpPr>
        <p:spPr bwMode="auto">
          <a:xfrm flipH="1" flipV="1">
            <a:off x="1523999" y="685799"/>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2" name="Line 43"/>
          <p:cNvSpPr>
            <a:spLocks noChangeShapeType="1"/>
          </p:cNvSpPr>
          <p:nvPr>
            <p:custDataLst>
              <p:tags r:id="rId49"/>
            </p:custDataLst>
          </p:nvPr>
        </p:nvSpPr>
        <p:spPr bwMode="auto">
          <a:xfrm flipV="1">
            <a:off x="3352800" y="685799"/>
            <a:ext cx="0" cy="15240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143" name="Line 43"/>
          <p:cNvSpPr>
            <a:spLocks noChangeShapeType="1"/>
          </p:cNvSpPr>
          <p:nvPr>
            <p:custDataLst>
              <p:tags r:id="rId50"/>
            </p:custDataLst>
          </p:nvPr>
        </p:nvSpPr>
        <p:spPr bwMode="auto">
          <a:xfrm flipH="1">
            <a:off x="1524000" y="685799"/>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4" name="Line 43"/>
          <p:cNvSpPr>
            <a:spLocks noChangeShapeType="1"/>
          </p:cNvSpPr>
          <p:nvPr>
            <p:custDataLst>
              <p:tags r:id="rId51"/>
            </p:custDataLst>
          </p:nvPr>
        </p:nvSpPr>
        <p:spPr bwMode="auto">
          <a:xfrm>
            <a:off x="1524000" y="1981199"/>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7" name="TextBox 76"/>
          <p:cNvSpPr txBox="1"/>
          <p:nvPr/>
        </p:nvSpPr>
        <p:spPr>
          <a:xfrm>
            <a:off x="2209800" y="4038600"/>
            <a:ext cx="478016" cy="584775"/>
          </a:xfrm>
          <a:prstGeom prst="rect">
            <a:avLst/>
          </a:prstGeom>
          <a:noFill/>
        </p:spPr>
        <p:txBody>
          <a:bodyPr wrap="none" rtlCol="0">
            <a:spAutoFit/>
          </a:bodyPr>
          <a:lstStyle/>
          <a:p>
            <a:r>
              <a:rPr lang="en-US" sz="3200" dirty="0" smtClean="0">
                <a:solidFill>
                  <a:schemeClr val="bg1"/>
                </a:solidFill>
              </a:rPr>
              <a:t>IF</a:t>
            </a:r>
            <a:endParaRPr lang="en-US" sz="3200" dirty="0">
              <a:solidFill>
                <a:schemeClr val="bg1"/>
              </a:solidFill>
            </a:endParaRPr>
          </a:p>
        </p:txBody>
      </p:sp>
      <p:sp>
        <p:nvSpPr>
          <p:cNvPr id="78" name="TextBox 77"/>
          <p:cNvSpPr txBox="1"/>
          <p:nvPr/>
        </p:nvSpPr>
        <p:spPr>
          <a:xfrm>
            <a:off x="2950984" y="4038600"/>
            <a:ext cx="542136" cy="584775"/>
          </a:xfrm>
          <a:prstGeom prst="rect">
            <a:avLst/>
          </a:prstGeom>
          <a:noFill/>
        </p:spPr>
        <p:txBody>
          <a:bodyPr wrap="none" rtlCol="0">
            <a:spAutoFit/>
          </a:bodyPr>
          <a:lstStyle/>
          <a:p>
            <a:r>
              <a:rPr lang="en-US" sz="3200" dirty="0" smtClean="0">
                <a:solidFill>
                  <a:schemeClr val="bg1"/>
                </a:solidFill>
              </a:rPr>
              <a:t>ID</a:t>
            </a:r>
            <a:endParaRPr lang="en-US" sz="3200" dirty="0">
              <a:solidFill>
                <a:schemeClr val="bg1"/>
              </a:solidFill>
            </a:endParaRPr>
          </a:p>
        </p:txBody>
      </p:sp>
      <p:sp>
        <p:nvSpPr>
          <p:cNvPr id="79" name="TextBox 78"/>
          <p:cNvSpPr txBox="1"/>
          <p:nvPr/>
        </p:nvSpPr>
        <p:spPr>
          <a:xfrm>
            <a:off x="3733800" y="4038600"/>
            <a:ext cx="569387" cy="584776"/>
          </a:xfrm>
          <a:prstGeom prst="rect">
            <a:avLst/>
          </a:prstGeom>
          <a:noFill/>
        </p:spPr>
        <p:txBody>
          <a:bodyPr wrap="none" rtlCol="0">
            <a:spAutoFit/>
          </a:bodyPr>
          <a:lstStyle/>
          <a:p>
            <a:r>
              <a:rPr lang="en-US" sz="3200" dirty="0" smtClean="0">
                <a:solidFill>
                  <a:schemeClr val="bg1"/>
                </a:solidFill>
              </a:rPr>
              <a:t>Ex</a:t>
            </a:r>
            <a:endParaRPr lang="en-US" sz="3200" dirty="0">
              <a:solidFill>
                <a:schemeClr val="bg1"/>
              </a:solidFill>
            </a:endParaRPr>
          </a:p>
        </p:txBody>
      </p:sp>
      <p:sp>
        <p:nvSpPr>
          <p:cNvPr id="82" name="TextBox 81"/>
          <p:cNvSpPr txBox="1"/>
          <p:nvPr/>
        </p:nvSpPr>
        <p:spPr>
          <a:xfrm>
            <a:off x="3031249" y="5206425"/>
            <a:ext cx="478016" cy="584775"/>
          </a:xfrm>
          <a:prstGeom prst="rect">
            <a:avLst/>
          </a:prstGeom>
          <a:noFill/>
        </p:spPr>
        <p:txBody>
          <a:bodyPr wrap="none" rtlCol="0">
            <a:spAutoFit/>
          </a:bodyPr>
          <a:lstStyle/>
          <a:p>
            <a:r>
              <a:rPr lang="en-US" sz="3200" dirty="0" smtClean="0">
                <a:solidFill>
                  <a:schemeClr val="bg1"/>
                </a:solidFill>
              </a:rPr>
              <a:t>IF</a:t>
            </a:r>
            <a:endParaRPr lang="en-US" sz="3200" dirty="0">
              <a:solidFill>
                <a:schemeClr val="bg1"/>
              </a:solidFill>
            </a:endParaRPr>
          </a:p>
        </p:txBody>
      </p:sp>
      <p:sp>
        <p:nvSpPr>
          <p:cNvPr id="83" name="TextBox 82"/>
          <p:cNvSpPr txBox="1"/>
          <p:nvPr/>
        </p:nvSpPr>
        <p:spPr>
          <a:xfrm>
            <a:off x="3772433" y="5206425"/>
            <a:ext cx="542136" cy="584775"/>
          </a:xfrm>
          <a:prstGeom prst="rect">
            <a:avLst/>
          </a:prstGeom>
          <a:noFill/>
        </p:spPr>
        <p:txBody>
          <a:bodyPr wrap="none" rtlCol="0">
            <a:spAutoFit/>
          </a:bodyPr>
          <a:lstStyle/>
          <a:p>
            <a:r>
              <a:rPr lang="en-US" sz="3200" dirty="0" smtClean="0">
                <a:solidFill>
                  <a:schemeClr val="bg1"/>
                </a:solidFill>
              </a:rPr>
              <a:t>ID</a:t>
            </a:r>
            <a:endParaRPr lang="en-US" sz="3200" dirty="0">
              <a:solidFill>
                <a:schemeClr val="bg1"/>
              </a:solidFill>
            </a:endParaRPr>
          </a:p>
        </p:txBody>
      </p:sp>
      <p:sp>
        <p:nvSpPr>
          <p:cNvPr id="98" name="Oval 97"/>
          <p:cNvSpPr/>
          <p:nvPr/>
        </p:nvSpPr>
        <p:spPr>
          <a:xfrm>
            <a:off x="685798" y="4114800"/>
            <a:ext cx="457202" cy="3810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600200" y="5334000"/>
            <a:ext cx="457202" cy="3810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a:stCxn id="98" idx="5"/>
            <a:endCxn id="99" idx="0"/>
          </p:cNvCxnSpPr>
          <p:nvPr/>
        </p:nvCxnSpPr>
        <p:spPr>
          <a:xfrm>
            <a:off x="1076044" y="4440004"/>
            <a:ext cx="752757" cy="893996"/>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493120" y="3195935"/>
            <a:ext cx="1712328" cy="461665"/>
          </a:xfrm>
          <a:prstGeom prst="rect">
            <a:avLst/>
          </a:prstGeom>
          <a:noFill/>
        </p:spPr>
        <p:txBody>
          <a:bodyPr wrap="none" rtlCol="0">
            <a:spAutoFit/>
          </a:bodyPr>
          <a:lstStyle/>
          <a:p>
            <a:r>
              <a:rPr lang="en-US" sz="2400" dirty="0">
                <a:solidFill>
                  <a:schemeClr val="bg1"/>
                </a:solidFill>
              </a:rPr>
              <a:t>lw </a:t>
            </a:r>
            <a:r>
              <a:rPr lang="en-US" sz="2400" dirty="0">
                <a:solidFill>
                  <a:schemeClr val="accent5">
                    <a:lumMod val="60000"/>
                    <a:lumOff val="40000"/>
                  </a:schemeClr>
                </a:solidFill>
              </a:rPr>
              <a:t>r4</a:t>
            </a:r>
            <a:r>
              <a:rPr lang="en-US" sz="2400" dirty="0">
                <a:solidFill>
                  <a:schemeClr val="bg1"/>
                </a:solidFill>
              </a:rPr>
              <a:t>, 20(r8)</a:t>
            </a:r>
            <a:endParaRPr lang="en-US" sz="2400" dirty="0"/>
          </a:p>
        </p:txBody>
      </p:sp>
      <p:sp>
        <p:nvSpPr>
          <p:cNvPr id="3" name="TextBox 2"/>
          <p:cNvSpPr txBox="1"/>
          <p:nvPr/>
        </p:nvSpPr>
        <p:spPr>
          <a:xfrm>
            <a:off x="1295400" y="3191470"/>
            <a:ext cx="1467319" cy="461665"/>
          </a:xfrm>
          <a:prstGeom prst="rect">
            <a:avLst/>
          </a:prstGeom>
          <a:noFill/>
        </p:spPr>
        <p:txBody>
          <a:bodyPr wrap="none" rtlCol="0">
            <a:spAutoFit/>
          </a:bodyPr>
          <a:lstStyle/>
          <a:p>
            <a:r>
              <a:rPr lang="en-US" sz="2400" dirty="0" smtClean="0">
                <a:solidFill>
                  <a:schemeClr val="bg1"/>
                </a:solidFill>
              </a:rPr>
              <a:t>or r6,</a:t>
            </a:r>
            <a:r>
              <a:rPr lang="en-US" sz="2400" dirty="0" smtClean="0">
                <a:solidFill>
                  <a:schemeClr val="accent5">
                    <a:lumMod val="60000"/>
                    <a:lumOff val="40000"/>
                  </a:schemeClr>
                </a:solidFill>
              </a:rPr>
              <a:t>r4</a:t>
            </a:r>
            <a:r>
              <a:rPr lang="en-US" sz="2400" dirty="0" smtClean="0">
                <a:solidFill>
                  <a:schemeClr val="bg1"/>
                </a:solidFill>
              </a:rPr>
              <a:t>,r1</a:t>
            </a:r>
            <a:endParaRPr lang="en-US" sz="2400" dirty="0">
              <a:solidFill>
                <a:schemeClr val="bg1"/>
              </a:solidFill>
            </a:endParaRPr>
          </a:p>
        </p:txBody>
      </p:sp>
    </p:spTree>
    <p:extLst>
      <p:ext uri="{BB962C8B-B14F-4D97-AF65-F5344CB8AC3E}">
        <p14:creationId xmlns:p14="http://schemas.microsoft.com/office/powerpoint/2010/main" val="366526813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304"/>
          <p:cNvSpPr>
            <a:spLocks noGrp="1"/>
          </p:cNvSpPr>
          <p:nvPr>
            <p:ph type="title"/>
            <p:custDataLst>
              <p:tags r:id="rId1"/>
            </p:custDataLst>
          </p:nvPr>
        </p:nvSpPr>
        <p:spPr>
          <a:xfrm>
            <a:off x="228600" y="0"/>
            <a:ext cx="8686800" cy="533400"/>
          </a:xfrm>
        </p:spPr>
        <p:txBody>
          <a:bodyPr>
            <a:normAutofit fontScale="90000"/>
          </a:bodyPr>
          <a:lstStyle/>
          <a:p>
            <a:r>
              <a:rPr lang="en-US" dirty="0" smtClean="0"/>
              <a:t>Load-Use Stall (2)</a:t>
            </a:r>
            <a:endParaRPr lang="en-US" dirty="0"/>
          </a:p>
        </p:txBody>
      </p:sp>
      <p:sp>
        <p:nvSpPr>
          <p:cNvPr id="4" name="Slide Number Placeholder 3"/>
          <p:cNvSpPr>
            <a:spLocks noGrp="1"/>
          </p:cNvSpPr>
          <p:nvPr>
            <p:ph type="sldNum" sz="quarter" idx="12"/>
          </p:nvPr>
        </p:nvSpPr>
        <p:spPr/>
        <p:txBody>
          <a:bodyPr/>
          <a:lstStyle/>
          <a:p>
            <a:fld id="{DAD0A56F-BD0F-4BDF-9912-D1E89E9626C0}" type="slidenum">
              <a:rPr lang="en-US" smtClean="0"/>
              <a:t>117</a:t>
            </a:fld>
            <a:endParaRPr lang="en-US"/>
          </a:p>
        </p:txBody>
      </p:sp>
      <p:sp>
        <p:nvSpPr>
          <p:cNvPr id="53" name="Text Box 11"/>
          <p:cNvSpPr txBox="1">
            <a:spLocks noChangeArrowheads="1"/>
          </p:cNvSpPr>
          <p:nvPr>
            <p:custDataLst>
              <p:tags r:id="rId2"/>
            </p:custDataLst>
          </p:nvPr>
        </p:nvSpPr>
        <p:spPr bwMode="auto">
          <a:xfrm rot="16200000">
            <a:off x="76201" y="2133597"/>
            <a:ext cx="22860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4" name="Text Box 11"/>
          <p:cNvSpPr txBox="1">
            <a:spLocks noChangeArrowheads="1"/>
          </p:cNvSpPr>
          <p:nvPr>
            <p:custDataLst>
              <p:tags r:id="rId3"/>
            </p:custDataLst>
          </p:nvPr>
        </p:nvSpPr>
        <p:spPr bwMode="auto">
          <a:xfrm rot="16200000">
            <a:off x="1828804" y="2133595"/>
            <a:ext cx="22860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5" name="Line 43"/>
          <p:cNvSpPr>
            <a:spLocks noChangeShapeType="1"/>
          </p:cNvSpPr>
          <p:nvPr>
            <p:custDataLst>
              <p:tags r:id="rId4"/>
            </p:custDataLst>
          </p:nvPr>
        </p:nvSpPr>
        <p:spPr bwMode="auto">
          <a:xfrm>
            <a:off x="2514601" y="2438398"/>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56" name="Line 43"/>
          <p:cNvSpPr>
            <a:spLocks noChangeShapeType="1"/>
          </p:cNvSpPr>
          <p:nvPr>
            <p:custDataLst>
              <p:tags r:id="rId5"/>
            </p:custDataLst>
          </p:nvPr>
        </p:nvSpPr>
        <p:spPr bwMode="auto">
          <a:xfrm>
            <a:off x="2514601" y="1600198"/>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57" name="Text Box 11"/>
          <p:cNvSpPr txBox="1">
            <a:spLocks noChangeArrowheads="1"/>
          </p:cNvSpPr>
          <p:nvPr>
            <p:custDataLst>
              <p:tags r:id="rId6"/>
            </p:custDataLst>
          </p:nvPr>
        </p:nvSpPr>
        <p:spPr bwMode="auto">
          <a:xfrm rot="16200000">
            <a:off x="4495802" y="2133592"/>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8" name="Line 43"/>
          <p:cNvSpPr>
            <a:spLocks noChangeShapeType="1"/>
          </p:cNvSpPr>
          <p:nvPr>
            <p:custDataLst>
              <p:tags r:id="rId7"/>
            </p:custDataLst>
          </p:nvPr>
        </p:nvSpPr>
        <p:spPr bwMode="auto">
          <a:xfrm flipV="1">
            <a:off x="5257800" y="1904994"/>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59" name="Rectangle 19"/>
          <p:cNvSpPr>
            <a:spLocks noChangeArrowheads="1"/>
          </p:cNvSpPr>
          <p:nvPr>
            <p:custDataLst>
              <p:tags r:id="rId8"/>
            </p:custDataLst>
          </p:nvPr>
        </p:nvSpPr>
        <p:spPr bwMode="auto">
          <a:xfrm>
            <a:off x="4419599" y="2133596"/>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60" name="Freeform 59"/>
          <p:cNvSpPr/>
          <p:nvPr>
            <p:custDataLst>
              <p:tags r:id="rId9"/>
            </p:custDataLst>
          </p:nvPr>
        </p:nvSpPr>
        <p:spPr>
          <a:xfrm>
            <a:off x="4800600" y="1219196"/>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Line 43"/>
          <p:cNvSpPr>
            <a:spLocks noChangeShapeType="1"/>
          </p:cNvSpPr>
          <p:nvPr>
            <p:custDataLst>
              <p:tags r:id="rId10"/>
            </p:custDataLst>
          </p:nvPr>
        </p:nvSpPr>
        <p:spPr bwMode="auto">
          <a:xfrm flipV="1">
            <a:off x="4114800" y="2285999"/>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2" name="Line 43"/>
          <p:cNvSpPr>
            <a:spLocks noChangeShapeType="1"/>
          </p:cNvSpPr>
          <p:nvPr>
            <p:custDataLst>
              <p:tags r:id="rId11"/>
            </p:custDataLst>
          </p:nvPr>
        </p:nvSpPr>
        <p:spPr bwMode="auto">
          <a:xfrm>
            <a:off x="3124200" y="3047997"/>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3" name="Text Box 11"/>
          <p:cNvSpPr txBox="1">
            <a:spLocks noChangeArrowheads="1"/>
          </p:cNvSpPr>
          <p:nvPr>
            <p:custDataLst>
              <p:tags r:id="rId12"/>
            </p:custDataLst>
          </p:nvPr>
        </p:nvSpPr>
        <p:spPr bwMode="auto">
          <a:xfrm rot="16200000">
            <a:off x="6629402" y="2133592"/>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4" name="Rectangle 4"/>
          <p:cNvSpPr>
            <a:spLocks noChangeArrowheads="1"/>
          </p:cNvSpPr>
          <p:nvPr>
            <p:custDataLst>
              <p:tags r:id="rId13"/>
            </p:custDataLst>
          </p:nvPr>
        </p:nvSpPr>
        <p:spPr bwMode="auto">
          <a:xfrm>
            <a:off x="6248400" y="2362195"/>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data</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65" name="Text Box 11"/>
          <p:cNvSpPr txBox="1">
            <a:spLocks noChangeArrowheads="1"/>
          </p:cNvSpPr>
          <p:nvPr>
            <p:custDataLst>
              <p:tags r:id="rId14"/>
            </p:custDataLst>
          </p:nvPr>
        </p:nvSpPr>
        <p:spPr bwMode="auto">
          <a:xfrm rot="16200000">
            <a:off x="2743202" y="2895596"/>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6" name="Line 43"/>
          <p:cNvSpPr>
            <a:spLocks noChangeShapeType="1"/>
          </p:cNvSpPr>
          <p:nvPr>
            <p:custDataLst>
              <p:tags r:id="rId15"/>
            </p:custDataLst>
          </p:nvPr>
        </p:nvSpPr>
        <p:spPr bwMode="auto">
          <a:xfrm flipV="1">
            <a:off x="4114800" y="1447791"/>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7" name="Line 43"/>
          <p:cNvSpPr>
            <a:spLocks noChangeShapeType="1"/>
          </p:cNvSpPr>
          <p:nvPr>
            <p:custDataLst>
              <p:tags r:id="rId16"/>
            </p:custDataLst>
          </p:nvPr>
        </p:nvSpPr>
        <p:spPr bwMode="auto">
          <a:xfrm>
            <a:off x="4648200" y="2514596"/>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68" name="Line 43"/>
          <p:cNvSpPr>
            <a:spLocks noChangeShapeType="1"/>
          </p:cNvSpPr>
          <p:nvPr>
            <p:custDataLst>
              <p:tags r:id="rId17"/>
            </p:custDataLst>
          </p:nvPr>
        </p:nvSpPr>
        <p:spPr bwMode="auto">
          <a:xfrm flipV="1">
            <a:off x="5791200" y="1904995"/>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9" name="Line 43"/>
          <p:cNvSpPr>
            <a:spLocks noChangeShapeType="1"/>
          </p:cNvSpPr>
          <p:nvPr>
            <p:custDataLst>
              <p:tags r:id="rId18"/>
            </p:custDataLst>
          </p:nvPr>
        </p:nvSpPr>
        <p:spPr bwMode="auto">
          <a:xfrm flipV="1">
            <a:off x="5791200" y="2895596"/>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0" name="Line 43"/>
          <p:cNvSpPr>
            <a:spLocks noChangeShapeType="1"/>
          </p:cNvSpPr>
          <p:nvPr>
            <p:custDataLst>
              <p:tags r:id="rId19"/>
            </p:custDataLst>
          </p:nvPr>
        </p:nvSpPr>
        <p:spPr bwMode="auto">
          <a:xfrm flipV="1">
            <a:off x="7086600" y="2895596"/>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1" name="Line 43"/>
          <p:cNvSpPr>
            <a:spLocks noChangeShapeType="1"/>
          </p:cNvSpPr>
          <p:nvPr>
            <p:custDataLst>
              <p:tags r:id="rId20"/>
            </p:custDataLst>
          </p:nvPr>
        </p:nvSpPr>
        <p:spPr bwMode="auto">
          <a:xfrm flipV="1">
            <a:off x="7924801" y="2895595"/>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2" name="Line 43"/>
          <p:cNvSpPr>
            <a:spLocks noChangeShapeType="1"/>
          </p:cNvSpPr>
          <p:nvPr>
            <p:custDataLst>
              <p:tags r:id="rId21"/>
            </p:custDataLst>
          </p:nvPr>
        </p:nvSpPr>
        <p:spPr bwMode="auto">
          <a:xfrm flipV="1">
            <a:off x="7924801" y="1904996"/>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3" name="Text Box 11"/>
          <p:cNvSpPr txBox="1">
            <a:spLocks noChangeArrowheads="1"/>
          </p:cNvSpPr>
          <p:nvPr>
            <p:custDataLst>
              <p:tags r:id="rId22"/>
            </p:custDataLst>
          </p:nvPr>
        </p:nvSpPr>
        <p:spPr bwMode="auto">
          <a:xfrm rot="16200000">
            <a:off x="2743202" y="2285997"/>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74" name="Text Box 11"/>
          <p:cNvSpPr txBox="1">
            <a:spLocks noChangeArrowheads="1"/>
          </p:cNvSpPr>
          <p:nvPr>
            <p:custDataLst>
              <p:tags r:id="rId23"/>
            </p:custDataLst>
          </p:nvPr>
        </p:nvSpPr>
        <p:spPr bwMode="auto">
          <a:xfrm rot="16200000">
            <a:off x="2743201" y="1447795"/>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75" name="Text Box 11"/>
          <p:cNvSpPr txBox="1">
            <a:spLocks noChangeArrowheads="1"/>
          </p:cNvSpPr>
          <p:nvPr>
            <p:custDataLst>
              <p:tags r:id="rId24"/>
            </p:custDataLst>
          </p:nvPr>
        </p:nvSpPr>
        <p:spPr bwMode="auto">
          <a:xfrm rot="16200000">
            <a:off x="5410204" y="2743196"/>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76" name="Text Box 11"/>
          <p:cNvSpPr txBox="1">
            <a:spLocks noChangeArrowheads="1"/>
          </p:cNvSpPr>
          <p:nvPr>
            <p:custDataLst>
              <p:tags r:id="rId25"/>
            </p:custDataLst>
          </p:nvPr>
        </p:nvSpPr>
        <p:spPr bwMode="auto">
          <a:xfrm rot="16200000">
            <a:off x="5410199" y="1752594"/>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1" name="Text Box 11"/>
          <p:cNvSpPr txBox="1">
            <a:spLocks noChangeArrowheads="1"/>
          </p:cNvSpPr>
          <p:nvPr>
            <p:custDataLst>
              <p:tags r:id="rId26"/>
            </p:custDataLst>
          </p:nvPr>
        </p:nvSpPr>
        <p:spPr bwMode="auto">
          <a:xfrm rot="16200000">
            <a:off x="7543801" y="2743195"/>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6" name="Text Box 11"/>
          <p:cNvSpPr txBox="1">
            <a:spLocks noChangeArrowheads="1"/>
          </p:cNvSpPr>
          <p:nvPr>
            <p:custDataLst>
              <p:tags r:id="rId27"/>
            </p:custDataLst>
          </p:nvPr>
        </p:nvSpPr>
        <p:spPr bwMode="auto">
          <a:xfrm rot="16200000">
            <a:off x="7543800" y="1752594"/>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7" name="Line 43"/>
          <p:cNvSpPr>
            <a:spLocks noChangeShapeType="1"/>
          </p:cNvSpPr>
          <p:nvPr>
            <p:custDataLst>
              <p:tags r:id="rId28"/>
            </p:custDataLst>
          </p:nvPr>
        </p:nvSpPr>
        <p:spPr bwMode="auto">
          <a:xfrm>
            <a:off x="6629400" y="1904996"/>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18" name="Rectangle 4"/>
          <p:cNvSpPr>
            <a:spLocks noChangeArrowheads="1"/>
          </p:cNvSpPr>
          <p:nvPr>
            <p:custDataLst>
              <p:tags r:id="rId29"/>
            </p:custDataLst>
          </p:nvPr>
        </p:nvSpPr>
        <p:spPr bwMode="auto">
          <a:xfrm>
            <a:off x="152400" y="2057396"/>
            <a:ext cx="762000"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inst</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119" name="Rectangle 19"/>
          <p:cNvSpPr>
            <a:spLocks noChangeArrowheads="1"/>
          </p:cNvSpPr>
          <p:nvPr>
            <p:custDataLst>
              <p:tags r:id="rId30"/>
            </p:custDataLst>
          </p:nvPr>
        </p:nvSpPr>
        <p:spPr bwMode="auto">
          <a:xfrm>
            <a:off x="8229601" y="1752596"/>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nvGrpSpPr>
          <p:cNvPr id="120" name="Group 110"/>
          <p:cNvGrpSpPr/>
          <p:nvPr>
            <p:custDataLst>
              <p:tags r:id="rId31"/>
            </p:custDataLst>
          </p:nvPr>
        </p:nvGrpSpPr>
        <p:grpSpPr>
          <a:xfrm>
            <a:off x="1752600" y="1371598"/>
            <a:ext cx="762001" cy="1295400"/>
            <a:chOff x="2590798" y="914401"/>
            <a:chExt cx="762001" cy="1295400"/>
          </a:xfrm>
          <a:solidFill>
            <a:schemeClr val="bg2"/>
          </a:solidFill>
        </p:grpSpPr>
        <p:sp>
          <p:nvSpPr>
            <p:cNvPr id="121" name="Rectangle 22"/>
            <p:cNvSpPr>
              <a:spLocks noChangeArrowheads="1"/>
            </p:cNvSpPr>
            <p:nvPr>
              <p:custDataLst>
                <p:tags r:id="rId52"/>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22" name="TextBox 121"/>
            <p:cNvSpPr txBox="1"/>
            <p:nvPr>
              <p:custDataLst>
                <p:tags r:id="rId53"/>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chemeClr val="bg1"/>
                  </a:solidFill>
                </a:rPr>
                <a:t>D</a:t>
              </a:r>
            </a:p>
          </p:txBody>
        </p:sp>
        <p:sp>
          <p:nvSpPr>
            <p:cNvPr id="123" name="TextBox 122"/>
            <p:cNvSpPr txBox="1"/>
            <p:nvPr>
              <p:custDataLst>
                <p:tags r:id="rId54"/>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B</a:t>
              </a:r>
            </a:p>
          </p:txBody>
        </p:sp>
        <p:sp>
          <p:nvSpPr>
            <p:cNvPr id="124" name="TextBox 123"/>
            <p:cNvSpPr txBox="1"/>
            <p:nvPr>
              <p:custDataLst>
                <p:tags r:id="rId55"/>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A</a:t>
              </a:r>
            </a:p>
          </p:txBody>
        </p:sp>
      </p:grpSp>
      <p:sp>
        <p:nvSpPr>
          <p:cNvPr id="125" name="Rectangle 19"/>
          <p:cNvSpPr>
            <a:spLocks noChangeArrowheads="1"/>
          </p:cNvSpPr>
          <p:nvPr>
            <p:custDataLst>
              <p:tags r:id="rId32"/>
            </p:custDataLst>
          </p:nvPr>
        </p:nvSpPr>
        <p:spPr bwMode="auto">
          <a:xfrm>
            <a:off x="3962400" y="1904999"/>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26" name="Rectangle 19"/>
          <p:cNvSpPr>
            <a:spLocks noChangeArrowheads="1"/>
          </p:cNvSpPr>
          <p:nvPr>
            <p:custDataLst>
              <p:tags r:id="rId33"/>
            </p:custDataLst>
          </p:nvPr>
        </p:nvSpPr>
        <p:spPr bwMode="auto">
          <a:xfrm>
            <a:off x="3962400" y="1066799"/>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27" name="Line 43"/>
          <p:cNvSpPr>
            <a:spLocks noChangeShapeType="1"/>
          </p:cNvSpPr>
          <p:nvPr>
            <p:custDataLst>
              <p:tags r:id="rId34"/>
            </p:custDataLst>
          </p:nvPr>
        </p:nvSpPr>
        <p:spPr bwMode="auto">
          <a:xfrm flipV="1">
            <a:off x="3124200" y="1600199"/>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28" name="Line 43"/>
          <p:cNvSpPr>
            <a:spLocks noChangeShapeType="1"/>
          </p:cNvSpPr>
          <p:nvPr>
            <p:custDataLst>
              <p:tags r:id="rId35"/>
            </p:custDataLst>
          </p:nvPr>
        </p:nvSpPr>
        <p:spPr bwMode="auto">
          <a:xfrm flipV="1">
            <a:off x="3352800" y="2209798"/>
            <a:ext cx="6096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p>
        </p:txBody>
      </p:sp>
      <p:sp>
        <p:nvSpPr>
          <p:cNvPr id="129" name="Line 43"/>
          <p:cNvSpPr>
            <a:spLocks noChangeShapeType="1"/>
          </p:cNvSpPr>
          <p:nvPr>
            <p:custDataLst>
              <p:tags r:id="rId36"/>
            </p:custDataLst>
          </p:nvPr>
        </p:nvSpPr>
        <p:spPr bwMode="auto">
          <a:xfrm flipV="1">
            <a:off x="3581400" y="1981198"/>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p>
        </p:txBody>
      </p:sp>
      <p:sp>
        <p:nvSpPr>
          <p:cNvPr id="130" name="Line 43"/>
          <p:cNvSpPr>
            <a:spLocks noChangeShapeType="1"/>
          </p:cNvSpPr>
          <p:nvPr>
            <p:custDataLst>
              <p:tags r:id="rId37"/>
            </p:custDataLst>
          </p:nvPr>
        </p:nvSpPr>
        <p:spPr bwMode="auto">
          <a:xfrm>
            <a:off x="3124200" y="2438397"/>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1" name="Line 43"/>
          <p:cNvSpPr>
            <a:spLocks noChangeShapeType="1"/>
          </p:cNvSpPr>
          <p:nvPr>
            <p:custDataLst>
              <p:tags r:id="rId38"/>
            </p:custDataLst>
          </p:nvPr>
        </p:nvSpPr>
        <p:spPr bwMode="auto">
          <a:xfrm flipH="1" flipV="1">
            <a:off x="3581400" y="838199"/>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132" name="Line 43"/>
          <p:cNvSpPr>
            <a:spLocks noChangeShapeType="1"/>
          </p:cNvSpPr>
          <p:nvPr>
            <p:custDataLst>
              <p:tags r:id="rId39"/>
            </p:custDataLst>
          </p:nvPr>
        </p:nvSpPr>
        <p:spPr bwMode="auto">
          <a:xfrm flipH="1">
            <a:off x="6096000" y="838199"/>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133" name="Line 43"/>
          <p:cNvSpPr>
            <a:spLocks noChangeShapeType="1"/>
          </p:cNvSpPr>
          <p:nvPr>
            <p:custDataLst>
              <p:tags r:id="rId40"/>
            </p:custDataLst>
          </p:nvPr>
        </p:nvSpPr>
        <p:spPr bwMode="auto">
          <a:xfrm flipV="1">
            <a:off x="3352800" y="1371599"/>
            <a:ext cx="6096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p>
        </p:txBody>
      </p:sp>
      <p:sp>
        <p:nvSpPr>
          <p:cNvPr id="137" name="Line 43"/>
          <p:cNvSpPr>
            <a:spLocks noChangeShapeType="1"/>
          </p:cNvSpPr>
          <p:nvPr>
            <p:custDataLst>
              <p:tags r:id="rId41"/>
            </p:custDataLst>
          </p:nvPr>
        </p:nvSpPr>
        <p:spPr bwMode="auto">
          <a:xfrm flipV="1">
            <a:off x="3581400" y="838197"/>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138" name="Line 43"/>
          <p:cNvSpPr>
            <a:spLocks noChangeShapeType="1"/>
          </p:cNvSpPr>
          <p:nvPr>
            <p:custDataLst>
              <p:tags r:id="rId42"/>
            </p:custDataLst>
          </p:nvPr>
        </p:nvSpPr>
        <p:spPr bwMode="auto">
          <a:xfrm flipV="1">
            <a:off x="3581400" y="1142999"/>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p>
        </p:txBody>
      </p:sp>
      <p:sp>
        <p:nvSpPr>
          <p:cNvPr id="139" name="Line 43"/>
          <p:cNvSpPr>
            <a:spLocks noChangeShapeType="1"/>
          </p:cNvSpPr>
          <p:nvPr>
            <p:custDataLst>
              <p:tags r:id="rId43"/>
            </p:custDataLst>
          </p:nvPr>
        </p:nvSpPr>
        <p:spPr bwMode="auto">
          <a:xfrm>
            <a:off x="8458201" y="2438396"/>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0" name="Line 43"/>
          <p:cNvSpPr>
            <a:spLocks noChangeShapeType="1"/>
          </p:cNvSpPr>
          <p:nvPr>
            <p:custDataLst>
              <p:tags r:id="rId44"/>
            </p:custDataLst>
          </p:nvPr>
        </p:nvSpPr>
        <p:spPr bwMode="auto">
          <a:xfrm>
            <a:off x="8839200" y="685799"/>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1" name="Line 43"/>
          <p:cNvSpPr>
            <a:spLocks noChangeShapeType="1"/>
          </p:cNvSpPr>
          <p:nvPr>
            <p:custDataLst>
              <p:tags r:id="rId45"/>
            </p:custDataLst>
          </p:nvPr>
        </p:nvSpPr>
        <p:spPr bwMode="auto">
          <a:xfrm flipH="1" flipV="1">
            <a:off x="1523999" y="685799"/>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2" name="Line 43"/>
          <p:cNvSpPr>
            <a:spLocks noChangeShapeType="1"/>
          </p:cNvSpPr>
          <p:nvPr>
            <p:custDataLst>
              <p:tags r:id="rId46"/>
            </p:custDataLst>
          </p:nvPr>
        </p:nvSpPr>
        <p:spPr bwMode="auto">
          <a:xfrm flipV="1">
            <a:off x="3352800" y="685799"/>
            <a:ext cx="0" cy="15240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143" name="Line 43"/>
          <p:cNvSpPr>
            <a:spLocks noChangeShapeType="1"/>
          </p:cNvSpPr>
          <p:nvPr>
            <p:custDataLst>
              <p:tags r:id="rId47"/>
            </p:custDataLst>
          </p:nvPr>
        </p:nvSpPr>
        <p:spPr bwMode="auto">
          <a:xfrm flipH="1">
            <a:off x="1524000" y="685799"/>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4" name="Line 43"/>
          <p:cNvSpPr>
            <a:spLocks noChangeShapeType="1"/>
          </p:cNvSpPr>
          <p:nvPr>
            <p:custDataLst>
              <p:tags r:id="rId48"/>
            </p:custDataLst>
          </p:nvPr>
        </p:nvSpPr>
        <p:spPr bwMode="auto">
          <a:xfrm>
            <a:off x="1524000" y="1981199"/>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2" name="TextBox 1"/>
          <p:cNvSpPr txBox="1"/>
          <p:nvPr/>
        </p:nvSpPr>
        <p:spPr>
          <a:xfrm>
            <a:off x="3493120" y="3195935"/>
            <a:ext cx="758541" cy="461665"/>
          </a:xfrm>
          <a:prstGeom prst="rect">
            <a:avLst/>
          </a:prstGeom>
          <a:noFill/>
        </p:spPr>
        <p:txBody>
          <a:bodyPr wrap="none" rtlCol="0">
            <a:spAutoFit/>
          </a:bodyPr>
          <a:lstStyle/>
          <a:p>
            <a:r>
              <a:rPr lang="en-US" sz="2400" b="1" dirty="0" smtClean="0">
                <a:solidFill>
                  <a:schemeClr val="bg1"/>
                </a:solidFill>
              </a:rPr>
              <a:t>NOP</a:t>
            </a:r>
            <a:endParaRPr lang="en-US" sz="2400" b="1" dirty="0"/>
          </a:p>
        </p:txBody>
      </p:sp>
      <p:sp>
        <p:nvSpPr>
          <p:cNvPr id="3" name="TextBox 2"/>
          <p:cNvSpPr txBox="1"/>
          <p:nvPr/>
        </p:nvSpPr>
        <p:spPr>
          <a:xfrm>
            <a:off x="1295400" y="3191470"/>
            <a:ext cx="1465466" cy="461665"/>
          </a:xfrm>
          <a:prstGeom prst="rect">
            <a:avLst/>
          </a:prstGeom>
          <a:noFill/>
        </p:spPr>
        <p:txBody>
          <a:bodyPr wrap="none" rtlCol="0">
            <a:spAutoFit/>
          </a:bodyPr>
          <a:lstStyle/>
          <a:p>
            <a:r>
              <a:rPr lang="en-US" sz="2400" dirty="0" smtClean="0">
                <a:solidFill>
                  <a:schemeClr val="bg1"/>
                </a:solidFill>
              </a:rPr>
              <a:t>or r6,</a:t>
            </a:r>
            <a:r>
              <a:rPr lang="en-US" sz="2400" dirty="0" smtClean="0">
                <a:solidFill>
                  <a:schemeClr val="accent5">
                    <a:lumMod val="60000"/>
                    <a:lumOff val="40000"/>
                  </a:schemeClr>
                </a:solidFill>
              </a:rPr>
              <a:t>r4</a:t>
            </a:r>
            <a:r>
              <a:rPr lang="en-US" sz="2400" dirty="0" smtClean="0">
                <a:solidFill>
                  <a:schemeClr val="bg1"/>
                </a:solidFill>
              </a:rPr>
              <a:t>,r1</a:t>
            </a:r>
            <a:endParaRPr lang="en-US" sz="2400" dirty="0">
              <a:solidFill>
                <a:schemeClr val="bg1"/>
              </a:solidFill>
            </a:endParaRPr>
          </a:p>
        </p:txBody>
      </p:sp>
      <p:sp>
        <p:nvSpPr>
          <p:cNvPr id="87" name="TextBox 86"/>
          <p:cNvSpPr txBox="1"/>
          <p:nvPr/>
        </p:nvSpPr>
        <p:spPr>
          <a:xfrm>
            <a:off x="5867400" y="3195935"/>
            <a:ext cx="1712328" cy="461665"/>
          </a:xfrm>
          <a:prstGeom prst="rect">
            <a:avLst/>
          </a:prstGeom>
          <a:noFill/>
        </p:spPr>
        <p:txBody>
          <a:bodyPr wrap="none" rtlCol="0">
            <a:spAutoFit/>
          </a:bodyPr>
          <a:lstStyle/>
          <a:p>
            <a:r>
              <a:rPr lang="en-US" sz="2400" dirty="0">
                <a:solidFill>
                  <a:schemeClr val="bg1"/>
                </a:solidFill>
              </a:rPr>
              <a:t>lw </a:t>
            </a:r>
            <a:r>
              <a:rPr lang="en-US" sz="2400" dirty="0">
                <a:solidFill>
                  <a:schemeClr val="accent5">
                    <a:lumMod val="60000"/>
                    <a:lumOff val="40000"/>
                  </a:schemeClr>
                </a:solidFill>
              </a:rPr>
              <a:t>r4</a:t>
            </a:r>
            <a:r>
              <a:rPr lang="en-US" sz="2400" dirty="0">
                <a:solidFill>
                  <a:schemeClr val="bg1"/>
                </a:solidFill>
              </a:rPr>
              <a:t>, 20(r8)</a:t>
            </a:r>
            <a:endParaRPr lang="en-US" sz="2400" dirty="0"/>
          </a:p>
        </p:txBody>
      </p:sp>
      <p:cxnSp>
        <p:nvCxnSpPr>
          <p:cNvPr id="91" name="Straight Arrow Connector 90"/>
          <p:cNvCxnSpPr/>
          <p:nvPr>
            <p:custDataLst>
              <p:tags r:id="rId49"/>
            </p:custDataLst>
          </p:nvPr>
        </p:nvCxnSpPr>
        <p:spPr>
          <a:xfrm rot="5400000">
            <a:off x="495300" y="5218906"/>
            <a:ext cx="31242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3" name="Table 92"/>
          <p:cNvGraphicFramePr>
            <a:graphicFrameLocks noGrp="1"/>
          </p:cNvGraphicFramePr>
          <p:nvPr>
            <p:custDataLst>
              <p:tags r:id="rId50"/>
            </p:custDataLst>
            <p:extLst>
              <p:ext uri="{D42A27DB-BD31-4B8C-83A1-F6EECF244321}">
                <p14:modId xmlns:p14="http://schemas.microsoft.com/office/powerpoint/2010/main" val="1157403645"/>
              </p:ext>
            </p:extLst>
          </p:nvPr>
        </p:nvGraphicFramePr>
        <p:xfrm>
          <a:off x="228601" y="3657598"/>
          <a:ext cx="8762999" cy="3048002"/>
        </p:xfrm>
        <a:graphic>
          <a:graphicData uri="http://schemas.openxmlformats.org/drawingml/2006/table">
            <a:tbl>
              <a:tblPr>
                <a:tableStyleId>{5C22544A-7EE6-4342-B048-85BDC9FD1C3A}</a:tableStyleId>
              </a:tblPr>
              <a:tblGrid>
                <a:gridCol w="182880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8001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800100">
                  <a:extLst>
                    <a:ext uri="{9D8B030D-6E8A-4147-A177-3AD203B41FA5}">
                      <a16:colId xmlns:a16="http://schemas.microsoft.com/office/drawing/2014/main" val="20006"/>
                    </a:ext>
                  </a:extLst>
                </a:gridCol>
                <a:gridCol w="800100">
                  <a:extLst>
                    <a:ext uri="{9D8B030D-6E8A-4147-A177-3AD203B41FA5}">
                      <a16:colId xmlns:a16="http://schemas.microsoft.com/office/drawing/2014/main" val="20007"/>
                    </a:ext>
                  </a:extLst>
                </a:gridCol>
                <a:gridCol w="800100">
                  <a:extLst>
                    <a:ext uri="{9D8B030D-6E8A-4147-A177-3AD203B41FA5}">
                      <a16:colId xmlns:a16="http://schemas.microsoft.com/office/drawing/2014/main" val="20008"/>
                    </a:ext>
                  </a:extLst>
                </a:gridCol>
                <a:gridCol w="533399">
                  <a:extLst>
                    <a:ext uri="{9D8B030D-6E8A-4147-A177-3AD203B41FA5}">
                      <a16:colId xmlns:a16="http://schemas.microsoft.com/office/drawing/2014/main" val="20009"/>
                    </a:ext>
                  </a:extLst>
                </a:gridCol>
              </a:tblGrid>
              <a:tr h="1240038">
                <a:tc>
                  <a:txBody>
                    <a:bodyPr/>
                    <a:lstStyle/>
                    <a:p>
                      <a:pPr algn="r"/>
                      <a:r>
                        <a:rPr lang="en-US" sz="2400" dirty="0" smtClean="0">
                          <a:solidFill>
                            <a:schemeClr val="bg1"/>
                          </a:solidFill>
                        </a:rPr>
                        <a:t>lw </a:t>
                      </a:r>
                      <a:r>
                        <a:rPr lang="en-US" sz="2400" dirty="0" smtClean="0">
                          <a:solidFill>
                            <a:schemeClr val="accent5">
                              <a:lumMod val="60000"/>
                              <a:lumOff val="40000"/>
                            </a:schemeClr>
                          </a:solidFill>
                        </a:rPr>
                        <a:t>r4</a:t>
                      </a:r>
                      <a:r>
                        <a:rPr lang="en-US" sz="2400" dirty="0" smtClean="0">
                          <a:solidFill>
                            <a:schemeClr val="bg1"/>
                          </a:solidFill>
                        </a:rPr>
                        <a:t>, 20(r8)</a:t>
                      </a: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4003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or</a:t>
                      </a:r>
                      <a:r>
                        <a:rPr lang="en-US" sz="2400" baseline="0" dirty="0" smtClean="0">
                          <a:solidFill>
                            <a:schemeClr val="bg1"/>
                          </a:solidFill>
                        </a:rPr>
                        <a:t> r6, r3, </a:t>
                      </a:r>
                      <a:r>
                        <a:rPr lang="en-US" sz="2400" baseline="0" dirty="0" smtClean="0">
                          <a:solidFill>
                            <a:srgbClr val="00B0F0"/>
                          </a:solidFill>
                        </a:rPr>
                        <a:t>r4</a:t>
                      </a:r>
                      <a:endParaRPr lang="en-US" sz="2400" dirty="0" smtClean="0">
                        <a:solidFill>
                          <a:srgbClr val="00B0F0"/>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67926">
                <a:tc>
                  <a:txBody>
                    <a:bodyPr/>
                    <a:lstStyle/>
                    <a:p>
                      <a:endParaRPr lang="en-US"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96" name="Straight Arrow Connector 95"/>
          <p:cNvCxnSpPr/>
          <p:nvPr>
            <p:custDataLst>
              <p:tags r:id="rId51"/>
            </p:custDataLst>
          </p:nvPr>
        </p:nvCxnSpPr>
        <p:spPr>
          <a:xfrm>
            <a:off x="2057407" y="3656011"/>
            <a:ext cx="6934193"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2209800" y="4038600"/>
            <a:ext cx="478016" cy="584775"/>
          </a:xfrm>
          <a:prstGeom prst="rect">
            <a:avLst/>
          </a:prstGeom>
          <a:noFill/>
        </p:spPr>
        <p:txBody>
          <a:bodyPr wrap="none" rtlCol="0">
            <a:spAutoFit/>
          </a:bodyPr>
          <a:lstStyle/>
          <a:p>
            <a:r>
              <a:rPr lang="en-US" sz="3200" dirty="0" smtClean="0">
                <a:solidFill>
                  <a:schemeClr val="bg1"/>
                </a:solidFill>
              </a:rPr>
              <a:t>IF</a:t>
            </a:r>
            <a:endParaRPr lang="en-US" sz="3200" dirty="0">
              <a:solidFill>
                <a:schemeClr val="bg1"/>
              </a:solidFill>
            </a:endParaRPr>
          </a:p>
        </p:txBody>
      </p:sp>
      <p:sp>
        <p:nvSpPr>
          <p:cNvPr id="101" name="TextBox 100"/>
          <p:cNvSpPr txBox="1"/>
          <p:nvPr/>
        </p:nvSpPr>
        <p:spPr>
          <a:xfrm>
            <a:off x="2950984" y="4038600"/>
            <a:ext cx="542136" cy="584775"/>
          </a:xfrm>
          <a:prstGeom prst="rect">
            <a:avLst/>
          </a:prstGeom>
          <a:noFill/>
        </p:spPr>
        <p:txBody>
          <a:bodyPr wrap="none" rtlCol="0">
            <a:spAutoFit/>
          </a:bodyPr>
          <a:lstStyle/>
          <a:p>
            <a:r>
              <a:rPr lang="en-US" sz="3200" dirty="0" smtClean="0">
                <a:solidFill>
                  <a:schemeClr val="bg1"/>
                </a:solidFill>
              </a:rPr>
              <a:t>ID</a:t>
            </a:r>
            <a:endParaRPr lang="en-US" sz="3200" dirty="0">
              <a:solidFill>
                <a:schemeClr val="bg1"/>
              </a:solidFill>
            </a:endParaRPr>
          </a:p>
        </p:txBody>
      </p:sp>
      <p:sp>
        <p:nvSpPr>
          <p:cNvPr id="102" name="TextBox 101"/>
          <p:cNvSpPr txBox="1"/>
          <p:nvPr/>
        </p:nvSpPr>
        <p:spPr>
          <a:xfrm>
            <a:off x="3733800" y="4038600"/>
            <a:ext cx="569387" cy="584776"/>
          </a:xfrm>
          <a:prstGeom prst="rect">
            <a:avLst/>
          </a:prstGeom>
          <a:noFill/>
        </p:spPr>
        <p:txBody>
          <a:bodyPr wrap="none" rtlCol="0">
            <a:spAutoFit/>
          </a:bodyPr>
          <a:lstStyle/>
          <a:p>
            <a:r>
              <a:rPr lang="en-US" sz="3200" dirty="0" smtClean="0">
                <a:solidFill>
                  <a:schemeClr val="bg1"/>
                </a:solidFill>
              </a:rPr>
              <a:t>Ex</a:t>
            </a:r>
            <a:endParaRPr lang="en-US" sz="3200" dirty="0">
              <a:solidFill>
                <a:schemeClr val="bg1"/>
              </a:solidFill>
            </a:endParaRPr>
          </a:p>
        </p:txBody>
      </p:sp>
      <p:sp>
        <p:nvSpPr>
          <p:cNvPr id="103" name="TextBox 102"/>
          <p:cNvSpPr txBox="1"/>
          <p:nvPr/>
        </p:nvSpPr>
        <p:spPr>
          <a:xfrm>
            <a:off x="4542425" y="4038600"/>
            <a:ext cx="535724" cy="584775"/>
          </a:xfrm>
          <a:prstGeom prst="rect">
            <a:avLst/>
          </a:prstGeom>
          <a:noFill/>
        </p:spPr>
        <p:txBody>
          <a:bodyPr wrap="none" rtlCol="0">
            <a:spAutoFit/>
          </a:bodyPr>
          <a:lstStyle/>
          <a:p>
            <a:r>
              <a:rPr lang="en-US" sz="3200" dirty="0">
                <a:solidFill>
                  <a:schemeClr val="bg1"/>
                </a:solidFill>
              </a:rPr>
              <a:t>M</a:t>
            </a:r>
          </a:p>
        </p:txBody>
      </p:sp>
      <p:sp>
        <p:nvSpPr>
          <p:cNvPr id="104" name="TextBox 103"/>
          <p:cNvSpPr txBox="1"/>
          <p:nvPr/>
        </p:nvSpPr>
        <p:spPr>
          <a:xfrm>
            <a:off x="5334000" y="4038600"/>
            <a:ext cx="550151" cy="584775"/>
          </a:xfrm>
          <a:prstGeom prst="rect">
            <a:avLst/>
          </a:prstGeom>
          <a:noFill/>
        </p:spPr>
        <p:txBody>
          <a:bodyPr wrap="none" rtlCol="0">
            <a:spAutoFit/>
          </a:bodyPr>
          <a:lstStyle/>
          <a:p>
            <a:r>
              <a:rPr lang="en-US" sz="3200" dirty="0" smtClean="0">
                <a:solidFill>
                  <a:schemeClr val="accent5">
                    <a:lumMod val="60000"/>
                    <a:lumOff val="40000"/>
                  </a:schemeClr>
                </a:solidFill>
              </a:rPr>
              <a:t>W</a:t>
            </a:r>
            <a:endParaRPr lang="en-US" sz="3200" dirty="0">
              <a:solidFill>
                <a:schemeClr val="accent5">
                  <a:lumMod val="60000"/>
                  <a:lumOff val="40000"/>
                </a:schemeClr>
              </a:solidFill>
            </a:endParaRPr>
          </a:p>
        </p:txBody>
      </p:sp>
      <p:sp>
        <p:nvSpPr>
          <p:cNvPr id="105" name="TextBox 104"/>
          <p:cNvSpPr txBox="1"/>
          <p:nvPr/>
        </p:nvSpPr>
        <p:spPr>
          <a:xfrm>
            <a:off x="3031249" y="5206425"/>
            <a:ext cx="478016" cy="584775"/>
          </a:xfrm>
          <a:prstGeom prst="rect">
            <a:avLst/>
          </a:prstGeom>
          <a:noFill/>
        </p:spPr>
        <p:txBody>
          <a:bodyPr wrap="none" rtlCol="0">
            <a:spAutoFit/>
          </a:bodyPr>
          <a:lstStyle/>
          <a:p>
            <a:r>
              <a:rPr lang="en-US" sz="3200" dirty="0" smtClean="0">
                <a:solidFill>
                  <a:schemeClr val="bg1"/>
                </a:solidFill>
              </a:rPr>
              <a:t>IF</a:t>
            </a:r>
            <a:endParaRPr lang="en-US" sz="3200" dirty="0">
              <a:solidFill>
                <a:schemeClr val="bg1"/>
              </a:solidFill>
            </a:endParaRPr>
          </a:p>
        </p:txBody>
      </p:sp>
      <p:sp>
        <p:nvSpPr>
          <p:cNvPr id="106" name="TextBox 105"/>
          <p:cNvSpPr txBox="1"/>
          <p:nvPr/>
        </p:nvSpPr>
        <p:spPr>
          <a:xfrm>
            <a:off x="3772433" y="5206425"/>
            <a:ext cx="747320" cy="584775"/>
          </a:xfrm>
          <a:prstGeom prst="rect">
            <a:avLst/>
          </a:prstGeom>
          <a:noFill/>
        </p:spPr>
        <p:txBody>
          <a:bodyPr wrap="none" rtlCol="0">
            <a:spAutoFit/>
          </a:bodyPr>
          <a:lstStyle/>
          <a:p>
            <a:r>
              <a:rPr lang="en-US" sz="3200" dirty="0" smtClean="0">
                <a:solidFill>
                  <a:schemeClr val="bg1"/>
                </a:solidFill>
              </a:rPr>
              <a:t>ID*</a:t>
            </a:r>
            <a:endParaRPr lang="en-US" sz="3200" dirty="0">
              <a:solidFill>
                <a:schemeClr val="bg1"/>
              </a:solidFill>
            </a:endParaRPr>
          </a:p>
        </p:txBody>
      </p:sp>
      <p:sp>
        <p:nvSpPr>
          <p:cNvPr id="107" name="TextBox 106"/>
          <p:cNvSpPr txBox="1"/>
          <p:nvPr/>
        </p:nvSpPr>
        <p:spPr>
          <a:xfrm>
            <a:off x="5325985" y="5206425"/>
            <a:ext cx="569387" cy="584776"/>
          </a:xfrm>
          <a:prstGeom prst="rect">
            <a:avLst/>
          </a:prstGeom>
          <a:noFill/>
        </p:spPr>
        <p:txBody>
          <a:bodyPr wrap="none" rtlCol="0">
            <a:spAutoFit/>
          </a:bodyPr>
          <a:lstStyle/>
          <a:p>
            <a:r>
              <a:rPr lang="en-US" sz="3200" dirty="0" smtClean="0">
                <a:solidFill>
                  <a:schemeClr val="accent5">
                    <a:lumMod val="60000"/>
                    <a:lumOff val="40000"/>
                  </a:schemeClr>
                </a:solidFill>
              </a:rPr>
              <a:t>Ex</a:t>
            </a:r>
            <a:endParaRPr lang="en-US" sz="3200" dirty="0">
              <a:solidFill>
                <a:schemeClr val="accent5">
                  <a:lumMod val="60000"/>
                  <a:lumOff val="40000"/>
                </a:schemeClr>
              </a:solidFill>
            </a:endParaRPr>
          </a:p>
        </p:txBody>
      </p:sp>
      <p:sp>
        <p:nvSpPr>
          <p:cNvPr id="108" name="TextBox 107"/>
          <p:cNvSpPr txBox="1"/>
          <p:nvPr/>
        </p:nvSpPr>
        <p:spPr>
          <a:xfrm>
            <a:off x="6134610" y="5206425"/>
            <a:ext cx="535724" cy="584775"/>
          </a:xfrm>
          <a:prstGeom prst="rect">
            <a:avLst/>
          </a:prstGeom>
          <a:noFill/>
        </p:spPr>
        <p:txBody>
          <a:bodyPr wrap="none" rtlCol="0">
            <a:spAutoFit/>
          </a:bodyPr>
          <a:lstStyle/>
          <a:p>
            <a:r>
              <a:rPr lang="en-US" sz="3200" dirty="0">
                <a:solidFill>
                  <a:schemeClr val="accent5">
                    <a:lumMod val="60000"/>
                    <a:lumOff val="40000"/>
                  </a:schemeClr>
                </a:solidFill>
              </a:rPr>
              <a:t>M</a:t>
            </a:r>
          </a:p>
        </p:txBody>
      </p:sp>
      <p:sp>
        <p:nvSpPr>
          <p:cNvPr id="109" name="TextBox 108"/>
          <p:cNvSpPr txBox="1"/>
          <p:nvPr/>
        </p:nvSpPr>
        <p:spPr>
          <a:xfrm>
            <a:off x="6926185" y="5206425"/>
            <a:ext cx="550151" cy="584775"/>
          </a:xfrm>
          <a:prstGeom prst="rect">
            <a:avLst/>
          </a:prstGeom>
          <a:noFill/>
        </p:spPr>
        <p:txBody>
          <a:bodyPr wrap="none" rtlCol="0">
            <a:spAutoFit/>
          </a:bodyPr>
          <a:lstStyle/>
          <a:p>
            <a:r>
              <a:rPr lang="en-US" sz="3200" dirty="0" smtClean="0">
                <a:solidFill>
                  <a:schemeClr val="accent5">
                    <a:lumMod val="60000"/>
                    <a:lumOff val="40000"/>
                  </a:schemeClr>
                </a:solidFill>
              </a:rPr>
              <a:t>W</a:t>
            </a:r>
            <a:endParaRPr lang="en-US" sz="3200" dirty="0">
              <a:solidFill>
                <a:schemeClr val="accent5">
                  <a:lumMod val="60000"/>
                  <a:lumOff val="40000"/>
                </a:schemeClr>
              </a:solidFill>
            </a:endParaRPr>
          </a:p>
        </p:txBody>
      </p:sp>
      <p:sp>
        <p:nvSpPr>
          <p:cNvPr id="110" name="TextBox 109"/>
          <p:cNvSpPr txBox="1"/>
          <p:nvPr/>
        </p:nvSpPr>
        <p:spPr>
          <a:xfrm>
            <a:off x="4520681" y="5225044"/>
            <a:ext cx="542136" cy="584775"/>
          </a:xfrm>
          <a:prstGeom prst="rect">
            <a:avLst/>
          </a:prstGeom>
          <a:solidFill>
            <a:schemeClr val="bg2"/>
          </a:solidFill>
        </p:spPr>
        <p:txBody>
          <a:bodyPr wrap="none" rtlCol="0">
            <a:spAutoFit/>
          </a:bodyPr>
          <a:lstStyle/>
          <a:p>
            <a:r>
              <a:rPr lang="en-US" sz="3200" dirty="0" smtClean="0">
                <a:solidFill>
                  <a:schemeClr val="bg1"/>
                </a:solidFill>
              </a:rPr>
              <a:t>ID</a:t>
            </a:r>
            <a:endParaRPr lang="en-US" sz="3200" dirty="0">
              <a:solidFill>
                <a:schemeClr val="bg1"/>
              </a:solidFill>
            </a:endParaRPr>
          </a:p>
        </p:txBody>
      </p:sp>
      <p:sp>
        <p:nvSpPr>
          <p:cNvPr id="112" name="Oval 111"/>
          <p:cNvSpPr/>
          <p:nvPr/>
        </p:nvSpPr>
        <p:spPr>
          <a:xfrm>
            <a:off x="4491160" y="5270211"/>
            <a:ext cx="734667" cy="457201"/>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p:cNvCxnSpPr>
            <a:endCxn id="107" idx="1"/>
          </p:cNvCxnSpPr>
          <p:nvPr/>
        </p:nvCxnSpPr>
        <p:spPr>
          <a:xfrm>
            <a:off x="5225827" y="4330987"/>
            <a:ext cx="100158" cy="1167826"/>
          </a:xfrm>
          <a:prstGeom prst="line">
            <a:avLst/>
          </a:prstGeom>
          <a:ln w="25400">
            <a:solidFill>
              <a:schemeClr val="accent5">
                <a:lumMod val="60000"/>
                <a:lumOff val="40000"/>
              </a:schemeClr>
            </a:solidFill>
            <a:headEnd type="oval" w="lg" len="lg"/>
            <a:tailEnd type="arrow" w="lg" len="lg"/>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4457132" y="4734580"/>
            <a:ext cx="800668" cy="523220"/>
          </a:xfrm>
          <a:prstGeom prst="rect">
            <a:avLst/>
          </a:prstGeom>
          <a:noFill/>
        </p:spPr>
        <p:txBody>
          <a:bodyPr wrap="none" rtlCol="0">
            <a:spAutoFit/>
          </a:bodyPr>
          <a:lstStyle/>
          <a:p>
            <a:r>
              <a:rPr lang="en-US" sz="2800" dirty="0" smtClean="0">
                <a:solidFill>
                  <a:schemeClr val="accent5">
                    <a:lumMod val="60000"/>
                    <a:lumOff val="40000"/>
                  </a:schemeClr>
                </a:solidFill>
              </a:rPr>
              <a:t>Stall</a:t>
            </a:r>
            <a:endParaRPr lang="en-US" sz="2800" dirty="0">
              <a:solidFill>
                <a:schemeClr val="accent5">
                  <a:lumMod val="60000"/>
                  <a:lumOff val="40000"/>
                </a:schemeClr>
              </a:solidFill>
            </a:endParaRPr>
          </a:p>
        </p:txBody>
      </p:sp>
      <p:sp>
        <p:nvSpPr>
          <p:cNvPr id="145" name="Oval 144"/>
          <p:cNvSpPr/>
          <p:nvPr/>
        </p:nvSpPr>
        <p:spPr>
          <a:xfrm>
            <a:off x="685798" y="4114800"/>
            <a:ext cx="457202" cy="3810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1600200" y="5334000"/>
            <a:ext cx="457202" cy="3810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7" name="Straight Arrow Connector 146"/>
          <p:cNvCxnSpPr>
            <a:stCxn id="145" idx="5"/>
            <a:endCxn id="146" idx="0"/>
          </p:cNvCxnSpPr>
          <p:nvPr/>
        </p:nvCxnSpPr>
        <p:spPr>
          <a:xfrm>
            <a:off x="1076044" y="4440004"/>
            <a:ext cx="752757" cy="893996"/>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251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13"/>
                                        </p:tgtEl>
                                        <p:attrNameLst>
                                          <p:attrName>style.visibility</p:attrName>
                                        </p:attrNameLst>
                                      </p:cBhvr>
                                      <p:to>
                                        <p:strVal val="visible"/>
                                      </p:to>
                                    </p:set>
                                    <p:animEffect transition="in" filter="wipe(up)">
                                      <p:cBhvr>
                                        <p:cTn id="19" dur="500"/>
                                        <p:tgtEl>
                                          <p:spTgt spid="11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7" grpId="0"/>
      <p:bldP spid="108" grpId="0"/>
      <p:bldP spid="109" grpId="0"/>
      <p:bldP spid="112" grpId="0" animBg="1"/>
      <p:bldP spid="114"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304"/>
          <p:cNvSpPr>
            <a:spLocks noGrp="1"/>
          </p:cNvSpPr>
          <p:nvPr>
            <p:ph type="title"/>
            <p:custDataLst>
              <p:tags r:id="rId1"/>
            </p:custDataLst>
          </p:nvPr>
        </p:nvSpPr>
        <p:spPr>
          <a:xfrm>
            <a:off x="228600" y="0"/>
            <a:ext cx="8686800" cy="533400"/>
          </a:xfrm>
        </p:spPr>
        <p:txBody>
          <a:bodyPr>
            <a:normAutofit fontScale="90000"/>
          </a:bodyPr>
          <a:lstStyle/>
          <a:p>
            <a:r>
              <a:rPr lang="en-US" dirty="0" smtClean="0"/>
              <a:t>Load-Use Stall (3)</a:t>
            </a:r>
            <a:endParaRPr lang="en-US" dirty="0"/>
          </a:p>
        </p:txBody>
      </p:sp>
      <p:sp>
        <p:nvSpPr>
          <p:cNvPr id="4" name="Slide Number Placeholder 3"/>
          <p:cNvSpPr>
            <a:spLocks noGrp="1"/>
          </p:cNvSpPr>
          <p:nvPr>
            <p:ph type="sldNum" sz="quarter" idx="12"/>
          </p:nvPr>
        </p:nvSpPr>
        <p:spPr/>
        <p:txBody>
          <a:bodyPr/>
          <a:lstStyle/>
          <a:p>
            <a:fld id="{DAD0A56F-BD0F-4BDF-9912-D1E89E9626C0}" type="slidenum">
              <a:rPr lang="en-US" smtClean="0"/>
              <a:t>118</a:t>
            </a:fld>
            <a:endParaRPr lang="en-US"/>
          </a:p>
        </p:txBody>
      </p:sp>
      <p:sp>
        <p:nvSpPr>
          <p:cNvPr id="53" name="Text Box 11"/>
          <p:cNvSpPr txBox="1">
            <a:spLocks noChangeArrowheads="1"/>
          </p:cNvSpPr>
          <p:nvPr>
            <p:custDataLst>
              <p:tags r:id="rId2"/>
            </p:custDataLst>
          </p:nvPr>
        </p:nvSpPr>
        <p:spPr bwMode="auto">
          <a:xfrm rot="16200000">
            <a:off x="76201" y="2133597"/>
            <a:ext cx="22860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4" name="Text Box 11"/>
          <p:cNvSpPr txBox="1">
            <a:spLocks noChangeArrowheads="1"/>
          </p:cNvSpPr>
          <p:nvPr>
            <p:custDataLst>
              <p:tags r:id="rId3"/>
            </p:custDataLst>
          </p:nvPr>
        </p:nvSpPr>
        <p:spPr bwMode="auto">
          <a:xfrm rot="16200000">
            <a:off x="1828804" y="2133595"/>
            <a:ext cx="22860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5" name="Line 43"/>
          <p:cNvSpPr>
            <a:spLocks noChangeShapeType="1"/>
          </p:cNvSpPr>
          <p:nvPr>
            <p:custDataLst>
              <p:tags r:id="rId4"/>
            </p:custDataLst>
          </p:nvPr>
        </p:nvSpPr>
        <p:spPr bwMode="auto">
          <a:xfrm>
            <a:off x="2514601" y="2438398"/>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56" name="Line 43"/>
          <p:cNvSpPr>
            <a:spLocks noChangeShapeType="1"/>
          </p:cNvSpPr>
          <p:nvPr>
            <p:custDataLst>
              <p:tags r:id="rId5"/>
            </p:custDataLst>
          </p:nvPr>
        </p:nvSpPr>
        <p:spPr bwMode="auto">
          <a:xfrm>
            <a:off x="2514601" y="1600198"/>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57" name="Text Box 11"/>
          <p:cNvSpPr txBox="1">
            <a:spLocks noChangeArrowheads="1"/>
          </p:cNvSpPr>
          <p:nvPr>
            <p:custDataLst>
              <p:tags r:id="rId6"/>
            </p:custDataLst>
          </p:nvPr>
        </p:nvSpPr>
        <p:spPr bwMode="auto">
          <a:xfrm rot="16200000">
            <a:off x="4495802" y="2133592"/>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8" name="Line 43"/>
          <p:cNvSpPr>
            <a:spLocks noChangeShapeType="1"/>
          </p:cNvSpPr>
          <p:nvPr>
            <p:custDataLst>
              <p:tags r:id="rId7"/>
            </p:custDataLst>
          </p:nvPr>
        </p:nvSpPr>
        <p:spPr bwMode="auto">
          <a:xfrm flipV="1">
            <a:off x="5257800" y="1904994"/>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59" name="Rectangle 19"/>
          <p:cNvSpPr>
            <a:spLocks noChangeArrowheads="1"/>
          </p:cNvSpPr>
          <p:nvPr>
            <p:custDataLst>
              <p:tags r:id="rId8"/>
            </p:custDataLst>
          </p:nvPr>
        </p:nvSpPr>
        <p:spPr bwMode="auto">
          <a:xfrm>
            <a:off x="4419599" y="2133596"/>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60" name="Freeform 59"/>
          <p:cNvSpPr/>
          <p:nvPr>
            <p:custDataLst>
              <p:tags r:id="rId9"/>
            </p:custDataLst>
          </p:nvPr>
        </p:nvSpPr>
        <p:spPr>
          <a:xfrm>
            <a:off x="4800600" y="1219196"/>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Line 43"/>
          <p:cNvSpPr>
            <a:spLocks noChangeShapeType="1"/>
          </p:cNvSpPr>
          <p:nvPr>
            <p:custDataLst>
              <p:tags r:id="rId10"/>
            </p:custDataLst>
          </p:nvPr>
        </p:nvSpPr>
        <p:spPr bwMode="auto">
          <a:xfrm flipV="1">
            <a:off x="4114800" y="2285999"/>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2" name="Line 43"/>
          <p:cNvSpPr>
            <a:spLocks noChangeShapeType="1"/>
          </p:cNvSpPr>
          <p:nvPr>
            <p:custDataLst>
              <p:tags r:id="rId11"/>
            </p:custDataLst>
          </p:nvPr>
        </p:nvSpPr>
        <p:spPr bwMode="auto">
          <a:xfrm>
            <a:off x="3124200" y="3047997"/>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3" name="Text Box 11"/>
          <p:cNvSpPr txBox="1">
            <a:spLocks noChangeArrowheads="1"/>
          </p:cNvSpPr>
          <p:nvPr>
            <p:custDataLst>
              <p:tags r:id="rId12"/>
            </p:custDataLst>
          </p:nvPr>
        </p:nvSpPr>
        <p:spPr bwMode="auto">
          <a:xfrm rot="16200000">
            <a:off x="6629402" y="2133592"/>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4" name="Rectangle 4"/>
          <p:cNvSpPr>
            <a:spLocks noChangeArrowheads="1"/>
          </p:cNvSpPr>
          <p:nvPr>
            <p:custDataLst>
              <p:tags r:id="rId13"/>
            </p:custDataLst>
          </p:nvPr>
        </p:nvSpPr>
        <p:spPr bwMode="auto">
          <a:xfrm>
            <a:off x="6248400" y="2362195"/>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data</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65" name="Text Box 11"/>
          <p:cNvSpPr txBox="1">
            <a:spLocks noChangeArrowheads="1"/>
          </p:cNvSpPr>
          <p:nvPr>
            <p:custDataLst>
              <p:tags r:id="rId14"/>
            </p:custDataLst>
          </p:nvPr>
        </p:nvSpPr>
        <p:spPr bwMode="auto">
          <a:xfrm rot="16200000">
            <a:off x="2743202" y="2895596"/>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6" name="Line 43"/>
          <p:cNvSpPr>
            <a:spLocks noChangeShapeType="1"/>
          </p:cNvSpPr>
          <p:nvPr>
            <p:custDataLst>
              <p:tags r:id="rId15"/>
            </p:custDataLst>
          </p:nvPr>
        </p:nvSpPr>
        <p:spPr bwMode="auto">
          <a:xfrm flipV="1">
            <a:off x="4114800" y="1447791"/>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7" name="Line 43"/>
          <p:cNvSpPr>
            <a:spLocks noChangeShapeType="1"/>
          </p:cNvSpPr>
          <p:nvPr>
            <p:custDataLst>
              <p:tags r:id="rId16"/>
            </p:custDataLst>
          </p:nvPr>
        </p:nvSpPr>
        <p:spPr bwMode="auto">
          <a:xfrm>
            <a:off x="4648200" y="2514596"/>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68" name="Line 43"/>
          <p:cNvSpPr>
            <a:spLocks noChangeShapeType="1"/>
          </p:cNvSpPr>
          <p:nvPr>
            <p:custDataLst>
              <p:tags r:id="rId17"/>
            </p:custDataLst>
          </p:nvPr>
        </p:nvSpPr>
        <p:spPr bwMode="auto">
          <a:xfrm flipV="1">
            <a:off x="5791200" y="1904995"/>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9" name="Line 43"/>
          <p:cNvSpPr>
            <a:spLocks noChangeShapeType="1"/>
          </p:cNvSpPr>
          <p:nvPr>
            <p:custDataLst>
              <p:tags r:id="rId18"/>
            </p:custDataLst>
          </p:nvPr>
        </p:nvSpPr>
        <p:spPr bwMode="auto">
          <a:xfrm flipV="1">
            <a:off x="5791200" y="2895596"/>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0" name="Line 43"/>
          <p:cNvSpPr>
            <a:spLocks noChangeShapeType="1"/>
          </p:cNvSpPr>
          <p:nvPr>
            <p:custDataLst>
              <p:tags r:id="rId19"/>
            </p:custDataLst>
          </p:nvPr>
        </p:nvSpPr>
        <p:spPr bwMode="auto">
          <a:xfrm flipV="1">
            <a:off x="7086600" y="2895596"/>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1" name="Line 43"/>
          <p:cNvSpPr>
            <a:spLocks noChangeShapeType="1"/>
          </p:cNvSpPr>
          <p:nvPr>
            <p:custDataLst>
              <p:tags r:id="rId20"/>
            </p:custDataLst>
          </p:nvPr>
        </p:nvSpPr>
        <p:spPr bwMode="auto">
          <a:xfrm flipV="1">
            <a:off x="7924801" y="2895595"/>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2" name="Line 43"/>
          <p:cNvSpPr>
            <a:spLocks noChangeShapeType="1"/>
          </p:cNvSpPr>
          <p:nvPr>
            <p:custDataLst>
              <p:tags r:id="rId21"/>
            </p:custDataLst>
          </p:nvPr>
        </p:nvSpPr>
        <p:spPr bwMode="auto">
          <a:xfrm flipV="1">
            <a:off x="7924801" y="1904996"/>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3" name="Text Box 11"/>
          <p:cNvSpPr txBox="1">
            <a:spLocks noChangeArrowheads="1"/>
          </p:cNvSpPr>
          <p:nvPr>
            <p:custDataLst>
              <p:tags r:id="rId22"/>
            </p:custDataLst>
          </p:nvPr>
        </p:nvSpPr>
        <p:spPr bwMode="auto">
          <a:xfrm rot="16200000">
            <a:off x="2743202" y="2285997"/>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74" name="Text Box 11"/>
          <p:cNvSpPr txBox="1">
            <a:spLocks noChangeArrowheads="1"/>
          </p:cNvSpPr>
          <p:nvPr>
            <p:custDataLst>
              <p:tags r:id="rId23"/>
            </p:custDataLst>
          </p:nvPr>
        </p:nvSpPr>
        <p:spPr bwMode="auto">
          <a:xfrm rot="16200000">
            <a:off x="2743201" y="1447795"/>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75" name="Text Box 11"/>
          <p:cNvSpPr txBox="1">
            <a:spLocks noChangeArrowheads="1"/>
          </p:cNvSpPr>
          <p:nvPr>
            <p:custDataLst>
              <p:tags r:id="rId24"/>
            </p:custDataLst>
          </p:nvPr>
        </p:nvSpPr>
        <p:spPr bwMode="auto">
          <a:xfrm rot="16200000">
            <a:off x="5410204" y="2743196"/>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76" name="Text Box 11"/>
          <p:cNvSpPr txBox="1">
            <a:spLocks noChangeArrowheads="1"/>
          </p:cNvSpPr>
          <p:nvPr>
            <p:custDataLst>
              <p:tags r:id="rId25"/>
            </p:custDataLst>
          </p:nvPr>
        </p:nvSpPr>
        <p:spPr bwMode="auto">
          <a:xfrm rot="16200000">
            <a:off x="5410199" y="1752594"/>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1" name="Text Box 11"/>
          <p:cNvSpPr txBox="1">
            <a:spLocks noChangeArrowheads="1"/>
          </p:cNvSpPr>
          <p:nvPr>
            <p:custDataLst>
              <p:tags r:id="rId26"/>
            </p:custDataLst>
          </p:nvPr>
        </p:nvSpPr>
        <p:spPr bwMode="auto">
          <a:xfrm rot="16200000">
            <a:off x="7543801" y="2743195"/>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6" name="Text Box 11"/>
          <p:cNvSpPr txBox="1">
            <a:spLocks noChangeArrowheads="1"/>
          </p:cNvSpPr>
          <p:nvPr>
            <p:custDataLst>
              <p:tags r:id="rId27"/>
            </p:custDataLst>
          </p:nvPr>
        </p:nvSpPr>
        <p:spPr bwMode="auto">
          <a:xfrm rot="16200000">
            <a:off x="7543800" y="1752594"/>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7" name="Line 43"/>
          <p:cNvSpPr>
            <a:spLocks noChangeShapeType="1"/>
          </p:cNvSpPr>
          <p:nvPr>
            <p:custDataLst>
              <p:tags r:id="rId28"/>
            </p:custDataLst>
          </p:nvPr>
        </p:nvSpPr>
        <p:spPr bwMode="auto">
          <a:xfrm>
            <a:off x="6629400" y="1904996"/>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18" name="Rectangle 4"/>
          <p:cNvSpPr>
            <a:spLocks noChangeArrowheads="1"/>
          </p:cNvSpPr>
          <p:nvPr>
            <p:custDataLst>
              <p:tags r:id="rId29"/>
            </p:custDataLst>
          </p:nvPr>
        </p:nvSpPr>
        <p:spPr bwMode="auto">
          <a:xfrm>
            <a:off x="152400" y="2057396"/>
            <a:ext cx="762000"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inst</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119" name="Rectangle 19"/>
          <p:cNvSpPr>
            <a:spLocks noChangeArrowheads="1"/>
          </p:cNvSpPr>
          <p:nvPr>
            <p:custDataLst>
              <p:tags r:id="rId30"/>
            </p:custDataLst>
          </p:nvPr>
        </p:nvSpPr>
        <p:spPr bwMode="auto">
          <a:xfrm>
            <a:off x="8229601" y="1752596"/>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nvGrpSpPr>
          <p:cNvPr id="120" name="Group 110"/>
          <p:cNvGrpSpPr/>
          <p:nvPr>
            <p:custDataLst>
              <p:tags r:id="rId31"/>
            </p:custDataLst>
          </p:nvPr>
        </p:nvGrpSpPr>
        <p:grpSpPr>
          <a:xfrm>
            <a:off x="1752600" y="1371598"/>
            <a:ext cx="762001" cy="1295400"/>
            <a:chOff x="2590798" y="914401"/>
            <a:chExt cx="762001" cy="1295400"/>
          </a:xfrm>
          <a:solidFill>
            <a:schemeClr val="bg2"/>
          </a:solidFill>
        </p:grpSpPr>
        <p:sp>
          <p:nvSpPr>
            <p:cNvPr id="121" name="Rectangle 22"/>
            <p:cNvSpPr>
              <a:spLocks noChangeArrowheads="1"/>
            </p:cNvSpPr>
            <p:nvPr>
              <p:custDataLst>
                <p:tags r:id="rId52"/>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22" name="TextBox 121"/>
            <p:cNvSpPr txBox="1"/>
            <p:nvPr>
              <p:custDataLst>
                <p:tags r:id="rId53"/>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chemeClr val="bg1"/>
                  </a:solidFill>
                </a:rPr>
                <a:t>D</a:t>
              </a:r>
            </a:p>
          </p:txBody>
        </p:sp>
        <p:sp>
          <p:nvSpPr>
            <p:cNvPr id="123" name="TextBox 122"/>
            <p:cNvSpPr txBox="1"/>
            <p:nvPr>
              <p:custDataLst>
                <p:tags r:id="rId54"/>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B</a:t>
              </a:r>
            </a:p>
          </p:txBody>
        </p:sp>
        <p:sp>
          <p:nvSpPr>
            <p:cNvPr id="124" name="TextBox 123"/>
            <p:cNvSpPr txBox="1"/>
            <p:nvPr>
              <p:custDataLst>
                <p:tags r:id="rId55"/>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A</a:t>
              </a:r>
            </a:p>
          </p:txBody>
        </p:sp>
      </p:grpSp>
      <p:sp>
        <p:nvSpPr>
          <p:cNvPr id="125" name="Rectangle 19"/>
          <p:cNvSpPr>
            <a:spLocks noChangeArrowheads="1"/>
          </p:cNvSpPr>
          <p:nvPr>
            <p:custDataLst>
              <p:tags r:id="rId32"/>
            </p:custDataLst>
          </p:nvPr>
        </p:nvSpPr>
        <p:spPr bwMode="auto">
          <a:xfrm>
            <a:off x="3962400" y="1904999"/>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26" name="Rectangle 19"/>
          <p:cNvSpPr>
            <a:spLocks noChangeArrowheads="1"/>
          </p:cNvSpPr>
          <p:nvPr>
            <p:custDataLst>
              <p:tags r:id="rId33"/>
            </p:custDataLst>
          </p:nvPr>
        </p:nvSpPr>
        <p:spPr bwMode="auto">
          <a:xfrm>
            <a:off x="3962400" y="1066799"/>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27" name="Line 43"/>
          <p:cNvSpPr>
            <a:spLocks noChangeShapeType="1"/>
          </p:cNvSpPr>
          <p:nvPr>
            <p:custDataLst>
              <p:tags r:id="rId34"/>
            </p:custDataLst>
          </p:nvPr>
        </p:nvSpPr>
        <p:spPr bwMode="auto">
          <a:xfrm flipV="1">
            <a:off x="3124200" y="1600199"/>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28" name="Line 43"/>
          <p:cNvSpPr>
            <a:spLocks noChangeShapeType="1"/>
          </p:cNvSpPr>
          <p:nvPr>
            <p:custDataLst>
              <p:tags r:id="rId35"/>
            </p:custDataLst>
          </p:nvPr>
        </p:nvSpPr>
        <p:spPr bwMode="auto">
          <a:xfrm flipV="1">
            <a:off x="3352800" y="2209798"/>
            <a:ext cx="6096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p>
        </p:txBody>
      </p:sp>
      <p:sp>
        <p:nvSpPr>
          <p:cNvPr id="129" name="Line 43"/>
          <p:cNvSpPr>
            <a:spLocks noChangeShapeType="1"/>
          </p:cNvSpPr>
          <p:nvPr>
            <p:custDataLst>
              <p:tags r:id="rId36"/>
            </p:custDataLst>
          </p:nvPr>
        </p:nvSpPr>
        <p:spPr bwMode="auto">
          <a:xfrm flipV="1">
            <a:off x="3581400" y="1981198"/>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p>
        </p:txBody>
      </p:sp>
      <p:sp>
        <p:nvSpPr>
          <p:cNvPr id="130" name="Line 43"/>
          <p:cNvSpPr>
            <a:spLocks noChangeShapeType="1"/>
          </p:cNvSpPr>
          <p:nvPr>
            <p:custDataLst>
              <p:tags r:id="rId37"/>
            </p:custDataLst>
          </p:nvPr>
        </p:nvSpPr>
        <p:spPr bwMode="auto">
          <a:xfrm>
            <a:off x="3124200" y="2438397"/>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1" name="Line 43"/>
          <p:cNvSpPr>
            <a:spLocks noChangeShapeType="1"/>
          </p:cNvSpPr>
          <p:nvPr>
            <p:custDataLst>
              <p:tags r:id="rId38"/>
            </p:custDataLst>
          </p:nvPr>
        </p:nvSpPr>
        <p:spPr bwMode="auto">
          <a:xfrm flipH="1" flipV="1">
            <a:off x="3581400" y="838199"/>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132" name="Line 43"/>
          <p:cNvSpPr>
            <a:spLocks noChangeShapeType="1"/>
          </p:cNvSpPr>
          <p:nvPr>
            <p:custDataLst>
              <p:tags r:id="rId39"/>
            </p:custDataLst>
          </p:nvPr>
        </p:nvSpPr>
        <p:spPr bwMode="auto">
          <a:xfrm flipH="1">
            <a:off x="6096000" y="838199"/>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133" name="Line 43"/>
          <p:cNvSpPr>
            <a:spLocks noChangeShapeType="1"/>
          </p:cNvSpPr>
          <p:nvPr>
            <p:custDataLst>
              <p:tags r:id="rId40"/>
            </p:custDataLst>
          </p:nvPr>
        </p:nvSpPr>
        <p:spPr bwMode="auto">
          <a:xfrm flipV="1">
            <a:off x="3352800" y="1371599"/>
            <a:ext cx="6096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p>
        </p:txBody>
      </p:sp>
      <p:sp>
        <p:nvSpPr>
          <p:cNvPr id="137" name="Line 43"/>
          <p:cNvSpPr>
            <a:spLocks noChangeShapeType="1"/>
          </p:cNvSpPr>
          <p:nvPr>
            <p:custDataLst>
              <p:tags r:id="rId41"/>
            </p:custDataLst>
          </p:nvPr>
        </p:nvSpPr>
        <p:spPr bwMode="auto">
          <a:xfrm flipV="1">
            <a:off x="3581400" y="838197"/>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138" name="Line 43"/>
          <p:cNvSpPr>
            <a:spLocks noChangeShapeType="1"/>
          </p:cNvSpPr>
          <p:nvPr>
            <p:custDataLst>
              <p:tags r:id="rId42"/>
            </p:custDataLst>
          </p:nvPr>
        </p:nvSpPr>
        <p:spPr bwMode="auto">
          <a:xfrm flipV="1">
            <a:off x="3581400" y="1142999"/>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p>
        </p:txBody>
      </p:sp>
      <p:sp>
        <p:nvSpPr>
          <p:cNvPr id="139" name="Line 43"/>
          <p:cNvSpPr>
            <a:spLocks noChangeShapeType="1"/>
          </p:cNvSpPr>
          <p:nvPr>
            <p:custDataLst>
              <p:tags r:id="rId43"/>
            </p:custDataLst>
          </p:nvPr>
        </p:nvSpPr>
        <p:spPr bwMode="auto">
          <a:xfrm>
            <a:off x="8458201" y="2438396"/>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0" name="Line 43"/>
          <p:cNvSpPr>
            <a:spLocks noChangeShapeType="1"/>
          </p:cNvSpPr>
          <p:nvPr>
            <p:custDataLst>
              <p:tags r:id="rId44"/>
            </p:custDataLst>
          </p:nvPr>
        </p:nvSpPr>
        <p:spPr bwMode="auto">
          <a:xfrm>
            <a:off x="8839200" y="685799"/>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1" name="Line 43"/>
          <p:cNvSpPr>
            <a:spLocks noChangeShapeType="1"/>
          </p:cNvSpPr>
          <p:nvPr>
            <p:custDataLst>
              <p:tags r:id="rId45"/>
            </p:custDataLst>
          </p:nvPr>
        </p:nvSpPr>
        <p:spPr bwMode="auto">
          <a:xfrm flipH="1" flipV="1">
            <a:off x="1523999" y="685799"/>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2" name="Line 43"/>
          <p:cNvSpPr>
            <a:spLocks noChangeShapeType="1"/>
          </p:cNvSpPr>
          <p:nvPr>
            <p:custDataLst>
              <p:tags r:id="rId46"/>
            </p:custDataLst>
          </p:nvPr>
        </p:nvSpPr>
        <p:spPr bwMode="auto">
          <a:xfrm flipV="1">
            <a:off x="3352800" y="685799"/>
            <a:ext cx="0" cy="15240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143" name="Line 43"/>
          <p:cNvSpPr>
            <a:spLocks noChangeShapeType="1"/>
          </p:cNvSpPr>
          <p:nvPr>
            <p:custDataLst>
              <p:tags r:id="rId47"/>
            </p:custDataLst>
          </p:nvPr>
        </p:nvSpPr>
        <p:spPr bwMode="auto">
          <a:xfrm flipH="1">
            <a:off x="1524000" y="685799"/>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4" name="Line 43"/>
          <p:cNvSpPr>
            <a:spLocks noChangeShapeType="1"/>
          </p:cNvSpPr>
          <p:nvPr>
            <p:custDataLst>
              <p:tags r:id="rId48"/>
            </p:custDataLst>
          </p:nvPr>
        </p:nvSpPr>
        <p:spPr bwMode="auto">
          <a:xfrm>
            <a:off x="1524000" y="1981199"/>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2" name="TextBox 1"/>
          <p:cNvSpPr txBox="1"/>
          <p:nvPr/>
        </p:nvSpPr>
        <p:spPr>
          <a:xfrm>
            <a:off x="5870859" y="3195935"/>
            <a:ext cx="758541" cy="461665"/>
          </a:xfrm>
          <a:prstGeom prst="rect">
            <a:avLst/>
          </a:prstGeom>
          <a:noFill/>
        </p:spPr>
        <p:txBody>
          <a:bodyPr wrap="none" rtlCol="0">
            <a:spAutoFit/>
          </a:bodyPr>
          <a:lstStyle/>
          <a:p>
            <a:r>
              <a:rPr lang="en-US" sz="2400" b="1" dirty="0" smtClean="0">
                <a:solidFill>
                  <a:schemeClr val="bg1"/>
                </a:solidFill>
              </a:rPr>
              <a:t>NOP</a:t>
            </a:r>
            <a:endParaRPr lang="en-US" sz="2400" b="1" dirty="0"/>
          </a:p>
        </p:txBody>
      </p:sp>
      <p:sp>
        <p:nvSpPr>
          <p:cNvPr id="3" name="TextBox 2"/>
          <p:cNvSpPr txBox="1"/>
          <p:nvPr/>
        </p:nvSpPr>
        <p:spPr>
          <a:xfrm>
            <a:off x="3240672" y="3191470"/>
            <a:ext cx="1465466" cy="461665"/>
          </a:xfrm>
          <a:prstGeom prst="rect">
            <a:avLst/>
          </a:prstGeom>
          <a:noFill/>
        </p:spPr>
        <p:txBody>
          <a:bodyPr wrap="none" rtlCol="0">
            <a:spAutoFit/>
          </a:bodyPr>
          <a:lstStyle/>
          <a:p>
            <a:r>
              <a:rPr lang="en-US" sz="2400" dirty="0" smtClean="0">
                <a:solidFill>
                  <a:schemeClr val="bg1"/>
                </a:solidFill>
              </a:rPr>
              <a:t>or r6,</a:t>
            </a:r>
            <a:r>
              <a:rPr lang="en-US" sz="2400" dirty="0" smtClean="0">
                <a:solidFill>
                  <a:schemeClr val="accent5">
                    <a:lumMod val="60000"/>
                    <a:lumOff val="40000"/>
                  </a:schemeClr>
                </a:solidFill>
              </a:rPr>
              <a:t>r4</a:t>
            </a:r>
            <a:r>
              <a:rPr lang="en-US" sz="2400" dirty="0" smtClean="0">
                <a:solidFill>
                  <a:schemeClr val="bg1"/>
                </a:solidFill>
              </a:rPr>
              <a:t>,r1</a:t>
            </a:r>
            <a:endParaRPr lang="en-US" sz="2400" dirty="0">
              <a:solidFill>
                <a:schemeClr val="bg1"/>
              </a:solidFill>
            </a:endParaRPr>
          </a:p>
        </p:txBody>
      </p:sp>
      <p:sp>
        <p:nvSpPr>
          <p:cNvPr id="87" name="TextBox 86"/>
          <p:cNvSpPr txBox="1"/>
          <p:nvPr/>
        </p:nvSpPr>
        <p:spPr>
          <a:xfrm>
            <a:off x="7936880" y="3195935"/>
            <a:ext cx="1712328" cy="461665"/>
          </a:xfrm>
          <a:prstGeom prst="rect">
            <a:avLst/>
          </a:prstGeom>
          <a:noFill/>
        </p:spPr>
        <p:txBody>
          <a:bodyPr wrap="none" rtlCol="0">
            <a:spAutoFit/>
          </a:bodyPr>
          <a:lstStyle/>
          <a:p>
            <a:r>
              <a:rPr lang="en-US" sz="2400" dirty="0">
                <a:solidFill>
                  <a:schemeClr val="bg1"/>
                </a:solidFill>
              </a:rPr>
              <a:t>lw </a:t>
            </a:r>
            <a:r>
              <a:rPr lang="en-US" sz="2400" dirty="0">
                <a:solidFill>
                  <a:schemeClr val="accent5">
                    <a:lumMod val="60000"/>
                    <a:lumOff val="40000"/>
                  </a:schemeClr>
                </a:solidFill>
              </a:rPr>
              <a:t>r4</a:t>
            </a:r>
            <a:r>
              <a:rPr lang="en-US" sz="2400" dirty="0">
                <a:solidFill>
                  <a:schemeClr val="bg1"/>
                </a:solidFill>
              </a:rPr>
              <a:t>, 20(r8)</a:t>
            </a:r>
            <a:endParaRPr lang="en-US" sz="2400" dirty="0"/>
          </a:p>
        </p:txBody>
      </p:sp>
      <p:sp>
        <p:nvSpPr>
          <p:cNvPr id="88" name="TextBox 87"/>
          <p:cNvSpPr txBox="1"/>
          <p:nvPr/>
        </p:nvSpPr>
        <p:spPr>
          <a:xfrm>
            <a:off x="4572000" y="5181600"/>
            <a:ext cx="562975" cy="584775"/>
          </a:xfrm>
          <a:prstGeom prst="rect">
            <a:avLst/>
          </a:prstGeom>
          <a:noFill/>
        </p:spPr>
        <p:txBody>
          <a:bodyPr wrap="none" rtlCol="0">
            <a:spAutoFit/>
          </a:bodyPr>
          <a:lstStyle/>
          <a:p>
            <a:r>
              <a:rPr lang="en-US" sz="3200" dirty="0" smtClean="0">
                <a:solidFill>
                  <a:schemeClr val="accent2"/>
                </a:solidFill>
              </a:rPr>
              <a:t>Ex</a:t>
            </a:r>
            <a:endParaRPr lang="en-US" sz="3200" dirty="0">
              <a:solidFill>
                <a:schemeClr val="accent2"/>
              </a:solidFill>
            </a:endParaRPr>
          </a:p>
        </p:txBody>
      </p:sp>
      <p:cxnSp>
        <p:nvCxnSpPr>
          <p:cNvPr id="91" name="Straight Arrow Connector 90"/>
          <p:cNvCxnSpPr/>
          <p:nvPr>
            <p:custDataLst>
              <p:tags r:id="rId49"/>
            </p:custDataLst>
          </p:nvPr>
        </p:nvCxnSpPr>
        <p:spPr>
          <a:xfrm rot="5400000">
            <a:off x="495300" y="5218906"/>
            <a:ext cx="31242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3" name="Table 92"/>
          <p:cNvGraphicFramePr>
            <a:graphicFrameLocks noGrp="1"/>
          </p:cNvGraphicFramePr>
          <p:nvPr>
            <p:custDataLst>
              <p:tags r:id="rId50"/>
            </p:custDataLst>
            <p:extLst/>
          </p:nvPr>
        </p:nvGraphicFramePr>
        <p:xfrm>
          <a:off x="228601" y="3657598"/>
          <a:ext cx="8762999" cy="3048002"/>
        </p:xfrm>
        <a:graphic>
          <a:graphicData uri="http://schemas.openxmlformats.org/drawingml/2006/table">
            <a:tbl>
              <a:tblPr>
                <a:tableStyleId>{5C22544A-7EE6-4342-B048-85BDC9FD1C3A}</a:tableStyleId>
              </a:tblPr>
              <a:tblGrid>
                <a:gridCol w="182880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8001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800100">
                  <a:extLst>
                    <a:ext uri="{9D8B030D-6E8A-4147-A177-3AD203B41FA5}">
                      <a16:colId xmlns:a16="http://schemas.microsoft.com/office/drawing/2014/main" val="20006"/>
                    </a:ext>
                  </a:extLst>
                </a:gridCol>
                <a:gridCol w="800100">
                  <a:extLst>
                    <a:ext uri="{9D8B030D-6E8A-4147-A177-3AD203B41FA5}">
                      <a16:colId xmlns:a16="http://schemas.microsoft.com/office/drawing/2014/main" val="20007"/>
                    </a:ext>
                  </a:extLst>
                </a:gridCol>
                <a:gridCol w="800100">
                  <a:extLst>
                    <a:ext uri="{9D8B030D-6E8A-4147-A177-3AD203B41FA5}">
                      <a16:colId xmlns:a16="http://schemas.microsoft.com/office/drawing/2014/main" val="20008"/>
                    </a:ext>
                  </a:extLst>
                </a:gridCol>
                <a:gridCol w="533399">
                  <a:extLst>
                    <a:ext uri="{9D8B030D-6E8A-4147-A177-3AD203B41FA5}">
                      <a16:colId xmlns:a16="http://schemas.microsoft.com/office/drawing/2014/main" val="20009"/>
                    </a:ext>
                  </a:extLst>
                </a:gridCol>
              </a:tblGrid>
              <a:tr h="1240038">
                <a:tc>
                  <a:txBody>
                    <a:bodyPr/>
                    <a:lstStyle/>
                    <a:p>
                      <a:pPr algn="r"/>
                      <a:r>
                        <a:rPr lang="en-US" sz="2400" dirty="0" smtClean="0">
                          <a:solidFill>
                            <a:schemeClr val="bg1"/>
                          </a:solidFill>
                        </a:rPr>
                        <a:t>lw </a:t>
                      </a:r>
                      <a:r>
                        <a:rPr lang="en-US" sz="2400" dirty="0" smtClean="0">
                          <a:solidFill>
                            <a:schemeClr val="accent5">
                              <a:lumMod val="60000"/>
                              <a:lumOff val="40000"/>
                            </a:schemeClr>
                          </a:solidFill>
                        </a:rPr>
                        <a:t>r4</a:t>
                      </a:r>
                      <a:r>
                        <a:rPr lang="en-US" sz="2400" dirty="0" smtClean="0">
                          <a:solidFill>
                            <a:schemeClr val="bg1"/>
                          </a:solidFill>
                        </a:rPr>
                        <a:t>, 20(r8)</a:t>
                      </a: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4003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or</a:t>
                      </a:r>
                      <a:r>
                        <a:rPr lang="en-US" sz="2400" baseline="0" dirty="0" smtClean="0">
                          <a:solidFill>
                            <a:schemeClr val="bg1"/>
                          </a:solidFill>
                        </a:rPr>
                        <a:t> r6, r3, r4</a:t>
                      </a:r>
                      <a:endParaRPr lang="en-US" sz="2400" dirty="0" smtClean="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67926">
                <a:tc>
                  <a:txBody>
                    <a:bodyPr/>
                    <a:lstStyle/>
                    <a:p>
                      <a:endParaRPr lang="en-US"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96" name="Straight Arrow Connector 95"/>
          <p:cNvCxnSpPr/>
          <p:nvPr>
            <p:custDataLst>
              <p:tags r:id="rId51"/>
            </p:custDataLst>
          </p:nvPr>
        </p:nvCxnSpPr>
        <p:spPr>
          <a:xfrm>
            <a:off x="2057400" y="3656011"/>
            <a:ext cx="6934193"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2209800" y="4038600"/>
            <a:ext cx="478016" cy="584775"/>
          </a:xfrm>
          <a:prstGeom prst="rect">
            <a:avLst/>
          </a:prstGeom>
          <a:noFill/>
        </p:spPr>
        <p:txBody>
          <a:bodyPr wrap="none" rtlCol="0">
            <a:spAutoFit/>
          </a:bodyPr>
          <a:lstStyle/>
          <a:p>
            <a:r>
              <a:rPr lang="en-US" sz="3200" dirty="0" smtClean="0">
                <a:solidFill>
                  <a:schemeClr val="bg1"/>
                </a:solidFill>
              </a:rPr>
              <a:t>IF</a:t>
            </a:r>
            <a:endParaRPr lang="en-US" sz="3200" dirty="0">
              <a:solidFill>
                <a:schemeClr val="bg1"/>
              </a:solidFill>
            </a:endParaRPr>
          </a:p>
        </p:txBody>
      </p:sp>
      <p:sp>
        <p:nvSpPr>
          <p:cNvPr id="101" name="TextBox 100"/>
          <p:cNvSpPr txBox="1"/>
          <p:nvPr/>
        </p:nvSpPr>
        <p:spPr>
          <a:xfrm>
            <a:off x="2950984" y="4038600"/>
            <a:ext cx="542136" cy="584775"/>
          </a:xfrm>
          <a:prstGeom prst="rect">
            <a:avLst/>
          </a:prstGeom>
          <a:noFill/>
        </p:spPr>
        <p:txBody>
          <a:bodyPr wrap="none" rtlCol="0">
            <a:spAutoFit/>
          </a:bodyPr>
          <a:lstStyle/>
          <a:p>
            <a:r>
              <a:rPr lang="en-US" sz="3200" dirty="0" smtClean="0">
                <a:solidFill>
                  <a:schemeClr val="bg1"/>
                </a:solidFill>
              </a:rPr>
              <a:t>ID</a:t>
            </a:r>
            <a:endParaRPr lang="en-US" sz="3200" dirty="0">
              <a:solidFill>
                <a:schemeClr val="bg1"/>
              </a:solidFill>
            </a:endParaRPr>
          </a:p>
        </p:txBody>
      </p:sp>
      <p:sp>
        <p:nvSpPr>
          <p:cNvPr id="102" name="TextBox 101"/>
          <p:cNvSpPr txBox="1"/>
          <p:nvPr/>
        </p:nvSpPr>
        <p:spPr>
          <a:xfrm>
            <a:off x="3733800" y="4038600"/>
            <a:ext cx="569387" cy="584776"/>
          </a:xfrm>
          <a:prstGeom prst="rect">
            <a:avLst/>
          </a:prstGeom>
          <a:noFill/>
        </p:spPr>
        <p:txBody>
          <a:bodyPr wrap="none" rtlCol="0">
            <a:spAutoFit/>
          </a:bodyPr>
          <a:lstStyle/>
          <a:p>
            <a:r>
              <a:rPr lang="en-US" sz="3200" dirty="0" smtClean="0">
                <a:solidFill>
                  <a:schemeClr val="bg1"/>
                </a:solidFill>
              </a:rPr>
              <a:t>Ex</a:t>
            </a:r>
            <a:endParaRPr lang="en-US" sz="3200" dirty="0">
              <a:solidFill>
                <a:schemeClr val="bg1"/>
              </a:solidFill>
            </a:endParaRPr>
          </a:p>
        </p:txBody>
      </p:sp>
      <p:sp>
        <p:nvSpPr>
          <p:cNvPr id="103" name="TextBox 102"/>
          <p:cNvSpPr txBox="1"/>
          <p:nvPr/>
        </p:nvSpPr>
        <p:spPr>
          <a:xfrm>
            <a:off x="4542425" y="4038600"/>
            <a:ext cx="535724" cy="584775"/>
          </a:xfrm>
          <a:prstGeom prst="rect">
            <a:avLst/>
          </a:prstGeom>
          <a:noFill/>
        </p:spPr>
        <p:txBody>
          <a:bodyPr wrap="none" rtlCol="0">
            <a:spAutoFit/>
          </a:bodyPr>
          <a:lstStyle/>
          <a:p>
            <a:r>
              <a:rPr lang="en-US" sz="3200" dirty="0">
                <a:solidFill>
                  <a:schemeClr val="bg1"/>
                </a:solidFill>
              </a:rPr>
              <a:t>M</a:t>
            </a:r>
          </a:p>
        </p:txBody>
      </p:sp>
      <p:sp>
        <p:nvSpPr>
          <p:cNvPr id="104" name="TextBox 103"/>
          <p:cNvSpPr txBox="1"/>
          <p:nvPr/>
        </p:nvSpPr>
        <p:spPr>
          <a:xfrm>
            <a:off x="5393449" y="4038600"/>
            <a:ext cx="550151" cy="584775"/>
          </a:xfrm>
          <a:prstGeom prst="rect">
            <a:avLst/>
          </a:prstGeom>
          <a:noFill/>
        </p:spPr>
        <p:txBody>
          <a:bodyPr wrap="none" rtlCol="0">
            <a:spAutoFit/>
          </a:bodyPr>
          <a:lstStyle/>
          <a:p>
            <a:r>
              <a:rPr lang="en-US" sz="3200" dirty="0" smtClean="0">
                <a:solidFill>
                  <a:schemeClr val="accent5">
                    <a:lumMod val="60000"/>
                    <a:lumOff val="40000"/>
                  </a:schemeClr>
                </a:solidFill>
              </a:rPr>
              <a:t>W</a:t>
            </a:r>
            <a:endParaRPr lang="en-US" sz="3200" dirty="0">
              <a:solidFill>
                <a:schemeClr val="accent5">
                  <a:lumMod val="60000"/>
                  <a:lumOff val="40000"/>
                </a:schemeClr>
              </a:solidFill>
            </a:endParaRPr>
          </a:p>
        </p:txBody>
      </p:sp>
      <p:sp>
        <p:nvSpPr>
          <p:cNvPr id="105" name="TextBox 104"/>
          <p:cNvSpPr txBox="1"/>
          <p:nvPr/>
        </p:nvSpPr>
        <p:spPr>
          <a:xfrm>
            <a:off x="3031249" y="5206425"/>
            <a:ext cx="478016" cy="584775"/>
          </a:xfrm>
          <a:prstGeom prst="rect">
            <a:avLst/>
          </a:prstGeom>
          <a:noFill/>
        </p:spPr>
        <p:txBody>
          <a:bodyPr wrap="none" rtlCol="0">
            <a:spAutoFit/>
          </a:bodyPr>
          <a:lstStyle/>
          <a:p>
            <a:r>
              <a:rPr lang="en-US" sz="3200" dirty="0" smtClean="0">
                <a:solidFill>
                  <a:schemeClr val="bg1"/>
                </a:solidFill>
              </a:rPr>
              <a:t>IF</a:t>
            </a:r>
            <a:endParaRPr lang="en-US" sz="3200" dirty="0">
              <a:solidFill>
                <a:schemeClr val="bg1"/>
              </a:solidFill>
            </a:endParaRPr>
          </a:p>
        </p:txBody>
      </p:sp>
      <p:sp>
        <p:nvSpPr>
          <p:cNvPr id="106" name="TextBox 105"/>
          <p:cNvSpPr txBox="1"/>
          <p:nvPr/>
        </p:nvSpPr>
        <p:spPr>
          <a:xfrm>
            <a:off x="3772433" y="5206425"/>
            <a:ext cx="747320" cy="584775"/>
          </a:xfrm>
          <a:prstGeom prst="rect">
            <a:avLst/>
          </a:prstGeom>
          <a:noFill/>
        </p:spPr>
        <p:txBody>
          <a:bodyPr wrap="none" rtlCol="0">
            <a:spAutoFit/>
          </a:bodyPr>
          <a:lstStyle/>
          <a:p>
            <a:r>
              <a:rPr lang="en-US" sz="3200" dirty="0" smtClean="0">
                <a:solidFill>
                  <a:schemeClr val="bg1"/>
                </a:solidFill>
              </a:rPr>
              <a:t>ID*</a:t>
            </a:r>
            <a:endParaRPr lang="en-US" sz="3200" dirty="0">
              <a:solidFill>
                <a:schemeClr val="bg1"/>
              </a:solidFill>
            </a:endParaRPr>
          </a:p>
        </p:txBody>
      </p:sp>
      <p:sp>
        <p:nvSpPr>
          <p:cNvPr id="107" name="TextBox 106"/>
          <p:cNvSpPr txBox="1"/>
          <p:nvPr/>
        </p:nvSpPr>
        <p:spPr>
          <a:xfrm>
            <a:off x="5325985" y="5206425"/>
            <a:ext cx="569387" cy="584776"/>
          </a:xfrm>
          <a:prstGeom prst="rect">
            <a:avLst/>
          </a:prstGeom>
          <a:noFill/>
        </p:spPr>
        <p:txBody>
          <a:bodyPr wrap="none" rtlCol="0">
            <a:spAutoFit/>
          </a:bodyPr>
          <a:lstStyle/>
          <a:p>
            <a:r>
              <a:rPr lang="en-US" sz="3200" dirty="0" smtClean="0">
                <a:solidFill>
                  <a:schemeClr val="accent5">
                    <a:lumMod val="60000"/>
                    <a:lumOff val="40000"/>
                  </a:schemeClr>
                </a:solidFill>
              </a:rPr>
              <a:t>Ex</a:t>
            </a:r>
            <a:endParaRPr lang="en-US" sz="3200" dirty="0">
              <a:solidFill>
                <a:schemeClr val="accent5">
                  <a:lumMod val="60000"/>
                  <a:lumOff val="40000"/>
                </a:schemeClr>
              </a:solidFill>
            </a:endParaRPr>
          </a:p>
        </p:txBody>
      </p:sp>
      <p:sp>
        <p:nvSpPr>
          <p:cNvPr id="108" name="TextBox 107"/>
          <p:cNvSpPr txBox="1"/>
          <p:nvPr/>
        </p:nvSpPr>
        <p:spPr>
          <a:xfrm>
            <a:off x="6134610" y="5206425"/>
            <a:ext cx="535724" cy="584775"/>
          </a:xfrm>
          <a:prstGeom prst="rect">
            <a:avLst/>
          </a:prstGeom>
          <a:noFill/>
        </p:spPr>
        <p:txBody>
          <a:bodyPr wrap="none" rtlCol="0">
            <a:spAutoFit/>
          </a:bodyPr>
          <a:lstStyle/>
          <a:p>
            <a:r>
              <a:rPr lang="en-US" sz="3200" dirty="0">
                <a:solidFill>
                  <a:schemeClr val="accent5">
                    <a:lumMod val="60000"/>
                    <a:lumOff val="40000"/>
                  </a:schemeClr>
                </a:solidFill>
              </a:rPr>
              <a:t>M</a:t>
            </a:r>
          </a:p>
        </p:txBody>
      </p:sp>
      <p:sp>
        <p:nvSpPr>
          <p:cNvPr id="109" name="TextBox 108"/>
          <p:cNvSpPr txBox="1"/>
          <p:nvPr/>
        </p:nvSpPr>
        <p:spPr>
          <a:xfrm>
            <a:off x="6926185" y="5206425"/>
            <a:ext cx="550151" cy="584775"/>
          </a:xfrm>
          <a:prstGeom prst="rect">
            <a:avLst/>
          </a:prstGeom>
          <a:noFill/>
        </p:spPr>
        <p:txBody>
          <a:bodyPr wrap="none" rtlCol="0">
            <a:spAutoFit/>
          </a:bodyPr>
          <a:lstStyle/>
          <a:p>
            <a:r>
              <a:rPr lang="en-US" sz="3200" dirty="0" smtClean="0">
                <a:solidFill>
                  <a:schemeClr val="accent5">
                    <a:lumMod val="60000"/>
                    <a:lumOff val="40000"/>
                  </a:schemeClr>
                </a:solidFill>
              </a:rPr>
              <a:t>W</a:t>
            </a:r>
            <a:endParaRPr lang="en-US" sz="3200" dirty="0">
              <a:solidFill>
                <a:schemeClr val="accent5">
                  <a:lumMod val="60000"/>
                  <a:lumOff val="40000"/>
                </a:schemeClr>
              </a:solidFill>
            </a:endParaRPr>
          </a:p>
        </p:txBody>
      </p:sp>
      <p:sp>
        <p:nvSpPr>
          <p:cNvPr id="110" name="TextBox 109"/>
          <p:cNvSpPr txBox="1"/>
          <p:nvPr/>
        </p:nvSpPr>
        <p:spPr>
          <a:xfrm>
            <a:off x="4495800" y="5206425"/>
            <a:ext cx="542136" cy="584775"/>
          </a:xfrm>
          <a:prstGeom prst="rect">
            <a:avLst/>
          </a:prstGeom>
          <a:solidFill>
            <a:schemeClr val="bg2"/>
          </a:solidFill>
        </p:spPr>
        <p:txBody>
          <a:bodyPr wrap="none" rtlCol="0">
            <a:spAutoFit/>
          </a:bodyPr>
          <a:lstStyle/>
          <a:p>
            <a:r>
              <a:rPr lang="en-US" sz="3200" dirty="0" smtClean="0">
                <a:solidFill>
                  <a:schemeClr val="bg1"/>
                </a:solidFill>
              </a:rPr>
              <a:t>ID</a:t>
            </a:r>
            <a:endParaRPr lang="en-US" sz="3200" dirty="0">
              <a:solidFill>
                <a:schemeClr val="bg1"/>
              </a:solidFill>
            </a:endParaRPr>
          </a:p>
        </p:txBody>
      </p:sp>
      <p:sp>
        <p:nvSpPr>
          <p:cNvPr id="112" name="Oval 111"/>
          <p:cNvSpPr/>
          <p:nvPr/>
        </p:nvSpPr>
        <p:spPr>
          <a:xfrm>
            <a:off x="4457132" y="5257800"/>
            <a:ext cx="734667" cy="457201"/>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p:cNvSpPr txBox="1"/>
          <p:nvPr/>
        </p:nvSpPr>
        <p:spPr>
          <a:xfrm>
            <a:off x="4457132" y="4734580"/>
            <a:ext cx="800668" cy="523220"/>
          </a:xfrm>
          <a:prstGeom prst="rect">
            <a:avLst/>
          </a:prstGeom>
          <a:noFill/>
        </p:spPr>
        <p:txBody>
          <a:bodyPr wrap="none" rtlCol="0">
            <a:spAutoFit/>
          </a:bodyPr>
          <a:lstStyle/>
          <a:p>
            <a:r>
              <a:rPr lang="en-US" sz="2800" dirty="0" smtClean="0">
                <a:solidFill>
                  <a:schemeClr val="accent5">
                    <a:lumMod val="60000"/>
                    <a:lumOff val="40000"/>
                  </a:schemeClr>
                </a:solidFill>
              </a:rPr>
              <a:t>Stall</a:t>
            </a:r>
            <a:endParaRPr lang="en-US" sz="2800" dirty="0">
              <a:solidFill>
                <a:schemeClr val="accent5">
                  <a:lumMod val="60000"/>
                  <a:lumOff val="40000"/>
                </a:schemeClr>
              </a:solidFill>
            </a:endParaRPr>
          </a:p>
        </p:txBody>
      </p:sp>
      <p:sp>
        <p:nvSpPr>
          <p:cNvPr id="145" name="Oval 144"/>
          <p:cNvSpPr/>
          <p:nvPr/>
        </p:nvSpPr>
        <p:spPr>
          <a:xfrm>
            <a:off x="685798" y="4114800"/>
            <a:ext cx="457202" cy="3810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1600200" y="5334000"/>
            <a:ext cx="457202" cy="3810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7" name="Straight Arrow Connector 146"/>
          <p:cNvCxnSpPr>
            <a:stCxn id="145" idx="5"/>
            <a:endCxn id="146" idx="0"/>
          </p:cNvCxnSpPr>
          <p:nvPr/>
        </p:nvCxnSpPr>
        <p:spPr>
          <a:xfrm>
            <a:off x="1076044" y="4440004"/>
            <a:ext cx="752757" cy="893996"/>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225827" y="4330987"/>
            <a:ext cx="100158" cy="1167826"/>
          </a:xfrm>
          <a:prstGeom prst="line">
            <a:avLst/>
          </a:prstGeom>
          <a:ln w="25400">
            <a:solidFill>
              <a:schemeClr val="accent5">
                <a:lumMod val="60000"/>
                <a:lumOff val="40000"/>
              </a:schemeClr>
            </a:solidFill>
            <a:headEnd type="oval" w="lg" len="lg"/>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894958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304"/>
          <p:cNvSpPr>
            <a:spLocks noGrp="1"/>
          </p:cNvSpPr>
          <p:nvPr>
            <p:ph type="title"/>
            <p:custDataLst>
              <p:tags r:id="rId1"/>
            </p:custDataLst>
          </p:nvPr>
        </p:nvSpPr>
        <p:spPr>
          <a:xfrm>
            <a:off x="228600" y="76200"/>
            <a:ext cx="8686800" cy="533400"/>
          </a:xfrm>
        </p:spPr>
        <p:txBody>
          <a:bodyPr>
            <a:normAutofit fontScale="90000"/>
          </a:bodyPr>
          <a:lstStyle/>
          <a:p>
            <a:r>
              <a:rPr lang="en-US" dirty="0" smtClean="0"/>
              <a:t>Load-Use Detection</a:t>
            </a:r>
            <a:endParaRPr lang="en-US" dirty="0"/>
          </a:p>
        </p:txBody>
      </p:sp>
      <p:sp>
        <p:nvSpPr>
          <p:cNvPr id="4" name="Slide Number Placeholder 3"/>
          <p:cNvSpPr>
            <a:spLocks noGrp="1"/>
          </p:cNvSpPr>
          <p:nvPr>
            <p:ph type="sldNum" sz="quarter" idx="12"/>
          </p:nvPr>
        </p:nvSpPr>
        <p:spPr/>
        <p:txBody>
          <a:bodyPr/>
          <a:lstStyle/>
          <a:p>
            <a:fld id="{DAD0A56F-BD0F-4BDF-9912-D1E89E9626C0}" type="slidenum">
              <a:rPr lang="en-US" smtClean="0"/>
              <a:t>119</a:t>
            </a:fld>
            <a:endParaRPr lang="en-US"/>
          </a:p>
        </p:txBody>
      </p:sp>
      <p:sp>
        <p:nvSpPr>
          <p:cNvPr id="77" name="Text Box 11"/>
          <p:cNvSpPr txBox="1">
            <a:spLocks noChangeArrowheads="1"/>
          </p:cNvSpPr>
          <p:nvPr>
            <p:custDataLst>
              <p:tags r:id="rId2"/>
            </p:custDataLst>
          </p:nvPr>
        </p:nvSpPr>
        <p:spPr bwMode="auto">
          <a:xfrm rot="16200000">
            <a:off x="-761999" y="3047998"/>
            <a:ext cx="39624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endParaRPr>
          </a:p>
        </p:txBody>
      </p:sp>
      <p:sp>
        <p:nvSpPr>
          <p:cNvPr id="79" name="Text Box 11"/>
          <p:cNvSpPr txBox="1">
            <a:spLocks noChangeArrowheads="1"/>
          </p:cNvSpPr>
          <p:nvPr>
            <p:custDataLst>
              <p:tags r:id="rId3"/>
            </p:custDataLst>
          </p:nvPr>
        </p:nvSpPr>
        <p:spPr bwMode="auto">
          <a:xfrm rot="16200000">
            <a:off x="990604" y="3047996"/>
            <a:ext cx="39624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endParaRPr>
          </a:p>
        </p:txBody>
      </p:sp>
      <p:sp>
        <p:nvSpPr>
          <p:cNvPr id="81" name="Line 43"/>
          <p:cNvSpPr>
            <a:spLocks noChangeShapeType="1"/>
          </p:cNvSpPr>
          <p:nvPr>
            <p:custDataLst>
              <p:tags r:id="rId4"/>
            </p:custDataLst>
          </p:nvPr>
        </p:nvSpPr>
        <p:spPr bwMode="auto">
          <a:xfrm>
            <a:off x="2514601" y="25145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82" name="Line 43"/>
          <p:cNvSpPr>
            <a:spLocks noChangeShapeType="1"/>
          </p:cNvSpPr>
          <p:nvPr>
            <p:custDataLst>
              <p:tags r:id="rId5"/>
            </p:custDataLst>
          </p:nvPr>
        </p:nvSpPr>
        <p:spPr bwMode="auto">
          <a:xfrm>
            <a:off x="2514601" y="16763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83" name="Text Box 11"/>
          <p:cNvSpPr txBox="1">
            <a:spLocks noChangeArrowheads="1"/>
          </p:cNvSpPr>
          <p:nvPr>
            <p:custDataLst>
              <p:tags r:id="rId6"/>
            </p:custDataLst>
          </p:nvPr>
        </p:nvSpPr>
        <p:spPr bwMode="auto">
          <a:xfrm rot="16200000">
            <a:off x="3657602" y="3047994"/>
            <a:ext cx="39624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endParaRPr>
          </a:p>
        </p:txBody>
      </p:sp>
      <p:sp>
        <p:nvSpPr>
          <p:cNvPr id="84" name="Line 43"/>
          <p:cNvSpPr>
            <a:spLocks noChangeShapeType="1"/>
          </p:cNvSpPr>
          <p:nvPr>
            <p:custDataLst>
              <p:tags r:id="rId7"/>
            </p:custDataLst>
          </p:nvPr>
        </p:nvSpPr>
        <p:spPr bwMode="auto">
          <a:xfrm flipV="1">
            <a:off x="5257800" y="1981195"/>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85" name="Rectangle 19"/>
          <p:cNvSpPr>
            <a:spLocks noChangeArrowheads="1"/>
          </p:cNvSpPr>
          <p:nvPr>
            <p:custDataLst>
              <p:tags r:id="rId8"/>
            </p:custDataLst>
          </p:nvPr>
        </p:nvSpPr>
        <p:spPr bwMode="auto">
          <a:xfrm>
            <a:off x="4419599" y="2209797"/>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solidFill>
                <a:prstClr val="white"/>
              </a:solidFill>
            </a:endParaRPr>
          </a:p>
        </p:txBody>
      </p:sp>
      <p:sp>
        <p:nvSpPr>
          <p:cNvPr id="86" name="Freeform 85"/>
          <p:cNvSpPr/>
          <p:nvPr>
            <p:custDataLst>
              <p:tags r:id="rId9"/>
            </p:custDataLst>
          </p:nvPr>
        </p:nvSpPr>
        <p:spPr>
          <a:xfrm>
            <a:off x="4800600" y="1295397"/>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Line 43"/>
          <p:cNvSpPr>
            <a:spLocks noChangeShapeType="1"/>
          </p:cNvSpPr>
          <p:nvPr>
            <p:custDataLst>
              <p:tags r:id="rId10"/>
            </p:custDataLst>
          </p:nvPr>
        </p:nvSpPr>
        <p:spPr bwMode="auto">
          <a:xfrm flipV="1">
            <a:off x="4114800" y="2362200"/>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88" name="Line 43"/>
          <p:cNvSpPr>
            <a:spLocks noChangeShapeType="1"/>
          </p:cNvSpPr>
          <p:nvPr>
            <p:custDataLst>
              <p:tags r:id="rId11"/>
            </p:custDataLst>
          </p:nvPr>
        </p:nvSpPr>
        <p:spPr bwMode="auto">
          <a:xfrm>
            <a:off x="3124200" y="3048000"/>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89" name="Text Box 11"/>
          <p:cNvSpPr txBox="1">
            <a:spLocks noChangeArrowheads="1"/>
          </p:cNvSpPr>
          <p:nvPr>
            <p:custDataLst>
              <p:tags r:id="rId12"/>
            </p:custDataLst>
          </p:nvPr>
        </p:nvSpPr>
        <p:spPr bwMode="auto">
          <a:xfrm rot="16200000">
            <a:off x="5791202" y="3047994"/>
            <a:ext cx="39624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endParaRPr>
          </a:p>
        </p:txBody>
      </p:sp>
      <p:sp>
        <p:nvSpPr>
          <p:cNvPr id="90" name="Rectangle 4"/>
          <p:cNvSpPr>
            <a:spLocks noChangeArrowheads="1"/>
          </p:cNvSpPr>
          <p:nvPr>
            <p:custDataLst>
              <p:tags r:id="rId13"/>
            </p:custDataLst>
          </p:nvPr>
        </p:nvSpPr>
        <p:spPr bwMode="auto">
          <a:xfrm>
            <a:off x="6248400" y="2438396"/>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rPr>
              <a:t>data</a:t>
            </a:r>
            <a:br>
              <a:rPr lang="en-US" sz="2400" dirty="0" smtClean="0">
                <a:solidFill>
                  <a:srgbClr val="FFFFFF"/>
                </a:solidFill>
              </a:rPr>
            </a:br>
            <a:r>
              <a:rPr lang="en-US" sz="2400" dirty="0" err="1" smtClean="0">
                <a:solidFill>
                  <a:srgbClr val="FFFFFF"/>
                </a:solidFill>
              </a:rPr>
              <a:t>mem</a:t>
            </a:r>
            <a:endParaRPr lang="en-US" sz="2400" dirty="0">
              <a:solidFill>
                <a:srgbClr val="FFFFFF"/>
              </a:solidFill>
            </a:endParaRPr>
          </a:p>
        </p:txBody>
      </p:sp>
      <p:sp>
        <p:nvSpPr>
          <p:cNvPr id="91" name="Text Box 11"/>
          <p:cNvSpPr txBox="1">
            <a:spLocks noChangeArrowheads="1"/>
          </p:cNvSpPr>
          <p:nvPr>
            <p:custDataLst>
              <p:tags r:id="rId14"/>
            </p:custDataLst>
          </p:nvPr>
        </p:nvSpPr>
        <p:spPr bwMode="auto">
          <a:xfrm rot="16200000">
            <a:off x="2743202" y="2895599"/>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r>
              <a:rPr lang="en-US" dirty="0" err="1" smtClean="0">
                <a:solidFill>
                  <a:srgbClr val="FFFFFF"/>
                </a:solidFill>
              </a:rPr>
              <a:t>imm</a:t>
            </a:r>
            <a:endParaRPr lang="en-US" dirty="0">
              <a:solidFill>
                <a:srgbClr val="FFFFFF"/>
              </a:solidFill>
            </a:endParaRPr>
          </a:p>
        </p:txBody>
      </p:sp>
      <p:sp>
        <p:nvSpPr>
          <p:cNvPr id="92" name="Line 43"/>
          <p:cNvSpPr>
            <a:spLocks noChangeShapeType="1"/>
          </p:cNvSpPr>
          <p:nvPr>
            <p:custDataLst>
              <p:tags r:id="rId15"/>
            </p:custDataLst>
          </p:nvPr>
        </p:nvSpPr>
        <p:spPr bwMode="auto">
          <a:xfrm flipV="1">
            <a:off x="4114800" y="1523992"/>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93" name="Line 43"/>
          <p:cNvSpPr>
            <a:spLocks noChangeShapeType="1"/>
          </p:cNvSpPr>
          <p:nvPr>
            <p:custDataLst>
              <p:tags r:id="rId16"/>
            </p:custDataLst>
          </p:nvPr>
        </p:nvSpPr>
        <p:spPr bwMode="auto">
          <a:xfrm>
            <a:off x="4648200" y="2590797"/>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solidFill>
                <a:prstClr val="white"/>
              </a:solidFill>
            </a:endParaRPr>
          </a:p>
        </p:txBody>
      </p:sp>
      <p:sp>
        <p:nvSpPr>
          <p:cNvPr id="94" name="Line 43"/>
          <p:cNvSpPr>
            <a:spLocks noChangeShapeType="1"/>
          </p:cNvSpPr>
          <p:nvPr>
            <p:custDataLst>
              <p:tags r:id="rId17"/>
            </p:custDataLst>
          </p:nvPr>
        </p:nvSpPr>
        <p:spPr bwMode="auto">
          <a:xfrm flipV="1">
            <a:off x="5791200" y="1981196"/>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95" name="Line 43"/>
          <p:cNvSpPr>
            <a:spLocks noChangeShapeType="1"/>
          </p:cNvSpPr>
          <p:nvPr>
            <p:custDataLst>
              <p:tags r:id="rId18"/>
            </p:custDataLst>
          </p:nvPr>
        </p:nvSpPr>
        <p:spPr bwMode="auto">
          <a:xfrm flipV="1">
            <a:off x="5791200" y="2971797"/>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96" name="Line 43"/>
          <p:cNvSpPr>
            <a:spLocks noChangeShapeType="1"/>
          </p:cNvSpPr>
          <p:nvPr>
            <p:custDataLst>
              <p:tags r:id="rId19"/>
            </p:custDataLst>
          </p:nvPr>
        </p:nvSpPr>
        <p:spPr bwMode="auto">
          <a:xfrm flipV="1">
            <a:off x="7086600" y="2971797"/>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97" name="Line 43"/>
          <p:cNvSpPr>
            <a:spLocks noChangeShapeType="1"/>
          </p:cNvSpPr>
          <p:nvPr>
            <p:custDataLst>
              <p:tags r:id="rId20"/>
            </p:custDataLst>
          </p:nvPr>
        </p:nvSpPr>
        <p:spPr bwMode="auto">
          <a:xfrm flipV="1">
            <a:off x="7924801" y="2971796"/>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98" name="Line 43"/>
          <p:cNvSpPr>
            <a:spLocks noChangeShapeType="1"/>
          </p:cNvSpPr>
          <p:nvPr>
            <p:custDataLst>
              <p:tags r:id="rId21"/>
            </p:custDataLst>
          </p:nvPr>
        </p:nvSpPr>
        <p:spPr bwMode="auto">
          <a:xfrm flipV="1">
            <a:off x="7924801" y="1981197"/>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99" name="Line 43"/>
          <p:cNvSpPr>
            <a:spLocks noChangeShapeType="1"/>
          </p:cNvSpPr>
          <p:nvPr>
            <p:custDataLst>
              <p:tags r:id="rId22"/>
            </p:custDataLst>
          </p:nvPr>
        </p:nvSpPr>
        <p:spPr bwMode="auto">
          <a:xfrm>
            <a:off x="8458201" y="2514597"/>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prstClr val="white"/>
              </a:solidFill>
            </a:endParaRPr>
          </a:p>
        </p:txBody>
      </p:sp>
      <p:sp>
        <p:nvSpPr>
          <p:cNvPr id="102" name="Text Box 11"/>
          <p:cNvSpPr txBox="1">
            <a:spLocks noChangeArrowheads="1"/>
          </p:cNvSpPr>
          <p:nvPr>
            <p:custDataLst>
              <p:tags r:id="rId23"/>
            </p:custDataLst>
          </p:nvPr>
        </p:nvSpPr>
        <p:spPr bwMode="auto">
          <a:xfrm rot="16200000">
            <a:off x="2743202" y="2362198"/>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r>
              <a:rPr lang="en-US" sz="2400" dirty="0" smtClean="0">
                <a:solidFill>
                  <a:srgbClr val="FFFFFF"/>
                </a:solidFill>
              </a:rPr>
              <a:t>B</a:t>
            </a:r>
            <a:endParaRPr lang="en-US" sz="2400" dirty="0">
              <a:solidFill>
                <a:srgbClr val="FFFFFF"/>
              </a:solidFill>
            </a:endParaRPr>
          </a:p>
        </p:txBody>
      </p:sp>
      <p:sp>
        <p:nvSpPr>
          <p:cNvPr id="103" name="Text Box 11"/>
          <p:cNvSpPr txBox="1">
            <a:spLocks noChangeArrowheads="1"/>
          </p:cNvSpPr>
          <p:nvPr>
            <p:custDataLst>
              <p:tags r:id="rId24"/>
            </p:custDataLst>
          </p:nvPr>
        </p:nvSpPr>
        <p:spPr bwMode="auto">
          <a:xfrm rot="16200000">
            <a:off x="2743201" y="1523996"/>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r>
              <a:rPr lang="en-US" sz="2400" dirty="0" smtClean="0">
                <a:solidFill>
                  <a:srgbClr val="FFFFFF"/>
                </a:solidFill>
              </a:rPr>
              <a:t>A</a:t>
            </a:r>
            <a:endParaRPr lang="en-US" sz="2400" dirty="0">
              <a:solidFill>
                <a:srgbClr val="FFFFFF"/>
              </a:solidFill>
            </a:endParaRPr>
          </a:p>
        </p:txBody>
      </p:sp>
      <p:sp>
        <p:nvSpPr>
          <p:cNvPr id="104" name="Text Box 11"/>
          <p:cNvSpPr txBox="1">
            <a:spLocks noChangeArrowheads="1"/>
          </p:cNvSpPr>
          <p:nvPr>
            <p:custDataLst>
              <p:tags r:id="rId25"/>
            </p:custDataLst>
          </p:nvPr>
        </p:nvSpPr>
        <p:spPr bwMode="auto">
          <a:xfrm rot="16200000">
            <a:off x="5410204" y="2819397"/>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r>
              <a:rPr lang="en-US" sz="2400" dirty="0" smtClean="0">
                <a:solidFill>
                  <a:srgbClr val="FFFFFF"/>
                </a:solidFill>
              </a:rPr>
              <a:t>B</a:t>
            </a:r>
            <a:endParaRPr lang="en-US" sz="2400" dirty="0">
              <a:solidFill>
                <a:srgbClr val="FFFFFF"/>
              </a:solidFill>
            </a:endParaRPr>
          </a:p>
        </p:txBody>
      </p:sp>
      <p:sp>
        <p:nvSpPr>
          <p:cNvPr id="105" name="Text Box 11"/>
          <p:cNvSpPr txBox="1">
            <a:spLocks noChangeArrowheads="1"/>
          </p:cNvSpPr>
          <p:nvPr>
            <p:custDataLst>
              <p:tags r:id="rId26"/>
            </p:custDataLst>
          </p:nvPr>
        </p:nvSpPr>
        <p:spPr bwMode="auto">
          <a:xfrm rot="16200000">
            <a:off x="5410199"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r>
              <a:rPr lang="en-US" sz="2400" dirty="0" smtClean="0">
                <a:solidFill>
                  <a:srgbClr val="FFFFFF"/>
                </a:solidFill>
              </a:rPr>
              <a:t>D</a:t>
            </a:r>
            <a:endParaRPr lang="en-US" sz="2400" dirty="0">
              <a:solidFill>
                <a:srgbClr val="FFFFFF"/>
              </a:solidFill>
            </a:endParaRPr>
          </a:p>
        </p:txBody>
      </p:sp>
      <p:sp>
        <p:nvSpPr>
          <p:cNvPr id="106" name="Text Box 11"/>
          <p:cNvSpPr txBox="1">
            <a:spLocks noChangeArrowheads="1"/>
          </p:cNvSpPr>
          <p:nvPr>
            <p:custDataLst>
              <p:tags r:id="rId27"/>
            </p:custDataLst>
          </p:nvPr>
        </p:nvSpPr>
        <p:spPr bwMode="auto">
          <a:xfrm rot="16200000">
            <a:off x="7543801" y="2819396"/>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r>
              <a:rPr lang="en-US" sz="2400" dirty="0" smtClean="0">
                <a:solidFill>
                  <a:srgbClr val="FFFFFF"/>
                </a:solidFill>
              </a:rPr>
              <a:t>M</a:t>
            </a:r>
            <a:endParaRPr lang="en-US" sz="2400" dirty="0">
              <a:solidFill>
                <a:srgbClr val="FFFFFF"/>
              </a:solidFill>
            </a:endParaRPr>
          </a:p>
        </p:txBody>
      </p:sp>
      <p:sp>
        <p:nvSpPr>
          <p:cNvPr id="107" name="Text Box 11"/>
          <p:cNvSpPr txBox="1">
            <a:spLocks noChangeArrowheads="1"/>
          </p:cNvSpPr>
          <p:nvPr>
            <p:custDataLst>
              <p:tags r:id="rId28"/>
            </p:custDataLst>
          </p:nvPr>
        </p:nvSpPr>
        <p:spPr bwMode="auto">
          <a:xfrm rot="16200000">
            <a:off x="7543800"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r>
              <a:rPr lang="en-US" sz="2400" dirty="0" smtClean="0">
                <a:solidFill>
                  <a:srgbClr val="FFFFFF"/>
                </a:solidFill>
              </a:rPr>
              <a:t>D</a:t>
            </a:r>
            <a:endParaRPr lang="en-US" sz="2400" dirty="0">
              <a:solidFill>
                <a:srgbClr val="FFFFFF"/>
              </a:solidFill>
            </a:endParaRPr>
          </a:p>
        </p:txBody>
      </p:sp>
      <p:sp>
        <p:nvSpPr>
          <p:cNvPr id="108" name="Line 43"/>
          <p:cNvSpPr>
            <a:spLocks noChangeShapeType="1"/>
          </p:cNvSpPr>
          <p:nvPr>
            <p:custDataLst>
              <p:tags r:id="rId29"/>
            </p:custDataLst>
          </p:nvPr>
        </p:nvSpPr>
        <p:spPr bwMode="auto">
          <a:xfrm>
            <a:off x="6629400" y="1981197"/>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solidFill>
                <a:prstClr val="white"/>
              </a:solidFill>
            </a:endParaRPr>
          </a:p>
        </p:txBody>
      </p:sp>
      <p:sp>
        <p:nvSpPr>
          <p:cNvPr id="109" name="Rectangle 4"/>
          <p:cNvSpPr>
            <a:spLocks noChangeArrowheads="1"/>
          </p:cNvSpPr>
          <p:nvPr>
            <p:custDataLst>
              <p:tags r:id="rId30"/>
            </p:custDataLst>
          </p:nvPr>
        </p:nvSpPr>
        <p:spPr bwMode="auto">
          <a:xfrm>
            <a:off x="152400" y="2133597"/>
            <a:ext cx="762000"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rPr>
              <a:t>inst</a:t>
            </a:r>
            <a:br>
              <a:rPr lang="en-US" sz="2400" dirty="0" smtClean="0">
                <a:solidFill>
                  <a:srgbClr val="FFFFFF"/>
                </a:solidFill>
              </a:rPr>
            </a:br>
            <a:r>
              <a:rPr lang="en-US" sz="2400" dirty="0" err="1" smtClean="0">
                <a:solidFill>
                  <a:srgbClr val="FFFFFF"/>
                </a:solidFill>
              </a:rPr>
              <a:t>mem</a:t>
            </a:r>
            <a:endParaRPr lang="en-US" sz="2400" dirty="0">
              <a:solidFill>
                <a:srgbClr val="FFFFFF"/>
              </a:solidFill>
            </a:endParaRPr>
          </a:p>
        </p:txBody>
      </p:sp>
      <p:sp>
        <p:nvSpPr>
          <p:cNvPr id="110" name="Rectangle 19"/>
          <p:cNvSpPr>
            <a:spLocks noChangeArrowheads="1"/>
          </p:cNvSpPr>
          <p:nvPr>
            <p:custDataLst>
              <p:tags r:id="rId31"/>
            </p:custDataLst>
          </p:nvPr>
        </p:nvSpPr>
        <p:spPr bwMode="auto">
          <a:xfrm>
            <a:off x="8229601" y="1828797"/>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solidFill>
                <a:prstClr val="white"/>
              </a:solidFill>
            </a:endParaRPr>
          </a:p>
        </p:txBody>
      </p:sp>
      <p:grpSp>
        <p:nvGrpSpPr>
          <p:cNvPr id="2" name="Group 110"/>
          <p:cNvGrpSpPr/>
          <p:nvPr>
            <p:custDataLst>
              <p:tags r:id="rId32"/>
            </p:custDataLst>
          </p:nvPr>
        </p:nvGrpSpPr>
        <p:grpSpPr>
          <a:xfrm>
            <a:off x="1752600" y="1447799"/>
            <a:ext cx="762001" cy="1295400"/>
            <a:chOff x="2590798" y="914401"/>
            <a:chExt cx="762001" cy="1295400"/>
          </a:xfrm>
          <a:solidFill>
            <a:schemeClr val="bg2"/>
          </a:solidFill>
        </p:grpSpPr>
        <p:sp>
          <p:nvSpPr>
            <p:cNvPr id="112" name="Rectangle 22"/>
            <p:cNvSpPr>
              <a:spLocks noChangeArrowheads="1"/>
            </p:cNvSpPr>
            <p:nvPr>
              <p:custDataLst>
                <p:tags r:id="rId61"/>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rgbClr val="FFFFFF"/>
                </a:solidFill>
              </a:endParaRPr>
            </a:p>
          </p:txBody>
        </p:sp>
        <p:sp>
          <p:nvSpPr>
            <p:cNvPr id="113" name="TextBox 112"/>
            <p:cNvSpPr txBox="1"/>
            <p:nvPr>
              <p:custDataLst>
                <p:tags r:id="rId62"/>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rgbClr val="FFFFFF"/>
                  </a:solidFill>
                </a:rPr>
                <a:t>D</a:t>
              </a:r>
            </a:p>
          </p:txBody>
        </p:sp>
        <p:sp>
          <p:nvSpPr>
            <p:cNvPr id="114" name="TextBox 113"/>
            <p:cNvSpPr txBox="1"/>
            <p:nvPr>
              <p:custDataLst>
                <p:tags r:id="rId63"/>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rPr>
                <a:t>B</a:t>
              </a:r>
            </a:p>
          </p:txBody>
        </p:sp>
        <p:sp>
          <p:nvSpPr>
            <p:cNvPr id="115" name="TextBox 114"/>
            <p:cNvSpPr txBox="1"/>
            <p:nvPr>
              <p:custDataLst>
                <p:tags r:id="rId64"/>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rPr>
                <a:t>A</a:t>
              </a:r>
            </a:p>
          </p:txBody>
        </p:sp>
      </p:grpSp>
      <p:sp>
        <p:nvSpPr>
          <p:cNvPr id="54" name="Text Box 11"/>
          <p:cNvSpPr txBox="1">
            <a:spLocks noChangeArrowheads="1"/>
          </p:cNvSpPr>
          <p:nvPr>
            <p:custDataLst>
              <p:tags r:id="rId33"/>
            </p:custDataLst>
          </p:nvPr>
        </p:nvSpPr>
        <p:spPr bwMode="auto">
          <a:xfrm rot="16200000">
            <a:off x="5410199" y="3581399"/>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rPr>
              <a:t>Rd</a:t>
            </a:r>
            <a:endParaRPr lang="en-US" dirty="0">
              <a:solidFill>
                <a:srgbClr val="FFFFFF"/>
              </a:solidFill>
            </a:endParaRPr>
          </a:p>
        </p:txBody>
      </p:sp>
      <p:sp>
        <p:nvSpPr>
          <p:cNvPr id="55" name="Text Box 11"/>
          <p:cNvSpPr txBox="1">
            <a:spLocks noChangeArrowheads="1"/>
          </p:cNvSpPr>
          <p:nvPr>
            <p:custDataLst>
              <p:tags r:id="rId34"/>
            </p:custDataLst>
          </p:nvPr>
        </p:nvSpPr>
        <p:spPr bwMode="auto">
          <a:xfrm rot="16200000">
            <a:off x="7543799" y="3581399"/>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rPr>
              <a:t>Rd</a:t>
            </a:r>
            <a:endParaRPr lang="en-US" dirty="0">
              <a:solidFill>
                <a:srgbClr val="FFFFFF"/>
              </a:solidFill>
            </a:endParaRPr>
          </a:p>
        </p:txBody>
      </p:sp>
      <p:sp>
        <p:nvSpPr>
          <p:cNvPr id="56" name="Text Box 11"/>
          <p:cNvSpPr txBox="1">
            <a:spLocks noChangeArrowheads="1"/>
          </p:cNvSpPr>
          <p:nvPr>
            <p:custDataLst>
              <p:tags r:id="rId35"/>
            </p:custDataLst>
          </p:nvPr>
        </p:nvSpPr>
        <p:spPr bwMode="auto">
          <a:xfrm rot="16200000">
            <a:off x="2743209" y="3962399"/>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r>
              <a:rPr lang="en-US" dirty="0" err="1" smtClean="0">
                <a:solidFill>
                  <a:srgbClr val="FFFFFF"/>
                </a:solidFill>
              </a:rPr>
              <a:t>Rb</a:t>
            </a:r>
            <a:endParaRPr lang="en-US" dirty="0">
              <a:solidFill>
                <a:srgbClr val="FFFFFF"/>
              </a:solidFill>
            </a:endParaRPr>
          </a:p>
        </p:txBody>
      </p:sp>
      <p:sp>
        <p:nvSpPr>
          <p:cNvPr id="57" name="Text Box 11"/>
          <p:cNvSpPr txBox="1">
            <a:spLocks noChangeArrowheads="1"/>
          </p:cNvSpPr>
          <p:nvPr>
            <p:custDataLst>
              <p:tags r:id="rId36"/>
            </p:custDataLst>
          </p:nvPr>
        </p:nvSpPr>
        <p:spPr bwMode="auto">
          <a:xfrm rot="16200000">
            <a:off x="5410199" y="411480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rPr>
              <a:t>WE</a:t>
            </a:r>
            <a:endParaRPr lang="en-US" dirty="0">
              <a:solidFill>
                <a:srgbClr val="FFFFFF"/>
              </a:solidFill>
            </a:endParaRPr>
          </a:p>
        </p:txBody>
      </p:sp>
      <p:sp>
        <p:nvSpPr>
          <p:cNvPr id="58" name="Text Box 11"/>
          <p:cNvSpPr txBox="1">
            <a:spLocks noChangeArrowheads="1"/>
          </p:cNvSpPr>
          <p:nvPr>
            <p:custDataLst>
              <p:tags r:id="rId37"/>
            </p:custDataLst>
          </p:nvPr>
        </p:nvSpPr>
        <p:spPr bwMode="auto">
          <a:xfrm rot="16200000">
            <a:off x="7543800" y="4114801"/>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rPr>
              <a:t>WE</a:t>
            </a:r>
            <a:endParaRPr lang="en-US" dirty="0">
              <a:solidFill>
                <a:srgbClr val="FFFFFF"/>
              </a:solidFill>
            </a:endParaRPr>
          </a:p>
        </p:txBody>
      </p:sp>
      <p:sp>
        <p:nvSpPr>
          <p:cNvPr id="59" name="Text Box 11"/>
          <p:cNvSpPr txBox="1">
            <a:spLocks noChangeArrowheads="1"/>
          </p:cNvSpPr>
          <p:nvPr>
            <p:custDataLst>
              <p:tags r:id="rId38"/>
            </p:custDataLst>
          </p:nvPr>
        </p:nvSpPr>
        <p:spPr bwMode="auto">
          <a:xfrm rot="16200000">
            <a:off x="5410200" y="4648199"/>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rPr>
              <a:t>MC</a:t>
            </a:r>
            <a:endParaRPr lang="en-US" dirty="0">
              <a:solidFill>
                <a:srgbClr val="FFFFFF"/>
              </a:solidFill>
            </a:endParaRPr>
          </a:p>
        </p:txBody>
      </p:sp>
      <p:sp>
        <p:nvSpPr>
          <p:cNvPr id="60" name="Text Box 11"/>
          <p:cNvSpPr txBox="1">
            <a:spLocks noChangeArrowheads="1"/>
          </p:cNvSpPr>
          <p:nvPr>
            <p:custDataLst>
              <p:tags r:id="rId39"/>
            </p:custDataLst>
          </p:nvPr>
        </p:nvSpPr>
        <p:spPr bwMode="auto">
          <a:xfrm rot="16200000">
            <a:off x="2743209" y="441960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rPr>
              <a:t>Ra</a:t>
            </a:r>
            <a:endParaRPr lang="en-US" dirty="0">
              <a:solidFill>
                <a:srgbClr val="FFFFFF"/>
              </a:solidFill>
            </a:endParaRPr>
          </a:p>
        </p:txBody>
      </p:sp>
      <p:sp>
        <p:nvSpPr>
          <p:cNvPr id="61" name="Text Box 11"/>
          <p:cNvSpPr txBox="1">
            <a:spLocks noChangeArrowheads="1"/>
          </p:cNvSpPr>
          <p:nvPr>
            <p:custDataLst>
              <p:tags r:id="rId40"/>
            </p:custDataLst>
          </p:nvPr>
        </p:nvSpPr>
        <p:spPr bwMode="auto">
          <a:xfrm rot="16200000">
            <a:off x="7543798" y="4648199"/>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rPr>
              <a:t>MC</a:t>
            </a:r>
            <a:endParaRPr lang="en-US" dirty="0">
              <a:solidFill>
                <a:srgbClr val="FFFFFF"/>
              </a:solidFill>
            </a:endParaRPr>
          </a:p>
        </p:txBody>
      </p:sp>
      <p:sp>
        <p:nvSpPr>
          <p:cNvPr id="62" name="Rectangle 19"/>
          <p:cNvSpPr>
            <a:spLocks noChangeArrowheads="1"/>
          </p:cNvSpPr>
          <p:nvPr>
            <p:custDataLst>
              <p:tags r:id="rId41"/>
            </p:custDataLst>
          </p:nvPr>
        </p:nvSpPr>
        <p:spPr bwMode="auto">
          <a:xfrm>
            <a:off x="3962400" y="1981200"/>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solidFill>
                <a:prstClr val="white"/>
              </a:solidFill>
            </a:endParaRPr>
          </a:p>
        </p:txBody>
      </p:sp>
      <p:sp>
        <p:nvSpPr>
          <p:cNvPr id="63" name="Rectangle 19"/>
          <p:cNvSpPr>
            <a:spLocks noChangeArrowheads="1"/>
          </p:cNvSpPr>
          <p:nvPr>
            <p:custDataLst>
              <p:tags r:id="rId42"/>
            </p:custDataLst>
          </p:nvPr>
        </p:nvSpPr>
        <p:spPr bwMode="auto">
          <a:xfrm>
            <a:off x="3962400" y="11430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solidFill>
                <a:prstClr val="white"/>
              </a:solidFill>
            </a:endParaRPr>
          </a:p>
        </p:txBody>
      </p:sp>
      <p:sp>
        <p:nvSpPr>
          <p:cNvPr id="66" name="Line 43"/>
          <p:cNvSpPr>
            <a:spLocks noChangeShapeType="1"/>
          </p:cNvSpPr>
          <p:nvPr>
            <p:custDataLst>
              <p:tags r:id="rId43"/>
            </p:custDataLst>
          </p:nvPr>
        </p:nvSpPr>
        <p:spPr bwMode="auto">
          <a:xfrm flipV="1">
            <a:off x="3124200" y="1676400"/>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67" name="Line 43"/>
          <p:cNvSpPr>
            <a:spLocks noChangeShapeType="1"/>
          </p:cNvSpPr>
          <p:nvPr>
            <p:custDataLst>
              <p:tags r:id="rId44"/>
            </p:custDataLst>
          </p:nvPr>
        </p:nvSpPr>
        <p:spPr bwMode="auto">
          <a:xfrm flipV="1">
            <a:off x="3352800" y="2285999"/>
            <a:ext cx="609600" cy="1"/>
          </a:xfrm>
          <a:prstGeom prst="line">
            <a:avLst/>
          </a:prstGeom>
          <a:noFill/>
          <a:ln w="5715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prstClr val="white"/>
              </a:solidFill>
            </a:endParaRPr>
          </a:p>
        </p:txBody>
      </p:sp>
      <p:sp>
        <p:nvSpPr>
          <p:cNvPr id="68" name="Line 43"/>
          <p:cNvSpPr>
            <a:spLocks noChangeShapeType="1"/>
          </p:cNvSpPr>
          <p:nvPr>
            <p:custDataLst>
              <p:tags r:id="rId45"/>
            </p:custDataLst>
          </p:nvPr>
        </p:nvSpPr>
        <p:spPr bwMode="auto">
          <a:xfrm flipV="1">
            <a:off x="3581400" y="2057399"/>
            <a:ext cx="381000" cy="1"/>
          </a:xfrm>
          <a:prstGeom prst="line">
            <a:avLst/>
          </a:prstGeom>
          <a:noFill/>
          <a:ln w="5715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prstClr val="white"/>
              </a:solidFill>
            </a:endParaRPr>
          </a:p>
        </p:txBody>
      </p:sp>
      <p:sp>
        <p:nvSpPr>
          <p:cNvPr id="69" name="Line 43"/>
          <p:cNvSpPr>
            <a:spLocks noChangeShapeType="1"/>
          </p:cNvSpPr>
          <p:nvPr>
            <p:custDataLst>
              <p:tags r:id="rId46"/>
            </p:custDataLst>
          </p:nvPr>
        </p:nvSpPr>
        <p:spPr bwMode="auto">
          <a:xfrm>
            <a:off x="3124200" y="2514598"/>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72" name="Line 43"/>
          <p:cNvSpPr>
            <a:spLocks noChangeShapeType="1"/>
          </p:cNvSpPr>
          <p:nvPr>
            <p:custDataLst>
              <p:tags r:id="rId47"/>
            </p:custDataLst>
          </p:nvPr>
        </p:nvSpPr>
        <p:spPr bwMode="auto">
          <a:xfrm flipH="1" flipV="1">
            <a:off x="3581400" y="914400"/>
            <a:ext cx="2514600" cy="0"/>
          </a:xfrm>
          <a:prstGeom prst="line">
            <a:avLst/>
          </a:prstGeom>
          <a:noFill/>
          <a:ln w="5715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prstClr val="white"/>
              </a:solidFill>
            </a:endParaRPr>
          </a:p>
        </p:txBody>
      </p:sp>
      <p:sp>
        <p:nvSpPr>
          <p:cNvPr id="73" name="Line 43"/>
          <p:cNvSpPr>
            <a:spLocks noChangeShapeType="1"/>
          </p:cNvSpPr>
          <p:nvPr>
            <p:custDataLst>
              <p:tags r:id="rId48"/>
            </p:custDataLst>
          </p:nvPr>
        </p:nvSpPr>
        <p:spPr bwMode="auto">
          <a:xfrm flipH="1">
            <a:off x="6096000" y="914400"/>
            <a:ext cx="0" cy="1066800"/>
          </a:xfrm>
          <a:prstGeom prst="line">
            <a:avLst/>
          </a:prstGeom>
          <a:noFill/>
          <a:ln w="5715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prstClr val="white"/>
              </a:solidFill>
            </a:endParaRPr>
          </a:p>
        </p:txBody>
      </p:sp>
      <p:sp>
        <p:nvSpPr>
          <p:cNvPr id="76" name="Line 43"/>
          <p:cNvSpPr>
            <a:spLocks noChangeShapeType="1"/>
          </p:cNvSpPr>
          <p:nvPr>
            <p:custDataLst>
              <p:tags r:id="rId49"/>
            </p:custDataLst>
          </p:nvPr>
        </p:nvSpPr>
        <p:spPr bwMode="auto">
          <a:xfrm flipV="1">
            <a:off x="3352800" y="1447800"/>
            <a:ext cx="609600" cy="1"/>
          </a:xfrm>
          <a:prstGeom prst="line">
            <a:avLst/>
          </a:prstGeom>
          <a:noFill/>
          <a:ln w="5715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prstClr val="white"/>
              </a:solidFill>
            </a:endParaRPr>
          </a:p>
        </p:txBody>
      </p:sp>
      <p:sp>
        <p:nvSpPr>
          <p:cNvPr id="123" name="Line 43"/>
          <p:cNvSpPr>
            <a:spLocks noChangeShapeType="1"/>
          </p:cNvSpPr>
          <p:nvPr>
            <p:custDataLst>
              <p:tags r:id="rId50"/>
            </p:custDataLst>
          </p:nvPr>
        </p:nvSpPr>
        <p:spPr bwMode="auto">
          <a:xfrm flipV="1">
            <a:off x="3581400" y="914398"/>
            <a:ext cx="0" cy="1143001"/>
          </a:xfrm>
          <a:prstGeom prst="line">
            <a:avLst/>
          </a:prstGeom>
          <a:noFill/>
          <a:ln w="5715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prstClr val="white"/>
              </a:solidFill>
            </a:endParaRPr>
          </a:p>
        </p:txBody>
      </p:sp>
      <p:sp>
        <p:nvSpPr>
          <p:cNvPr id="124" name="Line 43"/>
          <p:cNvSpPr>
            <a:spLocks noChangeShapeType="1"/>
          </p:cNvSpPr>
          <p:nvPr>
            <p:custDataLst>
              <p:tags r:id="rId51"/>
            </p:custDataLst>
          </p:nvPr>
        </p:nvSpPr>
        <p:spPr bwMode="auto">
          <a:xfrm flipV="1">
            <a:off x="3581400" y="1219200"/>
            <a:ext cx="381000" cy="1"/>
          </a:xfrm>
          <a:prstGeom prst="line">
            <a:avLst/>
          </a:prstGeom>
          <a:noFill/>
          <a:ln w="5715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prstClr val="white"/>
              </a:solidFill>
            </a:endParaRPr>
          </a:p>
        </p:txBody>
      </p:sp>
      <p:sp>
        <p:nvSpPr>
          <p:cNvPr id="118" name="Line 43"/>
          <p:cNvSpPr>
            <a:spLocks noChangeShapeType="1"/>
          </p:cNvSpPr>
          <p:nvPr>
            <p:custDataLst>
              <p:tags r:id="rId52"/>
            </p:custDataLst>
          </p:nvPr>
        </p:nvSpPr>
        <p:spPr bwMode="auto">
          <a:xfrm>
            <a:off x="8839200" y="762000"/>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prstClr val="white"/>
              </a:solidFill>
            </a:endParaRPr>
          </a:p>
        </p:txBody>
      </p:sp>
      <p:sp>
        <p:nvSpPr>
          <p:cNvPr id="119" name="Line 43"/>
          <p:cNvSpPr>
            <a:spLocks noChangeShapeType="1"/>
          </p:cNvSpPr>
          <p:nvPr>
            <p:custDataLst>
              <p:tags r:id="rId53"/>
            </p:custDataLst>
          </p:nvPr>
        </p:nvSpPr>
        <p:spPr bwMode="auto">
          <a:xfrm flipH="1" flipV="1">
            <a:off x="1523999" y="762000"/>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prstClr val="white"/>
              </a:solidFill>
            </a:endParaRPr>
          </a:p>
        </p:txBody>
      </p:sp>
      <p:sp>
        <p:nvSpPr>
          <p:cNvPr id="120" name="Line 43"/>
          <p:cNvSpPr>
            <a:spLocks noChangeShapeType="1"/>
          </p:cNvSpPr>
          <p:nvPr>
            <p:custDataLst>
              <p:tags r:id="rId54"/>
            </p:custDataLst>
          </p:nvPr>
        </p:nvSpPr>
        <p:spPr bwMode="auto">
          <a:xfrm flipV="1">
            <a:off x="3352800" y="762000"/>
            <a:ext cx="0" cy="1524000"/>
          </a:xfrm>
          <a:prstGeom prst="line">
            <a:avLst/>
          </a:prstGeom>
          <a:noFill/>
          <a:ln w="5715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prstClr val="white"/>
              </a:solidFill>
            </a:endParaRPr>
          </a:p>
        </p:txBody>
      </p:sp>
      <p:sp>
        <p:nvSpPr>
          <p:cNvPr id="121" name="Line 43"/>
          <p:cNvSpPr>
            <a:spLocks noChangeShapeType="1"/>
          </p:cNvSpPr>
          <p:nvPr>
            <p:custDataLst>
              <p:tags r:id="rId55"/>
            </p:custDataLst>
          </p:nvPr>
        </p:nvSpPr>
        <p:spPr bwMode="auto">
          <a:xfrm flipH="1">
            <a:off x="1524000" y="762000"/>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prstClr val="white"/>
              </a:solidFill>
            </a:endParaRPr>
          </a:p>
        </p:txBody>
      </p:sp>
      <p:sp>
        <p:nvSpPr>
          <p:cNvPr id="125" name="Line 43"/>
          <p:cNvSpPr>
            <a:spLocks noChangeShapeType="1"/>
          </p:cNvSpPr>
          <p:nvPr>
            <p:custDataLst>
              <p:tags r:id="rId56"/>
            </p:custDataLst>
          </p:nvPr>
        </p:nvSpPr>
        <p:spPr bwMode="auto">
          <a:xfrm>
            <a:off x="1524000" y="2057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23" name="SMARTInkAnnotation320"/>
          <p:cNvSpPr/>
          <p:nvPr/>
        </p:nvSpPr>
        <p:spPr>
          <a:xfrm>
            <a:off x="7955280" y="4236720"/>
            <a:ext cx="7621" cy="1"/>
          </a:xfrm>
          <a:custGeom>
            <a:avLst/>
            <a:gdLst/>
            <a:ahLst/>
            <a:cxnLst/>
            <a:rect l="0" t="0" r="0" b="0"/>
            <a:pathLst>
              <a:path w="7621" h="1">
                <a:moveTo>
                  <a:pt x="7620" y="0"/>
                </a:moveTo>
                <a:lnTo>
                  <a:pt x="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71" name="Oval 70"/>
          <p:cNvSpPr/>
          <p:nvPr>
            <p:custDataLst>
              <p:tags r:id="rId57"/>
            </p:custDataLst>
          </p:nvPr>
        </p:nvSpPr>
        <p:spPr>
          <a:xfrm>
            <a:off x="3731260" y="4025897"/>
            <a:ext cx="993140" cy="92710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sz="2000" dirty="0" smtClean="0">
                <a:solidFill>
                  <a:prstClr val="white"/>
                </a:solidFill>
              </a:rPr>
              <a:t>forward</a:t>
            </a:r>
            <a:br>
              <a:rPr lang="en-US" sz="2000" dirty="0" smtClean="0">
                <a:solidFill>
                  <a:prstClr val="white"/>
                </a:solidFill>
              </a:rPr>
            </a:br>
            <a:r>
              <a:rPr lang="en-US" sz="2000" dirty="0" smtClean="0">
                <a:solidFill>
                  <a:prstClr val="white"/>
                </a:solidFill>
              </a:rPr>
              <a:t>unit</a:t>
            </a:r>
            <a:endParaRPr lang="en-US" sz="2000" dirty="0">
              <a:solidFill>
                <a:prstClr val="white"/>
              </a:solidFill>
            </a:endParaRPr>
          </a:p>
        </p:txBody>
      </p:sp>
      <p:sp>
        <p:nvSpPr>
          <p:cNvPr id="74" name="Oval 73"/>
          <p:cNvSpPr/>
          <p:nvPr>
            <p:custDataLst>
              <p:tags r:id="rId58"/>
            </p:custDataLst>
          </p:nvPr>
        </p:nvSpPr>
        <p:spPr>
          <a:xfrm>
            <a:off x="1524000" y="3657598"/>
            <a:ext cx="1066802" cy="91440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sz="2000" dirty="0" smtClean="0">
                <a:solidFill>
                  <a:prstClr val="white"/>
                </a:solidFill>
              </a:rPr>
              <a:t>detect</a:t>
            </a:r>
            <a:br>
              <a:rPr lang="en-US" sz="2000" dirty="0" smtClean="0">
                <a:solidFill>
                  <a:prstClr val="white"/>
                </a:solidFill>
              </a:rPr>
            </a:br>
            <a:r>
              <a:rPr lang="en-US" sz="2000" dirty="0" smtClean="0">
                <a:solidFill>
                  <a:prstClr val="white"/>
                </a:solidFill>
              </a:rPr>
              <a:t>hazard</a:t>
            </a:r>
            <a:endParaRPr lang="en-US" sz="2000" dirty="0">
              <a:solidFill>
                <a:prstClr val="white"/>
              </a:solidFill>
            </a:endParaRPr>
          </a:p>
        </p:txBody>
      </p:sp>
      <p:sp>
        <p:nvSpPr>
          <p:cNvPr id="6" name="TextBox 5"/>
          <p:cNvSpPr txBox="1"/>
          <p:nvPr/>
        </p:nvSpPr>
        <p:spPr>
          <a:xfrm>
            <a:off x="914400" y="5181600"/>
            <a:ext cx="631007" cy="369332"/>
          </a:xfrm>
          <a:prstGeom prst="rect">
            <a:avLst/>
          </a:prstGeom>
          <a:noFill/>
        </p:spPr>
        <p:txBody>
          <a:bodyPr wrap="none" rtlCol="0">
            <a:spAutoFit/>
          </a:bodyPr>
          <a:lstStyle/>
          <a:p>
            <a:r>
              <a:rPr lang="en-US" dirty="0" smtClean="0">
                <a:solidFill>
                  <a:prstClr val="white"/>
                </a:solidFill>
              </a:rPr>
              <a:t>IF/ID</a:t>
            </a:r>
            <a:endParaRPr lang="en-US" dirty="0">
              <a:solidFill>
                <a:prstClr val="white"/>
              </a:solidFill>
            </a:endParaRPr>
          </a:p>
        </p:txBody>
      </p:sp>
      <p:sp>
        <p:nvSpPr>
          <p:cNvPr id="75" name="TextBox 74"/>
          <p:cNvSpPr txBox="1"/>
          <p:nvPr/>
        </p:nvSpPr>
        <p:spPr>
          <a:xfrm>
            <a:off x="2667000" y="5181600"/>
            <a:ext cx="686406" cy="369332"/>
          </a:xfrm>
          <a:prstGeom prst="rect">
            <a:avLst/>
          </a:prstGeom>
          <a:noFill/>
        </p:spPr>
        <p:txBody>
          <a:bodyPr wrap="none" rtlCol="0">
            <a:spAutoFit/>
          </a:bodyPr>
          <a:lstStyle/>
          <a:p>
            <a:r>
              <a:rPr lang="en-US" dirty="0" smtClean="0">
                <a:solidFill>
                  <a:prstClr val="white"/>
                </a:solidFill>
              </a:rPr>
              <a:t>ID/Ex</a:t>
            </a:r>
            <a:endParaRPr lang="en-US" dirty="0">
              <a:solidFill>
                <a:prstClr val="white"/>
              </a:solidFill>
            </a:endParaRPr>
          </a:p>
        </p:txBody>
      </p:sp>
      <p:sp>
        <p:nvSpPr>
          <p:cNvPr id="78" name="TextBox 77"/>
          <p:cNvSpPr txBox="1"/>
          <p:nvPr/>
        </p:nvSpPr>
        <p:spPr>
          <a:xfrm>
            <a:off x="5334000" y="5181600"/>
            <a:ext cx="982961" cy="369332"/>
          </a:xfrm>
          <a:prstGeom prst="rect">
            <a:avLst/>
          </a:prstGeom>
          <a:noFill/>
        </p:spPr>
        <p:txBody>
          <a:bodyPr wrap="none" rtlCol="0">
            <a:spAutoFit/>
          </a:bodyPr>
          <a:lstStyle/>
          <a:p>
            <a:r>
              <a:rPr lang="en-US" dirty="0" smtClean="0">
                <a:solidFill>
                  <a:prstClr val="white"/>
                </a:solidFill>
              </a:rPr>
              <a:t>Ex/</a:t>
            </a:r>
            <a:r>
              <a:rPr lang="en-US" dirty="0" err="1" smtClean="0">
                <a:solidFill>
                  <a:prstClr val="white"/>
                </a:solidFill>
              </a:rPr>
              <a:t>Mem</a:t>
            </a:r>
            <a:endParaRPr lang="en-US" dirty="0">
              <a:solidFill>
                <a:prstClr val="white"/>
              </a:solidFill>
            </a:endParaRPr>
          </a:p>
        </p:txBody>
      </p:sp>
      <p:sp>
        <p:nvSpPr>
          <p:cNvPr id="80" name="TextBox 79"/>
          <p:cNvSpPr txBox="1"/>
          <p:nvPr/>
        </p:nvSpPr>
        <p:spPr>
          <a:xfrm>
            <a:off x="7466994" y="5181600"/>
            <a:ext cx="1101584" cy="369332"/>
          </a:xfrm>
          <a:prstGeom prst="rect">
            <a:avLst/>
          </a:prstGeom>
          <a:noFill/>
        </p:spPr>
        <p:txBody>
          <a:bodyPr wrap="none" rtlCol="0">
            <a:spAutoFit/>
          </a:bodyPr>
          <a:lstStyle/>
          <a:p>
            <a:r>
              <a:rPr lang="en-US" dirty="0" err="1" smtClean="0">
                <a:solidFill>
                  <a:prstClr val="white"/>
                </a:solidFill>
              </a:rPr>
              <a:t>Mem</a:t>
            </a:r>
            <a:r>
              <a:rPr lang="en-US" dirty="0" smtClean="0">
                <a:solidFill>
                  <a:prstClr val="white"/>
                </a:solidFill>
              </a:rPr>
              <a:t>/WB</a:t>
            </a:r>
            <a:endParaRPr lang="en-US" dirty="0">
              <a:solidFill>
                <a:prstClr val="white"/>
              </a:solidFill>
            </a:endParaRPr>
          </a:p>
        </p:txBody>
      </p:sp>
      <p:grpSp>
        <p:nvGrpSpPr>
          <p:cNvPr id="22" name="Group 21"/>
          <p:cNvGrpSpPr/>
          <p:nvPr/>
        </p:nvGrpSpPr>
        <p:grpSpPr>
          <a:xfrm>
            <a:off x="4578958" y="3505198"/>
            <a:ext cx="1288443" cy="656470"/>
            <a:chOff x="4578958" y="3505198"/>
            <a:chExt cx="1288443" cy="656470"/>
          </a:xfrm>
        </p:grpSpPr>
        <p:sp>
          <p:nvSpPr>
            <p:cNvPr id="7" name="Oval 6"/>
            <p:cNvSpPr/>
            <p:nvPr/>
          </p:nvSpPr>
          <p:spPr>
            <a:xfrm>
              <a:off x="5486400" y="3505198"/>
              <a:ext cx="381001" cy="457202"/>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 name="Straight Arrow Connector 8"/>
            <p:cNvCxnSpPr>
              <a:stCxn id="7" idx="2"/>
              <a:endCxn id="71" idx="7"/>
            </p:cNvCxnSpPr>
            <p:nvPr/>
          </p:nvCxnSpPr>
          <p:spPr>
            <a:xfrm flipH="1">
              <a:off x="4578958" y="3733799"/>
              <a:ext cx="907442" cy="427869"/>
            </a:xfrm>
            <a:prstGeom prst="straightConnector1">
              <a:avLst/>
            </a:prstGeom>
            <a:ln w="254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4648200" y="4038600"/>
            <a:ext cx="1219201" cy="457202"/>
            <a:chOff x="4648200" y="4038600"/>
            <a:chExt cx="1219201" cy="457202"/>
          </a:xfrm>
        </p:grpSpPr>
        <p:sp>
          <p:nvSpPr>
            <p:cNvPr id="100" name="Oval 99"/>
            <p:cNvSpPr/>
            <p:nvPr/>
          </p:nvSpPr>
          <p:spPr>
            <a:xfrm>
              <a:off x="5486398" y="4038600"/>
              <a:ext cx="381003" cy="457202"/>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1" name="Straight Arrow Connector 10"/>
            <p:cNvCxnSpPr>
              <a:stCxn id="100" idx="2"/>
            </p:cNvCxnSpPr>
            <p:nvPr/>
          </p:nvCxnSpPr>
          <p:spPr>
            <a:xfrm flipH="1">
              <a:off x="4648200" y="4267201"/>
              <a:ext cx="838198" cy="2"/>
            </a:xfrm>
            <a:prstGeom prst="straightConnector1">
              <a:avLst/>
            </a:prstGeom>
            <a:ln w="254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2819396" y="3886194"/>
            <a:ext cx="911863" cy="457202"/>
            <a:chOff x="2819399" y="3733796"/>
            <a:chExt cx="1012195" cy="457202"/>
          </a:xfrm>
        </p:grpSpPr>
        <p:sp>
          <p:nvSpPr>
            <p:cNvPr id="122" name="Oval 121"/>
            <p:cNvSpPr/>
            <p:nvPr/>
          </p:nvSpPr>
          <p:spPr>
            <a:xfrm>
              <a:off x="2819399" y="3733796"/>
              <a:ext cx="381001" cy="457202"/>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 name="Straight Arrow Connector 14"/>
            <p:cNvCxnSpPr>
              <a:stCxn id="122" idx="6"/>
            </p:cNvCxnSpPr>
            <p:nvPr/>
          </p:nvCxnSpPr>
          <p:spPr>
            <a:xfrm>
              <a:off x="3200400" y="3962397"/>
              <a:ext cx="631194" cy="121925"/>
            </a:xfrm>
            <a:prstGeom prst="straightConnector1">
              <a:avLst/>
            </a:prstGeom>
            <a:ln w="254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2819397" y="4343398"/>
            <a:ext cx="911863" cy="457202"/>
            <a:chOff x="2819397" y="4267198"/>
            <a:chExt cx="911863" cy="457202"/>
          </a:xfrm>
        </p:grpSpPr>
        <p:sp>
          <p:nvSpPr>
            <p:cNvPr id="126" name="Oval 125"/>
            <p:cNvSpPr/>
            <p:nvPr/>
          </p:nvSpPr>
          <p:spPr>
            <a:xfrm>
              <a:off x="2819397" y="4267198"/>
              <a:ext cx="381003" cy="457202"/>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7" name="Straight Arrow Connector 16"/>
            <p:cNvCxnSpPr>
              <a:stCxn id="126" idx="6"/>
              <a:endCxn id="71" idx="2"/>
            </p:cNvCxnSpPr>
            <p:nvPr/>
          </p:nvCxnSpPr>
          <p:spPr>
            <a:xfrm flipV="1">
              <a:off x="3200400" y="4413249"/>
              <a:ext cx="530860" cy="82550"/>
            </a:xfrm>
            <a:prstGeom prst="straightConnector1">
              <a:avLst/>
            </a:prstGeom>
            <a:ln w="254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4702630" y="3505200"/>
            <a:ext cx="3298370" cy="1257913"/>
            <a:chOff x="4702630" y="3505200"/>
            <a:chExt cx="3298370" cy="1257913"/>
          </a:xfrm>
        </p:grpSpPr>
        <p:sp>
          <p:nvSpPr>
            <p:cNvPr id="101" name="Oval 100"/>
            <p:cNvSpPr/>
            <p:nvPr/>
          </p:nvSpPr>
          <p:spPr>
            <a:xfrm>
              <a:off x="7619999" y="3505200"/>
              <a:ext cx="381001" cy="457202"/>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Freeform 17"/>
            <p:cNvSpPr/>
            <p:nvPr/>
          </p:nvSpPr>
          <p:spPr>
            <a:xfrm>
              <a:off x="4702630" y="3658944"/>
              <a:ext cx="2971800" cy="1104169"/>
            </a:xfrm>
            <a:custGeom>
              <a:avLst/>
              <a:gdLst>
                <a:gd name="connsiteX0" fmla="*/ 2922814 w 3031347"/>
                <a:gd name="connsiteY0" fmla="*/ 80299 h 1104169"/>
                <a:gd name="connsiteX1" fmla="*/ 2857500 w 3031347"/>
                <a:gd name="connsiteY1" fmla="*/ 96627 h 1104169"/>
                <a:gd name="connsiteX2" fmla="*/ 1289957 w 3031347"/>
                <a:gd name="connsiteY2" fmla="*/ 1043685 h 1104169"/>
                <a:gd name="connsiteX3" fmla="*/ 0 w 3031347"/>
                <a:gd name="connsiteY3" fmla="*/ 929385 h 1104169"/>
              </a:gdLst>
              <a:ahLst/>
              <a:cxnLst>
                <a:cxn ang="0">
                  <a:pos x="connsiteX0" y="connsiteY0"/>
                </a:cxn>
                <a:cxn ang="0">
                  <a:pos x="connsiteX1" y="connsiteY1"/>
                </a:cxn>
                <a:cxn ang="0">
                  <a:pos x="connsiteX2" y="connsiteY2"/>
                </a:cxn>
                <a:cxn ang="0">
                  <a:pos x="connsiteX3" y="connsiteY3"/>
                </a:cxn>
              </a:cxnLst>
              <a:rect l="l" t="t" r="r" b="b"/>
              <a:pathLst>
                <a:path w="3031347" h="1104169">
                  <a:moveTo>
                    <a:pt x="2922814" y="80299"/>
                  </a:moveTo>
                  <a:cubicBezTo>
                    <a:pt x="3026228" y="8181"/>
                    <a:pt x="3129643" y="-63937"/>
                    <a:pt x="2857500" y="96627"/>
                  </a:cubicBezTo>
                  <a:cubicBezTo>
                    <a:pt x="2585357" y="257191"/>
                    <a:pt x="1766207" y="904892"/>
                    <a:pt x="1289957" y="1043685"/>
                  </a:cubicBezTo>
                  <a:cubicBezTo>
                    <a:pt x="813707" y="1182478"/>
                    <a:pt x="406853" y="1055931"/>
                    <a:pt x="0" y="929385"/>
                  </a:cubicBezTo>
                </a:path>
              </a:pathLst>
            </a:custGeom>
            <a:noFill/>
            <a:ln>
              <a:solidFill>
                <a:schemeClr val="accent3">
                  <a:lumMod val="60000"/>
                  <a:lumOff val="4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6" name="Group 25"/>
          <p:cNvGrpSpPr/>
          <p:nvPr/>
        </p:nvGrpSpPr>
        <p:grpSpPr>
          <a:xfrm>
            <a:off x="4523014" y="4038602"/>
            <a:ext cx="3477986" cy="1159652"/>
            <a:chOff x="4523014" y="4038602"/>
            <a:chExt cx="3477986" cy="1159652"/>
          </a:xfrm>
        </p:grpSpPr>
        <p:sp>
          <p:nvSpPr>
            <p:cNvPr id="111" name="Oval 110"/>
            <p:cNvSpPr/>
            <p:nvPr/>
          </p:nvSpPr>
          <p:spPr>
            <a:xfrm>
              <a:off x="7619997" y="4038602"/>
              <a:ext cx="381003" cy="457202"/>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Freeform 18"/>
            <p:cNvSpPr/>
            <p:nvPr/>
          </p:nvSpPr>
          <p:spPr>
            <a:xfrm>
              <a:off x="4523014" y="4327071"/>
              <a:ext cx="3151415" cy="871183"/>
            </a:xfrm>
            <a:custGeom>
              <a:avLst/>
              <a:gdLst>
                <a:gd name="connsiteX0" fmla="*/ 3151415 w 3151415"/>
                <a:gd name="connsiteY0" fmla="*/ 0 h 871183"/>
                <a:gd name="connsiteX1" fmla="*/ 1126672 w 3151415"/>
                <a:gd name="connsiteY1" fmla="*/ 849086 h 871183"/>
                <a:gd name="connsiteX2" fmla="*/ 0 w 3151415"/>
                <a:gd name="connsiteY2" fmla="*/ 538843 h 871183"/>
              </a:gdLst>
              <a:ahLst/>
              <a:cxnLst>
                <a:cxn ang="0">
                  <a:pos x="connsiteX0" y="connsiteY0"/>
                </a:cxn>
                <a:cxn ang="0">
                  <a:pos x="connsiteX1" y="connsiteY1"/>
                </a:cxn>
                <a:cxn ang="0">
                  <a:pos x="connsiteX2" y="connsiteY2"/>
                </a:cxn>
              </a:cxnLst>
              <a:rect l="l" t="t" r="r" b="b"/>
              <a:pathLst>
                <a:path w="3151415" h="871183">
                  <a:moveTo>
                    <a:pt x="3151415" y="0"/>
                  </a:moveTo>
                  <a:cubicBezTo>
                    <a:pt x="2401661" y="379639"/>
                    <a:pt x="1651908" y="759279"/>
                    <a:pt x="1126672" y="849086"/>
                  </a:cubicBezTo>
                  <a:cubicBezTo>
                    <a:pt x="601436" y="938893"/>
                    <a:pt x="300718" y="738868"/>
                    <a:pt x="0" y="538843"/>
                  </a:cubicBezTo>
                </a:path>
              </a:pathLst>
            </a:custGeom>
            <a:noFill/>
            <a:ln>
              <a:solidFill>
                <a:schemeClr val="accent3">
                  <a:lumMod val="60000"/>
                  <a:lumOff val="4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30" name="Straight Connector 29"/>
          <p:cNvCxnSpPr/>
          <p:nvPr/>
        </p:nvCxnSpPr>
        <p:spPr>
          <a:xfrm>
            <a:off x="4038600" y="2628327"/>
            <a:ext cx="0" cy="1486471"/>
          </a:xfrm>
          <a:prstGeom prst="line">
            <a:avLst/>
          </a:prstGeom>
          <a:ln w="25400">
            <a:solidFill>
              <a:schemeClr val="accent3">
                <a:lumMod val="60000"/>
                <a:lumOff val="4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4038600" y="1676400"/>
            <a:ext cx="189230" cy="2349497"/>
            <a:chOff x="4038600" y="1676400"/>
            <a:chExt cx="189230" cy="2349497"/>
          </a:xfrm>
        </p:grpSpPr>
        <p:cxnSp>
          <p:nvCxnSpPr>
            <p:cNvPr id="33" name="Straight Connector 32"/>
            <p:cNvCxnSpPr>
              <a:stCxn id="71" idx="0"/>
            </p:cNvCxnSpPr>
            <p:nvPr/>
          </p:nvCxnSpPr>
          <p:spPr>
            <a:xfrm flipV="1">
              <a:off x="4227830" y="1893331"/>
              <a:ext cx="0" cy="2132566"/>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4038600" y="1676400"/>
              <a:ext cx="0" cy="228600"/>
            </a:xfrm>
            <a:prstGeom prst="line">
              <a:avLst/>
            </a:prstGeom>
            <a:ln w="254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038600" y="1893331"/>
              <a:ext cx="18923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152400" y="5715000"/>
            <a:ext cx="5181600" cy="830997"/>
          </a:xfrm>
          <a:prstGeom prst="rect">
            <a:avLst/>
          </a:prstGeom>
          <a:noFill/>
        </p:spPr>
        <p:txBody>
          <a:bodyPr wrap="square" rtlCol="0">
            <a:spAutoFit/>
          </a:bodyPr>
          <a:lstStyle/>
          <a:p>
            <a:r>
              <a:rPr lang="en-US" sz="2400" dirty="0" smtClean="0">
                <a:solidFill>
                  <a:schemeClr val="accent5">
                    <a:lumMod val="60000"/>
                    <a:lumOff val="40000"/>
                  </a:schemeClr>
                </a:solidFill>
              </a:rPr>
              <a:t>Stall =   If(ID/</a:t>
            </a:r>
            <a:r>
              <a:rPr lang="en-US" sz="2400" dirty="0" err="1" smtClean="0">
                <a:solidFill>
                  <a:schemeClr val="accent5">
                    <a:lumMod val="60000"/>
                    <a:lumOff val="40000"/>
                  </a:schemeClr>
                </a:solidFill>
              </a:rPr>
              <a:t>Ex.MemRead</a:t>
            </a:r>
            <a:r>
              <a:rPr lang="en-US" sz="2400" dirty="0" smtClean="0">
                <a:solidFill>
                  <a:schemeClr val="accent5">
                    <a:lumMod val="60000"/>
                    <a:lumOff val="40000"/>
                  </a:schemeClr>
                </a:solidFill>
              </a:rPr>
              <a:t>  &amp;&amp;</a:t>
            </a:r>
          </a:p>
          <a:p>
            <a:r>
              <a:rPr lang="en-US" sz="2400" dirty="0">
                <a:solidFill>
                  <a:schemeClr val="accent5">
                    <a:lumMod val="60000"/>
                    <a:lumOff val="40000"/>
                  </a:schemeClr>
                </a:solidFill>
              </a:rPr>
              <a:t> </a:t>
            </a:r>
            <a:r>
              <a:rPr lang="en-US" sz="2400" dirty="0" smtClean="0">
                <a:solidFill>
                  <a:schemeClr val="accent5">
                    <a:lumMod val="60000"/>
                    <a:lumOff val="40000"/>
                  </a:schemeClr>
                </a:solidFill>
              </a:rPr>
              <a:t>     	         IF/</a:t>
            </a:r>
            <a:r>
              <a:rPr lang="en-US" sz="2400" dirty="0" err="1" smtClean="0">
                <a:solidFill>
                  <a:schemeClr val="accent5">
                    <a:lumMod val="60000"/>
                    <a:lumOff val="40000"/>
                  </a:schemeClr>
                </a:solidFill>
              </a:rPr>
              <a:t>ID.Ra</a:t>
            </a:r>
            <a:r>
              <a:rPr lang="en-US" sz="2400" dirty="0" smtClean="0">
                <a:solidFill>
                  <a:schemeClr val="accent5">
                    <a:lumMod val="60000"/>
                    <a:lumOff val="40000"/>
                  </a:schemeClr>
                </a:solidFill>
              </a:rPr>
              <a:t> == ID/</a:t>
            </a:r>
            <a:r>
              <a:rPr lang="en-US" sz="2400" dirty="0" err="1" smtClean="0">
                <a:solidFill>
                  <a:schemeClr val="accent5">
                    <a:lumMod val="60000"/>
                    <a:lumOff val="40000"/>
                  </a:schemeClr>
                </a:solidFill>
              </a:rPr>
              <a:t>Ex.Rd</a:t>
            </a:r>
            <a:endParaRPr lang="en-US" sz="2400" dirty="0">
              <a:solidFill>
                <a:schemeClr val="accent5">
                  <a:lumMod val="60000"/>
                  <a:lumOff val="40000"/>
                </a:schemeClr>
              </a:solidFill>
            </a:endParaRPr>
          </a:p>
        </p:txBody>
      </p:sp>
      <p:sp>
        <p:nvSpPr>
          <p:cNvPr id="128" name="Text Box 11"/>
          <p:cNvSpPr txBox="1">
            <a:spLocks noChangeArrowheads="1"/>
          </p:cNvSpPr>
          <p:nvPr>
            <p:custDataLst>
              <p:tags r:id="rId59"/>
            </p:custDataLst>
          </p:nvPr>
        </p:nvSpPr>
        <p:spPr bwMode="auto">
          <a:xfrm rot="16200000">
            <a:off x="2743200" y="3505201"/>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rPr>
              <a:t>Rd</a:t>
            </a:r>
            <a:endParaRPr lang="en-US" dirty="0">
              <a:solidFill>
                <a:srgbClr val="FFFFFF"/>
              </a:solidFill>
            </a:endParaRPr>
          </a:p>
        </p:txBody>
      </p:sp>
      <p:grpSp>
        <p:nvGrpSpPr>
          <p:cNvPr id="129" name="Group 128"/>
          <p:cNvGrpSpPr/>
          <p:nvPr/>
        </p:nvGrpSpPr>
        <p:grpSpPr>
          <a:xfrm flipH="1">
            <a:off x="2434569" y="3429001"/>
            <a:ext cx="689627" cy="457202"/>
            <a:chOff x="2903984" y="3733796"/>
            <a:chExt cx="765505" cy="457202"/>
          </a:xfrm>
        </p:grpSpPr>
        <p:sp>
          <p:nvSpPr>
            <p:cNvPr id="130" name="Oval 129"/>
            <p:cNvSpPr/>
            <p:nvPr/>
          </p:nvSpPr>
          <p:spPr>
            <a:xfrm>
              <a:off x="2903984" y="3733796"/>
              <a:ext cx="296417" cy="457202"/>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1" name="Straight Arrow Connector 130"/>
            <p:cNvCxnSpPr>
              <a:stCxn id="130" idx="6"/>
              <a:endCxn id="74" idx="7"/>
            </p:cNvCxnSpPr>
            <p:nvPr/>
          </p:nvCxnSpPr>
          <p:spPr>
            <a:xfrm>
              <a:off x="3200402" y="3962397"/>
              <a:ext cx="469087" cy="133907"/>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p:nvPr/>
        </p:nvCxnSpPr>
        <p:spPr>
          <a:xfrm>
            <a:off x="1913549" y="3352794"/>
            <a:ext cx="0" cy="304806"/>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2209800" y="3352800"/>
            <a:ext cx="0" cy="304806"/>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3" name="Text Box 11"/>
          <p:cNvSpPr txBox="1">
            <a:spLocks noChangeArrowheads="1"/>
          </p:cNvSpPr>
          <p:nvPr>
            <p:custDataLst>
              <p:tags r:id="rId60"/>
            </p:custDataLst>
          </p:nvPr>
        </p:nvSpPr>
        <p:spPr bwMode="auto">
          <a:xfrm rot="16200000">
            <a:off x="2743200" y="487680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rPr>
              <a:t>MC</a:t>
            </a:r>
            <a:endParaRPr lang="en-US" dirty="0">
              <a:solidFill>
                <a:srgbClr val="FFFFFF"/>
              </a:solidFill>
            </a:endParaRPr>
          </a:p>
        </p:txBody>
      </p:sp>
      <p:grpSp>
        <p:nvGrpSpPr>
          <p:cNvPr id="134" name="Group 133"/>
          <p:cNvGrpSpPr/>
          <p:nvPr/>
        </p:nvGrpSpPr>
        <p:grpSpPr>
          <a:xfrm flipH="1">
            <a:off x="2286001" y="4530724"/>
            <a:ext cx="838199" cy="727076"/>
            <a:chOff x="2823648" y="3463922"/>
            <a:chExt cx="930424" cy="727076"/>
          </a:xfrm>
        </p:grpSpPr>
        <p:sp>
          <p:nvSpPr>
            <p:cNvPr id="135" name="Oval 134"/>
            <p:cNvSpPr/>
            <p:nvPr/>
          </p:nvSpPr>
          <p:spPr>
            <a:xfrm>
              <a:off x="2823648" y="3733796"/>
              <a:ext cx="296417" cy="457202"/>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6" name="Straight Arrow Connector 135"/>
            <p:cNvCxnSpPr>
              <a:stCxn id="135" idx="6"/>
            </p:cNvCxnSpPr>
            <p:nvPr/>
          </p:nvCxnSpPr>
          <p:spPr>
            <a:xfrm flipV="1">
              <a:off x="3120065" y="3463922"/>
              <a:ext cx="634007" cy="498475"/>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67392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Design 2: Pipelined Design</a:t>
            </a:r>
            <a:endParaRPr lang="en-US" dirty="0"/>
          </a:p>
        </p:txBody>
      </p:sp>
      <p:sp>
        <p:nvSpPr>
          <p:cNvPr id="3" name="Content Placeholder 2"/>
          <p:cNvSpPr>
            <a:spLocks noGrp="1"/>
          </p:cNvSpPr>
          <p:nvPr>
            <p:ph idx="1"/>
            <p:custDataLst>
              <p:tags r:id="rId2"/>
            </p:custDataLst>
          </p:nvPr>
        </p:nvSpPr>
        <p:spPr>
          <a:xfrm>
            <a:off x="228600" y="685800"/>
            <a:ext cx="8686800" cy="685800"/>
          </a:xfrm>
        </p:spPr>
        <p:txBody>
          <a:bodyPr/>
          <a:lstStyle/>
          <a:p>
            <a:r>
              <a:rPr lang="en-US" dirty="0" smtClean="0"/>
              <a:t>Partition room into </a:t>
            </a:r>
            <a:r>
              <a:rPr lang="en-US" i="1" dirty="0" smtClean="0">
                <a:solidFill>
                  <a:schemeClr val="accent5">
                    <a:lumMod val="60000"/>
                    <a:lumOff val="40000"/>
                  </a:schemeClr>
                </a:solidFill>
              </a:rPr>
              <a:t>stages</a:t>
            </a:r>
            <a:r>
              <a:rPr lang="en-US" dirty="0" smtClean="0">
                <a:solidFill>
                  <a:schemeClr val="accent1"/>
                </a:solidFill>
              </a:rPr>
              <a:t> </a:t>
            </a:r>
            <a:r>
              <a:rPr lang="en-US" dirty="0" smtClean="0"/>
              <a:t>of a</a:t>
            </a:r>
            <a:r>
              <a:rPr lang="en-US" dirty="0" smtClean="0">
                <a:solidFill>
                  <a:schemeClr val="accent5">
                    <a:lumMod val="60000"/>
                    <a:lumOff val="40000"/>
                  </a:schemeClr>
                </a:solidFill>
              </a:rPr>
              <a:t> </a:t>
            </a:r>
            <a:r>
              <a:rPr lang="en-US" i="1" dirty="0" smtClean="0">
                <a:solidFill>
                  <a:schemeClr val="accent5">
                    <a:lumMod val="60000"/>
                    <a:lumOff val="40000"/>
                  </a:schemeClr>
                </a:solidFill>
              </a:rPr>
              <a:t>pipeline</a:t>
            </a:r>
            <a:endParaRPr lang="en-US" dirty="0" smtClean="0">
              <a:solidFill>
                <a:schemeClr val="accent5">
                  <a:lumMod val="60000"/>
                  <a:lumOff val="40000"/>
                </a:schemeClr>
              </a:solidFill>
            </a:endParaRPr>
          </a:p>
        </p:txBody>
      </p:sp>
      <p:pic>
        <p:nvPicPr>
          <p:cNvPr id="4" name="Picture 4"/>
          <p:cNvPicPr>
            <a:picLocks noChangeAspect="1" noChangeArrowheads="1"/>
          </p:cNvPicPr>
          <p:nvPr>
            <p:custDataLst>
              <p:tags r:id="rId3"/>
            </p:custDataLst>
          </p:nvPr>
        </p:nvPicPr>
        <p:blipFill>
          <a:blip r:embed="rId110" cstate="print"/>
          <a:srcRect/>
          <a:stretch>
            <a:fillRect/>
          </a:stretch>
        </p:blipFill>
        <p:spPr bwMode="auto">
          <a:xfrm>
            <a:off x="4495800" y="1600200"/>
            <a:ext cx="436392" cy="654587"/>
          </a:xfrm>
          <a:prstGeom prst="rect">
            <a:avLst/>
          </a:prstGeom>
          <a:noFill/>
          <a:ln w="9525">
            <a:noFill/>
            <a:miter lim="800000"/>
            <a:headEnd/>
            <a:tailEnd/>
          </a:ln>
          <a:effectLst/>
        </p:spPr>
      </p:pic>
      <p:pic>
        <p:nvPicPr>
          <p:cNvPr id="5" name="Picture 6"/>
          <p:cNvPicPr>
            <a:picLocks noChangeAspect="1" noChangeArrowheads="1"/>
          </p:cNvPicPr>
          <p:nvPr>
            <p:custDataLst>
              <p:tags r:id="rId4"/>
            </p:custDataLst>
          </p:nvPr>
        </p:nvPicPr>
        <p:blipFill>
          <a:blip r:embed="rId111" cstate="print"/>
          <a:srcRect/>
          <a:stretch>
            <a:fillRect/>
          </a:stretch>
        </p:blipFill>
        <p:spPr bwMode="auto">
          <a:xfrm>
            <a:off x="5791200" y="1615779"/>
            <a:ext cx="597816" cy="594021"/>
          </a:xfrm>
          <a:prstGeom prst="rect">
            <a:avLst/>
          </a:prstGeom>
          <a:noFill/>
          <a:ln w="9525">
            <a:noFill/>
            <a:miter lim="800000"/>
            <a:headEnd/>
            <a:tailEnd/>
          </a:ln>
          <a:effectLst/>
        </p:spPr>
      </p:pic>
      <p:pic>
        <p:nvPicPr>
          <p:cNvPr id="7" name="Picture 8"/>
          <p:cNvPicPr>
            <a:picLocks noChangeAspect="1" noChangeArrowheads="1"/>
          </p:cNvPicPr>
          <p:nvPr>
            <p:custDataLst>
              <p:tags r:id="rId5"/>
            </p:custDataLst>
          </p:nvPr>
        </p:nvPicPr>
        <p:blipFill>
          <a:blip r:embed="rId112" cstate="print"/>
          <a:srcRect/>
          <a:stretch>
            <a:fillRect/>
          </a:stretch>
        </p:blipFill>
        <p:spPr bwMode="auto">
          <a:xfrm>
            <a:off x="1676400" y="1524000"/>
            <a:ext cx="761048" cy="815813"/>
          </a:xfrm>
          <a:prstGeom prst="rect">
            <a:avLst/>
          </a:prstGeom>
          <a:noFill/>
          <a:ln w="9525">
            <a:noFill/>
            <a:miter lim="800000"/>
            <a:headEnd/>
            <a:tailEnd/>
          </a:ln>
          <a:effectLst/>
        </p:spPr>
      </p:pic>
      <p:pic>
        <p:nvPicPr>
          <p:cNvPr id="8" name="Picture 9"/>
          <p:cNvPicPr>
            <a:picLocks noChangeAspect="1" noChangeArrowheads="1"/>
          </p:cNvPicPr>
          <p:nvPr>
            <p:custDataLst>
              <p:tags r:id="rId6"/>
            </p:custDataLst>
          </p:nvPr>
        </p:nvPicPr>
        <p:blipFill>
          <a:blip r:embed="rId113" cstate="print"/>
          <a:srcRect/>
          <a:stretch>
            <a:fillRect/>
          </a:stretch>
        </p:blipFill>
        <p:spPr bwMode="auto">
          <a:xfrm>
            <a:off x="2895600" y="1600200"/>
            <a:ext cx="720790" cy="627087"/>
          </a:xfrm>
          <a:prstGeom prst="rect">
            <a:avLst/>
          </a:prstGeom>
          <a:noFill/>
          <a:ln w="9525">
            <a:noFill/>
            <a:miter lim="800000"/>
            <a:headEnd/>
            <a:tailEnd/>
          </a:ln>
          <a:effectLst/>
        </p:spPr>
      </p:pic>
      <p:sp>
        <p:nvSpPr>
          <p:cNvPr id="33" name="Content Placeholder 2"/>
          <p:cNvSpPr txBox="1">
            <a:spLocks/>
          </p:cNvSpPr>
          <p:nvPr>
            <p:custDataLst>
              <p:tags r:id="rId7"/>
            </p:custDataLst>
          </p:nvPr>
        </p:nvSpPr>
        <p:spPr>
          <a:xfrm>
            <a:off x="457200" y="3810000"/>
            <a:ext cx="8305800" cy="2895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000" b="0" i="0" u="none" strike="noStrike" kern="1200" cap="none" spc="0" normalizeH="0" baseline="0" noProof="0" dirty="0" smtClean="0">
                <a:ln>
                  <a:noFill/>
                </a:ln>
                <a:solidFill>
                  <a:schemeClr val="bg1"/>
                </a:solidFill>
                <a:effectLst/>
                <a:uLnTx/>
                <a:uFillTx/>
                <a:latin typeface="Calibri" pitchFamily="34" charset="0"/>
                <a:cs typeface="Arial" pitchFamily="34" charset="0"/>
              </a:rPr>
              <a:t>One person owns a </a:t>
            </a:r>
            <a:r>
              <a:rPr kumimoji="0" lang="en-US" sz="3000" b="0" i="0" u="none" strike="noStrike" kern="1200" cap="none" spc="0" normalizeH="0" noProof="0" dirty="0" smtClean="0">
                <a:ln>
                  <a:noFill/>
                </a:ln>
                <a:solidFill>
                  <a:schemeClr val="bg1"/>
                </a:solidFill>
                <a:effectLst/>
                <a:uLnTx/>
                <a:uFillTx/>
                <a:latin typeface="Calibri" pitchFamily="34" charset="0"/>
                <a:cs typeface="Arial" pitchFamily="34" charset="0"/>
              </a:rPr>
              <a:t>stage at a time</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000" baseline="0" dirty="0" smtClean="0">
                <a:solidFill>
                  <a:schemeClr val="bg1"/>
                </a:solidFill>
                <a:latin typeface="Calibri" pitchFamily="34" charset="0"/>
                <a:cs typeface="Arial" pitchFamily="34" charset="0"/>
              </a:rPr>
              <a:t>4 stages</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000" baseline="0" dirty="0" smtClean="0">
                <a:solidFill>
                  <a:schemeClr val="bg1"/>
                </a:solidFill>
                <a:latin typeface="Calibri" pitchFamily="34" charset="0"/>
                <a:cs typeface="Arial" pitchFamily="34" charset="0"/>
              </a:rPr>
              <a:t>4 people</a:t>
            </a:r>
            <a:r>
              <a:rPr lang="en-US" sz="3000" dirty="0" smtClean="0">
                <a:solidFill>
                  <a:schemeClr val="bg1"/>
                </a:solidFill>
                <a:latin typeface="Calibri" pitchFamily="34" charset="0"/>
                <a:cs typeface="Arial" pitchFamily="34" charset="0"/>
              </a:rPr>
              <a:t> working simultaneously</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000" dirty="0" smtClean="0">
                <a:solidFill>
                  <a:schemeClr val="bg1"/>
                </a:solidFill>
                <a:latin typeface="Calibri" pitchFamily="34" charset="0"/>
                <a:cs typeface="Arial" pitchFamily="34" charset="0"/>
              </a:rPr>
              <a:t>Everyone moves right in lockstep</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endParaRPr>
          </a:p>
        </p:txBody>
      </p:sp>
      <p:sp>
        <p:nvSpPr>
          <p:cNvPr id="36" name="Freeform 35"/>
          <p:cNvSpPr/>
          <p:nvPr>
            <p:custDataLst>
              <p:tags r:id="rId8"/>
            </p:custDataLst>
          </p:nvPr>
        </p:nvSpPr>
        <p:spPr>
          <a:xfrm>
            <a:off x="12192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custDataLst>
              <p:tags r:id="rId9"/>
            </p:custDataLst>
          </p:nvPr>
        </p:nvSpPr>
        <p:spPr>
          <a:xfrm>
            <a:off x="25908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custDataLst>
              <p:tags r:id="rId10"/>
            </p:custDataLst>
          </p:nvPr>
        </p:nvSpPr>
        <p:spPr>
          <a:xfrm>
            <a:off x="39624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custDataLst>
              <p:tags r:id="rId11"/>
            </p:custDataLst>
          </p:nvPr>
        </p:nvSpPr>
        <p:spPr>
          <a:xfrm>
            <a:off x="53340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custDataLst>
              <p:tags r:id="rId12"/>
            </p:custDataLst>
          </p:nvPr>
        </p:nvSpPr>
        <p:spPr>
          <a:xfrm rot="10800000">
            <a:off x="1027176" y="1905000"/>
            <a:ext cx="268224"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 name="connsiteX0" fmla="*/ 0 w 534231"/>
              <a:gd name="connsiteY0" fmla="*/ 0 h 1676399"/>
              <a:gd name="connsiteX1" fmla="*/ 831 w 534231"/>
              <a:gd name="connsiteY1" fmla="*/ 685799 h 1676399"/>
              <a:gd name="connsiteX2" fmla="*/ 534231 w 534231"/>
              <a:gd name="connsiteY2" fmla="*/ 1676399 h 1676399"/>
            </a:gdLst>
            <a:ahLst/>
            <a:cxnLst>
              <a:cxn ang="0">
                <a:pos x="connsiteX0" y="connsiteY0"/>
              </a:cxn>
              <a:cxn ang="0">
                <a:pos x="connsiteX1" y="connsiteY1"/>
              </a:cxn>
              <a:cxn ang="0">
                <a:pos x="connsiteX2" y="connsiteY2"/>
              </a:cxn>
            </a:cxnLst>
            <a:rect l="l" t="t" r="r" b="b"/>
            <a:pathLst>
              <a:path w="534231" h="1676399">
                <a:moveTo>
                  <a:pt x="0" y="0"/>
                </a:moveTo>
                <a:lnTo>
                  <a:pt x="831" y="685799"/>
                </a:lnTo>
                <a:cubicBezTo>
                  <a:pt x="46504" y="710500"/>
                  <a:pt x="534231" y="1676399"/>
                  <a:pt x="53423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custDataLst>
              <p:tags r:id="rId13"/>
            </p:custDataLst>
          </p:nvPr>
        </p:nvCxnSpPr>
        <p:spPr>
          <a:xfrm>
            <a:off x="1295400" y="3124200"/>
            <a:ext cx="5486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custDataLst>
              <p:tags r:id="rId14"/>
            </p:custDataLst>
          </p:nvPr>
        </p:nvCxnSpPr>
        <p:spPr>
          <a:xfrm rot="5400000">
            <a:off x="25527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custDataLst>
              <p:tags r:id="rId15"/>
            </p:custDataLst>
          </p:nvPr>
        </p:nvCxnSpPr>
        <p:spPr>
          <a:xfrm rot="5400000">
            <a:off x="1028700" y="15621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custDataLst>
              <p:tags r:id="rId16"/>
            </p:custDataLst>
          </p:nvPr>
        </p:nvCxnSpPr>
        <p:spPr>
          <a:xfrm rot="5400000">
            <a:off x="39243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custDataLst>
              <p:tags r:id="rId17"/>
            </p:custDataLst>
          </p:nvPr>
        </p:nvCxnSpPr>
        <p:spPr>
          <a:xfrm rot="5400000">
            <a:off x="52197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18"/>
            </p:custDataLst>
          </p:nvPr>
        </p:nvCxnSpPr>
        <p:spPr>
          <a:xfrm rot="5400000">
            <a:off x="65913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oup 8"/>
          <p:cNvGrpSpPr>
            <a:grpSpLocks/>
          </p:cNvGrpSpPr>
          <p:nvPr>
            <p:custDataLst>
              <p:tags r:id="rId19"/>
            </p:custDataLst>
          </p:nvPr>
        </p:nvGrpSpPr>
        <p:grpSpPr bwMode="auto">
          <a:xfrm>
            <a:off x="5867400" y="2286000"/>
            <a:ext cx="508000" cy="716876"/>
            <a:chOff x="3696" y="991"/>
            <a:chExt cx="720" cy="1505"/>
          </a:xfrm>
        </p:grpSpPr>
        <p:sp>
          <p:nvSpPr>
            <p:cNvPr id="53" name="Oval 9"/>
            <p:cNvSpPr>
              <a:spLocks noChangeArrowheads="1"/>
            </p:cNvSpPr>
            <p:nvPr>
              <p:custDataLst>
                <p:tags r:id="rId87"/>
              </p:custDataLst>
            </p:nvPr>
          </p:nvSpPr>
          <p:spPr bwMode="auto">
            <a:xfrm>
              <a:off x="3984" y="1200"/>
              <a:ext cx="192" cy="240"/>
            </a:xfrm>
            <a:prstGeom prst="ellipse">
              <a:avLst/>
            </a:prstGeom>
            <a:noFill/>
            <a:ln w="9525">
              <a:solidFill>
                <a:srgbClr val="FFFFFF"/>
              </a:solidFill>
              <a:round/>
              <a:headEnd/>
              <a:tailEnd/>
            </a:ln>
            <a:effectLst/>
          </p:spPr>
          <p:txBody>
            <a:bodyPr wrap="none" anchor="ctr"/>
            <a:lstStyle/>
            <a:p>
              <a:endParaRPr lang="en-US"/>
            </a:p>
          </p:txBody>
        </p:sp>
        <p:sp>
          <p:nvSpPr>
            <p:cNvPr id="54" name="Line 10"/>
            <p:cNvSpPr>
              <a:spLocks noChangeShapeType="1"/>
            </p:cNvSpPr>
            <p:nvPr>
              <p:custDataLst>
                <p:tags r:id="rId88"/>
              </p:custDataLst>
            </p:nvPr>
          </p:nvSpPr>
          <p:spPr bwMode="auto">
            <a:xfrm>
              <a:off x="4080" y="1440"/>
              <a:ext cx="0" cy="432"/>
            </a:xfrm>
            <a:prstGeom prst="line">
              <a:avLst/>
            </a:prstGeom>
            <a:noFill/>
            <a:ln w="28575">
              <a:solidFill>
                <a:srgbClr val="FFFFFF"/>
              </a:solidFill>
              <a:round/>
              <a:headEnd/>
              <a:tailEnd/>
            </a:ln>
            <a:effectLst/>
          </p:spPr>
          <p:txBody>
            <a:bodyPr/>
            <a:lstStyle/>
            <a:p>
              <a:endParaRPr lang="en-US"/>
            </a:p>
          </p:txBody>
        </p:sp>
        <p:sp>
          <p:nvSpPr>
            <p:cNvPr id="55" name="AutoShape 11"/>
            <p:cNvSpPr>
              <a:spLocks noChangeArrowheads="1"/>
            </p:cNvSpPr>
            <p:nvPr>
              <p:custDataLst>
                <p:tags r:id="rId89"/>
              </p:custDataLst>
            </p:nvPr>
          </p:nvSpPr>
          <p:spPr bwMode="auto">
            <a:xfrm>
              <a:off x="3888" y="1872"/>
              <a:ext cx="384" cy="384"/>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56" name="Line 12"/>
            <p:cNvSpPr>
              <a:spLocks noChangeShapeType="1"/>
            </p:cNvSpPr>
            <p:nvPr>
              <p:custDataLst>
                <p:tags r:id="rId90"/>
              </p:custDataLst>
            </p:nvPr>
          </p:nvSpPr>
          <p:spPr bwMode="auto">
            <a:xfrm flipV="1">
              <a:off x="3792" y="1536"/>
              <a:ext cx="288" cy="192"/>
            </a:xfrm>
            <a:prstGeom prst="line">
              <a:avLst/>
            </a:prstGeom>
            <a:noFill/>
            <a:ln w="28575">
              <a:solidFill>
                <a:srgbClr val="FFFFFF"/>
              </a:solidFill>
              <a:round/>
              <a:headEnd/>
              <a:tailEnd/>
            </a:ln>
            <a:effectLst/>
          </p:spPr>
          <p:txBody>
            <a:bodyPr/>
            <a:lstStyle/>
            <a:p>
              <a:endParaRPr lang="en-US"/>
            </a:p>
          </p:txBody>
        </p:sp>
        <p:sp>
          <p:nvSpPr>
            <p:cNvPr id="57" name="Line 13"/>
            <p:cNvSpPr>
              <a:spLocks noChangeShapeType="1"/>
            </p:cNvSpPr>
            <p:nvPr>
              <p:custDataLst>
                <p:tags r:id="rId91"/>
              </p:custDataLst>
            </p:nvPr>
          </p:nvSpPr>
          <p:spPr bwMode="auto">
            <a:xfrm>
              <a:off x="4080" y="1536"/>
              <a:ext cx="240" cy="192"/>
            </a:xfrm>
            <a:prstGeom prst="line">
              <a:avLst/>
            </a:prstGeom>
            <a:noFill/>
            <a:ln w="28575">
              <a:solidFill>
                <a:srgbClr val="FFFFFF"/>
              </a:solidFill>
              <a:round/>
              <a:headEnd/>
              <a:tailEnd/>
            </a:ln>
            <a:effectLst/>
          </p:spPr>
          <p:txBody>
            <a:bodyPr/>
            <a:lstStyle/>
            <a:p>
              <a:endParaRPr lang="en-US"/>
            </a:p>
          </p:txBody>
        </p:sp>
        <p:sp>
          <p:nvSpPr>
            <p:cNvPr id="58" name="Line 14"/>
            <p:cNvSpPr>
              <a:spLocks noChangeShapeType="1"/>
            </p:cNvSpPr>
            <p:nvPr>
              <p:custDataLst>
                <p:tags r:id="rId92"/>
              </p:custDataLst>
            </p:nvPr>
          </p:nvSpPr>
          <p:spPr bwMode="auto">
            <a:xfrm>
              <a:off x="4320" y="1728"/>
              <a:ext cx="96" cy="0"/>
            </a:xfrm>
            <a:prstGeom prst="line">
              <a:avLst/>
            </a:prstGeom>
            <a:noFill/>
            <a:ln w="28575">
              <a:solidFill>
                <a:srgbClr val="FFFFFF"/>
              </a:solidFill>
              <a:round/>
              <a:headEnd/>
              <a:tailEnd/>
            </a:ln>
            <a:effectLst/>
          </p:spPr>
          <p:txBody>
            <a:bodyPr/>
            <a:lstStyle/>
            <a:p>
              <a:endParaRPr lang="en-US"/>
            </a:p>
          </p:txBody>
        </p:sp>
        <p:sp>
          <p:nvSpPr>
            <p:cNvPr id="59" name="Line 15"/>
            <p:cNvSpPr>
              <a:spLocks noChangeShapeType="1"/>
            </p:cNvSpPr>
            <p:nvPr>
              <p:custDataLst>
                <p:tags r:id="rId93"/>
              </p:custDataLst>
            </p:nvPr>
          </p:nvSpPr>
          <p:spPr bwMode="auto">
            <a:xfrm>
              <a:off x="4320" y="1728"/>
              <a:ext cx="96" cy="48"/>
            </a:xfrm>
            <a:prstGeom prst="line">
              <a:avLst/>
            </a:prstGeom>
            <a:noFill/>
            <a:ln w="28575">
              <a:solidFill>
                <a:srgbClr val="FFFFFF"/>
              </a:solidFill>
              <a:round/>
              <a:headEnd/>
              <a:tailEnd/>
            </a:ln>
            <a:effectLst/>
          </p:spPr>
          <p:txBody>
            <a:bodyPr/>
            <a:lstStyle/>
            <a:p>
              <a:endParaRPr lang="en-US"/>
            </a:p>
          </p:txBody>
        </p:sp>
        <p:sp>
          <p:nvSpPr>
            <p:cNvPr id="60" name="Line 16"/>
            <p:cNvSpPr>
              <a:spLocks noChangeShapeType="1"/>
            </p:cNvSpPr>
            <p:nvPr>
              <p:custDataLst>
                <p:tags r:id="rId94"/>
              </p:custDataLst>
            </p:nvPr>
          </p:nvSpPr>
          <p:spPr bwMode="auto">
            <a:xfrm>
              <a:off x="4320" y="1728"/>
              <a:ext cx="0" cy="96"/>
            </a:xfrm>
            <a:prstGeom prst="line">
              <a:avLst/>
            </a:prstGeom>
            <a:noFill/>
            <a:ln w="28575">
              <a:solidFill>
                <a:srgbClr val="FFFFFF"/>
              </a:solidFill>
              <a:round/>
              <a:headEnd/>
              <a:tailEnd/>
            </a:ln>
            <a:effectLst/>
          </p:spPr>
          <p:txBody>
            <a:bodyPr/>
            <a:lstStyle/>
            <a:p>
              <a:endParaRPr lang="en-US"/>
            </a:p>
          </p:txBody>
        </p:sp>
        <p:sp>
          <p:nvSpPr>
            <p:cNvPr id="61" name="Line 17"/>
            <p:cNvSpPr>
              <a:spLocks noChangeShapeType="1"/>
            </p:cNvSpPr>
            <p:nvPr>
              <p:custDataLst>
                <p:tags r:id="rId95"/>
              </p:custDataLst>
            </p:nvPr>
          </p:nvSpPr>
          <p:spPr bwMode="auto">
            <a:xfrm>
              <a:off x="3696" y="1728"/>
              <a:ext cx="96" cy="0"/>
            </a:xfrm>
            <a:prstGeom prst="line">
              <a:avLst/>
            </a:prstGeom>
            <a:noFill/>
            <a:ln w="28575">
              <a:solidFill>
                <a:srgbClr val="FFFFFF"/>
              </a:solidFill>
              <a:round/>
              <a:headEnd/>
              <a:tailEnd/>
            </a:ln>
            <a:effectLst/>
          </p:spPr>
          <p:txBody>
            <a:bodyPr/>
            <a:lstStyle/>
            <a:p>
              <a:endParaRPr lang="en-US"/>
            </a:p>
          </p:txBody>
        </p:sp>
        <p:sp>
          <p:nvSpPr>
            <p:cNvPr id="62" name="Line 18"/>
            <p:cNvSpPr>
              <a:spLocks noChangeShapeType="1"/>
            </p:cNvSpPr>
            <p:nvPr>
              <p:custDataLst>
                <p:tags r:id="rId96"/>
              </p:custDataLst>
            </p:nvPr>
          </p:nvSpPr>
          <p:spPr bwMode="auto">
            <a:xfrm>
              <a:off x="3792" y="1728"/>
              <a:ext cx="0" cy="96"/>
            </a:xfrm>
            <a:prstGeom prst="line">
              <a:avLst/>
            </a:prstGeom>
            <a:noFill/>
            <a:ln w="28575">
              <a:solidFill>
                <a:srgbClr val="FFFFFF"/>
              </a:solidFill>
              <a:round/>
              <a:headEnd/>
              <a:tailEnd/>
            </a:ln>
            <a:effectLst/>
          </p:spPr>
          <p:txBody>
            <a:bodyPr/>
            <a:lstStyle/>
            <a:p>
              <a:endParaRPr lang="en-US"/>
            </a:p>
          </p:txBody>
        </p:sp>
        <p:sp>
          <p:nvSpPr>
            <p:cNvPr id="63" name="Line 19"/>
            <p:cNvSpPr>
              <a:spLocks noChangeShapeType="1"/>
            </p:cNvSpPr>
            <p:nvPr>
              <p:custDataLst>
                <p:tags r:id="rId97"/>
              </p:custDataLst>
            </p:nvPr>
          </p:nvSpPr>
          <p:spPr bwMode="auto">
            <a:xfrm flipH="1">
              <a:off x="3696" y="1728"/>
              <a:ext cx="96" cy="48"/>
            </a:xfrm>
            <a:prstGeom prst="line">
              <a:avLst/>
            </a:prstGeom>
            <a:noFill/>
            <a:ln w="28575">
              <a:solidFill>
                <a:srgbClr val="FFFFFF"/>
              </a:solidFill>
              <a:round/>
              <a:headEnd/>
              <a:tailEnd/>
            </a:ln>
            <a:effectLst/>
          </p:spPr>
          <p:txBody>
            <a:bodyPr/>
            <a:lstStyle/>
            <a:p>
              <a:endParaRPr lang="en-US"/>
            </a:p>
          </p:txBody>
        </p:sp>
        <p:sp>
          <p:nvSpPr>
            <p:cNvPr id="64" name="Freeform 20"/>
            <p:cNvSpPr>
              <a:spLocks/>
            </p:cNvSpPr>
            <p:nvPr>
              <p:custDataLst>
                <p:tags r:id="rId98"/>
              </p:custDataLst>
            </p:nvPr>
          </p:nvSpPr>
          <p:spPr bwMode="auto">
            <a:xfrm>
              <a:off x="4176" y="1275"/>
              <a:ext cx="177" cy="94"/>
            </a:xfrm>
            <a:custGeom>
              <a:avLst/>
              <a:gdLst/>
              <a:ahLst/>
              <a:cxnLst>
                <a:cxn ang="0">
                  <a:pos x="0" y="21"/>
                </a:cxn>
                <a:cxn ang="0">
                  <a:pos x="35" y="94"/>
                </a:cxn>
                <a:cxn ang="0">
                  <a:pos x="45" y="0"/>
                </a:cxn>
                <a:cxn ang="0">
                  <a:pos x="92" y="75"/>
                </a:cxn>
                <a:cxn ang="0">
                  <a:pos x="120" y="0"/>
                </a:cxn>
                <a:cxn ang="0">
                  <a:pos x="177" y="66"/>
                </a:cxn>
              </a:cxnLst>
              <a:rect l="0" t="0" r="r" b="b"/>
              <a:pathLst>
                <a:path w="177" h="94">
                  <a:moveTo>
                    <a:pt x="0" y="21"/>
                  </a:moveTo>
                  <a:lnTo>
                    <a:pt x="35" y="94"/>
                  </a:lnTo>
                  <a:lnTo>
                    <a:pt x="45" y="0"/>
                  </a:lnTo>
                  <a:lnTo>
                    <a:pt x="92" y="75"/>
                  </a:lnTo>
                  <a:lnTo>
                    <a:pt x="120" y="0"/>
                  </a:lnTo>
                  <a:lnTo>
                    <a:pt x="177" y="66"/>
                  </a:lnTo>
                </a:path>
              </a:pathLst>
            </a:custGeom>
            <a:noFill/>
            <a:ln w="28575" cmpd="sng">
              <a:solidFill>
                <a:srgbClr val="FFFF00"/>
              </a:solidFill>
              <a:round/>
              <a:headEnd type="none" w="med" len="med"/>
              <a:tailEnd type="none" w="med" len="med"/>
            </a:ln>
            <a:effectLst/>
          </p:spPr>
          <p:txBody>
            <a:bodyPr/>
            <a:lstStyle/>
            <a:p>
              <a:endParaRPr lang="en-US"/>
            </a:p>
          </p:txBody>
        </p:sp>
        <p:sp>
          <p:nvSpPr>
            <p:cNvPr id="65" name="Freeform 21"/>
            <p:cNvSpPr>
              <a:spLocks/>
            </p:cNvSpPr>
            <p:nvPr>
              <p:custDataLst>
                <p:tags r:id="rId99"/>
              </p:custDataLst>
            </p:nvPr>
          </p:nvSpPr>
          <p:spPr bwMode="auto">
            <a:xfrm>
              <a:off x="4128" y="1114"/>
              <a:ext cx="197" cy="104"/>
            </a:xfrm>
            <a:custGeom>
              <a:avLst/>
              <a:gdLst/>
              <a:ahLst/>
              <a:cxnLst>
                <a:cxn ang="0">
                  <a:pos x="0" y="86"/>
                </a:cxn>
                <a:cxn ang="0">
                  <a:pos x="36" y="10"/>
                </a:cxn>
                <a:cxn ang="0">
                  <a:pos x="55" y="104"/>
                </a:cxn>
                <a:cxn ang="0">
                  <a:pos x="102" y="0"/>
                </a:cxn>
                <a:cxn ang="0">
                  <a:pos x="131" y="104"/>
                </a:cxn>
                <a:cxn ang="0">
                  <a:pos x="197" y="76"/>
                </a:cxn>
              </a:cxnLst>
              <a:rect l="0" t="0" r="r" b="b"/>
              <a:pathLst>
                <a:path w="197" h="104">
                  <a:moveTo>
                    <a:pt x="0" y="86"/>
                  </a:moveTo>
                  <a:lnTo>
                    <a:pt x="36" y="10"/>
                  </a:lnTo>
                  <a:lnTo>
                    <a:pt x="55" y="104"/>
                  </a:lnTo>
                  <a:lnTo>
                    <a:pt x="102" y="0"/>
                  </a:lnTo>
                  <a:lnTo>
                    <a:pt x="131" y="104"/>
                  </a:lnTo>
                  <a:lnTo>
                    <a:pt x="197" y="76"/>
                  </a:lnTo>
                </a:path>
              </a:pathLst>
            </a:custGeom>
            <a:noFill/>
            <a:ln w="28575" cmpd="sng">
              <a:solidFill>
                <a:srgbClr val="FFFF00"/>
              </a:solidFill>
              <a:round/>
              <a:headEnd type="none" w="med" len="med"/>
              <a:tailEnd type="none" w="med" len="med"/>
            </a:ln>
            <a:effectLst/>
          </p:spPr>
          <p:txBody>
            <a:bodyPr/>
            <a:lstStyle/>
            <a:p>
              <a:endParaRPr lang="en-US"/>
            </a:p>
          </p:txBody>
        </p:sp>
        <p:sp>
          <p:nvSpPr>
            <p:cNvPr id="66" name="Freeform 22"/>
            <p:cNvSpPr>
              <a:spLocks/>
            </p:cNvSpPr>
            <p:nvPr>
              <p:custDataLst>
                <p:tags r:id="rId100"/>
              </p:custDataLst>
            </p:nvPr>
          </p:nvSpPr>
          <p:spPr bwMode="auto">
            <a:xfrm>
              <a:off x="3796" y="1294"/>
              <a:ext cx="188" cy="113"/>
            </a:xfrm>
            <a:custGeom>
              <a:avLst/>
              <a:gdLst/>
              <a:ahLst/>
              <a:cxnLst>
                <a:cxn ang="0">
                  <a:pos x="0" y="56"/>
                </a:cxn>
                <a:cxn ang="0">
                  <a:pos x="66" y="0"/>
                </a:cxn>
                <a:cxn ang="0">
                  <a:pos x="85" y="113"/>
                </a:cxn>
                <a:cxn ang="0">
                  <a:pos x="123" y="0"/>
                </a:cxn>
                <a:cxn ang="0">
                  <a:pos x="151" y="104"/>
                </a:cxn>
                <a:cxn ang="0">
                  <a:pos x="188" y="2"/>
                </a:cxn>
              </a:cxnLst>
              <a:rect l="0" t="0" r="r" b="b"/>
              <a:pathLst>
                <a:path w="188" h="113">
                  <a:moveTo>
                    <a:pt x="0" y="56"/>
                  </a:moveTo>
                  <a:lnTo>
                    <a:pt x="66" y="0"/>
                  </a:lnTo>
                  <a:lnTo>
                    <a:pt x="85" y="113"/>
                  </a:lnTo>
                  <a:lnTo>
                    <a:pt x="123" y="0"/>
                  </a:lnTo>
                  <a:lnTo>
                    <a:pt x="151" y="104"/>
                  </a:lnTo>
                  <a:lnTo>
                    <a:pt x="188" y="2"/>
                  </a:lnTo>
                </a:path>
              </a:pathLst>
            </a:custGeom>
            <a:noFill/>
            <a:ln w="28575" cmpd="sng">
              <a:solidFill>
                <a:srgbClr val="FFFF00"/>
              </a:solidFill>
              <a:round/>
              <a:headEnd type="none" w="med" len="med"/>
              <a:tailEnd type="none" w="med" len="med"/>
            </a:ln>
            <a:effectLst/>
          </p:spPr>
          <p:txBody>
            <a:bodyPr/>
            <a:lstStyle/>
            <a:p>
              <a:endParaRPr lang="en-US"/>
            </a:p>
          </p:txBody>
        </p:sp>
        <p:sp>
          <p:nvSpPr>
            <p:cNvPr id="67" name="Freeform 23"/>
            <p:cNvSpPr>
              <a:spLocks/>
            </p:cNvSpPr>
            <p:nvPr>
              <p:custDataLst>
                <p:tags r:id="rId101"/>
              </p:custDataLst>
            </p:nvPr>
          </p:nvSpPr>
          <p:spPr bwMode="auto">
            <a:xfrm>
              <a:off x="3843" y="1143"/>
              <a:ext cx="180" cy="94"/>
            </a:xfrm>
            <a:custGeom>
              <a:avLst/>
              <a:gdLst/>
              <a:ahLst/>
              <a:cxnLst>
                <a:cxn ang="0">
                  <a:pos x="0" y="28"/>
                </a:cxn>
                <a:cxn ang="0">
                  <a:pos x="66" y="66"/>
                </a:cxn>
                <a:cxn ang="0">
                  <a:pos x="104" y="0"/>
                </a:cxn>
                <a:cxn ang="0">
                  <a:pos x="113" y="75"/>
                </a:cxn>
                <a:cxn ang="0">
                  <a:pos x="161" y="18"/>
                </a:cxn>
                <a:cxn ang="0">
                  <a:pos x="180" y="94"/>
                </a:cxn>
              </a:cxnLst>
              <a:rect l="0" t="0" r="r" b="b"/>
              <a:pathLst>
                <a:path w="180" h="94">
                  <a:moveTo>
                    <a:pt x="0" y="28"/>
                  </a:moveTo>
                  <a:lnTo>
                    <a:pt x="66" y="66"/>
                  </a:lnTo>
                  <a:lnTo>
                    <a:pt x="104" y="0"/>
                  </a:lnTo>
                  <a:lnTo>
                    <a:pt x="113" y="75"/>
                  </a:lnTo>
                  <a:lnTo>
                    <a:pt x="161" y="18"/>
                  </a:lnTo>
                  <a:lnTo>
                    <a:pt x="180" y="94"/>
                  </a:lnTo>
                </a:path>
              </a:pathLst>
            </a:custGeom>
            <a:noFill/>
            <a:ln w="28575" cmpd="sng">
              <a:solidFill>
                <a:srgbClr val="FFFF00"/>
              </a:solidFill>
              <a:round/>
              <a:headEnd type="none" w="med" len="med"/>
              <a:tailEnd type="none" w="med" len="med"/>
            </a:ln>
            <a:effectLst/>
          </p:spPr>
          <p:txBody>
            <a:bodyPr/>
            <a:lstStyle/>
            <a:p>
              <a:endParaRPr lang="en-US"/>
            </a:p>
          </p:txBody>
        </p:sp>
        <p:sp>
          <p:nvSpPr>
            <p:cNvPr id="68" name="Freeform 24"/>
            <p:cNvSpPr>
              <a:spLocks/>
            </p:cNvSpPr>
            <p:nvPr>
              <p:custDataLst>
                <p:tags r:id="rId102"/>
              </p:custDataLst>
            </p:nvPr>
          </p:nvSpPr>
          <p:spPr bwMode="auto">
            <a:xfrm>
              <a:off x="4023" y="991"/>
              <a:ext cx="75" cy="199"/>
            </a:xfrm>
            <a:custGeom>
              <a:avLst/>
              <a:gdLst/>
              <a:ahLst/>
              <a:cxnLst>
                <a:cxn ang="0">
                  <a:pos x="47" y="199"/>
                </a:cxn>
                <a:cxn ang="0">
                  <a:pos x="0" y="133"/>
                </a:cxn>
                <a:cxn ang="0">
                  <a:pos x="75" y="123"/>
                </a:cxn>
                <a:cxn ang="0">
                  <a:pos x="0" y="76"/>
                </a:cxn>
                <a:cxn ang="0">
                  <a:pos x="75" y="57"/>
                </a:cxn>
                <a:cxn ang="0">
                  <a:pos x="9" y="0"/>
                </a:cxn>
              </a:cxnLst>
              <a:rect l="0" t="0" r="r" b="b"/>
              <a:pathLst>
                <a:path w="75" h="199">
                  <a:moveTo>
                    <a:pt x="47" y="199"/>
                  </a:moveTo>
                  <a:lnTo>
                    <a:pt x="0" y="133"/>
                  </a:lnTo>
                  <a:lnTo>
                    <a:pt x="75" y="123"/>
                  </a:lnTo>
                  <a:lnTo>
                    <a:pt x="0" y="76"/>
                  </a:lnTo>
                  <a:lnTo>
                    <a:pt x="75" y="57"/>
                  </a:lnTo>
                  <a:lnTo>
                    <a:pt x="9" y="0"/>
                  </a:lnTo>
                </a:path>
              </a:pathLst>
            </a:custGeom>
            <a:noFill/>
            <a:ln w="28575" cmpd="sng">
              <a:solidFill>
                <a:srgbClr val="FFFF00"/>
              </a:solidFill>
              <a:round/>
              <a:headEnd type="none" w="med" len="med"/>
              <a:tailEnd type="none" w="med" len="med"/>
            </a:ln>
            <a:effectLst/>
          </p:spPr>
          <p:txBody>
            <a:bodyPr/>
            <a:lstStyle/>
            <a:p>
              <a:endParaRPr lang="en-US"/>
            </a:p>
          </p:txBody>
        </p:sp>
        <p:sp>
          <p:nvSpPr>
            <p:cNvPr id="69" name="Line 25"/>
            <p:cNvSpPr>
              <a:spLocks noChangeShapeType="1"/>
            </p:cNvSpPr>
            <p:nvPr>
              <p:custDataLst>
                <p:tags r:id="rId103"/>
              </p:custDataLst>
            </p:nvPr>
          </p:nvSpPr>
          <p:spPr bwMode="auto">
            <a:xfrm>
              <a:off x="3984" y="2256"/>
              <a:ext cx="0" cy="192"/>
            </a:xfrm>
            <a:prstGeom prst="line">
              <a:avLst/>
            </a:prstGeom>
            <a:noFill/>
            <a:ln w="28575">
              <a:solidFill>
                <a:srgbClr val="FFFFFF"/>
              </a:solidFill>
              <a:round/>
              <a:headEnd/>
              <a:tailEnd/>
            </a:ln>
            <a:effectLst/>
          </p:spPr>
          <p:txBody>
            <a:bodyPr/>
            <a:lstStyle/>
            <a:p>
              <a:endParaRPr lang="en-US"/>
            </a:p>
          </p:txBody>
        </p:sp>
        <p:sp>
          <p:nvSpPr>
            <p:cNvPr id="70" name="Line 26"/>
            <p:cNvSpPr>
              <a:spLocks noChangeShapeType="1"/>
            </p:cNvSpPr>
            <p:nvPr>
              <p:custDataLst>
                <p:tags r:id="rId104"/>
              </p:custDataLst>
            </p:nvPr>
          </p:nvSpPr>
          <p:spPr bwMode="auto">
            <a:xfrm flipH="1">
              <a:off x="3936" y="2448"/>
              <a:ext cx="48" cy="48"/>
            </a:xfrm>
            <a:prstGeom prst="line">
              <a:avLst/>
            </a:prstGeom>
            <a:noFill/>
            <a:ln w="28575">
              <a:solidFill>
                <a:srgbClr val="FFFFFF"/>
              </a:solidFill>
              <a:round/>
              <a:headEnd/>
              <a:tailEnd/>
            </a:ln>
            <a:effectLst/>
          </p:spPr>
          <p:txBody>
            <a:bodyPr/>
            <a:lstStyle/>
            <a:p>
              <a:endParaRPr lang="en-US"/>
            </a:p>
          </p:txBody>
        </p:sp>
        <p:sp>
          <p:nvSpPr>
            <p:cNvPr id="71" name="Line 27"/>
            <p:cNvSpPr>
              <a:spLocks noChangeShapeType="1"/>
            </p:cNvSpPr>
            <p:nvPr>
              <p:custDataLst>
                <p:tags r:id="rId105"/>
              </p:custDataLst>
            </p:nvPr>
          </p:nvSpPr>
          <p:spPr bwMode="auto">
            <a:xfrm>
              <a:off x="3984" y="2448"/>
              <a:ext cx="0" cy="48"/>
            </a:xfrm>
            <a:prstGeom prst="line">
              <a:avLst/>
            </a:prstGeom>
            <a:noFill/>
            <a:ln w="28575">
              <a:solidFill>
                <a:srgbClr val="FFFFFF"/>
              </a:solidFill>
              <a:round/>
              <a:headEnd/>
              <a:tailEnd/>
            </a:ln>
            <a:effectLst/>
          </p:spPr>
          <p:txBody>
            <a:bodyPr/>
            <a:lstStyle/>
            <a:p>
              <a:endParaRPr lang="en-US"/>
            </a:p>
          </p:txBody>
        </p:sp>
        <p:sp>
          <p:nvSpPr>
            <p:cNvPr id="72" name="Line 28"/>
            <p:cNvSpPr>
              <a:spLocks noChangeShapeType="1"/>
            </p:cNvSpPr>
            <p:nvPr>
              <p:custDataLst>
                <p:tags r:id="rId106"/>
              </p:custDataLst>
            </p:nvPr>
          </p:nvSpPr>
          <p:spPr bwMode="auto">
            <a:xfrm>
              <a:off x="4176" y="2256"/>
              <a:ext cx="0" cy="192"/>
            </a:xfrm>
            <a:prstGeom prst="line">
              <a:avLst/>
            </a:prstGeom>
            <a:noFill/>
            <a:ln w="28575">
              <a:solidFill>
                <a:srgbClr val="FFFFFF"/>
              </a:solidFill>
              <a:round/>
              <a:headEnd/>
              <a:tailEnd/>
            </a:ln>
            <a:effectLst/>
          </p:spPr>
          <p:txBody>
            <a:bodyPr/>
            <a:lstStyle/>
            <a:p>
              <a:endParaRPr lang="en-US"/>
            </a:p>
          </p:txBody>
        </p:sp>
        <p:sp>
          <p:nvSpPr>
            <p:cNvPr id="73" name="Line 29"/>
            <p:cNvSpPr>
              <a:spLocks noChangeShapeType="1"/>
            </p:cNvSpPr>
            <p:nvPr>
              <p:custDataLst>
                <p:tags r:id="rId107"/>
              </p:custDataLst>
            </p:nvPr>
          </p:nvSpPr>
          <p:spPr bwMode="auto">
            <a:xfrm flipH="1">
              <a:off x="4128" y="2448"/>
              <a:ext cx="48" cy="48"/>
            </a:xfrm>
            <a:prstGeom prst="line">
              <a:avLst/>
            </a:prstGeom>
            <a:noFill/>
            <a:ln w="28575">
              <a:solidFill>
                <a:srgbClr val="FFFFFF"/>
              </a:solidFill>
              <a:round/>
              <a:headEnd/>
              <a:tailEnd/>
            </a:ln>
            <a:effectLst/>
          </p:spPr>
          <p:txBody>
            <a:bodyPr/>
            <a:lstStyle/>
            <a:p>
              <a:endParaRPr lang="en-US"/>
            </a:p>
          </p:txBody>
        </p:sp>
        <p:sp>
          <p:nvSpPr>
            <p:cNvPr id="74" name="Line 30"/>
            <p:cNvSpPr>
              <a:spLocks noChangeShapeType="1"/>
            </p:cNvSpPr>
            <p:nvPr>
              <p:custDataLst>
                <p:tags r:id="rId108"/>
              </p:custDataLst>
            </p:nvPr>
          </p:nvSpPr>
          <p:spPr bwMode="auto">
            <a:xfrm>
              <a:off x="4176" y="2448"/>
              <a:ext cx="0" cy="48"/>
            </a:xfrm>
            <a:prstGeom prst="line">
              <a:avLst/>
            </a:prstGeom>
            <a:noFill/>
            <a:ln w="28575">
              <a:solidFill>
                <a:srgbClr val="FFFFFF"/>
              </a:solidFill>
              <a:round/>
              <a:headEnd/>
              <a:tailEnd/>
            </a:ln>
            <a:effectLst/>
          </p:spPr>
          <p:txBody>
            <a:bodyPr/>
            <a:lstStyle/>
            <a:p>
              <a:endParaRPr lang="en-US"/>
            </a:p>
          </p:txBody>
        </p:sp>
      </p:grpSp>
      <p:grpSp>
        <p:nvGrpSpPr>
          <p:cNvPr id="9" name="Group 31"/>
          <p:cNvGrpSpPr>
            <a:grpSpLocks/>
          </p:cNvGrpSpPr>
          <p:nvPr>
            <p:custDataLst>
              <p:tags r:id="rId20"/>
            </p:custDataLst>
          </p:nvPr>
        </p:nvGrpSpPr>
        <p:grpSpPr bwMode="auto">
          <a:xfrm>
            <a:off x="4419600" y="2286000"/>
            <a:ext cx="609600" cy="735012"/>
            <a:chOff x="4512" y="1680"/>
            <a:chExt cx="720" cy="1457"/>
          </a:xfrm>
        </p:grpSpPr>
        <p:sp>
          <p:nvSpPr>
            <p:cNvPr id="76" name="Oval 32"/>
            <p:cNvSpPr>
              <a:spLocks noChangeArrowheads="1"/>
            </p:cNvSpPr>
            <p:nvPr>
              <p:custDataLst>
                <p:tags r:id="rId63"/>
              </p:custDataLst>
            </p:nvPr>
          </p:nvSpPr>
          <p:spPr bwMode="auto">
            <a:xfrm>
              <a:off x="4800" y="1841"/>
              <a:ext cx="192" cy="240"/>
            </a:xfrm>
            <a:prstGeom prst="ellipse">
              <a:avLst/>
            </a:prstGeom>
            <a:noFill/>
            <a:ln w="9525">
              <a:solidFill>
                <a:srgbClr val="FFFFFF"/>
              </a:solidFill>
              <a:round/>
              <a:headEnd/>
              <a:tailEnd/>
            </a:ln>
            <a:effectLst/>
          </p:spPr>
          <p:txBody>
            <a:bodyPr wrap="none" anchor="ctr"/>
            <a:lstStyle/>
            <a:p>
              <a:endParaRPr lang="en-US"/>
            </a:p>
          </p:txBody>
        </p:sp>
        <p:sp>
          <p:nvSpPr>
            <p:cNvPr id="77" name="Line 33"/>
            <p:cNvSpPr>
              <a:spLocks noChangeShapeType="1"/>
            </p:cNvSpPr>
            <p:nvPr>
              <p:custDataLst>
                <p:tags r:id="rId64"/>
              </p:custDataLst>
            </p:nvPr>
          </p:nvSpPr>
          <p:spPr bwMode="auto">
            <a:xfrm>
              <a:off x="4896" y="2081"/>
              <a:ext cx="0" cy="432"/>
            </a:xfrm>
            <a:prstGeom prst="line">
              <a:avLst/>
            </a:prstGeom>
            <a:noFill/>
            <a:ln w="28575">
              <a:solidFill>
                <a:srgbClr val="FFFFFF"/>
              </a:solidFill>
              <a:round/>
              <a:headEnd/>
              <a:tailEnd/>
            </a:ln>
            <a:effectLst/>
          </p:spPr>
          <p:txBody>
            <a:bodyPr/>
            <a:lstStyle/>
            <a:p>
              <a:endParaRPr lang="en-US"/>
            </a:p>
          </p:txBody>
        </p:sp>
        <p:sp>
          <p:nvSpPr>
            <p:cNvPr id="78" name="Line 34"/>
            <p:cNvSpPr>
              <a:spLocks noChangeShapeType="1"/>
            </p:cNvSpPr>
            <p:nvPr>
              <p:custDataLst>
                <p:tags r:id="rId65"/>
              </p:custDataLst>
            </p:nvPr>
          </p:nvSpPr>
          <p:spPr bwMode="auto">
            <a:xfrm flipV="1">
              <a:off x="4608" y="2177"/>
              <a:ext cx="288" cy="192"/>
            </a:xfrm>
            <a:prstGeom prst="line">
              <a:avLst/>
            </a:prstGeom>
            <a:noFill/>
            <a:ln w="28575">
              <a:solidFill>
                <a:srgbClr val="FFFFFF"/>
              </a:solidFill>
              <a:round/>
              <a:headEnd/>
              <a:tailEnd/>
            </a:ln>
            <a:effectLst/>
          </p:spPr>
          <p:txBody>
            <a:bodyPr/>
            <a:lstStyle/>
            <a:p>
              <a:endParaRPr lang="en-US"/>
            </a:p>
          </p:txBody>
        </p:sp>
        <p:sp>
          <p:nvSpPr>
            <p:cNvPr id="79" name="Line 35"/>
            <p:cNvSpPr>
              <a:spLocks noChangeShapeType="1"/>
            </p:cNvSpPr>
            <p:nvPr>
              <p:custDataLst>
                <p:tags r:id="rId66"/>
              </p:custDataLst>
            </p:nvPr>
          </p:nvSpPr>
          <p:spPr bwMode="auto">
            <a:xfrm>
              <a:off x="4896" y="2177"/>
              <a:ext cx="240" cy="192"/>
            </a:xfrm>
            <a:prstGeom prst="line">
              <a:avLst/>
            </a:prstGeom>
            <a:noFill/>
            <a:ln w="28575">
              <a:solidFill>
                <a:srgbClr val="FFFFFF"/>
              </a:solidFill>
              <a:round/>
              <a:headEnd/>
              <a:tailEnd/>
            </a:ln>
            <a:effectLst/>
          </p:spPr>
          <p:txBody>
            <a:bodyPr/>
            <a:lstStyle/>
            <a:p>
              <a:endParaRPr lang="en-US"/>
            </a:p>
          </p:txBody>
        </p:sp>
        <p:sp>
          <p:nvSpPr>
            <p:cNvPr id="80" name="Line 36"/>
            <p:cNvSpPr>
              <a:spLocks noChangeShapeType="1"/>
            </p:cNvSpPr>
            <p:nvPr>
              <p:custDataLst>
                <p:tags r:id="rId67"/>
              </p:custDataLst>
            </p:nvPr>
          </p:nvSpPr>
          <p:spPr bwMode="auto">
            <a:xfrm>
              <a:off x="5136" y="2369"/>
              <a:ext cx="96" cy="0"/>
            </a:xfrm>
            <a:prstGeom prst="line">
              <a:avLst/>
            </a:prstGeom>
            <a:noFill/>
            <a:ln w="28575">
              <a:solidFill>
                <a:srgbClr val="FFFFFF"/>
              </a:solidFill>
              <a:round/>
              <a:headEnd/>
              <a:tailEnd/>
            </a:ln>
            <a:effectLst/>
          </p:spPr>
          <p:txBody>
            <a:bodyPr/>
            <a:lstStyle/>
            <a:p>
              <a:endParaRPr lang="en-US"/>
            </a:p>
          </p:txBody>
        </p:sp>
        <p:sp>
          <p:nvSpPr>
            <p:cNvPr id="81" name="Line 37"/>
            <p:cNvSpPr>
              <a:spLocks noChangeShapeType="1"/>
            </p:cNvSpPr>
            <p:nvPr>
              <p:custDataLst>
                <p:tags r:id="rId68"/>
              </p:custDataLst>
            </p:nvPr>
          </p:nvSpPr>
          <p:spPr bwMode="auto">
            <a:xfrm>
              <a:off x="5136" y="2369"/>
              <a:ext cx="96" cy="48"/>
            </a:xfrm>
            <a:prstGeom prst="line">
              <a:avLst/>
            </a:prstGeom>
            <a:noFill/>
            <a:ln w="28575">
              <a:solidFill>
                <a:srgbClr val="FFFFFF"/>
              </a:solidFill>
              <a:round/>
              <a:headEnd/>
              <a:tailEnd/>
            </a:ln>
            <a:effectLst/>
          </p:spPr>
          <p:txBody>
            <a:bodyPr/>
            <a:lstStyle/>
            <a:p>
              <a:endParaRPr lang="en-US"/>
            </a:p>
          </p:txBody>
        </p:sp>
        <p:sp>
          <p:nvSpPr>
            <p:cNvPr id="82" name="Line 38"/>
            <p:cNvSpPr>
              <a:spLocks noChangeShapeType="1"/>
            </p:cNvSpPr>
            <p:nvPr>
              <p:custDataLst>
                <p:tags r:id="rId69"/>
              </p:custDataLst>
            </p:nvPr>
          </p:nvSpPr>
          <p:spPr bwMode="auto">
            <a:xfrm>
              <a:off x="5136" y="2369"/>
              <a:ext cx="0" cy="96"/>
            </a:xfrm>
            <a:prstGeom prst="line">
              <a:avLst/>
            </a:prstGeom>
            <a:noFill/>
            <a:ln w="28575">
              <a:solidFill>
                <a:srgbClr val="FFFFFF"/>
              </a:solidFill>
              <a:round/>
              <a:headEnd/>
              <a:tailEnd/>
            </a:ln>
            <a:effectLst/>
          </p:spPr>
          <p:txBody>
            <a:bodyPr/>
            <a:lstStyle/>
            <a:p>
              <a:endParaRPr lang="en-US"/>
            </a:p>
          </p:txBody>
        </p:sp>
        <p:sp>
          <p:nvSpPr>
            <p:cNvPr id="83" name="Line 39"/>
            <p:cNvSpPr>
              <a:spLocks noChangeShapeType="1"/>
            </p:cNvSpPr>
            <p:nvPr>
              <p:custDataLst>
                <p:tags r:id="rId70"/>
              </p:custDataLst>
            </p:nvPr>
          </p:nvSpPr>
          <p:spPr bwMode="auto">
            <a:xfrm>
              <a:off x="4512" y="2369"/>
              <a:ext cx="96" cy="0"/>
            </a:xfrm>
            <a:prstGeom prst="line">
              <a:avLst/>
            </a:prstGeom>
            <a:noFill/>
            <a:ln w="28575">
              <a:solidFill>
                <a:srgbClr val="FFFFFF"/>
              </a:solidFill>
              <a:round/>
              <a:headEnd/>
              <a:tailEnd/>
            </a:ln>
            <a:effectLst/>
          </p:spPr>
          <p:txBody>
            <a:bodyPr/>
            <a:lstStyle/>
            <a:p>
              <a:endParaRPr lang="en-US"/>
            </a:p>
          </p:txBody>
        </p:sp>
        <p:sp>
          <p:nvSpPr>
            <p:cNvPr id="84" name="Line 40"/>
            <p:cNvSpPr>
              <a:spLocks noChangeShapeType="1"/>
            </p:cNvSpPr>
            <p:nvPr>
              <p:custDataLst>
                <p:tags r:id="rId71"/>
              </p:custDataLst>
            </p:nvPr>
          </p:nvSpPr>
          <p:spPr bwMode="auto">
            <a:xfrm>
              <a:off x="4608" y="2369"/>
              <a:ext cx="0" cy="96"/>
            </a:xfrm>
            <a:prstGeom prst="line">
              <a:avLst/>
            </a:prstGeom>
            <a:noFill/>
            <a:ln w="28575">
              <a:solidFill>
                <a:srgbClr val="FFFFFF"/>
              </a:solidFill>
              <a:round/>
              <a:headEnd/>
              <a:tailEnd/>
            </a:ln>
            <a:effectLst/>
          </p:spPr>
          <p:txBody>
            <a:bodyPr/>
            <a:lstStyle/>
            <a:p>
              <a:endParaRPr lang="en-US"/>
            </a:p>
          </p:txBody>
        </p:sp>
        <p:sp>
          <p:nvSpPr>
            <p:cNvPr id="85" name="Line 41"/>
            <p:cNvSpPr>
              <a:spLocks noChangeShapeType="1"/>
            </p:cNvSpPr>
            <p:nvPr>
              <p:custDataLst>
                <p:tags r:id="rId72"/>
              </p:custDataLst>
            </p:nvPr>
          </p:nvSpPr>
          <p:spPr bwMode="auto">
            <a:xfrm flipH="1">
              <a:off x="4512" y="2369"/>
              <a:ext cx="96" cy="48"/>
            </a:xfrm>
            <a:prstGeom prst="line">
              <a:avLst/>
            </a:prstGeom>
            <a:noFill/>
            <a:ln w="28575">
              <a:solidFill>
                <a:srgbClr val="FFFFFF"/>
              </a:solidFill>
              <a:round/>
              <a:headEnd/>
              <a:tailEnd/>
            </a:ln>
            <a:effectLst/>
          </p:spPr>
          <p:txBody>
            <a:bodyPr/>
            <a:lstStyle/>
            <a:p>
              <a:endParaRPr lang="en-US"/>
            </a:p>
          </p:txBody>
        </p:sp>
        <p:sp>
          <p:nvSpPr>
            <p:cNvPr id="86" name="Line 42"/>
            <p:cNvSpPr>
              <a:spLocks noChangeShapeType="1"/>
            </p:cNvSpPr>
            <p:nvPr>
              <p:custDataLst>
                <p:tags r:id="rId73"/>
              </p:custDataLst>
            </p:nvPr>
          </p:nvSpPr>
          <p:spPr bwMode="auto">
            <a:xfrm>
              <a:off x="4848" y="2897"/>
              <a:ext cx="0" cy="192"/>
            </a:xfrm>
            <a:prstGeom prst="line">
              <a:avLst/>
            </a:prstGeom>
            <a:noFill/>
            <a:ln w="28575">
              <a:solidFill>
                <a:srgbClr val="FFFFFF"/>
              </a:solidFill>
              <a:round/>
              <a:headEnd/>
              <a:tailEnd/>
            </a:ln>
            <a:effectLst/>
          </p:spPr>
          <p:txBody>
            <a:bodyPr/>
            <a:lstStyle/>
            <a:p>
              <a:endParaRPr lang="en-US"/>
            </a:p>
          </p:txBody>
        </p:sp>
        <p:sp>
          <p:nvSpPr>
            <p:cNvPr id="87" name="Line 43"/>
            <p:cNvSpPr>
              <a:spLocks noChangeShapeType="1"/>
            </p:cNvSpPr>
            <p:nvPr>
              <p:custDataLst>
                <p:tags r:id="rId74"/>
              </p:custDataLst>
            </p:nvPr>
          </p:nvSpPr>
          <p:spPr bwMode="auto">
            <a:xfrm flipH="1">
              <a:off x="4800" y="3089"/>
              <a:ext cx="48" cy="48"/>
            </a:xfrm>
            <a:prstGeom prst="line">
              <a:avLst/>
            </a:prstGeom>
            <a:noFill/>
            <a:ln w="28575">
              <a:solidFill>
                <a:srgbClr val="FFFFFF"/>
              </a:solidFill>
              <a:round/>
              <a:headEnd/>
              <a:tailEnd/>
            </a:ln>
            <a:effectLst/>
          </p:spPr>
          <p:txBody>
            <a:bodyPr/>
            <a:lstStyle/>
            <a:p>
              <a:endParaRPr lang="en-US"/>
            </a:p>
          </p:txBody>
        </p:sp>
        <p:sp>
          <p:nvSpPr>
            <p:cNvPr id="88" name="Line 44"/>
            <p:cNvSpPr>
              <a:spLocks noChangeShapeType="1"/>
            </p:cNvSpPr>
            <p:nvPr>
              <p:custDataLst>
                <p:tags r:id="rId75"/>
              </p:custDataLst>
            </p:nvPr>
          </p:nvSpPr>
          <p:spPr bwMode="auto">
            <a:xfrm>
              <a:off x="4848" y="3089"/>
              <a:ext cx="0" cy="48"/>
            </a:xfrm>
            <a:prstGeom prst="line">
              <a:avLst/>
            </a:prstGeom>
            <a:noFill/>
            <a:ln w="28575">
              <a:solidFill>
                <a:srgbClr val="FFFFFF"/>
              </a:solidFill>
              <a:round/>
              <a:headEnd/>
              <a:tailEnd/>
            </a:ln>
            <a:effectLst/>
          </p:spPr>
          <p:txBody>
            <a:bodyPr/>
            <a:lstStyle/>
            <a:p>
              <a:endParaRPr lang="en-US"/>
            </a:p>
          </p:txBody>
        </p:sp>
        <p:sp>
          <p:nvSpPr>
            <p:cNvPr id="89" name="Line 45"/>
            <p:cNvSpPr>
              <a:spLocks noChangeShapeType="1"/>
            </p:cNvSpPr>
            <p:nvPr>
              <p:custDataLst>
                <p:tags r:id="rId76"/>
              </p:custDataLst>
            </p:nvPr>
          </p:nvSpPr>
          <p:spPr bwMode="auto">
            <a:xfrm>
              <a:off x="4992" y="2897"/>
              <a:ext cx="0" cy="192"/>
            </a:xfrm>
            <a:prstGeom prst="line">
              <a:avLst/>
            </a:prstGeom>
            <a:noFill/>
            <a:ln w="28575">
              <a:solidFill>
                <a:srgbClr val="FFFFFF"/>
              </a:solidFill>
              <a:round/>
              <a:headEnd/>
              <a:tailEnd/>
            </a:ln>
            <a:effectLst/>
          </p:spPr>
          <p:txBody>
            <a:bodyPr/>
            <a:lstStyle/>
            <a:p>
              <a:endParaRPr lang="en-US"/>
            </a:p>
          </p:txBody>
        </p:sp>
        <p:sp>
          <p:nvSpPr>
            <p:cNvPr id="90" name="Line 46"/>
            <p:cNvSpPr>
              <a:spLocks noChangeShapeType="1"/>
            </p:cNvSpPr>
            <p:nvPr>
              <p:custDataLst>
                <p:tags r:id="rId77"/>
              </p:custDataLst>
            </p:nvPr>
          </p:nvSpPr>
          <p:spPr bwMode="auto">
            <a:xfrm flipH="1">
              <a:off x="4944" y="3089"/>
              <a:ext cx="48" cy="48"/>
            </a:xfrm>
            <a:prstGeom prst="line">
              <a:avLst/>
            </a:prstGeom>
            <a:noFill/>
            <a:ln w="28575">
              <a:solidFill>
                <a:srgbClr val="FFFFFF"/>
              </a:solidFill>
              <a:round/>
              <a:headEnd/>
              <a:tailEnd/>
            </a:ln>
            <a:effectLst/>
          </p:spPr>
          <p:txBody>
            <a:bodyPr/>
            <a:lstStyle/>
            <a:p>
              <a:endParaRPr lang="en-US"/>
            </a:p>
          </p:txBody>
        </p:sp>
        <p:sp>
          <p:nvSpPr>
            <p:cNvPr id="91" name="Line 47"/>
            <p:cNvSpPr>
              <a:spLocks noChangeShapeType="1"/>
            </p:cNvSpPr>
            <p:nvPr>
              <p:custDataLst>
                <p:tags r:id="rId78"/>
              </p:custDataLst>
            </p:nvPr>
          </p:nvSpPr>
          <p:spPr bwMode="auto">
            <a:xfrm>
              <a:off x="4992" y="3089"/>
              <a:ext cx="0" cy="48"/>
            </a:xfrm>
            <a:prstGeom prst="line">
              <a:avLst/>
            </a:prstGeom>
            <a:noFill/>
            <a:ln w="28575">
              <a:solidFill>
                <a:srgbClr val="FFFFFF"/>
              </a:solidFill>
              <a:round/>
              <a:headEnd/>
              <a:tailEnd/>
            </a:ln>
            <a:effectLst/>
          </p:spPr>
          <p:txBody>
            <a:bodyPr/>
            <a:lstStyle/>
            <a:p>
              <a:endParaRPr lang="en-US"/>
            </a:p>
          </p:txBody>
        </p:sp>
        <p:sp>
          <p:nvSpPr>
            <p:cNvPr id="92" name="Freeform 48"/>
            <p:cNvSpPr>
              <a:spLocks/>
            </p:cNvSpPr>
            <p:nvPr>
              <p:custDataLst>
                <p:tags r:id="rId79"/>
              </p:custDataLst>
            </p:nvPr>
          </p:nvSpPr>
          <p:spPr bwMode="auto">
            <a:xfrm>
              <a:off x="4787" y="2493"/>
              <a:ext cx="255" cy="396"/>
            </a:xfrm>
            <a:custGeom>
              <a:avLst/>
              <a:gdLst/>
              <a:ahLst/>
              <a:cxnLst>
                <a:cxn ang="0">
                  <a:pos x="10" y="0"/>
                </a:cxn>
                <a:cxn ang="0">
                  <a:pos x="255" y="0"/>
                </a:cxn>
                <a:cxn ang="0">
                  <a:pos x="255" y="396"/>
                </a:cxn>
                <a:cxn ang="0">
                  <a:pos x="157" y="387"/>
                </a:cxn>
                <a:cxn ang="0">
                  <a:pos x="157" y="195"/>
                </a:cxn>
                <a:cxn ang="0">
                  <a:pos x="104" y="217"/>
                </a:cxn>
                <a:cxn ang="0">
                  <a:pos x="95" y="387"/>
                </a:cxn>
                <a:cxn ang="0">
                  <a:pos x="0" y="396"/>
                </a:cxn>
                <a:cxn ang="0">
                  <a:pos x="10" y="0"/>
                </a:cxn>
              </a:cxnLst>
              <a:rect l="0" t="0" r="r" b="b"/>
              <a:pathLst>
                <a:path w="255" h="396">
                  <a:moveTo>
                    <a:pt x="10" y="0"/>
                  </a:moveTo>
                  <a:lnTo>
                    <a:pt x="255" y="0"/>
                  </a:lnTo>
                  <a:lnTo>
                    <a:pt x="255" y="396"/>
                  </a:lnTo>
                  <a:lnTo>
                    <a:pt x="157" y="387"/>
                  </a:lnTo>
                  <a:lnTo>
                    <a:pt x="157" y="195"/>
                  </a:lnTo>
                  <a:lnTo>
                    <a:pt x="104" y="217"/>
                  </a:lnTo>
                  <a:lnTo>
                    <a:pt x="95" y="387"/>
                  </a:lnTo>
                  <a:lnTo>
                    <a:pt x="0" y="396"/>
                  </a:lnTo>
                  <a:lnTo>
                    <a:pt x="10" y="0"/>
                  </a:lnTo>
                  <a:close/>
                </a:path>
              </a:pathLst>
            </a:custGeom>
            <a:noFill/>
            <a:ln w="28575">
              <a:solidFill>
                <a:srgbClr val="FFFFFF"/>
              </a:solidFill>
              <a:round/>
              <a:headEnd/>
              <a:tailEnd/>
            </a:ln>
            <a:effectLst/>
          </p:spPr>
          <p:txBody>
            <a:bodyPr/>
            <a:lstStyle/>
            <a:p>
              <a:endParaRPr lang="en-US"/>
            </a:p>
          </p:txBody>
        </p:sp>
        <p:sp>
          <p:nvSpPr>
            <p:cNvPr id="93" name="Line 49"/>
            <p:cNvSpPr>
              <a:spLocks noChangeShapeType="1"/>
            </p:cNvSpPr>
            <p:nvPr>
              <p:custDataLst>
                <p:tags r:id="rId80"/>
              </p:custDataLst>
            </p:nvPr>
          </p:nvSpPr>
          <p:spPr bwMode="auto">
            <a:xfrm flipH="1">
              <a:off x="4656" y="1968"/>
              <a:ext cx="144" cy="48"/>
            </a:xfrm>
            <a:prstGeom prst="line">
              <a:avLst/>
            </a:prstGeom>
            <a:noFill/>
            <a:ln w="28575">
              <a:solidFill>
                <a:srgbClr val="CC3300"/>
              </a:solidFill>
              <a:round/>
              <a:headEnd/>
              <a:tailEnd/>
            </a:ln>
            <a:effectLst/>
          </p:spPr>
          <p:txBody>
            <a:bodyPr/>
            <a:lstStyle/>
            <a:p>
              <a:endParaRPr lang="en-US"/>
            </a:p>
          </p:txBody>
        </p:sp>
        <p:sp>
          <p:nvSpPr>
            <p:cNvPr id="94" name="Line 50"/>
            <p:cNvSpPr>
              <a:spLocks noChangeShapeType="1"/>
            </p:cNvSpPr>
            <p:nvPr>
              <p:custDataLst>
                <p:tags r:id="rId81"/>
              </p:custDataLst>
            </p:nvPr>
          </p:nvSpPr>
          <p:spPr bwMode="auto">
            <a:xfrm flipH="1" flipV="1">
              <a:off x="4656" y="1872"/>
              <a:ext cx="144" cy="48"/>
            </a:xfrm>
            <a:prstGeom prst="line">
              <a:avLst/>
            </a:prstGeom>
            <a:noFill/>
            <a:ln w="28575">
              <a:solidFill>
                <a:srgbClr val="CC3300"/>
              </a:solidFill>
              <a:round/>
              <a:headEnd/>
              <a:tailEnd/>
            </a:ln>
            <a:effectLst/>
          </p:spPr>
          <p:txBody>
            <a:bodyPr/>
            <a:lstStyle/>
            <a:p>
              <a:endParaRPr lang="en-US"/>
            </a:p>
          </p:txBody>
        </p:sp>
        <p:sp>
          <p:nvSpPr>
            <p:cNvPr id="95" name="Line 51"/>
            <p:cNvSpPr>
              <a:spLocks noChangeShapeType="1"/>
            </p:cNvSpPr>
            <p:nvPr>
              <p:custDataLst>
                <p:tags r:id="rId82"/>
              </p:custDataLst>
            </p:nvPr>
          </p:nvSpPr>
          <p:spPr bwMode="auto">
            <a:xfrm flipH="1" flipV="1">
              <a:off x="4704" y="1776"/>
              <a:ext cx="144" cy="96"/>
            </a:xfrm>
            <a:prstGeom prst="line">
              <a:avLst/>
            </a:prstGeom>
            <a:noFill/>
            <a:ln w="28575">
              <a:solidFill>
                <a:srgbClr val="CC3300"/>
              </a:solidFill>
              <a:round/>
              <a:headEnd/>
              <a:tailEnd/>
            </a:ln>
            <a:effectLst/>
          </p:spPr>
          <p:txBody>
            <a:bodyPr/>
            <a:lstStyle/>
            <a:p>
              <a:endParaRPr lang="en-US"/>
            </a:p>
          </p:txBody>
        </p:sp>
        <p:sp>
          <p:nvSpPr>
            <p:cNvPr id="96" name="Line 52"/>
            <p:cNvSpPr>
              <a:spLocks noChangeShapeType="1"/>
            </p:cNvSpPr>
            <p:nvPr>
              <p:custDataLst>
                <p:tags r:id="rId83"/>
              </p:custDataLst>
            </p:nvPr>
          </p:nvSpPr>
          <p:spPr bwMode="auto">
            <a:xfrm flipH="1" flipV="1">
              <a:off x="4848" y="1680"/>
              <a:ext cx="48" cy="144"/>
            </a:xfrm>
            <a:prstGeom prst="line">
              <a:avLst/>
            </a:prstGeom>
            <a:noFill/>
            <a:ln w="28575">
              <a:solidFill>
                <a:srgbClr val="BC1010"/>
              </a:solidFill>
              <a:round/>
              <a:headEnd/>
              <a:tailEnd/>
            </a:ln>
            <a:effectLst/>
          </p:spPr>
          <p:txBody>
            <a:bodyPr/>
            <a:lstStyle/>
            <a:p>
              <a:endParaRPr lang="en-US"/>
            </a:p>
          </p:txBody>
        </p:sp>
        <p:sp>
          <p:nvSpPr>
            <p:cNvPr id="97" name="Line 53"/>
            <p:cNvSpPr>
              <a:spLocks noChangeShapeType="1"/>
            </p:cNvSpPr>
            <p:nvPr>
              <p:custDataLst>
                <p:tags r:id="rId84"/>
              </p:custDataLst>
            </p:nvPr>
          </p:nvSpPr>
          <p:spPr bwMode="auto">
            <a:xfrm>
              <a:off x="4992" y="1920"/>
              <a:ext cx="48" cy="48"/>
            </a:xfrm>
            <a:prstGeom prst="line">
              <a:avLst/>
            </a:prstGeom>
            <a:noFill/>
            <a:ln w="28575">
              <a:solidFill>
                <a:srgbClr val="CC3300"/>
              </a:solidFill>
              <a:round/>
              <a:headEnd/>
              <a:tailEnd/>
            </a:ln>
            <a:effectLst/>
          </p:spPr>
          <p:txBody>
            <a:bodyPr/>
            <a:lstStyle/>
            <a:p>
              <a:endParaRPr lang="en-US"/>
            </a:p>
          </p:txBody>
        </p:sp>
        <p:sp>
          <p:nvSpPr>
            <p:cNvPr id="98" name="Line 54"/>
            <p:cNvSpPr>
              <a:spLocks noChangeShapeType="1"/>
            </p:cNvSpPr>
            <p:nvPr>
              <p:custDataLst>
                <p:tags r:id="rId85"/>
              </p:custDataLst>
            </p:nvPr>
          </p:nvSpPr>
          <p:spPr bwMode="auto">
            <a:xfrm flipV="1">
              <a:off x="4944" y="1728"/>
              <a:ext cx="48" cy="144"/>
            </a:xfrm>
            <a:prstGeom prst="line">
              <a:avLst/>
            </a:prstGeom>
            <a:noFill/>
            <a:ln w="28575">
              <a:solidFill>
                <a:srgbClr val="CC3300"/>
              </a:solidFill>
              <a:round/>
              <a:headEnd/>
              <a:tailEnd/>
            </a:ln>
            <a:effectLst/>
          </p:spPr>
          <p:txBody>
            <a:bodyPr/>
            <a:lstStyle/>
            <a:p>
              <a:endParaRPr lang="en-US"/>
            </a:p>
          </p:txBody>
        </p:sp>
        <p:sp>
          <p:nvSpPr>
            <p:cNvPr id="99" name="Line 55"/>
            <p:cNvSpPr>
              <a:spLocks noChangeShapeType="1"/>
            </p:cNvSpPr>
            <p:nvPr>
              <p:custDataLst>
                <p:tags r:id="rId86"/>
              </p:custDataLst>
            </p:nvPr>
          </p:nvSpPr>
          <p:spPr bwMode="auto">
            <a:xfrm>
              <a:off x="4992" y="1968"/>
              <a:ext cx="48" cy="48"/>
            </a:xfrm>
            <a:prstGeom prst="line">
              <a:avLst/>
            </a:prstGeom>
            <a:noFill/>
            <a:ln w="28575">
              <a:solidFill>
                <a:srgbClr val="CC3300"/>
              </a:solidFill>
              <a:round/>
              <a:headEnd/>
              <a:tailEnd/>
            </a:ln>
            <a:effectLst/>
          </p:spPr>
          <p:txBody>
            <a:bodyPr/>
            <a:lstStyle/>
            <a:p>
              <a:endParaRPr lang="en-US"/>
            </a:p>
          </p:txBody>
        </p:sp>
      </p:grpSp>
      <p:grpSp>
        <p:nvGrpSpPr>
          <p:cNvPr id="10" name="Group 151"/>
          <p:cNvGrpSpPr/>
          <p:nvPr>
            <p:custDataLst>
              <p:tags r:id="rId21"/>
            </p:custDataLst>
          </p:nvPr>
        </p:nvGrpSpPr>
        <p:grpSpPr>
          <a:xfrm>
            <a:off x="1676400" y="2240753"/>
            <a:ext cx="609600" cy="780259"/>
            <a:chOff x="1676400" y="2469353"/>
            <a:chExt cx="609600" cy="780259"/>
          </a:xfrm>
        </p:grpSpPr>
        <p:sp>
          <p:nvSpPr>
            <p:cNvPr id="127" name="Line 33"/>
            <p:cNvSpPr>
              <a:spLocks noChangeShapeType="1"/>
            </p:cNvSpPr>
            <p:nvPr>
              <p:custDataLst>
                <p:tags r:id="rId45"/>
              </p:custDataLst>
            </p:nvPr>
          </p:nvSpPr>
          <p:spPr bwMode="auto">
            <a:xfrm>
              <a:off x="2001520" y="2716892"/>
              <a:ext cx="0" cy="217931"/>
            </a:xfrm>
            <a:prstGeom prst="line">
              <a:avLst/>
            </a:prstGeom>
            <a:noFill/>
            <a:ln w="28575">
              <a:solidFill>
                <a:srgbClr val="FFFFFF"/>
              </a:solidFill>
              <a:round/>
              <a:headEnd/>
              <a:tailEnd/>
            </a:ln>
            <a:effectLst/>
          </p:spPr>
          <p:txBody>
            <a:bodyPr/>
            <a:lstStyle/>
            <a:p>
              <a:endParaRPr lang="en-US"/>
            </a:p>
          </p:txBody>
        </p:sp>
        <p:sp>
          <p:nvSpPr>
            <p:cNvPr id="128" name="Line 34"/>
            <p:cNvSpPr>
              <a:spLocks noChangeShapeType="1"/>
            </p:cNvSpPr>
            <p:nvPr>
              <p:custDataLst>
                <p:tags r:id="rId46"/>
              </p:custDataLst>
            </p:nvPr>
          </p:nvSpPr>
          <p:spPr bwMode="auto">
            <a:xfrm flipV="1">
              <a:off x="1757680" y="2765321"/>
              <a:ext cx="243840" cy="96858"/>
            </a:xfrm>
            <a:prstGeom prst="line">
              <a:avLst/>
            </a:prstGeom>
            <a:noFill/>
            <a:ln w="28575">
              <a:solidFill>
                <a:srgbClr val="FFFFFF"/>
              </a:solidFill>
              <a:round/>
              <a:headEnd/>
              <a:tailEnd/>
            </a:ln>
            <a:effectLst/>
          </p:spPr>
          <p:txBody>
            <a:bodyPr/>
            <a:lstStyle/>
            <a:p>
              <a:endParaRPr lang="en-US"/>
            </a:p>
          </p:txBody>
        </p:sp>
        <p:sp>
          <p:nvSpPr>
            <p:cNvPr id="129" name="Line 35"/>
            <p:cNvSpPr>
              <a:spLocks noChangeShapeType="1"/>
            </p:cNvSpPr>
            <p:nvPr>
              <p:custDataLst>
                <p:tags r:id="rId47"/>
              </p:custDataLst>
            </p:nvPr>
          </p:nvSpPr>
          <p:spPr bwMode="auto">
            <a:xfrm>
              <a:off x="2001520" y="2765321"/>
              <a:ext cx="203200" cy="96858"/>
            </a:xfrm>
            <a:prstGeom prst="line">
              <a:avLst/>
            </a:prstGeom>
            <a:noFill/>
            <a:ln w="28575">
              <a:solidFill>
                <a:srgbClr val="FFFFFF"/>
              </a:solidFill>
              <a:round/>
              <a:headEnd/>
              <a:tailEnd/>
            </a:ln>
            <a:effectLst/>
          </p:spPr>
          <p:txBody>
            <a:bodyPr/>
            <a:lstStyle/>
            <a:p>
              <a:endParaRPr lang="en-US"/>
            </a:p>
          </p:txBody>
        </p:sp>
        <p:sp>
          <p:nvSpPr>
            <p:cNvPr id="130" name="Line 36"/>
            <p:cNvSpPr>
              <a:spLocks noChangeShapeType="1"/>
            </p:cNvSpPr>
            <p:nvPr>
              <p:custDataLst>
                <p:tags r:id="rId48"/>
              </p:custDataLst>
            </p:nvPr>
          </p:nvSpPr>
          <p:spPr bwMode="auto">
            <a:xfrm>
              <a:off x="2204720" y="2862179"/>
              <a:ext cx="81280" cy="0"/>
            </a:xfrm>
            <a:prstGeom prst="line">
              <a:avLst/>
            </a:prstGeom>
            <a:noFill/>
            <a:ln w="28575">
              <a:solidFill>
                <a:srgbClr val="FFFFFF"/>
              </a:solidFill>
              <a:round/>
              <a:headEnd/>
              <a:tailEnd/>
            </a:ln>
            <a:effectLst/>
          </p:spPr>
          <p:txBody>
            <a:bodyPr/>
            <a:lstStyle/>
            <a:p>
              <a:endParaRPr lang="en-US"/>
            </a:p>
          </p:txBody>
        </p:sp>
        <p:sp>
          <p:nvSpPr>
            <p:cNvPr id="131" name="Line 37"/>
            <p:cNvSpPr>
              <a:spLocks noChangeShapeType="1"/>
            </p:cNvSpPr>
            <p:nvPr>
              <p:custDataLst>
                <p:tags r:id="rId49"/>
              </p:custDataLst>
            </p:nvPr>
          </p:nvSpPr>
          <p:spPr bwMode="auto">
            <a:xfrm>
              <a:off x="2204720" y="2862179"/>
              <a:ext cx="81280" cy="24215"/>
            </a:xfrm>
            <a:prstGeom prst="line">
              <a:avLst/>
            </a:prstGeom>
            <a:noFill/>
            <a:ln w="28575">
              <a:solidFill>
                <a:srgbClr val="FFFFFF"/>
              </a:solidFill>
              <a:round/>
              <a:headEnd/>
              <a:tailEnd/>
            </a:ln>
            <a:effectLst/>
          </p:spPr>
          <p:txBody>
            <a:bodyPr/>
            <a:lstStyle/>
            <a:p>
              <a:endParaRPr lang="en-US"/>
            </a:p>
          </p:txBody>
        </p:sp>
        <p:sp>
          <p:nvSpPr>
            <p:cNvPr id="132" name="Line 38"/>
            <p:cNvSpPr>
              <a:spLocks noChangeShapeType="1"/>
            </p:cNvSpPr>
            <p:nvPr>
              <p:custDataLst>
                <p:tags r:id="rId50"/>
              </p:custDataLst>
            </p:nvPr>
          </p:nvSpPr>
          <p:spPr bwMode="auto">
            <a:xfrm>
              <a:off x="2204720" y="2862179"/>
              <a:ext cx="0" cy="48429"/>
            </a:xfrm>
            <a:prstGeom prst="line">
              <a:avLst/>
            </a:prstGeom>
            <a:noFill/>
            <a:ln w="28575">
              <a:solidFill>
                <a:srgbClr val="FFFFFF"/>
              </a:solidFill>
              <a:round/>
              <a:headEnd/>
              <a:tailEnd/>
            </a:ln>
            <a:effectLst/>
          </p:spPr>
          <p:txBody>
            <a:bodyPr/>
            <a:lstStyle/>
            <a:p>
              <a:endParaRPr lang="en-US"/>
            </a:p>
          </p:txBody>
        </p:sp>
        <p:sp>
          <p:nvSpPr>
            <p:cNvPr id="133" name="Line 39"/>
            <p:cNvSpPr>
              <a:spLocks noChangeShapeType="1"/>
            </p:cNvSpPr>
            <p:nvPr>
              <p:custDataLst>
                <p:tags r:id="rId51"/>
              </p:custDataLst>
            </p:nvPr>
          </p:nvSpPr>
          <p:spPr bwMode="auto">
            <a:xfrm>
              <a:off x="1676400" y="2862179"/>
              <a:ext cx="81280" cy="0"/>
            </a:xfrm>
            <a:prstGeom prst="line">
              <a:avLst/>
            </a:prstGeom>
            <a:noFill/>
            <a:ln w="28575">
              <a:solidFill>
                <a:srgbClr val="FFFFFF"/>
              </a:solidFill>
              <a:round/>
              <a:headEnd/>
              <a:tailEnd/>
            </a:ln>
            <a:effectLst/>
          </p:spPr>
          <p:txBody>
            <a:bodyPr/>
            <a:lstStyle/>
            <a:p>
              <a:endParaRPr lang="en-US"/>
            </a:p>
          </p:txBody>
        </p:sp>
        <p:sp>
          <p:nvSpPr>
            <p:cNvPr id="134" name="Line 40"/>
            <p:cNvSpPr>
              <a:spLocks noChangeShapeType="1"/>
            </p:cNvSpPr>
            <p:nvPr>
              <p:custDataLst>
                <p:tags r:id="rId52"/>
              </p:custDataLst>
            </p:nvPr>
          </p:nvSpPr>
          <p:spPr bwMode="auto">
            <a:xfrm>
              <a:off x="1757680" y="2862179"/>
              <a:ext cx="0" cy="48429"/>
            </a:xfrm>
            <a:prstGeom prst="line">
              <a:avLst/>
            </a:prstGeom>
            <a:noFill/>
            <a:ln w="28575">
              <a:solidFill>
                <a:srgbClr val="FFFFFF"/>
              </a:solidFill>
              <a:round/>
              <a:headEnd/>
              <a:tailEnd/>
            </a:ln>
            <a:effectLst/>
          </p:spPr>
          <p:txBody>
            <a:bodyPr/>
            <a:lstStyle/>
            <a:p>
              <a:endParaRPr lang="en-US"/>
            </a:p>
          </p:txBody>
        </p:sp>
        <p:sp>
          <p:nvSpPr>
            <p:cNvPr id="135" name="Line 41"/>
            <p:cNvSpPr>
              <a:spLocks noChangeShapeType="1"/>
            </p:cNvSpPr>
            <p:nvPr>
              <p:custDataLst>
                <p:tags r:id="rId53"/>
              </p:custDataLst>
            </p:nvPr>
          </p:nvSpPr>
          <p:spPr bwMode="auto">
            <a:xfrm flipH="1">
              <a:off x="1676400" y="2862179"/>
              <a:ext cx="81280" cy="24215"/>
            </a:xfrm>
            <a:prstGeom prst="line">
              <a:avLst/>
            </a:prstGeom>
            <a:noFill/>
            <a:ln w="28575">
              <a:solidFill>
                <a:srgbClr val="FFFFFF"/>
              </a:solidFill>
              <a:round/>
              <a:headEnd/>
              <a:tailEnd/>
            </a:ln>
            <a:effectLst/>
          </p:spPr>
          <p:txBody>
            <a:bodyPr/>
            <a:lstStyle/>
            <a:p>
              <a:endParaRPr lang="en-US"/>
            </a:p>
          </p:txBody>
        </p:sp>
        <p:sp>
          <p:nvSpPr>
            <p:cNvPr id="136" name="Line 42"/>
            <p:cNvSpPr>
              <a:spLocks noChangeShapeType="1"/>
            </p:cNvSpPr>
            <p:nvPr>
              <p:custDataLst>
                <p:tags r:id="rId54"/>
              </p:custDataLst>
            </p:nvPr>
          </p:nvSpPr>
          <p:spPr bwMode="auto">
            <a:xfrm>
              <a:off x="1960880" y="3128539"/>
              <a:ext cx="0" cy="96858"/>
            </a:xfrm>
            <a:prstGeom prst="line">
              <a:avLst/>
            </a:prstGeom>
            <a:noFill/>
            <a:ln w="28575">
              <a:solidFill>
                <a:srgbClr val="FFFFFF"/>
              </a:solidFill>
              <a:round/>
              <a:headEnd/>
              <a:tailEnd/>
            </a:ln>
            <a:effectLst/>
          </p:spPr>
          <p:txBody>
            <a:bodyPr/>
            <a:lstStyle/>
            <a:p>
              <a:endParaRPr lang="en-US"/>
            </a:p>
          </p:txBody>
        </p:sp>
        <p:sp>
          <p:nvSpPr>
            <p:cNvPr id="137" name="Line 43"/>
            <p:cNvSpPr>
              <a:spLocks noChangeShapeType="1"/>
            </p:cNvSpPr>
            <p:nvPr>
              <p:custDataLst>
                <p:tags r:id="rId55"/>
              </p:custDataLst>
            </p:nvPr>
          </p:nvSpPr>
          <p:spPr bwMode="auto">
            <a:xfrm flipH="1">
              <a:off x="1920240" y="3225397"/>
              <a:ext cx="40640" cy="24215"/>
            </a:xfrm>
            <a:prstGeom prst="line">
              <a:avLst/>
            </a:prstGeom>
            <a:noFill/>
            <a:ln w="28575">
              <a:solidFill>
                <a:srgbClr val="FFFFFF"/>
              </a:solidFill>
              <a:round/>
              <a:headEnd/>
              <a:tailEnd/>
            </a:ln>
            <a:effectLst/>
          </p:spPr>
          <p:txBody>
            <a:bodyPr/>
            <a:lstStyle/>
            <a:p>
              <a:endParaRPr lang="en-US"/>
            </a:p>
          </p:txBody>
        </p:sp>
        <p:sp>
          <p:nvSpPr>
            <p:cNvPr id="138" name="Line 44"/>
            <p:cNvSpPr>
              <a:spLocks noChangeShapeType="1"/>
            </p:cNvSpPr>
            <p:nvPr>
              <p:custDataLst>
                <p:tags r:id="rId56"/>
              </p:custDataLst>
            </p:nvPr>
          </p:nvSpPr>
          <p:spPr bwMode="auto">
            <a:xfrm>
              <a:off x="1960880" y="3225397"/>
              <a:ext cx="0" cy="24215"/>
            </a:xfrm>
            <a:prstGeom prst="line">
              <a:avLst/>
            </a:prstGeom>
            <a:noFill/>
            <a:ln w="28575">
              <a:solidFill>
                <a:srgbClr val="FFFFFF"/>
              </a:solidFill>
              <a:round/>
              <a:headEnd/>
              <a:tailEnd/>
            </a:ln>
            <a:effectLst/>
          </p:spPr>
          <p:txBody>
            <a:bodyPr/>
            <a:lstStyle/>
            <a:p>
              <a:endParaRPr lang="en-US"/>
            </a:p>
          </p:txBody>
        </p:sp>
        <p:sp>
          <p:nvSpPr>
            <p:cNvPr id="139" name="Line 45"/>
            <p:cNvSpPr>
              <a:spLocks noChangeShapeType="1"/>
            </p:cNvSpPr>
            <p:nvPr>
              <p:custDataLst>
                <p:tags r:id="rId57"/>
              </p:custDataLst>
            </p:nvPr>
          </p:nvSpPr>
          <p:spPr bwMode="auto">
            <a:xfrm>
              <a:off x="2082800" y="3128539"/>
              <a:ext cx="0" cy="96858"/>
            </a:xfrm>
            <a:prstGeom prst="line">
              <a:avLst/>
            </a:prstGeom>
            <a:noFill/>
            <a:ln w="28575">
              <a:solidFill>
                <a:srgbClr val="FFFFFF"/>
              </a:solidFill>
              <a:round/>
              <a:headEnd/>
              <a:tailEnd/>
            </a:ln>
            <a:effectLst/>
          </p:spPr>
          <p:txBody>
            <a:bodyPr/>
            <a:lstStyle/>
            <a:p>
              <a:endParaRPr lang="en-US"/>
            </a:p>
          </p:txBody>
        </p:sp>
        <p:sp>
          <p:nvSpPr>
            <p:cNvPr id="140" name="Line 46"/>
            <p:cNvSpPr>
              <a:spLocks noChangeShapeType="1"/>
            </p:cNvSpPr>
            <p:nvPr>
              <p:custDataLst>
                <p:tags r:id="rId58"/>
              </p:custDataLst>
            </p:nvPr>
          </p:nvSpPr>
          <p:spPr bwMode="auto">
            <a:xfrm flipH="1">
              <a:off x="2042160" y="3225397"/>
              <a:ext cx="40640" cy="24215"/>
            </a:xfrm>
            <a:prstGeom prst="line">
              <a:avLst/>
            </a:prstGeom>
            <a:noFill/>
            <a:ln w="28575">
              <a:solidFill>
                <a:srgbClr val="FFFFFF"/>
              </a:solidFill>
              <a:round/>
              <a:headEnd/>
              <a:tailEnd/>
            </a:ln>
            <a:effectLst/>
          </p:spPr>
          <p:txBody>
            <a:bodyPr/>
            <a:lstStyle/>
            <a:p>
              <a:endParaRPr lang="en-US"/>
            </a:p>
          </p:txBody>
        </p:sp>
        <p:sp>
          <p:nvSpPr>
            <p:cNvPr id="141" name="Line 47"/>
            <p:cNvSpPr>
              <a:spLocks noChangeShapeType="1"/>
            </p:cNvSpPr>
            <p:nvPr>
              <p:custDataLst>
                <p:tags r:id="rId59"/>
              </p:custDataLst>
            </p:nvPr>
          </p:nvSpPr>
          <p:spPr bwMode="auto">
            <a:xfrm>
              <a:off x="2082800" y="3225397"/>
              <a:ext cx="0" cy="24215"/>
            </a:xfrm>
            <a:prstGeom prst="line">
              <a:avLst/>
            </a:prstGeom>
            <a:noFill/>
            <a:ln w="28575">
              <a:solidFill>
                <a:srgbClr val="FFFFFF"/>
              </a:solidFill>
              <a:round/>
              <a:headEnd/>
              <a:tailEnd/>
            </a:ln>
            <a:effectLst/>
          </p:spPr>
          <p:txBody>
            <a:bodyPr/>
            <a:lstStyle/>
            <a:p>
              <a:endParaRPr lang="en-US"/>
            </a:p>
          </p:txBody>
        </p:sp>
        <p:sp>
          <p:nvSpPr>
            <p:cNvPr id="142" name="Freeform 48"/>
            <p:cNvSpPr>
              <a:spLocks/>
            </p:cNvSpPr>
            <p:nvPr>
              <p:custDataLst>
                <p:tags r:id="rId60"/>
              </p:custDataLst>
            </p:nvPr>
          </p:nvSpPr>
          <p:spPr bwMode="auto">
            <a:xfrm>
              <a:off x="1909233" y="2924734"/>
              <a:ext cx="215900" cy="199770"/>
            </a:xfrm>
            <a:custGeom>
              <a:avLst/>
              <a:gdLst/>
              <a:ahLst/>
              <a:cxnLst>
                <a:cxn ang="0">
                  <a:pos x="10" y="0"/>
                </a:cxn>
                <a:cxn ang="0">
                  <a:pos x="255" y="0"/>
                </a:cxn>
                <a:cxn ang="0">
                  <a:pos x="255" y="396"/>
                </a:cxn>
                <a:cxn ang="0">
                  <a:pos x="157" y="387"/>
                </a:cxn>
                <a:cxn ang="0">
                  <a:pos x="157" y="195"/>
                </a:cxn>
                <a:cxn ang="0">
                  <a:pos x="104" y="217"/>
                </a:cxn>
                <a:cxn ang="0">
                  <a:pos x="95" y="387"/>
                </a:cxn>
                <a:cxn ang="0">
                  <a:pos x="0" y="396"/>
                </a:cxn>
                <a:cxn ang="0">
                  <a:pos x="10" y="0"/>
                </a:cxn>
              </a:cxnLst>
              <a:rect l="0" t="0" r="r" b="b"/>
              <a:pathLst>
                <a:path w="255" h="396">
                  <a:moveTo>
                    <a:pt x="10" y="0"/>
                  </a:moveTo>
                  <a:lnTo>
                    <a:pt x="255" y="0"/>
                  </a:lnTo>
                  <a:lnTo>
                    <a:pt x="255" y="396"/>
                  </a:lnTo>
                  <a:lnTo>
                    <a:pt x="157" y="387"/>
                  </a:lnTo>
                  <a:lnTo>
                    <a:pt x="157" y="195"/>
                  </a:lnTo>
                  <a:lnTo>
                    <a:pt x="104" y="217"/>
                  </a:lnTo>
                  <a:lnTo>
                    <a:pt x="95" y="387"/>
                  </a:lnTo>
                  <a:lnTo>
                    <a:pt x="0" y="396"/>
                  </a:lnTo>
                  <a:lnTo>
                    <a:pt x="10" y="0"/>
                  </a:lnTo>
                  <a:close/>
                </a:path>
              </a:pathLst>
            </a:custGeom>
            <a:noFill/>
            <a:ln w="28575">
              <a:solidFill>
                <a:srgbClr val="FFFFFF"/>
              </a:solidFill>
              <a:round/>
              <a:headEnd/>
              <a:tailEnd/>
            </a:ln>
            <a:effectLst/>
          </p:spPr>
          <p:txBody>
            <a:bodyPr/>
            <a:lstStyle/>
            <a:p>
              <a:endParaRPr lang="en-US"/>
            </a:p>
          </p:txBody>
        </p:sp>
        <p:sp>
          <p:nvSpPr>
            <p:cNvPr id="150" name="Explosion 2 149"/>
            <p:cNvSpPr/>
            <p:nvPr>
              <p:custDataLst>
                <p:tags r:id="rId61"/>
              </p:custDataLst>
            </p:nvPr>
          </p:nvSpPr>
          <p:spPr>
            <a:xfrm>
              <a:off x="1816895" y="2469353"/>
              <a:ext cx="381000" cy="269085"/>
            </a:xfrm>
            <a:prstGeom prst="irregularSeal2">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32"/>
            <p:cNvSpPr>
              <a:spLocks noChangeArrowheads="1"/>
            </p:cNvSpPr>
            <p:nvPr>
              <p:custDataLst>
                <p:tags r:id="rId62"/>
              </p:custDataLst>
            </p:nvPr>
          </p:nvSpPr>
          <p:spPr bwMode="auto">
            <a:xfrm>
              <a:off x="1920240" y="2595820"/>
              <a:ext cx="162560" cy="121073"/>
            </a:xfrm>
            <a:prstGeom prst="ellipse">
              <a:avLst/>
            </a:prstGeom>
            <a:solidFill>
              <a:schemeClr val="tx1"/>
            </a:solidFill>
            <a:ln w="9525">
              <a:solidFill>
                <a:srgbClr val="FFFFFF"/>
              </a:solidFill>
              <a:round/>
              <a:headEnd/>
              <a:tailEnd/>
            </a:ln>
            <a:effectLst/>
          </p:spPr>
          <p:txBody>
            <a:bodyPr wrap="none" anchor="ctr"/>
            <a:lstStyle/>
            <a:p>
              <a:endParaRPr lang="en-US"/>
            </a:p>
          </p:txBody>
        </p:sp>
      </p:grpSp>
      <p:sp>
        <p:nvSpPr>
          <p:cNvPr id="156" name="Content Placeholder 2"/>
          <p:cNvSpPr txBox="1">
            <a:spLocks/>
          </p:cNvSpPr>
          <p:nvPr>
            <p:custDataLst>
              <p:tags r:id="rId22"/>
            </p:custDataLst>
          </p:nvPr>
        </p:nvSpPr>
        <p:spPr>
          <a:xfrm>
            <a:off x="5638800" y="3200400"/>
            <a:ext cx="1066800" cy="457200"/>
          </a:xfrm>
          <a:prstGeom prst="rect">
            <a:avLst/>
          </a:prstGeom>
        </p:spPr>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Alice</a:t>
            </a:r>
          </a:p>
        </p:txBody>
      </p:sp>
      <p:sp>
        <p:nvSpPr>
          <p:cNvPr id="157" name="Content Placeholder 2"/>
          <p:cNvSpPr txBox="1">
            <a:spLocks/>
          </p:cNvSpPr>
          <p:nvPr>
            <p:custDataLst>
              <p:tags r:id="rId23"/>
            </p:custDataLst>
          </p:nvPr>
        </p:nvSpPr>
        <p:spPr>
          <a:xfrm>
            <a:off x="4267200" y="3200400"/>
            <a:ext cx="1066800" cy="457200"/>
          </a:xfrm>
          <a:prstGeom prst="rect">
            <a:avLst/>
          </a:prstGeom>
        </p:spPr>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Bob</a:t>
            </a:r>
          </a:p>
        </p:txBody>
      </p:sp>
      <p:sp>
        <p:nvSpPr>
          <p:cNvPr id="158" name="Content Placeholder 2"/>
          <p:cNvSpPr txBox="1">
            <a:spLocks/>
          </p:cNvSpPr>
          <p:nvPr>
            <p:custDataLst>
              <p:tags r:id="rId24"/>
            </p:custDataLst>
          </p:nvPr>
        </p:nvSpPr>
        <p:spPr>
          <a:xfrm>
            <a:off x="2895600" y="3200400"/>
            <a:ext cx="1066800" cy="457200"/>
          </a:xfrm>
          <a:prstGeom prst="rect">
            <a:avLst/>
          </a:prstGeom>
        </p:spPr>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Carol</a:t>
            </a:r>
          </a:p>
        </p:txBody>
      </p:sp>
      <p:sp>
        <p:nvSpPr>
          <p:cNvPr id="159" name="Content Placeholder 2"/>
          <p:cNvSpPr txBox="1">
            <a:spLocks/>
          </p:cNvSpPr>
          <p:nvPr>
            <p:custDataLst>
              <p:tags r:id="rId25"/>
            </p:custDataLst>
          </p:nvPr>
        </p:nvSpPr>
        <p:spPr>
          <a:xfrm>
            <a:off x="1524000" y="3200400"/>
            <a:ext cx="1066800" cy="457200"/>
          </a:xfrm>
          <a:prstGeom prst="rect">
            <a:avLst/>
          </a:prstGeom>
        </p:spPr>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Dave</a:t>
            </a:r>
          </a:p>
        </p:txBody>
      </p:sp>
      <p:grpSp>
        <p:nvGrpSpPr>
          <p:cNvPr id="11" name="Group 184"/>
          <p:cNvGrpSpPr/>
          <p:nvPr>
            <p:custDataLst>
              <p:tags r:id="rId26"/>
            </p:custDataLst>
          </p:nvPr>
        </p:nvGrpSpPr>
        <p:grpSpPr>
          <a:xfrm>
            <a:off x="3149600" y="2286000"/>
            <a:ext cx="508000" cy="762000"/>
            <a:chOff x="3149600" y="2514600"/>
            <a:chExt cx="508000" cy="762000"/>
          </a:xfrm>
        </p:grpSpPr>
        <p:sp>
          <p:nvSpPr>
            <p:cNvPr id="162" name="Line 10"/>
            <p:cNvSpPr>
              <a:spLocks noChangeShapeType="1"/>
            </p:cNvSpPr>
            <p:nvPr>
              <p:custDataLst>
                <p:tags r:id="rId27"/>
              </p:custDataLst>
            </p:nvPr>
          </p:nvSpPr>
          <p:spPr bwMode="auto">
            <a:xfrm>
              <a:off x="3420533" y="2773596"/>
              <a:ext cx="0" cy="205774"/>
            </a:xfrm>
            <a:prstGeom prst="line">
              <a:avLst/>
            </a:prstGeom>
            <a:noFill/>
            <a:ln w="28575">
              <a:solidFill>
                <a:srgbClr val="FFFFFF"/>
              </a:solidFill>
              <a:round/>
              <a:headEnd/>
              <a:tailEnd/>
            </a:ln>
            <a:effectLst/>
          </p:spPr>
          <p:txBody>
            <a:bodyPr/>
            <a:lstStyle/>
            <a:p>
              <a:endParaRPr lang="en-US"/>
            </a:p>
          </p:txBody>
        </p:sp>
        <p:sp>
          <p:nvSpPr>
            <p:cNvPr id="163" name="AutoShape 11"/>
            <p:cNvSpPr>
              <a:spLocks noChangeArrowheads="1"/>
            </p:cNvSpPr>
            <p:nvPr>
              <p:custDataLst>
                <p:tags r:id="rId28"/>
              </p:custDataLst>
            </p:nvPr>
          </p:nvSpPr>
          <p:spPr bwMode="auto">
            <a:xfrm>
              <a:off x="3285067" y="2979370"/>
              <a:ext cx="270933" cy="182911"/>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164" name="Line 12"/>
            <p:cNvSpPr>
              <a:spLocks noChangeShapeType="1"/>
            </p:cNvSpPr>
            <p:nvPr>
              <p:custDataLst>
                <p:tags r:id="rId29"/>
              </p:custDataLst>
            </p:nvPr>
          </p:nvSpPr>
          <p:spPr bwMode="auto">
            <a:xfrm flipV="1">
              <a:off x="3217333" y="2819324"/>
              <a:ext cx="203200" cy="91455"/>
            </a:xfrm>
            <a:prstGeom prst="line">
              <a:avLst/>
            </a:prstGeom>
            <a:noFill/>
            <a:ln w="28575">
              <a:solidFill>
                <a:srgbClr val="FFFFFF"/>
              </a:solidFill>
              <a:round/>
              <a:headEnd/>
              <a:tailEnd/>
            </a:ln>
            <a:effectLst/>
          </p:spPr>
          <p:txBody>
            <a:bodyPr/>
            <a:lstStyle/>
            <a:p>
              <a:endParaRPr lang="en-US"/>
            </a:p>
          </p:txBody>
        </p:sp>
        <p:sp>
          <p:nvSpPr>
            <p:cNvPr id="165" name="Line 13"/>
            <p:cNvSpPr>
              <a:spLocks noChangeShapeType="1"/>
            </p:cNvSpPr>
            <p:nvPr>
              <p:custDataLst>
                <p:tags r:id="rId30"/>
              </p:custDataLst>
            </p:nvPr>
          </p:nvSpPr>
          <p:spPr bwMode="auto">
            <a:xfrm>
              <a:off x="3420533" y="2819324"/>
              <a:ext cx="169333" cy="91455"/>
            </a:xfrm>
            <a:prstGeom prst="line">
              <a:avLst/>
            </a:prstGeom>
            <a:noFill/>
            <a:ln w="28575">
              <a:solidFill>
                <a:srgbClr val="FFFFFF"/>
              </a:solidFill>
              <a:round/>
              <a:headEnd/>
              <a:tailEnd/>
            </a:ln>
            <a:effectLst/>
          </p:spPr>
          <p:txBody>
            <a:bodyPr/>
            <a:lstStyle/>
            <a:p>
              <a:endParaRPr lang="en-US"/>
            </a:p>
          </p:txBody>
        </p:sp>
        <p:sp>
          <p:nvSpPr>
            <p:cNvPr id="166" name="Line 14"/>
            <p:cNvSpPr>
              <a:spLocks noChangeShapeType="1"/>
            </p:cNvSpPr>
            <p:nvPr>
              <p:custDataLst>
                <p:tags r:id="rId31"/>
              </p:custDataLst>
            </p:nvPr>
          </p:nvSpPr>
          <p:spPr bwMode="auto">
            <a:xfrm>
              <a:off x="3589867" y="2910779"/>
              <a:ext cx="67733" cy="0"/>
            </a:xfrm>
            <a:prstGeom prst="line">
              <a:avLst/>
            </a:prstGeom>
            <a:noFill/>
            <a:ln w="28575">
              <a:solidFill>
                <a:srgbClr val="FFFFFF"/>
              </a:solidFill>
              <a:round/>
              <a:headEnd/>
              <a:tailEnd/>
            </a:ln>
            <a:effectLst/>
          </p:spPr>
          <p:txBody>
            <a:bodyPr/>
            <a:lstStyle/>
            <a:p>
              <a:endParaRPr lang="en-US"/>
            </a:p>
          </p:txBody>
        </p:sp>
        <p:sp>
          <p:nvSpPr>
            <p:cNvPr id="167" name="Line 15"/>
            <p:cNvSpPr>
              <a:spLocks noChangeShapeType="1"/>
            </p:cNvSpPr>
            <p:nvPr>
              <p:custDataLst>
                <p:tags r:id="rId32"/>
              </p:custDataLst>
            </p:nvPr>
          </p:nvSpPr>
          <p:spPr bwMode="auto">
            <a:xfrm>
              <a:off x="3589867" y="2910779"/>
              <a:ext cx="67733" cy="22864"/>
            </a:xfrm>
            <a:prstGeom prst="line">
              <a:avLst/>
            </a:prstGeom>
            <a:noFill/>
            <a:ln w="28575">
              <a:solidFill>
                <a:srgbClr val="FFFFFF"/>
              </a:solidFill>
              <a:round/>
              <a:headEnd/>
              <a:tailEnd/>
            </a:ln>
            <a:effectLst/>
          </p:spPr>
          <p:txBody>
            <a:bodyPr/>
            <a:lstStyle/>
            <a:p>
              <a:endParaRPr lang="en-US"/>
            </a:p>
          </p:txBody>
        </p:sp>
        <p:sp>
          <p:nvSpPr>
            <p:cNvPr id="168" name="Line 16"/>
            <p:cNvSpPr>
              <a:spLocks noChangeShapeType="1"/>
            </p:cNvSpPr>
            <p:nvPr>
              <p:custDataLst>
                <p:tags r:id="rId33"/>
              </p:custDataLst>
            </p:nvPr>
          </p:nvSpPr>
          <p:spPr bwMode="auto">
            <a:xfrm>
              <a:off x="3589867" y="2910779"/>
              <a:ext cx="0" cy="45728"/>
            </a:xfrm>
            <a:prstGeom prst="line">
              <a:avLst/>
            </a:prstGeom>
            <a:noFill/>
            <a:ln w="28575">
              <a:solidFill>
                <a:srgbClr val="FFFFFF"/>
              </a:solidFill>
              <a:round/>
              <a:headEnd/>
              <a:tailEnd/>
            </a:ln>
            <a:effectLst/>
          </p:spPr>
          <p:txBody>
            <a:bodyPr/>
            <a:lstStyle/>
            <a:p>
              <a:endParaRPr lang="en-US"/>
            </a:p>
          </p:txBody>
        </p:sp>
        <p:sp>
          <p:nvSpPr>
            <p:cNvPr id="169" name="Line 17"/>
            <p:cNvSpPr>
              <a:spLocks noChangeShapeType="1"/>
            </p:cNvSpPr>
            <p:nvPr>
              <p:custDataLst>
                <p:tags r:id="rId34"/>
              </p:custDataLst>
            </p:nvPr>
          </p:nvSpPr>
          <p:spPr bwMode="auto">
            <a:xfrm>
              <a:off x="3149600" y="2910779"/>
              <a:ext cx="67733" cy="0"/>
            </a:xfrm>
            <a:prstGeom prst="line">
              <a:avLst/>
            </a:prstGeom>
            <a:noFill/>
            <a:ln w="28575">
              <a:solidFill>
                <a:srgbClr val="FFFFFF"/>
              </a:solidFill>
              <a:round/>
              <a:headEnd/>
              <a:tailEnd/>
            </a:ln>
            <a:effectLst/>
          </p:spPr>
          <p:txBody>
            <a:bodyPr/>
            <a:lstStyle/>
            <a:p>
              <a:endParaRPr lang="en-US"/>
            </a:p>
          </p:txBody>
        </p:sp>
        <p:sp>
          <p:nvSpPr>
            <p:cNvPr id="170" name="Line 18"/>
            <p:cNvSpPr>
              <a:spLocks noChangeShapeType="1"/>
            </p:cNvSpPr>
            <p:nvPr>
              <p:custDataLst>
                <p:tags r:id="rId35"/>
              </p:custDataLst>
            </p:nvPr>
          </p:nvSpPr>
          <p:spPr bwMode="auto">
            <a:xfrm>
              <a:off x="3217333" y="2910779"/>
              <a:ext cx="0" cy="45728"/>
            </a:xfrm>
            <a:prstGeom prst="line">
              <a:avLst/>
            </a:prstGeom>
            <a:noFill/>
            <a:ln w="28575">
              <a:solidFill>
                <a:srgbClr val="FFFFFF"/>
              </a:solidFill>
              <a:round/>
              <a:headEnd/>
              <a:tailEnd/>
            </a:ln>
            <a:effectLst/>
          </p:spPr>
          <p:txBody>
            <a:bodyPr/>
            <a:lstStyle/>
            <a:p>
              <a:endParaRPr lang="en-US"/>
            </a:p>
          </p:txBody>
        </p:sp>
        <p:sp>
          <p:nvSpPr>
            <p:cNvPr id="171" name="Line 19"/>
            <p:cNvSpPr>
              <a:spLocks noChangeShapeType="1"/>
            </p:cNvSpPr>
            <p:nvPr>
              <p:custDataLst>
                <p:tags r:id="rId36"/>
              </p:custDataLst>
            </p:nvPr>
          </p:nvSpPr>
          <p:spPr bwMode="auto">
            <a:xfrm flipH="1">
              <a:off x="3149600" y="2910779"/>
              <a:ext cx="67733" cy="22864"/>
            </a:xfrm>
            <a:prstGeom prst="line">
              <a:avLst/>
            </a:prstGeom>
            <a:noFill/>
            <a:ln w="28575">
              <a:solidFill>
                <a:srgbClr val="FFFFFF"/>
              </a:solidFill>
              <a:round/>
              <a:headEnd/>
              <a:tailEnd/>
            </a:ln>
            <a:effectLst/>
          </p:spPr>
          <p:txBody>
            <a:bodyPr/>
            <a:lstStyle/>
            <a:p>
              <a:endParaRPr lang="en-US"/>
            </a:p>
          </p:txBody>
        </p:sp>
        <p:sp>
          <p:nvSpPr>
            <p:cNvPr id="177" name="Line 25"/>
            <p:cNvSpPr>
              <a:spLocks noChangeShapeType="1"/>
            </p:cNvSpPr>
            <p:nvPr>
              <p:custDataLst>
                <p:tags r:id="rId37"/>
              </p:custDataLst>
            </p:nvPr>
          </p:nvSpPr>
          <p:spPr bwMode="auto">
            <a:xfrm>
              <a:off x="3352800" y="3162281"/>
              <a:ext cx="0" cy="91455"/>
            </a:xfrm>
            <a:prstGeom prst="line">
              <a:avLst/>
            </a:prstGeom>
            <a:noFill/>
            <a:ln w="28575">
              <a:solidFill>
                <a:srgbClr val="FFFFFF"/>
              </a:solidFill>
              <a:round/>
              <a:headEnd/>
              <a:tailEnd/>
            </a:ln>
            <a:effectLst/>
          </p:spPr>
          <p:txBody>
            <a:bodyPr/>
            <a:lstStyle/>
            <a:p>
              <a:endParaRPr lang="en-US"/>
            </a:p>
          </p:txBody>
        </p:sp>
        <p:sp>
          <p:nvSpPr>
            <p:cNvPr id="178" name="Line 26"/>
            <p:cNvSpPr>
              <a:spLocks noChangeShapeType="1"/>
            </p:cNvSpPr>
            <p:nvPr>
              <p:custDataLst>
                <p:tags r:id="rId38"/>
              </p:custDataLst>
            </p:nvPr>
          </p:nvSpPr>
          <p:spPr bwMode="auto">
            <a:xfrm flipH="1">
              <a:off x="3318933" y="3253736"/>
              <a:ext cx="33867" cy="22864"/>
            </a:xfrm>
            <a:prstGeom prst="line">
              <a:avLst/>
            </a:prstGeom>
            <a:noFill/>
            <a:ln w="28575">
              <a:solidFill>
                <a:srgbClr val="FFFFFF"/>
              </a:solidFill>
              <a:round/>
              <a:headEnd/>
              <a:tailEnd/>
            </a:ln>
            <a:effectLst/>
          </p:spPr>
          <p:txBody>
            <a:bodyPr/>
            <a:lstStyle/>
            <a:p>
              <a:endParaRPr lang="en-US"/>
            </a:p>
          </p:txBody>
        </p:sp>
        <p:sp>
          <p:nvSpPr>
            <p:cNvPr id="179" name="Line 27"/>
            <p:cNvSpPr>
              <a:spLocks noChangeShapeType="1"/>
            </p:cNvSpPr>
            <p:nvPr>
              <p:custDataLst>
                <p:tags r:id="rId39"/>
              </p:custDataLst>
            </p:nvPr>
          </p:nvSpPr>
          <p:spPr bwMode="auto">
            <a:xfrm>
              <a:off x="3352800" y="3253736"/>
              <a:ext cx="0" cy="22864"/>
            </a:xfrm>
            <a:prstGeom prst="line">
              <a:avLst/>
            </a:prstGeom>
            <a:noFill/>
            <a:ln w="28575">
              <a:solidFill>
                <a:srgbClr val="FFFFFF"/>
              </a:solidFill>
              <a:round/>
              <a:headEnd/>
              <a:tailEnd/>
            </a:ln>
            <a:effectLst/>
          </p:spPr>
          <p:txBody>
            <a:bodyPr/>
            <a:lstStyle/>
            <a:p>
              <a:endParaRPr lang="en-US"/>
            </a:p>
          </p:txBody>
        </p:sp>
        <p:sp>
          <p:nvSpPr>
            <p:cNvPr id="180" name="Line 28"/>
            <p:cNvSpPr>
              <a:spLocks noChangeShapeType="1"/>
            </p:cNvSpPr>
            <p:nvPr>
              <p:custDataLst>
                <p:tags r:id="rId40"/>
              </p:custDataLst>
            </p:nvPr>
          </p:nvSpPr>
          <p:spPr bwMode="auto">
            <a:xfrm>
              <a:off x="3488267" y="3162281"/>
              <a:ext cx="0" cy="91455"/>
            </a:xfrm>
            <a:prstGeom prst="line">
              <a:avLst/>
            </a:prstGeom>
            <a:noFill/>
            <a:ln w="28575">
              <a:solidFill>
                <a:srgbClr val="FFFFFF"/>
              </a:solidFill>
              <a:round/>
              <a:headEnd/>
              <a:tailEnd/>
            </a:ln>
            <a:effectLst/>
          </p:spPr>
          <p:txBody>
            <a:bodyPr/>
            <a:lstStyle/>
            <a:p>
              <a:endParaRPr lang="en-US"/>
            </a:p>
          </p:txBody>
        </p:sp>
        <p:sp>
          <p:nvSpPr>
            <p:cNvPr id="181" name="Line 29"/>
            <p:cNvSpPr>
              <a:spLocks noChangeShapeType="1"/>
            </p:cNvSpPr>
            <p:nvPr>
              <p:custDataLst>
                <p:tags r:id="rId41"/>
              </p:custDataLst>
            </p:nvPr>
          </p:nvSpPr>
          <p:spPr bwMode="auto">
            <a:xfrm flipH="1">
              <a:off x="3454400" y="3253736"/>
              <a:ext cx="33867" cy="22864"/>
            </a:xfrm>
            <a:prstGeom prst="line">
              <a:avLst/>
            </a:prstGeom>
            <a:noFill/>
            <a:ln w="28575">
              <a:solidFill>
                <a:srgbClr val="FFFFFF"/>
              </a:solidFill>
              <a:round/>
              <a:headEnd/>
              <a:tailEnd/>
            </a:ln>
            <a:effectLst/>
          </p:spPr>
          <p:txBody>
            <a:bodyPr/>
            <a:lstStyle/>
            <a:p>
              <a:endParaRPr lang="en-US"/>
            </a:p>
          </p:txBody>
        </p:sp>
        <p:sp>
          <p:nvSpPr>
            <p:cNvPr id="182" name="Line 30"/>
            <p:cNvSpPr>
              <a:spLocks noChangeShapeType="1"/>
            </p:cNvSpPr>
            <p:nvPr>
              <p:custDataLst>
                <p:tags r:id="rId42"/>
              </p:custDataLst>
            </p:nvPr>
          </p:nvSpPr>
          <p:spPr bwMode="auto">
            <a:xfrm>
              <a:off x="3488267" y="3253736"/>
              <a:ext cx="0" cy="22864"/>
            </a:xfrm>
            <a:prstGeom prst="line">
              <a:avLst/>
            </a:prstGeom>
            <a:noFill/>
            <a:ln w="28575">
              <a:solidFill>
                <a:srgbClr val="FFFFFF"/>
              </a:solidFill>
              <a:round/>
              <a:headEnd/>
              <a:tailEnd/>
            </a:ln>
            <a:effectLst/>
          </p:spPr>
          <p:txBody>
            <a:bodyPr/>
            <a:lstStyle/>
            <a:p>
              <a:endParaRPr lang="en-US"/>
            </a:p>
          </p:txBody>
        </p:sp>
        <p:sp>
          <p:nvSpPr>
            <p:cNvPr id="183" name="Cloud 182"/>
            <p:cNvSpPr/>
            <p:nvPr>
              <p:custDataLst>
                <p:tags r:id="rId43"/>
              </p:custDataLst>
            </p:nvPr>
          </p:nvSpPr>
          <p:spPr>
            <a:xfrm>
              <a:off x="3352800" y="2514600"/>
              <a:ext cx="228600" cy="228600"/>
            </a:xfrm>
            <a:prstGeom prst="cloud">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9"/>
            <p:cNvSpPr>
              <a:spLocks noChangeArrowheads="1"/>
            </p:cNvSpPr>
            <p:nvPr>
              <p:custDataLst>
                <p:tags r:id="rId44"/>
              </p:custDataLst>
            </p:nvPr>
          </p:nvSpPr>
          <p:spPr bwMode="auto">
            <a:xfrm>
              <a:off x="3352800" y="2659277"/>
              <a:ext cx="135467" cy="114319"/>
            </a:xfrm>
            <a:prstGeom prst="ellipse">
              <a:avLst/>
            </a:prstGeom>
            <a:solidFill>
              <a:schemeClr val="tx1"/>
            </a:solidFill>
            <a:ln w="9525">
              <a:solidFill>
                <a:srgbClr val="FFFFFF"/>
              </a:solidFill>
              <a:round/>
              <a:headEnd/>
              <a:tailEnd/>
            </a:ln>
            <a:effectLst/>
          </p:spPr>
          <p:txBody>
            <a:bodyPr wrap="none" anchor="ctr"/>
            <a:lstStyle/>
            <a:p>
              <a:endParaRPr lang="en-US"/>
            </a:p>
          </p:txBody>
        </p:sp>
      </p:grpSp>
    </p:spTree>
    <p:extLst>
      <p:ext uri="{BB962C8B-B14F-4D97-AF65-F5344CB8AC3E}">
        <p14:creationId xmlns:p14="http://schemas.microsoft.com/office/powerpoint/2010/main" val="145355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p:bldP spid="158" grpId="0"/>
      <p:bldP spid="159"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228600" y="76200"/>
            <a:ext cx="8686800" cy="533400"/>
          </a:xfrm>
        </p:spPr>
        <p:txBody>
          <a:bodyPr/>
          <a:lstStyle/>
          <a:p>
            <a:r>
              <a:rPr lang="en-US" sz="4000" dirty="0" smtClean="0"/>
              <a:t>Incorrectly Resolving Load-Use Hazards</a:t>
            </a:r>
            <a:endParaRPr lang="en-US" sz="4000" dirty="0"/>
          </a:p>
        </p:txBody>
      </p:sp>
      <p:sp>
        <p:nvSpPr>
          <p:cNvPr id="11" name="Content Placeholder 10"/>
          <p:cNvSpPr>
            <a:spLocks noGrp="1"/>
          </p:cNvSpPr>
          <p:nvPr>
            <p:ph idx="1"/>
            <p:custDataLst>
              <p:tags r:id="rId2"/>
            </p:custDataLst>
          </p:nvPr>
        </p:nvSpPr>
        <p:spPr>
          <a:xfrm>
            <a:off x="228600" y="5661806"/>
            <a:ext cx="8686800" cy="1059668"/>
          </a:xfrm>
        </p:spPr>
        <p:txBody>
          <a:bodyPr>
            <a:normAutofit/>
          </a:bodyPr>
          <a:lstStyle/>
          <a:p>
            <a:r>
              <a:rPr lang="en-US" sz="2800" dirty="0" smtClean="0"/>
              <a:t>Most frequent 3410 </a:t>
            </a:r>
            <a:r>
              <a:rPr lang="en-US" sz="2800" b="1" dirty="0" smtClean="0"/>
              <a:t>non-solution </a:t>
            </a:r>
            <a:r>
              <a:rPr lang="en-US" sz="2800" dirty="0" smtClean="0"/>
              <a:t>to load-use hazards</a:t>
            </a:r>
          </a:p>
          <a:p>
            <a:r>
              <a:rPr lang="en-US" sz="2800" b="1" dirty="0" smtClean="0">
                <a:solidFill>
                  <a:schemeClr val="accent1"/>
                </a:solidFill>
              </a:rPr>
              <a:t>Why is this “solution” so so so so so so awful?</a:t>
            </a:r>
          </a:p>
        </p:txBody>
      </p:sp>
      <p:sp>
        <p:nvSpPr>
          <p:cNvPr id="2" name="Slide Number Placeholder 1"/>
          <p:cNvSpPr>
            <a:spLocks noGrp="1"/>
          </p:cNvSpPr>
          <p:nvPr>
            <p:ph type="sldNum" sz="quarter" idx="12"/>
          </p:nvPr>
        </p:nvSpPr>
        <p:spPr/>
        <p:txBody>
          <a:bodyPr/>
          <a:lstStyle/>
          <a:p>
            <a:fld id="{DAD0A56F-BD0F-4BDF-9912-D1E89E9626C0}" type="slidenum">
              <a:rPr lang="en-US" smtClean="0"/>
              <a:t>120</a:t>
            </a:fld>
            <a:endParaRPr lang="en-US"/>
          </a:p>
        </p:txBody>
      </p:sp>
      <p:sp>
        <p:nvSpPr>
          <p:cNvPr id="5" name="Text Box 11"/>
          <p:cNvSpPr txBox="1">
            <a:spLocks noChangeArrowheads="1"/>
          </p:cNvSpPr>
          <p:nvPr>
            <p:custDataLst>
              <p:tags r:id="rId3"/>
            </p:custDataLst>
          </p:nvPr>
        </p:nvSpPr>
        <p:spPr bwMode="auto">
          <a:xfrm rot="16200000">
            <a:off x="-761999" y="3047998"/>
            <a:ext cx="39624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endParaRPr>
          </a:p>
        </p:txBody>
      </p:sp>
      <p:sp>
        <p:nvSpPr>
          <p:cNvPr id="6" name="Text Box 11"/>
          <p:cNvSpPr txBox="1">
            <a:spLocks noChangeArrowheads="1"/>
          </p:cNvSpPr>
          <p:nvPr>
            <p:custDataLst>
              <p:tags r:id="rId4"/>
            </p:custDataLst>
          </p:nvPr>
        </p:nvSpPr>
        <p:spPr bwMode="auto">
          <a:xfrm rot="16200000">
            <a:off x="990604" y="3047996"/>
            <a:ext cx="39624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endParaRPr>
          </a:p>
        </p:txBody>
      </p:sp>
      <p:sp>
        <p:nvSpPr>
          <p:cNvPr id="7" name="Line 43"/>
          <p:cNvSpPr>
            <a:spLocks noChangeShapeType="1"/>
          </p:cNvSpPr>
          <p:nvPr>
            <p:custDataLst>
              <p:tags r:id="rId5"/>
            </p:custDataLst>
          </p:nvPr>
        </p:nvSpPr>
        <p:spPr bwMode="auto">
          <a:xfrm>
            <a:off x="2514601" y="25145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8" name="Line 43"/>
          <p:cNvSpPr>
            <a:spLocks noChangeShapeType="1"/>
          </p:cNvSpPr>
          <p:nvPr>
            <p:custDataLst>
              <p:tags r:id="rId6"/>
            </p:custDataLst>
          </p:nvPr>
        </p:nvSpPr>
        <p:spPr bwMode="auto">
          <a:xfrm>
            <a:off x="2514601" y="16763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9" name="Text Box 11"/>
          <p:cNvSpPr txBox="1">
            <a:spLocks noChangeArrowheads="1"/>
          </p:cNvSpPr>
          <p:nvPr>
            <p:custDataLst>
              <p:tags r:id="rId7"/>
            </p:custDataLst>
          </p:nvPr>
        </p:nvSpPr>
        <p:spPr bwMode="auto">
          <a:xfrm rot="16200000">
            <a:off x="3657602" y="3047994"/>
            <a:ext cx="39624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endParaRPr>
          </a:p>
        </p:txBody>
      </p:sp>
      <p:sp>
        <p:nvSpPr>
          <p:cNvPr id="10" name="Line 43"/>
          <p:cNvSpPr>
            <a:spLocks noChangeShapeType="1"/>
          </p:cNvSpPr>
          <p:nvPr>
            <p:custDataLst>
              <p:tags r:id="rId8"/>
            </p:custDataLst>
          </p:nvPr>
        </p:nvSpPr>
        <p:spPr bwMode="auto">
          <a:xfrm flipV="1">
            <a:off x="5257800" y="1981195"/>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12" name="Rectangle 19"/>
          <p:cNvSpPr>
            <a:spLocks noChangeArrowheads="1"/>
          </p:cNvSpPr>
          <p:nvPr>
            <p:custDataLst>
              <p:tags r:id="rId9"/>
            </p:custDataLst>
          </p:nvPr>
        </p:nvSpPr>
        <p:spPr bwMode="auto">
          <a:xfrm>
            <a:off x="4419599" y="2209797"/>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solidFill>
                <a:prstClr val="white"/>
              </a:solidFill>
            </a:endParaRPr>
          </a:p>
        </p:txBody>
      </p:sp>
      <p:sp>
        <p:nvSpPr>
          <p:cNvPr id="13" name="Freeform 12"/>
          <p:cNvSpPr/>
          <p:nvPr>
            <p:custDataLst>
              <p:tags r:id="rId10"/>
            </p:custDataLst>
          </p:nvPr>
        </p:nvSpPr>
        <p:spPr>
          <a:xfrm>
            <a:off x="4800600" y="1295397"/>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Line 43"/>
          <p:cNvSpPr>
            <a:spLocks noChangeShapeType="1"/>
          </p:cNvSpPr>
          <p:nvPr>
            <p:custDataLst>
              <p:tags r:id="rId11"/>
            </p:custDataLst>
          </p:nvPr>
        </p:nvSpPr>
        <p:spPr bwMode="auto">
          <a:xfrm flipV="1">
            <a:off x="4114800" y="2362200"/>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15" name="Line 43"/>
          <p:cNvSpPr>
            <a:spLocks noChangeShapeType="1"/>
          </p:cNvSpPr>
          <p:nvPr>
            <p:custDataLst>
              <p:tags r:id="rId12"/>
            </p:custDataLst>
          </p:nvPr>
        </p:nvSpPr>
        <p:spPr bwMode="auto">
          <a:xfrm>
            <a:off x="3124200" y="3048000"/>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16" name="Text Box 11"/>
          <p:cNvSpPr txBox="1">
            <a:spLocks noChangeArrowheads="1"/>
          </p:cNvSpPr>
          <p:nvPr>
            <p:custDataLst>
              <p:tags r:id="rId13"/>
            </p:custDataLst>
          </p:nvPr>
        </p:nvSpPr>
        <p:spPr bwMode="auto">
          <a:xfrm rot="16200000">
            <a:off x="5791202" y="3047994"/>
            <a:ext cx="39624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endParaRPr>
          </a:p>
        </p:txBody>
      </p:sp>
      <p:sp>
        <p:nvSpPr>
          <p:cNvPr id="17" name="Rectangle 4"/>
          <p:cNvSpPr>
            <a:spLocks noChangeArrowheads="1"/>
          </p:cNvSpPr>
          <p:nvPr>
            <p:custDataLst>
              <p:tags r:id="rId14"/>
            </p:custDataLst>
          </p:nvPr>
        </p:nvSpPr>
        <p:spPr bwMode="auto">
          <a:xfrm>
            <a:off x="6248400" y="2438396"/>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rPr>
              <a:t>data</a:t>
            </a:r>
            <a:br>
              <a:rPr lang="en-US" sz="2400" dirty="0" smtClean="0">
                <a:solidFill>
                  <a:srgbClr val="FFFFFF"/>
                </a:solidFill>
              </a:rPr>
            </a:br>
            <a:r>
              <a:rPr lang="en-US" sz="2400" dirty="0" err="1" smtClean="0">
                <a:solidFill>
                  <a:srgbClr val="FFFFFF"/>
                </a:solidFill>
              </a:rPr>
              <a:t>mem</a:t>
            </a:r>
            <a:endParaRPr lang="en-US" sz="2400" dirty="0">
              <a:solidFill>
                <a:srgbClr val="FFFFFF"/>
              </a:solidFill>
            </a:endParaRPr>
          </a:p>
        </p:txBody>
      </p:sp>
      <p:sp>
        <p:nvSpPr>
          <p:cNvPr id="18" name="Text Box 11"/>
          <p:cNvSpPr txBox="1">
            <a:spLocks noChangeArrowheads="1"/>
          </p:cNvSpPr>
          <p:nvPr>
            <p:custDataLst>
              <p:tags r:id="rId15"/>
            </p:custDataLst>
          </p:nvPr>
        </p:nvSpPr>
        <p:spPr bwMode="auto">
          <a:xfrm rot="16200000">
            <a:off x="2743202" y="2895599"/>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r>
              <a:rPr lang="en-US" dirty="0" err="1" smtClean="0">
                <a:solidFill>
                  <a:srgbClr val="FFFFFF"/>
                </a:solidFill>
              </a:rPr>
              <a:t>imm</a:t>
            </a:r>
            <a:endParaRPr lang="en-US" dirty="0">
              <a:solidFill>
                <a:srgbClr val="FFFFFF"/>
              </a:solidFill>
            </a:endParaRPr>
          </a:p>
        </p:txBody>
      </p:sp>
      <p:sp>
        <p:nvSpPr>
          <p:cNvPr id="19" name="Line 43"/>
          <p:cNvSpPr>
            <a:spLocks noChangeShapeType="1"/>
          </p:cNvSpPr>
          <p:nvPr>
            <p:custDataLst>
              <p:tags r:id="rId16"/>
            </p:custDataLst>
          </p:nvPr>
        </p:nvSpPr>
        <p:spPr bwMode="auto">
          <a:xfrm flipV="1">
            <a:off x="4114800" y="1523992"/>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20" name="Line 43"/>
          <p:cNvSpPr>
            <a:spLocks noChangeShapeType="1"/>
          </p:cNvSpPr>
          <p:nvPr>
            <p:custDataLst>
              <p:tags r:id="rId17"/>
            </p:custDataLst>
          </p:nvPr>
        </p:nvSpPr>
        <p:spPr bwMode="auto">
          <a:xfrm>
            <a:off x="4648200" y="2590797"/>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solidFill>
                <a:prstClr val="white"/>
              </a:solidFill>
            </a:endParaRPr>
          </a:p>
        </p:txBody>
      </p:sp>
      <p:sp>
        <p:nvSpPr>
          <p:cNvPr id="21" name="Line 43"/>
          <p:cNvSpPr>
            <a:spLocks noChangeShapeType="1"/>
          </p:cNvSpPr>
          <p:nvPr>
            <p:custDataLst>
              <p:tags r:id="rId18"/>
            </p:custDataLst>
          </p:nvPr>
        </p:nvSpPr>
        <p:spPr bwMode="auto">
          <a:xfrm flipV="1">
            <a:off x="5791200" y="1981196"/>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22" name="Line 43"/>
          <p:cNvSpPr>
            <a:spLocks noChangeShapeType="1"/>
          </p:cNvSpPr>
          <p:nvPr>
            <p:custDataLst>
              <p:tags r:id="rId19"/>
            </p:custDataLst>
          </p:nvPr>
        </p:nvSpPr>
        <p:spPr bwMode="auto">
          <a:xfrm flipV="1">
            <a:off x="5791200" y="2971797"/>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23" name="Line 43"/>
          <p:cNvSpPr>
            <a:spLocks noChangeShapeType="1"/>
          </p:cNvSpPr>
          <p:nvPr>
            <p:custDataLst>
              <p:tags r:id="rId20"/>
            </p:custDataLst>
          </p:nvPr>
        </p:nvSpPr>
        <p:spPr bwMode="auto">
          <a:xfrm flipV="1">
            <a:off x="7086600" y="2971797"/>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24" name="Line 43"/>
          <p:cNvSpPr>
            <a:spLocks noChangeShapeType="1"/>
          </p:cNvSpPr>
          <p:nvPr>
            <p:custDataLst>
              <p:tags r:id="rId21"/>
            </p:custDataLst>
          </p:nvPr>
        </p:nvSpPr>
        <p:spPr bwMode="auto">
          <a:xfrm flipV="1">
            <a:off x="7924801" y="2971796"/>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25" name="Line 43"/>
          <p:cNvSpPr>
            <a:spLocks noChangeShapeType="1"/>
          </p:cNvSpPr>
          <p:nvPr>
            <p:custDataLst>
              <p:tags r:id="rId22"/>
            </p:custDataLst>
          </p:nvPr>
        </p:nvSpPr>
        <p:spPr bwMode="auto">
          <a:xfrm flipV="1">
            <a:off x="7924801" y="1981197"/>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26" name="Line 43"/>
          <p:cNvSpPr>
            <a:spLocks noChangeShapeType="1"/>
          </p:cNvSpPr>
          <p:nvPr>
            <p:custDataLst>
              <p:tags r:id="rId23"/>
            </p:custDataLst>
          </p:nvPr>
        </p:nvSpPr>
        <p:spPr bwMode="auto">
          <a:xfrm>
            <a:off x="8458201" y="2514597"/>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prstClr val="white"/>
              </a:solidFill>
            </a:endParaRPr>
          </a:p>
        </p:txBody>
      </p:sp>
      <p:sp>
        <p:nvSpPr>
          <p:cNvPr id="27" name="Text Box 11"/>
          <p:cNvSpPr txBox="1">
            <a:spLocks noChangeArrowheads="1"/>
          </p:cNvSpPr>
          <p:nvPr>
            <p:custDataLst>
              <p:tags r:id="rId24"/>
            </p:custDataLst>
          </p:nvPr>
        </p:nvSpPr>
        <p:spPr bwMode="auto">
          <a:xfrm rot="16200000">
            <a:off x="2743202" y="2362198"/>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r>
              <a:rPr lang="en-US" sz="2400" dirty="0" smtClean="0">
                <a:solidFill>
                  <a:srgbClr val="FFFFFF"/>
                </a:solidFill>
              </a:rPr>
              <a:t>B</a:t>
            </a:r>
            <a:endParaRPr lang="en-US" sz="2400" dirty="0">
              <a:solidFill>
                <a:srgbClr val="FFFFFF"/>
              </a:solidFill>
            </a:endParaRPr>
          </a:p>
        </p:txBody>
      </p:sp>
      <p:sp>
        <p:nvSpPr>
          <p:cNvPr id="28" name="Text Box 11"/>
          <p:cNvSpPr txBox="1">
            <a:spLocks noChangeArrowheads="1"/>
          </p:cNvSpPr>
          <p:nvPr>
            <p:custDataLst>
              <p:tags r:id="rId25"/>
            </p:custDataLst>
          </p:nvPr>
        </p:nvSpPr>
        <p:spPr bwMode="auto">
          <a:xfrm rot="16200000">
            <a:off x="2743201" y="1523996"/>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r>
              <a:rPr lang="en-US" sz="2400" dirty="0" smtClean="0">
                <a:solidFill>
                  <a:srgbClr val="FFFFFF"/>
                </a:solidFill>
              </a:rPr>
              <a:t>A</a:t>
            </a:r>
            <a:endParaRPr lang="en-US" sz="2400" dirty="0">
              <a:solidFill>
                <a:srgbClr val="FFFFFF"/>
              </a:solidFill>
            </a:endParaRPr>
          </a:p>
        </p:txBody>
      </p:sp>
      <p:sp>
        <p:nvSpPr>
          <p:cNvPr id="29" name="Text Box 11"/>
          <p:cNvSpPr txBox="1">
            <a:spLocks noChangeArrowheads="1"/>
          </p:cNvSpPr>
          <p:nvPr>
            <p:custDataLst>
              <p:tags r:id="rId26"/>
            </p:custDataLst>
          </p:nvPr>
        </p:nvSpPr>
        <p:spPr bwMode="auto">
          <a:xfrm rot="16200000">
            <a:off x="5410204" y="2819397"/>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r>
              <a:rPr lang="en-US" sz="2400" dirty="0" smtClean="0">
                <a:solidFill>
                  <a:srgbClr val="FFFFFF"/>
                </a:solidFill>
              </a:rPr>
              <a:t>B</a:t>
            </a:r>
            <a:endParaRPr lang="en-US" sz="2400" dirty="0">
              <a:solidFill>
                <a:srgbClr val="FFFFFF"/>
              </a:solidFill>
            </a:endParaRPr>
          </a:p>
        </p:txBody>
      </p:sp>
      <p:sp>
        <p:nvSpPr>
          <p:cNvPr id="30" name="Text Box 11"/>
          <p:cNvSpPr txBox="1">
            <a:spLocks noChangeArrowheads="1"/>
          </p:cNvSpPr>
          <p:nvPr>
            <p:custDataLst>
              <p:tags r:id="rId27"/>
            </p:custDataLst>
          </p:nvPr>
        </p:nvSpPr>
        <p:spPr bwMode="auto">
          <a:xfrm rot="16200000">
            <a:off x="5410199"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r>
              <a:rPr lang="en-US" sz="2400" dirty="0" smtClean="0">
                <a:solidFill>
                  <a:srgbClr val="FFFFFF"/>
                </a:solidFill>
              </a:rPr>
              <a:t>D</a:t>
            </a:r>
            <a:endParaRPr lang="en-US" sz="2400" dirty="0">
              <a:solidFill>
                <a:srgbClr val="FFFFFF"/>
              </a:solidFill>
            </a:endParaRPr>
          </a:p>
        </p:txBody>
      </p:sp>
      <p:sp>
        <p:nvSpPr>
          <p:cNvPr id="31" name="Text Box 11"/>
          <p:cNvSpPr txBox="1">
            <a:spLocks noChangeArrowheads="1"/>
          </p:cNvSpPr>
          <p:nvPr>
            <p:custDataLst>
              <p:tags r:id="rId28"/>
            </p:custDataLst>
          </p:nvPr>
        </p:nvSpPr>
        <p:spPr bwMode="auto">
          <a:xfrm rot="16200000">
            <a:off x="7543801" y="2819396"/>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r>
              <a:rPr lang="en-US" sz="2400" dirty="0" smtClean="0">
                <a:solidFill>
                  <a:srgbClr val="FFFFFF"/>
                </a:solidFill>
              </a:rPr>
              <a:t>M</a:t>
            </a:r>
            <a:endParaRPr lang="en-US" sz="2400" dirty="0">
              <a:solidFill>
                <a:srgbClr val="FFFFFF"/>
              </a:solidFill>
            </a:endParaRPr>
          </a:p>
        </p:txBody>
      </p:sp>
      <p:sp>
        <p:nvSpPr>
          <p:cNvPr id="32" name="Text Box 11"/>
          <p:cNvSpPr txBox="1">
            <a:spLocks noChangeArrowheads="1"/>
          </p:cNvSpPr>
          <p:nvPr>
            <p:custDataLst>
              <p:tags r:id="rId29"/>
            </p:custDataLst>
          </p:nvPr>
        </p:nvSpPr>
        <p:spPr bwMode="auto">
          <a:xfrm rot="16200000">
            <a:off x="7543800"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r>
              <a:rPr lang="en-US" sz="2400" dirty="0" smtClean="0">
                <a:solidFill>
                  <a:srgbClr val="FFFFFF"/>
                </a:solidFill>
              </a:rPr>
              <a:t>D</a:t>
            </a:r>
            <a:endParaRPr lang="en-US" sz="2400" dirty="0">
              <a:solidFill>
                <a:srgbClr val="FFFFFF"/>
              </a:solidFill>
            </a:endParaRPr>
          </a:p>
        </p:txBody>
      </p:sp>
      <p:sp>
        <p:nvSpPr>
          <p:cNvPr id="33" name="Line 43"/>
          <p:cNvSpPr>
            <a:spLocks noChangeShapeType="1"/>
          </p:cNvSpPr>
          <p:nvPr>
            <p:custDataLst>
              <p:tags r:id="rId30"/>
            </p:custDataLst>
          </p:nvPr>
        </p:nvSpPr>
        <p:spPr bwMode="auto">
          <a:xfrm>
            <a:off x="6629400" y="1981197"/>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solidFill>
                <a:prstClr val="white"/>
              </a:solidFill>
            </a:endParaRPr>
          </a:p>
        </p:txBody>
      </p:sp>
      <p:sp>
        <p:nvSpPr>
          <p:cNvPr id="34" name="Rectangle 4"/>
          <p:cNvSpPr>
            <a:spLocks noChangeArrowheads="1"/>
          </p:cNvSpPr>
          <p:nvPr>
            <p:custDataLst>
              <p:tags r:id="rId31"/>
            </p:custDataLst>
          </p:nvPr>
        </p:nvSpPr>
        <p:spPr bwMode="auto">
          <a:xfrm>
            <a:off x="152400" y="2133597"/>
            <a:ext cx="762000"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rPr>
              <a:t>inst</a:t>
            </a:r>
            <a:br>
              <a:rPr lang="en-US" sz="2400" dirty="0" smtClean="0">
                <a:solidFill>
                  <a:srgbClr val="FFFFFF"/>
                </a:solidFill>
              </a:rPr>
            </a:br>
            <a:r>
              <a:rPr lang="en-US" sz="2400" dirty="0" err="1" smtClean="0">
                <a:solidFill>
                  <a:srgbClr val="FFFFFF"/>
                </a:solidFill>
              </a:rPr>
              <a:t>mem</a:t>
            </a:r>
            <a:endParaRPr lang="en-US" sz="2400" dirty="0">
              <a:solidFill>
                <a:srgbClr val="FFFFFF"/>
              </a:solidFill>
            </a:endParaRPr>
          </a:p>
        </p:txBody>
      </p:sp>
      <p:sp>
        <p:nvSpPr>
          <p:cNvPr id="35" name="Rectangle 19"/>
          <p:cNvSpPr>
            <a:spLocks noChangeArrowheads="1"/>
          </p:cNvSpPr>
          <p:nvPr>
            <p:custDataLst>
              <p:tags r:id="rId32"/>
            </p:custDataLst>
          </p:nvPr>
        </p:nvSpPr>
        <p:spPr bwMode="auto">
          <a:xfrm>
            <a:off x="8229601" y="1828797"/>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solidFill>
                <a:prstClr val="white"/>
              </a:solidFill>
            </a:endParaRPr>
          </a:p>
        </p:txBody>
      </p:sp>
      <p:grpSp>
        <p:nvGrpSpPr>
          <p:cNvPr id="36" name="Group 110"/>
          <p:cNvGrpSpPr/>
          <p:nvPr>
            <p:custDataLst>
              <p:tags r:id="rId33"/>
            </p:custDataLst>
          </p:nvPr>
        </p:nvGrpSpPr>
        <p:grpSpPr>
          <a:xfrm>
            <a:off x="1752600" y="1447799"/>
            <a:ext cx="762001" cy="1295400"/>
            <a:chOff x="2590798" y="914401"/>
            <a:chExt cx="762001" cy="1295400"/>
          </a:xfrm>
          <a:solidFill>
            <a:schemeClr val="bg2"/>
          </a:solidFill>
        </p:grpSpPr>
        <p:sp>
          <p:nvSpPr>
            <p:cNvPr id="37" name="Rectangle 22"/>
            <p:cNvSpPr>
              <a:spLocks noChangeArrowheads="1"/>
            </p:cNvSpPr>
            <p:nvPr>
              <p:custDataLst>
                <p:tags r:id="rId67"/>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rgbClr val="FFFFFF"/>
                </a:solidFill>
              </a:endParaRPr>
            </a:p>
          </p:txBody>
        </p:sp>
        <p:sp>
          <p:nvSpPr>
            <p:cNvPr id="38" name="TextBox 37"/>
            <p:cNvSpPr txBox="1"/>
            <p:nvPr>
              <p:custDataLst>
                <p:tags r:id="rId68"/>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rgbClr val="FFFFFF"/>
                  </a:solidFill>
                </a:rPr>
                <a:t>D</a:t>
              </a:r>
            </a:p>
          </p:txBody>
        </p:sp>
        <p:sp>
          <p:nvSpPr>
            <p:cNvPr id="39" name="TextBox 38"/>
            <p:cNvSpPr txBox="1"/>
            <p:nvPr>
              <p:custDataLst>
                <p:tags r:id="rId69"/>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rPr>
                <a:t>B</a:t>
              </a:r>
            </a:p>
          </p:txBody>
        </p:sp>
        <p:sp>
          <p:nvSpPr>
            <p:cNvPr id="40" name="TextBox 39"/>
            <p:cNvSpPr txBox="1"/>
            <p:nvPr>
              <p:custDataLst>
                <p:tags r:id="rId70"/>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rPr>
                <a:t>A</a:t>
              </a:r>
            </a:p>
          </p:txBody>
        </p:sp>
      </p:grpSp>
      <p:sp>
        <p:nvSpPr>
          <p:cNvPr id="41" name="Text Box 11"/>
          <p:cNvSpPr txBox="1">
            <a:spLocks noChangeArrowheads="1"/>
          </p:cNvSpPr>
          <p:nvPr>
            <p:custDataLst>
              <p:tags r:id="rId34"/>
            </p:custDataLst>
          </p:nvPr>
        </p:nvSpPr>
        <p:spPr bwMode="auto">
          <a:xfrm rot="16200000">
            <a:off x="5410199" y="3581399"/>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rPr>
              <a:t>Rd</a:t>
            </a:r>
            <a:endParaRPr lang="en-US" dirty="0">
              <a:solidFill>
                <a:srgbClr val="FFFFFF"/>
              </a:solidFill>
            </a:endParaRPr>
          </a:p>
        </p:txBody>
      </p:sp>
      <p:sp>
        <p:nvSpPr>
          <p:cNvPr id="42" name="Text Box 11"/>
          <p:cNvSpPr txBox="1">
            <a:spLocks noChangeArrowheads="1"/>
          </p:cNvSpPr>
          <p:nvPr>
            <p:custDataLst>
              <p:tags r:id="rId35"/>
            </p:custDataLst>
          </p:nvPr>
        </p:nvSpPr>
        <p:spPr bwMode="auto">
          <a:xfrm rot="16200000">
            <a:off x="7543799" y="3581399"/>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rPr>
              <a:t>Rd</a:t>
            </a:r>
            <a:endParaRPr lang="en-US" dirty="0">
              <a:solidFill>
                <a:srgbClr val="FFFFFF"/>
              </a:solidFill>
            </a:endParaRPr>
          </a:p>
        </p:txBody>
      </p:sp>
      <p:sp>
        <p:nvSpPr>
          <p:cNvPr id="43" name="Text Box 11"/>
          <p:cNvSpPr txBox="1">
            <a:spLocks noChangeArrowheads="1"/>
          </p:cNvSpPr>
          <p:nvPr>
            <p:custDataLst>
              <p:tags r:id="rId36"/>
            </p:custDataLst>
          </p:nvPr>
        </p:nvSpPr>
        <p:spPr bwMode="auto">
          <a:xfrm rot="16200000">
            <a:off x="2743209" y="3962399"/>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r>
              <a:rPr lang="en-US" dirty="0" err="1" smtClean="0">
                <a:solidFill>
                  <a:srgbClr val="FFFFFF"/>
                </a:solidFill>
              </a:rPr>
              <a:t>Rb</a:t>
            </a:r>
            <a:endParaRPr lang="en-US" dirty="0">
              <a:solidFill>
                <a:srgbClr val="FFFFFF"/>
              </a:solidFill>
            </a:endParaRPr>
          </a:p>
        </p:txBody>
      </p:sp>
      <p:sp>
        <p:nvSpPr>
          <p:cNvPr id="44" name="Text Box 11"/>
          <p:cNvSpPr txBox="1">
            <a:spLocks noChangeArrowheads="1"/>
          </p:cNvSpPr>
          <p:nvPr>
            <p:custDataLst>
              <p:tags r:id="rId37"/>
            </p:custDataLst>
          </p:nvPr>
        </p:nvSpPr>
        <p:spPr bwMode="auto">
          <a:xfrm rot="16200000">
            <a:off x="5410199" y="411480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rPr>
              <a:t>WE</a:t>
            </a:r>
            <a:endParaRPr lang="en-US" dirty="0">
              <a:solidFill>
                <a:srgbClr val="FFFFFF"/>
              </a:solidFill>
            </a:endParaRPr>
          </a:p>
        </p:txBody>
      </p:sp>
      <p:sp>
        <p:nvSpPr>
          <p:cNvPr id="45" name="Text Box 11"/>
          <p:cNvSpPr txBox="1">
            <a:spLocks noChangeArrowheads="1"/>
          </p:cNvSpPr>
          <p:nvPr>
            <p:custDataLst>
              <p:tags r:id="rId38"/>
            </p:custDataLst>
          </p:nvPr>
        </p:nvSpPr>
        <p:spPr bwMode="auto">
          <a:xfrm rot="16200000">
            <a:off x="7543800" y="4114801"/>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rPr>
              <a:t>WE</a:t>
            </a:r>
            <a:endParaRPr lang="en-US" dirty="0">
              <a:solidFill>
                <a:srgbClr val="FFFFFF"/>
              </a:solidFill>
            </a:endParaRPr>
          </a:p>
        </p:txBody>
      </p:sp>
      <p:sp>
        <p:nvSpPr>
          <p:cNvPr id="46" name="Text Box 11"/>
          <p:cNvSpPr txBox="1">
            <a:spLocks noChangeArrowheads="1"/>
          </p:cNvSpPr>
          <p:nvPr>
            <p:custDataLst>
              <p:tags r:id="rId39"/>
            </p:custDataLst>
          </p:nvPr>
        </p:nvSpPr>
        <p:spPr bwMode="auto">
          <a:xfrm rot="16200000">
            <a:off x="5410200" y="4648199"/>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rPr>
              <a:t>MC</a:t>
            </a:r>
            <a:endParaRPr lang="en-US" dirty="0">
              <a:solidFill>
                <a:srgbClr val="FFFFFF"/>
              </a:solidFill>
            </a:endParaRPr>
          </a:p>
        </p:txBody>
      </p:sp>
      <p:sp>
        <p:nvSpPr>
          <p:cNvPr id="47" name="Text Box 11"/>
          <p:cNvSpPr txBox="1">
            <a:spLocks noChangeArrowheads="1"/>
          </p:cNvSpPr>
          <p:nvPr>
            <p:custDataLst>
              <p:tags r:id="rId40"/>
            </p:custDataLst>
          </p:nvPr>
        </p:nvSpPr>
        <p:spPr bwMode="auto">
          <a:xfrm rot="16200000">
            <a:off x="2743209" y="441960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rPr>
              <a:t>Ra</a:t>
            </a:r>
            <a:endParaRPr lang="en-US" dirty="0">
              <a:solidFill>
                <a:srgbClr val="FFFFFF"/>
              </a:solidFill>
            </a:endParaRPr>
          </a:p>
        </p:txBody>
      </p:sp>
      <p:sp>
        <p:nvSpPr>
          <p:cNvPr id="48" name="Text Box 11"/>
          <p:cNvSpPr txBox="1">
            <a:spLocks noChangeArrowheads="1"/>
          </p:cNvSpPr>
          <p:nvPr>
            <p:custDataLst>
              <p:tags r:id="rId41"/>
            </p:custDataLst>
          </p:nvPr>
        </p:nvSpPr>
        <p:spPr bwMode="auto">
          <a:xfrm rot="16200000">
            <a:off x="7543798" y="4648199"/>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rPr>
              <a:t>MC</a:t>
            </a:r>
            <a:endParaRPr lang="en-US" dirty="0">
              <a:solidFill>
                <a:srgbClr val="FFFFFF"/>
              </a:solidFill>
            </a:endParaRPr>
          </a:p>
        </p:txBody>
      </p:sp>
      <p:sp>
        <p:nvSpPr>
          <p:cNvPr id="49" name="Rectangle 19"/>
          <p:cNvSpPr>
            <a:spLocks noChangeArrowheads="1"/>
          </p:cNvSpPr>
          <p:nvPr>
            <p:custDataLst>
              <p:tags r:id="rId42"/>
            </p:custDataLst>
          </p:nvPr>
        </p:nvSpPr>
        <p:spPr bwMode="auto">
          <a:xfrm>
            <a:off x="3962400" y="1981200"/>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solidFill>
                <a:prstClr val="white"/>
              </a:solidFill>
            </a:endParaRPr>
          </a:p>
        </p:txBody>
      </p:sp>
      <p:sp>
        <p:nvSpPr>
          <p:cNvPr id="50" name="Rectangle 19"/>
          <p:cNvSpPr>
            <a:spLocks noChangeArrowheads="1"/>
          </p:cNvSpPr>
          <p:nvPr>
            <p:custDataLst>
              <p:tags r:id="rId43"/>
            </p:custDataLst>
          </p:nvPr>
        </p:nvSpPr>
        <p:spPr bwMode="auto">
          <a:xfrm>
            <a:off x="3962400" y="11430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solidFill>
                <a:prstClr val="white"/>
              </a:solidFill>
            </a:endParaRPr>
          </a:p>
        </p:txBody>
      </p:sp>
      <p:sp>
        <p:nvSpPr>
          <p:cNvPr id="51" name="Line 43"/>
          <p:cNvSpPr>
            <a:spLocks noChangeShapeType="1"/>
          </p:cNvSpPr>
          <p:nvPr>
            <p:custDataLst>
              <p:tags r:id="rId44"/>
            </p:custDataLst>
          </p:nvPr>
        </p:nvSpPr>
        <p:spPr bwMode="auto">
          <a:xfrm flipV="1">
            <a:off x="3124200" y="1676400"/>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52" name="Line 43"/>
          <p:cNvSpPr>
            <a:spLocks noChangeShapeType="1"/>
          </p:cNvSpPr>
          <p:nvPr>
            <p:custDataLst>
              <p:tags r:id="rId45"/>
            </p:custDataLst>
          </p:nvPr>
        </p:nvSpPr>
        <p:spPr bwMode="auto">
          <a:xfrm flipV="1">
            <a:off x="3352800" y="2285999"/>
            <a:ext cx="609600" cy="1"/>
          </a:xfrm>
          <a:prstGeom prst="line">
            <a:avLst/>
          </a:prstGeom>
          <a:noFill/>
          <a:ln w="28575"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prstClr val="white"/>
              </a:solidFill>
            </a:endParaRPr>
          </a:p>
        </p:txBody>
      </p:sp>
      <p:sp>
        <p:nvSpPr>
          <p:cNvPr id="53" name="Line 43"/>
          <p:cNvSpPr>
            <a:spLocks noChangeShapeType="1"/>
          </p:cNvSpPr>
          <p:nvPr>
            <p:custDataLst>
              <p:tags r:id="rId46"/>
            </p:custDataLst>
          </p:nvPr>
        </p:nvSpPr>
        <p:spPr bwMode="auto">
          <a:xfrm flipV="1">
            <a:off x="3581400" y="2057399"/>
            <a:ext cx="381000" cy="1"/>
          </a:xfrm>
          <a:prstGeom prst="line">
            <a:avLst/>
          </a:prstGeom>
          <a:noFill/>
          <a:ln w="28575"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prstClr val="white"/>
              </a:solidFill>
            </a:endParaRPr>
          </a:p>
        </p:txBody>
      </p:sp>
      <p:sp>
        <p:nvSpPr>
          <p:cNvPr id="54" name="Line 43"/>
          <p:cNvSpPr>
            <a:spLocks noChangeShapeType="1"/>
          </p:cNvSpPr>
          <p:nvPr>
            <p:custDataLst>
              <p:tags r:id="rId47"/>
            </p:custDataLst>
          </p:nvPr>
        </p:nvSpPr>
        <p:spPr bwMode="auto">
          <a:xfrm>
            <a:off x="3124200" y="2514598"/>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55" name="Line 43"/>
          <p:cNvSpPr>
            <a:spLocks noChangeShapeType="1"/>
          </p:cNvSpPr>
          <p:nvPr>
            <p:custDataLst>
              <p:tags r:id="rId48"/>
            </p:custDataLst>
          </p:nvPr>
        </p:nvSpPr>
        <p:spPr bwMode="auto">
          <a:xfrm flipH="1" flipV="1">
            <a:off x="3581400" y="914400"/>
            <a:ext cx="2514600" cy="0"/>
          </a:xfrm>
          <a:prstGeom prst="line">
            <a:avLst/>
          </a:prstGeom>
          <a:noFill/>
          <a:ln w="28575"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prstClr val="white"/>
              </a:solidFill>
            </a:endParaRPr>
          </a:p>
        </p:txBody>
      </p:sp>
      <p:sp>
        <p:nvSpPr>
          <p:cNvPr id="56" name="Line 43"/>
          <p:cNvSpPr>
            <a:spLocks noChangeShapeType="1"/>
          </p:cNvSpPr>
          <p:nvPr>
            <p:custDataLst>
              <p:tags r:id="rId49"/>
            </p:custDataLst>
          </p:nvPr>
        </p:nvSpPr>
        <p:spPr bwMode="auto">
          <a:xfrm flipH="1">
            <a:off x="6096000" y="914400"/>
            <a:ext cx="0" cy="1066800"/>
          </a:xfrm>
          <a:prstGeom prst="line">
            <a:avLst/>
          </a:prstGeom>
          <a:noFill/>
          <a:ln w="28575"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prstClr val="white"/>
              </a:solidFill>
            </a:endParaRPr>
          </a:p>
        </p:txBody>
      </p:sp>
      <p:sp>
        <p:nvSpPr>
          <p:cNvPr id="57" name="Line 43"/>
          <p:cNvSpPr>
            <a:spLocks noChangeShapeType="1"/>
          </p:cNvSpPr>
          <p:nvPr>
            <p:custDataLst>
              <p:tags r:id="rId50"/>
            </p:custDataLst>
          </p:nvPr>
        </p:nvSpPr>
        <p:spPr bwMode="auto">
          <a:xfrm flipV="1">
            <a:off x="3352800" y="1447800"/>
            <a:ext cx="609600" cy="1"/>
          </a:xfrm>
          <a:prstGeom prst="line">
            <a:avLst/>
          </a:prstGeom>
          <a:noFill/>
          <a:ln w="28575"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prstClr val="white"/>
              </a:solidFill>
            </a:endParaRPr>
          </a:p>
        </p:txBody>
      </p:sp>
      <p:sp>
        <p:nvSpPr>
          <p:cNvPr id="58" name="Line 43"/>
          <p:cNvSpPr>
            <a:spLocks noChangeShapeType="1"/>
          </p:cNvSpPr>
          <p:nvPr>
            <p:custDataLst>
              <p:tags r:id="rId51"/>
            </p:custDataLst>
          </p:nvPr>
        </p:nvSpPr>
        <p:spPr bwMode="auto">
          <a:xfrm flipV="1">
            <a:off x="3581400" y="914398"/>
            <a:ext cx="0" cy="1143001"/>
          </a:xfrm>
          <a:prstGeom prst="line">
            <a:avLst/>
          </a:prstGeom>
          <a:noFill/>
          <a:ln w="28575"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prstClr val="white"/>
              </a:solidFill>
            </a:endParaRPr>
          </a:p>
        </p:txBody>
      </p:sp>
      <p:sp>
        <p:nvSpPr>
          <p:cNvPr id="59" name="Line 43"/>
          <p:cNvSpPr>
            <a:spLocks noChangeShapeType="1"/>
          </p:cNvSpPr>
          <p:nvPr>
            <p:custDataLst>
              <p:tags r:id="rId52"/>
            </p:custDataLst>
          </p:nvPr>
        </p:nvSpPr>
        <p:spPr bwMode="auto">
          <a:xfrm flipV="1">
            <a:off x="3581400" y="1219200"/>
            <a:ext cx="381000" cy="1"/>
          </a:xfrm>
          <a:prstGeom prst="line">
            <a:avLst/>
          </a:prstGeom>
          <a:noFill/>
          <a:ln w="28575"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prstClr val="white"/>
              </a:solidFill>
            </a:endParaRPr>
          </a:p>
        </p:txBody>
      </p:sp>
      <p:sp>
        <p:nvSpPr>
          <p:cNvPr id="60" name="Line 43"/>
          <p:cNvSpPr>
            <a:spLocks noChangeShapeType="1"/>
          </p:cNvSpPr>
          <p:nvPr>
            <p:custDataLst>
              <p:tags r:id="rId53"/>
            </p:custDataLst>
          </p:nvPr>
        </p:nvSpPr>
        <p:spPr bwMode="auto">
          <a:xfrm>
            <a:off x="8839200" y="762000"/>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prstClr val="white"/>
              </a:solidFill>
            </a:endParaRPr>
          </a:p>
        </p:txBody>
      </p:sp>
      <p:sp>
        <p:nvSpPr>
          <p:cNvPr id="61" name="Line 43"/>
          <p:cNvSpPr>
            <a:spLocks noChangeShapeType="1"/>
          </p:cNvSpPr>
          <p:nvPr>
            <p:custDataLst>
              <p:tags r:id="rId54"/>
            </p:custDataLst>
          </p:nvPr>
        </p:nvSpPr>
        <p:spPr bwMode="auto">
          <a:xfrm flipH="1" flipV="1">
            <a:off x="1523999" y="762000"/>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prstClr val="white"/>
              </a:solidFill>
            </a:endParaRPr>
          </a:p>
        </p:txBody>
      </p:sp>
      <p:sp>
        <p:nvSpPr>
          <p:cNvPr id="62" name="Line 43"/>
          <p:cNvSpPr>
            <a:spLocks noChangeShapeType="1"/>
          </p:cNvSpPr>
          <p:nvPr>
            <p:custDataLst>
              <p:tags r:id="rId55"/>
            </p:custDataLst>
          </p:nvPr>
        </p:nvSpPr>
        <p:spPr bwMode="auto">
          <a:xfrm flipV="1">
            <a:off x="3352800" y="762000"/>
            <a:ext cx="0" cy="1524000"/>
          </a:xfrm>
          <a:prstGeom prst="line">
            <a:avLst/>
          </a:prstGeom>
          <a:noFill/>
          <a:ln w="28575"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prstClr val="white"/>
              </a:solidFill>
            </a:endParaRPr>
          </a:p>
        </p:txBody>
      </p:sp>
      <p:sp>
        <p:nvSpPr>
          <p:cNvPr id="63" name="Line 43"/>
          <p:cNvSpPr>
            <a:spLocks noChangeShapeType="1"/>
          </p:cNvSpPr>
          <p:nvPr>
            <p:custDataLst>
              <p:tags r:id="rId56"/>
            </p:custDataLst>
          </p:nvPr>
        </p:nvSpPr>
        <p:spPr bwMode="auto">
          <a:xfrm flipH="1">
            <a:off x="1524000" y="762000"/>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prstClr val="white"/>
              </a:solidFill>
            </a:endParaRPr>
          </a:p>
        </p:txBody>
      </p:sp>
      <p:sp>
        <p:nvSpPr>
          <p:cNvPr id="64" name="Line 43"/>
          <p:cNvSpPr>
            <a:spLocks noChangeShapeType="1"/>
          </p:cNvSpPr>
          <p:nvPr>
            <p:custDataLst>
              <p:tags r:id="rId57"/>
            </p:custDataLst>
          </p:nvPr>
        </p:nvSpPr>
        <p:spPr bwMode="auto">
          <a:xfrm>
            <a:off x="1524000" y="2057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65" name="SMARTInkAnnotation320"/>
          <p:cNvSpPr/>
          <p:nvPr/>
        </p:nvSpPr>
        <p:spPr>
          <a:xfrm>
            <a:off x="7955280" y="4236720"/>
            <a:ext cx="7621" cy="1"/>
          </a:xfrm>
          <a:custGeom>
            <a:avLst/>
            <a:gdLst/>
            <a:ahLst/>
            <a:cxnLst/>
            <a:rect l="0" t="0" r="0" b="0"/>
            <a:pathLst>
              <a:path w="7621" h="1">
                <a:moveTo>
                  <a:pt x="7620" y="0"/>
                </a:moveTo>
                <a:lnTo>
                  <a:pt x="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66" name="Oval 65"/>
          <p:cNvSpPr/>
          <p:nvPr>
            <p:custDataLst>
              <p:tags r:id="rId58"/>
            </p:custDataLst>
          </p:nvPr>
        </p:nvSpPr>
        <p:spPr>
          <a:xfrm>
            <a:off x="3731260" y="4025897"/>
            <a:ext cx="993140" cy="92710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sz="2000" dirty="0" smtClean="0">
                <a:solidFill>
                  <a:prstClr val="white"/>
                </a:solidFill>
              </a:rPr>
              <a:t>forward</a:t>
            </a:r>
            <a:br>
              <a:rPr lang="en-US" sz="2000" dirty="0" smtClean="0">
                <a:solidFill>
                  <a:prstClr val="white"/>
                </a:solidFill>
              </a:rPr>
            </a:br>
            <a:r>
              <a:rPr lang="en-US" sz="2000" dirty="0" smtClean="0">
                <a:solidFill>
                  <a:prstClr val="white"/>
                </a:solidFill>
              </a:rPr>
              <a:t>unit</a:t>
            </a:r>
            <a:endParaRPr lang="en-US" sz="2000" dirty="0">
              <a:solidFill>
                <a:prstClr val="white"/>
              </a:solidFill>
            </a:endParaRPr>
          </a:p>
        </p:txBody>
      </p:sp>
      <p:sp>
        <p:nvSpPr>
          <p:cNvPr id="67" name="Oval 66"/>
          <p:cNvSpPr/>
          <p:nvPr>
            <p:custDataLst>
              <p:tags r:id="rId59"/>
            </p:custDataLst>
          </p:nvPr>
        </p:nvSpPr>
        <p:spPr>
          <a:xfrm>
            <a:off x="1524000" y="3657598"/>
            <a:ext cx="1066802" cy="91440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sz="2000" dirty="0" smtClean="0">
                <a:solidFill>
                  <a:prstClr val="white"/>
                </a:solidFill>
              </a:rPr>
              <a:t>detect</a:t>
            </a:r>
            <a:br>
              <a:rPr lang="en-US" sz="2000" dirty="0" smtClean="0">
                <a:solidFill>
                  <a:prstClr val="white"/>
                </a:solidFill>
              </a:rPr>
            </a:br>
            <a:r>
              <a:rPr lang="en-US" sz="2000" dirty="0" smtClean="0">
                <a:solidFill>
                  <a:prstClr val="white"/>
                </a:solidFill>
              </a:rPr>
              <a:t>hazard</a:t>
            </a:r>
            <a:endParaRPr lang="en-US" sz="2000" dirty="0">
              <a:solidFill>
                <a:prstClr val="white"/>
              </a:solidFill>
            </a:endParaRPr>
          </a:p>
        </p:txBody>
      </p:sp>
      <p:sp>
        <p:nvSpPr>
          <p:cNvPr id="68" name="TextBox 67"/>
          <p:cNvSpPr txBox="1"/>
          <p:nvPr/>
        </p:nvSpPr>
        <p:spPr>
          <a:xfrm>
            <a:off x="914400" y="5181600"/>
            <a:ext cx="631007" cy="369332"/>
          </a:xfrm>
          <a:prstGeom prst="rect">
            <a:avLst/>
          </a:prstGeom>
          <a:noFill/>
        </p:spPr>
        <p:txBody>
          <a:bodyPr wrap="none" rtlCol="0">
            <a:spAutoFit/>
          </a:bodyPr>
          <a:lstStyle/>
          <a:p>
            <a:r>
              <a:rPr lang="en-US" dirty="0" smtClean="0">
                <a:solidFill>
                  <a:prstClr val="white"/>
                </a:solidFill>
              </a:rPr>
              <a:t>IF/ID</a:t>
            </a:r>
            <a:endParaRPr lang="en-US" dirty="0">
              <a:solidFill>
                <a:prstClr val="white"/>
              </a:solidFill>
            </a:endParaRPr>
          </a:p>
        </p:txBody>
      </p:sp>
      <p:sp>
        <p:nvSpPr>
          <p:cNvPr id="69" name="TextBox 68"/>
          <p:cNvSpPr txBox="1"/>
          <p:nvPr/>
        </p:nvSpPr>
        <p:spPr>
          <a:xfrm>
            <a:off x="2667000" y="5181600"/>
            <a:ext cx="686406" cy="369332"/>
          </a:xfrm>
          <a:prstGeom prst="rect">
            <a:avLst/>
          </a:prstGeom>
          <a:noFill/>
        </p:spPr>
        <p:txBody>
          <a:bodyPr wrap="none" rtlCol="0">
            <a:spAutoFit/>
          </a:bodyPr>
          <a:lstStyle/>
          <a:p>
            <a:r>
              <a:rPr lang="en-US" dirty="0" smtClean="0">
                <a:solidFill>
                  <a:prstClr val="white"/>
                </a:solidFill>
              </a:rPr>
              <a:t>ID/Ex</a:t>
            </a:r>
            <a:endParaRPr lang="en-US" dirty="0">
              <a:solidFill>
                <a:prstClr val="white"/>
              </a:solidFill>
            </a:endParaRPr>
          </a:p>
        </p:txBody>
      </p:sp>
      <p:sp>
        <p:nvSpPr>
          <p:cNvPr id="70" name="TextBox 69"/>
          <p:cNvSpPr txBox="1"/>
          <p:nvPr/>
        </p:nvSpPr>
        <p:spPr>
          <a:xfrm>
            <a:off x="5334000" y="5181600"/>
            <a:ext cx="982961" cy="369332"/>
          </a:xfrm>
          <a:prstGeom prst="rect">
            <a:avLst/>
          </a:prstGeom>
          <a:noFill/>
        </p:spPr>
        <p:txBody>
          <a:bodyPr wrap="none" rtlCol="0">
            <a:spAutoFit/>
          </a:bodyPr>
          <a:lstStyle/>
          <a:p>
            <a:r>
              <a:rPr lang="en-US" dirty="0" smtClean="0">
                <a:solidFill>
                  <a:prstClr val="white"/>
                </a:solidFill>
              </a:rPr>
              <a:t>Ex/</a:t>
            </a:r>
            <a:r>
              <a:rPr lang="en-US" dirty="0" err="1" smtClean="0">
                <a:solidFill>
                  <a:prstClr val="white"/>
                </a:solidFill>
              </a:rPr>
              <a:t>Mem</a:t>
            </a:r>
            <a:endParaRPr lang="en-US" dirty="0">
              <a:solidFill>
                <a:prstClr val="white"/>
              </a:solidFill>
            </a:endParaRPr>
          </a:p>
        </p:txBody>
      </p:sp>
      <p:sp>
        <p:nvSpPr>
          <p:cNvPr id="71" name="TextBox 70"/>
          <p:cNvSpPr txBox="1"/>
          <p:nvPr/>
        </p:nvSpPr>
        <p:spPr>
          <a:xfrm>
            <a:off x="7466994" y="5181600"/>
            <a:ext cx="1101584" cy="369332"/>
          </a:xfrm>
          <a:prstGeom prst="rect">
            <a:avLst/>
          </a:prstGeom>
          <a:noFill/>
        </p:spPr>
        <p:txBody>
          <a:bodyPr wrap="none" rtlCol="0">
            <a:spAutoFit/>
          </a:bodyPr>
          <a:lstStyle/>
          <a:p>
            <a:r>
              <a:rPr lang="en-US" dirty="0" err="1" smtClean="0">
                <a:solidFill>
                  <a:prstClr val="white"/>
                </a:solidFill>
              </a:rPr>
              <a:t>Mem</a:t>
            </a:r>
            <a:r>
              <a:rPr lang="en-US" dirty="0" smtClean="0">
                <a:solidFill>
                  <a:prstClr val="white"/>
                </a:solidFill>
              </a:rPr>
              <a:t>/WB</a:t>
            </a:r>
            <a:endParaRPr lang="en-US" dirty="0">
              <a:solidFill>
                <a:prstClr val="white"/>
              </a:solidFill>
            </a:endParaRPr>
          </a:p>
        </p:txBody>
      </p:sp>
      <p:grpSp>
        <p:nvGrpSpPr>
          <p:cNvPr id="72" name="Group 71"/>
          <p:cNvGrpSpPr/>
          <p:nvPr/>
        </p:nvGrpSpPr>
        <p:grpSpPr>
          <a:xfrm>
            <a:off x="4578958" y="3505198"/>
            <a:ext cx="1288443" cy="656470"/>
            <a:chOff x="4578958" y="3505198"/>
            <a:chExt cx="1288443" cy="656470"/>
          </a:xfrm>
        </p:grpSpPr>
        <p:sp>
          <p:nvSpPr>
            <p:cNvPr id="73" name="Oval 72"/>
            <p:cNvSpPr/>
            <p:nvPr/>
          </p:nvSpPr>
          <p:spPr>
            <a:xfrm>
              <a:off x="5486400" y="3505198"/>
              <a:ext cx="381001" cy="457202"/>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74" name="Straight Arrow Connector 73"/>
            <p:cNvCxnSpPr>
              <a:stCxn id="10" idx="2"/>
              <a:endCxn id="75" idx="7"/>
            </p:cNvCxnSpPr>
            <p:nvPr/>
          </p:nvCxnSpPr>
          <p:spPr>
            <a:xfrm flipH="1">
              <a:off x="4578958" y="3733799"/>
              <a:ext cx="907442" cy="427869"/>
            </a:xfrm>
            <a:prstGeom prst="straightConnector1">
              <a:avLst/>
            </a:prstGeom>
            <a:ln w="254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4648200" y="4038600"/>
            <a:ext cx="1219201" cy="457202"/>
            <a:chOff x="4648200" y="4038600"/>
            <a:chExt cx="1219201" cy="457202"/>
          </a:xfrm>
        </p:grpSpPr>
        <p:sp>
          <p:nvSpPr>
            <p:cNvPr id="76" name="Oval 75"/>
            <p:cNvSpPr/>
            <p:nvPr/>
          </p:nvSpPr>
          <p:spPr>
            <a:xfrm>
              <a:off x="5486398" y="4038600"/>
              <a:ext cx="381003" cy="457202"/>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77" name="Straight Arrow Connector 76"/>
            <p:cNvCxnSpPr>
              <a:stCxn id="104" idx="2"/>
            </p:cNvCxnSpPr>
            <p:nvPr/>
          </p:nvCxnSpPr>
          <p:spPr>
            <a:xfrm flipH="1">
              <a:off x="4648200" y="4267201"/>
              <a:ext cx="838198" cy="2"/>
            </a:xfrm>
            <a:prstGeom prst="straightConnector1">
              <a:avLst/>
            </a:prstGeom>
            <a:ln w="254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2819396" y="3886194"/>
            <a:ext cx="911863" cy="457202"/>
            <a:chOff x="2819399" y="3733796"/>
            <a:chExt cx="1012195" cy="457202"/>
          </a:xfrm>
        </p:grpSpPr>
        <p:sp>
          <p:nvSpPr>
            <p:cNvPr id="79" name="Oval 78"/>
            <p:cNvSpPr/>
            <p:nvPr/>
          </p:nvSpPr>
          <p:spPr>
            <a:xfrm>
              <a:off x="2819399" y="3733796"/>
              <a:ext cx="381001" cy="457202"/>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0" name="Straight Arrow Connector 79"/>
            <p:cNvCxnSpPr/>
            <p:nvPr/>
          </p:nvCxnSpPr>
          <p:spPr>
            <a:xfrm>
              <a:off x="3200400" y="3962397"/>
              <a:ext cx="631194" cy="121925"/>
            </a:xfrm>
            <a:prstGeom prst="straightConnector1">
              <a:avLst/>
            </a:prstGeom>
            <a:ln w="254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2819397" y="4343398"/>
            <a:ext cx="911863" cy="457202"/>
            <a:chOff x="2819397" y="4267198"/>
            <a:chExt cx="911863" cy="457202"/>
          </a:xfrm>
        </p:grpSpPr>
        <p:sp>
          <p:nvSpPr>
            <p:cNvPr id="82" name="Oval 81"/>
            <p:cNvSpPr/>
            <p:nvPr/>
          </p:nvSpPr>
          <p:spPr>
            <a:xfrm>
              <a:off x="2819397" y="4267198"/>
              <a:ext cx="381003" cy="457202"/>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3" name="Straight Arrow Connector 82"/>
            <p:cNvCxnSpPr>
              <a:endCxn id="75" idx="2"/>
            </p:cNvCxnSpPr>
            <p:nvPr/>
          </p:nvCxnSpPr>
          <p:spPr>
            <a:xfrm flipV="1">
              <a:off x="3200400" y="4413249"/>
              <a:ext cx="530860" cy="82550"/>
            </a:xfrm>
            <a:prstGeom prst="straightConnector1">
              <a:avLst/>
            </a:prstGeom>
            <a:ln w="254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p:nvGrpSpPr>
        <p:grpSpPr>
          <a:xfrm>
            <a:off x="4702630" y="3505200"/>
            <a:ext cx="3298370" cy="1257913"/>
            <a:chOff x="4702630" y="3505200"/>
            <a:chExt cx="3298370" cy="1257913"/>
          </a:xfrm>
        </p:grpSpPr>
        <p:sp>
          <p:nvSpPr>
            <p:cNvPr id="85" name="Oval 84"/>
            <p:cNvSpPr/>
            <p:nvPr/>
          </p:nvSpPr>
          <p:spPr>
            <a:xfrm>
              <a:off x="7619999" y="3505200"/>
              <a:ext cx="381001" cy="457202"/>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Freeform 85"/>
            <p:cNvSpPr/>
            <p:nvPr/>
          </p:nvSpPr>
          <p:spPr>
            <a:xfrm>
              <a:off x="4702630" y="3658944"/>
              <a:ext cx="2971800" cy="1104169"/>
            </a:xfrm>
            <a:custGeom>
              <a:avLst/>
              <a:gdLst>
                <a:gd name="connsiteX0" fmla="*/ 2922814 w 3031347"/>
                <a:gd name="connsiteY0" fmla="*/ 80299 h 1104169"/>
                <a:gd name="connsiteX1" fmla="*/ 2857500 w 3031347"/>
                <a:gd name="connsiteY1" fmla="*/ 96627 h 1104169"/>
                <a:gd name="connsiteX2" fmla="*/ 1289957 w 3031347"/>
                <a:gd name="connsiteY2" fmla="*/ 1043685 h 1104169"/>
                <a:gd name="connsiteX3" fmla="*/ 0 w 3031347"/>
                <a:gd name="connsiteY3" fmla="*/ 929385 h 1104169"/>
              </a:gdLst>
              <a:ahLst/>
              <a:cxnLst>
                <a:cxn ang="0">
                  <a:pos x="connsiteX0" y="connsiteY0"/>
                </a:cxn>
                <a:cxn ang="0">
                  <a:pos x="connsiteX1" y="connsiteY1"/>
                </a:cxn>
                <a:cxn ang="0">
                  <a:pos x="connsiteX2" y="connsiteY2"/>
                </a:cxn>
                <a:cxn ang="0">
                  <a:pos x="connsiteX3" y="connsiteY3"/>
                </a:cxn>
              </a:cxnLst>
              <a:rect l="l" t="t" r="r" b="b"/>
              <a:pathLst>
                <a:path w="3031347" h="1104169">
                  <a:moveTo>
                    <a:pt x="2922814" y="80299"/>
                  </a:moveTo>
                  <a:cubicBezTo>
                    <a:pt x="3026228" y="8181"/>
                    <a:pt x="3129643" y="-63937"/>
                    <a:pt x="2857500" y="96627"/>
                  </a:cubicBezTo>
                  <a:cubicBezTo>
                    <a:pt x="2585357" y="257191"/>
                    <a:pt x="1766207" y="904892"/>
                    <a:pt x="1289957" y="1043685"/>
                  </a:cubicBezTo>
                  <a:cubicBezTo>
                    <a:pt x="813707" y="1182478"/>
                    <a:pt x="406853" y="1055931"/>
                    <a:pt x="0" y="929385"/>
                  </a:cubicBezTo>
                </a:path>
              </a:pathLst>
            </a:custGeom>
            <a:noFill/>
            <a:ln>
              <a:solidFill>
                <a:schemeClr val="accent3">
                  <a:lumMod val="60000"/>
                  <a:lumOff val="4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87" name="Group 86"/>
          <p:cNvGrpSpPr/>
          <p:nvPr/>
        </p:nvGrpSpPr>
        <p:grpSpPr>
          <a:xfrm>
            <a:off x="4523014" y="4038602"/>
            <a:ext cx="3477986" cy="1159652"/>
            <a:chOff x="4523014" y="4038602"/>
            <a:chExt cx="3477986" cy="1159652"/>
          </a:xfrm>
        </p:grpSpPr>
        <p:sp>
          <p:nvSpPr>
            <p:cNvPr id="88" name="Oval 87"/>
            <p:cNvSpPr/>
            <p:nvPr/>
          </p:nvSpPr>
          <p:spPr>
            <a:xfrm>
              <a:off x="7619997" y="4038602"/>
              <a:ext cx="381003" cy="457202"/>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Freeform 88"/>
            <p:cNvSpPr/>
            <p:nvPr/>
          </p:nvSpPr>
          <p:spPr>
            <a:xfrm>
              <a:off x="4523014" y="4327071"/>
              <a:ext cx="3151415" cy="871183"/>
            </a:xfrm>
            <a:custGeom>
              <a:avLst/>
              <a:gdLst>
                <a:gd name="connsiteX0" fmla="*/ 3151415 w 3151415"/>
                <a:gd name="connsiteY0" fmla="*/ 0 h 871183"/>
                <a:gd name="connsiteX1" fmla="*/ 1126672 w 3151415"/>
                <a:gd name="connsiteY1" fmla="*/ 849086 h 871183"/>
                <a:gd name="connsiteX2" fmla="*/ 0 w 3151415"/>
                <a:gd name="connsiteY2" fmla="*/ 538843 h 871183"/>
              </a:gdLst>
              <a:ahLst/>
              <a:cxnLst>
                <a:cxn ang="0">
                  <a:pos x="connsiteX0" y="connsiteY0"/>
                </a:cxn>
                <a:cxn ang="0">
                  <a:pos x="connsiteX1" y="connsiteY1"/>
                </a:cxn>
                <a:cxn ang="0">
                  <a:pos x="connsiteX2" y="connsiteY2"/>
                </a:cxn>
              </a:cxnLst>
              <a:rect l="l" t="t" r="r" b="b"/>
              <a:pathLst>
                <a:path w="3151415" h="871183">
                  <a:moveTo>
                    <a:pt x="3151415" y="0"/>
                  </a:moveTo>
                  <a:cubicBezTo>
                    <a:pt x="2401661" y="379639"/>
                    <a:pt x="1651908" y="759279"/>
                    <a:pt x="1126672" y="849086"/>
                  </a:cubicBezTo>
                  <a:cubicBezTo>
                    <a:pt x="601436" y="938893"/>
                    <a:pt x="300718" y="738868"/>
                    <a:pt x="0" y="538843"/>
                  </a:cubicBezTo>
                </a:path>
              </a:pathLst>
            </a:custGeom>
            <a:noFill/>
            <a:ln>
              <a:solidFill>
                <a:schemeClr val="accent3">
                  <a:lumMod val="60000"/>
                  <a:lumOff val="4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90" name="Straight Connector 89"/>
          <p:cNvCxnSpPr/>
          <p:nvPr/>
        </p:nvCxnSpPr>
        <p:spPr>
          <a:xfrm>
            <a:off x="4038600" y="2628327"/>
            <a:ext cx="0" cy="1486471"/>
          </a:xfrm>
          <a:prstGeom prst="line">
            <a:avLst/>
          </a:prstGeom>
          <a:ln w="25400">
            <a:solidFill>
              <a:schemeClr val="accent3">
                <a:lumMod val="60000"/>
                <a:lumOff val="4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nvGrpSpPr>
          <p:cNvPr id="91" name="Group 90"/>
          <p:cNvGrpSpPr/>
          <p:nvPr/>
        </p:nvGrpSpPr>
        <p:grpSpPr>
          <a:xfrm>
            <a:off x="4038600" y="1676400"/>
            <a:ext cx="189230" cy="2349497"/>
            <a:chOff x="4038600" y="1676400"/>
            <a:chExt cx="189230" cy="2349497"/>
          </a:xfrm>
        </p:grpSpPr>
        <p:cxnSp>
          <p:nvCxnSpPr>
            <p:cNvPr id="92" name="Straight Connector 91"/>
            <p:cNvCxnSpPr>
              <a:stCxn id="75" idx="0"/>
            </p:cNvCxnSpPr>
            <p:nvPr/>
          </p:nvCxnSpPr>
          <p:spPr>
            <a:xfrm flipV="1">
              <a:off x="4227830" y="1893331"/>
              <a:ext cx="0" cy="2132566"/>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4038600" y="1676400"/>
              <a:ext cx="0" cy="228600"/>
            </a:xfrm>
            <a:prstGeom prst="line">
              <a:avLst/>
            </a:prstGeom>
            <a:ln w="254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4038600" y="1893331"/>
              <a:ext cx="18923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95" name="Text Box 11"/>
          <p:cNvSpPr txBox="1">
            <a:spLocks noChangeArrowheads="1"/>
          </p:cNvSpPr>
          <p:nvPr>
            <p:custDataLst>
              <p:tags r:id="rId60"/>
            </p:custDataLst>
          </p:nvPr>
        </p:nvSpPr>
        <p:spPr bwMode="auto">
          <a:xfrm rot="16200000">
            <a:off x="2743200" y="3505201"/>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rPr>
              <a:t>Rd</a:t>
            </a:r>
            <a:endParaRPr lang="en-US" dirty="0">
              <a:solidFill>
                <a:srgbClr val="FFFFFF"/>
              </a:solidFill>
            </a:endParaRPr>
          </a:p>
        </p:txBody>
      </p:sp>
      <p:grpSp>
        <p:nvGrpSpPr>
          <p:cNvPr id="96" name="Group 95"/>
          <p:cNvGrpSpPr/>
          <p:nvPr/>
        </p:nvGrpSpPr>
        <p:grpSpPr>
          <a:xfrm flipH="1">
            <a:off x="2434569" y="3429001"/>
            <a:ext cx="689627" cy="457202"/>
            <a:chOff x="2903984" y="3733796"/>
            <a:chExt cx="765505" cy="457202"/>
          </a:xfrm>
        </p:grpSpPr>
        <p:sp>
          <p:nvSpPr>
            <p:cNvPr id="97" name="Oval 96"/>
            <p:cNvSpPr/>
            <p:nvPr/>
          </p:nvSpPr>
          <p:spPr>
            <a:xfrm>
              <a:off x="2903984" y="3733796"/>
              <a:ext cx="296417" cy="457202"/>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8" name="Straight Arrow Connector 97"/>
            <p:cNvCxnSpPr>
              <a:endCxn id="78" idx="7"/>
            </p:cNvCxnSpPr>
            <p:nvPr/>
          </p:nvCxnSpPr>
          <p:spPr>
            <a:xfrm>
              <a:off x="3200402" y="3962397"/>
              <a:ext cx="469087" cy="133907"/>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99" name="Straight Arrow Connector 98"/>
          <p:cNvCxnSpPr/>
          <p:nvPr/>
        </p:nvCxnSpPr>
        <p:spPr>
          <a:xfrm>
            <a:off x="1913549" y="3352794"/>
            <a:ext cx="0" cy="304806"/>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2209800" y="3352800"/>
            <a:ext cx="0" cy="304806"/>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1" name="Text Box 11"/>
          <p:cNvSpPr txBox="1">
            <a:spLocks noChangeArrowheads="1"/>
          </p:cNvSpPr>
          <p:nvPr>
            <p:custDataLst>
              <p:tags r:id="rId61"/>
            </p:custDataLst>
          </p:nvPr>
        </p:nvSpPr>
        <p:spPr bwMode="auto">
          <a:xfrm rot="16200000">
            <a:off x="2743200" y="487680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rPr>
              <a:t>MC</a:t>
            </a:r>
            <a:endParaRPr lang="en-US" dirty="0">
              <a:solidFill>
                <a:srgbClr val="FFFFFF"/>
              </a:solidFill>
            </a:endParaRPr>
          </a:p>
        </p:txBody>
      </p:sp>
      <p:grpSp>
        <p:nvGrpSpPr>
          <p:cNvPr id="102" name="Group 101"/>
          <p:cNvGrpSpPr/>
          <p:nvPr/>
        </p:nvGrpSpPr>
        <p:grpSpPr>
          <a:xfrm flipH="1">
            <a:off x="2286001" y="4530724"/>
            <a:ext cx="838199" cy="727076"/>
            <a:chOff x="2823648" y="3463922"/>
            <a:chExt cx="930424" cy="727076"/>
          </a:xfrm>
        </p:grpSpPr>
        <p:sp>
          <p:nvSpPr>
            <p:cNvPr id="103" name="Oval 102"/>
            <p:cNvSpPr/>
            <p:nvPr/>
          </p:nvSpPr>
          <p:spPr>
            <a:xfrm>
              <a:off x="2823648" y="3733796"/>
              <a:ext cx="296417" cy="457202"/>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04" name="Straight Arrow Connector 103"/>
            <p:cNvCxnSpPr/>
            <p:nvPr/>
          </p:nvCxnSpPr>
          <p:spPr>
            <a:xfrm flipV="1">
              <a:off x="3120065" y="3463922"/>
              <a:ext cx="634007" cy="498475"/>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05" name="Line 43"/>
          <p:cNvSpPr>
            <a:spLocks noChangeShapeType="1"/>
          </p:cNvSpPr>
          <p:nvPr>
            <p:custDataLst>
              <p:tags r:id="rId62"/>
            </p:custDataLst>
          </p:nvPr>
        </p:nvSpPr>
        <p:spPr bwMode="auto">
          <a:xfrm flipH="1" flipV="1">
            <a:off x="3228408" y="838200"/>
            <a:ext cx="4010590" cy="0"/>
          </a:xfrm>
          <a:prstGeom prst="line">
            <a:avLst/>
          </a:prstGeom>
          <a:noFill/>
          <a:ln w="57150" cap="sq">
            <a:solidFill>
              <a:schemeClr val="accent2"/>
            </a:solidFill>
            <a:prstDash val="solid"/>
            <a:round/>
            <a:headEnd type="none" w="med" len="med"/>
            <a:tailEnd type="none" w="med" len="med"/>
          </a:ln>
          <a:effectLst/>
        </p:spPr>
        <p:txBody>
          <a:bodyPr wrap="square" anchor="ctr" anchorCtr="1">
            <a:noAutofit/>
          </a:bodyPr>
          <a:lstStyle/>
          <a:p>
            <a:endParaRPr lang="en-US">
              <a:solidFill>
                <a:prstClr val="white"/>
              </a:solidFill>
            </a:endParaRPr>
          </a:p>
        </p:txBody>
      </p:sp>
      <p:sp>
        <p:nvSpPr>
          <p:cNvPr id="106" name="Line 43"/>
          <p:cNvSpPr>
            <a:spLocks noChangeShapeType="1"/>
          </p:cNvSpPr>
          <p:nvPr>
            <p:custDataLst>
              <p:tags r:id="rId63"/>
            </p:custDataLst>
          </p:nvPr>
        </p:nvSpPr>
        <p:spPr bwMode="auto">
          <a:xfrm flipH="1">
            <a:off x="7239000" y="901900"/>
            <a:ext cx="0" cy="2069896"/>
          </a:xfrm>
          <a:prstGeom prst="line">
            <a:avLst/>
          </a:prstGeom>
          <a:noFill/>
          <a:ln w="57150" cap="sq">
            <a:solidFill>
              <a:schemeClr val="accent2"/>
            </a:solidFill>
            <a:prstDash val="solid"/>
            <a:round/>
            <a:headEnd type="none" w="med" len="med"/>
            <a:tailEnd type="oval" w="med" len="med"/>
          </a:ln>
          <a:effectLst/>
        </p:spPr>
        <p:txBody>
          <a:bodyPr wrap="square" anchor="ctr" anchorCtr="1">
            <a:noAutofit/>
          </a:bodyPr>
          <a:lstStyle/>
          <a:p>
            <a:endParaRPr lang="en-US">
              <a:solidFill>
                <a:prstClr val="white"/>
              </a:solidFill>
            </a:endParaRPr>
          </a:p>
        </p:txBody>
      </p:sp>
      <p:sp>
        <p:nvSpPr>
          <p:cNvPr id="107" name="Line 43"/>
          <p:cNvSpPr>
            <a:spLocks noChangeShapeType="1"/>
          </p:cNvSpPr>
          <p:nvPr>
            <p:custDataLst>
              <p:tags r:id="rId64"/>
            </p:custDataLst>
          </p:nvPr>
        </p:nvSpPr>
        <p:spPr bwMode="auto">
          <a:xfrm flipV="1">
            <a:off x="3228408" y="1318406"/>
            <a:ext cx="694626" cy="0"/>
          </a:xfrm>
          <a:prstGeom prst="line">
            <a:avLst/>
          </a:prstGeom>
          <a:noFill/>
          <a:ln w="57150" cap="sq">
            <a:solidFill>
              <a:schemeClr val="accent2"/>
            </a:solidFill>
            <a:prstDash val="solid"/>
            <a:round/>
            <a:headEnd type="oval" w="med" len="med"/>
            <a:tailEnd type="arrow" w="sm" len="sm"/>
          </a:ln>
          <a:effectLst/>
        </p:spPr>
        <p:txBody>
          <a:bodyPr wrap="square" anchor="ctr" anchorCtr="1">
            <a:noAutofit/>
          </a:bodyPr>
          <a:lstStyle/>
          <a:p>
            <a:endParaRPr lang="en-US">
              <a:solidFill>
                <a:prstClr val="white"/>
              </a:solidFill>
            </a:endParaRPr>
          </a:p>
        </p:txBody>
      </p:sp>
      <p:sp>
        <p:nvSpPr>
          <p:cNvPr id="108" name="Line 43"/>
          <p:cNvSpPr>
            <a:spLocks noChangeShapeType="1"/>
          </p:cNvSpPr>
          <p:nvPr>
            <p:custDataLst>
              <p:tags r:id="rId65"/>
            </p:custDataLst>
          </p:nvPr>
        </p:nvSpPr>
        <p:spPr bwMode="auto">
          <a:xfrm flipV="1">
            <a:off x="3228408" y="849872"/>
            <a:ext cx="0" cy="1588528"/>
          </a:xfrm>
          <a:prstGeom prst="line">
            <a:avLst/>
          </a:prstGeom>
          <a:noFill/>
          <a:ln w="57150" cap="sq">
            <a:solidFill>
              <a:schemeClr val="accent2"/>
            </a:solidFill>
            <a:prstDash val="solid"/>
            <a:round/>
            <a:headEnd type="none" w="med" len="med"/>
            <a:tailEnd type="none" w="med" len="med"/>
          </a:ln>
          <a:effectLst/>
        </p:spPr>
        <p:txBody>
          <a:bodyPr wrap="square" anchor="ctr" anchorCtr="1">
            <a:noAutofit/>
          </a:bodyPr>
          <a:lstStyle/>
          <a:p>
            <a:endParaRPr lang="en-US">
              <a:solidFill>
                <a:prstClr val="white"/>
              </a:solidFill>
            </a:endParaRPr>
          </a:p>
        </p:txBody>
      </p:sp>
      <p:sp>
        <p:nvSpPr>
          <p:cNvPr id="109" name="Line 43"/>
          <p:cNvSpPr>
            <a:spLocks noChangeShapeType="1"/>
          </p:cNvSpPr>
          <p:nvPr>
            <p:custDataLst>
              <p:tags r:id="rId66"/>
            </p:custDataLst>
          </p:nvPr>
        </p:nvSpPr>
        <p:spPr bwMode="auto">
          <a:xfrm>
            <a:off x="3220913" y="2392905"/>
            <a:ext cx="702122" cy="3968"/>
          </a:xfrm>
          <a:prstGeom prst="line">
            <a:avLst/>
          </a:prstGeom>
          <a:noFill/>
          <a:ln w="57150" cap="sq">
            <a:solidFill>
              <a:schemeClr val="accent2"/>
            </a:solidFill>
            <a:prstDash val="solid"/>
            <a:round/>
            <a:headEnd type="oval" w="med" len="med"/>
            <a:tailEnd type="arrow" w="sm" len="sm"/>
          </a:ln>
          <a:effectLst/>
        </p:spPr>
        <p:txBody>
          <a:bodyPr wrap="square" anchor="ctr" anchorCtr="1">
            <a:noAutofit/>
          </a:bodyPr>
          <a:lstStyle/>
          <a:p>
            <a:endParaRPr lang="en-US">
              <a:solidFill>
                <a:prstClr val="white"/>
              </a:solidFill>
            </a:endParaRPr>
          </a:p>
        </p:txBody>
      </p:sp>
    </p:spTree>
    <p:extLst>
      <p:ext uri="{BB962C8B-B14F-4D97-AF65-F5344CB8AC3E}">
        <p14:creationId xmlns:p14="http://schemas.microsoft.com/office/powerpoint/2010/main" val="427123060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n>
                  <a:solidFill>
                    <a:srgbClr val="FFFF00"/>
                  </a:solidFill>
                </a:ln>
                <a:solidFill>
                  <a:srgbClr val="FFFF00"/>
                </a:solidFill>
              </a:rPr>
              <a:t>iClicker</a:t>
            </a:r>
            <a:r>
              <a:rPr lang="en-US" dirty="0" smtClean="0">
                <a:ln>
                  <a:solidFill>
                    <a:srgbClr val="FFFF00"/>
                  </a:solidFill>
                </a:ln>
                <a:solidFill>
                  <a:srgbClr val="FFFF00"/>
                </a:solidFill>
              </a:rPr>
              <a:t> Question</a:t>
            </a:r>
            <a:endParaRPr lang="en-US" dirty="0">
              <a:ln>
                <a:solidFill>
                  <a:srgbClr val="FFFF00"/>
                </a:solidFill>
              </a:ln>
              <a:solidFill>
                <a:srgbClr val="FFFF00"/>
              </a:solidFill>
            </a:endParaRPr>
          </a:p>
        </p:txBody>
      </p:sp>
      <p:sp>
        <p:nvSpPr>
          <p:cNvPr id="3" name="Content Placeholder 2"/>
          <p:cNvSpPr>
            <a:spLocks noGrp="1"/>
          </p:cNvSpPr>
          <p:nvPr>
            <p:ph idx="1"/>
          </p:nvPr>
        </p:nvSpPr>
        <p:spPr/>
        <p:txBody>
          <a:bodyPr>
            <a:normAutofit/>
          </a:bodyPr>
          <a:lstStyle/>
          <a:p>
            <a:r>
              <a:rPr lang="en-US" dirty="0" smtClean="0"/>
              <a:t>Forwarding values directly from Memory to the Execute stage without storing them in a register first:</a:t>
            </a:r>
          </a:p>
          <a:p>
            <a:endParaRPr lang="en-US" dirty="0" smtClean="0"/>
          </a:p>
          <a:p>
            <a:pPr marL="514350" indent="-514350">
              <a:buFont typeface="+mj-lt"/>
              <a:buAutoNum type="alphaUcPeriod"/>
            </a:pPr>
            <a:r>
              <a:rPr lang="en-US" dirty="0" smtClean="0"/>
              <a:t>Does not remove the need to stall.</a:t>
            </a:r>
          </a:p>
          <a:p>
            <a:pPr marL="514350" indent="-514350">
              <a:buFont typeface="+mj-lt"/>
              <a:buAutoNum type="alphaUcPeriod"/>
            </a:pPr>
            <a:r>
              <a:rPr lang="en-US" dirty="0" smtClean="0"/>
              <a:t>Adds one too many possible inputs to the ALU.</a:t>
            </a:r>
          </a:p>
          <a:p>
            <a:pPr marL="514350" indent="-514350">
              <a:buFont typeface="+mj-lt"/>
              <a:buAutoNum type="alphaUcPeriod"/>
            </a:pPr>
            <a:r>
              <a:rPr lang="en-US" dirty="0" smtClean="0"/>
              <a:t>Will cause the pipeline register to have the wrong value.</a:t>
            </a:r>
          </a:p>
          <a:p>
            <a:pPr marL="514350" indent="-514350">
              <a:buFont typeface="+mj-lt"/>
              <a:buAutoNum type="alphaUcPeriod"/>
            </a:pPr>
            <a:r>
              <a:rPr lang="en-US" dirty="0" smtClean="0"/>
              <a:t>Halves the frequency of the processor.</a:t>
            </a:r>
          </a:p>
          <a:p>
            <a:pPr marL="514350" indent="-514350">
              <a:buFont typeface="+mj-lt"/>
              <a:buAutoNum type="alphaUcPeriod"/>
            </a:pPr>
            <a:r>
              <a:rPr lang="en-US" dirty="0" smtClean="0"/>
              <a:t>Both A &amp; D</a:t>
            </a:r>
            <a:endParaRPr lang="en-US" dirty="0"/>
          </a:p>
        </p:txBody>
      </p:sp>
      <p:sp>
        <p:nvSpPr>
          <p:cNvPr id="5" name="Slide Number Placeholder 4"/>
          <p:cNvSpPr>
            <a:spLocks noGrp="1"/>
          </p:cNvSpPr>
          <p:nvPr>
            <p:ph type="sldNum" sz="quarter" idx="12"/>
          </p:nvPr>
        </p:nvSpPr>
        <p:spPr/>
        <p:txBody>
          <a:bodyPr/>
          <a:lstStyle/>
          <a:p>
            <a:fld id="{DAD0A56F-BD0F-4BDF-9912-D1E89E9626C0}" type="slidenum">
              <a:rPr lang="en-US" smtClean="0"/>
              <a:t>121</a:t>
            </a:fld>
            <a:endParaRPr lang="en-US"/>
          </a:p>
        </p:txBody>
      </p:sp>
      <p:sp>
        <p:nvSpPr>
          <p:cNvPr id="6" name="Rectangle 5"/>
          <p:cNvSpPr/>
          <p:nvPr/>
        </p:nvSpPr>
        <p:spPr>
          <a:xfrm>
            <a:off x="76200" y="152400"/>
            <a:ext cx="8915400" cy="6569074"/>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3855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n>
                  <a:solidFill>
                    <a:srgbClr val="FFFF00"/>
                  </a:solidFill>
                </a:ln>
                <a:solidFill>
                  <a:srgbClr val="FFFF00"/>
                </a:solidFill>
              </a:rPr>
              <a:t>iClicker</a:t>
            </a:r>
            <a:r>
              <a:rPr lang="en-US" dirty="0" smtClean="0">
                <a:ln>
                  <a:solidFill>
                    <a:srgbClr val="FFFF00"/>
                  </a:solidFill>
                </a:ln>
                <a:solidFill>
                  <a:srgbClr val="FFFF00"/>
                </a:solidFill>
              </a:rPr>
              <a:t> Question</a:t>
            </a:r>
            <a:endParaRPr lang="en-US" dirty="0">
              <a:ln>
                <a:solidFill>
                  <a:srgbClr val="FFFF00"/>
                </a:solidFill>
              </a:ln>
              <a:solidFill>
                <a:srgbClr val="FFFF00"/>
              </a:solidFill>
            </a:endParaRPr>
          </a:p>
        </p:txBody>
      </p:sp>
      <p:sp>
        <p:nvSpPr>
          <p:cNvPr id="3" name="Content Placeholder 2"/>
          <p:cNvSpPr>
            <a:spLocks noGrp="1"/>
          </p:cNvSpPr>
          <p:nvPr>
            <p:ph idx="1"/>
          </p:nvPr>
        </p:nvSpPr>
        <p:spPr/>
        <p:txBody>
          <a:bodyPr>
            <a:normAutofit/>
          </a:bodyPr>
          <a:lstStyle/>
          <a:p>
            <a:r>
              <a:rPr lang="en-US" dirty="0" smtClean="0"/>
              <a:t>Forwarding values directly from Memory to the Execute stage without storing them in a register first:</a:t>
            </a:r>
          </a:p>
          <a:p>
            <a:endParaRPr lang="en-US" dirty="0" smtClean="0"/>
          </a:p>
          <a:p>
            <a:pPr marL="514350" indent="-514350">
              <a:buFont typeface="+mj-lt"/>
              <a:buAutoNum type="alphaUcPeriod"/>
            </a:pPr>
            <a:r>
              <a:rPr lang="en-US" dirty="0" smtClean="0"/>
              <a:t>Does not remove the need to stall.</a:t>
            </a:r>
          </a:p>
          <a:p>
            <a:pPr marL="514350" indent="-514350">
              <a:buFont typeface="+mj-lt"/>
              <a:buAutoNum type="alphaUcPeriod"/>
            </a:pPr>
            <a:r>
              <a:rPr lang="en-US" dirty="0" smtClean="0"/>
              <a:t>Adds one too many possible inputs to the ALU.</a:t>
            </a:r>
          </a:p>
          <a:p>
            <a:pPr marL="514350" indent="-514350">
              <a:buFont typeface="+mj-lt"/>
              <a:buAutoNum type="alphaUcPeriod"/>
            </a:pPr>
            <a:r>
              <a:rPr lang="en-US" dirty="0" smtClean="0"/>
              <a:t>Will cause the pipeline register to have the wrong value.</a:t>
            </a:r>
          </a:p>
          <a:p>
            <a:pPr marL="514350" indent="-514350">
              <a:buFont typeface="+mj-lt"/>
              <a:buAutoNum type="alphaUcPeriod"/>
            </a:pPr>
            <a:r>
              <a:rPr lang="en-US" dirty="0" smtClean="0"/>
              <a:t>Halves the frequency of the processor.</a:t>
            </a:r>
          </a:p>
          <a:p>
            <a:pPr marL="514350" indent="-514350">
              <a:buFont typeface="+mj-lt"/>
              <a:buAutoNum type="alphaUcPeriod"/>
            </a:pPr>
            <a:r>
              <a:rPr lang="en-US" dirty="0" smtClean="0"/>
              <a:t>Both A &amp; D</a:t>
            </a:r>
            <a:endParaRPr lang="en-US" dirty="0"/>
          </a:p>
        </p:txBody>
      </p:sp>
      <p:sp>
        <p:nvSpPr>
          <p:cNvPr id="5" name="Slide Number Placeholder 4"/>
          <p:cNvSpPr>
            <a:spLocks noGrp="1"/>
          </p:cNvSpPr>
          <p:nvPr>
            <p:ph type="sldNum" sz="quarter" idx="12"/>
          </p:nvPr>
        </p:nvSpPr>
        <p:spPr/>
        <p:txBody>
          <a:bodyPr/>
          <a:lstStyle/>
          <a:p>
            <a:fld id="{DAD0A56F-BD0F-4BDF-9912-D1E89E9626C0}" type="slidenum">
              <a:rPr lang="en-US" smtClean="0"/>
              <a:t>122</a:t>
            </a:fld>
            <a:endParaRPr lang="en-US"/>
          </a:p>
        </p:txBody>
      </p:sp>
      <p:sp>
        <p:nvSpPr>
          <p:cNvPr id="6" name="Rectangle 5"/>
          <p:cNvSpPr/>
          <p:nvPr/>
        </p:nvSpPr>
        <p:spPr>
          <a:xfrm>
            <a:off x="76200" y="152400"/>
            <a:ext cx="8915400" cy="6569074"/>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52400" y="5181600"/>
            <a:ext cx="7391400" cy="6858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0928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228600" y="152400"/>
            <a:ext cx="8686800" cy="533400"/>
          </a:xfrm>
        </p:spPr>
        <p:txBody>
          <a:bodyPr/>
          <a:lstStyle/>
          <a:p>
            <a:r>
              <a:rPr lang="en-US" dirty="0" smtClean="0"/>
              <a:t>Resolving Load-Use Hazards</a:t>
            </a:r>
            <a:endParaRPr lang="en-US" dirty="0"/>
          </a:p>
        </p:txBody>
      </p:sp>
      <p:sp>
        <p:nvSpPr>
          <p:cNvPr id="11" name="Content Placeholder 10"/>
          <p:cNvSpPr>
            <a:spLocks noGrp="1"/>
          </p:cNvSpPr>
          <p:nvPr>
            <p:ph idx="1"/>
            <p:custDataLst>
              <p:tags r:id="rId2"/>
            </p:custDataLst>
          </p:nvPr>
        </p:nvSpPr>
        <p:spPr>
          <a:xfrm>
            <a:off x="228600" y="914400"/>
            <a:ext cx="8686800" cy="5105400"/>
          </a:xfrm>
        </p:spPr>
        <p:txBody>
          <a:bodyPr>
            <a:normAutofit/>
          </a:bodyPr>
          <a:lstStyle/>
          <a:p>
            <a:r>
              <a:rPr lang="en-US" sz="2800" dirty="0" smtClean="0"/>
              <a:t>Two MIPS Solutions:</a:t>
            </a:r>
          </a:p>
          <a:p>
            <a:pPr lvl="1"/>
            <a:r>
              <a:rPr lang="en-US" dirty="0" smtClean="0"/>
              <a:t>MIPS 2000/3000: </a:t>
            </a:r>
            <a:r>
              <a:rPr lang="en-US" dirty="0" smtClean="0">
                <a:solidFill>
                  <a:schemeClr val="accent5">
                    <a:lumMod val="60000"/>
                    <a:lumOff val="40000"/>
                  </a:schemeClr>
                </a:solidFill>
              </a:rPr>
              <a:t>delay slot</a:t>
            </a:r>
            <a:r>
              <a:rPr lang="en-US" dirty="0" smtClean="0">
                <a:solidFill>
                  <a:srgbClr val="00F6FF"/>
                </a:solidFill>
              </a:rPr>
              <a:t> </a:t>
            </a:r>
          </a:p>
          <a:p>
            <a:pPr lvl="2"/>
            <a:r>
              <a:rPr lang="en-US" sz="2800" dirty="0" smtClean="0"/>
              <a:t>ISA says results of loads are not available until one cycle later</a:t>
            </a:r>
          </a:p>
          <a:p>
            <a:pPr lvl="2"/>
            <a:r>
              <a:rPr lang="en-US" sz="2800" dirty="0" smtClean="0"/>
              <a:t>Assembler inserts nop, or reorders to fill delay slot</a:t>
            </a:r>
          </a:p>
          <a:p>
            <a:pPr lvl="1"/>
            <a:endParaRPr lang="en-US" dirty="0" smtClean="0"/>
          </a:p>
          <a:p>
            <a:pPr lvl="1"/>
            <a:r>
              <a:rPr lang="en-US" dirty="0" smtClean="0"/>
              <a:t>MIPS 4000 onwards: </a:t>
            </a:r>
            <a:r>
              <a:rPr lang="en-US" dirty="0" smtClean="0">
                <a:solidFill>
                  <a:schemeClr val="accent5">
                    <a:lumMod val="60000"/>
                    <a:lumOff val="40000"/>
                  </a:schemeClr>
                </a:solidFill>
              </a:rPr>
              <a:t>stall</a:t>
            </a:r>
          </a:p>
          <a:p>
            <a:pPr lvl="2"/>
            <a:r>
              <a:rPr lang="en-US" sz="2800" dirty="0" smtClean="0"/>
              <a:t>But really, programmer/compiler reorders to avoid stalling in the load delay slot</a:t>
            </a:r>
          </a:p>
        </p:txBody>
      </p:sp>
      <p:sp>
        <p:nvSpPr>
          <p:cNvPr id="2" name="Slide Number Placeholder 1"/>
          <p:cNvSpPr>
            <a:spLocks noGrp="1"/>
          </p:cNvSpPr>
          <p:nvPr>
            <p:ph type="sldNum" sz="quarter" idx="12"/>
          </p:nvPr>
        </p:nvSpPr>
        <p:spPr/>
        <p:txBody>
          <a:bodyPr/>
          <a:lstStyle/>
          <a:p>
            <a:fld id="{DAD0A56F-BD0F-4BDF-9912-D1E89E9626C0}" type="slidenum">
              <a:rPr lang="en-US" smtClean="0"/>
              <a:t>123</a:t>
            </a:fld>
            <a:endParaRPr lang="en-US"/>
          </a:p>
        </p:txBody>
      </p:sp>
    </p:spTree>
    <p:extLst>
      <p:ext uri="{BB962C8B-B14F-4D97-AF65-F5344CB8AC3E}">
        <p14:creationId xmlns:p14="http://schemas.microsoft.com/office/powerpoint/2010/main" val="179777595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a:t>
            </a:r>
            <a:endParaRPr lang="en-US" dirty="0"/>
          </a:p>
        </p:txBody>
      </p:sp>
      <p:sp>
        <p:nvSpPr>
          <p:cNvPr id="3" name="Content Placeholder 2"/>
          <p:cNvSpPr>
            <a:spLocks noGrp="1"/>
          </p:cNvSpPr>
          <p:nvPr>
            <p:ph idx="1"/>
          </p:nvPr>
        </p:nvSpPr>
        <p:spPr>
          <a:xfrm>
            <a:off x="0" y="609600"/>
            <a:ext cx="9144000" cy="5638800"/>
          </a:xfrm>
        </p:spPr>
        <p:txBody>
          <a:bodyPr>
            <a:normAutofit/>
          </a:bodyPr>
          <a:lstStyle/>
          <a:p>
            <a:r>
              <a:rPr lang="en-US" sz="2400" dirty="0" smtClean="0"/>
              <a:t>Data hazards occur when a operand (register)  depends on the result of a previous instruction that may not be computed yet.  A pipelined processor needs to detect data hazards.</a:t>
            </a:r>
          </a:p>
          <a:p>
            <a:endParaRPr lang="en-US" sz="2400" dirty="0"/>
          </a:p>
          <a:p>
            <a:r>
              <a:rPr lang="en-US" sz="2400" dirty="0" smtClean="0">
                <a:solidFill>
                  <a:schemeClr val="bg1"/>
                </a:solidFill>
              </a:rPr>
              <a:t>Stalling, preventing a dependent instruction from advancing, is one way to resolve data hazards.  Stalling introduces NOPs (“bubbles”) into a pipeline.  Introduce NOPs by (1) preventing the PC from updating, (2) preventing writes to IF/ID registers from changing, and (3) preventing writes to memory and register file.  Bubbles (</a:t>
            </a:r>
            <a:r>
              <a:rPr lang="en-US" sz="2400" dirty="0" err="1" smtClean="0">
                <a:solidFill>
                  <a:schemeClr val="bg1"/>
                </a:solidFill>
              </a:rPr>
              <a:t>nops</a:t>
            </a:r>
            <a:r>
              <a:rPr lang="en-US" sz="2400" dirty="0" smtClean="0">
                <a:solidFill>
                  <a:schemeClr val="bg1"/>
                </a:solidFill>
              </a:rPr>
              <a:t>) in pipeline significantly decrease performance.</a:t>
            </a:r>
          </a:p>
          <a:p>
            <a:endParaRPr lang="en-US" sz="2800" dirty="0" smtClean="0">
              <a:solidFill>
                <a:schemeClr val="bg1"/>
              </a:solidFill>
            </a:endParaRPr>
          </a:p>
          <a:p>
            <a:r>
              <a:rPr lang="en-US" sz="2400" dirty="0">
                <a:solidFill>
                  <a:srgbClr val="FFFF00"/>
                </a:solidFill>
              </a:rPr>
              <a:t>Forwarding bypasses some pipelined stages forwarding a result to a dependent instruction operand (register</a:t>
            </a:r>
            <a:r>
              <a:rPr lang="en-US" sz="2400" dirty="0" smtClean="0">
                <a:solidFill>
                  <a:srgbClr val="FFFF00"/>
                </a:solidFill>
              </a:rPr>
              <a:t>).  Better performance than stalling.</a:t>
            </a:r>
            <a:endParaRPr lang="en-US" sz="2400" dirty="0">
              <a:solidFill>
                <a:srgbClr val="FFFF00"/>
              </a:solidFill>
            </a:endParaRPr>
          </a:p>
        </p:txBody>
      </p:sp>
    </p:spTree>
    <p:extLst>
      <p:ext uri="{BB962C8B-B14F-4D97-AF65-F5344CB8AC3E}">
        <p14:creationId xmlns:p14="http://schemas.microsoft.com/office/powerpoint/2010/main" val="167432830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Quiz</a:t>
            </a:r>
            <a:endParaRPr lang="en-US" dirty="0"/>
          </a:p>
        </p:txBody>
      </p:sp>
      <p:sp>
        <p:nvSpPr>
          <p:cNvPr id="5" name="Content Placeholder 2"/>
          <p:cNvSpPr>
            <a:spLocks noGrp="1"/>
          </p:cNvSpPr>
          <p:nvPr>
            <p:ph idx="1"/>
            <p:custDataLst>
              <p:tags r:id="rId2"/>
            </p:custDataLst>
          </p:nvPr>
        </p:nvSpPr>
        <p:spPr>
          <a:xfrm>
            <a:off x="228600" y="609600"/>
            <a:ext cx="8686800" cy="5791200"/>
          </a:xfrm>
        </p:spPr>
        <p:txBody>
          <a:bodyPr/>
          <a:lstStyle/>
          <a:p>
            <a:r>
              <a:rPr lang="en-US" dirty="0"/>
              <a:t>Find all hazards, and say how they are resolved</a:t>
            </a:r>
            <a:r>
              <a:rPr lang="en-US" dirty="0" smtClean="0"/>
              <a:t>:</a:t>
            </a:r>
          </a:p>
          <a:p>
            <a:endParaRPr lang="en-US" dirty="0" smtClean="0">
              <a:latin typeface="Consolas" pitchFamily="49" charset="0"/>
            </a:endParaRPr>
          </a:p>
          <a:p>
            <a:r>
              <a:rPr lang="en-US" dirty="0" smtClean="0">
                <a:latin typeface="Consolas" pitchFamily="49" charset="0"/>
              </a:rPr>
              <a:t>add  r3, r1, r2</a:t>
            </a:r>
            <a:endParaRPr lang="en-US" dirty="0">
              <a:solidFill>
                <a:schemeClr val="hlink"/>
              </a:solidFill>
              <a:latin typeface="Consolas" pitchFamily="49" charset="0"/>
            </a:endParaRPr>
          </a:p>
          <a:p>
            <a:r>
              <a:rPr lang="en-US" dirty="0" err="1" smtClean="0">
                <a:latin typeface="Consolas" pitchFamily="49" charset="0"/>
              </a:rPr>
              <a:t>nand</a:t>
            </a:r>
            <a:r>
              <a:rPr lang="en-US" dirty="0" smtClean="0">
                <a:latin typeface="Consolas" pitchFamily="49" charset="0"/>
              </a:rPr>
              <a:t> r5, r3, r4</a:t>
            </a:r>
            <a:endParaRPr lang="en-US" dirty="0" smtClean="0">
              <a:solidFill>
                <a:schemeClr val="hlink"/>
              </a:solidFill>
              <a:latin typeface="Consolas" pitchFamily="49" charset="0"/>
            </a:endParaRPr>
          </a:p>
          <a:p>
            <a:r>
              <a:rPr lang="en-US" dirty="0" smtClean="0">
                <a:latin typeface="Consolas" pitchFamily="49" charset="0"/>
              </a:rPr>
              <a:t>add  r2, r6, r3</a:t>
            </a:r>
            <a:endParaRPr lang="en-US" dirty="0" smtClean="0">
              <a:solidFill>
                <a:schemeClr val="hlink"/>
              </a:solidFill>
              <a:latin typeface="Consolas" pitchFamily="49" charset="0"/>
            </a:endParaRPr>
          </a:p>
          <a:p>
            <a:r>
              <a:rPr lang="en-US" dirty="0" err="1" smtClean="0">
                <a:latin typeface="Consolas" pitchFamily="49" charset="0"/>
              </a:rPr>
              <a:t>lw</a:t>
            </a:r>
            <a:r>
              <a:rPr lang="en-US" dirty="0" smtClean="0">
                <a:latin typeface="Consolas" pitchFamily="49" charset="0"/>
              </a:rPr>
              <a:t>  	r6, 24(r3)</a:t>
            </a:r>
          </a:p>
          <a:p>
            <a:r>
              <a:rPr lang="en-US" dirty="0" err="1" smtClean="0">
                <a:latin typeface="Consolas" pitchFamily="49" charset="0"/>
              </a:rPr>
              <a:t>sw</a:t>
            </a:r>
            <a:r>
              <a:rPr lang="en-US" dirty="0" smtClean="0">
                <a:latin typeface="Consolas" pitchFamily="49" charset="0"/>
              </a:rPr>
              <a:t>  	r6, 12(r2)</a:t>
            </a:r>
          </a:p>
          <a:p>
            <a:endParaRPr lang="en-US" dirty="0" smtClean="0">
              <a:latin typeface="Consolas" pitchFamily="49" charset="0"/>
            </a:endParaRPr>
          </a:p>
        </p:txBody>
      </p:sp>
    </p:spTree>
    <p:extLst>
      <p:ext uri="{BB962C8B-B14F-4D97-AF65-F5344CB8AC3E}">
        <p14:creationId xmlns:p14="http://schemas.microsoft.com/office/powerpoint/2010/main" val="34947815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Quiz</a:t>
            </a:r>
            <a:endParaRPr lang="en-US" dirty="0"/>
          </a:p>
        </p:txBody>
      </p:sp>
      <p:sp>
        <p:nvSpPr>
          <p:cNvPr id="3" name="Content Placeholder 2"/>
          <p:cNvSpPr>
            <a:spLocks noGrp="1"/>
          </p:cNvSpPr>
          <p:nvPr>
            <p:ph idx="1"/>
            <p:custDataLst>
              <p:tags r:id="rId2"/>
            </p:custDataLst>
          </p:nvPr>
        </p:nvSpPr>
        <p:spPr>
          <a:xfrm>
            <a:off x="228600" y="609600"/>
            <a:ext cx="8686800" cy="5791200"/>
          </a:xfrm>
        </p:spPr>
        <p:txBody>
          <a:bodyPr/>
          <a:lstStyle/>
          <a:p>
            <a:r>
              <a:rPr lang="en-US" dirty="0"/>
              <a:t>Find all hazards, and say how they are resolved</a:t>
            </a:r>
            <a:r>
              <a:rPr lang="en-US" dirty="0" smtClean="0"/>
              <a:t>:</a:t>
            </a:r>
          </a:p>
          <a:p>
            <a:endParaRPr lang="en-US" dirty="0" smtClean="0">
              <a:latin typeface="Consolas" pitchFamily="49" charset="0"/>
            </a:endParaRPr>
          </a:p>
          <a:p>
            <a:r>
              <a:rPr lang="en-US" dirty="0" smtClean="0">
                <a:latin typeface="Consolas" pitchFamily="49" charset="0"/>
              </a:rPr>
              <a:t>add  r3, r1, r2</a:t>
            </a:r>
            <a:endParaRPr lang="en-US" dirty="0">
              <a:solidFill>
                <a:schemeClr val="hlink"/>
              </a:solidFill>
              <a:latin typeface="Consolas" pitchFamily="49" charset="0"/>
            </a:endParaRPr>
          </a:p>
          <a:p>
            <a:r>
              <a:rPr lang="en-US" dirty="0" err="1" smtClean="0">
                <a:latin typeface="Consolas" pitchFamily="49" charset="0"/>
              </a:rPr>
              <a:t>nand</a:t>
            </a:r>
            <a:r>
              <a:rPr lang="en-US" dirty="0" smtClean="0">
                <a:latin typeface="Consolas" pitchFamily="49" charset="0"/>
              </a:rPr>
              <a:t> r5, r3, r4</a:t>
            </a:r>
            <a:endParaRPr lang="en-US" dirty="0" smtClean="0">
              <a:solidFill>
                <a:schemeClr val="hlink"/>
              </a:solidFill>
              <a:latin typeface="Consolas" pitchFamily="49" charset="0"/>
            </a:endParaRPr>
          </a:p>
          <a:p>
            <a:r>
              <a:rPr lang="en-US" dirty="0" smtClean="0">
                <a:latin typeface="Consolas" pitchFamily="49" charset="0"/>
              </a:rPr>
              <a:t>add  r2, r6, r3</a:t>
            </a:r>
            <a:endParaRPr lang="en-US" dirty="0" smtClean="0">
              <a:solidFill>
                <a:schemeClr val="hlink"/>
              </a:solidFill>
              <a:latin typeface="Consolas" pitchFamily="49" charset="0"/>
            </a:endParaRPr>
          </a:p>
          <a:p>
            <a:r>
              <a:rPr lang="en-US" dirty="0" err="1" smtClean="0">
                <a:latin typeface="Consolas" pitchFamily="49" charset="0"/>
              </a:rPr>
              <a:t>lw</a:t>
            </a:r>
            <a:r>
              <a:rPr lang="en-US" dirty="0" smtClean="0">
                <a:latin typeface="Consolas" pitchFamily="49" charset="0"/>
              </a:rPr>
              <a:t>  	r6, 24(r3)</a:t>
            </a:r>
          </a:p>
          <a:p>
            <a:r>
              <a:rPr lang="en-US" dirty="0" err="1" smtClean="0">
                <a:latin typeface="Consolas" pitchFamily="49" charset="0"/>
              </a:rPr>
              <a:t>sw</a:t>
            </a:r>
            <a:r>
              <a:rPr lang="en-US" dirty="0" smtClean="0">
                <a:latin typeface="Consolas" pitchFamily="49" charset="0"/>
              </a:rPr>
              <a:t>  	r6, 12(r2)</a:t>
            </a:r>
          </a:p>
          <a:p>
            <a:endParaRPr lang="en-US" dirty="0" smtClean="0">
              <a:latin typeface="Consolas" pitchFamily="49" charset="0"/>
            </a:endParaRPr>
          </a:p>
        </p:txBody>
      </p:sp>
      <p:sp>
        <p:nvSpPr>
          <p:cNvPr id="4" name="Oval 3"/>
          <p:cNvSpPr/>
          <p:nvPr/>
        </p:nvSpPr>
        <p:spPr>
          <a:xfrm>
            <a:off x="1371600" y="1905000"/>
            <a:ext cx="533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286000" y="2514600"/>
            <a:ext cx="533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200400" y="3048000"/>
            <a:ext cx="533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743200" y="3657600"/>
            <a:ext cx="533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219200" y="3657600"/>
            <a:ext cx="533400" cy="381000"/>
          </a:xfrm>
          <a:prstGeom prst="ellipse">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0" name="Oval 9"/>
          <p:cNvSpPr/>
          <p:nvPr/>
        </p:nvSpPr>
        <p:spPr>
          <a:xfrm>
            <a:off x="1219200" y="4191000"/>
            <a:ext cx="533400" cy="381000"/>
          </a:xfrm>
          <a:prstGeom prst="ellipse">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1" name="Oval 10"/>
          <p:cNvSpPr/>
          <p:nvPr/>
        </p:nvSpPr>
        <p:spPr>
          <a:xfrm>
            <a:off x="1447800" y="3048000"/>
            <a:ext cx="533400" cy="381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743200" y="4267200"/>
            <a:ext cx="533400" cy="381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4" idx="6"/>
            <a:endCxn id="6" idx="1"/>
          </p:cNvCxnSpPr>
          <p:nvPr/>
        </p:nvCxnSpPr>
        <p:spPr>
          <a:xfrm>
            <a:off x="1905000" y="2095500"/>
            <a:ext cx="459115" cy="47489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4"/>
            <a:endCxn id="8" idx="1"/>
          </p:cNvCxnSpPr>
          <p:nvPr/>
        </p:nvCxnSpPr>
        <p:spPr>
          <a:xfrm>
            <a:off x="1638300" y="2286000"/>
            <a:ext cx="1183015" cy="142739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5"/>
            <a:endCxn id="12" idx="1"/>
          </p:cNvCxnSpPr>
          <p:nvPr/>
        </p:nvCxnSpPr>
        <p:spPr>
          <a:xfrm>
            <a:off x="1903085" y="3373204"/>
            <a:ext cx="918230" cy="949792"/>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1806515" y="1841087"/>
            <a:ext cx="2079685" cy="1120511"/>
          </a:xfrm>
          <a:custGeom>
            <a:avLst/>
            <a:gdLst>
              <a:gd name="connsiteX0" fmla="*/ 22286 w 2412823"/>
              <a:gd name="connsiteY0" fmla="*/ 134671 h 1277671"/>
              <a:gd name="connsiteX1" fmla="*/ 120257 w 2412823"/>
              <a:gd name="connsiteY1" fmla="*/ 118343 h 1277671"/>
              <a:gd name="connsiteX2" fmla="*/ 1622486 w 2412823"/>
              <a:gd name="connsiteY2" fmla="*/ 36700 h 1277671"/>
              <a:gd name="connsiteX3" fmla="*/ 2406257 w 2412823"/>
              <a:gd name="connsiteY3" fmla="*/ 787814 h 1277671"/>
              <a:gd name="connsiteX4" fmla="*/ 1932729 w 2412823"/>
              <a:gd name="connsiteY4" fmla="*/ 1277671 h 1277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823" h="1277671">
                <a:moveTo>
                  <a:pt x="22286" y="134671"/>
                </a:moveTo>
                <a:cubicBezTo>
                  <a:pt x="-62079" y="134671"/>
                  <a:pt x="120257" y="118343"/>
                  <a:pt x="120257" y="118343"/>
                </a:cubicBezTo>
                <a:cubicBezTo>
                  <a:pt x="386957" y="102015"/>
                  <a:pt x="1241486" y="-74878"/>
                  <a:pt x="1622486" y="36700"/>
                </a:cubicBezTo>
                <a:cubicBezTo>
                  <a:pt x="2003486" y="148278"/>
                  <a:pt x="2354550" y="580986"/>
                  <a:pt x="2406257" y="787814"/>
                </a:cubicBezTo>
                <a:cubicBezTo>
                  <a:pt x="2457964" y="994643"/>
                  <a:pt x="2195346" y="1136157"/>
                  <a:pt x="1932729" y="1277671"/>
                </a:cubicBezTo>
              </a:path>
            </a:pathLst>
          </a:custGeom>
          <a:noFill/>
          <a:ln>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126580" y="3788229"/>
            <a:ext cx="130720" cy="555171"/>
          </a:xfrm>
          <a:custGeom>
            <a:avLst/>
            <a:gdLst>
              <a:gd name="connsiteX0" fmla="*/ 114391 w 130720"/>
              <a:gd name="connsiteY0" fmla="*/ 0 h 555171"/>
              <a:gd name="connsiteX1" fmla="*/ 91 w 130720"/>
              <a:gd name="connsiteY1" fmla="*/ 179614 h 555171"/>
              <a:gd name="connsiteX2" fmla="*/ 130720 w 130720"/>
              <a:gd name="connsiteY2" fmla="*/ 555171 h 555171"/>
            </a:gdLst>
            <a:ahLst/>
            <a:cxnLst>
              <a:cxn ang="0">
                <a:pos x="connsiteX0" y="connsiteY0"/>
              </a:cxn>
              <a:cxn ang="0">
                <a:pos x="connsiteX1" y="connsiteY1"/>
              </a:cxn>
              <a:cxn ang="0">
                <a:pos x="connsiteX2" y="connsiteY2"/>
              </a:cxn>
            </a:cxnLst>
            <a:rect l="l" t="t" r="r" b="b"/>
            <a:pathLst>
              <a:path w="130720" h="555171">
                <a:moveTo>
                  <a:pt x="114391" y="0"/>
                </a:moveTo>
                <a:cubicBezTo>
                  <a:pt x="55880" y="43543"/>
                  <a:pt x="-2630" y="87086"/>
                  <a:pt x="91" y="179614"/>
                </a:cubicBezTo>
                <a:cubicBezTo>
                  <a:pt x="2812" y="272142"/>
                  <a:pt x="130720" y="555171"/>
                  <a:pt x="130720" y="555171"/>
                </a:cubicBezTo>
              </a:path>
            </a:pathLst>
          </a:custGeom>
          <a:noFill/>
          <a:ln>
            <a:solidFill>
              <a:schemeClr val="accent4">
                <a:lumMod val="60000"/>
                <a:lumOff val="40000"/>
              </a:schemeClr>
            </a:solidFill>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1" name="TextBox 20"/>
          <p:cNvSpPr txBox="1"/>
          <p:nvPr/>
        </p:nvSpPr>
        <p:spPr>
          <a:xfrm>
            <a:off x="3810000" y="5181600"/>
            <a:ext cx="1805687" cy="584775"/>
          </a:xfrm>
          <a:prstGeom prst="rect">
            <a:avLst/>
          </a:prstGeom>
          <a:noFill/>
        </p:spPr>
        <p:txBody>
          <a:bodyPr wrap="none" rtlCol="0">
            <a:spAutoFit/>
          </a:bodyPr>
          <a:lstStyle/>
          <a:p>
            <a:r>
              <a:rPr lang="en-US" sz="3200" dirty="0" smtClean="0">
                <a:solidFill>
                  <a:schemeClr val="accent5">
                    <a:lumMod val="60000"/>
                    <a:lumOff val="40000"/>
                  </a:schemeClr>
                </a:solidFill>
              </a:rPr>
              <a:t>5 Hazards</a:t>
            </a:r>
            <a:endParaRPr lang="en-US" sz="3200" dirty="0">
              <a:solidFill>
                <a:schemeClr val="accent5">
                  <a:lumMod val="60000"/>
                  <a:lumOff val="40000"/>
                </a:schemeClr>
              </a:solidFill>
            </a:endParaRPr>
          </a:p>
        </p:txBody>
      </p:sp>
      <p:sp>
        <p:nvSpPr>
          <p:cNvPr id="26" name="Oval 25"/>
          <p:cNvSpPr/>
          <p:nvPr/>
        </p:nvSpPr>
        <p:spPr>
          <a:xfrm>
            <a:off x="3581400" y="5029200"/>
            <a:ext cx="2209800" cy="8382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Tree>
    <p:extLst>
      <p:ext uri="{BB962C8B-B14F-4D97-AF65-F5344CB8AC3E}">
        <p14:creationId xmlns:p14="http://schemas.microsoft.com/office/powerpoint/2010/main" val="167902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8" grpId="0" animBg="1"/>
      <p:bldP spid="19" grpId="0" animBg="1"/>
      <p:bldP spid="21" grpId="0"/>
      <p:bldP spid="26"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Quiz</a:t>
            </a:r>
            <a:endParaRPr lang="en-US" dirty="0"/>
          </a:p>
        </p:txBody>
      </p:sp>
      <p:sp>
        <p:nvSpPr>
          <p:cNvPr id="3" name="Content Placeholder 2"/>
          <p:cNvSpPr>
            <a:spLocks noGrp="1"/>
          </p:cNvSpPr>
          <p:nvPr>
            <p:ph idx="1"/>
            <p:custDataLst>
              <p:tags r:id="rId2"/>
            </p:custDataLst>
          </p:nvPr>
        </p:nvSpPr>
        <p:spPr>
          <a:xfrm>
            <a:off x="228600" y="609600"/>
            <a:ext cx="8686800" cy="5791200"/>
          </a:xfrm>
        </p:spPr>
        <p:txBody>
          <a:bodyPr/>
          <a:lstStyle/>
          <a:p>
            <a:r>
              <a:rPr lang="en-US" dirty="0"/>
              <a:t>Find all hazards, and say how they are resolved:</a:t>
            </a:r>
          </a:p>
          <a:p>
            <a:endParaRPr lang="en-US" dirty="0">
              <a:latin typeface="Consolas" pitchFamily="49" charset="0"/>
            </a:endParaRPr>
          </a:p>
          <a:p>
            <a:r>
              <a:rPr lang="en-US" dirty="0" smtClean="0">
                <a:latin typeface="Consolas" pitchFamily="49" charset="0"/>
              </a:rPr>
              <a:t>add  r3, r1, r2</a:t>
            </a:r>
            <a:endParaRPr lang="en-US" dirty="0">
              <a:solidFill>
                <a:schemeClr val="hlink"/>
              </a:solidFill>
              <a:latin typeface="Consolas" pitchFamily="49" charset="0"/>
            </a:endParaRPr>
          </a:p>
          <a:p>
            <a:r>
              <a:rPr lang="en-US" dirty="0" err="1" smtClean="0">
                <a:latin typeface="Consolas" pitchFamily="49" charset="0"/>
              </a:rPr>
              <a:t>nand</a:t>
            </a:r>
            <a:r>
              <a:rPr lang="en-US" dirty="0" smtClean="0">
                <a:latin typeface="Consolas" pitchFamily="49" charset="0"/>
              </a:rPr>
              <a:t> r5, r3, r4</a:t>
            </a:r>
            <a:endParaRPr lang="en-US" dirty="0" smtClean="0">
              <a:solidFill>
                <a:schemeClr val="hlink"/>
              </a:solidFill>
              <a:latin typeface="Consolas" pitchFamily="49" charset="0"/>
            </a:endParaRPr>
          </a:p>
          <a:p>
            <a:r>
              <a:rPr lang="en-US" dirty="0" smtClean="0">
                <a:latin typeface="Consolas" pitchFamily="49" charset="0"/>
              </a:rPr>
              <a:t>add  r2, r6, r3</a:t>
            </a:r>
            <a:endParaRPr lang="en-US" dirty="0" smtClean="0">
              <a:solidFill>
                <a:schemeClr val="hlink"/>
              </a:solidFill>
              <a:latin typeface="Consolas" pitchFamily="49" charset="0"/>
            </a:endParaRPr>
          </a:p>
          <a:p>
            <a:r>
              <a:rPr lang="en-US" dirty="0" err="1" smtClean="0">
                <a:latin typeface="Consolas" pitchFamily="49" charset="0"/>
              </a:rPr>
              <a:t>lw</a:t>
            </a:r>
            <a:r>
              <a:rPr lang="en-US" dirty="0" smtClean="0">
                <a:latin typeface="Consolas" pitchFamily="49" charset="0"/>
              </a:rPr>
              <a:t>  	r6, 24(r3)</a:t>
            </a:r>
          </a:p>
          <a:p>
            <a:r>
              <a:rPr lang="en-US" dirty="0" err="1" smtClean="0">
                <a:latin typeface="Consolas" pitchFamily="49" charset="0"/>
              </a:rPr>
              <a:t>sw</a:t>
            </a:r>
            <a:r>
              <a:rPr lang="en-US" dirty="0" smtClean="0">
                <a:latin typeface="Consolas" pitchFamily="49" charset="0"/>
              </a:rPr>
              <a:t>  	r6, 12(r2)</a:t>
            </a:r>
          </a:p>
          <a:p>
            <a:endParaRPr lang="en-US" dirty="0" smtClean="0">
              <a:latin typeface="Consolas" pitchFamily="49" charset="0"/>
            </a:endParaRPr>
          </a:p>
        </p:txBody>
      </p:sp>
      <p:sp>
        <p:nvSpPr>
          <p:cNvPr id="4" name="Oval 3"/>
          <p:cNvSpPr/>
          <p:nvPr/>
        </p:nvSpPr>
        <p:spPr>
          <a:xfrm>
            <a:off x="1371600" y="1892713"/>
            <a:ext cx="533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286000" y="2502313"/>
            <a:ext cx="533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200400" y="3035713"/>
            <a:ext cx="533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743200" y="3645313"/>
            <a:ext cx="533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219200" y="3645313"/>
            <a:ext cx="533400" cy="381000"/>
          </a:xfrm>
          <a:prstGeom prst="ellipse">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0" name="Oval 9"/>
          <p:cNvSpPr/>
          <p:nvPr/>
        </p:nvSpPr>
        <p:spPr>
          <a:xfrm>
            <a:off x="1219200" y="4178713"/>
            <a:ext cx="533400" cy="381000"/>
          </a:xfrm>
          <a:prstGeom prst="ellipse">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1" name="Oval 10"/>
          <p:cNvSpPr/>
          <p:nvPr/>
        </p:nvSpPr>
        <p:spPr>
          <a:xfrm>
            <a:off x="1447800" y="3035713"/>
            <a:ext cx="533400" cy="381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743200" y="4254913"/>
            <a:ext cx="533400" cy="381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4" idx="6"/>
            <a:endCxn id="6" idx="1"/>
          </p:cNvCxnSpPr>
          <p:nvPr/>
        </p:nvCxnSpPr>
        <p:spPr>
          <a:xfrm>
            <a:off x="1905000" y="2083213"/>
            <a:ext cx="459115" cy="47489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4"/>
            <a:endCxn id="8" idx="1"/>
          </p:cNvCxnSpPr>
          <p:nvPr/>
        </p:nvCxnSpPr>
        <p:spPr>
          <a:xfrm>
            <a:off x="1638300" y="2273713"/>
            <a:ext cx="1183015" cy="142739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5"/>
            <a:endCxn id="12" idx="1"/>
          </p:cNvCxnSpPr>
          <p:nvPr/>
        </p:nvCxnSpPr>
        <p:spPr>
          <a:xfrm>
            <a:off x="1903085" y="3360917"/>
            <a:ext cx="918230" cy="949792"/>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1806515" y="1828800"/>
            <a:ext cx="2079685" cy="1120511"/>
          </a:xfrm>
          <a:custGeom>
            <a:avLst/>
            <a:gdLst>
              <a:gd name="connsiteX0" fmla="*/ 22286 w 2412823"/>
              <a:gd name="connsiteY0" fmla="*/ 134671 h 1277671"/>
              <a:gd name="connsiteX1" fmla="*/ 120257 w 2412823"/>
              <a:gd name="connsiteY1" fmla="*/ 118343 h 1277671"/>
              <a:gd name="connsiteX2" fmla="*/ 1622486 w 2412823"/>
              <a:gd name="connsiteY2" fmla="*/ 36700 h 1277671"/>
              <a:gd name="connsiteX3" fmla="*/ 2406257 w 2412823"/>
              <a:gd name="connsiteY3" fmla="*/ 787814 h 1277671"/>
              <a:gd name="connsiteX4" fmla="*/ 1932729 w 2412823"/>
              <a:gd name="connsiteY4" fmla="*/ 1277671 h 1277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823" h="1277671">
                <a:moveTo>
                  <a:pt x="22286" y="134671"/>
                </a:moveTo>
                <a:cubicBezTo>
                  <a:pt x="-62079" y="134671"/>
                  <a:pt x="120257" y="118343"/>
                  <a:pt x="120257" y="118343"/>
                </a:cubicBezTo>
                <a:cubicBezTo>
                  <a:pt x="386957" y="102015"/>
                  <a:pt x="1241486" y="-74878"/>
                  <a:pt x="1622486" y="36700"/>
                </a:cubicBezTo>
                <a:cubicBezTo>
                  <a:pt x="2003486" y="148278"/>
                  <a:pt x="2354550" y="580986"/>
                  <a:pt x="2406257" y="787814"/>
                </a:cubicBezTo>
                <a:cubicBezTo>
                  <a:pt x="2457964" y="994643"/>
                  <a:pt x="2195346" y="1136157"/>
                  <a:pt x="1932729" y="1277671"/>
                </a:cubicBezTo>
              </a:path>
            </a:pathLst>
          </a:custGeom>
          <a:noFill/>
          <a:ln>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126580" y="3775942"/>
            <a:ext cx="130720" cy="555171"/>
          </a:xfrm>
          <a:custGeom>
            <a:avLst/>
            <a:gdLst>
              <a:gd name="connsiteX0" fmla="*/ 114391 w 130720"/>
              <a:gd name="connsiteY0" fmla="*/ 0 h 555171"/>
              <a:gd name="connsiteX1" fmla="*/ 91 w 130720"/>
              <a:gd name="connsiteY1" fmla="*/ 179614 h 555171"/>
              <a:gd name="connsiteX2" fmla="*/ 130720 w 130720"/>
              <a:gd name="connsiteY2" fmla="*/ 555171 h 555171"/>
            </a:gdLst>
            <a:ahLst/>
            <a:cxnLst>
              <a:cxn ang="0">
                <a:pos x="connsiteX0" y="connsiteY0"/>
              </a:cxn>
              <a:cxn ang="0">
                <a:pos x="connsiteX1" y="connsiteY1"/>
              </a:cxn>
              <a:cxn ang="0">
                <a:pos x="connsiteX2" y="connsiteY2"/>
              </a:cxn>
            </a:cxnLst>
            <a:rect l="l" t="t" r="r" b="b"/>
            <a:pathLst>
              <a:path w="130720" h="555171">
                <a:moveTo>
                  <a:pt x="114391" y="0"/>
                </a:moveTo>
                <a:cubicBezTo>
                  <a:pt x="55880" y="43543"/>
                  <a:pt x="-2630" y="87086"/>
                  <a:pt x="91" y="179614"/>
                </a:cubicBezTo>
                <a:cubicBezTo>
                  <a:pt x="2812" y="272142"/>
                  <a:pt x="130720" y="555171"/>
                  <a:pt x="130720" y="555171"/>
                </a:cubicBezTo>
              </a:path>
            </a:pathLst>
          </a:custGeom>
          <a:noFill/>
          <a:ln>
            <a:solidFill>
              <a:schemeClr val="accent4">
                <a:lumMod val="60000"/>
                <a:lumOff val="40000"/>
              </a:schemeClr>
            </a:solidFill>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0" name="TextBox 19"/>
          <p:cNvSpPr txBox="1"/>
          <p:nvPr/>
        </p:nvSpPr>
        <p:spPr>
          <a:xfrm>
            <a:off x="3810000" y="2349913"/>
            <a:ext cx="5081071" cy="461665"/>
          </a:xfrm>
          <a:prstGeom prst="rect">
            <a:avLst/>
          </a:prstGeom>
          <a:noFill/>
        </p:spPr>
        <p:txBody>
          <a:bodyPr wrap="none" rtlCol="0">
            <a:spAutoFit/>
          </a:bodyPr>
          <a:lstStyle/>
          <a:p>
            <a:r>
              <a:rPr lang="en-US" sz="2400" dirty="0" smtClean="0">
                <a:solidFill>
                  <a:schemeClr val="bg1"/>
                </a:solidFill>
              </a:rPr>
              <a:t>Forwarding from Ex/M</a:t>
            </a:r>
            <a:r>
              <a:rPr lang="en-US" sz="2400" dirty="0" smtClean="0">
                <a:solidFill>
                  <a:schemeClr val="bg1"/>
                </a:solidFill>
                <a:sym typeface="Symbol"/>
              </a:rPr>
              <a:t>ID/Ex (</a:t>
            </a:r>
            <a:r>
              <a:rPr lang="en-US" sz="2400" dirty="0" err="1" smtClean="0">
                <a:solidFill>
                  <a:schemeClr val="bg1"/>
                </a:solidFill>
                <a:sym typeface="Symbol"/>
              </a:rPr>
              <a:t>MEx</a:t>
            </a:r>
            <a:r>
              <a:rPr lang="en-US" sz="2400" dirty="0" smtClean="0">
                <a:solidFill>
                  <a:schemeClr val="bg1"/>
                </a:solidFill>
                <a:sym typeface="Symbol"/>
              </a:rPr>
              <a:t>)</a:t>
            </a:r>
            <a:endParaRPr lang="en-US" sz="2400" dirty="0">
              <a:solidFill>
                <a:schemeClr val="bg1"/>
              </a:solidFill>
            </a:endParaRPr>
          </a:p>
        </p:txBody>
      </p:sp>
      <p:sp>
        <p:nvSpPr>
          <p:cNvPr id="22" name="TextBox 21"/>
          <p:cNvSpPr txBox="1"/>
          <p:nvPr/>
        </p:nvSpPr>
        <p:spPr>
          <a:xfrm>
            <a:off x="3810000" y="2883313"/>
            <a:ext cx="5236562" cy="461665"/>
          </a:xfrm>
          <a:prstGeom prst="rect">
            <a:avLst/>
          </a:prstGeom>
          <a:noFill/>
        </p:spPr>
        <p:txBody>
          <a:bodyPr wrap="none" rtlCol="0">
            <a:spAutoFit/>
          </a:bodyPr>
          <a:lstStyle/>
          <a:p>
            <a:r>
              <a:rPr lang="en-US" sz="2400" dirty="0" smtClean="0">
                <a:solidFill>
                  <a:schemeClr val="bg1"/>
                </a:solidFill>
              </a:rPr>
              <a:t>Forwarding from M/W</a:t>
            </a:r>
            <a:r>
              <a:rPr lang="en-US" sz="2400" dirty="0" smtClean="0">
                <a:solidFill>
                  <a:schemeClr val="bg1"/>
                </a:solidFill>
                <a:sym typeface="Symbol"/>
              </a:rPr>
              <a:t>ID/Ex (</a:t>
            </a:r>
            <a:r>
              <a:rPr lang="en-US" sz="2400" dirty="0" err="1">
                <a:solidFill>
                  <a:schemeClr val="bg1"/>
                </a:solidFill>
                <a:sym typeface="Symbol"/>
              </a:rPr>
              <a:t>W</a:t>
            </a:r>
            <a:r>
              <a:rPr lang="en-US" sz="2400" dirty="0" err="1" smtClean="0">
                <a:solidFill>
                  <a:schemeClr val="bg1"/>
                </a:solidFill>
                <a:sym typeface="Symbol"/>
              </a:rPr>
              <a:t>Ex</a:t>
            </a:r>
            <a:r>
              <a:rPr lang="en-US" sz="2400" dirty="0" smtClean="0">
                <a:solidFill>
                  <a:schemeClr val="bg1"/>
                </a:solidFill>
                <a:sym typeface="Symbol"/>
              </a:rPr>
              <a:t>)</a:t>
            </a:r>
            <a:endParaRPr lang="en-US" sz="2400" dirty="0">
              <a:solidFill>
                <a:schemeClr val="bg1"/>
              </a:solidFill>
            </a:endParaRPr>
          </a:p>
        </p:txBody>
      </p:sp>
      <p:sp>
        <p:nvSpPr>
          <p:cNvPr id="23" name="TextBox 22"/>
          <p:cNvSpPr txBox="1"/>
          <p:nvPr/>
        </p:nvSpPr>
        <p:spPr>
          <a:xfrm>
            <a:off x="3834329" y="3492913"/>
            <a:ext cx="3112583" cy="461665"/>
          </a:xfrm>
          <a:prstGeom prst="rect">
            <a:avLst/>
          </a:prstGeom>
          <a:noFill/>
        </p:spPr>
        <p:txBody>
          <a:bodyPr wrap="none" rtlCol="0">
            <a:spAutoFit/>
          </a:bodyPr>
          <a:lstStyle/>
          <a:p>
            <a:r>
              <a:rPr lang="en-US" sz="2400" dirty="0" err="1" smtClean="0">
                <a:solidFill>
                  <a:schemeClr val="bg1"/>
                </a:solidFill>
              </a:rPr>
              <a:t>RegisterFile</a:t>
            </a:r>
            <a:r>
              <a:rPr lang="en-US" sz="2400" dirty="0" smtClean="0">
                <a:solidFill>
                  <a:schemeClr val="bg1"/>
                </a:solidFill>
              </a:rPr>
              <a:t> (RF) Bypass</a:t>
            </a:r>
            <a:endParaRPr lang="en-US" sz="2400" dirty="0">
              <a:solidFill>
                <a:schemeClr val="bg1"/>
              </a:solidFill>
            </a:endParaRPr>
          </a:p>
        </p:txBody>
      </p:sp>
      <p:sp>
        <p:nvSpPr>
          <p:cNvPr id="24" name="TextBox 23"/>
          <p:cNvSpPr txBox="1"/>
          <p:nvPr/>
        </p:nvSpPr>
        <p:spPr>
          <a:xfrm>
            <a:off x="3810000" y="4098048"/>
            <a:ext cx="5082673" cy="461665"/>
          </a:xfrm>
          <a:prstGeom prst="rect">
            <a:avLst/>
          </a:prstGeom>
          <a:noFill/>
        </p:spPr>
        <p:txBody>
          <a:bodyPr wrap="none" rtlCol="0">
            <a:spAutoFit/>
          </a:bodyPr>
          <a:lstStyle/>
          <a:p>
            <a:r>
              <a:rPr lang="en-US" sz="2400" dirty="0" smtClean="0">
                <a:solidFill>
                  <a:schemeClr val="accent2"/>
                </a:solidFill>
              </a:rPr>
              <a:t>Forwarding from M/W</a:t>
            </a:r>
            <a:r>
              <a:rPr lang="en-US" sz="2400" dirty="0" smtClean="0">
                <a:solidFill>
                  <a:schemeClr val="accent2"/>
                </a:solidFill>
                <a:sym typeface="Symbol"/>
              </a:rPr>
              <a:t>ID/Ex (</a:t>
            </a:r>
            <a:r>
              <a:rPr lang="en-US" sz="2400" dirty="0" err="1">
                <a:solidFill>
                  <a:schemeClr val="accent2"/>
                </a:solidFill>
                <a:sym typeface="Symbol"/>
              </a:rPr>
              <a:t>W</a:t>
            </a:r>
            <a:r>
              <a:rPr lang="en-US" sz="2400" dirty="0" err="1" smtClean="0">
                <a:solidFill>
                  <a:schemeClr val="accent2"/>
                </a:solidFill>
                <a:sym typeface="Symbol"/>
              </a:rPr>
              <a:t>Ex</a:t>
            </a:r>
            <a:r>
              <a:rPr lang="en-US" sz="2400" dirty="0" smtClean="0">
                <a:solidFill>
                  <a:schemeClr val="accent2"/>
                </a:solidFill>
                <a:sym typeface="Symbol"/>
              </a:rPr>
              <a:t>)</a:t>
            </a:r>
            <a:endParaRPr lang="en-US" sz="2400" dirty="0">
              <a:solidFill>
                <a:schemeClr val="accent2"/>
              </a:solidFill>
            </a:endParaRPr>
          </a:p>
        </p:txBody>
      </p:sp>
      <p:sp>
        <p:nvSpPr>
          <p:cNvPr id="25" name="TextBox 24"/>
          <p:cNvSpPr txBox="1"/>
          <p:nvPr/>
        </p:nvSpPr>
        <p:spPr>
          <a:xfrm>
            <a:off x="1295400" y="4936248"/>
            <a:ext cx="5396805" cy="830997"/>
          </a:xfrm>
          <a:prstGeom prst="rect">
            <a:avLst/>
          </a:prstGeom>
          <a:noFill/>
        </p:spPr>
        <p:txBody>
          <a:bodyPr wrap="none" rtlCol="0">
            <a:spAutoFit/>
          </a:bodyPr>
          <a:lstStyle/>
          <a:p>
            <a:r>
              <a:rPr lang="en-US" sz="2400" b="1" i="1" dirty="0" smtClean="0">
                <a:solidFill>
                  <a:schemeClr val="accent4">
                    <a:lumMod val="60000"/>
                    <a:lumOff val="40000"/>
                  </a:schemeClr>
                </a:solidFill>
              </a:rPr>
              <a:t>Stall </a:t>
            </a:r>
            <a:endParaRPr lang="en-US" sz="2400" dirty="0">
              <a:solidFill>
                <a:schemeClr val="accent4">
                  <a:lumMod val="60000"/>
                  <a:lumOff val="40000"/>
                </a:schemeClr>
              </a:solidFill>
            </a:endParaRPr>
          </a:p>
          <a:p>
            <a:r>
              <a:rPr lang="en-US" sz="2400" dirty="0" smtClean="0">
                <a:solidFill>
                  <a:schemeClr val="accent4">
                    <a:lumMod val="60000"/>
                    <a:lumOff val="40000"/>
                  </a:schemeClr>
                </a:solidFill>
              </a:rPr>
              <a:t>+  Forwarding from M/W</a:t>
            </a:r>
            <a:r>
              <a:rPr lang="en-US" sz="2400" dirty="0" smtClean="0">
                <a:solidFill>
                  <a:schemeClr val="accent4">
                    <a:lumMod val="60000"/>
                    <a:lumOff val="40000"/>
                  </a:schemeClr>
                </a:solidFill>
                <a:sym typeface="Symbol"/>
              </a:rPr>
              <a:t>ID/Ex (</a:t>
            </a:r>
            <a:r>
              <a:rPr lang="en-US" sz="2400" dirty="0" err="1">
                <a:solidFill>
                  <a:schemeClr val="accent4">
                    <a:lumMod val="60000"/>
                    <a:lumOff val="40000"/>
                  </a:schemeClr>
                </a:solidFill>
                <a:sym typeface="Symbol"/>
              </a:rPr>
              <a:t>W</a:t>
            </a:r>
            <a:r>
              <a:rPr lang="en-US" sz="2400" dirty="0" err="1" smtClean="0">
                <a:solidFill>
                  <a:schemeClr val="accent4">
                    <a:lumMod val="60000"/>
                    <a:lumOff val="40000"/>
                  </a:schemeClr>
                </a:solidFill>
                <a:sym typeface="Symbol"/>
              </a:rPr>
              <a:t>Ex</a:t>
            </a:r>
            <a:r>
              <a:rPr lang="en-US" sz="2400" dirty="0" smtClean="0">
                <a:solidFill>
                  <a:schemeClr val="accent4">
                    <a:lumMod val="60000"/>
                    <a:lumOff val="40000"/>
                  </a:schemeClr>
                </a:solidFill>
                <a:sym typeface="Symbol"/>
              </a:rPr>
              <a:t>)</a:t>
            </a:r>
            <a:endParaRPr lang="en-US" sz="2400" dirty="0">
              <a:solidFill>
                <a:schemeClr val="accent4">
                  <a:lumMod val="60000"/>
                  <a:lumOff val="40000"/>
                </a:schemeClr>
              </a:solidFill>
            </a:endParaRPr>
          </a:p>
        </p:txBody>
      </p:sp>
      <p:sp>
        <p:nvSpPr>
          <p:cNvPr id="21" name="TextBox 20"/>
          <p:cNvSpPr txBox="1"/>
          <p:nvPr/>
        </p:nvSpPr>
        <p:spPr>
          <a:xfrm>
            <a:off x="3810000" y="6019800"/>
            <a:ext cx="1805687" cy="584775"/>
          </a:xfrm>
          <a:prstGeom prst="rect">
            <a:avLst/>
          </a:prstGeom>
          <a:noFill/>
        </p:spPr>
        <p:txBody>
          <a:bodyPr wrap="none" rtlCol="0">
            <a:spAutoFit/>
          </a:bodyPr>
          <a:lstStyle/>
          <a:p>
            <a:r>
              <a:rPr lang="en-US" sz="3200" dirty="0" smtClean="0">
                <a:solidFill>
                  <a:schemeClr val="accent5">
                    <a:lumMod val="60000"/>
                    <a:lumOff val="40000"/>
                  </a:schemeClr>
                </a:solidFill>
              </a:rPr>
              <a:t>5 Hazards</a:t>
            </a:r>
            <a:endParaRPr lang="en-US" sz="3200" dirty="0">
              <a:solidFill>
                <a:schemeClr val="accent5">
                  <a:lumMod val="60000"/>
                  <a:lumOff val="40000"/>
                </a:schemeClr>
              </a:solidFill>
            </a:endParaRPr>
          </a:p>
        </p:txBody>
      </p:sp>
      <p:sp>
        <p:nvSpPr>
          <p:cNvPr id="26" name="Oval 25"/>
          <p:cNvSpPr/>
          <p:nvPr/>
        </p:nvSpPr>
        <p:spPr>
          <a:xfrm>
            <a:off x="3581400" y="5867400"/>
            <a:ext cx="2209800" cy="8382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Tree>
    <p:extLst>
      <p:ext uri="{BB962C8B-B14F-4D97-AF65-F5344CB8AC3E}">
        <p14:creationId xmlns:p14="http://schemas.microsoft.com/office/powerpoint/2010/main" val="75648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24" grpId="0"/>
      <p:bldP spid="25"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Quiz</a:t>
            </a:r>
            <a:endParaRPr lang="en-US" dirty="0"/>
          </a:p>
        </p:txBody>
      </p:sp>
      <p:sp>
        <p:nvSpPr>
          <p:cNvPr id="3" name="Content Placeholder 2"/>
          <p:cNvSpPr>
            <a:spLocks noGrp="1"/>
          </p:cNvSpPr>
          <p:nvPr>
            <p:ph idx="1"/>
            <p:custDataLst>
              <p:tags r:id="rId2"/>
            </p:custDataLst>
          </p:nvPr>
        </p:nvSpPr>
        <p:spPr/>
        <p:txBody>
          <a:bodyPr/>
          <a:lstStyle/>
          <a:p>
            <a:r>
              <a:rPr lang="en-US" dirty="0" smtClean="0"/>
              <a:t>Find all hazards, and say how they are resolved:</a:t>
            </a:r>
            <a:br>
              <a:rPr lang="en-US" dirty="0" smtClean="0"/>
            </a:br>
            <a:r>
              <a:rPr lang="en-US" dirty="0" smtClean="0"/>
              <a:t/>
            </a:r>
            <a:br>
              <a:rPr lang="en-US" dirty="0" smtClean="0"/>
            </a:br>
            <a:r>
              <a:rPr lang="en-US" dirty="0" smtClean="0">
                <a:latin typeface="Consolas" pitchFamily="49" charset="0"/>
              </a:rPr>
              <a:t>add 	r3, r1, r2</a:t>
            </a:r>
            <a:br>
              <a:rPr lang="en-US" dirty="0" smtClean="0">
                <a:latin typeface="Consolas" pitchFamily="49" charset="0"/>
              </a:rPr>
            </a:br>
            <a:r>
              <a:rPr lang="en-US" dirty="0" smtClean="0">
                <a:latin typeface="Consolas" pitchFamily="49" charset="0"/>
              </a:rPr>
              <a:t>sub 	r3, r2, r1</a:t>
            </a:r>
            <a:br>
              <a:rPr lang="en-US" dirty="0" smtClean="0">
                <a:latin typeface="Consolas" pitchFamily="49" charset="0"/>
              </a:rPr>
            </a:br>
            <a:r>
              <a:rPr lang="en-US" dirty="0" err="1" smtClean="0">
                <a:latin typeface="Consolas" pitchFamily="49" charset="0"/>
              </a:rPr>
              <a:t>nand</a:t>
            </a:r>
            <a:r>
              <a:rPr lang="en-US" dirty="0" smtClean="0">
                <a:latin typeface="Consolas" pitchFamily="49" charset="0"/>
              </a:rPr>
              <a:t> r4, r3, r1</a:t>
            </a:r>
            <a:br>
              <a:rPr lang="en-US" dirty="0" smtClean="0">
                <a:latin typeface="Consolas" pitchFamily="49" charset="0"/>
              </a:rPr>
            </a:br>
            <a:r>
              <a:rPr lang="en-US" dirty="0" smtClean="0">
                <a:latin typeface="Consolas" pitchFamily="49" charset="0"/>
              </a:rPr>
              <a:t>or 	r0, r3, r4</a:t>
            </a:r>
            <a:br>
              <a:rPr lang="en-US" dirty="0" smtClean="0">
                <a:latin typeface="Consolas" pitchFamily="49" charset="0"/>
              </a:rPr>
            </a:br>
            <a:r>
              <a:rPr lang="en-US" dirty="0" err="1" smtClean="0">
                <a:latin typeface="Consolas" pitchFamily="49" charset="0"/>
              </a:rPr>
              <a:t>xor</a:t>
            </a:r>
            <a:r>
              <a:rPr lang="en-US" dirty="0" smtClean="0">
                <a:latin typeface="Consolas" pitchFamily="49" charset="0"/>
              </a:rPr>
              <a:t> 	r1, r4, r3</a:t>
            </a:r>
            <a:br>
              <a:rPr lang="en-US" dirty="0" smtClean="0">
                <a:latin typeface="Consolas" pitchFamily="49" charset="0"/>
              </a:rPr>
            </a:br>
            <a:r>
              <a:rPr lang="en-US" dirty="0" err="1" smtClean="0">
                <a:latin typeface="Consolas" pitchFamily="49" charset="0"/>
              </a:rPr>
              <a:t>sb</a:t>
            </a:r>
            <a:r>
              <a:rPr lang="en-US" dirty="0" smtClean="0">
                <a:latin typeface="Consolas" pitchFamily="49" charset="0"/>
              </a:rPr>
              <a:t> 	r4, 1(r0)</a:t>
            </a:r>
          </a:p>
        </p:txBody>
      </p:sp>
    </p:spTree>
    <p:extLst>
      <p:ext uri="{BB962C8B-B14F-4D97-AF65-F5344CB8AC3E}">
        <p14:creationId xmlns:p14="http://schemas.microsoft.com/office/powerpoint/2010/main" val="3757822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Quiz 2</a:t>
            </a:r>
            <a:endParaRPr lang="en-US" dirty="0"/>
          </a:p>
        </p:txBody>
      </p:sp>
      <p:sp>
        <p:nvSpPr>
          <p:cNvPr id="3" name="Content Placeholder 2"/>
          <p:cNvSpPr>
            <a:spLocks noGrp="1"/>
          </p:cNvSpPr>
          <p:nvPr>
            <p:ph idx="1"/>
            <p:custDataLst>
              <p:tags r:id="rId2"/>
            </p:custDataLst>
          </p:nvPr>
        </p:nvSpPr>
        <p:spPr/>
        <p:txBody>
          <a:bodyPr/>
          <a:lstStyle/>
          <a:p>
            <a:r>
              <a:rPr lang="en-US" dirty="0" smtClean="0"/>
              <a:t>Find all hazards, and say how they are resolved:</a:t>
            </a:r>
            <a:br>
              <a:rPr lang="en-US" dirty="0" smtClean="0"/>
            </a:br>
            <a:r>
              <a:rPr lang="en-US" dirty="0" smtClean="0"/>
              <a:t/>
            </a:r>
            <a:br>
              <a:rPr lang="en-US" dirty="0" smtClean="0"/>
            </a:br>
            <a:r>
              <a:rPr lang="en-US" dirty="0" smtClean="0">
                <a:latin typeface="Consolas" pitchFamily="49" charset="0"/>
              </a:rPr>
              <a:t>add 	r3, r1, r2</a:t>
            </a:r>
            <a:br>
              <a:rPr lang="en-US" dirty="0" smtClean="0">
                <a:latin typeface="Consolas" pitchFamily="49" charset="0"/>
              </a:rPr>
            </a:br>
            <a:r>
              <a:rPr lang="en-US" dirty="0" smtClean="0">
                <a:latin typeface="Consolas" pitchFamily="49" charset="0"/>
              </a:rPr>
              <a:t>sub 	r3, r2, r1</a:t>
            </a:r>
            <a:br>
              <a:rPr lang="en-US" dirty="0" smtClean="0">
                <a:latin typeface="Consolas" pitchFamily="49" charset="0"/>
              </a:rPr>
            </a:br>
            <a:r>
              <a:rPr lang="en-US" dirty="0" err="1" smtClean="0">
                <a:latin typeface="Consolas" pitchFamily="49" charset="0"/>
              </a:rPr>
              <a:t>nand</a:t>
            </a:r>
            <a:r>
              <a:rPr lang="en-US" dirty="0" smtClean="0">
                <a:latin typeface="Consolas" pitchFamily="49" charset="0"/>
              </a:rPr>
              <a:t> r4, r3, r1</a:t>
            </a:r>
            <a:br>
              <a:rPr lang="en-US" dirty="0" smtClean="0">
                <a:latin typeface="Consolas" pitchFamily="49" charset="0"/>
              </a:rPr>
            </a:br>
            <a:r>
              <a:rPr lang="en-US" dirty="0" smtClean="0">
                <a:latin typeface="Consolas" pitchFamily="49" charset="0"/>
              </a:rPr>
              <a:t>or 	r0, r3, r4</a:t>
            </a:r>
            <a:br>
              <a:rPr lang="en-US" dirty="0" smtClean="0">
                <a:latin typeface="Consolas" pitchFamily="49" charset="0"/>
              </a:rPr>
            </a:br>
            <a:r>
              <a:rPr lang="en-US" dirty="0" err="1" smtClean="0">
                <a:latin typeface="Consolas" pitchFamily="49" charset="0"/>
              </a:rPr>
              <a:t>xor</a:t>
            </a:r>
            <a:r>
              <a:rPr lang="en-US" dirty="0" smtClean="0">
                <a:latin typeface="Consolas" pitchFamily="49" charset="0"/>
              </a:rPr>
              <a:t> 	r1, r4, r3</a:t>
            </a:r>
            <a:br>
              <a:rPr lang="en-US" dirty="0" smtClean="0">
                <a:latin typeface="Consolas" pitchFamily="49" charset="0"/>
              </a:rPr>
            </a:br>
            <a:r>
              <a:rPr lang="en-US" dirty="0" err="1" smtClean="0">
                <a:latin typeface="Consolas" pitchFamily="49" charset="0"/>
              </a:rPr>
              <a:t>sb</a:t>
            </a:r>
            <a:r>
              <a:rPr lang="en-US" dirty="0" smtClean="0">
                <a:latin typeface="Consolas" pitchFamily="49" charset="0"/>
              </a:rPr>
              <a:t> 	r4, 1(r0)</a:t>
            </a:r>
          </a:p>
        </p:txBody>
      </p:sp>
      <p:sp>
        <p:nvSpPr>
          <p:cNvPr id="4" name="Oval 3"/>
          <p:cNvSpPr/>
          <p:nvPr/>
        </p:nvSpPr>
        <p:spPr>
          <a:xfrm>
            <a:off x="1143000" y="2296180"/>
            <a:ext cx="7620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209800" y="2829580"/>
            <a:ext cx="762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295400" y="2753380"/>
            <a:ext cx="762000" cy="457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95600" y="3362980"/>
            <a:ext cx="762000" cy="381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981200" y="3820180"/>
            <a:ext cx="762000" cy="381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981200" y="3362980"/>
            <a:ext cx="762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066800" y="3362980"/>
            <a:ext cx="762000" cy="38100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438400" y="4353580"/>
            <a:ext cx="762000" cy="38100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4" idx="6"/>
          </p:cNvCxnSpPr>
          <p:nvPr/>
        </p:nvCxnSpPr>
        <p:spPr>
          <a:xfrm>
            <a:off x="1905000" y="2524780"/>
            <a:ext cx="533400" cy="304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6"/>
            <a:endCxn id="12" idx="0"/>
          </p:cNvCxnSpPr>
          <p:nvPr/>
        </p:nvCxnSpPr>
        <p:spPr>
          <a:xfrm>
            <a:off x="1905000" y="2524780"/>
            <a:ext cx="457200" cy="838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5"/>
            <a:endCxn id="10" idx="1"/>
          </p:cNvCxnSpPr>
          <p:nvPr/>
        </p:nvCxnSpPr>
        <p:spPr>
          <a:xfrm>
            <a:off x="1945808" y="3143625"/>
            <a:ext cx="1061384" cy="275151"/>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4"/>
            <a:endCxn id="14" idx="2"/>
          </p:cNvCxnSpPr>
          <p:nvPr/>
        </p:nvCxnSpPr>
        <p:spPr>
          <a:xfrm>
            <a:off x="1447800" y="3743980"/>
            <a:ext cx="990600" cy="800100"/>
          </a:xfrm>
          <a:prstGeom prst="straightConnector1">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828800" y="3143625"/>
            <a:ext cx="152400" cy="867055"/>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2895600" y="3820180"/>
            <a:ext cx="762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1812471" y="2333663"/>
            <a:ext cx="2212142" cy="1638917"/>
          </a:xfrm>
          <a:custGeom>
            <a:avLst/>
            <a:gdLst>
              <a:gd name="connsiteX0" fmla="*/ 0 w 2212142"/>
              <a:gd name="connsiteY0" fmla="*/ 6060 h 1638917"/>
              <a:gd name="connsiteX1" fmla="*/ 1894115 w 2212142"/>
              <a:gd name="connsiteY1" fmla="*/ 169346 h 1638917"/>
              <a:gd name="connsiteX2" fmla="*/ 2204358 w 2212142"/>
              <a:gd name="connsiteY2" fmla="*/ 1132731 h 1638917"/>
              <a:gd name="connsiteX3" fmla="*/ 1828800 w 2212142"/>
              <a:gd name="connsiteY3" fmla="*/ 1638917 h 1638917"/>
            </a:gdLst>
            <a:ahLst/>
            <a:cxnLst>
              <a:cxn ang="0">
                <a:pos x="connsiteX0" y="connsiteY0"/>
              </a:cxn>
              <a:cxn ang="0">
                <a:pos x="connsiteX1" y="connsiteY1"/>
              </a:cxn>
              <a:cxn ang="0">
                <a:pos x="connsiteX2" y="connsiteY2"/>
              </a:cxn>
              <a:cxn ang="0">
                <a:pos x="connsiteX3" y="connsiteY3"/>
              </a:cxn>
            </a:cxnLst>
            <a:rect l="l" t="t" r="r" b="b"/>
            <a:pathLst>
              <a:path w="2212142" h="1638917">
                <a:moveTo>
                  <a:pt x="0" y="6060"/>
                </a:moveTo>
                <a:cubicBezTo>
                  <a:pt x="763361" y="-6186"/>
                  <a:pt x="1526722" y="-18432"/>
                  <a:pt x="1894115" y="169346"/>
                </a:cubicBezTo>
                <a:cubicBezTo>
                  <a:pt x="2261508" y="357124"/>
                  <a:pt x="2215244" y="887803"/>
                  <a:pt x="2204358" y="1132731"/>
                </a:cubicBezTo>
                <a:cubicBezTo>
                  <a:pt x="2193472" y="1377659"/>
                  <a:pt x="1828800" y="1638917"/>
                  <a:pt x="1828800" y="1638917"/>
                </a:cubicBezTo>
              </a:path>
            </a:pathLst>
          </a:custGeom>
          <a:no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838200" y="5572780"/>
            <a:ext cx="4691349" cy="523220"/>
          </a:xfrm>
          <a:prstGeom prst="rect">
            <a:avLst/>
          </a:prstGeom>
          <a:noFill/>
        </p:spPr>
        <p:txBody>
          <a:bodyPr wrap="none" rtlCol="0">
            <a:spAutoFit/>
          </a:bodyPr>
          <a:lstStyle/>
          <a:p>
            <a:r>
              <a:rPr lang="en-US" sz="2800" dirty="0" smtClean="0">
                <a:solidFill>
                  <a:schemeClr val="accent4"/>
                </a:solidFill>
              </a:rPr>
              <a:t>Hours and hours of debugging!</a:t>
            </a:r>
            <a:endParaRPr lang="en-US" sz="2800" dirty="0">
              <a:solidFill>
                <a:schemeClr val="accent4"/>
              </a:solidFill>
            </a:endParaRPr>
          </a:p>
        </p:txBody>
      </p:sp>
      <p:cxnSp>
        <p:nvCxnSpPr>
          <p:cNvPr id="20480" name="Straight Arrow Connector 20479"/>
          <p:cNvCxnSpPr>
            <a:endCxn id="13" idx="3"/>
          </p:cNvCxnSpPr>
          <p:nvPr/>
        </p:nvCxnSpPr>
        <p:spPr>
          <a:xfrm flipV="1">
            <a:off x="1143000" y="3688184"/>
            <a:ext cx="35392" cy="1884596"/>
          </a:xfrm>
          <a:prstGeom prst="straightConnector1">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945360" y="3076900"/>
              <a:ext cx="867240" cy="1715760"/>
            </p14:xfrm>
          </p:contentPart>
        </mc:Choice>
        <mc:Fallback xmlns="">
          <p:pic>
            <p:nvPicPr>
              <p:cNvPr id="5" name="Ink 4"/>
              <p:cNvPicPr/>
              <p:nvPr/>
            </p:nvPicPr>
            <p:blipFill>
              <a:blip r:embed="rId6"/>
              <a:stretch>
                <a:fillRect/>
              </a:stretch>
            </p:blipFill>
            <p:spPr>
              <a:xfrm>
                <a:off x="939600" y="3074020"/>
                <a:ext cx="882000" cy="1726920"/>
              </a:xfrm>
              <a:prstGeom prst="rect">
                <a:avLst/>
              </a:prstGeom>
            </p:spPr>
          </p:pic>
        </mc:Fallback>
      </mc:AlternateContent>
    </p:spTree>
    <p:extLst>
      <p:ext uri="{BB962C8B-B14F-4D97-AF65-F5344CB8AC3E}">
        <p14:creationId xmlns:p14="http://schemas.microsoft.com/office/powerpoint/2010/main" val="595093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par>
                          <p:cTn id="55" fill="hold">
                            <p:stCondLst>
                              <p:cond delay="0"/>
                            </p:stCondLst>
                            <p:childTnLst>
                              <p:par>
                                <p:cTn id="56" presetID="22" presetClass="entr" presetSubtype="4" fill="hold" nodeType="afterEffect">
                                  <p:stCondLst>
                                    <p:cond delay="0"/>
                                  </p:stCondLst>
                                  <p:childTnLst>
                                    <p:set>
                                      <p:cBhvr>
                                        <p:cTn id="57" dur="1" fill="hold">
                                          <p:stCondLst>
                                            <p:cond delay="0"/>
                                          </p:stCondLst>
                                        </p:cTn>
                                        <p:tgtEl>
                                          <p:spTgt spid="20480"/>
                                        </p:tgtEl>
                                        <p:attrNameLst>
                                          <p:attrName>style.visibility</p:attrName>
                                        </p:attrNameLst>
                                      </p:cBhvr>
                                      <p:to>
                                        <p:strVal val="visible"/>
                                      </p:to>
                                    </p:set>
                                    <p:animEffect transition="in" filter="wipe(down)">
                                      <p:cBhvr>
                                        <p:cTn id="58" dur="500"/>
                                        <p:tgtEl>
                                          <p:spTgt spid="20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0" grpId="0" animBg="1"/>
      <p:bldP spid="11" grpId="0" animBg="1"/>
      <p:bldP spid="12" grpId="0" animBg="1"/>
      <p:bldP spid="13" grpId="0" animBg="1"/>
      <p:bldP spid="14" grpId="0" animBg="1"/>
      <p:bldP spid="29" grpId="0" animBg="1"/>
      <p:bldP spid="28"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Design 2: Pipelined Design</a:t>
            </a:r>
            <a:endParaRPr lang="en-US" dirty="0"/>
          </a:p>
        </p:txBody>
      </p:sp>
      <p:sp>
        <p:nvSpPr>
          <p:cNvPr id="3" name="Content Placeholder 2"/>
          <p:cNvSpPr>
            <a:spLocks noGrp="1"/>
          </p:cNvSpPr>
          <p:nvPr>
            <p:ph idx="1"/>
            <p:custDataLst>
              <p:tags r:id="rId2"/>
            </p:custDataLst>
          </p:nvPr>
        </p:nvSpPr>
        <p:spPr>
          <a:xfrm>
            <a:off x="228600" y="685800"/>
            <a:ext cx="8686800" cy="685800"/>
          </a:xfrm>
        </p:spPr>
        <p:txBody>
          <a:bodyPr/>
          <a:lstStyle/>
          <a:p>
            <a:r>
              <a:rPr lang="en-US" dirty="0" smtClean="0"/>
              <a:t>Partition room into </a:t>
            </a:r>
            <a:r>
              <a:rPr lang="en-US" i="1" dirty="0" smtClean="0">
                <a:solidFill>
                  <a:schemeClr val="accent5">
                    <a:lumMod val="60000"/>
                    <a:lumOff val="40000"/>
                  </a:schemeClr>
                </a:solidFill>
              </a:rPr>
              <a:t>stages</a:t>
            </a:r>
            <a:r>
              <a:rPr lang="en-US" dirty="0" smtClean="0">
                <a:solidFill>
                  <a:schemeClr val="accent1"/>
                </a:solidFill>
              </a:rPr>
              <a:t> </a:t>
            </a:r>
            <a:r>
              <a:rPr lang="en-US" dirty="0" smtClean="0"/>
              <a:t>of a</a:t>
            </a:r>
            <a:r>
              <a:rPr lang="en-US" dirty="0" smtClean="0">
                <a:solidFill>
                  <a:schemeClr val="accent5">
                    <a:lumMod val="60000"/>
                    <a:lumOff val="40000"/>
                  </a:schemeClr>
                </a:solidFill>
              </a:rPr>
              <a:t> </a:t>
            </a:r>
            <a:r>
              <a:rPr lang="en-US" i="1" dirty="0" smtClean="0">
                <a:solidFill>
                  <a:schemeClr val="accent5">
                    <a:lumMod val="60000"/>
                    <a:lumOff val="40000"/>
                  </a:schemeClr>
                </a:solidFill>
              </a:rPr>
              <a:t>pipeline</a:t>
            </a:r>
            <a:endParaRPr lang="en-US" dirty="0" smtClean="0">
              <a:solidFill>
                <a:schemeClr val="accent5">
                  <a:lumMod val="60000"/>
                  <a:lumOff val="40000"/>
                </a:schemeClr>
              </a:solidFill>
            </a:endParaRPr>
          </a:p>
        </p:txBody>
      </p:sp>
      <p:pic>
        <p:nvPicPr>
          <p:cNvPr id="4" name="Picture 4"/>
          <p:cNvPicPr>
            <a:picLocks noChangeAspect="1" noChangeArrowheads="1"/>
          </p:cNvPicPr>
          <p:nvPr>
            <p:custDataLst>
              <p:tags r:id="rId3"/>
            </p:custDataLst>
          </p:nvPr>
        </p:nvPicPr>
        <p:blipFill>
          <a:blip r:embed="rId44" cstate="print"/>
          <a:srcRect/>
          <a:stretch>
            <a:fillRect/>
          </a:stretch>
        </p:blipFill>
        <p:spPr bwMode="auto">
          <a:xfrm>
            <a:off x="4495800" y="1600200"/>
            <a:ext cx="436392" cy="654587"/>
          </a:xfrm>
          <a:prstGeom prst="rect">
            <a:avLst/>
          </a:prstGeom>
          <a:noFill/>
          <a:ln w="9525">
            <a:noFill/>
            <a:miter lim="800000"/>
            <a:headEnd/>
            <a:tailEnd/>
          </a:ln>
          <a:effectLst/>
        </p:spPr>
      </p:pic>
      <p:pic>
        <p:nvPicPr>
          <p:cNvPr id="5" name="Picture 6"/>
          <p:cNvPicPr>
            <a:picLocks noChangeAspect="1" noChangeArrowheads="1"/>
          </p:cNvPicPr>
          <p:nvPr>
            <p:custDataLst>
              <p:tags r:id="rId4"/>
            </p:custDataLst>
          </p:nvPr>
        </p:nvPicPr>
        <p:blipFill>
          <a:blip r:embed="rId45" cstate="print"/>
          <a:srcRect/>
          <a:stretch>
            <a:fillRect/>
          </a:stretch>
        </p:blipFill>
        <p:spPr bwMode="auto">
          <a:xfrm>
            <a:off x="5791200" y="1615779"/>
            <a:ext cx="597816" cy="594021"/>
          </a:xfrm>
          <a:prstGeom prst="rect">
            <a:avLst/>
          </a:prstGeom>
          <a:noFill/>
          <a:ln w="9525">
            <a:noFill/>
            <a:miter lim="800000"/>
            <a:headEnd/>
            <a:tailEnd/>
          </a:ln>
          <a:effectLst/>
        </p:spPr>
      </p:pic>
      <p:pic>
        <p:nvPicPr>
          <p:cNvPr id="7" name="Picture 8"/>
          <p:cNvPicPr>
            <a:picLocks noChangeAspect="1" noChangeArrowheads="1"/>
          </p:cNvPicPr>
          <p:nvPr>
            <p:custDataLst>
              <p:tags r:id="rId5"/>
            </p:custDataLst>
          </p:nvPr>
        </p:nvPicPr>
        <p:blipFill>
          <a:blip r:embed="rId46" cstate="print"/>
          <a:srcRect/>
          <a:stretch>
            <a:fillRect/>
          </a:stretch>
        </p:blipFill>
        <p:spPr bwMode="auto">
          <a:xfrm>
            <a:off x="1676400" y="1524000"/>
            <a:ext cx="761048" cy="815813"/>
          </a:xfrm>
          <a:prstGeom prst="rect">
            <a:avLst/>
          </a:prstGeom>
          <a:noFill/>
          <a:ln w="9525">
            <a:noFill/>
            <a:miter lim="800000"/>
            <a:headEnd/>
            <a:tailEnd/>
          </a:ln>
          <a:effectLst/>
        </p:spPr>
      </p:pic>
      <p:pic>
        <p:nvPicPr>
          <p:cNvPr id="8" name="Picture 9"/>
          <p:cNvPicPr>
            <a:picLocks noChangeAspect="1" noChangeArrowheads="1"/>
          </p:cNvPicPr>
          <p:nvPr>
            <p:custDataLst>
              <p:tags r:id="rId6"/>
            </p:custDataLst>
          </p:nvPr>
        </p:nvPicPr>
        <p:blipFill>
          <a:blip r:embed="rId47" cstate="print"/>
          <a:srcRect/>
          <a:stretch>
            <a:fillRect/>
          </a:stretch>
        </p:blipFill>
        <p:spPr bwMode="auto">
          <a:xfrm>
            <a:off x="2895600" y="1600200"/>
            <a:ext cx="720790" cy="627087"/>
          </a:xfrm>
          <a:prstGeom prst="rect">
            <a:avLst/>
          </a:prstGeom>
          <a:noFill/>
          <a:ln w="9525">
            <a:noFill/>
            <a:miter lim="800000"/>
            <a:headEnd/>
            <a:tailEnd/>
          </a:ln>
          <a:effectLst/>
        </p:spPr>
      </p:pic>
      <p:sp>
        <p:nvSpPr>
          <p:cNvPr id="36" name="Freeform 35"/>
          <p:cNvSpPr/>
          <p:nvPr>
            <p:custDataLst>
              <p:tags r:id="rId7"/>
            </p:custDataLst>
          </p:nvPr>
        </p:nvSpPr>
        <p:spPr>
          <a:xfrm>
            <a:off x="12192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custDataLst>
              <p:tags r:id="rId8"/>
            </p:custDataLst>
          </p:nvPr>
        </p:nvSpPr>
        <p:spPr>
          <a:xfrm>
            <a:off x="25908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custDataLst>
              <p:tags r:id="rId9"/>
            </p:custDataLst>
          </p:nvPr>
        </p:nvSpPr>
        <p:spPr>
          <a:xfrm>
            <a:off x="39624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custDataLst>
              <p:tags r:id="rId10"/>
            </p:custDataLst>
          </p:nvPr>
        </p:nvSpPr>
        <p:spPr>
          <a:xfrm>
            <a:off x="53340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custDataLst>
              <p:tags r:id="rId11"/>
            </p:custDataLst>
          </p:nvPr>
        </p:nvSpPr>
        <p:spPr>
          <a:xfrm rot="10800000">
            <a:off x="1027176" y="1905000"/>
            <a:ext cx="268224"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 name="connsiteX0" fmla="*/ 0 w 534231"/>
              <a:gd name="connsiteY0" fmla="*/ 0 h 1676399"/>
              <a:gd name="connsiteX1" fmla="*/ 831 w 534231"/>
              <a:gd name="connsiteY1" fmla="*/ 685799 h 1676399"/>
              <a:gd name="connsiteX2" fmla="*/ 534231 w 534231"/>
              <a:gd name="connsiteY2" fmla="*/ 1676399 h 1676399"/>
            </a:gdLst>
            <a:ahLst/>
            <a:cxnLst>
              <a:cxn ang="0">
                <a:pos x="connsiteX0" y="connsiteY0"/>
              </a:cxn>
              <a:cxn ang="0">
                <a:pos x="connsiteX1" y="connsiteY1"/>
              </a:cxn>
              <a:cxn ang="0">
                <a:pos x="connsiteX2" y="connsiteY2"/>
              </a:cxn>
            </a:cxnLst>
            <a:rect l="l" t="t" r="r" b="b"/>
            <a:pathLst>
              <a:path w="534231" h="1676399">
                <a:moveTo>
                  <a:pt x="0" y="0"/>
                </a:moveTo>
                <a:lnTo>
                  <a:pt x="831" y="685799"/>
                </a:lnTo>
                <a:cubicBezTo>
                  <a:pt x="46504" y="710500"/>
                  <a:pt x="534231" y="1676399"/>
                  <a:pt x="53423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custDataLst>
              <p:tags r:id="rId12"/>
            </p:custDataLst>
          </p:nvPr>
        </p:nvCxnSpPr>
        <p:spPr>
          <a:xfrm>
            <a:off x="1295400" y="3124200"/>
            <a:ext cx="5486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custDataLst>
              <p:tags r:id="rId13"/>
            </p:custDataLst>
          </p:nvPr>
        </p:nvCxnSpPr>
        <p:spPr>
          <a:xfrm rot="5400000">
            <a:off x="25527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custDataLst>
              <p:tags r:id="rId14"/>
            </p:custDataLst>
          </p:nvPr>
        </p:nvCxnSpPr>
        <p:spPr>
          <a:xfrm rot="5400000">
            <a:off x="1028700" y="15621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custDataLst>
              <p:tags r:id="rId15"/>
            </p:custDataLst>
          </p:nvPr>
        </p:nvCxnSpPr>
        <p:spPr>
          <a:xfrm rot="5400000">
            <a:off x="39243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custDataLst>
              <p:tags r:id="rId16"/>
            </p:custDataLst>
          </p:nvPr>
        </p:nvCxnSpPr>
        <p:spPr>
          <a:xfrm rot="5400000">
            <a:off x="52197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17"/>
            </p:custDataLst>
          </p:nvPr>
        </p:nvCxnSpPr>
        <p:spPr>
          <a:xfrm rot="5400000">
            <a:off x="65913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oup 8"/>
          <p:cNvGrpSpPr>
            <a:grpSpLocks/>
          </p:cNvGrpSpPr>
          <p:nvPr>
            <p:custDataLst>
              <p:tags r:id="rId18"/>
            </p:custDataLst>
          </p:nvPr>
        </p:nvGrpSpPr>
        <p:grpSpPr bwMode="auto">
          <a:xfrm>
            <a:off x="1726724" y="2298041"/>
            <a:ext cx="508000" cy="716876"/>
            <a:chOff x="3696" y="991"/>
            <a:chExt cx="720" cy="1505"/>
          </a:xfrm>
        </p:grpSpPr>
        <p:sp>
          <p:nvSpPr>
            <p:cNvPr id="53" name="Oval 9"/>
            <p:cNvSpPr>
              <a:spLocks noChangeArrowheads="1"/>
            </p:cNvSpPr>
            <p:nvPr>
              <p:custDataLst>
                <p:tags r:id="rId21"/>
              </p:custDataLst>
            </p:nvPr>
          </p:nvSpPr>
          <p:spPr bwMode="auto">
            <a:xfrm>
              <a:off x="3984" y="1200"/>
              <a:ext cx="192" cy="240"/>
            </a:xfrm>
            <a:prstGeom prst="ellipse">
              <a:avLst/>
            </a:prstGeom>
            <a:noFill/>
            <a:ln w="9525">
              <a:solidFill>
                <a:srgbClr val="FFFFFF"/>
              </a:solidFill>
              <a:round/>
              <a:headEnd/>
              <a:tailEnd/>
            </a:ln>
            <a:effectLst/>
          </p:spPr>
          <p:txBody>
            <a:bodyPr wrap="none" anchor="ctr"/>
            <a:lstStyle/>
            <a:p>
              <a:endParaRPr lang="en-US"/>
            </a:p>
          </p:txBody>
        </p:sp>
        <p:sp>
          <p:nvSpPr>
            <p:cNvPr id="54" name="Line 10"/>
            <p:cNvSpPr>
              <a:spLocks noChangeShapeType="1"/>
            </p:cNvSpPr>
            <p:nvPr>
              <p:custDataLst>
                <p:tags r:id="rId22"/>
              </p:custDataLst>
            </p:nvPr>
          </p:nvSpPr>
          <p:spPr bwMode="auto">
            <a:xfrm>
              <a:off x="4080" y="1440"/>
              <a:ext cx="0" cy="432"/>
            </a:xfrm>
            <a:prstGeom prst="line">
              <a:avLst/>
            </a:prstGeom>
            <a:noFill/>
            <a:ln w="28575">
              <a:solidFill>
                <a:srgbClr val="FFFFFF"/>
              </a:solidFill>
              <a:round/>
              <a:headEnd/>
              <a:tailEnd/>
            </a:ln>
            <a:effectLst/>
          </p:spPr>
          <p:txBody>
            <a:bodyPr/>
            <a:lstStyle/>
            <a:p>
              <a:endParaRPr lang="en-US"/>
            </a:p>
          </p:txBody>
        </p:sp>
        <p:sp>
          <p:nvSpPr>
            <p:cNvPr id="55" name="AutoShape 11"/>
            <p:cNvSpPr>
              <a:spLocks noChangeArrowheads="1"/>
            </p:cNvSpPr>
            <p:nvPr>
              <p:custDataLst>
                <p:tags r:id="rId23"/>
              </p:custDataLst>
            </p:nvPr>
          </p:nvSpPr>
          <p:spPr bwMode="auto">
            <a:xfrm>
              <a:off x="3888" y="1872"/>
              <a:ext cx="384" cy="384"/>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56" name="Line 12"/>
            <p:cNvSpPr>
              <a:spLocks noChangeShapeType="1"/>
            </p:cNvSpPr>
            <p:nvPr>
              <p:custDataLst>
                <p:tags r:id="rId24"/>
              </p:custDataLst>
            </p:nvPr>
          </p:nvSpPr>
          <p:spPr bwMode="auto">
            <a:xfrm flipV="1">
              <a:off x="3792" y="1536"/>
              <a:ext cx="288" cy="192"/>
            </a:xfrm>
            <a:prstGeom prst="line">
              <a:avLst/>
            </a:prstGeom>
            <a:noFill/>
            <a:ln w="28575">
              <a:solidFill>
                <a:srgbClr val="FFFFFF"/>
              </a:solidFill>
              <a:round/>
              <a:headEnd/>
              <a:tailEnd/>
            </a:ln>
            <a:effectLst/>
          </p:spPr>
          <p:txBody>
            <a:bodyPr/>
            <a:lstStyle/>
            <a:p>
              <a:endParaRPr lang="en-US"/>
            </a:p>
          </p:txBody>
        </p:sp>
        <p:sp>
          <p:nvSpPr>
            <p:cNvPr id="57" name="Line 13"/>
            <p:cNvSpPr>
              <a:spLocks noChangeShapeType="1"/>
            </p:cNvSpPr>
            <p:nvPr>
              <p:custDataLst>
                <p:tags r:id="rId25"/>
              </p:custDataLst>
            </p:nvPr>
          </p:nvSpPr>
          <p:spPr bwMode="auto">
            <a:xfrm>
              <a:off x="4080" y="1536"/>
              <a:ext cx="240" cy="192"/>
            </a:xfrm>
            <a:prstGeom prst="line">
              <a:avLst/>
            </a:prstGeom>
            <a:noFill/>
            <a:ln w="28575">
              <a:solidFill>
                <a:srgbClr val="FFFFFF"/>
              </a:solidFill>
              <a:round/>
              <a:headEnd/>
              <a:tailEnd/>
            </a:ln>
            <a:effectLst/>
          </p:spPr>
          <p:txBody>
            <a:bodyPr/>
            <a:lstStyle/>
            <a:p>
              <a:endParaRPr lang="en-US"/>
            </a:p>
          </p:txBody>
        </p:sp>
        <p:sp>
          <p:nvSpPr>
            <p:cNvPr id="58" name="Line 14"/>
            <p:cNvSpPr>
              <a:spLocks noChangeShapeType="1"/>
            </p:cNvSpPr>
            <p:nvPr>
              <p:custDataLst>
                <p:tags r:id="rId26"/>
              </p:custDataLst>
            </p:nvPr>
          </p:nvSpPr>
          <p:spPr bwMode="auto">
            <a:xfrm>
              <a:off x="4320" y="1728"/>
              <a:ext cx="96" cy="0"/>
            </a:xfrm>
            <a:prstGeom prst="line">
              <a:avLst/>
            </a:prstGeom>
            <a:noFill/>
            <a:ln w="28575">
              <a:solidFill>
                <a:srgbClr val="FFFFFF"/>
              </a:solidFill>
              <a:round/>
              <a:headEnd/>
              <a:tailEnd/>
            </a:ln>
            <a:effectLst/>
          </p:spPr>
          <p:txBody>
            <a:bodyPr/>
            <a:lstStyle/>
            <a:p>
              <a:endParaRPr lang="en-US"/>
            </a:p>
          </p:txBody>
        </p:sp>
        <p:sp>
          <p:nvSpPr>
            <p:cNvPr id="59" name="Line 15"/>
            <p:cNvSpPr>
              <a:spLocks noChangeShapeType="1"/>
            </p:cNvSpPr>
            <p:nvPr>
              <p:custDataLst>
                <p:tags r:id="rId27"/>
              </p:custDataLst>
            </p:nvPr>
          </p:nvSpPr>
          <p:spPr bwMode="auto">
            <a:xfrm>
              <a:off x="4320" y="1728"/>
              <a:ext cx="96" cy="48"/>
            </a:xfrm>
            <a:prstGeom prst="line">
              <a:avLst/>
            </a:prstGeom>
            <a:noFill/>
            <a:ln w="28575">
              <a:solidFill>
                <a:srgbClr val="FFFFFF"/>
              </a:solidFill>
              <a:round/>
              <a:headEnd/>
              <a:tailEnd/>
            </a:ln>
            <a:effectLst/>
          </p:spPr>
          <p:txBody>
            <a:bodyPr/>
            <a:lstStyle/>
            <a:p>
              <a:endParaRPr lang="en-US"/>
            </a:p>
          </p:txBody>
        </p:sp>
        <p:sp>
          <p:nvSpPr>
            <p:cNvPr id="60" name="Line 16"/>
            <p:cNvSpPr>
              <a:spLocks noChangeShapeType="1"/>
            </p:cNvSpPr>
            <p:nvPr>
              <p:custDataLst>
                <p:tags r:id="rId28"/>
              </p:custDataLst>
            </p:nvPr>
          </p:nvSpPr>
          <p:spPr bwMode="auto">
            <a:xfrm>
              <a:off x="4320" y="1728"/>
              <a:ext cx="0" cy="96"/>
            </a:xfrm>
            <a:prstGeom prst="line">
              <a:avLst/>
            </a:prstGeom>
            <a:noFill/>
            <a:ln w="28575">
              <a:solidFill>
                <a:srgbClr val="FFFFFF"/>
              </a:solidFill>
              <a:round/>
              <a:headEnd/>
              <a:tailEnd/>
            </a:ln>
            <a:effectLst/>
          </p:spPr>
          <p:txBody>
            <a:bodyPr/>
            <a:lstStyle/>
            <a:p>
              <a:endParaRPr lang="en-US"/>
            </a:p>
          </p:txBody>
        </p:sp>
        <p:sp>
          <p:nvSpPr>
            <p:cNvPr id="61" name="Line 17"/>
            <p:cNvSpPr>
              <a:spLocks noChangeShapeType="1"/>
            </p:cNvSpPr>
            <p:nvPr>
              <p:custDataLst>
                <p:tags r:id="rId29"/>
              </p:custDataLst>
            </p:nvPr>
          </p:nvSpPr>
          <p:spPr bwMode="auto">
            <a:xfrm>
              <a:off x="3696" y="1728"/>
              <a:ext cx="96" cy="0"/>
            </a:xfrm>
            <a:prstGeom prst="line">
              <a:avLst/>
            </a:prstGeom>
            <a:noFill/>
            <a:ln w="28575">
              <a:solidFill>
                <a:srgbClr val="FFFFFF"/>
              </a:solidFill>
              <a:round/>
              <a:headEnd/>
              <a:tailEnd/>
            </a:ln>
            <a:effectLst/>
          </p:spPr>
          <p:txBody>
            <a:bodyPr/>
            <a:lstStyle/>
            <a:p>
              <a:endParaRPr lang="en-US"/>
            </a:p>
          </p:txBody>
        </p:sp>
        <p:sp>
          <p:nvSpPr>
            <p:cNvPr id="62" name="Line 18"/>
            <p:cNvSpPr>
              <a:spLocks noChangeShapeType="1"/>
            </p:cNvSpPr>
            <p:nvPr>
              <p:custDataLst>
                <p:tags r:id="rId30"/>
              </p:custDataLst>
            </p:nvPr>
          </p:nvSpPr>
          <p:spPr bwMode="auto">
            <a:xfrm>
              <a:off x="3792" y="1728"/>
              <a:ext cx="0" cy="96"/>
            </a:xfrm>
            <a:prstGeom prst="line">
              <a:avLst/>
            </a:prstGeom>
            <a:noFill/>
            <a:ln w="28575">
              <a:solidFill>
                <a:srgbClr val="FFFFFF"/>
              </a:solidFill>
              <a:round/>
              <a:headEnd/>
              <a:tailEnd/>
            </a:ln>
            <a:effectLst/>
          </p:spPr>
          <p:txBody>
            <a:bodyPr/>
            <a:lstStyle/>
            <a:p>
              <a:endParaRPr lang="en-US"/>
            </a:p>
          </p:txBody>
        </p:sp>
        <p:sp>
          <p:nvSpPr>
            <p:cNvPr id="63" name="Line 19"/>
            <p:cNvSpPr>
              <a:spLocks noChangeShapeType="1"/>
            </p:cNvSpPr>
            <p:nvPr>
              <p:custDataLst>
                <p:tags r:id="rId31"/>
              </p:custDataLst>
            </p:nvPr>
          </p:nvSpPr>
          <p:spPr bwMode="auto">
            <a:xfrm flipH="1">
              <a:off x="3696" y="1728"/>
              <a:ext cx="96" cy="48"/>
            </a:xfrm>
            <a:prstGeom prst="line">
              <a:avLst/>
            </a:prstGeom>
            <a:noFill/>
            <a:ln w="28575">
              <a:solidFill>
                <a:srgbClr val="FFFFFF"/>
              </a:solidFill>
              <a:round/>
              <a:headEnd/>
              <a:tailEnd/>
            </a:ln>
            <a:effectLst/>
          </p:spPr>
          <p:txBody>
            <a:bodyPr/>
            <a:lstStyle/>
            <a:p>
              <a:endParaRPr lang="en-US"/>
            </a:p>
          </p:txBody>
        </p:sp>
        <p:sp>
          <p:nvSpPr>
            <p:cNvPr id="64" name="Freeform 20"/>
            <p:cNvSpPr>
              <a:spLocks/>
            </p:cNvSpPr>
            <p:nvPr>
              <p:custDataLst>
                <p:tags r:id="rId32"/>
              </p:custDataLst>
            </p:nvPr>
          </p:nvSpPr>
          <p:spPr bwMode="auto">
            <a:xfrm>
              <a:off x="4176" y="1275"/>
              <a:ext cx="177" cy="94"/>
            </a:xfrm>
            <a:custGeom>
              <a:avLst/>
              <a:gdLst/>
              <a:ahLst/>
              <a:cxnLst>
                <a:cxn ang="0">
                  <a:pos x="0" y="21"/>
                </a:cxn>
                <a:cxn ang="0">
                  <a:pos x="35" y="94"/>
                </a:cxn>
                <a:cxn ang="0">
                  <a:pos x="45" y="0"/>
                </a:cxn>
                <a:cxn ang="0">
                  <a:pos x="92" y="75"/>
                </a:cxn>
                <a:cxn ang="0">
                  <a:pos x="120" y="0"/>
                </a:cxn>
                <a:cxn ang="0">
                  <a:pos x="177" y="66"/>
                </a:cxn>
              </a:cxnLst>
              <a:rect l="0" t="0" r="r" b="b"/>
              <a:pathLst>
                <a:path w="177" h="94">
                  <a:moveTo>
                    <a:pt x="0" y="21"/>
                  </a:moveTo>
                  <a:lnTo>
                    <a:pt x="35" y="94"/>
                  </a:lnTo>
                  <a:lnTo>
                    <a:pt x="45" y="0"/>
                  </a:lnTo>
                  <a:lnTo>
                    <a:pt x="92" y="75"/>
                  </a:lnTo>
                  <a:lnTo>
                    <a:pt x="120" y="0"/>
                  </a:lnTo>
                  <a:lnTo>
                    <a:pt x="177" y="66"/>
                  </a:lnTo>
                </a:path>
              </a:pathLst>
            </a:custGeom>
            <a:noFill/>
            <a:ln w="28575" cmpd="sng">
              <a:solidFill>
                <a:srgbClr val="FFFF00"/>
              </a:solidFill>
              <a:round/>
              <a:headEnd type="none" w="med" len="med"/>
              <a:tailEnd type="none" w="med" len="med"/>
            </a:ln>
            <a:effectLst/>
          </p:spPr>
          <p:txBody>
            <a:bodyPr/>
            <a:lstStyle/>
            <a:p>
              <a:endParaRPr lang="en-US"/>
            </a:p>
          </p:txBody>
        </p:sp>
        <p:sp>
          <p:nvSpPr>
            <p:cNvPr id="65" name="Freeform 21"/>
            <p:cNvSpPr>
              <a:spLocks/>
            </p:cNvSpPr>
            <p:nvPr>
              <p:custDataLst>
                <p:tags r:id="rId33"/>
              </p:custDataLst>
            </p:nvPr>
          </p:nvSpPr>
          <p:spPr bwMode="auto">
            <a:xfrm>
              <a:off x="4128" y="1114"/>
              <a:ext cx="197" cy="104"/>
            </a:xfrm>
            <a:custGeom>
              <a:avLst/>
              <a:gdLst/>
              <a:ahLst/>
              <a:cxnLst>
                <a:cxn ang="0">
                  <a:pos x="0" y="86"/>
                </a:cxn>
                <a:cxn ang="0">
                  <a:pos x="36" y="10"/>
                </a:cxn>
                <a:cxn ang="0">
                  <a:pos x="55" y="104"/>
                </a:cxn>
                <a:cxn ang="0">
                  <a:pos x="102" y="0"/>
                </a:cxn>
                <a:cxn ang="0">
                  <a:pos x="131" y="104"/>
                </a:cxn>
                <a:cxn ang="0">
                  <a:pos x="197" y="76"/>
                </a:cxn>
              </a:cxnLst>
              <a:rect l="0" t="0" r="r" b="b"/>
              <a:pathLst>
                <a:path w="197" h="104">
                  <a:moveTo>
                    <a:pt x="0" y="86"/>
                  </a:moveTo>
                  <a:lnTo>
                    <a:pt x="36" y="10"/>
                  </a:lnTo>
                  <a:lnTo>
                    <a:pt x="55" y="104"/>
                  </a:lnTo>
                  <a:lnTo>
                    <a:pt x="102" y="0"/>
                  </a:lnTo>
                  <a:lnTo>
                    <a:pt x="131" y="104"/>
                  </a:lnTo>
                  <a:lnTo>
                    <a:pt x="197" y="76"/>
                  </a:lnTo>
                </a:path>
              </a:pathLst>
            </a:custGeom>
            <a:noFill/>
            <a:ln w="28575" cmpd="sng">
              <a:solidFill>
                <a:srgbClr val="FFFF00"/>
              </a:solidFill>
              <a:round/>
              <a:headEnd type="none" w="med" len="med"/>
              <a:tailEnd type="none" w="med" len="med"/>
            </a:ln>
            <a:effectLst/>
          </p:spPr>
          <p:txBody>
            <a:bodyPr/>
            <a:lstStyle/>
            <a:p>
              <a:endParaRPr lang="en-US"/>
            </a:p>
          </p:txBody>
        </p:sp>
        <p:sp>
          <p:nvSpPr>
            <p:cNvPr id="66" name="Freeform 22"/>
            <p:cNvSpPr>
              <a:spLocks/>
            </p:cNvSpPr>
            <p:nvPr>
              <p:custDataLst>
                <p:tags r:id="rId34"/>
              </p:custDataLst>
            </p:nvPr>
          </p:nvSpPr>
          <p:spPr bwMode="auto">
            <a:xfrm>
              <a:off x="3796" y="1294"/>
              <a:ext cx="188" cy="113"/>
            </a:xfrm>
            <a:custGeom>
              <a:avLst/>
              <a:gdLst/>
              <a:ahLst/>
              <a:cxnLst>
                <a:cxn ang="0">
                  <a:pos x="0" y="56"/>
                </a:cxn>
                <a:cxn ang="0">
                  <a:pos x="66" y="0"/>
                </a:cxn>
                <a:cxn ang="0">
                  <a:pos x="85" y="113"/>
                </a:cxn>
                <a:cxn ang="0">
                  <a:pos x="123" y="0"/>
                </a:cxn>
                <a:cxn ang="0">
                  <a:pos x="151" y="104"/>
                </a:cxn>
                <a:cxn ang="0">
                  <a:pos x="188" y="2"/>
                </a:cxn>
              </a:cxnLst>
              <a:rect l="0" t="0" r="r" b="b"/>
              <a:pathLst>
                <a:path w="188" h="113">
                  <a:moveTo>
                    <a:pt x="0" y="56"/>
                  </a:moveTo>
                  <a:lnTo>
                    <a:pt x="66" y="0"/>
                  </a:lnTo>
                  <a:lnTo>
                    <a:pt x="85" y="113"/>
                  </a:lnTo>
                  <a:lnTo>
                    <a:pt x="123" y="0"/>
                  </a:lnTo>
                  <a:lnTo>
                    <a:pt x="151" y="104"/>
                  </a:lnTo>
                  <a:lnTo>
                    <a:pt x="188" y="2"/>
                  </a:lnTo>
                </a:path>
              </a:pathLst>
            </a:custGeom>
            <a:noFill/>
            <a:ln w="28575" cmpd="sng">
              <a:solidFill>
                <a:srgbClr val="FFFF00"/>
              </a:solidFill>
              <a:round/>
              <a:headEnd type="none" w="med" len="med"/>
              <a:tailEnd type="none" w="med" len="med"/>
            </a:ln>
            <a:effectLst/>
          </p:spPr>
          <p:txBody>
            <a:bodyPr/>
            <a:lstStyle/>
            <a:p>
              <a:endParaRPr lang="en-US"/>
            </a:p>
          </p:txBody>
        </p:sp>
        <p:sp>
          <p:nvSpPr>
            <p:cNvPr id="67" name="Freeform 23"/>
            <p:cNvSpPr>
              <a:spLocks/>
            </p:cNvSpPr>
            <p:nvPr>
              <p:custDataLst>
                <p:tags r:id="rId35"/>
              </p:custDataLst>
            </p:nvPr>
          </p:nvSpPr>
          <p:spPr bwMode="auto">
            <a:xfrm>
              <a:off x="3843" y="1143"/>
              <a:ext cx="180" cy="94"/>
            </a:xfrm>
            <a:custGeom>
              <a:avLst/>
              <a:gdLst/>
              <a:ahLst/>
              <a:cxnLst>
                <a:cxn ang="0">
                  <a:pos x="0" y="28"/>
                </a:cxn>
                <a:cxn ang="0">
                  <a:pos x="66" y="66"/>
                </a:cxn>
                <a:cxn ang="0">
                  <a:pos x="104" y="0"/>
                </a:cxn>
                <a:cxn ang="0">
                  <a:pos x="113" y="75"/>
                </a:cxn>
                <a:cxn ang="0">
                  <a:pos x="161" y="18"/>
                </a:cxn>
                <a:cxn ang="0">
                  <a:pos x="180" y="94"/>
                </a:cxn>
              </a:cxnLst>
              <a:rect l="0" t="0" r="r" b="b"/>
              <a:pathLst>
                <a:path w="180" h="94">
                  <a:moveTo>
                    <a:pt x="0" y="28"/>
                  </a:moveTo>
                  <a:lnTo>
                    <a:pt x="66" y="66"/>
                  </a:lnTo>
                  <a:lnTo>
                    <a:pt x="104" y="0"/>
                  </a:lnTo>
                  <a:lnTo>
                    <a:pt x="113" y="75"/>
                  </a:lnTo>
                  <a:lnTo>
                    <a:pt x="161" y="18"/>
                  </a:lnTo>
                  <a:lnTo>
                    <a:pt x="180" y="94"/>
                  </a:lnTo>
                </a:path>
              </a:pathLst>
            </a:custGeom>
            <a:noFill/>
            <a:ln w="28575" cmpd="sng">
              <a:solidFill>
                <a:srgbClr val="FFFF00"/>
              </a:solidFill>
              <a:round/>
              <a:headEnd type="none" w="med" len="med"/>
              <a:tailEnd type="none" w="med" len="med"/>
            </a:ln>
            <a:effectLst/>
          </p:spPr>
          <p:txBody>
            <a:bodyPr/>
            <a:lstStyle/>
            <a:p>
              <a:endParaRPr lang="en-US"/>
            </a:p>
          </p:txBody>
        </p:sp>
        <p:sp>
          <p:nvSpPr>
            <p:cNvPr id="68" name="Freeform 24"/>
            <p:cNvSpPr>
              <a:spLocks/>
            </p:cNvSpPr>
            <p:nvPr>
              <p:custDataLst>
                <p:tags r:id="rId36"/>
              </p:custDataLst>
            </p:nvPr>
          </p:nvSpPr>
          <p:spPr bwMode="auto">
            <a:xfrm>
              <a:off x="4023" y="991"/>
              <a:ext cx="75" cy="199"/>
            </a:xfrm>
            <a:custGeom>
              <a:avLst/>
              <a:gdLst/>
              <a:ahLst/>
              <a:cxnLst>
                <a:cxn ang="0">
                  <a:pos x="47" y="199"/>
                </a:cxn>
                <a:cxn ang="0">
                  <a:pos x="0" y="133"/>
                </a:cxn>
                <a:cxn ang="0">
                  <a:pos x="75" y="123"/>
                </a:cxn>
                <a:cxn ang="0">
                  <a:pos x="0" y="76"/>
                </a:cxn>
                <a:cxn ang="0">
                  <a:pos x="75" y="57"/>
                </a:cxn>
                <a:cxn ang="0">
                  <a:pos x="9" y="0"/>
                </a:cxn>
              </a:cxnLst>
              <a:rect l="0" t="0" r="r" b="b"/>
              <a:pathLst>
                <a:path w="75" h="199">
                  <a:moveTo>
                    <a:pt x="47" y="199"/>
                  </a:moveTo>
                  <a:lnTo>
                    <a:pt x="0" y="133"/>
                  </a:lnTo>
                  <a:lnTo>
                    <a:pt x="75" y="123"/>
                  </a:lnTo>
                  <a:lnTo>
                    <a:pt x="0" y="76"/>
                  </a:lnTo>
                  <a:lnTo>
                    <a:pt x="75" y="57"/>
                  </a:lnTo>
                  <a:lnTo>
                    <a:pt x="9" y="0"/>
                  </a:lnTo>
                </a:path>
              </a:pathLst>
            </a:custGeom>
            <a:noFill/>
            <a:ln w="28575" cmpd="sng">
              <a:solidFill>
                <a:srgbClr val="FFFF00"/>
              </a:solidFill>
              <a:round/>
              <a:headEnd type="none" w="med" len="med"/>
              <a:tailEnd type="none" w="med" len="med"/>
            </a:ln>
            <a:effectLst/>
          </p:spPr>
          <p:txBody>
            <a:bodyPr/>
            <a:lstStyle/>
            <a:p>
              <a:endParaRPr lang="en-US"/>
            </a:p>
          </p:txBody>
        </p:sp>
        <p:sp>
          <p:nvSpPr>
            <p:cNvPr id="69" name="Line 25"/>
            <p:cNvSpPr>
              <a:spLocks noChangeShapeType="1"/>
            </p:cNvSpPr>
            <p:nvPr>
              <p:custDataLst>
                <p:tags r:id="rId37"/>
              </p:custDataLst>
            </p:nvPr>
          </p:nvSpPr>
          <p:spPr bwMode="auto">
            <a:xfrm>
              <a:off x="3984" y="2256"/>
              <a:ext cx="0" cy="192"/>
            </a:xfrm>
            <a:prstGeom prst="line">
              <a:avLst/>
            </a:prstGeom>
            <a:noFill/>
            <a:ln w="28575">
              <a:solidFill>
                <a:srgbClr val="FFFFFF"/>
              </a:solidFill>
              <a:round/>
              <a:headEnd/>
              <a:tailEnd/>
            </a:ln>
            <a:effectLst/>
          </p:spPr>
          <p:txBody>
            <a:bodyPr/>
            <a:lstStyle/>
            <a:p>
              <a:endParaRPr lang="en-US"/>
            </a:p>
          </p:txBody>
        </p:sp>
        <p:sp>
          <p:nvSpPr>
            <p:cNvPr id="70" name="Line 26"/>
            <p:cNvSpPr>
              <a:spLocks noChangeShapeType="1"/>
            </p:cNvSpPr>
            <p:nvPr>
              <p:custDataLst>
                <p:tags r:id="rId38"/>
              </p:custDataLst>
            </p:nvPr>
          </p:nvSpPr>
          <p:spPr bwMode="auto">
            <a:xfrm flipH="1">
              <a:off x="3936" y="2448"/>
              <a:ext cx="48" cy="48"/>
            </a:xfrm>
            <a:prstGeom prst="line">
              <a:avLst/>
            </a:prstGeom>
            <a:noFill/>
            <a:ln w="28575">
              <a:solidFill>
                <a:srgbClr val="FFFFFF"/>
              </a:solidFill>
              <a:round/>
              <a:headEnd/>
              <a:tailEnd/>
            </a:ln>
            <a:effectLst/>
          </p:spPr>
          <p:txBody>
            <a:bodyPr/>
            <a:lstStyle/>
            <a:p>
              <a:endParaRPr lang="en-US"/>
            </a:p>
          </p:txBody>
        </p:sp>
        <p:sp>
          <p:nvSpPr>
            <p:cNvPr id="71" name="Line 27"/>
            <p:cNvSpPr>
              <a:spLocks noChangeShapeType="1"/>
            </p:cNvSpPr>
            <p:nvPr>
              <p:custDataLst>
                <p:tags r:id="rId39"/>
              </p:custDataLst>
            </p:nvPr>
          </p:nvSpPr>
          <p:spPr bwMode="auto">
            <a:xfrm>
              <a:off x="3984" y="2448"/>
              <a:ext cx="0" cy="48"/>
            </a:xfrm>
            <a:prstGeom prst="line">
              <a:avLst/>
            </a:prstGeom>
            <a:noFill/>
            <a:ln w="28575">
              <a:solidFill>
                <a:srgbClr val="FFFFFF"/>
              </a:solidFill>
              <a:round/>
              <a:headEnd/>
              <a:tailEnd/>
            </a:ln>
            <a:effectLst/>
          </p:spPr>
          <p:txBody>
            <a:bodyPr/>
            <a:lstStyle/>
            <a:p>
              <a:endParaRPr lang="en-US"/>
            </a:p>
          </p:txBody>
        </p:sp>
        <p:sp>
          <p:nvSpPr>
            <p:cNvPr id="72" name="Line 28"/>
            <p:cNvSpPr>
              <a:spLocks noChangeShapeType="1"/>
            </p:cNvSpPr>
            <p:nvPr>
              <p:custDataLst>
                <p:tags r:id="rId40"/>
              </p:custDataLst>
            </p:nvPr>
          </p:nvSpPr>
          <p:spPr bwMode="auto">
            <a:xfrm>
              <a:off x="4176" y="2256"/>
              <a:ext cx="0" cy="192"/>
            </a:xfrm>
            <a:prstGeom prst="line">
              <a:avLst/>
            </a:prstGeom>
            <a:noFill/>
            <a:ln w="28575">
              <a:solidFill>
                <a:srgbClr val="FFFFFF"/>
              </a:solidFill>
              <a:round/>
              <a:headEnd/>
              <a:tailEnd/>
            </a:ln>
            <a:effectLst/>
          </p:spPr>
          <p:txBody>
            <a:bodyPr/>
            <a:lstStyle/>
            <a:p>
              <a:endParaRPr lang="en-US"/>
            </a:p>
          </p:txBody>
        </p:sp>
        <p:sp>
          <p:nvSpPr>
            <p:cNvPr id="73" name="Line 29"/>
            <p:cNvSpPr>
              <a:spLocks noChangeShapeType="1"/>
            </p:cNvSpPr>
            <p:nvPr>
              <p:custDataLst>
                <p:tags r:id="rId41"/>
              </p:custDataLst>
            </p:nvPr>
          </p:nvSpPr>
          <p:spPr bwMode="auto">
            <a:xfrm flipH="1">
              <a:off x="4128" y="2448"/>
              <a:ext cx="48" cy="48"/>
            </a:xfrm>
            <a:prstGeom prst="line">
              <a:avLst/>
            </a:prstGeom>
            <a:noFill/>
            <a:ln w="28575">
              <a:solidFill>
                <a:srgbClr val="FFFFFF"/>
              </a:solidFill>
              <a:round/>
              <a:headEnd/>
              <a:tailEnd/>
            </a:ln>
            <a:effectLst/>
          </p:spPr>
          <p:txBody>
            <a:bodyPr/>
            <a:lstStyle/>
            <a:p>
              <a:endParaRPr lang="en-US"/>
            </a:p>
          </p:txBody>
        </p:sp>
        <p:sp>
          <p:nvSpPr>
            <p:cNvPr id="74" name="Line 30"/>
            <p:cNvSpPr>
              <a:spLocks noChangeShapeType="1"/>
            </p:cNvSpPr>
            <p:nvPr>
              <p:custDataLst>
                <p:tags r:id="rId42"/>
              </p:custDataLst>
            </p:nvPr>
          </p:nvSpPr>
          <p:spPr bwMode="auto">
            <a:xfrm>
              <a:off x="4176" y="2448"/>
              <a:ext cx="0" cy="48"/>
            </a:xfrm>
            <a:prstGeom prst="line">
              <a:avLst/>
            </a:prstGeom>
            <a:noFill/>
            <a:ln w="28575">
              <a:solidFill>
                <a:srgbClr val="FFFFFF"/>
              </a:solidFill>
              <a:round/>
              <a:headEnd/>
              <a:tailEnd/>
            </a:ln>
            <a:effectLst/>
          </p:spPr>
          <p:txBody>
            <a:bodyPr/>
            <a:lstStyle/>
            <a:p>
              <a:endParaRPr lang="en-US"/>
            </a:p>
          </p:txBody>
        </p:sp>
      </p:grpSp>
      <p:sp>
        <p:nvSpPr>
          <p:cNvPr id="156" name="Content Placeholder 2"/>
          <p:cNvSpPr txBox="1">
            <a:spLocks/>
          </p:cNvSpPr>
          <p:nvPr>
            <p:custDataLst>
              <p:tags r:id="rId19"/>
            </p:custDataLst>
          </p:nvPr>
        </p:nvSpPr>
        <p:spPr>
          <a:xfrm>
            <a:off x="1498124" y="3212441"/>
            <a:ext cx="1066800" cy="457200"/>
          </a:xfrm>
          <a:prstGeom prst="rect">
            <a:avLst/>
          </a:prstGeom>
        </p:spPr>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Alice</a:t>
            </a:r>
          </a:p>
        </p:txBody>
      </p:sp>
      <p:sp>
        <p:nvSpPr>
          <p:cNvPr id="110" name="Content Placeholder 2"/>
          <p:cNvSpPr txBox="1">
            <a:spLocks/>
          </p:cNvSpPr>
          <p:nvPr>
            <p:custDataLst>
              <p:tags r:id="rId20"/>
            </p:custDataLst>
          </p:nvPr>
        </p:nvSpPr>
        <p:spPr>
          <a:xfrm>
            <a:off x="457200" y="3810000"/>
            <a:ext cx="8305800" cy="2895600"/>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One person owns a </a:t>
            </a:r>
            <a:r>
              <a:rPr kumimoji="0" lang="en-US" sz="3200" b="0" i="0" u="none" strike="noStrike" kern="1200" cap="none" spc="0" normalizeH="0" noProof="0" dirty="0" smtClean="0">
                <a:ln>
                  <a:noFill/>
                </a:ln>
                <a:solidFill>
                  <a:schemeClr val="bg1"/>
                </a:solidFill>
                <a:effectLst/>
                <a:uLnTx/>
                <a:uFillTx/>
                <a:latin typeface="Calibri" pitchFamily="34" charset="0"/>
                <a:ea typeface="+mn-ea"/>
                <a:cs typeface="Arial" pitchFamily="34" charset="0"/>
              </a:rPr>
              <a:t>stage at a time</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baseline="0" dirty="0" smtClean="0">
                <a:solidFill>
                  <a:schemeClr val="bg1"/>
                </a:solidFill>
                <a:latin typeface="Calibri" pitchFamily="34" charset="0"/>
                <a:cs typeface="Arial" pitchFamily="34" charset="0"/>
              </a:rPr>
              <a:t>4 stages</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baseline="0" dirty="0" smtClean="0">
                <a:solidFill>
                  <a:schemeClr val="bg1"/>
                </a:solidFill>
                <a:latin typeface="Calibri" pitchFamily="34" charset="0"/>
                <a:cs typeface="Arial" pitchFamily="34" charset="0"/>
              </a:rPr>
              <a:t>4 people</a:t>
            </a:r>
            <a:r>
              <a:rPr lang="en-US" sz="3200" dirty="0" smtClean="0">
                <a:solidFill>
                  <a:schemeClr val="bg1"/>
                </a:solidFill>
                <a:latin typeface="Calibri" pitchFamily="34" charset="0"/>
                <a:cs typeface="Arial" pitchFamily="34" charset="0"/>
              </a:rPr>
              <a:t> working simultaneously</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dirty="0" smtClean="0">
                <a:solidFill>
                  <a:schemeClr val="bg1"/>
                </a:solidFill>
                <a:latin typeface="Calibri" pitchFamily="34" charset="0"/>
                <a:cs typeface="Arial" pitchFamily="34" charset="0"/>
              </a:rPr>
              <a:t>Everyone moves right in lockstep</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It still takes</a:t>
            </a:r>
            <a:r>
              <a:rPr kumimoji="0" lang="en-US" sz="3200" b="0" i="0" u="none" strike="noStrike" kern="1200" cap="none" spc="0" normalizeH="0" noProof="0" dirty="0" smtClean="0">
                <a:ln>
                  <a:noFill/>
                </a:ln>
                <a:solidFill>
                  <a:schemeClr val="bg1"/>
                </a:solidFill>
                <a:effectLst/>
                <a:uLnTx/>
                <a:uFillTx/>
                <a:latin typeface="Calibri" pitchFamily="34" charset="0"/>
                <a:ea typeface="+mn-ea"/>
                <a:cs typeface="Arial" pitchFamily="34" charset="0"/>
              </a:rPr>
              <a:t> all four stages for one job to complete</a:t>
            </a:r>
            <a:endPar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169048848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Data Hazard Recap</a:t>
            </a:r>
            <a:endParaRPr lang="en-US" dirty="0"/>
          </a:p>
        </p:txBody>
      </p:sp>
      <p:sp>
        <p:nvSpPr>
          <p:cNvPr id="3" name="Content Placeholder 2"/>
          <p:cNvSpPr>
            <a:spLocks noGrp="1"/>
          </p:cNvSpPr>
          <p:nvPr>
            <p:ph idx="1"/>
            <p:custDataLst>
              <p:tags r:id="rId2"/>
            </p:custDataLst>
          </p:nvPr>
        </p:nvSpPr>
        <p:spPr>
          <a:xfrm>
            <a:off x="228600" y="838200"/>
            <a:ext cx="8686800" cy="6019800"/>
          </a:xfrm>
          <a:ln>
            <a:noFill/>
          </a:ln>
        </p:spPr>
        <p:txBody>
          <a:bodyPr>
            <a:normAutofit lnSpcReduction="10000"/>
          </a:bodyPr>
          <a:lstStyle/>
          <a:p>
            <a:r>
              <a:rPr lang="en-US" dirty="0" smtClean="0">
                <a:solidFill>
                  <a:schemeClr val="accent5">
                    <a:lumMod val="60000"/>
                    <a:lumOff val="40000"/>
                  </a:schemeClr>
                </a:solidFill>
              </a:rPr>
              <a:t>Delay Slot(s)</a:t>
            </a:r>
          </a:p>
          <a:p>
            <a:pPr lvl="1"/>
            <a:r>
              <a:rPr lang="en-US" dirty="0" smtClean="0"/>
              <a:t>Modify ISA to match implementation</a:t>
            </a:r>
          </a:p>
          <a:p>
            <a:endParaRPr lang="en-US" dirty="0" smtClean="0">
              <a:solidFill>
                <a:schemeClr val="accent1"/>
              </a:solidFill>
            </a:endParaRPr>
          </a:p>
          <a:p>
            <a:r>
              <a:rPr lang="en-US" dirty="0" smtClean="0">
                <a:solidFill>
                  <a:schemeClr val="accent5">
                    <a:lumMod val="60000"/>
                    <a:lumOff val="40000"/>
                  </a:schemeClr>
                </a:solidFill>
              </a:rPr>
              <a:t>Stall</a:t>
            </a:r>
          </a:p>
          <a:p>
            <a:pPr lvl="1"/>
            <a:r>
              <a:rPr lang="en-US" dirty="0" smtClean="0"/>
              <a:t>Pause current and all subsequent instructions</a:t>
            </a:r>
          </a:p>
          <a:p>
            <a:endParaRPr lang="en-US" dirty="0" smtClean="0">
              <a:solidFill>
                <a:schemeClr val="accent1"/>
              </a:solidFill>
            </a:endParaRPr>
          </a:p>
          <a:p>
            <a:r>
              <a:rPr lang="en-US" dirty="0" smtClean="0">
                <a:solidFill>
                  <a:schemeClr val="accent5">
                    <a:lumMod val="60000"/>
                    <a:lumOff val="40000"/>
                  </a:schemeClr>
                </a:solidFill>
              </a:rPr>
              <a:t>Forward/Bypass</a:t>
            </a:r>
          </a:p>
          <a:p>
            <a:pPr lvl="1"/>
            <a:r>
              <a:rPr lang="en-US" dirty="0" smtClean="0"/>
              <a:t>Try to steal correct value from elsewhere in pipeline</a:t>
            </a:r>
          </a:p>
          <a:p>
            <a:pPr lvl="1"/>
            <a:r>
              <a:rPr lang="en-US" dirty="0" smtClean="0"/>
              <a:t>Otherwise, fall back to stalling or require a delay slot</a:t>
            </a:r>
          </a:p>
          <a:p>
            <a:pPr lvl="1"/>
            <a:endParaRPr lang="en-US" dirty="0"/>
          </a:p>
          <a:p>
            <a:r>
              <a:rPr lang="en-US" dirty="0" smtClean="0"/>
              <a:t>Tradeoffs?</a:t>
            </a:r>
          </a:p>
          <a:p>
            <a:endParaRPr lang="en-US" dirty="0" smtClean="0"/>
          </a:p>
        </p:txBody>
      </p:sp>
    </p:spTree>
    <p:extLst>
      <p:ext uri="{BB962C8B-B14F-4D97-AF65-F5344CB8AC3E}">
        <p14:creationId xmlns:p14="http://schemas.microsoft.com/office/powerpoint/2010/main" val="425825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228600" y="990600"/>
            <a:ext cx="8686800" cy="5486400"/>
          </a:xfrm>
        </p:spPr>
        <p:txBody>
          <a:bodyPr/>
          <a:lstStyle/>
          <a:p>
            <a:r>
              <a:rPr lang="en-US" dirty="0" smtClean="0">
                <a:solidFill>
                  <a:schemeClr val="accent1"/>
                </a:solidFill>
              </a:rPr>
              <a:t>5-stage Pipeline</a:t>
            </a:r>
          </a:p>
          <a:p>
            <a:pPr marL="514350" indent="-514350">
              <a:buFont typeface="Arial" charset="0"/>
              <a:buChar char="•"/>
            </a:pPr>
            <a:r>
              <a:rPr lang="en-US" dirty="0" smtClean="0">
                <a:solidFill>
                  <a:schemeClr val="bg1"/>
                </a:solidFill>
              </a:rPr>
              <a:t>Implementation</a:t>
            </a:r>
          </a:p>
          <a:p>
            <a:pPr marL="514350" indent="-514350">
              <a:buFont typeface="Arial" charset="0"/>
              <a:buChar char="•"/>
            </a:pPr>
            <a:r>
              <a:rPr lang="en-US" dirty="0" smtClean="0">
                <a:solidFill>
                  <a:schemeClr val="bg1"/>
                </a:solidFill>
              </a:rPr>
              <a:t>Working Example</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DAD0A56F-BD0F-4BDF-9912-D1E89E9626C0}" type="slidenum">
              <a:rPr lang="en-US" smtClean="0"/>
              <a:t>131</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091" y="3458891"/>
            <a:ext cx="2941909" cy="2941909"/>
          </a:xfrm>
          <a:prstGeom prst="rect">
            <a:avLst/>
          </a:prstGeom>
        </p:spPr>
      </p:pic>
      <p:sp>
        <p:nvSpPr>
          <p:cNvPr id="6" name="Rectangle 5"/>
          <p:cNvSpPr/>
          <p:nvPr/>
        </p:nvSpPr>
        <p:spPr>
          <a:xfrm>
            <a:off x="3913171" y="3663165"/>
            <a:ext cx="3352800" cy="2062103"/>
          </a:xfrm>
          <a:prstGeom prst="rect">
            <a:avLst/>
          </a:prstGeom>
        </p:spPr>
        <p:txBody>
          <a:bodyPr wrap="square">
            <a:spAutoFit/>
          </a:bodyPr>
          <a:lstStyle/>
          <a:p>
            <a:r>
              <a:rPr lang="en-US" sz="3200" dirty="0" smtClean="0">
                <a:solidFill>
                  <a:schemeClr val="accent1"/>
                </a:solidFill>
              </a:rPr>
              <a:t>Hazards</a:t>
            </a:r>
          </a:p>
          <a:p>
            <a:pPr marL="457200" indent="-457200">
              <a:buFont typeface="Arial" charset="0"/>
              <a:buChar char="•"/>
            </a:pPr>
            <a:r>
              <a:rPr lang="en-US" sz="3200" dirty="0" smtClean="0"/>
              <a:t>Structural</a:t>
            </a:r>
          </a:p>
          <a:p>
            <a:pPr marL="457200" indent="-457200">
              <a:buFont typeface="Arial" charset="0"/>
              <a:buChar char="•"/>
            </a:pPr>
            <a:r>
              <a:rPr lang="en-US" sz="3200" dirty="0" smtClean="0"/>
              <a:t>Data Hazards</a:t>
            </a:r>
          </a:p>
          <a:p>
            <a:pPr marL="457200" indent="-457200">
              <a:buFont typeface="Arial" charset="0"/>
              <a:buChar char="•"/>
            </a:pPr>
            <a:r>
              <a:rPr lang="en-US" sz="3200" dirty="0" smtClean="0">
                <a:solidFill>
                  <a:srgbClr val="FF2F92"/>
                </a:solidFill>
              </a:rPr>
              <a:t>Control Hazards</a:t>
            </a:r>
            <a:endParaRPr lang="en-US" sz="3200" dirty="0">
              <a:solidFill>
                <a:srgbClr val="FF2F92"/>
              </a:solidFill>
            </a:endParaRPr>
          </a:p>
        </p:txBody>
      </p:sp>
      <p:grpSp>
        <p:nvGrpSpPr>
          <p:cNvPr id="13" name="Group 12"/>
          <p:cNvGrpSpPr/>
          <p:nvPr/>
        </p:nvGrpSpPr>
        <p:grpSpPr>
          <a:xfrm>
            <a:off x="6741612" y="1109185"/>
            <a:ext cx="2209800" cy="1742545"/>
            <a:chOff x="5894294" y="824752"/>
            <a:chExt cx="2819400" cy="2223247"/>
          </a:xfrm>
        </p:grpSpPr>
        <p:sp>
          <p:nvSpPr>
            <p:cNvPr id="8" name="Rectangle 7"/>
            <p:cNvSpPr/>
            <p:nvPr/>
          </p:nvSpPr>
          <p:spPr>
            <a:xfrm>
              <a:off x="5894294" y="824752"/>
              <a:ext cx="2819400" cy="2223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5926544" y="865050"/>
              <a:ext cx="2760256" cy="2142649"/>
            </a:xfrm>
            <a:prstGeom prst="rect">
              <a:avLst/>
            </a:prstGeom>
          </p:spPr>
        </p:pic>
      </p:grpSp>
      <p:grpSp>
        <p:nvGrpSpPr>
          <p:cNvPr id="14" name="Group 13"/>
          <p:cNvGrpSpPr/>
          <p:nvPr/>
        </p:nvGrpSpPr>
        <p:grpSpPr>
          <a:xfrm>
            <a:off x="4343400" y="1121869"/>
            <a:ext cx="2209800" cy="1771634"/>
            <a:chOff x="5591396" y="3491117"/>
            <a:chExt cx="2819400" cy="2260361"/>
          </a:xfrm>
        </p:grpSpPr>
        <p:sp>
          <p:nvSpPr>
            <p:cNvPr id="12" name="Rectangle 11"/>
            <p:cNvSpPr/>
            <p:nvPr/>
          </p:nvSpPr>
          <p:spPr>
            <a:xfrm>
              <a:off x="5591396" y="3491117"/>
              <a:ext cx="2819400" cy="2223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5638800" y="3568531"/>
              <a:ext cx="2771996" cy="2182947"/>
            </a:xfrm>
            <a:prstGeom prst="rect">
              <a:avLst/>
            </a:prstGeom>
          </p:spPr>
        </p:pic>
      </p:grpSp>
    </p:spTree>
    <p:extLst>
      <p:ext uri="{BB962C8B-B14F-4D97-AF65-F5344CB8AC3E}">
        <p14:creationId xmlns:p14="http://schemas.microsoft.com/office/powerpoint/2010/main" val="307211487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bit of Context</a:t>
            </a:r>
            <a:endParaRPr lang="en-US" dirty="0"/>
          </a:p>
        </p:txBody>
      </p:sp>
      <p:sp>
        <p:nvSpPr>
          <p:cNvPr id="3" name="Slide Number Placeholder 2"/>
          <p:cNvSpPr>
            <a:spLocks noGrp="1"/>
          </p:cNvSpPr>
          <p:nvPr>
            <p:ph type="sldNum" sz="quarter" idx="12"/>
          </p:nvPr>
        </p:nvSpPr>
        <p:spPr/>
        <p:txBody>
          <a:bodyPr/>
          <a:lstStyle/>
          <a:p>
            <a:fld id="{DAD0A56F-BD0F-4BDF-9912-D1E89E9626C0}" type="slidenum">
              <a:rPr lang="en-US" smtClean="0"/>
              <a:t>132</a:t>
            </a:fld>
            <a:endParaRPr lang="en-US"/>
          </a:p>
        </p:txBody>
      </p:sp>
      <p:sp>
        <p:nvSpPr>
          <p:cNvPr id="8" name="Rectangle 7"/>
          <p:cNvSpPr/>
          <p:nvPr/>
        </p:nvSpPr>
        <p:spPr>
          <a:xfrm>
            <a:off x="228600" y="0"/>
            <a:ext cx="8686800" cy="6986528"/>
          </a:xfrm>
          <a:prstGeom prst="rect">
            <a:avLst/>
          </a:prstGeom>
        </p:spPr>
        <p:txBody>
          <a:bodyPr wrap="square">
            <a:spAutoFit/>
          </a:bodyPr>
          <a:lstStyle/>
          <a:p>
            <a:r>
              <a:rPr lang="en-US" sz="3200" dirty="0">
                <a:latin typeface="Consolas" charset="0"/>
                <a:ea typeface="Consolas" charset="0"/>
                <a:cs typeface="Consolas" charset="0"/>
              </a:rPr>
              <a:t>i = 0; </a:t>
            </a:r>
          </a:p>
          <a:p>
            <a:r>
              <a:rPr lang="en-US" sz="3200" dirty="0">
                <a:latin typeface="Consolas" charset="0"/>
                <a:ea typeface="Consolas" charset="0"/>
                <a:cs typeface="Consolas" charset="0"/>
              </a:rPr>
              <a:t>do { </a:t>
            </a:r>
          </a:p>
          <a:p>
            <a:r>
              <a:rPr lang="en-US" sz="3200" dirty="0">
                <a:latin typeface="Consolas" charset="0"/>
                <a:ea typeface="Consolas" charset="0"/>
                <a:cs typeface="Consolas" charset="0"/>
              </a:rPr>
              <a:t>  n += 2;</a:t>
            </a:r>
          </a:p>
          <a:p>
            <a:r>
              <a:rPr lang="en-US" sz="3200" dirty="0">
                <a:latin typeface="Consolas" charset="0"/>
                <a:ea typeface="Consolas" charset="0"/>
                <a:cs typeface="Consolas" charset="0"/>
              </a:rPr>
              <a:t>  i++; </a:t>
            </a:r>
          </a:p>
          <a:p>
            <a:r>
              <a:rPr lang="en-US" sz="3200" dirty="0">
                <a:latin typeface="Consolas" charset="0"/>
                <a:ea typeface="Consolas" charset="0"/>
                <a:cs typeface="Consolas" charset="0"/>
              </a:rPr>
              <a:t>} while(i &lt; max)</a:t>
            </a:r>
          </a:p>
          <a:p>
            <a:r>
              <a:rPr lang="en-US" sz="3200" dirty="0">
                <a:latin typeface="Consolas" charset="0"/>
                <a:ea typeface="Consolas" charset="0"/>
                <a:cs typeface="Consolas" charset="0"/>
              </a:rPr>
              <a:t>i = 7;</a:t>
            </a:r>
          </a:p>
          <a:p>
            <a:r>
              <a:rPr lang="en-US" sz="3200" dirty="0">
                <a:latin typeface="Consolas" charset="0"/>
                <a:ea typeface="Consolas" charset="0"/>
                <a:cs typeface="Consolas" charset="0"/>
              </a:rPr>
              <a:t>n--;</a:t>
            </a:r>
          </a:p>
          <a:p>
            <a:endParaRPr lang="en-US" sz="3200" dirty="0">
              <a:latin typeface="Consolas" charset="0"/>
              <a:ea typeface="Consolas" charset="0"/>
              <a:cs typeface="Consolas" charset="0"/>
            </a:endParaRPr>
          </a:p>
          <a:p>
            <a:r>
              <a:rPr lang="en-US" sz="3200" dirty="0" smtClean="0">
                <a:solidFill>
                  <a:srgbClr val="00B0F0"/>
                </a:solidFill>
                <a:latin typeface="Consolas" charset="0"/>
                <a:ea typeface="Consolas" charset="0"/>
                <a:cs typeface="Consolas" charset="0"/>
              </a:rPr>
              <a:t>x10</a:t>
            </a:r>
            <a:r>
              <a:rPr lang="en-US" sz="3200" dirty="0" smtClean="0">
                <a:latin typeface="Consolas" charset="0"/>
                <a:ea typeface="Consolas" charset="0"/>
                <a:cs typeface="Consolas" charset="0"/>
              </a:rPr>
              <a:t>		  </a:t>
            </a:r>
            <a:r>
              <a:rPr lang="en-US" sz="3200" dirty="0" err="1" smtClean="0">
                <a:latin typeface="Consolas" charset="0"/>
                <a:ea typeface="Consolas" charset="0"/>
                <a:cs typeface="Consolas" charset="0"/>
              </a:rPr>
              <a:t>addiu</a:t>
            </a:r>
            <a:r>
              <a:rPr lang="en-US" sz="3200" dirty="0" smtClean="0">
                <a:latin typeface="Consolas" charset="0"/>
                <a:ea typeface="Consolas" charset="0"/>
                <a:cs typeface="Consolas" charset="0"/>
              </a:rPr>
              <a:t> </a:t>
            </a:r>
            <a:r>
              <a:rPr lang="en-US" sz="3200" dirty="0" smtClean="0">
                <a:latin typeface="Consolas" charset="0"/>
                <a:ea typeface="Consolas" charset="0"/>
                <a:cs typeface="Consolas" charset="0"/>
              </a:rPr>
              <a:t>r1, r0, 0	</a:t>
            </a:r>
            <a:r>
              <a:rPr lang="en-US" sz="3200" dirty="0" smtClean="0">
                <a:latin typeface="Consolas" charset="0"/>
                <a:ea typeface="Consolas" charset="0"/>
                <a:cs typeface="Consolas" charset="0"/>
              </a:rPr>
              <a:t># </a:t>
            </a:r>
            <a:r>
              <a:rPr lang="en-US" sz="3200" dirty="0" smtClean="0">
                <a:latin typeface="Consolas" charset="0"/>
                <a:ea typeface="Consolas" charset="0"/>
                <a:cs typeface="Consolas" charset="0"/>
              </a:rPr>
              <a:t>i=0</a:t>
            </a:r>
          </a:p>
          <a:p>
            <a:r>
              <a:rPr lang="en-US" sz="3200" dirty="0" smtClean="0">
                <a:solidFill>
                  <a:srgbClr val="00B0F0"/>
                </a:solidFill>
                <a:latin typeface="Consolas" charset="0"/>
                <a:ea typeface="Consolas" charset="0"/>
                <a:cs typeface="Consolas" charset="0"/>
              </a:rPr>
              <a:t>x14</a:t>
            </a:r>
            <a:r>
              <a:rPr lang="en-US" sz="3200" dirty="0" smtClean="0">
                <a:latin typeface="Consolas" charset="0"/>
                <a:ea typeface="Consolas" charset="0"/>
                <a:cs typeface="Consolas" charset="0"/>
              </a:rPr>
              <a:t> </a:t>
            </a:r>
            <a:r>
              <a:rPr lang="en-US" sz="3200" dirty="0" smtClean="0">
                <a:solidFill>
                  <a:schemeClr val="accent1"/>
                </a:solidFill>
                <a:latin typeface="Consolas" charset="0"/>
                <a:ea typeface="Consolas" charset="0"/>
                <a:cs typeface="Consolas" charset="0"/>
              </a:rPr>
              <a:t>Loop: </a:t>
            </a:r>
            <a:r>
              <a:rPr lang="en-US" sz="3200" dirty="0" err="1" smtClean="0">
                <a:latin typeface="Consolas" charset="0"/>
                <a:ea typeface="Consolas" charset="0"/>
                <a:cs typeface="Consolas" charset="0"/>
              </a:rPr>
              <a:t>addiu</a:t>
            </a:r>
            <a:r>
              <a:rPr lang="en-US" sz="3200" dirty="0" smtClean="0">
                <a:latin typeface="Consolas" charset="0"/>
                <a:ea typeface="Consolas" charset="0"/>
                <a:cs typeface="Consolas" charset="0"/>
              </a:rPr>
              <a:t> </a:t>
            </a:r>
            <a:r>
              <a:rPr lang="en-US" sz="3200" dirty="0" smtClean="0">
                <a:latin typeface="Consolas" charset="0"/>
                <a:ea typeface="Consolas" charset="0"/>
                <a:cs typeface="Consolas" charset="0"/>
              </a:rPr>
              <a:t>r2, r2, 2  	# n += 2</a:t>
            </a:r>
          </a:p>
          <a:p>
            <a:r>
              <a:rPr lang="en-US" sz="3200" dirty="0" smtClean="0">
                <a:solidFill>
                  <a:srgbClr val="00B0F0"/>
                </a:solidFill>
                <a:latin typeface="Consolas" charset="0"/>
                <a:ea typeface="Consolas" charset="0"/>
                <a:cs typeface="Consolas" charset="0"/>
              </a:rPr>
              <a:t>x18</a:t>
            </a:r>
            <a:r>
              <a:rPr lang="en-US" sz="3200" dirty="0" smtClean="0">
                <a:latin typeface="Consolas" charset="0"/>
                <a:ea typeface="Consolas" charset="0"/>
                <a:cs typeface="Consolas" charset="0"/>
              </a:rPr>
              <a:t> 		  </a:t>
            </a:r>
            <a:r>
              <a:rPr lang="en-US" sz="3200" dirty="0" err="1" smtClean="0">
                <a:latin typeface="Consolas" charset="0"/>
                <a:ea typeface="Consolas" charset="0"/>
                <a:cs typeface="Consolas" charset="0"/>
              </a:rPr>
              <a:t>addiu</a:t>
            </a:r>
            <a:r>
              <a:rPr lang="en-US" sz="3200" dirty="0" smtClean="0">
                <a:latin typeface="Consolas" charset="0"/>
                <a:ea typeface="Consolas" charset="0"/>
                <a:cs typeface="Consolas" charset="0"/>
              </a:rPr>
              <a:t> </a:t>
            </a:r>
            <a:r>
              <a:rPr lang="en-US" sz="3200" dirty="0" smtClean="0">
                <a:latin typeface="Consolas" charset="0"/>
                <a:ea typeface="Consolas" charset="0"/>
                <a:cs typeface="Consolas" charset="0"/>
              </a:rPr>
              <a:t>r1, r1, 1	</a:t>
            </a:r>
            <a:r>
              <a:rPr lang="en-US" sz="3200" dirty="0" smtClean="0">
                <a:latin typeface="Consolas" charset="0"/>
                <a:ea typeface="Consolas" charset="0"/>
                <a:cs typeface="Consolas" charset="0"/>
              </a:rPr>
              <a:t># </a:t>
            </a:r>
            <a:r>
              <a:rPr lang="en-US" sz="3200" dirty="0" smtClean="0">
                <a:latin typeface="Consolas" charset="0"/>
                <a:ea typeface="Consolas" charset="0"/>
                <a:cs typeface="Consolas" charset="0"/>
              </a:rPr>
              <a:t>i++</a:t>
            </a:r>
          </a:p>
          <a:p>
            <a:r>
              <a:rPr lang="en-US" sz="3200" dirty="0" smtClean="0">
                <a:solidFill>
                  <a:srgbClr val="00B0F0"/>
                </a:solidFill>
                <a:latin typeface="Consolas" charset="0"/>
                <a:ea typeface="Consolas" charset="0"/>
                <a:cs typeface="Consolas" charset="0"/>
              </a:rPr>
              <a:t>x1C</a:t>
            </a:r>
            <a:r>
              <a:rPr lang="en-US" sz="3200" dirty="0" smtClean="0">
                <a:latin typeface="Consolas" charset="0"/>
                <a:ea typeface="Consolas" charset="0"/>
                <a:cs typeface="Consolas" charset="0"/>
              </a:rPr>
              <a:t> </a:t>
            </a:r>
            <a:r>
              <a:rPr lang="en-US" sz="3200" dirty="0">
                <a:latin typeface="Consolas" charset="0"/>
                <a:ea typeface="Consolas" charset="0"/>
                <a:cs typeface="Consolas" charset="0"/>
              </a:rPr>
              <a:t>	</a:t>
            </a:r>
            <a:r>
              <a:rPr lang="en-US" sz="3200" dirty="0" smtClean="0">
                <a:latin typeface="Consolas" charset="0"/>
                <a:ea typeface="Consolas" charset="0"/>
                <a:cs typeface="Consolas" charset="0"/>
              </a:rPr>
              <a:t>	  </a:t>
            </a:r>
            <a:r>
              <a:rPr lang="en-US" sz="3200" dirty="0" err="1" smtClean="0">
                <a:latin typeface="Consolas" charset="0"/>
                <a:ea typeface="Consolas" charset="0"/>
                <a:cs typeface="Consolas" charset="0"/>
              </a:rPr>
              <a:t>blt</a:t>
            </a:r>
            <a:r>
              <a:rPr lang="en-US" sz="3200" dirty="0" smtClean="0">
                <a:latin typeface="Consolas" charset="0"/>
                <a:ea typeface="Consolas" charset="0"/>
                <a:cs typeface="Consolas" charset="0"/>
              </a:rPr>
              <a:t>  r1, r3, </a:t>
            </a:r>
            <a:r>
              <a:rPr lang="en-US" sz="3200" dirty="0" smtClean="0">
                <a:solidFill>
                  <a:schemeClr val="accent1"/>
                </a:solidFill>
                <a:latin typeface="Consolas" charset="0"/>
                <a:ea typeface="Consolas" charset="0"/>
                <a:cs typeface="Consolas" charset="0"/>
              </a:rPr>
              <a:t>Loop	</a:t>
            </a:r>
            <a:r>
              <a:rPr lang="en-US" sz="3200" dirty="0" smtClean="0">
                <a:solidFill>
                  <a:schemeClr val="bg1"/>
                </a:solidFill>
                <a:latin typeface="Consolas" charset="0"/>
                <a:ea typeface="Consolas" charset="0"/>
                <a:cs typeface="Consolas" charset="0"/>
              </a:rPr>
              <a:t># i&lt;max?</a:t>
            </a:r>
            <a:endParaRPr lang="en-US" sz="3200" dirty="0">
              <a:solidFill>
                <a:schemeClr val="bg1"/>
              </a:solidFill>
              <a:latin typeface="Consolas" charset="0"/>
              <a:ea typeface="Consolas" charset="0"/>
              <a:cs typeface="Consolas" charset="0"/>
            </a:endParaRPr>
          </a:p>
          <a:p>
            <a:r>
              <a:rPr lang="en-US" sz="3200" dirty="0" smtClean="0">
                <a:solidFill>
                  <a:srgbClr val="00B0F0"/>
                </a:solidFill>
                <a:latin typeface="Consolas" charset="0"/>
                <a:ea typeface="Consolas" charset="0"/>
                <a:cs typeface="Consolas" charset="0"/>
              </a:rPr>
              <a:t>x20</a:t>
            </a:r>
            <a:r>
              <a:rPr lang="en-US" sz="3200" dirty="0" smtClean="0">
                <a:latin typeface="Consolas" charset="0"/>
                <a:ea typeface="Consolas" charset="0"/>
                <a:cs typeface="Consolas" charset="0"/>
              </a:rPr>
              <a:t> 		  </a:t>
            </a:r>
            <a:r>
              <a:rPr lang="en-US" sz="3200" dirty="0" err="1" smtClean="0">
                <a:latin typeface="Consolas" charset="0"/>
                <a:ea typeface="Consolas" charset="0"/>
                <a:cs typeface="Consolas" charset="0"/>
              </a:rPr>
              <a:t>addiu</a:t>
            </a:r>
            <a:r>
              <a:rPr lang="en-US" sz="3200" dirty="0" smtClean="0">
                <a:latin typeface="Consolas" charset="0"/>
                <a:ea typeface="Consolas" charset="0"/>
                <a:cs typeface="Consolas" charset="0"/>
              </a:rPr>
              <a:t> </a:t>
            </a:r>
            <a:r>
              <a:rPr lang="en-US" sz="3200" dirty="0" smtClean="0">
                <a:latin typeface="Consolas" charset="0"/>
                <a:ea typeface="Consolas" charset="0"/>
                <a:cs typeface="Consolas" charset="0"/>
              </a:rPr>
              <a:t>r1, r0, 7	</a:t>
            </a:r>
            <a:r>
              <a:rPr lang="en-US" sz="3200" dirty="0" smtClean="0">
                <a:latin typeface="Consolas" charset="0"/>
                <a:ea typeface="Consolas" charset="0"/>
                <a:cs typeface="Consolas" charset="0"/>
              </a:rPr>
              <a:t># </a:t>
            </a:r>
            <a:r>
              <a:rPr lang="en-US" sz="3200" dirty="0" smtClean="0">
                <a:latin typeface="Consolas" charset="0"/>
                <a:ea typeface="Consolas" charset="0"/>
                <a:cs typeface="Consolas" charset="0"/>
              </a:rPr>
              <a:t>i = 7</a:t>
            </a:r>
          </a:p>
          <a:p>
            <a:r>
              <a:rPr lang="en-US" sz="3200" dirty="0" smtClean="0">
                <a:solidFill>
                  <a:srgbClr val="00B0F0"/>
                </a:solidFill>
                <a:latin typeface="Consolas" charset="0"/>
                <a:ea typeface="Consolas" charset="0"/>
                <a:cs typeface="Consolas" charset="0"/>
              </a:rPr>
              <a:t>x24</a:t>
            </a:r>
            <a:r>
              <a:rPr lang="en-US" sz="3200" dirty="0" smtClean="0">
                <a:latin typeface="Consolas" charset="0"/>
                <a:ea typeface="Consolas" charset="0"/>
                <a:cs typeface="Consolas" charset="0"/>
              </a:rPr>
              <a:t> </a:t>
            </a:r>
            <a:r>
              <a:rPr lang="en-US" sz="3200" dirty="0">
                <a:latin typeface="Consolas" charset="0"/>
                <a:ea typeface="Consolas" charset="0"/>
                <a:cs typeface="Consolas" charset="0"/>
              </a:rPr>
              <a:t>		  </a:t>
            </a:r>
            <a:r>
              <a:rPr lang="en-US" sz="3200" dirty="0" err="1" smtClean="0">
                <a:latin typeface="Consolas" charset="0"/>
                <a:ea typeface="Consolas" charset="0"/>
                <a:cs typeface="Consolas" charset="0"/>
              </a:rPr>
              <a:t>subi</a:t>
            </a:r>
            <a:r>
              <a:rPr lang="en-US" sz="3200" dirty="0" smtClean="0">
                <a:latin typeface="Consolas" charset="0"/>
                <a:ea typeface="Consolas" charset="0"/>
                <a:cs typeface="Consolas" charset="0"/>
              </a:rPr>
              <a:t> r2, r2, 1</a:t>
            </a:r>
            <a:r>
              <a:rPr lang="en-US" sz="3200" dirty="0">
                <a:latin typeface="Consolas" charset="0"/>
                <a:ea typeface="Consolas" charset="0"/>
                <a:cs typeface="Consolas" charset="0"/>
              </a:rPr>
              <a:t>		# </a:t>
            </a:r>
            <a:r>
              <a:rPr lang="en-US" sz="3200" dirty="0" smtClean="0">
                <a:latin typeface="Consolas" charset="0"/>
                <a:ea typeface="Consolas" charset="0"/>
                <a:cs typeface="Consolas" charset="0"/>
              </a:rPr>
              <a:t>n--</a:t>
            </a:r>
            <a:endParaRPr lang="en-US" sz="3200" dirty="0">
              <a:latin typeface="Consolas" charset="0"/>
              <a:ea typeface="Consolas" charset="0"/>
              <a:cs typeface="Consolas" charset="0"/>
            </a:endParaRPr>
          </a:p>
        </p:txBody>
      </p:sp>
      <p:sp>
        <p:nvSpPr>
          <p:cNvPr id="9" name="Rectangle 8"/>
          <p:cNvSpPr/>
          <p:nvPr/>
        </p:nvSpPr>
        <p:spPr>
          <a:xfrm>
            <a:off x="6822233" y="1080919"/>
            <a:ext cx="2286000" cy="2062103"/>
          </a:xfrm>
          <a:prstGeom prst="rect">
            <a:avLst/>
          </a:prstGeom>
        </p:spPr>
        <p:txBody>
          <a:bodyPr wrap="square">
            <a:spAutoFit/>
          </a:bodyPr>
          <a:lstStyle/>
          <a:p>
            <a:r>
              <a:rPr lang="en-US" sz="3200" i="1" dirty="0">
                <a:solidFill>
                  <a:srgbClr val="92D050"/>
                </a:solidFill>
                <a:latin typeface="Consolas" charset="0"/>
                <a:ea typeface="Consolas" charset="0"/>
                <a:cs typeface="Consolas" charset="0"/>
              </a:rPr>
              <a:t>i</a:t>
            </a:r>
            <a:r>
              <a:rPr lang="en-US" sz="3200" i="1" dirty="0" smtClean="0">
                <a:solidFill>
                  <a:srgbClr val="92D050"/>
                </a:solidFill>
                <a:latin typeface="Consolas" charset="0"/>
                <a:ea typeface="Consolas" charset="0"/>
                <a:cs typeface="Consolas" charset="0"/>
              </a:rPr>
              <a:t> </a:t>
            </a:r>
            <a:r>
              <a:rPr lang="en-US" sz="3200" i="1" dirty="0">
                <a:solidFill>
                  <a:srgbClr val="92D050"/>
                </a:solidFill>
                <a:latin typeface="Consolas" charset="0"/>
                <a:ea typeface="Consolas" charset="0"/>
                <a:cs typeface="Consolas" charset="0"/>
                <a:sym typeface="Wingdings"/>
              </a:rPr>
              <a:t> </a:t>
            </a:r>
            <a:r>
              <a:rPr lang="en-US" sz="3200" i="1" dirty="0" smtClean="0">
                <a:solidFill>
                  <a:srgbClr val="92D050"/>
                </a:solidFill>
                <a:latin typeface="Consolas" charset="0"/>
                <a:ea typeface="Consolas" charset="0"/>
                <a:cs typeface="Consolas" charset="0"/>
              </a:rPr>
              <a:t>r1</a:t>
            </a:r>
          </a:p>
          <a:p>
            <a:r>
              <a:rPr lang="en-US" sz="3200" i="1" dirty="0" smtClean="0">
                <a:solidFill>
                  <a:srgbClr val="92D050"/>
                </a:solidFill>
                <a:latin typeface="Consolas" charset="0"/>
                <a:ea typeface="Consolas" charset="0"/>
                <a:cs typeface="Consolas" charset="0"/>
              </a:rPr>
              <a:t>Assume:</a:t>
            </a:r>
          </a:p>
          <a:p>
            <a:r>
              <a:rPr lang="en-US" sz="3200" i="1" dirty="0" smtClean="0">
                <a:solidFill>
                  <a:srgbClr val="92D050"/>
                </a:solidFill>
                <a:latin typeface="Consolas" charset="0"/>
                <a:ea typeface="Consolas" charset="0"/>
                <a:cs typeface="Consolas" charset="0"/>
              </a:rPr>
              <a:t>n </a:t>
            </a:r>
            <a:r>
              <a:rPr lang="en-US" sz="3200" i="1" dirty="0" smtClean="0">
                <a:solidFill>
                  <a:srgbClr val="92D050"/>
                </a:solidFill>
                <a:latin typeface="Consolas" charset="0"/>
                <a:ea typeface="Consolas" charset="0"/>
                <a:cs typeface="Consolas" charset="0"/>
                <a:sym typeface="Wingdings"/>
              </a:rPr>
              <a:t></a:t>
            </a:r>
            <a:r>
              <a:rPr lang="en-US" sz="3200" i="1" dirty="0" smtClean="0">
                <a:solidFill>
                  <a:srgbClr val="92D050"/>
                </a:solidFill>
                <a:latin typeface="Consolas" charset="0"/>
                <a:ea typeface="Consolas" charset="0"/>
                <a:cs typeface="Consolas" charset="0"/>
              </a:rPr>
              <a:t> r2</a:t>
            </a:r>
          </a:p>
          <a:p>
            <a:r>
              <a:rPr lang="en-US" sz="3200" i="1" dirty="0" smtClean="0">
                <a:solidFill>
                  <a:srgbClr val="92D050"/>
                </a:solidFill>
                <a:latin typeface="Consolas" charset="0"/>
                <a:ea typeface="Consolas" charset="0"/>
                <a:cs typeface="Consolas" charset="0"/>
              </a:rPr>
              <a:t>max </a:t>
            </a:r>
            <a:r>
              <a:rPr lang="en-US" sz="3200" i="1" dirty="0" smtClean="0">
                <a:solidFill>
                  <a:srgbClr val="92D050"/>
                </a:solidFill>
                <a:latin typeface="Consolas" charset="0"/>
                <a:ea typeface="Consolas" charset="0"/>
                <a:cs typeface="Consolas" charset="0"/>
                <a:sym typeface="Wingdings"/>
              </a:rPr>
              <a:t> </a:t>
            </a:r>
            <a:r>
              <a:rPr lang="en-US" sz="3200" i="1" dirty="0" smtClean="0">
                <a:solidFill>
                  <a:srgbClr val="92D050"/>
                </a:solidFill>
                <a:latin typeface="Consolas" charset="0"/>
                <a:ea typeface="Consolas" charset="0"/>
                <a:cs typeface="Consolas" charset="0"/>
              </a:rPr>
              <a:t>r3</a:t>
            </a:r>
            <a:endParaRPr lang="en-US" sz="3200" i="1" dirty="0">
              <a:solidFill>
                <a:srgbClr val="92D050"/>
              </a:solidFill>
              <a:latin typeface="Consolas" charset="0"/>
              <a:ea typeface="Consolas" charset="0"/>
              <a:cs typeface="Consolas" charset="0"/>
            </a:endParaRPr>
          </a:p>
        </p:txBody>
      </p:sp>
    </p:spTree>
    <p:extLst>
      <p:ext uri="{BB962C8B-B14F-4D97-AF65-F5344CB8AC3E}">
        <p14:creationId xmlns:p14="http://schemas.microsoft.com/office/powerpoint/2010/main" val="395641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lstStyle/>
          <a:p>
            <a:r>
              <a:rPr lang="en-US" dirty="0" smtClean="0"/>
              <a:t>Control Hazards</a:t>
            </a:r>
            <a:endParaRPr lang="en-US" dirty="0"/>
          </a:p>
        </p:txBody>
      </p:sp>
      <p:sp>
        <p:nvSpPr>
          <p:cNvPr id="4" name="Content Placeholder 3"/>
          <p:cNvSpPr>
            <a:spLocks noGrp="1"/>
          </p:cNvSpPr>
          <p:nvPr>
            <p:ph idx="1"/>
            <p:custDataLst>
              <p:tags r:id="rId2"/>
            </p:custDataLst>
          </p:nvPr>
        </p:nvSpPr>
        <p:spPr/>
        <p:txBody>
          <a:bodyPr>
            <a:normAutofit/>
          </a:bodyPr>
          <a:lstStyle/>
          <a:p>
            <a:r>
              <a:rPr lang="en-US" sz="3000" dirty="0">
                <a:solidFill>
                  <a:schemeClr val="accent5">
                    <a:lumMod val="60000"/>
                    <a:lumOff val="40000"/>
                  </a:schemeClr>
                </a:solidFill>
              </a:rPr>
              <a:t>Control Hazards</a:t>
            </a:r>
          </a:p>
          <a:p>
            <a:pPr lvl="1"/>
            <a:r>
              <a:rPr lang="en-US" sz="2600" dirty="0"/>
              <a:t>instructions are fetched in stage 1 (IF)</a:t>
            </a:r>
          </a:p>
          <a:p>
            <a:pPr lvl="1"/>
            <a:r>
              <a:rPr lang="en-US" sz="2600" dirty="0"/>
              <a:t>branch and jump decisions occur in stage 3 (EX) </a:t>
            </a:r>
            <a:endParaRPr lang="en-US" sz="2600" dirty="0" smtClean="0"/>
          </a:p>
          <a:p>
            <a:pPr marL="457200" lvl="1" indent="0">
              <a:buNone/>
            </a:pPr>
            <a:r>
              <a:rPr lang="en-US" sz="2600" dirty="0" smtClean="0">
                <a:sym typeface="Wingdings"/>
              </a:rPr>
              <a:t> </a:t>
            </a:r>
            <a:r>
              <a:rPr lang="en-US" sz="2600" dirty="0" smtClean="0"/>
              <a:t>next </a:t>
            </a:r>
            <a:r>
              <a:rPr lang="en-US" sz="2600" dirty="0"/>
              <a:t>PC </a:t>
            </a:r>
            <a:r>
              <a:rPr lang="en-US" sz="2600" dirty="0" smtClean="0"/>
              <a:t>not </a:t>
            </a:r>
            <a:r>
              <a:rPr lang="en-US" sz="2600" dirty="0"/>
              <a:t>known until </a:t>
            </a:r>
            <a:r>
              <a:rPr lang="en-US" sz="2600" b="1" i="1" dirty="0"/>
              <a:t>2 cycles</a:t>
            </a:r>
            <a:r>
              <a:rPr lang="en-US" sz="2600" dirty="0"/>
              <a:t> </a:t>
            </a:r>
            <a:r>
              <a:rPr lang="en-US" sz="2600" i="1" dirty="0"/>
              <a:t>after</a:t>
            </a:r>
            <a:r>
              <a:rPr lang="en-US" sz="2600" dirty="0"/>
              <a:t> </a:t>
            </a:r>
            <a:r>
              <a:rPr lang="en-US" sz="2600" dirty="0" smtClean="0"/>
              <a:t>branch/jump</a:t>
            </a:r>
            <a:endParaRPr lang="en-US" sz="2800" dirty="0"/>
          </a:p>
          <a:p>
            <a:endParaRPr lang="en-US" sz="2800" dirty="0" smtClean="0"/>
          </a:p>
          <a:p>
            <a:r>
              <a:rPr lang="en-US" sz="2400" dirty="0" smtClean="0">
                <a:solidFill>
                  <a:srgbClr val="00B0F0"/>
                </a:solidFill>
                <a:latin typeface="Consolas" charset="0"/>
                <a:ea typeface="Consolas" charset="0"/>
                <a:cs typeface="Consolas" charset="0"/>
              </a:rPr>
              <a:t>x1C</a:t>
            </a:r>
            <a:r>
              <a:rPr lang="en-US" sz="2400" dirty="0" smtClean="0">
                <a:latin typeface="Consolas" charset="0"/>
                <a:ea typeface="Consolas" charset="0"/>
                <a:cs typeface="Consolas" charset="0"/>
              </a:rPr>
              <a:t>	</a:t>
            </a:r>
            <a:r>
              <a:rPr lang="en-US" sz="2400" dirty="0" err="1" smtClean="0">
                <a:latin typeface="Consolas" charset="0"/>
                <a:ea typeface="Consolas" charset="0"/>
                <a:cs typeface="Consolas" charset="0"/>
              </a:rPr>
              <a:t>blt</a:t>
            </a:r>
            <a:r>
              <a:rPr lang="en-US" sz="2400" dirty="0" smtClean="0">
                <a:latin typeface="Consolas" charset="0"/>
                <a:ea typeface="Consolas" charset="0"/>
                <a:cs typeface="Consolas" charset="0"/>
              </a:rPr>
              <a:t>  </a:t>
            </a:r>
            <a:r>
              <a:rPr lang="en-US" sz="2400" dirty="0">
                <a:latin typeface="Consolas" charset="0"/>
                <a:ea typeface="Consolas" charset="0"/>
                <a:cs typeface="Consolas" charset="0"/>
              </a:rPr>
              <a:t>r1, r3, </a:t>
            </a:r>
            <a:r>
              <a:rPr lang="en-US" sz="2400" dirty="0">
                <a:solidFill>
                  <a:schemeClr val="accent1"/>
                </a:solidFill>
                <a:latin typeface="Consolas" charset="0"/>
                <a:ea typeface="Consolas" charset="0"/>
                <a:cs typeface="Consolas" charset="0"/>
              </a:rPr>
              <a:t>Loop </a:t>
            </a:r>
            <a:endParaRPr lang="en-US" sz="2400" dirty="0" smtClean="0">
              <a:solidFill>
                <a:schemeClr val="accent1"/>
              </a:solidFill>
              <a:latin typeface="Consolas" charset="0"/>
              <a:ea typeface="Consolas" charset="0"/>
              <a:cs typeface="Consolas" charset="0"/>
            </a:endParaRPr>
          </a:p>
          <a:p>
            <a:r>
              <a:rPr lang="en-US" sz="2400" dirty="0">
                <a:solidFill>
                  <a:srgbClr val="00B0F0"/>
                </a:solidFill>
                <a:latin typeface="Consolas" charset="0"/>
                <a:ea typeface="Consolas" charset="0"/>
                <a:cs typeface="Consolas" charset="0"/>
              </a:rPr>
              <a:t>x20</a:t>
            </a:r>
            <a:r>
              <a:rPr lang="en-US" sz="2400" dirty="0">
                <a:latin typeface="Consolas" charset="0"/>
                <a:ea typeface="Consolas" charset="0"/>
                <a:cs typeface="Consolas" charset="0"/>
              </a:rPr>
              <a:t> </a:t>
            </a:r>
            <a:r>
              <a:rPr lang="en-US" sz="2400" dirty="0" smtClean="0">
                <a:latin typeface="Consolas" charset="0"/>
                <a:ea typeface="Consolas" charset="0"/>
                <a:cs typeface="Consolas" charset="0"/>
              </a:rPr>
              <a:t>	</a:t>
            </a:r>
            <a:r>
              <a:rPr lang="en-US" sz="2400" dirty="0" err="1" smtClean="0">
                <a:latin typeface="Consolas" charset="0"/>
                <a:ea typeface="Consolas" charset="0"/>
                <a:cs typeface="Consolas" charset="0"/>
              </a:rPr>
              <a:t>addiu</a:t>
            </a:r>
            <a:r>
              <a:rPr lang="en-US" sz="2400" dirty="0" smtClean="0">
                <a:latin typeface="Consolas" charset="0"/>
                <a:ea typeface="Consolas" charset="0"/>
                <a:cs typeface="Consolas" charset="0"/>
              </a:rPr>
              <a:t> </a:t>
            </a:r>
            <a:r>
              <a:rPr lang="en-US" sz="2400" dirty="0">
                <a:latin typeface="Consolas" charset="0"/>
                <a:ea typeface="Consolas" charset="0"/>
                <a:cs typeface="Consolas" charset="0"/>
              </a:rPr>
              <a:t>r1, r0, 7 </a:t>
            </a:r>
            <a:endParaRPr lang="en-US" sz="2400" dirty="0" smtClean="0">
              <a:latin typeface="Consolas" charset="0"/>
              <a:ea typeface="Consolas" charset="0"/>
              <a:cs typeface="Consolas" charset="0"/>
            </a:endParaRPr>
          </a:p>
          <a:p>
            <a:r>
              <a:rPr lang="en-US" sz="2400" dirty="0">
                <a:solidFill>
                  <a:srgbClr val="00B0F0"/>
                </a:solidFill>
                <a:latin typeface="Consolas" charset="0"/>
                <a:ea typeface="Consolas" charset="0"/>
                <a:cs typeface="Consolas" charset="0"/>
              </a:rPr>
              <a:t>x24</a:t>
            </a:r>
            <a:r>
              <a:rPr lang="en-US" sz="2800" dirty="0">
                <a:latin typeface="Consolas" charset="0"/>
                <a:ea typeface="Consolas" charset="0"/>
                <a:cs typeface="Consolas" charset="0"/>
              </a:rPr>
              <a:t> </a:t>
            </a:r>
            <a:r>
              <a:rPr lang="en-US" sz="2800" dirty="0" smtClean="0">
                <a:latin typeface="Consolas" charset="0"/>
                <a:ea typeface="Consolas" charset="0"/>
                <a:cs typeface="Consolas" charset="0"/>
              </a:rPr>
              <a:t>	</a:t>
            </a:r>
            <a:r>
              <a:rPr lang="en-US" sz="2400" dirty="0" err="1" smtClean="0">
                <a:latin typeface="Consolas" charset="0"/>
                <a:ea typeface="Consolas" charset="0"/>
                <a:cs typeface="Consolas" charset="0"/>
              </a:rPr>
              <a:t>subi</a:t>
            </a:r>
            <a:r>
              <a:rPr lang="en-US" sz="2400" dirty="0" smtClean="0">
                <a:latin typeface="Consolas" charset="0"/>
                <a:ea typeface="Consolas" charset="0"/>
                <a:cs typeface="Consolas" charset="0"/>
              </a:rPr>
              <a:t> </a:t>
            </a:r>
            <a:r>
              <a:rPr lang="en-US" sz="2400" dirty="0">
                <a:latin typeface="Consolas" charset="0"/>
                <a:ea typeface="Consolas" charset="0"/>
                <a:cs typeface="Consolas" charset="0"/>
              </a:rPr>
              <a:t>r2, r2, 1</a:t>
            </a:r>
            <a:r>
              <a:rPr lang="en-US" sz="2800" dirty="0">
                <a:latin typeface="Consolas" charset="0"/>
                <a:ea typeface="Consolas" charset="0"/>
                <a:cs typeface="Consolas" charset="0"/>
              </a:rPr>
              <a:t>	</a:t>
            </a:r>
            <a:endParaRPr lang="en-US" sz="2800" dirty="0" smtClean="0"/>
          </a:p>
          <a:p>
            <a:endParaRPr lang="en-US" sz="2800" dirty="0" smtClean="0"/>
          </a:p>
        </p:txBody>
      </p:sp>
      <p:sp>
        <p:nvSpPr>
          <p:cNvPr id="2" name="Slide Number Placeholder 1"/>
          <p:cNvSpPr>
            <a:spLocks noGrp="1"/>
          </p:cNvSpPr>
          <p:nvPr>
            <p:ph type="sldNum" sz="quarter" idx="12"/>
          </p:nvPr>
        </p:nvSpPr>
        <p:spPr/>
        <p:txBody>
          <a:bodyPr/>
          <a:lstStyle/>
          <a:p>
            <a:fld id="{DAD0A56F-BD0F-4BDF-9912-D1E89E9626C0}" type="slidenum">
              <a:rPr lang="en-US" smtClean="0"/>
              <a:t>133</a:t>
            </a:fld>
            <a:endParaRPr lang="en-US" dirty="0"/>
          </a:p>
        </p:txBody>
      </p:sp>
      <p:sp>
        <p:nvSpPr>
          <p:cNvPr id="5" name="Rectangle 4"/>
          <p:cNvSpPr/>
          <p:nvPr/>
        </p:nvSpPr>
        <p:spPr>
          <a:xfrm>
            <a:off x="5181600" y="3366984"/>
            <a:ext cx="3363293" cy="2677656"/>
          </a:xfrm>
          <a:prstGeom prst="rect">
            <a:avLst/>
          </a:prstGeom>
        </p:spPr>
        <p:txBody>
          <a:bodyPr wrap="none">
            <a:spAutoFit/>
          </a:bodyPr>
          <a:lstStyle/>
          <a:p>
            <a:r>
              <a:rPr lang="en-US" sz="2800" dirty="0" smtClean="0"/>
              <a:t>Branch </a:t>
            </a:r>
            <a:r>
              <a:rPr lang="en-US" sz="2800" b="1" i="1" u="sng" dirty="0">
                <a:solidFill>
                  <a:schemeClr val="accent5">
                    <a:lumMod val="60000"/>
                    <a:lumOff val="40000"/>
                  </a:schemeClr>
                </a:solidFill>
              </a:rPr>
              <a:t>not</a:t>
            </a:r>
            <a:r>
              <a:rPr lang="en-US" sz="2800" dirty="0"/>
              <a:t> taken</a:t>
            </a:r>
            <a:r>
              <a:rPr lang="en-US" sz="2800" dirty="0" smtClean="0"/>
              <a:t>?</a:t>
            </a:r>
          </a:p>
          <a:p>
            <a:r>
              <a:rPr lang="en-US" sz="2800" dirty="0"/>
              <a:t> </a:t>
            </a:r>
            <a:r>
              <a:rPr lang="en-US" sz="2800" dirty="0" smtClean="0"/>
              <a:t>  No Problem!</a:t>
            </a:r>
          </a:p>
          <a:p>
            <a:r>
              <a:rPr lang="en-US" sz="2800" dirty="0" smtClean="0"/>
              <a:t>Branch taken?</a:t>
            </a:r>
          </a:p>
          <a:p>
            <a:r>
              <a:rPr lang="en-US" sz="2800" dirty="0"/>
              <a:t> </a:t>
            </a:r>
            <a:r>
              <a:rPr lang="en-US" sz="2800" dirty="0" smtClean="0"/>
              <a:t>  Just fetched 2 </a:t>
            </a:r>
            <a:r>
              <a:rPr lang="en-US" sz="2800" dirty="0" err="1" smtClean="0"/>
              <a:t>addi’s</a:t>
            </a:r>
            <a:endParaRPr lang="is-IS" sz="2800" dirty="0" smtClean="0"/>
          </a:p>
          <a:p>
            <a:r>
              <a:rPr lang="is-IS" sz="2800" b="1" dirty="0">
                <a:solidFill>
                  <a:schemeClr val="accent1"/>
                </a:solidFill>
                <a:sym typeface="Wingdings"/>
              </a:rPr>
              <a:t> </a:t>
            </a:r>
            <a:r>
              <a:rPr lang="is-IS" sz="2800" b="1" dirty="0" smtClean="0">
                <a:solidFill>
                  <a:schemeClr val="accent1"/>
                </a:solidFill>
                <a:sym typeface="Wingdings"/>
              </a:rPr>
              <a:t>   </a:t>
            </a:r>
            <a:r>
              <a:rPr lang="is-IS" sz="2800" b="1" dirty="0" smtClean="0">
                <a:solidFill>
                  <a:schemeClr val="accent1"/>
                </a:solidFill>
              </a:rPr>
              <a:t>Zap &amp; Flush</a:t>
            </a:r>
          </a:p>
          <a:p>
            <a:endParaRPr lang="en-US" sz="2800" b="1" dirty="0">
              <a:solidFill>
                <a:schemeClr val="accent1"/>
              </a:solidFill>
            </a:endParaRPr>
          </a:p>
        </p:txBody>
      </p:sp>
    </p:spTree>
    <p:extLst>
      <p:ext uri="{BB962C8B-B14F-4D97-AF65-F5344CB8AC3E}">
        <p14:creationId xmlns:p14="http://schemas.microsoft.com/office/powerpoint/2010/main" val="94961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7" name="Straight Arrow Connector 286"/>
          <p:cNvCxnSpPr/>
          <p:nvPr>
            <p:custDataLst>
              <p:tags r:id="rId1"/>
            </p:custDataLst>
          </p:nvPr>
        </p:nvCxnSpPr>
        <p:spPr>
          <a:xfrm>
            <a:off x="2590800" y="4373086"/>
            <a:ext cx="0" cy="210391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5" name="Title 304"/>
          <p:cNvSpPr>
            <a:spLocks noGrp="1"/>
          </p:cNvSpPr>
          <p:nvPr>
            <p:ph type="title"/>
            <p:custDataLst>
              <p:tags r:id="rId2"/>
            </p:custDataLst>
          </p:nvPr>
        </p:nvSpPr>
        <p:spPr>
          <a:xfrm>
            <a:off x="228600" y="152400"/>
            <a:ext cx="6400800" cy="533400"/>
          </a:xfrm>
        </p:spPr>
        <p:txBody>
          <a:bodyPr/>
          <a:lstStyle/>
          <a:p>
            <a:r>
              <a:rPr lang="en-US" dirty="0" smtClean="0"/>
              <a:t>Zap &amp; Flush</a:t>
            </a:r>
            <a:endParaRPr lang="en-US" dirty="0"/>
          </a:p>
        </p:txBody>
      </p:sp>
      <p:sp>
        <p:nvSpPr>
          <p:cNvPr id="3" name="Slide Number Placeholder 2"/>
          <p:cNvSpPr>
            <a:spLocks noGrp="1"/>
          </p:cNvSpPr>
          <p:nvPr>
            <p:ph type="sldNum" sz="quarter" idx="12"/>
          </p:nvPr>
        </p:nvSpPr>
        <p:spPr/>
        <p:txBody>
          <a:bodyPr/>
          <a:lstStyle/>
          <a:p>
            <a:fld id="{DAD0A56F-BD0F-4BDF-9912-D1E89E9626C0}" type="slidenum">
              <a:rPr lang="en-US" smtClean="0"/>
              <a:t>134</a:t>
            </a:fld>
            <a:endParaRPr lang="en-US"/>
          </a:p>
        </p:txBody>
      </p:sp>
      <p:graphicFrame>
        <p:nvGraphicFramePr>
          <p:cNvPr id="223" name="Table 222"/>
          <p:cNvGraphicFramePr>
            <a:graphicFrameLocks noGrp="1"/>
          </p:cNvGraphicFramePr>
          <p:nvPr>
            <p:custDataLst>
              <p:tags r:id="rId3"/>
            </p:custDataLst>
            <p:extLst>
              <p:ext uri="{D42A27DB-BD31-4B8C-83A1-F6EECF244321}">
                <p14:modId xmlns:p14="http://schemas.microsoft.com/office/powerpoint/2010/main" val="459958848"/>
              </p:ext>
            </p:extLst>
          </p:nvPr>
        </p:nvGraphicFramePr>
        <p:xfrm>
          <a:off x="76201" y="4419600"/>
          <a:ext cx="8915398" cy="2052624"/>
        </p:xfrm>
        <a:graphic>
          <a:graphicData uri="http://schemas.openxmlformats.org/drawingml/2006/table">
            <a:tbl>
              <a:tblPr>
                <a:tableStyleId>{5C22544A-7EE6-4342-B048-85BDC9FD1C3A}</a:tableStyleId>
              </a:tblPr>
              <a:tblGrid>
                <a:gridCol w="457199">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587736">
                  <a:extLst>
                    <a:ext uri="{9D8B030D-6E8A-4147-A177-3AD203B41FA5}">
                      <a16:colId xmlns:a16="http://schemas.microsoft.com/office/drawing/2014/main" val="20002"/>
                    </a:ext>
                  </a:extLst>
                </a:gridCol>
                <a:gridCol w="852777">
                  <a:extLst>
                    <a:ext uri="{9D8B030D-6E8A-4147-A177-3AD203B41FA5}">
                      <a16:colId xmlns:a16="http://schemas.microsoft.com/office/drawing/2014/main" val="20003"/>
                    </a:ext>
                  </a:extLst>
                </a:gridCol>
                <a:gridCol w="775252">
                  <a:extLst>
                    <a:ext uri="{9D8B030D-6E8A-4147-A177-3AD203B41FA5}">
                      <a16:colId xmlns:a16="http://schemas.microsoft.com/office/drawing/2014/main" val="20004"/>
                    </a:ext>
                  </a:extLst>
                </a:gridCol>
                <a:gridCol w="852777">
                  <a:extLst>
                    <a:ext uri="{9D8B030D-6E8A-4147-A177-3AD203B41FA5}">
                      <a16:colId xmlns:a16="http://schemas.microsoft.com/office/drawing/2014/main" val="20005"/>
                    </a:ext>
                  </a:extLst>
                </a:gridCol>
                <a:gridCol w="775252">
                  <a:extLst>
                    <a:ext uri="{9D8B030D-6E8A-4147-A177-3AD203B41FA5}">
                      <a16:colId xmlns:a16="http://schemas.microsoft.com/office/drawing/2014/main" val="20006"/>
                    </a:ext>
                  </a:extLst>
                </a:gridCol>
                <a:gridCol w="775252">
                  <a:extLst>
                    <a:ext uri="{9D8B030D-6E8A-4147-A177-3AD203B41FA5}">
                      <a16:colId xmlns:a16="http://schemas.microsoft.com/office/drawing/2014/main" val="20007"/>
                    </a:ext>
                  </a:extLst>
                </a:gridCol>
                <a:gridCol w="852777">
                  <a:extLst>
                    <a:ext uri="{9D8B030D-6E8A-4147-A177-3AD203B41FA5}">
                      <a16:colId xmlns:a16="http://schemas.microsoft.com/office/drawing/2014/main" val="20008"/>
                    </a:ext>
                  </a:extLst>
                </a:gridCol>
                <a:gridCol w="852776">
                  <a:extLst>
                    <a:ext uri="{9D8B030D-6E8A-4147-A177-3AD203B41FA5}">
                      <a16:colId xmlns:a16="http://schemas.microsoft.com/office/drawing/2014/main" val="20009"/>
                    </a:ext>
                  </a:extLst>
                </a:gridCol>
              </a:tblGrid>
              <a:tr h="482904">
                <a:tc>
                  <a:txBody>
                    <a:bodyPr/>
                    <a:lstStyle/>
                    <a:p>
                      <a:pPr algn="r"/>
                      <a:r>
                        <a:rPr lang="en-US" sz="2400" dirty="0" smtClean="0">
                          <a:solidFill>
                            <a:srgbClr val="00B0F0"/>
                          </a:solidFill>
                          <a:latin typeface="Consolas" charset="0"/>
                          <a:ea typeface="Consolas" charset="0"/>
                          <a:cs typeface="Consolas" charset="0"/>
                        </a:rPr>
                        <a:t>1C</a:t>
                      </a:r>
                      <a:endParaRPr lang="en-US" sz="2400" dirty="0">
                        <a:solidFill>
                          <a:schemeClr val="accent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400" dirty="0" smtClean="0">
                          <a:solidFill>
                            <a:schemeClr val="bg1"/>
                          </a:solidFill>
                        </a:rPr>
                        <a:t> </a:t>
                      </a:r>
                      <a:r>
                        <a:rPr lang="en-US" sz="2400" dirty="0" err="1" smtClean="0">
                          <a:latin typeface="Consolas" charset="0"/>
                          <a:ea typeface="Consolas" charset="0"/>
                          <a:cs typeface="Consolas" charset="0"/>
                        </a:rPr>
                        <a:t>blt</a:t>
                      </a:r>
                      <a:r>
                        <a:rPr lang="en-US" sz="2400" dirty="0" smtClean="0">
                          <a:latin typeface="Consolas" charset="0"/>
                          <a:ea typeface="Consolas" charset="0"/>
                          <a:cs typeface="Consolas" charset="0"/>
                        </a:rPr>
                        <a:t> r1,r3,</a:t>
                      </a:r>
                      <a:r>
                        <a:rPr lang="en-US" sz="2400" dirty="0" smtClean="0">
                          <a:solidFill>
                            <a:schemeClr val="accent1"/>
                          </a:solidFill>
                          <a:latin typeface="Consolas" charset="0"/>
                          <a:ea typeface="Consolas" charset="0"/>
                          <a:cs typeface="Consolas" charset="0"/>
                        </a:rPr>
                        <a:t>L</a:t>
                      </a:r>
                      <a:endParaRPr lang="en-US" sz="2400" dirty="0">
                        <a:solidFill>
                          <a:schemeClr val="accent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pPr algn="r"/>
                      <a:r>
                        <a:rPr lang="en-US" sz="2400" dirty="0" smtClean="0">
                          <a:solidFill>
                            <a:srgbClr val="00B0F0"/>
                          </a:solidFill>
                          <a:latin typeface="Consolas" charset="0"/>
                          <a:ea typeface="Consolas" charset="0"/>
                          <a:cs typeface="Consolas" charset="0"/>
                        </a:rPr>
                        <a:t>20</a:t>
                      </a:r>
                      <a:endParaRPr lang="en-US" sz="2400" baseline="0" dirty="0" smtClean="0">
                        <a:solidFill>
                          <a:schemeClr val="bg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400" dirty="0" smtClean="0">
                          <a:solidFill>
                            <a:schemeClr val="bg1"/>
                          </a:solidFill>
                        </a:rPr>
                        <a:t> </a:t>
                      </a:r>
                      <a:r>
                        <a:rPr lang="en-US" sz="2200" dirty="0" err="1" smtClean="0">
                          <a:latin typeface="Consolas" charset="0"/>
                          <a:ea typeface="Consolas" charset="0"/>
                          <a:cs typeface="Consolas" charset="0"/>
                        </a:rPr>
                        <a:t>addiu</a:t>
                      </a:r>
                      <a:r>
                        <a:rPr lang="en-US" sz="2200" dirty="0" smtClean="0">
                          <a:latin typeface="Consolas" charset="0"/>
                          <a:ea typeface="Consolas" charset="0"/>
                          <a:cs typeface="Consolas" charset="0"/>
                        </a:rPr>
                        <a:t> </a:t>
                      </a:r>
                      <a:r>
                        <a:rPr lang="en-US" sz="2200" dirty="0" smtClean="0">
                          <a:latin typeface="Consolas" charset="0"/>
                          <a:ea typeface="Consolas" charset="0"/>
                          <a:cs typeface="Consolas" charset="0"/>
                        </a:rPr>
                        <a:t>r1,r0,7</a:t>
                      </a:r>
                      <a:endParaRPr lang="en-US" sz="2200" baseline="0" dirty="0" smtClean="0">
                        <a:solidFill>
                          <a:schemeClr val="bg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81000">
                <a:tc>
                  <a:txBody>
                    <a:bodyPr/>
                    <a:lstStyle/>
                    <a:p>
                      <a:pPr algn="r"/>
                      <a:r>
                        <a:rPr lang="en-US" sz="2400" dirty="0" smtClean="0">
                          <a:solidFill>
                            <a:srgbClr val="00B0F0"/>
                          </a:solidFill>
                          <a:latin typeface="Consolas" charset="0"/>
                          <a:ea typeface="Consolas" charset="0"/>
                          <a:cs typeface="Consolas" charset="0"/>
                        </a:rPr>
                        <a:t>24</a:t>
                      </a:r>
                      <a:endParaRPr lang="en-US" sz="2400" baseline="0" dirty="0" smtClean="0">
                        <a:solidFill>
                          <a:schemeClr val="bg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200" baseline="0" dirty="0" smtClean="0">
                          <a:solidFill>
                            <a:schemeClr val="bg1"/>
                          </a:solidFill>
                        </a:rPr>
                        <a:t> </a:t>
                      </a:r>
                      <a:r>
                        <a:rPr lang="en-US" sz="2200" baseline="0" dirty="0" err="1" smtClean="0">
                          <a:solidFill>
                            <a:schemeClr val="dk1"/>
                          </a:solidFill>
                          <a:latin typeface="Consolas" charset="0"/>
                          <a:ea typeface="Consolas" charset="0"/>
                          <a:cs typeface="Consolas" charset="0"/>
                        </a:rPr>
                        <a:t>sub</a:t>
                      </a:r>
                      <a:r>
                        <a:rPr lang="en-US" sz="2200" dirty="0" err="1" smtClean="0">
                          <a:latin typeface="Consolas" charset="0"/>
                          <a:ea typeface="Consolas" charset="0"/>
                          <a:cs typeface="Consolas" charset="0"/>
                        </a:rPr>
                        <a:t>i</a:t>
                      </a:r>
                      <a:r>
                        <a:rPr lang="en-US" sz="2200" dirty="0" smtClean="0">
                          <a:latin typeface="Consolas" charset="0"/>
                          <a:ea typeface="Consolas" charset="0"/>
                          <a:cs typeface="Consolas" charset="0"/>
                        </a:rPr>
                        <a:t> r2,r2,1</a:t>
                      </a:r>
                      <a:endParaRPr lang="en-US" sz="2200" baseline="0" dirty="0" smtClean="0">
                        <a:solidFill>
                          <a:schemeClr val="bg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400" dirty="0" smtClean="0">
                        <a:solidFill>
                          <a:schemeClr val="bg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solidFill>
                          <a:schemeClr val="bg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48619">
                <a:tc>
                  <a:txBody>
                    <a:bodyPr/>
                    <a:lstStyle/>
                    <a:p>
                      <a:endParaRPr lang="en-US" dirty="0">
                        <a:solidFill>
                          <a:schemeClr val="bg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en-US" dirty="0">
                        <a:solidFill>
                          <a:schemeClr val="bg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cxnSp>
        <p:nvCxnSpPr>
          <p:cNvPr id="134" name="Straight Arrow Connector 133"/>
          <p:cNvCxnSpPr/>
          <p:nvPr>
            <p:custDataLst>
              <p:tags r:id="rId4"/>
            </p:custDataLst>
          </p:nvPr>
        </p:nvCxnSpPr>
        <p:spPr>
          <a:xfrm>
            <a:off x="2590800" y="4372292"/>
            <a:ext cx="6477000"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6" name="Text Box 11"/>
          <p:cNvSpPr txBox="1">
            <a:spLocks noChangeArrowheads="1"/>
          </p:cNvSpPr>
          <p:nvPr>
            <p:custDataLst>
              <p:tags r:id="rId5"/>
            </p:custDataLst>
          </p:nvPr>
        </p:nvSpPr>
        <p:spPr bwMode="auto">
          <a:xfrm rot="16200000">
            <a:off x="76201" y="2184095"/>
            <a:ext cx="2286004" cy="304800"/>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8" name="Text Box 11"/>
          <p:cNvSpPr txBox="1">
            <a:spLocks noChangeArrowheads="1"/>
          </p:cNvSpPr>
          <p:nvPr>
            <p:custDataLst>
              <p:tags r:id="rId6"/>
            </p:custDataLst>
          </p:nvPr>
        </p:nvSpPr>
        <p:spPr bwMode="auto">
          <a:xfrm rot="16200000">
            <a:off x="1828804" y="2184093"/>
            <a:ext cx="2286004" cy="304804"/>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9" name="Line 43"/>
          <p:cNvSpPr>
            <a:spLocks noChangeShapeType="1"/>
          </p:cNvSpPr>
          <p:nvPr>
            <p:custDataLst>
              <p:tags r:id="rId7"/>
            </p:custDataLst>
          </p:nvPr>
        </p:nvSpPr>
        <p:spPr bwMode="auto">
          <a:xfrm>
            <a:off x="2514601" y="24888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0" name="Line 43"/>
          <p:cNvSpPr>
            <a:spLocks noChangeShapeType="1"/>
          </p:cNvSpPr>
          <p:nvPr>
            <p:custDataLst>
              <p:tags r:id="rId8"/>
            </p:custDataLst>
          </p:nvPr>
        </p:nvSpPr>
        <p:spPr bwMode="auto">
          <a:xfrm>
            <a:off x="2514601" y="16506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1" name="Text Box 11"/>
          <p:cNvSpPr txBox="1">
            <a:spLocks noChangeArrowheads="1"/>
          </p:cNvSpPr>
          <p:nvPr>
            <p:custDataLst>
              <p:tags r:id="rId9"/>
            </p:custDataLst>
          </p:nvPr>
        </p:nvSpPr>
        <p:spPr bwMode="auto">
          <a:xfrm rot="16200000">
            <a:off x="44958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2" name="Line 43"/>
          <p:cNvSpPr>
            <a:spLocks noChangeShapeType="1"/>
          </p:cNvSpPr>
          <p:nvPr>
            <p:custDataLst>
              <p:tags r:id="rId10"/>
            </p:custDataLst>
          </p:nvPr>
        </p:nvSpPr>
        <p:spPr bwMode="auto">
          <a:xfrm flipV="1">
            <a:off x="5257800" y="1955492"/>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3" name="Rectangle 19"/>
          <p:cNvSpPr>
            <a:spLocks noChangeArrowheads="1"/>
          </p:cNvSpPr>
          <p:nvPr>
            <p:custDataLst>
              <p:tags r:id="rId11"/>
            </p:custDataLst>
          </p:nvPr>
        </p:nvSpPr>
        <p:spPr bwMode="auto">
          <a:xfrm>
            <a:off x="4419599" y="2184094"/>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64" name="Freeform 63"/>
          <p:cNvSpPr/>
          <p:nvPr>
            <p:custDataLst>
              <p:tags r:id="rId12"/>
            </p:custDataLst>
          </p:nvPr>
        </p:nvSpPr>
        <p:spPr>
          <a:xfrm>
            <a:off x="4800600" y="1269694"/>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65" name="Line 43"/>
          <p:cNvSpPr>
            <a:spLocks noChangeShapeType="1"/>
          </p:cNvSpPr>
          <p:nvPr>
            <p:custDataLst>
              <p:tags r:id="rId13"/>
            </p:custDataLst>
          </p:nvPr>
        </p:nvSpPr>
        <p:spPr bwMode="auto">
          <a:xfrm flipV="1">
            <a:off x="4114800" y="2336497"/>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6" name="Line 43"/>
          <p:cNvSpPr>
            <a:spLocks noChangeShapeType="1"/>
          </p:cNvSpPr>
          <p:nvPr>
            <p:custDataLst>
              <p:tags r:id="rId14"/>
            </p:custDataLst>
          </p:nvPr>
        </p:nvSpPr>
        <p:spPr bwMode="auto">
          <a:xfrm>
            <a:off x="3124200" y="3098495"/>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7" name="Text Box 11"/>
          <p:cNvSpPr txBox="1">
            <a:spLocks noChangeArrowheads="1"/>
          </p:cNvSpPr>
          <p:nvPr>
            <p:custDataLst>
              <p:tags r:id="rId15"/>
            </p:custDataLst>
          </p:nvPr>
        </p:nvSpPr>
        <p:spPr bwMode="auto">
          <a:xfrm rot="16200000">
            <a:off x="66294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8" name="Rectangle 4"/>
          <p:cNvSpPr>
            <a:spLocks noChangeArrowheads="1"/>
          </p:cNvSpPr>
          <p:nvPr>
            <p:custDataLst>
              <p:tags r:id="rId16"/>
            </p:custDataLst>
          </p:nvPr>
        </p:nvSpPr>
        <p:spPr bwMode="auto">
          <a:xfrm>
            <a:off x="6248400" y="2412693"/>
            <a:ext cx="838201"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latin typeface="Calibri"/>
              </a:rPr>
              <a:t>data</a:t>
            </a:r>
            <a:br>
              <a:rPr lang="en-US" sz="2400" dirty="0" smtClean="0">
                <a:solidFill>
                  <a:srgbClr val="FFFFFF"/>
                </a:solidFill>
                <a:latin typeface="Calibri"/>
              </a:rPr>
            </a:br>
            <a:r>
              <a:rPr lang="en-US" sz="2400" dirty="0" err="1" smtClean="0">
                <a:solidFill>
                  <a:srgbClr val="FFFFFF"/>
                </a:solidFill>
                <a:latin typeface="Calibri"/>
              </a:rPr>
              <a:t>mem</a:t>
            </a:r>
            <a:endParaRPr lang="en-US" sz="2400" dirty="0">
              <a:solidFill>
                <a:srgbClr val="FFFFFF"/>
              </a:solidFill>
              <a:latin typeface="Calibri"/>
            </a:endParaRPr>
          </a:p>
        </p:txBody>
      </p:sp>
      <p:sp>
        <p:nvSpPr>
          <p:cNvPr id="69" name="Text Box 11"/>
          <p:cNvSpPr txBox="1">
            <a:spLocks noChangeArrowheads="1"/>
          </p:cNvSpPr>
          <p:nvPr>
            <p:custDataLst>
              <p:tags r:id="rId17"/>
            </p:custDataLst>
          </p:nvPr>
        </p:nvSpPr>
        <p:spPr bwMode="auto">
          <a:xfrm rot="16200000">
            <a:off x="2743202" y="2946094"/>
            <a:ext cx="457201" cy="304801"/>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70" name="Line 43"/>
          <p:cNvSpPr>
            <a:spLocks noChangeShapeType="1"/>
          </p:cNvSpPr>
          <p:nvPr>
            <p:custDataLst>
              <p:tags r:id="rId18"/>
            </p:custDataLst>
          </p:nvPr>
        </p:nvSpPr>
        <p:spPr bwMode="auto">
          <a:xfrm flipV="1">
            <a:off x="4114800" y="1498289"/>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1" name="Line 43"/>
          <p:cNvSpPr>
            <a:spLocks noChangeShapeType="1"/>
          </p:cNvSpPr>
          <p:nvPr>
            <p:custDataLst>
              <p:tags r:id="rId19"/>
            </p:custDataLst>
          </p:nvPr>
        </p:nvSpPr>
        <p:spPr bwMode="auto">
          <a:xfrm>
            <a:off x="4648200" y="2565094"/>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72" name="Line 43"/>
          <p:cNvSpPr>
            <a:spLocks noChangeShapeType="1"/>
          </p:cNvSpPr>
          <p:nvPr>
            <p:custDataLst>
              <p:tags r:id="rId20"/>
            </p:custDataLst>
          </p:nvPr>
        </p:nvSpPr>
        <p:spPr bwMode="auto">
          <a:xfrm flipV="1">
            <a:off x="5791200" y="1955493"/>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3" name="Line 43"/>
          <p:cNvSpPr>
            <a:spLocks noChangeShapeType="1"/>
          </p:cNvSpPr>
          <p:nvPr>
            <p:custDataLst>
              <p:tags r:id="rId21"/>
            </p:custDataLst>
          </p:nvPr>
        </p:nvSpPr>
        <p:spPr bwMode="auto">
          <a:xfrm flipV="1">
            <a:off x="5791200" y="2946094"/>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4" name="Line 43"/>
          <p:cNvSpPr>
            <a:spLocks noChangeShapeType="1"/>
          </p:cNvSpPr>
          <p:nvPr>
            <p:custDataLst>
              <p:tags r:id="rId22"/>
            </p:custDataLst>
          </p:nvPr>
        </p:nvSpPr>
        <p:spPr bwMode="auto">
          <a:xfrm flipV="1">
            <a:off x="7086600" y="2946094"/>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5" name="Line 43"/>
          <p:cNvSpPr>
            <a:spLocks noChangeShapeType="1"/>
          </p:cNvSpPr>
          <p:nvPr>
            <p:custDataLst>
              <p:tags r:id="rId23"/>
            </p:custDataLst>
          </p:nvPr>
        </p:nvSpPr>
        <p:spPr bwMode="auto">
          <a:xfrm flipV="1">
            <a:off x="7924801" y="2946093"/>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6" name="Line 43"/>
          <p:cNvSpPr>
            <a:spLocks noChangeShapeType="1"/>
          </p:cNvSpPr>
          <p:nvPr>
            <p:custDataLst>
              <p:tags r:id="rId24"/>
            </p:custDataLst>
          </p:nvPr>
        </p:nvSpPr>
        <p:spPr bwMode="auto">
          <a:xfrm flipV="1">
            <a:off x="7924801" y="1955494"/>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11" name="Text Box 11"/>
          <p:cNvSpPr txBox="1">
            <a:spLocks noChangeArrowheads="1"/>
          </p:cNvSpPr>
          <p:nvPr>
            <p:custDataLst>
              <p:tags r:id="rId25"/>
            </p:custDataLst>
          </p:nvPr>
        </p:nvSpPr>
        <p:spPr bwMode="auto">
          <a:xfrm rot="16200000">
            <a:off x="2743202" y="2336495"/>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6" name="Text Box 11"/>
          <p:cNvSpPr txBox="1">
            <a:spLocks noChangeArrowheads="1"/>
          </p:cNvSpPr>
          <p:nvPr>
            <p:custDataLst>
              <p:tags r:id="rId26"/>
            </p:custDataLst>
          </p:nvPr>
        </p:nvSpPr>
        <p:spPr bwMode="auto">
          <a:xfrm rot="16200000">
            <a:off x="2743201" y="1498293"/>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7" name="Text Box 11"/>
          <p:cNvSpPr txBox="1">
            <a:spLocks noChangeArrowheads="1"/>
          </p:cNvSpPr>
          <p:nvPr>
            <p:custDataLst>
              <p:tags r:id="rId27"/>
            </p:custDataLst>
          </p:nvPr>
        </p:nvSpPr>
        <p:spPr bwMode="auto">
          <a:xfrm rot="16200000">
            <a:off x="5410204" y="2793694"/>
            <a:ext cx="457200" cy="304799"/>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8" name="Text Box 11"/>
          <p:cNvSpPr txBox="1">
            <a:spLocks noChangeArrowheads="1"/>
          </p:cNvSpPr>
          <p:nvPr>
            <p:custDataLst>
              <p:tags r:id="rId28"/>
            </p:custDataLst>
          </p:nvPr>
        </p:nvSpPr>
        <p:spPr bwMode="auto">
          <a:xfrm rot="16200000">
            <a:off x="5410199"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9" name="Text Box 11"/>
          <p:cNvSpPr txBox="1">
            <a:spLocks noChangeArrowheads="1"/>
          </p:cNvSpPr>
          <p:nvPr>
            <p:custDataLst>
              <p:tags r:id="rId29"/>
            </p:custDataLst>
          </p:nvPr>
        </p:nvSpPr>
        <p:spPr bwMode="auto">
          <a:xfrm rot="16200000">
            <a:off x="7543801" y="2793693"/>
            <a:ext cx="457200"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20" name="Text Box 11"/>
          <p:cNvSpPr txBox="1">
            <a:spLocks noChangeArrowheads="1"/>
          </p:cNvSpPr>
          <p:nvPr>
            <p:custDataLst>
              <p:tags r:id="rId30"/>
            </p:custDataLst>
          </p:nvPr>
        </p:nvSpPr>
        <p:spPr bwMode="auto">
          <a:xfrm rot="16200000">
            <a:off x="7543800"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21" name="Line 43"/>
          <p:cNvSpPr>
            <a:spLocks noChangeShapeType="1"/>
          </p:cNvSpPr>
          <p:nvPr>
            <p:custDataLst>
              <p:tags r:id="rId31"/>
            </p:custDataLst>
          </p:nvPr>
        </p:nvSpPr>
        <p:spPr bwMode="auto">
          <a:xfrm>
            <a:off x="6629400" y="1955494"/>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solidFill>
                <a:srgbClr val="000000"/>
              </a:solidFill>
              <a:latin typeface="Calibri"/>
            </a:endParaRPr>
          </a:p>
        </p:txBody>
      </p:sp>
      <p:sp>
        <p:nvSpPr>
          <p:cNvPr id="122" name="Rectangle 4"/>
          <p:cNvSpPr>
            <a:spLocks noChangeArrowheads="1"/>
          </p:cNvSpPr>
          <p:nvPr>
            <p:custDataLst>
              <p:tags r:id="rId32"/>
            </p:custDataLst>
          </p:nvPr>
        </p:nvSpPr>
        <p:spPr bwMode="auto">
          <a:xfrm>
            <a:off x="152400" y="1269697"/>
            <a:ext cx="762000"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latin typeface="Arial Narrow" charset="0"/>
                <a:ea typeface="Arial Narrow" charset="0"/>
                <a:cs typeface="Arial Narrow" charset="0"/>
              </a:rPr>
              <a:t>inst</a:t>
            </a:r>
            <a:br>
              <a:rPr lang="en-US" sz="2400" dirty="0" smtClean="0">
                <a:solidFill>
                  <a:srgbClr val="FFFFFF"/>
                </a:solidFill>
                <a:latin typeface="Arial Narrow" charset="0"/>
                <a:ea typeface="Arial Narrow" charset="0"/>
                <a:cs typeface="Arial Narrow" charset="0"/>
              </a:rPr>
            </a:br>
            <a:r>
              <a:rPr lang="en-US" sz="2400" dirty="0" err="1" smtClean="0">
                <a:solidFill>
                  <a:srgbClr val="FFFFFF"/>
                </a:solidFill>
                <a:latin typeface="Arial Narrow" charset="0"/>
                <a:ea typeface="Arial Narrow" charset="0"/>
                <a:cs typeface="Arial Narrow" charset="0"/>
              </a:rPr>
              <a:t>mem</a:t>
            </a:r>
            <a:endParaRPr lang="en-US" sz="2400" dirty="0">
              <a:solidFill>
                <a:srgbClr val="FFFFFF"/>
              </a:solidFill>
              <a:latin typeface="Arial Narrow" charset="0"/>
              <a:ea typeface="Arial Narrow" charset="0"/>
              <a:cs typeface="Arial Narrow" charset="0"/>
            </a:endParaRPr>
          </a:p>
        </p:txBody>
      </p:sp>
      <p:sp>
        <p:nvSpPr>
          <p:cNvPr id="123" name="Rectangle 19"/>
          <p:cNvSpPr>
            <a:spLocks noChangeArrowheads="1"/>
          </p:cNvSpPr>
          <p:nvPr>
            <p:custDataLst>
              <p:tags r:id="rId33"/>
            </p:custDataLst>
          </p:nvPr>
        </p:nvSpPr>
        <p:spPr bwMode="auto">
          <a:xfrm>
            <a:off x="8229601" y="1803094"/>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grpSp>
        <p:nvGrpSpPr>
          <p:cNvPr id="2" name="Group 110"/>
          <p:cNvGrpSpPr/>
          <p:nvPr>
            <p:custDataLst>
              <p:tags r:id="rId34"/>
            </p:custDataLst>
          </p:nvPr>
        </p:nvGrpSpPr>
        <p:grpSpPr>
          <a:xfrm>
            <a:off x="1752600" y="1422096"/>
            <a:ext cx="762001" cy="1295400"/>
            <a:chOff x="2590798" y="914401"/>
            <a:chExt cx="762001" cy="1295400"/>
          </a:xfrm>
          <a:noFill/>
        </p:grpSpPr>
        <p:sp>
          <p:nvSpPr>
            <p:cNvPr id="125" name="Rectangle 22"/>
            <p:cNvSpPr>
              <a:spLocks noChangeArrowheads="1"/>
            </p:cNvSpPr>
            <p:nvPr>
              <p:custDataLst>
                <p:tags r:id="rId70"/>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rgbClr val="FFFFFF"/>
                </a:solidFill>
                <a:latin typeface="Calibri"/>
              </a:endParaRPr>
            </a:p>
          </p:txBody>
        </p:sp>
        <p:sp>
          <p:nvSpPr>
            <p:cNvPr id="126" name="TextBox 125"/>
            <p:cNvSpPr txBox="1"/>
            <p:nvPr>
              <p:custDataLst>
                <p:tags r:id="rId71"/>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rgbClr val="FFFFFF"/>
                  </a:solidFill>
                  <a:latin typeface="Calibri"/>
                </a:rPr>
                <a:t>D</a:t>
              </a:r>
            </a:p>
          </p:txBody>
        </p:sp>
        <p:sp>
          <p:nvSpPr>
            <p:cNvPr id="127" name="TextBox 126"/>
            <p:cNvSpPr txBox="1"/>
            <p:nvPr>
              <p:custDataLst>
                <p:tags r:id="rId72"/>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latin typeface="Calibri"/>
                </a:rPr>
                <a:t>B</a:t>
              </a:r>
            </a:p>
          </p:txBody>
        </p:sp>
        <p:sp>
          <p:nvSpPr>
            <p:cNvPr id="128" name="TextBox 127"/>
            <p:cNvSpPr txBox="1"/>
            <p:nvPr>
              <p:custDataLst>
                <p:tags r:id="rId73"/>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latin typeface="Calibri"/>
                </a:rPr>
                <a:t>A</a:t>
              </a:r>
            </a:p>
          </p:txBody>
        </p:sp>
      </p:grpSp>
      <p:sp>
        <p:nvSpPr>
          <p:cNvPr id="129" name="Rectangle 19"/>
          <p:cNvSpPr>
            <a:spLocks noChangeArrowheads="1"/>
          </p:cNvSpPr>
          <p:nvPr>
            <p:custDataLst>
              <p:tags r:id="rId35"/>
            </p:custDataLst>
          </p:nvPr>
        </p:nvSpPr>
        <p:spPr bwMode="auto">
          <a:xfrm>
            <a:off x="3962400" y="1955497"/>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30" name="Rectangle 19"/>
          <p:cNvSpPr>
            <a:spLocks noChangeArrowheads="1"/>
          </p:cNvSpPr>
          <p:nvPr>
            <p:custDataLst>
              <p:tags r:id="rId36"/>
            </p:custDataLst>
          </p:nvPr>
        </p:nvSpPr>
        <p:spPr bwMode="auto">
          <a:xfrm>
            <a:off x="3962400" y="1117297"/>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31" name="Line 43"/>
          <p:cNvSpPr>
            <a:spLocks noChangeShapeType="1"/>
          </p:cNvSpPr>
          <p:nvPr>
            <p:custDataLst>
              <p:tags r:id="rId37"/>
            </p:custDataLst>
          </p:nvPr>
        </p:nvSpPr>
        <p:spPr bwMode="auto">
          <a:xfrm flipV="1">
            <a:off x="3124200" y="1650697"/>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2" name="Line 43"/>
          <p:cNvSpPr>
            <a:spLocks noChangeShapeType="1"/>
          </p:cNvSpPr>
          <p:nvPr>
            <p:custDataLst>
              <p:tags r:id="rId38"/>
            </p:custDataLst>
          </p:nvPr>
        </p:nvSpPr>
        <p:spPr bwMode="auto">
          <a:xfrm flipV="1">
            <a:off x="3352800" y="2260296"/>
            <a:ext cx="6096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3" name="Line 43"/>
          <p:cNvSpPr>
            <a:spLocks noChangeShapeType="1"/>
          </p:cNvSpPr>
          <p:nvPr>
            <p:custDataLst>
              <p:tags r:id="rId39"/>
            </p:custDataLst>
          </p:nvPr>
        </p:nvSpPr>
        <p:spPr bwMode="auto">
          <a:xfrm flipV="1">
            <a:off x="3581400" y="2031696"/>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5" name="Line 43"/>
          <p:cNvSpPr>
            <a:spLocks noChangeShapeType="1"/>
          </p:cNvSpPr>
          <p:nvPr>
            <p:custDataLst>
              <p:tags r:id="rId40"/>
            </p:custDataLst>
          </p:nvPr>
        </p:nvSpPr>
        <p:spPr bwMode="auto">
          <a:xfrm>
            <a:off x="3124200" y="2488895"/>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6" name="Line 43"/>
          <p:cNvSpPr>
            <a:spLocks noChangeShapeType="1"/>
          </p:cNvSpPr>
          <p:nvPr>
            <p:custDataLst>
              <p:tags r:id="rId41"/>
            </p:custDataLst>
          </p:nvPr>
        </p:nvSpPr>
        <p:spPr bwMode="auto">
          <a:xfrm flipH="1" flipV="1">
            <a:off x="3581400" y="888697"/>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37" name="Line 43"/>
          <p:cNvSpPr>
            <a:spLocks noChangeShapeType="1"/>
          </p:cNvSpPr>
          <p:nvPr>
            <p:custDataLst>
              <p:tags r:id="rId42"/>
            </p:custDataLst>
          </p:nvPr>
        </p:nvSpPr>
        <p:spPr bwMode="auto">
          <a:xfrm flipH="1">
            <a:off x="6096000" y="888697"/>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38" name="Line 43"/>
          <p:cNvSpPr>
            <a:spLocks noChangeShapeType="1"/>
          </p:cNvSpPr>
          <p:nvPr>
            <p:custDataLst>
              <p:tags r:id="rId43"/>
            </p:custDataLst>
          </p:nvPr>
        </p:nvSpPr>
        <p:spPr bwMode="auto">
          <a:xfrm flipV="1">
            <a:off x="3352800" y="1422097"/>
            <a:ext cx="6096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41" name="Line 43"/>
          <p:cNvSpPr>
            <a:spLocks noChangeShapeType="1"/>
          </p:cNvSpPr>
          <p:nvPr>
            <p:custDataLst>
              <p:tags r:id="rId44"/>
            </p:custDataLst>
          </p:nvPr>
        </p:nvSpPr>
        <p:spPr bwMode="auto">
          <a:xfrm flipV="1">
            <a:off x="3581400" y="888695"/>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2" name="Line 43"/>
          <p:cNvSpPr>
            <a:spLocks noChangeShapeType="1"/>
          </p:cNvSpPr>
          <p:nvPr>
            <p:custDataLst>
              <p:tags r:id="rId45"/>
            </p:custDataLst>
          </p:nvPr>
        </p:nvSpPr>
        <p:spPr bwMode="auto">
          <a:xfrm flipV="1">
            <a:off x="3581400" y="1193497"/>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43" name="Line 43"/>
          <p:cNvSpPr>
            <a:spLocks noChangeShapeType="1"/>
          </p:cNvSpPr>
          <p:nvPr>
            <p:custDataLst>
              <p:tags r:id="rId46"/>
            </p:custDataLst>
          </p:nvPr>
        </p:nvSpPr>
        <p:spPr bwMode="auto">
          <a:xfrm>
            <a:off x="8458201" y="2488894"/>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4" name="Line 43"/>
          <p:cNvSpPr>
            <a:spLocks noChangeShapeType="1"/>
          </p:cNvSpPr>
          <p:nvPr>
            <p:custDataLst>
              <p:tags r:id="rId47"/>
            </p:custDataLst>
          </p:nvPr>
        </p:nvSpPr>
        <p:spPr bwMode="auto">
          <a:xfrm>
            <a:off x="8839200" y="736297"/>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5" name="Line 43"/>
          <p:cNvSpPr>
            <a:spLocks noChangeShapeType="1"/>
          </p:cNvSpPr>
          <p:nvPr>
            <p:custDataLst>
              <p:tags r:id="rId48"/>
            </p:custDataLst>
          </p:nvPr>
        </p:nvSpPr>
        <p:spPr bwMode="auto">
          <a:xfrm flipH="1" flipV="1">
            <a:off x="1523999" y="736297"/>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6" name="Line 43"/>
          <p:cNvSpPr>
            <a:spLocks noChangeShapeType="1"/>
          </p:cNvSpPr>
          <p:nvPr>
            <p:custDataLst>
              <p:tags r:id="rId49"/>
            </p:custDataLst>
          </p:nvPr>
        </p:nvSpPr>
        <p:spPr bwMode="auto">
          <a:xfrm flipV="1">
            <a:off x="3352800" y="736297"/>
            <a:ext cx="0" cy="15240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47" name="Line 43"/>
          <p:cNvSpPr>
            <a:spLocks noChangeShapeType="1"/>
          </p:cNvSpPr>
          <p:nvPr>
            <p:custDataLst>
              <p:tags r:id="rId50"/>
            </p:custDataLst>
          </p:nvPr>
        </p:nvSpPr>
        <p:spPr bwMode="auto">
          <a:xfrm flipH="1">
            <a:off x="1524000" y="736297"/>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8" name="Line 43"/>
          <p:cNvSpPr>
            <a:spLocks noChangeShapeType="1"/>
          </p:cNvSpPr>
          <p:nvPr>
            <p:custDataLst>
              <p:tags r:id="rId51"/>
            </p:custDataLst>
          </p:nvPr>
        </p:nvSpPr>
        <p:spPr bwMode="auto">
          <a:xfrm>
            <a:off x="1524000" y="2031697"/>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93" name="Line 8"/>
          <p:cNvSpPr>
            <a:spLocks noChangeShapeType="1"/>
          </p:cNvSpPr>
          <p:nvPr>
            <p:custDataLst>
              <p:tags r:id="rId52"/>
            </p:custDataLst>
          </p:nvPr>
        </p:nvSpPr>
        <p:spPr bwMode="auto">
          <a:xfrm>
            <a:off x="304800" y="2184097"/>
            <a:ext cx="0" cy="6096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solidFill>
                <a:srgbClr val="000000"/>
              </a:solidFill>
              <a:latin typeface="Calibri"/>
            </a:endParaRPr>
          </a:p>
        </p:txBody>
      </p:sp>
      <p:sp>
        <p:nvSpPr>
          <p:cNvPr id="94" name="Text Box 11"/>
          <p:cNvSpPr txBox="1">
            <a:spLocks noChangeArrowheads="1"/>
          </p:cNvSpPr>
          <p:nvPr>
            <p:custDataLst>
              <p:tags r:id="rId53"/>
            </p:custDataLst>
          </p:nvPr>
        </p:nvSpPr>
        <p:spPr bwMode="auto">
          <a:xfrm>
            <a:off x="76200" y="2793697"/>
            <a:ext cx="457200" cy="294620"/>
          </a:xfrm>
          <a:prstGeom prst="rect">
            <a:avLst/>
          </a:prstGeom>
          <a:no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95" name="Line 21"/>
          <p:cNvSpPr>
            <a:spLocks noChangeShapeType="1"/>
          </p:cNvSpPr>
          <p:nvPr>
            <p:custDataLst>
              <p:tags r:id="rId54"/>
            </p:custDataLst>
          </p:nvPr>
        </p:nvSpPr>
        <p:spPr bwMode="auto">
          <a:xfrm>
            <a:off x="304800" y="3098496"/>
            <a:ext cx="0" cy="6096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96" name="Line 18"/>
          <p:cNvSpPr>
            <a:spLocks noChangeShapeType="1"/>
          </p:cNvSpPr>
          <p:nvPr>
            <p:custDataLst>
              <p:tags r:id="rId55"/>
            </p:custDataLst>
          </p:nvPr>
        </p:nvSpPr>
        <p:spPr bwMode="auto">
          <a:xfrm flipV="1">
            <a:off x="304800" y="2488896"/>
            <a:ext cx="152400" cy="3"/>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solidFill>
                <a:srgbClr val="000000"/>
              </a:solidFill>
              <a:latin typeface="Calibri"/>
            </a:endParaRPr>
          </a:p>
        </p:txBody>
      </p:sp>
      <p:grpSp>
        <p:nvGrpSpPr>
          <p:cNvPr id="97" name="Group 96"/>
          <p:cNvGrpSpPr/>
          <p:nvPr>
            <p:custDataLst>
              <p:tags r:id="rId56"/>
            </p:custDataLst>
          </p:nvPr>
        </p:nvGrpSpPr>
        <p:grpSpPr>
          <a:xfrm>
            <a:off x="457200" y="2260297"/>
            <a:ext cx="304800" cy="457200"/>
            <a:chOff x="868680" y="2971800"/>
            <a:chExt cx="304800" cy="304800"/>
          </a:xfrm>
          <a:noFill/>
        </p:grpSpPr>
        <p:sp>
          <p:nvSpPr>
            <p:cNvPr id="98" name="Freeform 97"/>
            <p:cNvSpPr/>
            <p:nvPr>
              <p:custDataLst>
                <p:tags r:id="rId68"/>
              </p:custDataLst>
            </p:nvPr>
          </p:nvSpPr>
          <p:spPr>
            <a:xfrm>
              <a:off x="86868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grpFill/>
            <a:ln w="254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99" name="Text Box 11"/>
            <p:cNvSpPr txBox="1">
              <a:spLocks noChangeArrowheads="1"/>
            </p:cNvSpPr>
            <p:nvPr>
              <p:custDataLst>
                <p:tags r:id="rId69"/>
              </p:custDataLst>
            </p:nvPr>
          </p:nvSpPr>
          <p:spPr bwMode="auto">
            <a:xfrm>
              <a:off x="960121" y="3002753"/>
              <a:ext cx="152400" cy="228600"/>
            </a:xfrm>
            <a:prstGeom prst="rect">
              <a:avLst/>
            </a:prstGeom>
            <a:grpFill/>
            <a:ln w="25400" algn="ctr">
              <a:noFill/>
              <a:miter lim="800000"/>
              <a:headEnd/>
              <a:tailEnd/>
            </a:ln>
            <a:effectLst/>
          </p:spPr>
          <p:txBody>
            <a:bodyPr wrap="none" lIns="0" tIns="0" rIns="0" bIns="0" anchor="ctr" anchorCtr="1">
              <a:noAutofit/>
            </a:bodyPr>
            <a:lstStyle/>
            <a:p>
              <a:pPr algn="ctr">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00" name="Line 18"/>
          <p:cNvSpPr>
            <a:spLocks noChangeShapeType="1"/>
          </p:cNvSpPr>
          <p:nvPr>
            <p:custDataLst>
              <p:tags r:id="rId57"/>
            </p:custDataLst>
          </p:nvPr>
        </p:nvSpPr>
        <p:spPr bwMode="auto">
          <a:xfrm>
            <a:off x="762001" y="2488897"/>
            <a:ext cx="1524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01" name="Rectangle 19"/>
          <p:cNvSpPr>
            <a:spLocks noChangeArrowheads="1"/>
          </p:cNvSpPr>
          <p:nvPr>
            <p:custDataLst>
              <p:tags r:id="rId58"/>
            </p:custDataLst>
          </p:nvPr>
        </p:nvSpPr>
        <p:spPr bwMode="auto">
          <a:xfrm rot="10800000">
            <a:off x="457200" y="3250897"/>
            <a:ext cx="152399" cy="9144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02" name="Line 21"/>
          <p:cNvSpPr>
            <a:spLocks noChangeShapeType="1"/>
          </p:cNvSpPr>
          <p:nvPr>
            <p:custDataLst>
              <p:tags r:id="rId59"/>
            </p:custDataLst>
          </p:nvPr>
        </p:nvSpPr>
        <p:spPr bwMode="auto">
          <a:xfrm>
            <a:off x="914400" y="2488897"/>
            <a:ext cx="1" cy="83820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03" name="Line 21"/>
          <p:cNvSpPr>
            <a:spLocks noChangeShapeType="1"/>
          </p:cNvSpPr>
          <p:nvPr>
            <p:custDataLst>
              <p:tags r:id="rId60"/>
            </p:custDataLst>
          </p:nvPr>
        </p:nvSpPr>
        <p:spPr bwMode="auto">
          <a:xfrm flipV="1">
            <a:off x="609602" y="3327098"/>
            <a:ext cx="304798" cy="3"/>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4" name="Line 21"/>
          <p:cNvSpPr>
            <a:spLocks noChangeShapeType="1"/>
          </p:cNvSpPr>
          <p:nvPr>
            <p:custDataLst>
              <p:tags r:id="rId61"/>
            </p:custDataLst>
          </p:nvPr>
        </p:nvSpPr>
        <p:spPr bwMode="auto">
          <a:xfrm>
            <a:off x="304800" y="3708097"/>
            <a:ext cx="152400" cy="1"/>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05" name="Line 21"/>
          <p:cNvSpPr>
            <a:spLocks noChangeShapeType="1"/>
          </p:cNvSpPr>
          <p:nvPr>
            <p:custDataLst>
              <p:tags r:id="rId62"/>
            </p:custDataLst>
          </p:nvPr>
        </p:nvSpPr>
        <p:spPr bwMode="auto">
          <a:xfrm>
            <a:off x="609602" y="35556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6" name="Line 21"/>
          <p:cNvSpPr>
            <a:spLocks noChangeShapeType="1"/>
          </p:cNvSpPr>
          <p:nvPr>
            <p:custDataLst>
              <p:tags r:id="rId63"/>
            </p:custDataLst>
          </p:nvPr>
        </p:nvSpPr>
        <p:spPr bwMode="auto">
          <a:xfrm>
            <a:off x="609602" y="37842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8" name="Text Box 11"/>
          <p:cNvSpPr txBox="1">
            <a:spLocks noChangeArrowheads="1"/>
          </p:cNvSpPr>
          <p:nvPr>
            <p:custDataLst>
              <p:tags r:id="rId64"/>
            </p:custDataLst>
          </p:nvPr>
        </p:nvSpPr>
        <p:spPr bwMode="auto">
          <a:xfrm rot="16200000">
            <a:off x="876302" y="1993594"/>
            <a:ext cx="685800"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09" name="Line 18"/>
          <p:cNvSpPr>
            <a:spLocks noChangeShapeType="1"/>
          </p:cNvSpPr>
          <p:nvPr>
            <p:custDataLst>
              <p:tags r:id="rId65"/>
            </p:custDataLst>
          </p:nvPr>
        </p:nvSpPr>
        <p:spPr bwMode="auto">
          <a:xfrm>
            <a:off x="914401" y="2031697"/>
            <a:ext cx="152400" cy="0"/>
          </a:xfrm>
          <a:prstGeom prst="line">
            <a:avLst/>
          </a:prstGeom>
          <a:noFill/>
          <a:ln w="25400" cap="sq">
            <a:solidFill>
              <a:schemeClr val="bg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77" name="TextBox 76"/>
          <p:cNvSpPr txBox="1"/>
          <p:nvPr/>
        </p:nvSpPr>
        <p:spPr>
          <a:xfrm>
            <a:off x="4876800" y="4831080"/>
            <a:ext cx="840295" cy="523220"/>
          </a:xfrm>
          <a:prstGeom prst="rect">
            <a:avLst/>
          </a:prstGeom>
          <a:noFill/>
        </p:spPr>
        <p:txBody>
          <a:bodyPr wrap="none" rtlCol="0">
            <a:spAutoFit/>
          </a:bodyPr>
          <a:lstStyle/>
          <a:p>
            <a:r>
              <a:rPr lang="en-US" sz="2800" dirty="0" smtClean="0">
                <a:solidFill>
                  <a:schemeClr val="accent2"/>
                </a:solidFill>
              </a:rPr>
              <a:t>NOP</a:t>
            </a:r>
            <a:endParaRPr lang="en-US" sz="2800" dirty="0">
              <a:solidFill>
                <a:schemeClr val="accent2"/>
              </a:solidFill>
            </a:endParaRPr>
          </a:p>
        </p:txBody>
      </p:sp>
      <p:sp>
        <p:nvSpPr>
          <p:cNvPr id="78" name="TextBox 77"/>
          <p:cNvSpPr txBox="1"/>
          <p:nvPr/>
        </p:nvSpPr>
        <p:spPr>
          <a:xfrm>
            <a:off x="2743200" y="4297680"/>
            <a:ext cx="478016" cy="584775"/>
          </a:xfrm>
          <a:prstGeom prst="rect">
            <a:avLst/>
          </a:prstGeom>
          <a:noFill/>
        </p:spPr>
        <p:txBody>
          <a:bodyPr wrap="none" rtlCol="0">
            <a:spAutoFit/>
          </a:bodyPr>
          <a:lstStyle/>
          <a:p>
            <a:r>
              <a:rPr lang="en-US" sz="3200" dirty="0" smtClean="0">
                <a:solidFill>
                  <a:schemeClr val="bg1"/>
                </a:solidFill>
              </a:rPr>
              <a:t>IF</a:t>
            </a:r>
            <a:endParaRPr lang="en-US" sz="3200" dirty="0">
              <a:solidFill>
                <a:schemeClr val="bg1"/>
              </a:solidFill>
            </a:endParaRPr>
          </a:p>
        </p:txBody>
      </p:sp>
      <p:sp>
        <p:nvSpPr>
          <p:cNvPr id="79" name="TextBox 78"/>
          <p:cNvSpPr txBox="1"/>
          <p:nvPr/>
        </p:nvSpPr>
        <p:spPr>
          <a:xfrm>
            <a:off x="3484384" y="4297680"/>
            <a:ext cx="542136" cy="584775"/>
          </a:xfrm>
          <a:prstGeom prst="rect">
            <a:avLst/>
          </a:prstGeom>
          <a:noFill/>
        </p:spPr>
        <p:txBody>
          <a:bodyPr wrap="none" rtlCol="0">
            <a:spAutoFit/>
          </a:bodyPr>
          <a:lstStyle/>
          <a:p>
            <a:r>
              <a:rPr lang="en-US" sz="3200" dirty="0" smtClean="0">
                <a:solidFill>
                  <a:schemeClr val="bg1"/>
                </a:solidFill>
              </a:rPr>
              <a:t>ID</a:t>
            </a:r>
            <a:endParaRPr lang="en-US" sz="3200" dirty="0">
              <a:solidFill>
                <a:schemeClr val="bg1"/>
              </a:solidFill>
            </a:endParaRPr>
          </a:p>
        </p:txBody>
      </p:sp>
      <p:sp>
        <p:nvSpPr>
          <p:cNvPr id="80" name="TextBox 79"/>
          <p:cNvSpPr txBox="1"/>
          <p:nvPr/>
        </p:nvSpPr>
        <p:spPr>
          <a:xfrm>
            <a:off x="4267200" y="4297680"/>
            <a:ext cx="569387" cy="584776"/>
          </a:xfrm>
          <a:prstGeom prst="rect">
            <a:avLst/>
          </a:prstGeom>
          <a:noFill/>
        </p:spPr>
        <p:txBody>
          <a:bodyPr wrap="none" rtlCol="0">
            <a:spAutoFit/>
          </a:bodyPr>
          <a:lstStyle/>
          <a:p>
            <a:r>
              <a:rPr lang="en-US" sz="3200" dirty="0" smtClean="0">
                <a:solidFill>
                  <a:schemeClr val="bg1"/>
                </a:solidFill>
              </a:rPr>
              <a:t>Ex</a:t>
            </a:r>
            <a:endParaRPr lang="en-US" sz="3200" dirty="0">
              <a:solidFill>
                <a:schemeClr val="bg1"/>
              </a:solidFill>
            </a:endParaRPr>
          </a:p>
        </p:txBody>
      </p:sp>
      <p:sp>
        <p:nvSpPr>
          <p:cNvPr id="81" name="TextBox 80"/>
          <p:cNvSpPr txBox="1"/>
          <p:nvPr/>
        </p:nvSpPr>
        <p:spPr>
          <a:xfrm>
            <a:off x="5075825" y="4297680"/>
            <a:ext cx="535724" cy="584775"/>
          </a:xfrm>
          <a:prstGeom prst="rect">
            <a:avLst/>
          </a:prstGeom>
          <a:noFill/>
        </p:spPr>
        <p:txBody>
          <a:bodyPr wrap="none" rtlCol="0">
            <a:spAutoFit/>
          </a:bodyPr>
          <a:lstStyle/>
          <a:p>
            <a:r>
              <a:rPr lang="en-US" sz="3200" dirty="0">
                <a:solidFill>
                  <a:schemeClr val="bg1"/>
                </a:solidFill>
              </a:rPr>
              <a:t>M</a:t>
            </a:r>
          </a:p>
        </p:txBody>
      </p:sp>
      <p:sp>
        <p:nvSpPr>
          <p:cNvPr id="82" name="TextBox 81"/>
          <p:cNvSpPr txBox="1"/>
          <p:nvPr/>
        </p:nvSpPr>
        <p:spPr>
          <a:xfrm>
            <a:off x="5867400" y="4297680"/>
            <a:ext cx="550151" cy="584775"/>
          </a:xfrm>
          <a:prstGeom prst="rect">
            <a:avLst/>
          </a:prstGeom>
          <a:noFill/>
        </p:spPr>
        <p:txBody>
          <a:bodyPr wrap="none" rtlCol="0">
            <a:spAutoFit/>
          </a:bodyPr>
          <a:lstStyle/>
          <a:p>
            <a:r>
              <a:rPr lang="en-US" sz="3200" dirty="0" smtClean="0">
                <a:solidFill>
                  <a:schemeClr val="bg1"/>
                </a:solidFill>
              </a:rPr>
              <a:t>W</a:t>
            </a:r>
            <a:endParaRPr lang="en-US" sz="3200" dirty="0">
              <a:solidFill>
                <a:schemeClr val="bg1"/>
              </a:solidFill>
            </a:endParaRPr>
          </a:p>
        </p:txBody>
      </p:sp>
      <p:sp>
        <p:nvSpPr>
          <p:cNvPr id="83" name="TextBox 82"/>
          <p:cNvSpPr txBox="1"/>
          <p:nvPr/>
        </p:nvSpPr>
        <p:spPr>
          <a:xfrm>
            <a:off x="3564649" y="4855905"/>
            <a:ext cx="478016" cy="584775"/>
          </a:xfrm>
          <a:prstGeom prst="rect">
            <a:avLst/>
          </a:prstGeom>
          <a:noFill/>
        </p:spPr>
        <p:txBody>
          <a:bodyPr wrap="none" rtlCol="0">
            <a:spAutoFit/>
          </a:bodyPr>
          <a:lstStyle/>
          <a:p>
            <a:r>
              <a:rPr lang="en-US" sz="3200" dirty="0" smtClean="0">
                <a:solidFill>
                  <a:schemeClr val="bg1"/>
                </a:solidFill>
              </a:rPr>
              <a:t>IF</a:t>
            </a:r>
            <a:endParaRPr lang="en-US" sz="3200" dirty="0">
              <a:solidFill>
                <a:schemeClr val="bg1"/>
              </a:solidFill>
            </a:endParaRPr>
          </a:p>
        </p:txBody>
      </p:sp>
      <p:sp>
        <p:nvSpPr>
          <p:cNvPr id="84" name="TextBox 83"/>
          <p:cNvSpPr txBox="1"/>
          <p:nvPr/>
        </p:nvSpPr>
        <p:spPr>
          <a:xfrm>
            <a:off x="4305833" y="4855905"/>
            <a:ext cx="542136" cy="584775"/>
          </a:xfrm>
          <a:prstGeom prst="rect">
            <a:avLst/>
          </a:prstGeom>
          <a:noFill/>
        </p:spPr>
        <p:txBody>
          <a:bodyPr wrap="none" rtlCol="0">
            <a:spAutoFit/>
          </a:bodyPr>
          <a:lstStyle/>
          <a:p>
            <a:r>
              <a:rPr lang="en-US" sz="3200" dirty="0" smtClean="0">
                <a:solidFill>
                  <a:schemeClr val="bg1"/>
                </a:solidFill>
              </a:rPr>
              <a:t>ID</a:t>
            </a:r>
            <a:endParaRPr lang="en-US" sz="3200" dirty="0">
              <a:solidFill>
                <a:schemeClr val="bg1"/>
              </a:solidFill>
            </a:endParaRPr>
          </a:p>
        </p:txBody>
      </p:sp>
      <p:sp>
        <p:nvSpPr>
          <p:cNvPr id="85" name="TextBox 84"/>
          <p:cNvSpPr txBox="1"/>
          <p:nvPr/>
        </p:nvSpPr>
        <p:spPr>
          <a:xfrm>
            <a:off x="5715000" y="4831080"/>
            <a:ext cx="840295" cy="523220"/>
          </a:xfrm>
          <a:prstGeom prst="rect">
            <a:avLst/>
          </a:prstGeom>
          <a:noFill/>
        </p:spPr>
        <p:txBody>
          <a:bodyPr wrap="none" rtlCol="0">
            <a:spAutoFit/>
          </a:bodyPr>
          <a:lstStyle/>
          <a:p>
            <a:r>
              <a:rPr lang="en-US" sz="2800" dirty="0" smtClean="0">
                <a:solidFill>
                  <a:schemeClr val="accent2"/>
                </a:solidFill>
              </a:rPr>
              <a:t>NOP</a:t>
            </a:r>
            <a:endParaRPr lang="en-US" sz="2800" dirty="0">
              <a:solidFill>
                <a:schemeClr val="accent2"/>
              </a:solidFill>
            </a:endParaRPr>
          </a:p>
        </p:txBody>
      </p:sp>
      <p:sp>
        <p:nvSpPr>
          <p:cNvPr id="86" name="TextBox 85"/>
          <p:cNvSpPr txBox="1"/>
          <p:nvPr/>
        </p:nvSpPr>
        <p:spPr>
          <a:xfrm>
            <a:off x="6553200" y="4831080"/>
            <a:ext cx="840295" cy="523220"/>
          </a:xfrm>
          <a:prstGeom prst="rect">
            <a:avLst/>
          </a:prstGeom>
          <a:noFill/>
        </p:spPr>
        <p:txBody>
          <a:bodyPr wrap="none" rtlCol="0">
            <a:spAutoFit/>
          </a:bodyPr>
          <a:lstStyle/>
          <a:p>
            <a:r>
              <a:rPr lang="en-US" sz="2800" dirty="0" smtClean="0">
                <a:solidFill>
                  <a:schemeClr val="accent2"/>
                </a:solidFill>
              </a:rPr>
              <a:t>NOP</a:t>
            </a:r>
            <a:endParaRPr lang="en-US" sz="2800" dirty="0">
              <a:solidFill>
                <a:schemeClr val="accent2"/>
              </a:solidFill>
            </a:endParaRPr>
          </a:p>
        </p:txBody>
      </p:sp>
      <p:sp>
        <p:nvSpPr>
          <p:cNvPr id="110" name="TextBox 109"/>
          <p:cNvSpPr txBox="1"/>
          <p:nvPr/>
        </p:nvSpPr>
        <p:spPr>
          <a:xfrm>
            <a:off x="5715000" y="5236905"/>
            <a:ext cx="840295" cy="523220"/>
          </a:xfrm>
          <a:prstGeom prst="rect">
            <a:avLst/>
          </a:prstGeom>
          <a:noFill/>
        </p:spPr>
        <p:txBody>
          <a:bodyPr wrap="none" rtlCol="0">
            <a:spAutoFit/>
          </a:bodyPr>
          <a:lstStyle/>
          <a:p>
            <a:r>
              <a:rPr lang="en-US" sz="2800" dirty="0" smtClean="0">
                <a:solidFill>
                  <a:schemeClr val="accent2"/>
                </a:solidFill>
              </a:rPr>
              <a:t>NOP</a:t>
            </a:r>
            <a:endParaRPr lang="en-US" sz="2800" dirty="0">
              <a:solidFill>
                <a:schemeClr val="accent2"/>
              </a:solidFill>
            </a:endParaRPr>
          </a:p>
        </p:txBody>
      </p:sp>
      <p:sp>
        <p:nvSpPr>
          <p:cNvPr id="112" name="TextBox 111"/>
          <p:cNvSpPr txBox="1"/>
          <p:nvPr/>
        </p:nvSpPr>
        <p:spPr>
          <a:xfrm>
            <a:off x="4269170" y="5236905"/>
            <a:ext cx="478016" cy="584775"/>
          </a:xfrm>
          <a:prstGeom prst="rect">
            <a:avLst/>
          </a:prstGeom>
          <a:noFill/>
        </p:spPr>
        <p:txBody>
          <a:bodyPr wrap="none" rtlCol="0">
            <a:spAutoFit/>
          </a:bodyPr>
          <a:lstStyle/>
          <a:p>
            <a:r>
              <a:rPr lang="en-US" sz="3200" dirty="0" smtClean="0">
                <a:solidFill>
                  <a:schemeClr val="bg1"/>
                </a:solidFill>
              </a:rPr>
              <a:t>IF</a:t>
            </a:r>
            <a:endParaRPr lang="en-US" sz="3200" dirty="0">
              <a:solidFill>
                <a:schemeClr val="bg1"/>
              </a:solidFill>
            </a:endParaRPr>
          </a:p>
        </p:txBody>
      </p:sp>
      <p:sp>
        <p:nvSpPr>
          <p:cNvPr id="113" name="TextBox 112"/>
          <p:cNvSpPr txBox="1"/>
          <p:nvPr/>
        </p:nvSpPr>
        <p:spPr>
          <a:xfrm>
            <a:off x="4934131" y="5236905"/>
            <a:ext cx="840295" cy="523220"/>
          </a:xfrm>
          <a:prstGeom prst="rect">
            <a:avLst/>
          </a:prstGeom>
          <a:noFill/>
        </p:spPr>
        <p:txBody>
          <a:bodyPr wrap="none" rtlCol="0">
            <a:spAutoFit/>
          </a:bodyPr>
          <a:lstStyle/>
          <a:p>
            <a:r>
              <a:rPr lang="en-US" sz="2800" dirty="0" smtClean="0">
                <a:solidFill>
                  <a:schemeClr val="accent2"/>
                </a:solidFill>
              </a:rPr>
              <a:t>NOP</a:t>
            </a:r>
            <a:endParaRPr lang="en-US" sz="2800" dirty="0">
              <a:solidFill>
                <a:schemeClr val="accent2"/>
              </a:solidFill>
            </a:endParaRPr>
          </a:p>
        </p:txBody>
      </p:sp>
      <p:sp>
        <p:nvSpPr>
          <p:cNvPr id="114" name="TextBox 113"/>
          <p:cNvSpPr txBox="1"/>
          <p:nvPr/>
        </p:nvSpPr>
        <p:spPr>
          <a:xfrm>
            <a:off x="6553200" y="5236905"/>
            <a:ext cx="840295" cy="523220"/>
          </a:xfrm>
          <a:prstGeom prst="rect">
            <a:avLst/>
          </a:prstGeom>
          <a:noFill/>
        </p:spPr>
        <p:txBody>
          <a:bodyPr wrap="none" rtlCol="0">
            <a:spAutoFit/>
          </a:bodyPr>
          <a:lstStyle/>
          <a:p>
            <a:r>
              <a:rPr lang="en-US" sz="2800" dirty="0" smtClean="0">
                <a:solidFill>
                  <a:schemeClr val="accent2"/>
                </a:solidFill>
              </a:rPr>
              <a:t>NOP</a:t>
            </a:r>
            <a:endParaRPr lang="en-US" sz="2800" dirty="0">
              <a:solidFill>
                <a:schemeClr val="accent2"/>
              </a:solidFill>
            </a:endParaRPr>
          </a:p>
        </p:txBody>
      </p:sp>
      <p:sp>
        <p:nvSpPr>
          <p:cNvPr id="115" name="TextBox 114"/>
          <p:cNvSpPr txBox="1"/>
          <p:nvPr/>
        </p:nvSpPr>
        <p:spPr>
          <a:xfrm>
            <a:off x="7391400" y="5236905"/>
            <a:ext cx="840295" cy="523220"/>
          </a:xfrm>
          <a:prstGeom prst="rect">
            <a:avLst/>
          </a:prstGeom>
          <a:noFill/>
        </p:spPr>
        <p:txBody>
          <a:bodyPr wrap="none" rtlCol="0">
            <a:spAutoFit/>
          </a:bodyPr>
          <a:lstStyle/>
          <a:p>
            <a:r>
              <a:rPr lang="en-US" sz="2800" dirty="0" smtClean="0">
                <a:solidFill>
                  <a:schemeClr val="accent2"/>
                </a:solidFill>
              </a:rPr>
              <a:t>NOP</a:t>
            </a:r>
            <a:endParaRPr lang="en-US" sz="2800" dirty="0">
              <a:solidFill>
                <a:schemeClr val="accent2"/>
              </a:solidFill>
            </a:endParaRPr>
          </a:p>
        </p:txBody>
      </p:sp>
      <p:sp>
        <p:nvSpPr>
          <p:cNvPr id="124" name="Oval 123"/>
          <p:cNvSpPr/>
          <p:nvPr>
            <p:custDataLst>
              <p:tags r:id="rId66"/>
            </p:custDataLst>
          </p:nvPr>
        </p:nvSpPr>
        <p:spPr>
          <a:xfrm>
            <a:off x="3352800" y="32004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branch</a:t>
            </a:r>
            <a:br>
              <a:rPr lang="en-US" dirty="0" smtClean="0">
                <a:solidFill>
                  <a:srgbClr val="FFFFFF"/>
                </a:solidFill>
                <a:latin typeface="Calibri"/>
              </a:rPr>
            </a:br>
            <a:r>
              <a:rPr lang="en-US" dirty="0" smtClean="0">
                <a:solidFill>
                  <a:srgbClr val="FFFFFF"/>
                </a:solidFill>
                <a:latin typeface="Calibri"/>
              </a:rPr>
              <a:t>calc</a:t>
            </a:r>
            <a:endParaRPr lang="en-US" dirty="0">
              <a:solidFill>
                <a:srgbClr val="FFFFFF"/>
              </a:solidFill>
              <a:latin typeface="Calibri"/>
            </a:endParaRPr>
          </a:p>
        </p:txBody>
      </p:sp>
      <p:sp>
        <p:nvSpPr>
          <p:cNvPr id="149" name="Oval 148"/>
          <p:cNvSpPr/>
          <p:nvPr>
            <p:custDataLst>
              <p:tags r:id="rId67"/>
            </p:custDataLst>
          </p:nvPr>
        </p:nvSpPr>
        <p:spPr>
          <a:xfrm>
            <a:off x="4267200" y="32004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decide</a:t>
            </a:r>
            <a:br>
              <a:rPr lang="en-US" dirty="0" smtClean="0">
                <a:solidFill>
                  <a:srgbClr val="FFFFFF"/>
                </a:solidFill>
                <a:latin typeface="Calibri"/>
              </a:rPr>
            </a:br>
            <a:r>
              <a:rPr lang="en-US" dirty="0" smtClean="0">
                <a:solidFill>
                  <a:srgbClr val="FFFFFF"/>
                </a:solidFill>
                <a:latin typeface="Calibri"/>
              </a:rPr>
              <a:t>branch</a:t>
            </a:r>
            <a:endParaRPr lang="en-US" dirty="0">
              <a:solidFill>
                <a:srgbClr val="FFFFFF"/>
              </a:solidFill>
              <a:latin typeface="Calibri"/>
            </a:endParaRPr>
          </a:p>
        </p:txBody>
      </p:sp>
      <p:sp>
        <p:nvSpPr>
          <p:cNvPr id="150" name="TextBox 149"/>
          <p:cNvSpPr txBox="1"/>
          <p:nvPr/>
        </p:nvSpPr>
        <p:spPr>
          <a:xfrm>
            <a:off x="5088649" y="5669280"/>
            <a:ext cx="478016" cy="584775"/>
          </a:xfrm>
          <a:prstGeom prst="rect">
            <a:avLst/>
          </a:prstGeom>
          <a:noFill/>
        </p:spPr>
        <p:txBody>
          <a:bodyPr wrap="none" rtlCol="0">
            <a:spAutoFit/>
          </a:bodyPr>
          <a:lstStyle/>
          <a:p>
            <a:r>
              <a:rPr lang="en-US" sz="3200" dirty="0" smtClean="0">
                <a:solidFill>
                  <a:schemeClr val="bg1"/>
                </a:solidFill>
              </a:rPr>
              <a:t>IF</a:t>
            </a:r>
            <a:endParaRPr lang="en-US" sz="3200" dirty="0">
              <a:solidFill>
                <a:schemeClr val="bg1"/>
              </a:solidFill>
            </a:endParaRPr>
          </a:p>
        </p:txBody>
      </p:sp>
      <p:sp>
        <p:nvSpPr>
          <p:cNvPr id="151" name="TextBox 150"/>
          <p:cNvSpPr txBox="1"/>
          <p:nvPr/>
        </p:nvSpPr>
        <p:spPr>
          <a:xfrm>
            <a:off x="5829833" y="5669280"/>
            <a:ext cx="542136" cy="584775"/>
          </a:xfrm>
          <a:prstGeom prst="rect">
            <a:avLst/>
          </a:prstGeom>
          <a:noFill/>
        </p:spPr>
        <p:txBody>
          <a:bodyPr wrap="none" rtlCol="0">
            <a:spAutoFit/>
          </a:bodyPr>
          <a:lstStyle/>
          <a:p>
            <a:r>
              <a:rPr lang="en-US" sz="3200" dirty="0" smtClean="0">
                <a:solidFill>
                  <a:schemeClr val="bg1"/>
                </a:solidFill>
              </a:rPr>
              <a:t>ID</a:t>
            </a:r>
            <a:endParaRPr lang="en-US" sz="3200" dirty="0">
              <a:solidFill>
                <a:schemeClr val="bg1"/>
              </a:solidFill>
            </a:endParaRPr>
          </a:p>
        </p:txBody>
      </p:sp>
      <p:sp>
        <p:nvSpPr>
          <p:cNvPr id="152" name="TextBox 151"/>
          <p:cNvSpPr txBox="1"/>
          <p:nvPr/>
        </p:nvSpPr>
        <p:spPr>
          <a:xfrm>
            <a:off x="6612649" y="5669280"/>
            <a:ext cx="569387" cy="584776"/>
          </a:xfrm>
          <a:prstGeom prst="rect">
            <a:avLst/>
          </a:prstGeom>
          <a:noFill/>
        </p:spPr>
        <p:txBody>
          <a:bodyPr wrap="none" rtlCol="0">
            <a:spAutoFit/>
          </a:bodyPr>
          <a:lstStyle/>
          <a:p>
            <a:r>
              <a:rPr lang="en-US" sz="3200" dirty="0" smtClean="0">
                <a:solidFill>
                  <a:schemeClr val="bg1"/>
                </a:solidFill>
              </a:rPr>
              <a:t>Ex</a:t>
            </a:r>
            <a:endParaRPr lang="en-US" sz="3200" dirty="0">
              <a:solidFill>
                <a:schemeClr val="bg1"/>
              </a:solidFill>
            </a:endParaRPr>
          </a:p>
        </p:txBody>
      </p:sp>
      <p:sp>
        <p:nvSpPr>
          <p:cNvPr id="153" name="TextBox 152"/>
          <p:cNvSpPr txBox="1"/>
          <p:nvPr/>
        </p:nvSpPr>
        <p:spPr>
          <a:xfrm>
            <a:off x="7440143" y="5669280"/>
            <a:ext cx="535724" cy="584775"/>
          </a:xfrm>
          <a:prstGeom prst="rect">
            <a:avLst/>
          </a:prstGeom>
          <a:noFill/>
        </p:spPr>
        <p:txBody>
          <a:bodyPr wrap="none" rtlCol="0">
            <a:spAutoFit/>
          </a:bodyPr>
          <a:lstStyle/>
          <a:p>
            <a:r>
              <a:rPr lang="en-US" sz="3200" dirty="0">
                <a:solidFill>
                  <a:schemeClr val="bg1"/>
                </a:solidFill>
              </a:rPr>
              <a:t>M</a:t>
            </a:r>
          </a:p>
        </p:txBody>
      </p:sp>
      <p:sp>
        <p:nvSpPr>
          <p:cNvPr id="154" name="TextBox 153"/>
          <p:cNvSpPr txBox="1"/>
          <p:nvPr/>
        </p:nvSpPr>
        <p:spPr>
          <a:xfrm>
            <a:off x="8305800" y="5669280"/>
            <a:ext cx="550151" cy="584775"/>
          </a:xfrm>
          <a:prstGeom prst="rect">
            <a:avLst/>
          </a:prstGeom>
          <a:noFill/>
        </p:spPr>
        <p:txBody>
          <a:bodyPr wrap="none" rtlCol="0">
            <a:spAutoFit/>
          </a:bodyPr>
          <a:lstStyle/>
          <a:p>
            <a:r>
              <a:rPr lang="en-US" sz="3200" dirty="0" smtClean="0">
                <a:solidFill>
                  <a:schemeClr val="bg1"/>
                </a:solidFill>
              </a:rPr>
              <a:t>W</a:t>
            </a:r>
            <a:endParaRPr lang="en-US" sz="3200" dirty="0">
              <a:solidFill>
                <a:schemeClr val="bg1"/>
              </a:solidFill>
            </a:endParaRPr>
          </a:p>
        </p:txBody>
      </p:sp>
      <p:sp>
        <p:nvSpPr>
          <p:cNvPr id="24" name="TextBox 23"/>
          <p:cNvSpPr txBox="1"/>
          <p:nvPr/>
        </p:nvSpPr>
        <p:spPr>
          <a:xfrm>
            <a:off x="5107386" y="3667780"/>
            <a:ext cx="2393091" cy="523220"/>
          </a:xfrm>
          <a:prstGeom prst="rect">
            <a:avLst/>
          </a:prstGeom>
          <a:noFill/>
        </p:spPr>
        <p:txBody>
          <a:bodyPr wrap="none" rtlCol="0">
            <a:spAutoFit/>
          </a:bodyPr>
          <a:lstStyle/>
          <a:p>
            <a:r>
              <a:rPr lang="en-US" sz="2800" dirty="0" smtClean="0">
                <a:solidFill>
                  <a:schemeClr val="bg1"/>
                </a:solidFill>
              </a:rPr>
              <a:t>If branch Taken</a:t>
            </a:r>
          </a:p>
        </p:txBody>
      </p:sp>
      <p:sp>
        <p:nvSpPr>
          <p:cNvPr id="160" name="TextBox 159"/>
          <p:cNvSpPr txBox="1"/>
          <p:nvPr/>
        </p:nvSpPr>
        <p:spPr>
          <a:xfrm>
            <a:off x="7315200" y="3667780"/>
            <a:ext cx="1066189" cy="523220"/>
          </a:xfrm>
          <a:prstGeom prst="rect">
            <a:avLst/>
          </a:prstGeom>
          <a:noFill/>
        </p:spPr>
        <p:txBody>
          <a:bodyPr wrap="none" rtlCol="0">
            <a:spAutoFit/>
          </a:bodyPr>
          <a:lstStyle/>
          <a:p>
            <a:r>
              <a:rPr lang="en-US" sz="2800" dirty="0" smtClean="0">
                <a:solidFill>
                  <a:schemeClr val="bg1"/>
                </a:solidFill>
                <a:sym typeface="Symbol"/>
              </a:rPr>
              <a:t>Zap</a:t>
            </a:r>
            <a:endParaRPr lang="en-US" sz="2800" dirty="0" smtClean="0">
              <a:solidFill>
                <a:schemeClr val="bg1"/>
              </a:solidFill>
            </a:endParaRPr>
          </a:p>
        </p:txBody>
      </p:sp>
      <p:sp>
        <p:nvSpPr>
          <p:cNvPr id="8" name="Rectangle 7"/>
          <p:cNvSpPr/>
          <p:nvPr/>
        </p:nvSpPr>
        <p:spPr>
          <a:xfrm>
            <a:off x="6400799" y="0"/>
            <a:ext cx="2590797" cy="1107996"/>
          </a:xfrm>
          <a:prstGeom prst="rect">
            <a:avLst/>
          </a:prstGeom>
        </p:spPr>
        <p:txBody>
          <a:bodyPr wrap="square">
            <a:spAutoFit/>
          </a:bodyPr>
          <a:lstStyle/>
          <a:p>
            <a:pPr marL="285750" indent="-285750">
              <a:buFont typeface="Arial" charset="0"/>
              <a:buChar char="•"/>
            </a:pPr>
            <a:r>
              <a:rPr lang="en-US" sz="2200" dirty="0"/>
              <a:t>prevent PC update</a:t>
            </a:r>
          </a:p>
          <a:p>
            <a:pPr marL="285750" indent="-285750">
              <a:buFont typeface="Arial" charset="0"/>
              <a:buChar char="•"/>
            </a:pPr>
            <a:r>
              <a:rPr lang="en-US" sz="2200" dirty="0"/>
              <a:t>clear IF/ID </a:t>
            </a:r>
            <a:r>
              <a:rPr lang="en-US" sz="2200" dirty="0" smtClean="0"/>
              <a:t>latch</a:t>
            </a:r>
            <a:endParaRPr lang="en-US" sz="2200" dirty="0"/>
          </a:p>
          <a:p>
            <a:pPr marL="285750" indent="-285750">
              <a:buFont typeface="Arial" charset="0"/>
              <a:buChar char="•"/>
            </a:pPr>
            <a:r>
              <a:rPr lang="en-US" sz="2200" dirty="0" smtClean="0"/>
              <a:t>branch continues</a:t>
            </a:r>
            <a:endParaRPr lang="en-US" sz="2200" dirty="0"/>
          </a:p>
        </p:txBody>
      </p:sp>
      <p:sp>
        <p:nvSpPr>
          <p:cNvPr id="161" name="TextBox 160"/>
          <p:cNvSpPr txBox="1"/>
          <p:nvPr/>
        </p:nvSpPr>
        <p:spPr>
          <a:xfrm>
            <a:off x="1447800" y="3505200"/>
            <a:ext cx="1749582" cy="461665"/>
          </a:xfrm>
          <a:prstGeom prst="rect">
            <a:avLst/>
          </a:prstGeom>
          <a:noFill/>
        </p:spPr>
        <p:txBody>
          <a:bodyPr wrap="none" rtlCol="0">
            <a:spAutoFit/>
          </a:bodyPr>
          <a:lstStyle/>
          <a:p>
            <a:r>
              <a:rPr lang="en-US" sz="2400" dirty="0" smtClean="0">
                <a:solidFill>
                  <a:schemeClr val="bg1"/>
                </a:solidFill>
              </a:rPr>
              <a:t>New PC = 14</a:t>
            </a:r>
          </a:p>
        </p:txBody>
      </p:sp>
      <p:grpSp>
        <p:nvGrpSpPr>
          <p:cNvPr id="162" name="Group 161"/>
          <p:cNvGrpSpPr/>
          <p:nvPr/>
        </p:nvGrpSpPr>
        <p:grpSpPr>
          <a:xfrm>
            <a:off x="609602" y="3581399"/>
            <a:ext cx="2743198" cy="411482"/>
            <a:chOff x="609602" y="3784296"/>
            <a:chExt cx="2743198" cy="411482"/>
          </a:xfrm>
        </p:grpSpPr>
        <p:cxnSp>
          <p:nvCxnSpPr>
            <p:cNvPr id="163" name="Straight Connector 162"/>
            <p:cNvCxnSpPr/>
            <p:nvPr/>
          </p:nvCxnSpPr>
          <p:spPr>
            <a:xfrm flipH="1">
              <a:off x="1447804" y="3784296"/>
              <a:ext cx="1904996"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V="1">
              <a:off x="609602" y="4195777"/>
              <a:ext cx="838202" cy="1"/>
            </a:xfrm>
            <a:prstGeom prst="line">
              <a:avLst/>
            </a:prstGeom>
            <a:ln w="28575">
              <a:solidFill>
                <a:schemeClr val="accent1"/>
              </a:solidFill>
              <a:headEnd type="arrow"/>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V="1">
              <a:off x="1447804" y="3784296"/>
              <a:ext cx="0" cy="41148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Rectangle 3"/>
          <p:cNvSpPr/>
          <p:nvPr/>
        </p:nvSpPr>
        <p:spPr>
          <a:xfrm>
            <a:off x="-108119" y="5741313"/>
            <a:ext cx="2775119" cy="430887"/>
          </a:xfrm>
          <a:prstGeom prst="rect">
            <a:avLst/>
          </a:prstGeom>
        </p:spPr>
        <p:txBody>
          <a:bodyPr wrap="none">
            <a:spAutoFit/>
          </a:bodyPr>
          <a:lstStyle/>
          <a:p>
            <a:pPr algn="r">
              <a:defRPr/>
            </a:pPr>
            <a:r>
              <a:rPr lang="en-US" sz="2200" dirty="0">
                <a:solidFill>
                  <a:srgbClr val="00B0F0"/>
                </a:solidFill>
                <a:latin typeface="Consolas" charset="0"/>
                <a:ea typeface="Consolas" charset="0"/>
                <a:cs typeface="Consolas" charset="0"/>
              </a:rPr>
              <a:t>14 </a:t>
            </a:r>
            <a:r>
              <a:rPr lang="en-US" sz="2200" dirty="0" err="1" smtClean="0">
                <a:solidFill>
                  <a:schemeClr val="accent1"/>
                </a:solidFill>
              </a:rPr>
              <a:t>L</a:t>
            </a:r>
            <a:r>
              <a:rPr lang="en-US" sz="2200" dirty="0" err="1" smtClean="0">
                <a:solidFill>
                  <a:schemeClr val="bg1"/>
                </a:solidFill>
              </a:rPr>
              <a:t>:</a:t>
            </a:r>
            <a:r>
              <a:rPr lang="en-US" sz="2200" dirty="0" err="1" smtClean="0">
                <a:latin typeface="Consolas" charset="0"/>
                <a:ea typeface="Consolas" charset="0"/>
                <a:cs typeface="Consolas" charset="0"/>
              </a:rPr>
              <a:t>addi</a:t>
            </a:r>
            <a:r>
              <a:rPr lang="en-US" sz="2200" dirty="0" smtClean="0">
                <a:latin typeface="Consolas" charset="0"/>
                <a:ea typeface="Consolas" charset="0"/>
                <a:cs typeface="Consolas" charset="0"/>
              </a:rPr>
              <a:t> r2,r2,2</a:t>
            </a:r>
            <a:endParaRPr lang="en-US" sz="2200" dirty="0">
              <a:solidFill>
                <a:schemeClr val="bg1"/>
              </a:solidFill>
            </a:endParaRPr>
          </a:p>
        </p:txBody>
      </p:sp>
    </p:spTree>
    <p:extLst>
      <p:ext uri="{BB962C8B-B14F-4D97-AF65-F5344CB8AC3E}">
        <p14:creationId xmlns:p14="http://schemas.microsoft.com/office/powerpoint/2010/main" val="334833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81" grpId="0"/>
      <p:bldP spid="82" grpId="0"/>
      <p:bldP spid="85" grpId="0"/>
      <p:bldP spid="86" grpId="0"/>
      <p:bldP spid="110" grpId="0"/>
      <p:bldP spid="113" grpId="0"/>
      <p:bldP spid="114" grpId="0"/>
      <p:bldP spid="115" grpId="0"/>
      <p:bldP spid="150" grpId="0"/>
      <p:bldP spid="151" grpId="0"/>
      <p:bldP spid="152" grpId="0"/>
      <p:bldP spid="153" grpId="0"/>
      <p:bldP spid="154" grpId="0"/>
      <p:bldP spid="4"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7" name="Straight Arrow Connector 286"/>
          <p:cNvCxnSpPr/>
          <p:nvPr>
            <p:custDataLst>
              <p:tags r:id="rId1"/>
            </p:custDataLst>
          </p:nvPr>
        </p:nvCxnSpPr>
        <p:spPr>
          <a:xfrm>
            <a:off x="2590800" y="4373086"/>
            <a:ext cx="0" cy="210391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5" name="Title 304"/>
          <p:cNvSpPr>
            <a:spLocks noGrp="1"/>
          </p:cNvSpPr>
          <p:nvPr>
            <p:ph type="title"/>
            <p:custDataLst>
              <p:tags r:id="rId2"/>
            </p:custDataLst>
          </p:nvPr>
        </p:nvSpPr>
        <p:spPr>
          <a:xfrm>
            <a:off x="228600" y="152400"/>
            <a:ext cx="6400800" cy="533400"/>
          </a:xfrm>
        </p:spPr>
        <p:txBody>
          <a:bodyPr/>
          <a:lstStyle/>
          <a:p>
            <a:r>
              <a:rPr lang="en-US" dirty="0" smtClean="0"/>
              <a:t>Zap &amp; Flush</a:t>
            </a:r>
            <a:endParaRPr lang="en-US" dirty="0"/>
          </a:p>
        </p:txBody>
      </p:sp>
      <p:sp>
        <p:nvSpPr>
          <p:cNvPr id="3" name="Slide Number Placeholder 2"/>
          <p:cNvSpPr>
            <a:spLocks noGrp="1"/>
          </p:cNvSpPr>
          <p:nvPr>
            <p:ph type="sldNum" sz="quarter" idx="12"/>
          </p:nvPr>
        </p:nvSpPr>
        <p:spPr/>
        <p:txBody>
          <a:bodyPr/>
          <a:lstStyle/>
          <a:p>
            <a:fld id="{DAD0A56F-BD0F-4BDF-9912-D1E89E9626C0}" type="slidenum">
              <a:rPr lang="en-US" smtClean="0"/>
              <a:t>135</a:t>
            </a:fld>
            <a:endParaRPr lang="en-US"/>
          </a:p>
        </p:txBody>
      </p:sp>
      <p:graphicFrame>
        <p:nvGraphicFramePr>
          <p:cNvPr id="223" name="Table 222"/>
          <p:cNvGraphicFramePr>
            <a:graphicFrameLocks noGrp="1"/>
          </p:cNvGraphicFramePr>
          <p:nvPr>
            <p:custDataLst>
              <p:tags r:id="rId3"/>
            </p:custDataLst>
            <p:extLst>
              <p:ext uri="{D42A27DB-BD31-4B8C-83A1-F6EECF244321}">
                <p14:modId xmlns:p14="http://schemas.microsoft.com/office/powerpoint/2010/main" val="3305473174"/>
              </p:ext>
            </p:extLst>
          </p:nvPr>
        </p:nvGraphicFramePr>
        <p:xfrm>
          <a:off x="76201" y="4419600"/>
          <a:ext cx="8915398" cy="2052624"/>
        </p:xfrm>
        <a:graphic>
          <a:graphicData uri="http://schemas.openxmlformats.org/drawingml/2006/table">
            <a:tbl>
              <a:tblPr>
                <a:tableStyleId>{5C22544A-7EE6-4342-B048-85BDC9FD1C3A}</a:tableStyleId>
              </a:tblPr>
              <a:tblGrid>
                <a:gridCol w="457199">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587736">
                  <a:extLst>
                    <a:ext uri="{9D8B030D-6E8A-4147-A177-3AD203B41FA5}">
                      <a16:colId xmlns:a16="http://schemas.microsoft.com/office/drawing/2014/main" val="20002"/>
                    </a:ext>
                  </a:extLst>
                </a:gridCol>
                <a:gridCol w="852777">
                  <a:extLst>
                    <a:ext uri="{9D8B030D-6E8A-4147-A177-3AD203B41FA5}">
                      <a16:colId xmlns:a16="http://schemas.microsoft.com/office/drawing/2014/main" val="20003"/>
                    </a:ext>
                  </a:extLst>
                </a:gridCol>
                <a:gridCol w="775252">
                  <a:extLst>
                    <a:ext uri="{9D8B030D-6E8A-4147-A177-3AD203B41FA5}">
                      <a16:colId xmlns:a16="http://schemas.microsoft.com/office/drawing/2014/main" val="20004"/>
                    </a:ext>
                  </a:extLst>
                </a:gridCol>
                <a:gridCol w="852777">
                  <a:extLst>
                    <a:ext uri="{9D8B030D-6E8A-4147-A177-3AD203B41FA5}">
                      <a16:colId xmlns:a16="http://schemas.microsoft.com/office/drawing/2014/main" val="20005"/>
                    </a:ext>
                  </a:extLst>
                </a:gridCol>
                <a:gridCol w="775252">
                  <a:extLst>
                    <a:ext uri="{9D8B030D-6E8A-4147-A177-3AD203B41FA5}">
                      <a16:colId xmlns:a16="http://schemas.microsoft.com/office/drawing/2014/main" val="20006"/>
                    </a:ext>
                  </a:extLst>
                </a:gridCol>
                <a:gridCol w="775252">
                  <a:extLst>
                    <a:ext uri="{9D8B030D-6E8A-4147-A177-3AD203B41FA5}">
                      <a16:colId xmlns:a16="http://schemas.microsoft.com/office/drawing/2014/main" val="20007"/>
                    </a:ext>
                  </a:extLst>
                </a:gridCol>
                <a:gridCol w="852777">
                  <a:extLst>
                    <a:ext uri="{9D8B030D-6E8A-4147-A177-3AD203B41FA5}">
                      <a16:colId xmlns:a16="http://schemas.microsoft.com/office/drawing/2014/main" val="20008"/>
                    </a:ext>
                  </a:extLst>
                </a:gridCol>
                <a:gridCol w="852776">
                  <a:extLst>
                    <a:ext uri="{9D8B030D-6E8A-4147-A177-3AD203B41FA5}">
                      <a16:colId xmlns:a16="http://schemas.microsoft.com/office/drawing/2014/main" val="20009"/>
                    </a:ext>
                  </a:extLst>
                </a:gridCol>
              </a:tblGrid>
              <a:tr h="482904">
                <a:tc>
                  <a:txBody>
                    <a:bodyPr/>
                    <a:lstStyle/>
                    <a:p>
                      <a:pPr algn="r"/>
                      <a:r>
                        <a:rPr lang="en-US" sz="2400" dirty="0" smtClean="0">
                          <a:solidFill>
                            <a:srgbClr val="00B0F0"/>
                          </a:solidFill>
                          <a:latin typeface="Consolas" charset="0"/>
                          <a:ea typeface="Consolas" charset="0"/>
                          <a:cs typeface="Consolas" charset="0"/>
                        </a:rPr>
                        <a:t>1C</a:t>
                      </a:r>
                      <a:endParaRPr lang="en-US" sz="2400" dirty="0">
                        <a:solidFill>
                          <a:schemeClr val="accent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400" dirty="0" smtClean="0">
                          <a:solidFill>
                            <a:schemeClr val="bg1"/>
                          </a:solidFill>
                        </a:rPr>
                        <a:t> </a:t>
                      </a:r>
                      <a:r>
                        <a:rPr lang="en-US" sz="2400" dirty="0" err="1" smtClean="0">
                          <a:latin typeface="Consolas" charset="0"/>
                          <a:ea typeface="Consolas" charset="0"/>
                          <a:cs typeface="Consolas" charset="0"/>
                        </a:rPr>
                        <a:t>blt</a:t>
                      </a:r>
                      <a:r>
                        <a:rPr lang="en-US" sz="2400" dirty="0" smtClean="0">
                          <a:latin typeface="Consolas" charset="0"/>
                          <a:ea typeface="Consolas" charset="0"/>
                          <a:cs typeface="Consolas" charset="0"/>
                        </a:rPr>
                        <a:t> r1,r3,</a:t>
                      </a:r>
                      <a:r>
                        <a:rPr lang="en-US" sz="2400" dirty="0" smtClean="0">
                          <a:solidFill>
                            <a:schemeClr val="accent1"/>
                          </a:solidFill>
                          <a:latin typeface="Consolas" charset="0"/>
                          <a:ea typeface="Consolas" charset="0"/>
                          <a:cs typeface="Consolas" charset="0"/>
                        </a:rPr>
                        <a:t>L</a:t>
                      </a:r>
                      <a:endParaRPr lang="en-US" sz="2400" dirty="0">
                        <a:solidFill>
                          <a:schemeClr val="accent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pPr algn="r"/>
                      <a:r>
                        <a:rPr lang="en-US" sz="2400" dirty="0" smtClean="0">
                          <a:solidFill>
                            <a:srgbClr val="00B0F0"/>
                          </a:solidFill>
                          <a:latin typeface="Consolas" charset="0"/>
                          <a:ea typeface="Consolas" charset="0"/>
                          <a:cs typeface="Consolas" charset="0"/>
                        </a:rPr>
                        <a:t>20</a:t>
                      </a:r>
                      <a:endParaRPr lang="en-US" sz="2400" baseline="0" dirty="0" smtClean="0">
                        <a:solidFill>
                          <a:schemeClr val="bg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400" dirty="0" smtClean="0">
                          <a:solidFill>
                            <a:schemeClr val="bg1"/>
                          </a:solidFill>
                        </a:rPr>
                        <a:t> </a:t>
                      </a:r>
                      <a:r>
                        <a:rPr lang="en-US" sz="2200" dirty="0" err="1" smtClean="0">
                          <a:latin typeface="Consolas" charset="0"/>
                          <a:ea typeface="Consolas" charset="0"/>
                          <a:cs typeface="Consolas" charset="0"/>
                        </a:rPr>
                        <a:t>addiu</a:t>
                      </a:r>
                      <a:r>
                        <a:rPr lang="en-US" sz="2200" dirty="0" smtClean="0">
                          <a:latin typeface="Consolas" charset="0"/>
                          <a:ea typeface="Consolas" charset="0"/>
                          <a:cs typeface="Consolas" charset="0"/>
                        </a:rPr>
                        <a:t> </a:t>
                      </a:r>
                      <a:r>
                        <a:rPr lang="en-US" sz="2200" dirty="0" smtClean="0">
                          <a:latin typeface="Consolas" charset="0"/>
                          <a:ea typeface="Consolas" charset="0"/>
                          <a:cs typeface="Consolas" charset="0"/>
                        </a:rPr>
                        <a:t>r1,r0,7</a:t>
                      </a:r>
                      <a:endParaRPr lang="en-US" sz="2200" baseline="0" dirty="0" smtClean="0">
                        <a:solidFill>
                          <a:schemeClr val="bg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81000">
                <a:tc>
                  <a:txBody>
                    <a:bodyPr/>
                    <a:lstStyle/>
                    <a:p>
                      <a:pPr algn="r"/>
                      <a:r>
                        <a:rPr lang="en-US" sz="2400" dirty="0" smtClean="0">
                          <a:solidFill>
                            <a:srgbClr val="00B0F0"/>
                          </a:solidFill>
                          <a:latin typeface="Consolas" charset="0"/>
                          <a:ea typeface="Consolas" charset="0"/>
                          <a:cs typeface="Consolas" charset="0"/>
                        </a:rPr>
                        <a:t>24</a:t>
                      </a:r>
                      <a:endParaRPr lang="en-US" sz="2400" baseline="0" dirty="0" smtClean="0">
                        <a:solidFill>
                          <a:schemeClr val="bg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200" baseline="0" dirty="0" smtClean="0">
                          <a:solidFill>
                            <a:schemeClr val="bg1"/>
                          </a:solidFill>
                        </a:rPr>
                        <a:t> </a:t>
                      </a:r>
                      <a:r>
                        <a:rPr lang="en-US" sz="2200" baseline="0" dirty="0" err="1" smtClean="0">
                          <a:solidFill>
                            <a:schemeClr val="dk1"/>
                          </a:solidFill>
                          <a:latin typeface="Consolas" charset="0"/>
                          <a:ea typeface="Consolas" charset="0"/>
                          <a:cs typeface="Consolas" charset="0"/>
                        </a:rPr>
                        <a:t>sub</a:t>
                      </a:r>
                      <a:r>
                        <a:rPr lang="en-US" sz="2200" dirty="0" err="1" smtClean="0">
                          <a:latin typeface="Consolas" charset="0"/>
                          <a:ea typeface="Consolas" charset="0"/>
                          <a:cs typeface="Consolas" charset="0"/>
                        </a:rPr>
                        <a:t>i</a:t>
                      </a:r>
                      <a:r>
                        <a:rPr lang="en-US" sz="2200" dirty="0" smtClean="0">
                          <a:latin typeface="Consolas" charset="0"/>
                          <a:ea typeface="Consolas" charset="0"/>
                          <a:cs typeface="Consolas" charset="0"/>
                        </a:rPr>
                        <a:t> r2,r2,1</a:t>
                      </a:r>
                      <a:endParaRPr lang="en-US" sz="2200" baseline="0" dirty="0" smtClean="0">
                        <a:solidFill>
                          <a:schemeClr val="bg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400" dirty="0" smtClean="0">
                        <a:solidFill>
                          <a:schemeClr val="bg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solidFill>
                          <a:schemeClr val="bg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48619">
                <a:tc>
                  <a:txBody>
                    <a:bodyPr/>
                    <a:lstStyle/>
                    <a:p>
                      <a:endParaRPr lang="en-US" dirty="0">
                        <a:solidFill>
                          <a:schemeClr val="bg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en-US" dirty="0">
                        <a:solidFill>
                          <a:schemeClr val="bg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cxnSp>
        <p:nvCxnSpPr>
          <p:cNvPr id="134" name="Straight Arrow Connector 133"/>
          <p:cNvCxnSpPr/>
          <p:nvPr>
            <p:custDataLst>
              <p:tags r:id="rId4"/>
            </p:custDataLst>
          </p:nvPr>
        </p:nvCxnSpPr>
        <p:spPr>
          <a:xfrm>
            <a:off x="2590800" y="4372292"/>
            <a:ext cx="6477000"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6" name="Text Box 11"/>
          <p:cNvSpPr txBox="1">
            <a:spLocks noChangeArrowheads="1"/>
          </p:cNvSpPr>
          <p:nvPr>
            <p:custDataLst>
              <p:tags r:id="rId5"/>
            </p:custDataLst>
          </p:nvPr>
        </p:nvSpPr>
        <p:spPr bwMode="auto">
          <a:xfrm rot="16200000">
            <a:off x="76201" y="2184095"/>
            <a:ext cx="2286004" cy="304800"/>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8" name="Text Box 11"/>
          <p:cNvSpPr txBox="1">
            <a:spLocks noChangeArrowheads="1"/>
          </p:cNvSpPr>
          <p:nvPr>
            <p:custDataLst>
              <p:tags r:id="rId6"/>
            </p:custDataLst>
          </p:nvPr>
        </p:nvSpPr>
        <p:spPr bwMode="auto">
          <a:xfrm rot="16200000">
            <a:off x="1828804" y="2184093"/>
            <a:ext cx="2286004" cy="304804"/>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9" name="Line 43"/>
          <p:cNvSpPr>
            <a:spLocks noChangeShapeType="1"/>
          </p:cNvSpPr>
          <p:nvPr>
            <p:custDataLst>
              <p:tags r:id="rId7"/>
            </p:custDataLst>
          </p:nvPr>
        </p:nvSpPr>
        <p:spPr bwMode="auto">
          <a:xfrm>
            <a:off x="2514601" y="24888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0" name="Line 43"/>
          <p:cNvSpPr>
            <a:spLocks noChangeShapeType="1"/>
          </p:cNvSpPr>
          <p:nvPr>
            <p:custDataLst>
              <p:tags r:id="rId8"/>
            </p:custDataLst>
          </p:nvPr>
        </p:nvSpPr>
        <p:spPr bwMode="auto">
          <a:xfrm>
            <a:off x="2514601" y="16506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1" name="Text Box 11"/>
          <p:cNvSpPr txBox="1">
            <a:spLocks noChangeArrowheads="1"/>
          </p:cNvSpPr>
          <p:nvPr>
            <p:custDataLst>
              <p:tags r:id="rId9"/>
            </p:custDataLst>
          </p:nvPr>
        </p:nvSpPr>
        <p:spPr bwMode="auto">
          <a:xfrm rot="16200000">
            <a:off x="44958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2" name="Line 43"/>
          <p:cNvSpPr>
            <a:spLocks noChangeShapeType="1"/>
          </p:cNvSpPr>
          <p:nvPr>
            <p:custDataLst>
              <p:tags r:id="rId10"/>
            </p:custDataLst>
          </p:nvPr>
        </p:nvSpPr>
        <p:spPr bwMode="auto">
          <a:xfrm flipV="1">
            <a:off x="5257800" y="1955492"/>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3" name="Rectangle 19"/>
          <p:cNvSpPr>
            <a:spLocks noChangeArrowheads="1"/>
          </p:cNvSpPr>
          <p:nvPr>
            <p:custDataLst>
              <p:tags r:id="rId11"/>
            </p:custDataLst>
          </p:nvPr>
        </p:nvSpPr>
        <p:spPr bwMode="auto">
          <a:xfrm>
            <a:off x="4419599" y="2184094"/>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64" name="Freeform 63"/>
          <p:cNvSpPr/>
          <p:nvPr>
            <p:custDataLst>
              <p:tags r:id="rId12"/>
            </p:custDataLst>
          </p:nvPr>
        </p:nvSpPr>
        <p:spPr>
          <a:xfrm>
            <a:off x="4800600" y="1269694"/>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65" name="Line 43"/>
          <p:cNvSpPr>
            <a:spLocks noChangeShapeType="1"/>
          </p:cNvSpPr>
          <p:nvPr>
            <p:custDataLst>
              <p:tags r:id="rId13"/>
            </p:custDataLst>
          </p:nvPr>
        </p:nvSpPr>
        <p:spPr bwMode="auto">
          <a:xfrm flipV="1">
            <a:off x="4114800" y="2336497"/>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6" name="Line 43"/>
          <p:cNvSpPr>
            <a:spLocks noChangeShapeType="1"/>
          </p:cNvSpPr>
          <p:nvPr>
            <p:custDataLst>
              <p:tags r:id="rId14"/>
            </p:custDataLst>
          </p:nvPr>
        </p:nvSpPr>
        <p:spPr bwMode="auto">
          <a:xfrm>
            <a:off x="3124200" y="3098495"/>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7" name="Text Box 11"/>
          <p:cNvSpPr txBox="1">
            <a:spLocks noChangeArrowheads="1"/>
          </p:cNvSpPr>
          <p:nvPr>
            <p:custDataLst>
              <p:tags r:id="rId15"/>
            </p:custDataLst>
          </p:nvPr>
        </p:nvSpPr>
        <p:spPr bwMode="auto">
          <a:xfrm rot="16200000">
            <a:off x="66294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8" name="Rectangle 4"/>
          <p:cNvSpPr>
            <a:spLocks noChangeArrowheads="1"/>
          </p:cNvSpPr>
          <p:nvPr>
            <p:custDataLst>
              <p:tags r:id="rId16"/>
            </p:custDataLst>
          </p:nvPr>
        </p:nvSpPr>
        <p:spPr bwMode="auto">
          <a:xfrm>
            <a:off x="6248400" y="2412693"/>
            <a:ext cx="838201"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latin typeface="Calibri"/>
              </a:rPr>
              <a:t>data</a:t>
            </a:r>
            <a:br>
              <a:rPr lang="en-US" sz="2400" dirty="0" smtClean="0">
                <a:solidFill>
                  <a:srgbClr val="FFFFFF"/>
                </a:solidFill>
                <a:latin typeface="Calibri"/>
              </a:rPr>
            </a:br>
            <a:r>
              <a:rPr lang="en-US" sz="2400" dirty="0" err="1" smtClean="0">
                <a:solidFill>
                  <a:srgbClr val="FFFFFF"/>
                </a:solidFill>
                <a:latin typeface="Calibri"/>
              </a:rPr>
              <a:t>mem</a:t>
            </a:r>
            <a:endParaRPr lang="en-US" sz="2400" dirty="0">
              <a:solidFill>
                <a:srgbClr val="FFFFFF"/>
              </a:solidFill>
              <a:latin typeface="Calibri"/>
            </a:endParaRPr>
          </a:p>
        </p:txBody>
      </p:sp>
      <p:sp>
        <p:nvSpPr>
          <p:cNvPr id="69" name="Text Box 11"/>
          <p:cNvSpPr txBox="1">
            <a:spLocks noChangeArrowheads="1"/>
          </p:cNvSpPr>
          <p:nvPr>
            <p:custDataLst>
              <p:tags r:id="rId17"/>
            </p:custDataLst>
          </p:nvPr>
        </p:nvSpPr>
        <p:spPr bwMode="auto">
          <a:xfrm rot="16200000">
            <a:off x="2743202" y="2946094"/>
            <a:ext cx="457201" cy="304801"/>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70" name="Line 43"/>
          <p:cNvSpPr>
            <a:spLocks noChangeShapeType="1"/>
          </p:cNvSpPr>
          <p:nvPr>
            <p:custDataLst>
              <p:tags r:id="rId18"/>
            </p:custDataLst>
          </p:nvPr>
        </p:nvSpPr>
        <p:spPr bwMode="auto">
          <a:xfrm flipV="1">
            <a:off x="4114800" y="1498289"/>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1" name="Line 43"/>
          <p:cNvSpPr>
            <a:spLocks noChangeShapeType="1"/>
          </p:cNvSpPr>
          <p:nvPr>
            <p:custDataLst>
              <p:tags r:id="rId19"/>
            </p:custDataLst>
          </p:nvPr>
        </p:nvSpPr>
        <p:spPr bwMode="auto">
          <a:xfrm>
            <a:off x="4648200" y="2565094"/>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72" name="Line 43"/>
          <p:cNvSpPr>
            <a:spLocks noChangeShapeType="1"/>
          </p:cNvSpPr>
          <p:nvPr>
            <p:custDataLst>
              <p:tags r:id="rId20"/>
            </p:custDataLst>
          </p:nvPr>
        </p:nvSpPr>
        <p:spPr bwMode="auto">
          <a:xfrm flipV="1">
            <a:off x="5791200" y="1955493"/>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3" name="Line 43"/>
          <p:cNvSpPr>
            <a:spLocks noChangeShapeType="1"/>
          </p:cNvSpPr>
          <p:nvPr>
            <p:custDataLst>
              <p:tags r:id="rId21"/>
            </p:custDataLst>
          </p:nvPr>
        </p:nvSpPr>
        <p:spPr bwMode="auto">
          <a:xfrm flipV="1">
            <a:off x="5791200" y="2946094"/>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4" name="Line 43"/>
          <p:cNvSpPr>
            <a:spLocks noChangeShapeType="1"/>
          </p:cNvSpPr>
          <p:nvPr>
            <p:custDataLst>
              <p:tags r:id="rId22"/>
            </p:custDataLst>
          </p:nvPr>
        </p:nvSpPr>
        <p:spPr bwMode="auto">
          <a:xfrm flipV="1">
            <a:off x="7086600" y="2946094"/>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5" name="Line 43"/>
          <p:cNvSpPr>
            <a:spLocks noChangeShapeType="1"/>
          </p:cNvSpPr>
          <p:nvPr>
            <p:custDataLst>
              <p:tags r:id="rId23"/>
            </p:custDataLst>
          </p:nvPr>
        </p:nvSpPr>
        <p:spPr bwMode="auto">
          <a:xfrm flipV="1">
            <a:off x="7924801" y="2946093"/>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6" name="Line 43"/>
          <p:cNvSpPr>
            <a:spLocks noChangeShapeType="1"/>
          </p:cNvSpPr>
          <p:nvPr>
            <p:custDataLst>
              <p:tags r:id="rId24"/>
            </p:custDataLst>
          </p:nvPr>
        </p:nvSpPr>
        <p:spPr bwMode="auto">
          <a:xfrm flipV="1">
            <a:off x="7924801" y="1955494"/>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11" name="Text Box 11"/>
          <p:cNvSpPr txBox="1">
            <a:spLocks noChangeArrowheads="1"/>
          </p:cNvSpPr>
          <p:nvPr>
            <p:custDataLst>
              <p:tags r:id="rId25"/>
            </p:custDataLst>
          </p:nvPr>
        </p:nvSpPr>
        <p:spPr bwMode="auto">
          <a:xfrm rot="16200000">
            <a:off x="2743202" y="2336495"/>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6" name="Text Box 11"/>
          <p:cNvSpPr txBox="1">
            <a:spLocks noChangeArrowheads="1"/>
          </p:cNvSpPr>
          <p:nvPr>
            <p:custDataLst>
              <p:tags r:id="rId26"/>
            </p:custDataLst>
          </p:nvPr>
        </p:nvSpPr>
        <p:spPr bwMode="auto">
          <a:xfrm rot="16200000">
            <a:off x="2743201" y="1498293"/>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7" name="Text Box 11"/>
          <p:cNvSpPr txBox="1">
            <a:spLocks noChangeArrowheads="1"/>
          </p:cNvSpPr>
          <p:nvPr>
            <p:custDataLst>
              <p:tags r:id="rId27"/>
            </p:custDataLst>
          </p:nvPr>
        </p:nvSpPr>
        <p:spPr bwMode="auto">
          <a:xfrm rot="16200000">
            <a:off x="5410204" y="2793694"/>
            <a:ext cx="457200" cy="304799"/>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8" name="Text Box 11"/>
          <p:cNvSpPr txBox="1">
            <a:spLocks noChangeArrowheads="1"/>
          </p:cNvSpPr>
          <p:nvPr>
            <p:custDataLst>
              <p:tags r:id="rId28"/>
            </p:custDataLst>
          </p:nvPr>
        </p:nvSpPr>
        <p:spPr bwMode="auto">
          <a:xfrm rot="16200000">
            <a:off x="5410199"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9" name="Text Box 11"/>
          <p:cNvSpPr txBox="1">
            <a:spLocks noChangeArrowheads="1"/>
          </p:cNvSpPr>
          <p:nvPr>
            <p:custDataLst>
              <p:tags r:id="rId29"/>
            </p:custDataLst>
          </p:nvPr>
        </p:nvSpPr>
        <p:spPr bwMode="auto">
          <a:xfrm rot="16200000">
            <a:off x="7543801" y="2793693"/>
            <a:ext cx="457200"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20" name="Text Box 11"/>
          <p:cNvSpPr txBox="1">
            <a:spLocks noChangeArrowheads="1"/>
          </p:cNvSpPr>
          <p:nvPr>
            <p:custDataLst>
              <p:tags r:id="rId30"/>
            </p:custDataLst>
          </p:nvPr>
        </p:nvSpPr>
        <p:spPr bwMode="auto">
          <a:xfrm rot="16200000">
            <a:off x="7543800"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21" name="Line 43"/>
          <p:cNvSpPr>
            <a:spLocks noChangeShapeType="1"/>
          </p:cNvSpPr>
          <p:nvPr>
            <p:custDataLst>
              <p:tags r:id="rId31"/>
            </p:custDataLst>
          </p:nvPr>
        </p:nvSpPr>
        <p:spPr bwMode="auto">
          <a:xfrm>
            <a:off x="6629400" y="1955494"/>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solidFill>
                <a:srgbClr val="000000"/>
              </a:solidFill>
              <a:latin typeface="Calibri"/>
            </a:endParaRPr>
          </a:p>
        </p:txBody>
      </p:sp>
      <p:sp>
        <p:nvSpPr>
          <p:cNvPr id="122" name="Rectangle 4"/>
          <p:cNvSpPr>
            <a:spLocks noChangeArrowheads="1"/>
          </p:cNvSpPr>
          <p:nvPr>
            <p:custDataLst>
              <p:tags r:id="rId32"/>
            </p:custDataLst>
          </p:nvPr>
        </p:nvSpPr>
        <p:spPr bwMode="auto">
          <a:xfrm>
            <a:off x="152400" y="1269697"/>
            <a:ext cx="762000"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latin typeface="Arial Narrow" charset="0"/>
                <a:ea typeface="Arial Narrow" charset="0"/>
                <a:cs typeface="Arial Narrow" charset="0"/>
              </a:rPr>
              <a:t>inst</a:t>
            </a:r>
            <a:br>
              <a:rPr lang="en-US" sz="2400" dirty="0" smtClean="0">
                <a:solidFill>
                  <a:srgbClr val="FFFFFF"/>
                </a:solidFill>
                <a:latin typeface="Arial Narrow" charset="0"/>
                <a:ea typeface="Arial Narrow" charset="0"/>
                <a:cs typeface="Arial Narrow" charset="0"/>
              </a:rPr>
            </a:br>
            <a:r>
              <a:rPr lang="en-US" sz="2400" dirty="0" err="1" smtClean="0">
                <a:solidFill>
                  <a:srgbClr val="FFFFFF"/>
                </a:solidFill>
                <a:latin typeface="Arial Narrow" charset="0"/>
                <a:ea typeface="Arial Narrow" charset="0"/>
                <a:cs typeface="Arial Narrow" charset="0"/>
              </a:rPr>
              <a:t>mem</a:t>
            </a:r>
            <a:endParaRPr lang="en-US" sz="2400" dirty="0">
              <a:solidFill>
                <a:srgbClr val="FFFFFF"/>
              </a:solidFill>
              <a:latin typeface="Arial Narrow" charset="0"/>
              <a:ea typeface="Arial Narrow" charset="0"/>
              <a:cs typeface="Arial Narrow" charset="0"/>
            </a:endParaRPr>
          </a:p>
        </p:txBody>
      </p:sp>
      <p:sp>
        <p:nvSpPr>
          <p:cNvPr id="123" name="Rectangle 19"/>
          <p:cNvSpPr>
            <a:spLocks noChangeArrowheads="1"/>
          </p:cNvSpPr>
          <p:nvPr>
            <p:custDataLst>
              <p:tags r:id="rId33"/>
            </p:custDataLst>
          </p:nvPr>
        </p:nvSpPr>
        <p:spPr bwMode="auto">
          <a:xfrm>
            <a:off x="8229601" y="1803094"/>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grpSp>
        <p:nvGrpSpPr>
          <p:cNvPr id="2" name="Group 110"/>
          <p:cNvGrpSpPr/>
          <p:nvPr>
            <p:custDataLst>
              <p:tags r:id="rId34"/>
            </p:custDataLst>
          </p:nvPr>
        </p:nvGrpSpPr>
        <p:grpSpPr>
          <a:xfrm>
            <a:off x="1752600" y="1422096"/>
            <a:ext cx="762001" cy="1295400"/>
            <a:chOff x="2590798" y="914401"/>
            <a:chExt cx="762001" cy="1295400"/>
          </a:xfrm>
          <a:noFill/>
        </p:grpSpPr>
        <p:sp>
          <p:nvSpPr>
            <p:cNvPr id="125" name="Rectangle 22"/>
            <p:cNvSpPr>
              <a:spLocks noChangeArrowheads="1"/>
            </p:cNvSpPr>
            <p:nvPr>
              <p:custDataLst>
                <p:tags r:id="rId70"/>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rgbClr val="FFFFFF"/>
                </a:solidFill>
                <a:latin typeface="Calibri"/>
              </a:endParaRPr>
            </a:p>
          </p:txBody>
        </p:sp>
        <p:sp>
          <p:nvSpPr>
            <p:cNvPr id="126" name="TextBox 125"/>
            <p:cNvSpPr txBox="1"/>
            <p:nvPr>
              <p:custDataLst>
                <p:tags r:id="rId71"/>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rgbClr val="FFFFFF"/>
                  </a:solidFill>
                  <a:latin typeface="Calibri"/>
                </a:rPr>
                <a:t>D</a:t>
              </a:r>
            </a:p>
          </p:txBody>
        </p:sp>
        <p:sp>
          <p:nvSpPr>
            <p:cNvPr id="127" name="TextBox 126"/>
            <p:cNvSpPr txBox="1"/>
            <p:nvPr>
              <p:custDataLst>
                <p:tags r:id="rId72"/>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latin typeface="Calibri"/>
                </a:rPr>
                <a:t>B</a:t>
              </a:r>
            </a:p>
          </p:txBody>
        </p:sp>
        <p:sp>
          <p:nvSpPr>
            <p:cNvPr id="128" name="TextBox 127"/>
            <p:cNvSpPr txBox="1"/>
            <p:nvPr>
              <p:custDataLst>
                <p:tags r:id="rId73"/>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latin typeface="Calibri"/>
                </a:rPr>
                <a:t>A</a:t>
              </a:r>
            </a:p>
          </p:txBody>
        </p:sp>
      </p:grpSp>
      <p:sp>
        <p:nvSpPr>
          <p:cNvPr id="129" name="Rectangle 19"/>
          <p:cNvSpPr>
            <a:spLocks noChangeArrowheads="1"/>
          </p:cNvSpPr>
          <p:nvPr>
            <p:custDataLst>
              <p:tags r:id="rId35"/>
            </p:custDataLst>
          </p:nvPr>
        </p:nvSpPr>
        <p:spPr bwMode="auto">
          <a:xfrm>
            <a:off x="3962400" y="1955497"/>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30" name="Rectangle 19"/>
          <p:cNvSpPr>
            <a:spLocks noChangeArrowheads="1"/>
          </p:cNvSpPr>
          <p:nvPr>
            <p:custDataLst>
              <p:tags r:id="rId36"/>
            </p:custDataLst>
          </p:nvPr>
        </p:nvSpPr>
        <p:spPr bwMode="auto">
          <a:xfrm>
            <a:off x="3962400" y="1117297"/>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31" name="Line 43"/>
          <p:cNvSpPr>
            <a:spLocks noChangeShapeType="1"/>
          </p:cNvSpPr>
          <p:nvPr>
            <p:custDataLst>
              <p:tags r:id="rId37"/>
            </p:custDataLst>
          </p:nvPr>
        </p:nvSpPr>
        <p:spPr bwMode="auto">
          <a:xfrm flipV="1">
            <a:off x="3124200" y="1650697"/>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2" name="Line 43"/>
          <p:cNvSpPr>
            <a:spLocks noChangeShapeType="1"/>
          </p:cNvSpPr>
          <p:nvPr>
            <p:custDataLst>
              <p:tags r:id="rId38"/>
            </p:custDataLst>
          </p:nvPr>
        </p:nvSpPr>
        <p:spPr bwMode="auto">
          <a:xfrm flipV="1">
            <a:off x="3352800" y="2260296"/>
            <a:ext cx="6096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3" name="Line 43"/>
          <p:cNvSpPr>
            <a:spLocks noChangeShapeType="1"/>
          </p:cNvSpPr>
          <p:nvPr>
            <p:custDataLst>
              <p:tags r:id="rId39"/>
            </p:custDataLst>
          </p:nvPr>
        </p:nvSpPr>
        <p:spPr bwMode="auto">
          <a:xfrm flipV="1">
            <a:off x="3581400" y="2031696"/>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5" name="Line 43"/>
          <p:cNvSpPr>
            <a:spLocks noChangeShapeType="1"/>
          </p:cNvSpPr>
          <p:nvPr>
            <p:custDataLst>
              <p:tags r:id="rId40"/>
            </p:custDataLst>
          </p:nvPr>
        </p:nvSpPr>
        <p:spPr bwMode="auto">
          <a:xfrm>
            <a:off x="3124200" y="2488895"/>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6" name="Line 43"/>
          <p:cNvSpPr>
            <a:spLocks noChangeShapeType="1"/>
          </p:cNvSpPr>
          <p:nvPr>
            <p:custDataLst>
              <p:tags r:id="rId41"/>
            </p:custDataLst>
          </p:nvPr>
        </p:nvSpPr>
        <p:spPr bwMode="auto">
          <a:xfrm flipH="1" flipV="1">
            <a:off x="3581400" y="888697"/>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37" name="Line 43"/>
          <p:cNvSpPr>
            <a:spLocks noChangeShapeType="1"/>
          </p:cNvSpPr>
          <p:nvPr>
            <p:custDataLst>
              <p:tags r:id="rId42"/>
            </p:custDataLst>
          </p:nvPr>
        </p:nvSpPr>
        <p:spPr bwMode="auto">
          <a:xfrm flipH="1">
            <a:off x="6096000" y="888697"/>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38" name="Line 43"/>
          <p:cNvSpPr>
            <a:spLocks noChangeShapeType="1"/>
          </p:cNvSpPr>
          <p:nvPr>
            <p:custDataLst>
              <p:tags r:id="rId43"/>
            </p:custDataLst>
          </p:nvPr>
        </p:nvSpPr>
        <p:spPr bwMode="auto">
          <a:xfrm flipV="1">
            <a:off x="3352800" y="1422097"/>
            <a:ext cx="6096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41" name="Line 43"/>
          <p:cNvSpPr>
            <a:spLocks noChangeShapeType="1"/>
          </p:cNvSpPr>
          <p:nvPr>
            <p:custDataLst>
              <p:tags r:id="rId44"/>
            </p:custDataLst>
          </p:nvPr>
        </p:nvSpPr>
        <p:spPr bwMode="auto">
          <a:xfrm flipV="1">
            <a:off x="3581400" y="888695"/>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2" name="Line 43"/>
          <p:cNvSpPr>
            <a:spLocks noChangeShapeType="1"/>
          </p:cNvSpPr>
          <p:nvPr>
            <p:custDataLst>
              <p:tags r:id="rId45"/>
            </p:custDataLst>
          </p:nvPr>
        </p:nvSpPr>
        <p:spPr bwMode="auto">
          <a:xfrm flipV="1">
            <a:off x="3581400" y="1193497"/>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43" name="Line 43"/>
          <p:cNvSpPr>
            <a:spLocks noChangeShapeType="1"/>
          </p:cNvSpPr>
          <p:nvPr>
            <p:custDataLst>
              <p:tags r:id="rId46"/>
            </p:custDataLst>
          </p:nvPr>
        </p:nvSpPr>
        <p:spPr bwMode="auto">
          <a:xfrm>
            <a:off x="8458201" y="2488894"/>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4" name="Line 43"/>
          <p:cNvSpPr>
            <a:spLocks noChangeShapeType="1"/>
          </p:cNvSpPr>
          <p:nvPr>
            <p:custDataLst>
              <p:tags r:id="rId47"/>
            </p:custDataLst>
          </p:nvPr>
        </p:nvSpPr>
        <p:spPr bwMode="auto">
          <a:xfrm>
            <a:off x="8839200" y="736297"/>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5" name="Line 43"/>
          <p:cNvSpPr>
            <a:spLocks noChangeShapeType="1"/>
          </p:cNvSpPr>
          <p:nvPr>
            <p:custDataLst>
              <p:tags r:id="rId48"/>
            </p:custDataLst>
          </p:nvPr>
        </p:nvSpPr>
        <p:spPr bwMode="auto">
          <a:xfrm flipH="1" flipV="1">
            <a:off x="1523999" y="736297"/>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6" name="Line 43"/>
          <p:cNvSpPr>
            <a:spLocks noChangeShapeType="1"/>
          </p:cNvSpPr>
          <p:nvPr>
            <p:custDataLst>
              <p:tags r:id="rId49"/>
            </p:custDataLst>
          </p:nvPr>
        </p:nvSpPr>
        <p:spPr bwMode="auto">
          <a:xfrm flipV="1">
            <a:off x="3352800" y="736297"/>
            <a:ext cx="0" cy="15240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47" name="Line 43"/>
          <p:cNvSpPr>
            <a:spLocks noChangeShapeType="1"/>
          </p:cNvSpPr>
          <p:nvPr>
            <p:custDataLst>
              <p:tags r:id="rId50"/>
            </p:custDataLst>
          </p:nvPr>
        </p:nvSpPr>
        <p:spPr bwMode="auto">
          <a:xfrm flipH="1">
            <a:off x="1524000" y="736297"/>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8" name="Line 43"/>
          <p:cNvSpPr>
            <a:spLocks noChangeShapeType="1"/>
          </p:cNvSpPr>
          <p:nvPr>
            <p:custDataLst>
              <p:tags r:id="rId51"/>
            </p:custDataLst>
          </p:nvPr>
        </p:nvSpPr>
        <p:spPr bwMode="auto">
          <a:xfrm>
            <a:off x="1524000" y="2031697"/>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93" name="Line 8"/>
          <p:cNvSpPr>
            <a:spLocks noChangeShapeType="1"/>
          </p:cNvSpPr>
          <p:nvPr>
            <p:custDataLst>
              <p:tags r:id="rId52"/>
            </p:custDataLst>
          </p:nvPr>
        </p:nvSpPr>
        <p:spPr bwMode="auto">
          <a:xfrm>
            <a:off x="304800" y="2184097"/>
            <a:ext cx="0" cy="6096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solidFill>
                <a:srgbClr val="000000"/>
              </a:solidFill>
              <a:latin typeface="Calibri"/>
            </a:endParaRPr>
          </a:p>
        </p:txBody>
      </p:sp>
      <p:sp>
        <p:nvSpPr>
          <p:cNvPr id="94" name="Text Box 11"/>
          <p:cNvSpPr txBox="1">
            <a:spLocks noChangeArrowheads="1"/>
          </p:cNvSpPr>
          <p:nvPr>
            <p:custDataLst>
              <p:tags r:id="rId53"/>
            </p:custDataLst>
          </p:nvPr>
        </p:nvSpPr>
        <p:spPr bwMode="auto">
          <a:xfrm>
            <a:off x="76200" y="2793697"/>
            <a:ext cx="457200" cy="294620"/>
          </a:xfrm>
          <a:prstGeom prst="rect">
            <a:avLst/>
          </a:prstGeom>
          <a:no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95" name="Line 21"/>
          <p:cNvSpPr>
            <a:spLocks noChangeShapeType="1"/>
          </p:cNvSpPr>
          <p:nvPr>
            <p:custDataLst>
              <p:tags r:id="rId54"/>
            </p:custDataLst>
          </p:nvPr>
        </p:nvSpPr>
        <p:spPr bwMode="auto">
          <a:xfrm>
            <a:off x="304800" y="3098496"/>
            <a:ext cx="0" cy="6096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96" name="Line 18"/>
          <p:cNvSpPr>
            <a:spLocks noChangeShapeType="1"/>
          </p:cNvSpPr>
          <p:nvPr>
            <p:custDataLst>
              <p:tags r:id="rId55"/>
            </p:custDataLst>
          </p:nvPr>
        </p:nvSpPr>
        <p:spPr bwMode="auto">
          <a:xfrm flipV="1">
            <a:off x="304800" y="2488896"/>
            <a:ext cx="152400" cy="3"/>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solidFill>
                <a:srgbClr val="000000"/>
              </a:solidFill>
              <a:latin typeface="Calibri"/>
            </a:endParaRPr>
          </a:p>
        </p:txBody>
      </p:sp>
      <p:grpSp>
        <p:nvGrpSpPr>
          <p:cNvPr id="97" name="Group 96"/>
          <p:cNvGrpSpPr/>
          <p:nvPr>
            <p:custDataLst>
              <p:tags r:id="rId56"/>
            </p:custDataLst>
          </p:nvPr>
        </p:nvGrpSpPr>
        <p:grpSpPr>
          <a:xfrm>
            <a:off x="457200" y="2260297"/>
            <a:ext cx="304800" cy="457200"/>
            <a:chOff x="868680" y="2971800"/>
            <a:chExt cx="304800" cy="304800"/>
          </a:xfrm>
          <a:noFill/>
        </p:grpSpPr>
        <p:sp>
          <p:nvSpPr>
            <p:cNvPr id="98" name="Freeform 97"/>
            <p:cNvSpPr/>
            <p:nvPr>
              <p:custDataLst>
                <p:tags r:id="rId68"/>
              </p:custDataLst>
            </p:nvPr>
          </p:nvSpPr>
          <p:spPr>
            <a:xfrm>
              <a:off x="86868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grpFill/>
            <a:ln w="254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99" name="Text Box 11"/>
            <p:cNvSpPr txBox="1">
              <a:spLocks noChangeArrowheads="1"/>
            </p:cNvSpPr>
            <p:nvPr>
              <p:custDataLst>
                <p:tags r:id="rId69"/>
              </p:custDataLst>
            </p:nvPr>
          </p:nvSpPr>
          <p:spPr bwMode="auto">
            <a:xfrm>
              <a:off x="960121" y="3002753"/>
              <a:ext cx="152400" cy="228600"/>
            </a:xfrm>
            <a:prstGeom prst="rect">
              <a:avLst/>
            </a:prstGeom>
            <a:grpFill/>
            <a:ln w="25400" algn="ctr">
              <a:noFill/>
              <a:miter lim="800000"/>
              <a:headEnd/>
              <a:tailEnd/>
            </a:ln>
            <a:effectLst/>
          </p:spPr>
          <p:txBody>
            <a:bodyPr wrap="none" lIns="0" tIns="0" rIns="0" bIns="0" anchor="ctr" anchorCtr="1">
              <a:noAutofit/>
            </a:bodyPr>
            <a:lstStyle/>
            <a:p>
              <a:pPr algn="ctr">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00" name="Line 18"/>
          <p:cNvSpPr>
            <a:spLocks noChangeShapeType="1"/>
          </p:cNvSpPr>
          <p:nvPr>
            <p:custDataLst>
              <p:tags r:id="rId57"/>
            </p:custDataLst>
          </p:nvPr>
        </p:nvSpPr>
        <p:spPr bwMode="auto">
          <a:xfrm>
            <a:off x="762001" y="2488897"/>
            <a:ext cx="1524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01" name="Rectangle 19"/>
          <p:cNvSpPr>
            <a:spLocks noChangeArrowheads="1"/>
          </p:cNvSpPr>
          <p:nvPr>
            <p:custDataLst>
              <p:tags r:id="rId58"/>
            </p:custDataLst>
          </p:nvPr>
        </p:nvSpPr>
        <p:spPr bwMode="auto">
          <a:xfrm rot="10800000">
            <a:off x="457200" y="3250897"/>
            <a:ext cx="152399" cy="9144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02" name="Line 21"/>
          <p:cNvSpPr>
            <a:spLocks noChangeShapeType="1"/>
          </p:cNvSpPr>
          <p:nvPr>
            <p:custDataLst>
              <p:tags r:id="rId59"/>
            </p:custDataLst>
          </p:nvPr>
        </p:nvSpPr>
        <p:spPr bwMode="auto">
          <a:xfrm>
            <a:off x="914400" y="2488897"/>
            <a:ext cx="1" cy="83820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03" name="Line 21"/>
          <p:cNvSpPr>
            <a:spLocks noChangeShapeType="1"/>
          </p:cNvSpPr>
          <p:nvPr>
            <p:custDataLst>
              <p:tags r:id="rId60"/>
            </p:custDataLst>
          </p:nvPr>
        </p:nvSpPr>
        <p:spPr bwMode="auto">
          <a:xfrm flipV="1">
            <a:off x="609602" y="3327098"/>
            <a:ext cx="304798" cy="3"/>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4" name="Line 21"/>
          <p:cNvSpPr>
            <a:spLocks noChangeShapeType="1"/>
          </p:cNvSpPr>
          <p:nvPr>
            <p:custDataLst>
              <p:tags r:id="rId61"/>
            </p:custDataLst>
          </p:nvPr>
        </p:nvSpPr>
        <p:spPr bwMode="auto">
          <a:xfrm>
            <a:off x="304800" y="3708097"/>
            <a:ext cx="152400" cy="1"/>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05" name="Line 21"/>
          <p:cNvSpPr>
            <a:spLocks noChangeShapeType="1"/>
          </p:cNvSpPr>
          <p:nvPr>
            <p:custDataLst>
              <p:tags r:id="rId62"/>
            </p:custDataLst>
          </p:nvPr>
        </p:nvSpPr>
        <p:spPr bwMode="auto">
          <a:xfrm>
            <a:off x="609602" y="35556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6" name="Line 21"/>
          <p:cNvSpPr>
            <a:spLocks noChangeShapeType="1"/>
          </p:cNvSpPr>
          <p:nvPr>
            <p:custDataLst>
              <p:tags r:id="rId63"/>
            </p:custDataLst>
          </p:nvPr>
        </p:nvSpPr>
        <p:spPr bwMode="auto">
          <a:xfrm>
            <a:off x="609602" y="37842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8" name="Text Box 11"/>
          <p:cNvSpPr txBox="1">
            <a:spLocks noChangeArrowheads="1"/>
          </p:cNvSpPr>
          <p:nvPr>
            <p:custDataLst>
              <p:tags r:id="rId64"/>
            </p:custDataLst>
          </p:nvPr>
        </p:nvSpPr>
        <p:spPr bwMode="auto">
          <a:xfrm rot="16200000">
            <a:off x="876302" y="1993594"/>
            <a:ext cx="685800"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09" name="Line 18"/>
          <p:cNvSpPr>
            <a:spLocks noChangeShapeType="1"/>
          </p:cNvSpPr>
          <p:nvPr>
            <p:custDataLst>
              <p:tags r:id="rId65"/>
            </p:custDataLst>
          </p:nvPr>
        </p:nvSpPr>
        <p:spPr bwMode="auto">
          <a:xfrm>
            <a:off x="914401" y="2031697"/>
            <a:ext cx="152400" cy="0"/>
          </a:xfrm>
          <a:prstGeom prst="line">
            <a:avLst/>
          </a:prstGeom>
          <a:noFill/>
          <a:ln w="25400" cap="sq">
            <a:solidFill>
              <a:schemeClr val="bg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77" name="TextBox 76"/>
          <p:cNvSpPr txBox="1"/>
          <p:nvPr/>
        </p:nvSpPr>
        <p:spPr>
          <a:xfrm>
            <a:off x="4876800" y="4831080"/>
            <a:ext cx="840295" cy="523220"/>
          </a:xfrm>
          <a:prstGeom prst="rect">
            <a:avLst/>
          </a:prstGeom>
          <a:noFill/>
        </p:spPr>
        <p:txBody>
          <a:bodyPr wrap="none" rtlCol="0">
            <a:spAutoFit/>
          </a:bodyPr>
          <a:lstStyle/>
          <a:p>
            <a:r>
              <a:rPr lang="en-US" sz="2800" dirty="0" smtClean="0">
                <a:solidFill>
                  <a:schemeClr val="accent2"/>
                </a:solidFill>
              </a:rPr>
              <a:t>NOP</a:t>
            </a:r>
            <a:endParaRPr lang="en-US" sz="2800" dirty="0">
              <a:solidFill>
                <a:schemeClr val="accent2"/>
              </a:solidFill>
            </a:endParaRPr>
          </a:p>
        </p:txBody>
      </p:sp>
      <p:sp>
        <p:nvSpPr>
          <p:cNvPr id="78" name="TextBox 77"/>
          <p:cNvSpPr txBox="1"/>
          <p:nvPr/>
        </p:nvSpPr>
        <p:spPr>
          <a:xfrm>
            <a:off x="2743200" y="4297680"/>
            <a:ext cx="478016" cy="584775"/>
          </a:xfrm>
          <a:prstGeom prst="rect">
            <a:avLst/>
          </a:prstGeom>
          <a:noFill/>
        </p:spPr>
        <p:txBody>
          <a:bodyPr wrap="none" rtlCol="0">
            <a:spAutoFit/>
          </a:bodyPr>
          <a:lstStyle/>
          <a:p>
            <a:r>
              <a:rPr lang="en-US" sz="3200" dirty="0" smtClean="0">
                <a:solidFill>
                  <a:schemeClr val="bg1"/>
                </a:solidFill>
              </a:rPr>
              <a:t>IF</a:t>
            </a:r>
            <a:endParaRPr lang="en-US" sz="3200" dirty="0">
              <a:solidFill>
                <a:schemeClr val="bg1"/>
              </a:solidFill>
            </a:endParaRPr>
          </a:p>
        </p:txBody>
      </p:sp>
      <p:sp>
        <p:nvSpPr>
          <p:cNvPr id="79" name="TextBox 78"/>
          <p:cNvSpPr txBox="1"/>
          <p:nvPr/>
        </p:nvSpPr>
        <p:spPr>
          <a:xfrm>
            <a:off x="3484384" y="4297680"/>
            <a:ext cx="542136" cy="584775"/>
          </a:xfrm>
          <a:prstGeom prst="rect">
            <a:avLst/>
          </a:prstGeom>
          <a:noFill/>
        </p:spPr>
        <p:txBody>
          <a:bodyPr wrap="none" rtlCol="0">
            <a:spAutoFit/>
          </a:bodyPr>
          <a:lstStyle/>
          <a:p>
            <a:r>
              <a:rPr lang="en-US" sz="3200" dirty="0" smtClean="0">
                <a:solidFill>
                  <a:schemeClr val="bg1"/>
                </a:solidFill>
              </a:rPr>
              <a:t>ID</a:t>
            </a:r>
            <a:endParaRPr lang="en-US" sz="3200" dirty="0">
              <a:solidFill>
                <a:schemeClr val="bg1"/>
              </a:solidFill>
            </a:endParaRPr>
          </a:p>
        </p:txBody>
      </p:sp>
      <p:sp>
        <p:nvSpPr>
          <p:cNvPr id="80" name="TextBox 79"/>
          <p:cNvSpPr txBox="1"/>
          <p:nvPr/>
        </p:nvSpPr>
        <p:spPr>
          <a:xfrm>
            <a:off x="4267200" y="4297680"/>
            <a:ext cx="569387" cy="584776"/>
          </a:xfrm>
          <a:prstGeom prst="rect">
            <a:avLst/>
          </a:prstGeom>
          <a:noFill/>
        </p:spPr>
        <p:txBody>
          <a:bodyPr wrap="none" rtlCol="0">
            <a:spAutoFit/>
          </a:bodyPr>
          <a:lstStyle/>
          <a:p>
            <a:r>
              <a:rPr lang="en-US" sz="3200" dirty="0" smtClean="0">
                <a:solidFill>
                  <a:schemeClr val="bg1"/>
                </a:solidFill>
              </a:rPr>
              <a:t>Ex</a:t>
            </a:r>
            <a:endParaRPr lang="en-US" sz="3200" dirty="0">
              <a:solidFill>
                <a:schemeClr val="bg1"/>
              </a:solidFill>
            </a:endParaRPr>
          </a:p>
        </p:txBody>
      </p:sp>
      <p:sp>
        <p:nvSpPr>
          <p:cNvPr id="81" name="TextBox 80"/>
          <p:cNvSpPr txBox="1"/>
          <p:nvPr/>
        </p:nvSpPr>
        <p:spPr>
          <a:xfrm>
            <a:off x="5075825" y="4297680"/>
            <a:ext cx="535724" cy="584775"/>
          </a:xfrm>
          <a:prstGeom prst="rect">
            <a:avLst/>
          </a:prstGeom>
          <a:noFill/>
        </p:spPr>
        <p:txBody>
          <a:bodyPr wrap="none" rtlCol="0">
            <a:spAutoFit/>
          </a:bodyPr>
          <a:lstStyle/>
          <a:p>
            <a:r>
              <a:rPr lang="en-US" sz="3200" dirty="0">
                <a:solidFill>
                  <a:schemeClr val="bg1"/>
                </a:solidFill>
              </a:rPr>
              <a:t>M</a:t>
            </a:r>
          </a:p>
        </p:txBody>
      </p:sp>
      <p:sp>
        <p:nvSpPr>
          <p:cNvPr id="82" name="TextBox 81"/>
          <p:cNvSpPr txBox="1"/>
          <p:nvPr/>
        </p:nvSpPr>
        <p:spPr>
          <a:xfrm>
            <a:off x="5867400" y="4297680"/>
            <a:ext cx="550151" cy="584775"/>
          </a:xfrm>
          <a:prstGeom prst="rect">
            <a:avLst/>
          </a:prstGeom>
          <a:noFill/>
        </p:spPr>
        <p:txBody>
          <a:bodyPr wrap="none" rtlCol="0">
            <a:spAutoFit/>
          </a:bodyPr>
          <a:lstStyle/>
          <a:p>
            <a:r>
              <a:rPr lang="en-US" sz="3200" dirty="0" smtClean="0">
                <a:solidFill>
                  <a:schemeClr val="bg1"/>
                </a:solidFill>
              </a:rPr>
              <a:t>W</a:t>
            </a:r>
            <a:endParaRPr lang="en-US" sz="3200" dirty="0">
              <a:solidFill>
                <a:schemeClr val="bg1"/>
              </a:solidFill>
            </a:endParaRPr>
          </a:p>
        </p:txBody>
      </p:sp>
      <p:sp>
        <p:nvSpPr>
          <p:cNvPr id="83" name="TextBox 82"/>
          <p:cNvSpPr txBox="1"/>
          <p:nvPr/>
        </p:nvSpPr>
        <p:spPr>
          <a:xfrm>
            <a:off x="3564649" y="4855905"/>
            <a:ext cx="478016" cy="584775"/>
          </a:xfrm>
          <a:prstGeom prst="rect">
            <a:avLst/>
          </a:prstGeom>
          <a:noFill/>
        </p:spPr>
        <p:txBody>
          <a:bodyPr wrap="none" rtlCol="0">
            <a:spAutoFit/>
          </a:bodyPr>
          <a:lstStyle/>
          <a:p>
            <a:r>
              <a:rPr lang="en-US" sz="3200" dirty="0" smtClean="0">
                <a:solidFill>
                  <a:schemeClr val="bg1"/>
                </a:solidFill>
              </a:rPr>
              <a:t>IF</a:t>
            </a:r>
            <a:endParaRPr lang="en-US" sz="3200" dirty="0">
              <a:solidFill>
                <a:schemeClr val="bg1"/>
              </a:solidFill>
            </a:endParaRPr>
          </a:p>
        </p:txBody>
      </p:sp>
      <p:sp>
        <p:nvSpPr>
          <p:cNvPr id="84" name="TextBox 83"/>
          <p:cNvSpPr txBox="1"/>
          <p:nvPr/>
        </p:nvSpPr>
        <p:spPr>
          <a:xfrm>
            <a:off x="4305833" y="4855905"/>
            <a:ext cx="542136" cy="584775"/>
          </a:xfrm>
          <a:prstGeom prst="rect">
            <a:avLst/>
          </a:prstGeom>
          <a:noFill/>
        </p:spPr>
        <p:txBody>
          <a:bodyPr wrap="none" rtlCol="0">
            <a:spAutoFit/>
          </a:bodyPr>
          <a:lstStyle/>
          <a:p>
            <a:r>
              <a:rPr lang="en-US" sz="3200" dirty="0" smtClean="0">
                <a:solidFill>
                  <a:schemeClr val="bg1"/>
                </a:solidFill>
              </a:rPr>
              <a:t>ID</a:t>
            </a:r>
            <a:endParaRPr lang="en-US" sz="3200" dirty="0">
              <a:solidFill>
                <a:schemeClr val="bg1"/>
              </a:solidFill>
            </a:endParaRPr>
          </a:p>
        </p:txBody>
      </p:sp>
      <p:sp>
        <p:nvSpPr>
          <p:cNvPr id="85" name="TextBox 84"/>
          <p:cNvSpPr txBox="1"/>
          <p:nvPr/>
        </p:nvSpPr>
        <p:spPr>
          <a:xfrm>
            <a:off x="5715000" y="4831080"/>
            <a:ext cx="840295" cy="523220"/>
          </a:xfrm>
          <a:prstGeom prst="rect">
            <a:avLst/>
          </a:prstGeom>
          <a:noFill/>
        </p:spPr>
        <p:txBody>
          <a:bodyPr wrap="none" rtlCol="0">
            <a:spAutoFit/>
          </a:bodyPr>
          <a:lstStyle/>
          <a:p>
            <a:r>
              <a:rPr lang="en-US" sz="2800" dirty="0" smtClean="0">
                <a:solidFill>
                  <a:schemeClr val="accent2"/>
                </a:solidFill>
              </a:rPr>
              <a:t>NOP</a:t>
            </a:r>
            <a:endParaRPr lang="en-US" sz="2800" dirty="0">
              <a:solidFill>
                <a:schemeClr val="accent2"/>
              </a:solidFill>
            </a:endParaRPr>
          </a:p>
        </p:txBody>
      </p:sp>
      <p:sp>
        <p:nvSpPr>
          <p:cNvPr id="86" name="TextBox 85"/>
          <p:cNvSpPr txBox="1"/>
          <p:nvPr/>
        </p:nvSpPr>
        <p:spPr>
          <a:xfrm>
            <a:off x="6553200" y="4831080"/>
            <a:ext cx="840295" cy="523220"/>
          </a:xfrm>
          <a:prstGeom prst="rect">
            <a:avLst/>
          </a:prstGeom>
          <a:noFill/>
        </p:spPr>
        <p:txBody>
          <a:bodyPr wrap="none" rtlCol="0">
            <a:spAutoFit/>
          </a:bodyPr>
          <a:lstStyle/>
          <a:p>
            <a:r>
              <a:rPr lang="en-US" sz="2800" dirty="0" smtClean="0">
                <a:solidFill>
                  <a:schemeClr val="accent2"/>
                </a:solidFill>
              </a:rPr>
              <a:t>NOP</a:t>
            </a:r>
            <a:endParaRPr lang="en-US" sz="2800" dirty="0">
              <a:solidFill>
                <a:schemeClr val="accent2"/>
              </a:solidFill>
            </a:endParaRPr>
          </a:p>
        </p:txBody>
      </p:sp>
      <p:sp>
        <p:nvSpPr>
          <p:cNvPr id="110" name="TextBox 109"/>
          <p:cNvSpPr txBox="1"/>
          <p:nvPr/>
        </p:nvSpPr>
        <p:spPr>
          <a:xfrm>
            <a:off x="5715000" y="5236905"/>
            <a:ext cx="840295" cy="523220"/>
          </a:xfrm>
          <a:prstGeom prst="rect">
            <a:avLst/>
          </a:prstGeom>
          <a:noFill/>
        </p:spPr>
        <p:txBody>
          <a:bodyPr wrap="none" rtlCol="0">
            <a:spAutoFit/>
          </a:bodyPr>
          <a:lstStyle/>
          <a:p>
            <a:r>
              <a:rPr lang="en-US" sz="2800" dirty="0" smtClean="0">
                <a:solidFill>
                  <a:schemeClr val="accent2"/>
                </a:solidFill>
              </a:rPr>
              <a:t>NOP</a:t>
            </a:r>
            <a:endParaRPr lang="en-US" sz="2800" dirty="0">
              <a:solidFill>
                <a:schemeClr val="accent2"/>
              </a:solidFill>
            </a:endParaRPr>
          </a:p>
        </p:txBody>
      </p:sp>
      <p:sp>
        <p:nvSpPr>
          <p:cNvPr id="112" name="TextBox 111"/>
          <p:cNvSpPr txBox="1"/>
          <p:nvPr/>
        </p:nvSpPr>
        <p:spPr>
          <a:xfrm>
            <a:off x="4269170" y="5236905"/>
            <a:ext cx="478016" cy="584775"/>
          </a:xfrm>
          <a:prstGeom prst="rect">
            <a:avLst/>
          </a:prstGeom>
          <a:noFill/>
        </p:spPr>
        <p:txBody>
          <a:bodyPr wrap="none" rtlCol="0">
            <a:spAutoFit/>
          </a:bodyPr>
          <a:lstStyle/>
          <a:p>
            <a:r>
              <a:rPr lang="en-US" sz="3200" dirty="0" smtClean="0">
                <a:solidFill>
                  <a:schemeClr val="bg1"/>
                </a:solidFill>
              </a:rPr>
              <a:t>IF</a:t>
            </a:r>
            <a:endParaRPr lang="en-US" sz="3200" dirty="0">
              <a:solidFill>
                <a:schemeClr val="bg1"/>
              </a:solidFill>
            </a:endParaRPr>
          </a:p>
        </p:txBody>
      </p:sp>
      <p:sp>
        <p:nvSpPr>
          <p:cNvPr id="113" name="TextBox 112"/>
          <p:cNvSpPr txBox="1"/>
          <p:nvPr/>
        </p:nvSpPr>
        <p:spPr>
          <a:xfrm>
            <a:off x="4934131" y="5236905"/>
            <a:ext cx="840295" cy="523220"/>
          </a:xfrm>
          <a:prstGeom prst="rect">
            <a:avLst/>
          </a:prstGeom>
          <a:noFill/>
        </p:spPr>
        <p:txBody>
          <a:bodyPr wrap="none" rtlCol="0">
            <a:spAutoFit/>
          </a:bodyPr>
          <a:lstStyle/>
          <a:p>
            <a:r>
              <a:rPr lang="en-US" sz="2800" dirty="0" smtClean="0">
                <a:solidFill>
                  <a:schemeClr val="accent2"/>
                </a:solidFill>
              </a:rPr>
              <a:t>NOP</a:t>
            </a:r>
            <a:endParaRPr lang="en-US" sz="2800" dirty="0">
              <a:solidFill>
                <a:schemeClr val="accent2"/>
              </a:solidFill>
            </a:endParaRPr>
          </a:p>
        </p:txBody>
      </p:sp>
      <p:sp>
        <p:nvSpPr>
          <p:cNvPr id="114" name="TextBox 113"/>
          <p:cNvSpPr txBox="1"/>
          <p:nvPr/>
        </p:nvSpPr>
        <p:spPr>
          <a:xfrm>
            <a:off x="6553200" y="5236905"/>
            <a:ext cx="840295" cy="523220"/>
          </a:xfrm>
          <a:prstGeom prst="rect">
            <a:avLst/>
          </a:prstGeom>
          <a:noFill/>
        </p:spPr>
        <p:txBody>
          <a:bodyPr wrap="none" rtlCol="0">
            <a:spAutoFit/>
          </a:bodyPr>
          <a:lstStyle/>
          <a:p>
            <a:r>
              <a:rPr lang="en-US" sz="2800" dirty="0" smtClean="0">
                <a:solidFill>
                  <a:schemeClr val="accent2"/>
                </a:solidFill>
              </a:rPr>
              <a:t>NOP</a:t>
            </a:r>
            <a:endParaRPr lang="en-US" sz="2800" dirty="0">
              <a:solidFill>
                <a:schemeClr val="accent2"/>
              </a:solidFill>
            </a:endParaRPr>
          </a:p>
        </p:txBody>
      </p:sp>
      <p:sp>
        <p:nvSpPr>
          <p:cNvPr id="115" name="TextBox 114"/>
          <p:cNvSpPr txBox="1"/>
          <p:nvPr/>
        </p:nvSpPr>
        <p:spPr>
          <a:xfrm>
            <a:off x="7391400" y="5236905"/>
            <a:ext cx="840295" cy="523220"/>
          </a:xfrm>
          <a:prstGeom prst="rect">
            <a:avLst/>
          </a:prstGeom>
          <a:noFill/>
        </p:spPr>
        <p:txBody>
          <a:bodyPr wrap="none" rtlCol="0">
            <a:spAutoFit/>
          </a:bodyPr>
          <a:lstStyle/>
          <a:p>
            <a:r>
              <a:rPr lang="en-US" sz="2800" dirty="0" smtClean="0">
                <a:solidFill>
                  <a:schemeClr val="accent2"/>
                </a:solidFill>
              </a:rPr>
              <a:t>NOP</a:t>
            </a:r>
            <a:endParaRPr lang="en-US" sz="2800" dirty="0">
              <a:solidFill>
                <a:schemeClr val="accent2"/>
              </a:solidFill>
            </a:endParaRPr>
          </a:p>
        </p:txBody>
      </p:sp>
      <p:sp>
        <p:nvSpPr>
          <p:cNvPr id="124" name="Oval 123"/>
          <p:cNvSpPr/>
          <p:nvPr>
            <p:custDataLst>
              <p:tags r:id="rId66"/>
            </p:custDataLst>
          </p:nvPr>
        </p:nvSpPr>
        <p:spPr>
          <a:xfrm>
            <a:off x="3352800" y="32004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branch</a:t>
            </a:r>
            <a:br>
              <a:rPr lang="en-US" dirty="0" smtClean="0">
                <a:solidFill>
                  <a:srgbClr val="FFFFFF"/>
                </a:solidFill>
                <a:latin typeface="Calibri"/>
              </a:rPr>
            </a:br>
            <a:r>
              <a:rPr lang="en-US" dirty="0" smtClean="0">
                <a:solidFill>
                  <a:srgbClr val="FFFFFF"/>
                </a:solidFill>
                <a:latin typeface="Calibri"/>
              </a:rPr>
              <a:t>calc</a:t>
            </a:r>
            <a:endParaRPr lang="en-US" dirty="0">
              <a:solidFill>
                <a:srgbClr val="FFFFFF"/>
              </a:solidFill>
              <a:latin typeface="Calibri"/>
            </a:endParaRPr>
          </a:p>
        </p:txBody>
      </p:sp>
      <p:sp>
        <p:nvSpPr>
          <p:cNvPr id="149" name="Oval 148"/>
          <p:cNvSpPr/>
          <p:nvPr>
            <p:custDataLst>
              <p:tags r:id="rId67"/>
            </p:custDataLst>
          </p:nvPr>
        </p:nvSpPr>
        <p:spPr>
          <a:xfrm>
            <a:off x="4267200" y="32004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decide</a:t>
            </a:r>
            <a:br>
              <a:rPr lang="en-US" dirty="0" smtClean="0">
                <a:solidFill>
                  <a:srgbClr val="FFFFFF"/>
                </a:solidFill>
                <a:latin typeface="Calibri"/>
              </a:rPr>
            </a:br>
            <a:r>
              <a:rPr lang="en-US" dirty="0" smtClean="0">
                <a:solidFill>
                  <a:srgbClr val="FFFFFF"/>
                </a:solidFill>
                <a:latin typeface="Calibri"/>
              </a:rPr>
              <a:t>branch</a:t>
            </a:r>
            <a:endParaRPr lang="en-US" dirty="0">
              <a:solidFill>
                <a:srgbClr val="FFFFFF"/>
              </a:solidFill>
              <a:latin typeface="Calibri"/>
            </a:endParaRPr>
          </a:p>
        </p:txBody>
      </p:sp>
      <p:sp>
        <p:nvSpPr>
          <p:cNvPr id="150" name="TextBox 149"/>
          <p:cNvSpPr txBox="1"/>
          <p:nvPr/>
        </p:nvSpPr>
        <p:spPr>
          <a:xfrm>
            <a:off x="5088649" y="5669280"/>
            <a:ext cx="478016" cy="584775"/>
          </a:xfrm>
          <a:prstGeom prst="rect">
            <a:avLst/>
          </a:prstGeom>
          <a:noFill/>
        </p:spPr>
        <p:txBody>
          <a:bodyPr wrap="none" rtlCol="0">
            <a:spAutoFit/>
          </a:bodyPr>
          <a:lstStyle/>
          <a:p>
            <a:r>
              <a:rPr lang="en-US" sz="3200" dirty="0" smtClean="0">
                <a:solidFill>
                  <a:schemeClr val="bg1"/>
                </a:solidFill>
              </a:rPr>
              <a:t>IF</a:t>
            </a:r>
            <a:endParaRPr lang="en-US" sz="3200" dirty="0">
              <a:solidFill>
                <a:schemeClr val="bg1"/>
              </a:solidFill>
            </a:endParaRPr>
          </a:p>
        </p:txBody>
      </p:sp>
      <p:sp>
        <p:nvSpPr>
          <p:cNvPr id="151" name="TextBox 150"/>
          <p:cNvSpPr txBox="1"/>
          <p:nvPr/>
        </p:nvSpPr>
        <p:spPr>
          <a:xfrm>
            <a:off x="5829833" y="5669280"/>
            <a:ext cx="542136" cy="584775"/>
          </a:xfrm>
          <a:prstGeom prst="rect">
            <a:avLst/>
          </a:prstGeom>
          <a:noFill/>
        </p:spPr>
        <p:txBody>
          <a:bodyPr wrap="none" rtlCol="0">
            <a:spAutoFit/>
          </a:bodyPr>
          <a:lstStyle/>
          <a:p>
            <a:r>
              <a:rPr lang="en-US" sz="3200" dirty="0" smtClean="0">
                <a:solidFill>
                  <a:schemeClr val="bg1"/>
                </a:solidFill>
              </a:rPr>
              <a:t>ID</a:t>
            </a:r>
            <a:endParaRPr lang="en-US" sz="3200" dirty="0">
              <a:solidFill>
                <a:schemeClr val="bg1"/>
              </a:solidFill>
            </a:endParaRPr>
          </a:p>
        </p:txBody>
      </p:sp>
      <p:sp>
        <p:nvSpPr>
          <p:cNvPr id="152" name="TextBox 151"/>
          <p:cNvSpPr txBox="1"/>
          <p:nvPr/>
        </p:nvSpPr>
        <p:spPr>
          <a:xfrm>
            <a:off x="6612649" y="5669280"/>
            <a:ext cx="569387" cy="584776"/>
          </a:xfrm>
          <a:prstGeom prst="rect">
            <a:avLst/>
          </a:prstGeom>
          <a:noFill/>
        </p:spPr>
        <p:txBody>
          <a:bodyPr wrap="none" rtlCol="0">
            <a:spAutoFit/>
          </a:bodyPr>
          <a:lstStyle/>
          <a:p>
            <a:r>
              <a:rPr lang="en-US" sz="3200" dirty="0" smtClean="0">
                <a:solidFill>
                  <a:schemeClr val="bg1"/>
                </a:solidFill>
              </a:rPr>
              <a:t>Ex</a:t>
            </a:r>
            <a:endParaRPr lang="en-US" sz="3200" dirty="0">
              <a:solidFill>
                <a:schemeClr val="bg1"/>
              </a:solidFill>
            </a:endParaRPr>
          </a:p>
        </p:txBody>
      </p:sp>
      <p:sp>
        <p:nvSpPr>
          <p:cNvPr id="153" name="TextBox 152"/>
          <p:cNvSpPr txBox="1"/>
          <p:nvPr/>
        </p:nvSpPr>
        <p:spPr>
          <a:xfrm>
            <a:off x="7440143" y="5669280"/>
            <a:ext cx="535724" cy="584775"/>
          </a:xfrm>
          <a:prstGeom prst="rect">
            <a:avLst/>
          </a:prstGeom>
          <a:noFill/>
        </p:spPr>
        <p:txBody>
          <a:bodyPr wrap="none" rtlCol="0">
            <a:spAutoFit/>
          </a:bodyPr>
          <a:lstStyle/>
          <a:p>
            <a:r>
              <a:rPr lang="en-US" sz="3200" dirty="0">
                <a:solidFill>
                  <a:schemeClr val="bg1"/>
                </a:solidFill>
              </a:rPr>
              <a:t>M</a:t>
            </a:r>
          </a:p>
        </p:txBody>
      </p:sp>
      <p:sp>
        <p:nvSpPr>
          <p:cNvPr id="154" name="TextBox 153"/>
          <p:cNvSpPr txBox="1"/>
          <p:nvPr/>
        </p:nvSpPr>
        <p:spPr>
          <a:xfrm>
            <a:off x="8305800" y="5669280"/>
            <a:ext cx="550151" cy="584775"/>
          </a:xfrm>
          <a:prstGeom prst="rect">
            <a:avLst/>
          </a:prstGeom>
          <a:noFill/>
        </p:spPr>
        <p:txBody>
          <a:bodyPr wrap="none" rtlCol="0">
            <a:spAutoFit/>
          </a:bodyPr>
          <a:lstStyle/>
          <a:p>
            <a:r>
              <a:rPr lang="en-US" sz="3200" dirty="0" smtClean="0">
                <a:solidFill>
                  <a:schemeClr val="bg1"/>
                </a:solidFill>
              </a:rPr>
              <a:t>W</a:t>
            </a:r>
            <a:endParaRPr lang="en-US" sz="3200" dirty="0">
              <a:solidFill>
                <a:schemeClr val="bg1"/>
              </a:solidFill>
            </a:endParaRPr>
          </a:p>
        </p:txBody>
      </p:sp>
      <p:sp>
        <p:nvSpPr>
          <p:cNvPr id="24" name="TextBox 23"/>
          <p:cNvSpPr txBox="1"/>
          <p:nvPr/>
        </p:nvSpPr>
        <p:spPr>
          <a:xfrm>
            <a:off x="5107386" y="3667780"/>
            <a:ext cx="2393091" cy="523220"/>
          </a:xfrm>
          <a:prstGeom prst="rect">
            <a:avLst/>
          </a:prstGeom>
          <a:noFill/>
        </p:spPr>
        <p:txBody>
          <a:bodyPr wrap="none" rtlCol="0">
            <a:spAutoFit/>
          </a:bodyPr>
          <a:lstStyle/>
          <a:p>
            <a:r>
              <a:rPr lang="en-US" sz="2800" dirty="0" smtClean="0">
                <a:solidFill>
                  <a:schemeClr val="bg1"/>
                </a:solidFill>
              </a:rPr>
              <a:t>If branch Taken</a:t>
            </a:r>
          </a:p>
        </p:txBody>
      </p:sp>
      <p:sp>
        <p:nvSpPr>
          <p:cNvPr id="160" name="TextBox 159"/>
          <p:cNvSpPr txBox="1"/>
          <p:nvPr/>
        </p:nvSpPr>
        <p:spPr>
          <a:xfrm>
            <a:off x="7315200" y="3667780"/>
            <a:ext cx="1066189" cy="523220"/>
          </a:xfrm>
          <a:prstGeom prst="rect">
            <a:avLst/>
          </a:prstGeom>
          <a:noFill/>
        </p:spPr>
        <p:txBody>
          <a:bodyPr wrap="none" rtlCol="0">
            <a:spAutoFit/>
          </a:bodyPr>
          <a:lstStyle/>
          <a:p>
            <a:r>
              <a:rPr lang="en-US" sz="2800" dirty="0" smtClean="0">
                <a:solidFill>
                  <a:schemeClr val="bg1"/>
                </a:solidFill>
                <a:sym typeface="Symbol"/>
              </a:rPr>
              <a:t>Zap</a:t>
            </a:r>
            <a:endParaRPr lang="en-US" sz="2800" dirty="0" smtClean="0">
              <a:solidFill>
                <a:schemeClr val="bg1"/>
              </a:solidFill>
            </a:endParaRPr>
          </a:p>
        </p:txBody>
      </p:sp>
      <p:sp>
        <p:nvSpPr>
          <p:cNvPr id="8" name="Rectangle 7"/>
          <p:cNvSpPr/>
          <p:nvPr/>
        </p:nvSpPr>
        <p:spPr>
          <a:xfrm>
            <a:off x="6400799" y="0"/>
            <a:ext cx="2590797" cy="1107996"/>
          </a:xfrm>
          <a:prstGeom prst="rect">
            <a:avLst/>
          </a:prstGeom>
        </p:spPr>
        <p:txBody>
          <a:bodyPr wrap="square">
            <a:spAutoFit/>
          </a:bodyPr>
          <a:lstStyle/>
          <a:p>
            <a:pPr marL="285750" indent="-285750">
              <a:buFont typeface="Arial" charset="0"/>
              <a:buChar char="•"/>
            </a:pPr>
            <a:r>
              <a:rPr lang="en-US" sz="2200" dirty="0"/>
              <a:t>prevent PC update</a:t>
            </a:r>
          </a:p>
          <a:p>
            <a:pPr marL="285750" indent="-285750">
              <a:buFont typeface="Arial" charset="0"/>
              <a:buChar char="•"/>
            </a:pPr>
            <a:r>
              <a:rPr lang="en-US" sz="2200" dirty="0"/>
              <a:t>clear IF/ID </a:t>
            </a:r>
            <a:r>
              <a:rPr lang="en-US" sz="2200" dirty="0" smtClean="0"/>
              <a:t>latch</a:t>
            </a:r>
            <a:endParaRPr lang="en-US" sz="2200" dirty="0"/>
          </a:p>
          <a:p>
            <a:pPr marL="285750" indent="-285750">
              <a:buFont typeface="Arial" charset="0"/>
              <a:buChar char="•"/>
            </a:pPr>
            <a:r>
              <a:rPr lang="en-US" sz="2200" dirty="0" smtClean="0"/>
              <a:t>branch continues</a:t>
            </a:r>
            <a:endParaRPr lang="en-US" sz="2200" dirty="0"/>
          </a:p>
        </p:txBody>
      </p:sp>
      <p:sp>
        <p:nvSpPr>
          <p:cNvPr id="161" name="TextBox 160"/>
          <p:cNvSpPr txBox="1"/>
          <p:nvPr/>
        </p:nvSpPr>
        <p:spPr>
          <a:xfrm>
            <a:off x="1447800" y="3505200"/>
            <a:ext cx="1757341" cy="461665"/>
          </a:xfrm>
          <a:prstGeom prst="rect">
            <a:avLst/>
          </a:prstGeom>
          <a:noFill/>
        </p:spPr>
        <p:txBody>
          <a:bodyPr wrap="none" rtlCol="0">
            <a:spAutoFit/>
          </a:bodyPr>
          <a:lstStyle/>
          <a:p>
            <a:r>
              <a:rPr lang="en-US" sz="2400" dirty="0" smtClean="0">
                <a:solidFill>
                  <a:schemeClr val="bg1"/>
                </a:solidFill>
              </a:rPr>
              <a:t>New PC = 1C</a:t>
            </a:r>
          </a:p>
        </p:txBody>
      </p:sp>
      <p:grpSp>
        <p:nvGrpSpPr>
          <p:cNvPr id="162" name="Group 161"/>
          <p:cNvGrpSpPr/>
          <p:nvPr/>
        </p:nvGrpSpPr>
        <p:grpSpPr>
          <a:xfrm>
            <a:off x="609602" y="3581399"/>
            <a:ext cx="2743198" cy="411482"/>
            <a:chOff x="609602" y="3784296"/>
            <a:chExt cx="2743198" cy="411482"/>
          </a:xfrm>
        </p:grpSpPr>
        <p:cxnSp>
          <p:nvCxnSpPr>
            <p:cNvPr id="163" name="Straight Connector 162"/>
            <p:cNvCxnSpPr/>
            <p:nvPr/>
          </p:nvCxnSpPr>
          <p:spPr>
            <a:xfrm flipH="1">
              <a:off x="1447804" y="3784296"/>
              <a:ext cx="1904996"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V="1">
              <a:off x="609602" y="4195777"/>
              <a:ext cx="838202" cy="1"/>
            </a:xfrm>
            <a:prstGeom prst="line">
              <a:avLst/>
            </a:prstGeom>
            <a:ln w="28575">
              <a:solidFill>
                <a:schemeClr val="accent1"/>
              </a:solidFill>
              <a:headEnd type="arrow"/>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V="1">
              <a:off x="1447804" y="3784296"/>
              <a:ext cx="0" cy="41148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Rectangle 3"/>
          <p:cNvSpPr/>
          <p:nvPr/>
        </p:nvSpPr>
        <p:spPr>
          <a:xfrm>
            <a:off x="-108119" y="5741313"/>
            <a:ext cx="2775119" cy="430887"/>
          </a:xfrm>
          <a:prstGeom prst="rect">
            <a:avLst/>
          </a:prstGeom>
        </p:spPr>
        <p:txBody>
          <a:bodyPr wrap="none">
            <a:spAutoFit/>
          </a:bodyPr>
          <a:lstStyle/>
          <a:p>
            <a:pPr algn="r">
              <a:defRPr/>
            </a:pPr>
            <a:r>
              <a:rPr lang="en-US" sz="2200" dirty="0">
                <a:solidFill>
                  <a:srgbClr val="00B0F0"/>
                </a:solidFill>
                <a:latin typeface="Consolas" charset="0"/>
                <a:ea typeface="Consolas" charset="0"/>
                <a:cs typeface="Consolas" charset="0"/>
              </a:rPr>
              <a:t>14 </a:t>
            </a:r>
            <a:r>
              <a:rPr lang="en-US" sz="2200" dirty="0" err="1" smtClean="0">
                <a:solidFill>
                  <a:schemeClr val="accent1"/>
                </a:solidFill>
              </a:rPr>
              <a:t>L</a:t>
            </a:r>
            <a:r>
              <a:rPr lang="en-US" sz="2200" dirty="0" err="1" smtClean="0">
                <a:solidFill>
                  <a:schemeClr val="bg1"/>
                </a:solidFill>
              </a:rPr>
              <a:t>:</a:t>
            </a:r>
            <a:r>
              <a:rPr lang="en-US" sz="2200" dirty="0" err="1" smtClean="0">
                <a:latin typeface="Consolas" charset="0"/>
                <a:ea typeface="Consolas" charset="0"/>
                <a:cs typeface="Consolas" charset="0"/>
              </a:rPr>
              <a:t>addi</a:t>
            </a:r>
            <a:r>
              <a:rPr lang="en-US" sz="2200" dirty="0" smtClean="0">
                <a:latin typeface="Consolas" charset="0"/>
                <a:ea typeface="Consolas" charset="0"/>
                <a:cs typeface="Consolas" charset="0"/>
              </a:rPr>
              <a:t> r2,r2,2</a:t>
            </a:r>
            <a:endParaRPr lang="en-US" sz="2200" dirty="0">
              <a:solidFill>
                <a:schemeClr val="bg1"/>
              </a:solidFill>
            </a:endParaRPr>
          </a:p>
        </p:txBody>
      </p:sp>
      <p:sp>
        <p:nvSpPr>
          <p:cNvPr id="107" name="Rounded Rectangle 106"/>
          <p:cNvSpPr/>
          <p:nvPr/>
        </p:nvSpPr>
        <p:spPr>
          <a:xfrm>
            <a:off x="76200" y="4946406"/>
            <a:ext cx="8915396" cy="787704"/>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 name="Straight Connector 138"/>
          <p:cNvCxnSpPr/>
          <p:nvPr/>
        </p:nvCxnSpPr>
        <p:spPr>
          <a:xfrm>
            <a:off x="520699" y="4964807"/>
            <a:ext cx="8409357" cy="72733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V="1">
            <a:off x="493863" y="4964807"/>
            <a:ext cx="8436193" cy="72733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5" name="TextBox 154"/>
          <p:cNvSpPr txBox="1"/>
          <p:nvPr/>
        </p:nvSpPr>
        <p:spPr>
          <a:xfrm>
            <a:off x="1460144" y="6325940"/>
            <a:ext cx="5004512" cy="523220"/>
          </a:xfrm>
          <a:prstGeom prst="rect">
            <a:avLst/>
          </a:prstGeom>
          <a:noFill/>
        </p:spPr>
        <p:txBody>
          <a:bodyPr wrap="none" rtlCol="0">
            <a:spAutoFit/>
          </a:bodyPr>
          <a:lstStyle/>
          <a:p>
            <a:r>
              <a:rPr lang="en-US" sz="2800" i="1" dirty="0" smtClean="0">
                <a:solidFill>
                  <a:schemeClr val="accent2"/>
                </a:solidFill>
              </a:rPr>
              <a:t>For every </a:t>
            </a:r>
            <a:r>
              <a:rPr lang="en-US" sz="2800" i="1" smtClean="0">
                <a:solidFill>
                  <a:schemeClr val="accent2"/>
                </a:solidFill>
              </a:rPr>
              <a:t>taken branch? </a:t>
            </a:r>
            <a:r>
              <a:rPr lang="en-US" sz="2800" i="1" dirty="0" smtClean="0">
                <a:solidFill>
                  <a:schemeClr val="accent2"/>
                </a:solidFill>
              </a:rPr>
              <a:t>OUCH!!!</a:t>
            </a:r>
          </a:p>
        </p:txBody>
      </p:sp>
    </p:spTree>
    <p:extLst>
      <p:ext uri="{BB962C8B-B14F-4D97-AF65-F5344CB8AC3E}">
        <p14:creationId xmlns:p14="http://schemas.microsoft.com/office/powerpoint/2010/main" val="235719361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lstStyle/>
          <a:p>
            <a:r>
              <a:rPr lang="en-US" dirty="0" smtClean="0"/>
              <a:t>Reducing the cost of control hazard</a:t>
            </a:r>
            <a:endParaRPr lang="en-US" dirty="0"/>
          </a:p>
        </p:txBody>
      </p:sp>
      <p:sp>
        <p:nvSpPr>
          <p:cNvPr id="4" name="Content Placeholder 3"/>
          <p:cNvSpPr>
            <a:spLocks noGrp="1"/>
          </p:cNvSpPr>
          <p:nvPr>
            <p:ph idx="1"/>
            <p:custDataLst>
              <p:tags r:id="rId2"/>
            </p:custDataLst>
          </p:nvPr>
        </p:nvSpPr>
        <p:spPr/>
        <p:txBody>
          <a:bodyPr>
            <a:normAutofit/>
          </a:bodyPr>
          <a:lstStyle/>
          <a:p>
            <a:pPr marL="514350" indent="-514350">
              <a:buAutoNum type="arabicPeriod"/>
            </a:pPr>
            <a:r>
              <a:rPr lang="en-US" dirty="0" smtClean="0">
                <a:solidFill>
                  <a:schemeClr val="accent5">
                    <a:lumMod val="60000"/>
                    <a:lumOff val="40000"/>
                  </a:schemeClr>
                </a:solidFill>
              </a:rPr>
              <a:t>Delay Slot</a:t>
            </a:r>
          </a:p>
          <a:p>
            <a:pPr marL="1257300" lvl="1" indent="-514350">
              <a:buFont typeface="Arial" charset="0"/>
              <a:buChar char="•"/>
            </a:pPr>
            <a:r>
              <a:rPr lang="en-US" dirty="0">
                <a:solidFill>
                  <a:schemeClr val="bg1"/>
                </a:solidFill>
              </a:rPr>
              <a:t>Y</a:t>
            </a:r>
            <a:r>
              <a:rPr lang="en-US" dirty="0" smtClean="0">
                <a:solidFill>
                  <a:schemeClr val="bg1"/>
                </a:solidFill>
              </a:rPr>
              <a:t>ou MUST do this </a:t>
            </a:r>
          </a:p>
          <a:p>
            <a:pPr marL="1257300" lvl="1" indent="-514350">
              <a:buFont typeface="Arial" charset="0"/>
              <a:buChar char="•"/>
            </a:pPr>
            <a:r>
              <a:rPr lang="en-US" dirty="0" smtClean="0"/>
              <a:t>MIPS ISA: 1 </a:t>
            </a:r>
            <a:r>
              <a:rPr lang="en-US" dirty="0" err="1" smtClean="0"/>
              <a:t>insn</a:t>
            </a:r>
            <a:r>
              <a:rPr lang="en-US" dirty="0" smtClean="0"/>
              <a:t> after ctrl </a:t>
            </a:r>
            <a:r>
              <a:rPr lang="en-US" dirty="0" err="1" smtClean="0"/>
              <a:t>insn</a:t>
            </a:r>
            <a:r>
              <a:rPr lang="en-US" dirty="0" smtClean="0"/>
              <a:t> </a:t>
            </a:r>
            <a:r>
              <a:rPr lang="en-US" b="1" i="1" dirty="0">
                <a:solidFill>
                  <a:schemeClr val="accent5">
                    <a:lumMod val="60000"/>
                    <a:lumOff val="40000"/>
                  </a:schemeClr>
                </a:solidFill>
              </a:rPr>
              <a:t>always</a:t>
            </a:r>
            <a:r>
              <a:rPr lang="en-US" dirty="0"/>
              <a:t> </a:t>
            </a:r>
            <a:r>
              <a:rPr lang="en-US" dirty="0" smtClean="0"/>
              <a:t>executed</a:t>
            </a:r>
          </a:p>
          <a:p>
            <a:pPr marL="1657350" lvl="2" indent="-514350">
              <a:buFont typeface="Arial" charset="0"/>
              <a:buChar char="•"/>
            </a:pPr>
            <a:r>
              <a:rPr lang="en-US" dirty="0" smtClean="0">
                <a:solidFill>
                  <a:schemeClr val="accent5">
                    <a:lumMod val="60000"/>
                    <a:lumOff val="40000"/>
                  </a:schemeClr>
                </a:solidFill>
              </a:rPr>
              <a:t>Whether </a:t>
            </a:r>
            <a:r>
              <a:rPr lang="en-US" dirty="0">
                <a:solidFill>
                  <a:schemeClr val="accent5">
                    <a:lumMod val="60000"/>
                    <a:lumOff val="40000"/>
                  </a:schemeClr>
                </a:solidFill>
              </a:rPr>
              <a:t>branch </a:t>
            </a:r>
            <a:r>
              <a:rPr lang="en-US" dirty="0" smtClean="0">
                <a:solidFill>
                  <a:schemeClr val="accent5">
                    <a:lumMod val="60000"/>
                    <a:lumOff val="40000"/>
                  </a:schemeClr>
                </a:solidFill>
              </a:rPr>
              <a:t>taken or not</a:t>
            </a:r>
            <a:endParaRPr lang="en-US" dirty="0">
              <a:solidFill>
                <a:schemeClr val="accent5">
                  <a:lumMod val="60000"/>
                  <a:lumOff val="40000"/>
                </a:schemeClr>
              </a:solidFill>
            </a:endParaRPr>
          </a:p>
          <a:p>
            <a:pPr marL="514350" indent="-514350">
              <a:buAutoNum type="arabicPeriod"/>
            </a:pPr>
            <a:r>
              <a:rPr lang="en-US" dirty="0" smtClean="0">
                <a:solidFill>
                  <a:schemeClr val="accent5">
                    <a:lumMod val="60000"/>
                    <a:lumOff val="40000"/>
                  </a:schemeClr>
                </a:solidFill>
              </a:rPr>
              <a:t>Resolve Branch at Decode</a:t>
            </a:r>
          </a:p>
          <a:p>
            <a:pPr marL="1257300" lvl="1" indent="-514350">
              <a:buFont typeface="Arial" charset="0"/>
              <a:buChar char="•"/>
            </a:pPr>
            <a:r>
              <a:rPr lang="en-US" sz="2400" dirty="0" smtClean="0">
                <a:solidFill>
                  <a:schemeClr val="bg1"/>
                </a:solidFill>
              </a:rPr>
              <a:t>Some groups do this for Project 3, your choice</a:t>
            </a:r>
          </a:p>
          <a:p>
            <a:pPr marL="1257300" lvl="1" indent="-514350">
              <a:buFont typeface="Arial" charset="0"/>
              <a:buChar char="•"/>
            </a:pPr>
            <a:r>
              <a:rPr lang="en-US" sz="2400" dirty="0" smtClean="0">
                <a:solidFill>
                  <a:schemeClr val="bg1"/>
                </a:solidFill>
              </a:rPr>
              <a:t>Move </a:t>
            </a:r>
            <a:r>
              <a:rPr lang="en-US" sz="2400" dirty="0">
                <a:solidFill>
                  <a:schemeClr val="bg1"/>
                </a:solidFill>
              </a:rPr>
              <a:t>branch </a:t>
            </a:r>
            <a:r>
              <a:rPr lang="en-US" sz="2400" dirty="0" err="1">
                <a:solidFill>
                  <a:schemeClr val="bg1"/>
                </a:solidFill>
              </a:rPr>
              <a:t>calc</a:t>
            </a:r>
            <a:r>
              <a:rPr lang="en-US" sz="2400" dirty="0">
                <a:solidFill>
                  <a:schemeClr val="bg1"/>
                </a:solidFill>
              </a:rPr>
              <a:t> from EX to </a:t>
            </a:r>
            <a:r>
              <a:rPr lang="en-US" sz="2400" dirty="0" smtClean="0">
                <a:solidFill>
                  <a:schemeClr val="bg1"/>
                </a:solidFill>
              </a:rPr>
              <a:t>ID</a:t>
            </a:r>
          </a:p>
          <a:p>
            <a:pPr marL="1257300" lvl="1" indent="-514350">
              <a:buFont typeface="Arial" charset="0"/>
              <a:buChar char="•"/>
            </a:pPr>
            <a:r>
              <a:rPr lang="en-US" sz="2400" dirty="0" smtClean="0">
                <a:solidFill>
                  <a:schemeClr val="bg1"/>
                </a:solidFill>
              </a:rPr>
              <a:t>Alternative: just zap 2</a:t>
            </a:r>
            <a:r>
              <a:rPr lang="en-US" sz="2400" baseline="30000" dirty="0" smtClean="0">
                <a:solidFill>
                  <a:schemeClr val="bg1"/>
                </a:solidFill>
              </a:rPr>
              <a:t>nd</a:t>
            </a:r>
            <a:r>
              <a:rPr lang="en-US" sz="2400" dirty="0" smtClean="0">
                <a:solidFill>
                  <a:schemeClr val="bg1"/>
                </a:solidFill>
              </a:rPr>
              <a:t> instruction when branch taken</a:t>
            </a:r>
            <a:endParaRPr lang="en-US" sz="2400" dirty="0" smtClean="0">
              <a:solidFill>
                <a:schemeClr val="accent5">
                  <a:lumMod val="60000"/>
                  <a:lumOff val="40000"/>
                </a:schemeClr>
              </a:solidFill>
            </a:endParaRPr>
          </a:p>
          <a:p>
            <a:pPr marL="514350" indent="-514350">
              <a:buAutoNum type="arabicPeriod"/>
            </a:pPr>
            <a:r>
              <a:rPr lang="en-US" dirty="0" smtClean="0">
                <a:solidFill>
                  <a:schemeClr val="accent5">
                    <a:lumMod val="60000"/>
                    <a:lumOff val="40000"/>
                  </a:schemeClr>
                </a:solidFill>
              </a:rPr>
              <a:t>Branch Prediction</a:t>
            </a:r>
          </a:p>
          <a:p>
            <a:pPr marL="1257300" lvl="1" indent="-514350">
              <a:buFont typeface="Arial" charset="0"/>
              <a:buChar char="•"/>
            </a:pPr>
            <a:r>
              <a:rPr lang="en-US" sz="2400" dirty="0" smtClean="0">
                <a:solidFill>
                  <a:schemeClr val="bg1"/>
                </a:solidFill>
              </a:rPr>
              <a:t>Not in 3410, but every processor worth </a:t>
            </a:r>
            <a:r>
              <a:rPr lang="en-US" sz="2400" i="1" dirty="0" smtClean="0">
                <a:solidFill>
                  <a:schemeClr val="bg1"/>
                </a:solidFill>
              </a:rPr>
              <a:t>anything </a:t>
            </a:r>
            <a:r>
              <a:rPr lang="en-US" sz="2400" dirty="0" smtClean="0">
                <a:solidFill>
                  <a:schemeClr val="bg1"/>
                </a:solidFill>
              </a:rPr>
              <a:t>does this (</a:t>
            </a:r>
            <a:r>
              <a:rPr lang="en-US" sz="2400" i="1" dirty="0" smtClean="0">
                <a:solidFill>
                  <a:schemeClr val="bg1"/>
                </a:solidFill>
              </a:rPr>
              <a:t>no offense!</a:t>
            </a:r>
            <a:r>
              <a:rPr lang="en-US" sz="2400" dirty="0" smtClean="0">
                <a:solidFill>
                  <a:schemeClr val="bg1"/>
                </a:solidFill>
              </a:rPr>
              <a:t>)</a:t>
            </a:r>
            <a:endParaRPr lang="en-US" sz="2400" dirty="0">
              <a:solidFill>
                <a:schemeClr val="bg1"/>
              </a:solidFill>
            </a:endParaRPr>
          </a:p>
        </p:txBody>
      </p:sp>
      <p:sp>
        <p:nvSpPr>
          <p:cNvPr id="2" name="Slide Number Placeholder 1"/>
          <p:cNvSpPr>
            <a:spLocks noGrp="1"/>
          </p:cNvSpPr>
          <p:nvPr>
            <p:ph type="sldNum" sz="quarter" idx="12"/>
          </p:nvPr>
        </p:nvSpPr>
        <p:spPr/>
        <p:txBody>
          <a:bodyPr/>
          <a:lstStyle/>
          <a:p>
            <a:fld id="{DAD0A56F-BD0F-4BDF-9912-D1E89E9626C0}" type="slidenum">
              <a:rPr lang="en-US" smtClean="0"/>
              <a:t>136</a:t>
            </a:fld>
            <a:endParaRPr lang="en-US"/>
          </a:p>
        </p:txBody>
      </p:sp>
    </p:spTree>
    <p:extLst>
      <p:ext uri="{BB962C8B-B14F-4D97-AF65-F5344CB8AC3E}">
        <p14:creationId xmlns:p14="http://schemas.microsoft.com/office/powerpoint/2010/main" val="209243960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304"/>
          <p:cNvSpPr>
            <a:spLocks noGrp="1"/>
          </p:cNvSpPr>
          <p:nvPr>
            <p:ph type="title"/>
            <p:custDataLst>
              <p:tags r:id="rId1"/>
            </p:custDataLst>
          </p:nvPr>
        </p:nvSpPr>
        <p:spPr>
          <a:xfrm>
            <a:off x="228600" y="76200"/>
            <a:ext cx="8686800" cy="533400"/>
          </a:xfrm>
        </p:spPr>
        <p:txBody>
          <a:bodyPr/>
          <a:lstStyle/>
          <a:p>
            <a:r>
              <a:rPr lang="en-US" smtClean="0"/>
              <a:t>Problem</a:t>
            </a:r>
            <a:r>
              <a:rPr lang="en-US" dirty="0" smtClean="0"/>
              <a:t>: Zapping </a:t>
            </a:r>
            <a:r>
              <a:rPr lang="en-US" smtClean="0"/>
              <a:t>2 </a:t>
            </a:r>
            <a:r>
              <a:rPr lang="en-US" dirty="0" err="1" smtClean="0"/>
              <a:t>insns</a:t>
            </a:r>
            <a:r>
              <a:rPr lang="en-US" dirty="0" smtClean="0"/>
              <a:t>/branch</a:t>
            </a:r>
            <a:endParaRPr lang="en-US" dirty="0"/>
          </a:p>
        </p:txBody>
      </p:sp>
      <p:sp>
        <p:nvSpPr>
          <p:cNvPr id="56" name="Text Box 11"/>
          <p:cNvSpPr txBox="1">
            <a:spLocks noChangeArrowheads="1"/>
          </p:cNvSpPr>
          <p:nvPr>
            <p:custDataLst>
              <p:tags r:id="rId2"/>
            </p:custDataLst>
          </p:nvPr>
        </p:nvSpPr>
        <p:spPr bwMode="auto">
          <a:xfrm rot="16200000">
            <a:off x="76201" y="2184095"/>
            <a:ext cx="2286004" cy="304800"/>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8" name="Text Box 11"/>
          <p:cNvSpPr txBox="1">
            <a:spLocks noChangeArrowheads="1"/>
          </p:cNvSpPr>
          <p:nvPr>
            <p:custDataLst>
              <p:tags r:id="rId3"/>
            </p:custDataLst>
          </p:nvPr>
        </p:nvSpPr>
        <p:spPr bwMode="auto">
          <a:xfrm rot="16200000">
            <a:off x="1828804" y="2184093"/>
            <a:ext cx="2286004" cy="304804"/>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9" name="Line 43"/>
          <p:cNvSpPr>
            <a:spLocks noChangeShapeType="1"/>
          </p:cNvSpPr>
          <p:nvPr>
            <p:custDataLst>
              <p:tags r:id="rId4"/>
            </p:custDataLst>
          </p:nvPr>
        </p:nvSpPr>
        <p:spPr bwMode="auto">
          <a:xfrm>
            <a:off x="2514601" y="24888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0" name="Line 43"/>
          <p:cNvSpPr>
            <a:spLocks noChangeShapeType="1"/>
          </p:cNvSpPr>
          <p:nvPr>
            <p:custDataLst>
              <p:tags r:id="rId5"/>
            </p:custDataLst>
          </p:nvPr>
        </p:nvSpPr>
        <p:spPr bwMode="auto">
          <a:xfrm>
            <a:off x="2514601" y="16506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1" name="Text Box 11"/>
          <p:cNvSpPr txBox="1">
            <a:spLocks noChangeArrowheads="1"/>
          </p:cNvSpPr>
          <p:nvPr>
            <p:custDataLst>
              <p:tags r:id="rId6"/>
            </p:custDataLst>
          </p:nvPr>
        </p:nvSpPr>
        <p:spPr bwMode="auto">
          <a:xfrm rot="16200000">
            <a:off x="44958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2" name="Line 43"/>
          <p:cNvSpPr>
            <a:spLocks noChangeShapeType="1"/>
          </p:cNvSpPr>
          <p:nvPr>
            <p:custDataLst>
              <p:tags r:id="rId7"/>
            </p:custDataLst>
          </p:nvPr>
        </p:nvSpPr>
        <p:spPr bwMode="auto">
          <a:xfrm flipV="1">
            <a:off x="5257800" y="1955492"/>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3" name="Rectangle 19"/>
          <p:cNvSpPr>
            <a:spLocks noChangeArrowheads="1"/>
          </p:cNvSpPr>
          <p:nvPr>
            <p:custDataLst>
              <p:tags r:id="rId8"/>
            </p:custDataLst>
          </p:nvPr>
        </p:nvSpPr>
        <p:spPr bwMode="auto">
          <a:xfrm>
            <a:off x="4419599" y="2286001"/>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chemeClr val="bg1"/>
              </a:solidFill>
              <a:latin typeface="Calibri"/>
            </a:endParaRPr>
          </a:p>
        </p:txBody>
      </p:sp>
      <p:sp>
        <p:nvSpPr>
          <p:cNvPr id="64" name="Freeform 63"/>
          <p:cNvSpPr/>
          <p:nvPr>
            <p:custDataLst>
              <p:tags r:id="rId9"/>
            </p:custDataLst>
          </p:nvPr>
        </p:nvSpPr>
        <p:spPr>
          <a:xfrm>
            <a:off x="4800600" y="1269694"/>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65" name="Line 43"/>
          <p:cNvSpPr>
            <a:spLocks noChangeShapeType="1"/>
          </p:cNvSpPr>
          <p:nvPr>
            <p:custDataLst>
              <p:tags r:id="rId10"/>
            </p:custDataLst>
          </p:nvPr>
        </p:nvSpPr>
        <p:spPr bwMode="auto">
          <a:xfrm flipV="1">
            <a:off x="4114800" y="2336497"/>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6" name="Line 43"/>
          <p:cNvSpPr>
            <a:spLocks noChangeShapeType="1"/>
          </p:cNvSpPr>
          <p:nvPr>
            <p:custDataLst>
              <p:tags r:id="rId11"/>
            </p:custDataLst>
          </p:nvPr>
        </p:nvSpPr>
        <p:spPr bwMode="auto">
          <a:xfrm>
            <a:off x="3124200" y="3098495"/>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7" name="Text Box 11"/>
          <p:cNvSpPr txBox="1">
            <a:spLocks noChangeArrowheads="1"/>
          </p:cNvSpPr>
          <p:nvPr>
            <p:custDataLst>
              <p:tags r:id="rId12"/>
            </p:custDataLst>
          </p:nvPr>
        </p:nvSpPr>
        <p:spPr bwMode="auto">
          <a:xfrm rot="16200000">
            <a:off x="66294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8" name="Rectangle 4"/>
          <p:cNvSpPr>
            <a:spLocks noChangeArrowheads="1"/>
          </p:cNvSpPr>
          <p:nvPr>
            <p:custDataLst>
              <p:tags r:id="rId13"/>
            </p:custDataLst>
          </p:nvPr>
        </p:nvSpPr>
        <p:spPr bwMode="auto">
          <a:xfrm>
            <a:off x="6248400" y="2514600"/>
            <a:ext cx="838201"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latin typeface="Calibri"/>
              </a:rPr>
              <a:t>data</a:t>
            </a:r>
            <a:br>
              <a:rPr lang="en-US" sz="2400" dirty="0" smtClean="0">
                <a:solidFill>
                  <a:schemeClr val="bg1"/>
                </a:solidFill>
                <a:latin typeface="Calibri"/>
              </a:rPr>
            </a:br>
            <a:r>
              <a:rPr lang="en-US" sz="2400" dirty="0" err="1" smtClean="0">
                <a:solidFill>
                  <a:schemeClr val="bg1"/>
                </a:solidFill>
                <a:latin typeface="Calibri"/>
              </a:rPr>
              <a:t>mem</a:t>
            </a:r>
            <a:endParaRPr lang="en-US" sz="2400" dirty="0">
              <a:solidFill>
                <a:schemeClr val="bg1"/>
              </a:solidFill>
              <a:latin typeface="Calibri"/>
            </a:endParaRPr>
          </a:p>
        </p:txBody>
      </p:sp>
      <p:sp>
        <p:nvSpPr>
          <p:cNvPr id="69" name="Text Box 11"/>
          <p:cNvSpPr txBox="1">
            <a:spLocks noChangeArrowheads="1"/>
          </p:cNvSpPr>
          <p:nvPr>
            <p:custDataLst>
              <p:tags r:id="rId14"/>
            </p:custDataLst>
          </p:nvPr>
        </p:nvSpPr>
        <p:spPr bwMode="auto">
          <a:xfrm rot="16200000">
            <a:off x="2743202" y="3048001"/>
            <a:ext cx="457201" cy="304801"/>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endParaRPr lang="en-US" dirty="0">
              <a:solidFill>
                <a:schemeClr val="bg1"/>
              </a:solidFill>
              <a:latin typeface="Calibri"/>
            </a:endParaRPr>
          </a:p>
        </p:txBody>
      </p:sp>
      <p:sp>
        <p:nvSpPr>
          <p:cNvPr id="70" name="Line 43"/>
          <p:cNvSpPr>
            <a:spLocks noChangeShapeType="1"/>
          </p:cNvSpPr>
          <p:nvPr>
            <p:custDataLst>
              <p:tags r:id="rId15"/>
            </p:custDataLst>
          </p:nvPr>
        </p:nvSpPr>
        <p:spPr bwMode="auto">
          <a:xfrm flipV="1">
            <a:off x="4114800" y="1498289"/>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1" name="Line 43"/>
          <p:cNvSpPr>
            <a:spLocks noChangeShapeType="1"/>
          </p:cNvSpPr>
          <p:nvPr>
            <p:custDataLst>
              <p:tags r:id="rId16"/>
            </p:custDataLst>
          </p:nvPr>
        </p:nvSpPr>
        <p:spPr bwMode="auto">
          <a:xfrm>
            <a:off x="4648200" y="2565094"/>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72" name="Line 43"/>
          <p:cNvSpPr>
            <a:spLocks noChangeShapeType="1"/>
          </p:cNvSpPr>
          <p:nvPr>
            <p:custDataLst>
              <p:tags r:id="rId17"/>
            </p:custDataLst>
          </p:nvPr>
        </p:nvSpPr>
        <p:spPr bwMode="auto">
          <a:xfrm flipV="1">
            <a:off x="5791200" y="1955493"/>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3" name="Line 43"/>
          <p:cNvSpPr>
            <a:spLocks noChangeShapeType="1"/>
          </p:cNvSpPr>
          <p:nvPr>
            <p:custDataLst>
              <p:tags r:id="rId18"/>
            </p:custDataLst>
          </p:nvPr>
        </p:nvSpPr>
        <p:spPr bwMode="auto">
          <a:xfrm flipV="1">
            <a:off x="5791200" y="2946094"/>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4" name="Line 43"/>
          <p:cNvSpPr>
            <a:spLocks noChangeShapeType="1"/>
          </p:cNvSpPr>
          <p:nvPr>
            <p:custDataLst>
              <p:tags r:id="rId19"/>
            </p:custDataLst>
          </p:nvPr>
        </p:nvSpPr>
        <p:spPr bwMode="auto">
          <a:xfrm flipV="1">
            <a:off x="7086600" y="2946094"/>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5" name="Line 43"/>
          <p:cNvSpPr>
            <a:spLocks noChangeShapeType="1"/>
          </p:cNvSpPr>
          <p:nvPr>
            <p:custDataLst>
              <p:tags r:id="rId20"/>
            </p:custDataLst>
          </p:nvPr>
        </p:nvSpPr>
        <p:spPr bwMode="auto">
          <a:xfrm flipV="1">
            <a:off x="7924801" y="2946093"/>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6" name="Line 43"/>
          <p:cNvSpPr>
            <a:spLocks noChangeShapeType="1"/>
          </p:cNvSpPr>
          <p:nvPr>
            <p:custDataLst>
              <p:tags r:id="rId21"/>
            </p:custDataLst>
          </p:nvPr>
        </p:nvSpPr>
        <p:spPr bwMode="auto">
          <a:xfrm flipV="1">
            <a:off x="7924801" y="1955494"/>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11" name="Text Box 11"/>
          <p:cNvSpPr txBox="1">
            <a:spLocks noChangeArrowheads="1"/>
          </p:cNvSpPr>
          <p:nvPr>
            <p:custDataLst>
              <p:tags r:id="rId22"/>
            </p:custDataLst>
          </p:nvPr>
        </p:nvSpPr>
        <p:spPr bwMode="auto">
          <a:xfrm rot="16200000">
            <a:off x="2743202" y="2438402"/>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6" name="Text Box 11"/>
          <p:cNvSpPr txBox="1">
            <a:spLocks noChangeArrowheads="1"/>
          </p:cNvSpPr>
          <p:nvPr>
            <p:custDataLst>
              <p:tags r:id="rId23"/>
            </p:custDataLst>
          </p:nvPr>
        </p:nvSpPr>
        <p:spPr bwMode="auto">
          <a:xfrm rot="16200000">
            <a:off x="2743201" y="1600200"/>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chemeClr val="bg1"/>
              </a:solidFill>
              <a:latin typeface="Calibri"/>
            </a:endParaRPr>
          </a:p>
        </p:txBody>
      </p:sp>
      <p:sp>
        <p:nvSpPr>
          <p:cNvPr id="117" name="Text Box 11"/>
          <p:cNvSpPr txBox="1">
            <a:spLocks noChangeArrowheads="1"/>
          </p:cNvSpPr>
          <p:nvPr>
            <p:custDataLst>
              <p:tags r:id="rId24"/>
            </p:custDataLst>
          </p:nvPr>
        </p:nvSpPr>
        <p:spPr bwMode="auto">
          <a:xfrm rot="16200000">
            <a:off x="5410204" y="2895601"/>
            <a:ext cx="457200" cy="304799"/>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chemeClr val="bg1"/>
              </a:solidFill>
              <a:latin typeface="Calibri"/>
            </a:endParaRPr>
          </a:p>
        </p:txBody>
      </p:sp>
      <p:sp>
        <p:nvSpPr>
          <p:cNvPr id="118" name="Text Box 11"/>
          <p:cNvSpPr txBox="1">
            <a:spLocks noChangeArrowheads="1"/>
          </p:cNvSpPr>
          <p:nvPr>
            <p:custDataLst>
              <p:tags r:id="rId25"/>
            </p:custDataLst>
          </p:nvPr>
        </p:nvSpPr>
        <p:spPr bwMode="auto">
          <a:xfrm rot="16200000">
            <a:off x="5410199" y="1904999"/>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chemeClr val="bg1"/>
              </a:solidFill>
              <a:latin typeface="Calibri"/>
            </a:endParaRPr>
          </a:p>
        </p:txBody>
      </p:sp>
      <p:sp>
        <p:nvSpPr>
          <p:cNvPr id="119" name="Text Box 11"/>
          <p:cNvSpPr txBox="1">
            <a:spLocks noChangeArrowheads="1"/>
          </p:cNvSpPr>
          <p:nvPr>
            <p:custDataLst>
              <p:tags r:id="rId26"/>
            </p:custDataLst>
          </p:nvPr>
        </p:nvSpPr>
        <p:spPr bwMode="auto">
          <a:xfrm rot="16200000">
            <a:off x="7543801" y="2793693"/>
            <a:ext cx="457200"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chemeClr val="bg1"/>
              </a:solidFill>
              <a:latin typeface="Calibri"/>
            </a:endParaRPr>
          </a:p>
        </p:txBody>
      </p:sp>
      <p:sp>
        <p:nvSpPr>
          <p:cNvPr id="120" name="Text Box 11"/>
          <p:cNvSpPr txBox="1">
            <a:spLocks noChangeArrowheads="1"/>
          </p:cNvSpPr>
          <p:nvPr>
            <p:custDataLst>
              <p:tags r:id="rId27"/>
            </p:custDataLst>
          </p:nvPr>
        </p:nvSpPr>
        <p:spPr bwMode="auto">
          <a:xfrm rot="16200000">
            <a:off x="7543800"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chemeClr val="bg1"/>
              </a:solidFill>
              <a:latin typeface="Calibri"/>
            </a:endParaRPr>
          </a:p>
        </p:txBody>
      </p:sp>
      <p:sp>
        <p:nvSpPr>
          <p:cNvPr id="121" name="Line 43"/>
          <p:cNvSpPr>
            <a:spLocks noChangeShapeType="1"/>
          </p:cNvSpPr>
          <p:nvPr>
            <p:custDataLst>
              <p:tags r:id="rId28"/>
            </p:custDataLst>
          </p:nvPr>
        </p:nvSpPr>
        <p:spPr bwMode="auto">
          <a:xfrm>
            <a:off x="6629400" y="1955494"/>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solidFill>
                <a:srgbClr val="000000"/>
              </a:solidFill>
              <a:latin typeface="Calibri"/>
            </a:endParaRPr>
          </a:p>
        </p:txBody>
      </p:sp>
      <p:sp>
        <p:nvSpPr>
          <p:cNvPr id="122" name="Rectangle 4"/>
          <p:cNvSpPr>
            <a:spLocks noChangeArrowheads="1"/>
          </p:cNvSpPr>
          <p:nvPr>
            <p:custDataLst>
              <p:tags r:id="rId29"/>
            </p:custDataLst>
          </p:nvPr>
        </p:nvSpPr>
        <p:spPr bwMode="auto">
          <a:xfrm>
            <a:off x="152400" y="1371604"/>
            <a:ext cx="762000"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latin typeface="Calibri"/>
              </a:rPr>
              <a:t>inst</a:t>
            </a:r>
            <a:br>
              <a:rPr lang="en-US" sz="2400" dirty="0" smtClean="0">
                <a:solidFill>
                  <a:schemeClr val="bg1"/>
                </a:solidFill>
                <a:latin typeface="Calibri"/>
              </a:rPr>
            </a:br>
            <a:r>
              <a:rPr lang="en-US" sz="2400" dirty="0" err="1" smtClean="0">
                <a:solidFill>
                  <a:schemeClr val="bg1"/>
                </a:solidFill>
                <a:latin typeface="Calibri"/>
              </a:rPr>
              <a:t>mem</a:t>
            </a:r>
            <a:endParaRPr lang="en-US" sz="2400" dirty="0">
              <a:solidFill>
                <a:schemeClr val="bg1"/>
              </a:solidFill>
              <a:latin typeface="Calibri"/>
            </a:endParaRPr>
          </a:p>
        </p:txBody>
      </p:sp>
      <p:sp>
        <p:nvSpPr>
          <p:cNvPr id="123" name="Rectangle 19"/>
          <p:cNvSpPr>
            <a:spLocks noChangeArrowheads="1"/>
          </p:cNvSpPr>
          <p:nvPr>
            <p:custDataLst>
              <p:tags r:id="rId30"/>
            </p:custDataLst>
          </p:nvPr>
        </p:nvSpPr>
        <p:spPr bwMode="auto">
          <a:xfrm>
            <a:off x="8229601" y="1803094"/>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chemeClr val="bg1"/>
              </a:solidFill>
              <a:latin typeface="Calibri"/>
            </a:endParaRPr>
          </a:p>
        </p:txBody>
      </p:sp>
      <p:grpSp>
        <p:nvGrpSpPr>
          <p:cNvPr id="2" name="Group 110"/>
          <p:cNvGrpSpPr/>
          <p:nvPr>
            <p:custDataLst>
              <p:tags r:id="rId31"/>
            </p:custDataLst>
          </p:nvPr>
        </p:nvGrpSpPr>
        <p:grpSpPr>
          <a:xfrm>
            <a:off x="1752600" y="1524003"/>
            <a:ext cx="762001" cy="1295400"/>
            <a:chOff x="2590798" y="914401"/>
            <a:chExt cx="762001" cy="1295400"/>
          </a:xfrm>
          <a:noFill/>
        </p:grpSpPr>
        <p:sp>
          <p:nvSpPr>
            <p:cNvPr id="125" name="Rectangle 22"/>
            <p:cNvSpPr>
              <a:spLocks noChangeArrowheads="1"/>
            </p:cNvSpPr>
            <p:nvPr>
              <p:custDataLst>
                <p:tags r:id="rId70"/>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latin typeface="Calibri"/>
              </a:endParaRPr>
            </a:p>
          </p:txBody>
        </p:sp>
        <p:sp>
          <p:nvSpPr>
            <p:cNvPr id="126" name="TextBox 125"/>
            <p:cNvSpPr txBox="1"/>
            <p:nvPr>
              <p:custDataLst>
                <p:tags r:id="rId71"/>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chemeClr val="bg1"/>
                  </a:solidFill>
                  <a:latin typeface="Calibri"/>
                </a:rPr>
                <a:t>D</a:t>
              </a:r>
            </a:p>
          </p:txBody>
        </p:sp>
        <p:sp>
          <p:nvSpPr>
            <p:cNvPr id="127" name="TextBox 126"/>
            <p:cNvSpPr txBox="1"/>
            <p:nvPr>
              <p:custDataLst>
                <p:tags r:id="rId72"/>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latin typeface="Calibri"/>
                </a:rPr>
                <a:t>B</a:t>
              </a:r>
            </a:p>
          </p:txBody>
        </p:sp>
        <p:sp>
          <p:nvSpPr>
            <p:cNvPr id="128" name="TextBox 127"/>
            <p:cNvSpPr txBox="1"/>
            <p:nvPr>
              <p:custDataLst>
                <p:tags r:id="rId73"/>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latin typeface="Calibri"/>
                </a:rPr>
                <a:t>A</a:t>
              </a:r>
            </a:p>
          </p:txBody>
        </p:sp>
      </p:grpSp>
      <p:sp>
        <p:nvSpPr>
          <p:cNvPr id="129" name="Rectangle 19"/>
          <p:cNvSpPr>
            <a:spLocks noChangeArrowheads="1"/>
          </p:cNvSpPr>
          <p:nvPr>
            <p:custDataLst>
              <p:tags r:id="rId32"/>
            </p:custDataLst>
          </p:nvPr>
        </p:nvSpPr>
        <p:spPr bwMode="auto">
          <a:xfrm>
            <a:off x="3962400" y="2057404"/>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chemeClr val="bg1"/>
              </a:solidFill>
              <a:latin typeface="Calibri"/>
            </a:endParaRPr>
          </a:p>
        </p:txBody>
      </p:sp>
      <p:sp>
        <p:nvSpPr>
          <p:cNvPr id="130" name="Rectangle 19"/>
          <p:cNvSpPr>
            <a:spLocks noChangeArrowheads="1"/>
          </p:cNvSpPr>
          <p:nvPr>
            <p:custDataLst>
              <p:tags r:id="rId33"/>
            </p:custDataLst>
          </p:nvPr>
        </p:nvSpPr>
        <p:spPr bwMode="auto">
          <a:xfrm>
            <a:off x="3962400" y="1219204"/>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chemeClr val="bg1"/>
              </a:solidFill>
              <a:latin typeface="Calibri"/>
            </a:endParaRPr>
          </a:p>
        </p:txBody>
      </p:sp>
      <p:sp>
        <p:nvSpPr>
          <p:cNvPr id="131" name="Line 43"/>
          <p:cNvSpPr>
            <a:spLocks noChangeShapeType="1"/>
          </p:cNvSpPr>
          <p:nvPr>
            <p:custDataLst>
              <p:tags r:id="rId34"/>
            </p:custDataLst>
          </p:nvPr>
        </p:nvSpPr>
        <p:spPr bwMode="auto">
          <a:xfrm flipV="1">
            <a:off x="3124200" y="1650697"/>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2" name="Line 43"/>
          <p:cNvSpPr>
            <a:spLocks noChangeShapeType="1"/>
          </p:cNvSpPr>
          <p:nvPr>
            <p:custDataLst>
              <p:tags r:id="rId35"/>
            </p:custDataLst>
          </p:nvPr>
        </p:nvSpPr>
        <p:spPr bwMode="auto">
          <a:xfrm flipV="1">
            <a:off x="3352800" y="2260296"/>
            <a:ext cx="6096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3" name="Line 43"/>
          <p:cNvSpPr>
            <a:spLocks noChangeShapeType="1"/>
          </p:cNvSpPr>
          <p:nvPr>
            <p:custDataLst>
              <p:tags r:id="rId36"/>
            </p:custDataLst>
          </p:nvPr>
        </p:nvSpPr>
        <p:spPr bwMode="auto">
          <a:xfrm flipV="1">
            <a:off x="3581400" y="2031696"/>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5" name="Line 43"/>
          <p:cNvSpPr>
            <a:spLocks noChangeShapeType="1"/>
          </p:cNvSpPr>
          <p:nvPr>
            <p:custDataLst>
              <p:tags r:id="rId37"/>
            </p:custDataLst>
          </p:nvPr>
        </p:nvSpPr>
        <p:spPr bwMode="auto">
          <a:xfrm>
            <a:off x="3124200" y="2488895"/>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6" name="Line 43"/>
          <p:cNvSpPr>
            <a:spLocks noChangeShapeType="1"/>
          </p:cNvSpPr>
          <p:nvPr>
            <p:custDataLst>
              <p:tags r:id="rId38"/>
            </p:custDataLst>
          </p:nvPr>
        </p:nvSpPr>
        <p:spPr bwMode="auto">
          <a:xfrm flipH="1" flipV="1">
            <a:off x="3581400" y="888697"/>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37" name="Line 43"/>
          <p:cNvSpPr>
            <a:spLocks noChangeShapeType="1"/>
          </p:cNvSpPr>
          <p:nvPr>
            <p:custDataLst>
              <p:tags r:id="rId39"/>
            </p:custDataLst>
          </p:nvPr>
        </p:nvSpPr>
        <p:spPr bwMode="auto">
          <a:xfrm flipH="1">
            <a:off x="6096000" y="888697"/>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38" name="Line 43"/>
          <p:cNvSpPr>
            <a:spLocks noChangeShapeType="1"/>
          </p:cNvSpPr>
          <p:nvPr>
            <p:custDataLst>
              <p:tags r:id="rId40"/>
            </p:custDataLst>
          </p:nvPr>
        </p:nvSpPr>
        <p:spPr bwMode="auto">
          <a:xfrm flipV="1">
            <a:off x="3352800" y="1422097"/>
            <a:ext cx="6096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41" name="Line 43"/>
          <p:cNvSpPr>
            <a:spLocks noChangeShapeType="1"/>
          </p:cNvSpPr>
          <p:nvPr>
            <p:custDataLst>
              <p:tags r:id="rId41"/>
            </p:custDataLst>
          </p:nvPr>
        </p:nvSpPr>
        <p:spPr bwMode="auto">
          <a:xfrm flipV="1">
            <a:off x="3581400" y="888695"/>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2" name="Line 43"/>
          <p:cNvSpPr>
            <a:spLocks noChangeShapeType="1"/>
          </p:cNvSpPr>
          <p:nvPr>
            <p:custDataLst>
              <p:tags r:id="rId42"/>
            </p:custDataLst>
          </p:nvPr>
        </p:nvSpPr>
        <p:spPr bwMode="auto">
          <a:xfrm flipV="1">
            <a:off x="3581400" y="1193497"/>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43" name="Line 43"/>
          <p:cNvSpPr>
            <a:spLocks noChangeShapeType="1"/>
          </p:cNvSpPr>
          <p:nvPr>
            <p:custDataLst>
              <p:tags r:id="rId43"/>
            </p:custDataLst>
          </p:nvPr>
        </p:nvSpPr>
        <p:spPr bwMode="auto">
          <a:xfrm>
            <a:off x="8458201" y="2488894"/>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4" name="Line 43"/>
          <p:cNvSpPr>
            <a:spLocks noChangeShapeType="1"/>
          </p:cNvSpPr>
          <p:nvPr>
            <p:custDataLst>
              <p:tags r:id="rId44"/>
            </p:custDataLst>
          </p:nvPr>
        </p:nvSpPr>
        <p:spPr bwMode="auto">
          <a:xfrm>
            <a:off x="8839200" y="736297"/>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5" name="Line 43"/>
          <p:cNvSpPr>
            <a:spLocks noChangeShapeType="1"/>
          </p:cNvSpPr>
          <p:nvPr>
            <p:custDataLst>
              <p:tags r:id="rId45"/>
            </p:custDataLst>
          </p:nvPr>
        </p:nvSpPr>
        <p:spPr bwMode="auto">
          <a:xfrm flipH="1" flipV="1">
            <a:off x="1523999" y="736297"/>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6" name="Line 43"/>
          <p:cNvSpPr>
            <a:spLocks noChangeShapeType="1"/>
          </p:cNvSpPr>
          <p:nvPr>
            <p:custDataLst>
              <p:tags r:id="rId46"/>
            </p:custDataLst>
          </p:nvPr>
        </p:nvSpPr>
        <p:spPr bwMode="auto">
          <a:xfrm flipV="1">
            <a:off x="3352800" y="736297"/>
            <a:ext cx="0" cy="15240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47" name="Line 43"/>
          <p:cNvSpPr>
            <a:spLocks noChangeShapeType="1"/>
          </p:cNvSpPr>
          <p:nvPr>
            <p:custDataLst>
              <p:tags r:id="rId47"/>
            </p:custDataLst>
          </p:nvPr>
        </p:nvSpPr>
        <p:spPr bwMode="auto">
          <a:xfrm flipH="1">
            <a:off x="1524000" y="736297"/>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8" name="Line 43"/>
          <p:cNvSpPr>
            <a:spLocks noChangeShapeType="1"/>
          </p:cNvSpPr>
          <p:nvPr>
            <p:custDataLst>
              <p:tags r:id="rId48"/>
            </p:custDataLst>
          </p:nvPr>
        </p:nvSpPr>
        <p:spPr bwMode="auto">
          <a:xfrm>
            <a:off x="1524000" y="2031697"/>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93" name="Line 8"/>
          <p:cNvSpPr>
            <a:spLocks noChangeShapeType="1"/>
          </p:cNvSpPr>
          <p:nvPr>
            <p:custDataLst>
              <p:tags r:id="rId49"/>
            </p:custDataLst>
          </p:nvPr>
        </p:nvSpPr>
        <p:spPr bwMode="auto">
          <a:xfrm>
            <a:off x="304800" y="2184097"/>
            <a:ext cx="0" cy="6096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solidFill>
                <a:srgbClr val="000000"/>
              </a:solidFill>
              <a:latin typeface="Calibri"/>
            </a:endParaRPr>
          </a:p>
        </p:txBody>
      </p:sp>
      <p:sp>
        <p:nvSpPr>
          <p:cNvPr id="94" name="Text Box 11"/>
          <p:cNvSpPr txBox="1">
            <a:spLocks noChangeArrowheads="1"/>
          </p:cNvSpPr>
          <p:nvPr>
            <p:custDataLst>
              <p:tags r:id="rId50"/>
            </p:custDataLst>
          </p:nvPr>
        </p:nvSpPr>
        <p:spPr bwMode="auto">
          <a:xfrm>
            <a:off x="76200" y="2819400"/>
            <a:ext cx="457200" cy="294620"/>
          </a:xfrm>
          <a:prstGeom prst="rect">
            <a:avLst/>
          </a:prstGeom>
          <a:no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r>
              <a:rPr lang="en-US" dirty="0" smtClean="0">
                <a:solidFill>
                  <a:schemeClr val="bg1"/>
                </a:solidFill>
                <a:latin typeface="Consolas" pitchFamily="49" charset="0"/>
              </a:rPr>
              <a:t>PC</a:t>
            </a:r>
            <a:endParaRPr lang="en-US" dirty="0">
              <a:solidFill>
                <a:schemeClr val="bg1"/>
              </a:solidFill>
              <a:latin typeface="Consolas" pitchFamily="49" charset="0"/>
            </a:endParaRPr>
          </a:p>
        </p:txBody>
      </p:sp>
      <p:sp>
        <p:nvSpPr>
          <p:cNvPr id="95" name="Line 21"/>
          <p:cNvSpPr>
            <a:spLocks noChangeShapeType="1"/>
          </p:cNvSpPr>
          <p:nvPr>
            <p:custDataLst>
              <p:tags r:id="rId51"/>
            </p:custDataLst>
          </p:nvPr>
        </p:nvSpPr>
        <p:spPr bwMode="auto">
          <a:xfrm>
            <a:off x="304800" y="3098496"/>
            <a:ext cx="0" cy="6096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96" name="Line 18"/>
          <p:cNvSpPr>
            <a:spLocks noChangeShapeType="1"/>
          </p:cNvSpPr>
          <p:nvPr>
            <p:custDataLst>
              <p:tags r:id="rId52"/>
            </p:custDataLst>
          </p:nvPr>
        </p:nvSpPr>
        <p:spPr bwMode="auto">
          <a:xfrm flipV="1">
            <a:off x="304800" y="2488896"/>
            <a:ext cx="152400" cy="3"/>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solidFill>
                <a:srgbClr val="000000"/>
              </a:solidFill>
              <a:latin typeface="Calibri"/>
            </a:endParaRPr>
          </a:p>
        </p:txBody>
      </p:sp>
      <p:grpSp>
        <p:nvGrpSpPr>
          <p:cNvPr id="97" name="Group 96"/>
          <p:cNvGrpSpPr/>
          <p:nvPr>
            <p:custDataLst>
              <p:tags r:id="rId53"/>
            </p:custDataLst>
          </p:nvPr>
        </p:nvGrpSpPr>
        <p:grpSpPr>
          <a:xfrm>
            <a:off x="457200" y="2362204"/>
            <a:ext cx="304800" cy="457200"/>
            <a:chOff x="868680" y="2971800"/>
            <a:chExt cx="304800" cy="304800"/>
          </a:xfrm>
          <a:noFill/>
        </p:grpSpPr>
        <p:sp>
          <p:nvSpPr>
            <p:cNvPr id="98" name="Freeform 97"/>
            <p:cNvSpPr/>
            <p:nvPr>
              <p:custDataLst>
                <p:tags r:id="rId68"/>
              </p:custDataLst>
            </p:nvPr>
          </p:nvSpPr>
          <p:spPr>
            <a:xfrm>
              <a:off x="86868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grpFill/>
            <a:ln w="254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a:endParaRPr>
            </a:p>
          </p:txBody>
        </p:sp>
        <p:sp>
          <p:nvSpPr>
            <p:cNvPr id="99" name="Text Box 11"/>
            <p:cNvSpPr txBox="1">
              <a:spLocks noChangeArrowheads="1"/>
            </p:cNvSpPr>
            <p:nvPr>
              <p:custDataLst>
                <p:tags r:id="rId69"/>
              </p:custDataLst>
            </p:nvPr>
          </p:nvSpPr>
          <p:spPr bwMode="auto">
            <a:xfrm>
              <a:off x="960121" y="3002753"/>
              <a:ext cx="152400" cy="228600"/>
            </a:xfrm>
            <a:prstGeom prst="rect">
              <a:avLst/>
            </a:prstGeom>
            <a:grpFill/>
            <a:ln w="25400" algn="ctr">
              <a:noFill/>
              <a:miter lim="800000"/>
              <a:headEnd/>
              <a:tailEnd/>
            </a:ln>
            <a:effectLst/>
          </p:spPr>
          <p:txBody>
            <a:bodyPr wrap="none" lIns="0" tIns="0" rIns="0" bIns="0" anchor="ctr" anchorCtr="1">
              <a:noAutofit/>
            </a:bodyPr>
            <a:lstStyle/>
            <a:p>
              <a:pPr algn="ctr">
                <a:lnSpc>
                  <a:spcPct val="116000"/>
                </a:lnSpc>
                <a:buClr>
                  <a:srgbClr val="40458C"/>
                </a:buClr>
                <a:buSzPct val="100000"/>
                <a:buFont typeface="Times New Roman" pitchFamily="18" charset="0"/>
                <a:buNone/>
              </a:pPr>
              <a:r>
                <a:rPr lang="en-US" sz="1600" dirty="0" smtClean="0">
                  <a:solidFill>
                    <a:schemeClr val="bg1"/>
                  </a:solidFill>
                  <a:latin typeface="Consolas" pitchFamily="49" charset="0"/>
                </a:rPr>
                <a:t>+4</a:t>
              </a:r>
              <a:endParaRPr lang="en-US" sz="1600" dirty="0">
                <a:solidFill>
                  <a:schemeClr val="bg1"/>
                </a:solidFill>
                <a:latin typeface="Consolas" pitchFamily="49" charset="0"/>
              </a:endParaRPr>
            </a:p>
          </p:txBody>
        </p:sp>
      </p:grpSp>
      <p:sp>
        <p:nvSpPr>
          <p:cNvPr id="100" name="Line 18"/>
          <p:cNvSpPr>
            <a:spLocks noChangeShapeType="1"/>
          </p:cNvSpPr>
          <p:nvPr>
            <p:custDataLst>
              <p:tags r:id="rId54"/>
            </p:custDataLst>
          </p:nvPr>
        </p:nvSpPr>
        <p:spPr bwMode="auto">
          <a:xfrm>
            <a:off x="762001" y="2488897"/>
            <a:ext cx="1524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01" name="Rectangle 19"/>
          <p:cNvSpPr>
            <a:spLocks noChangeArrowheads="1"/>
          </p:cNvSpPr>
          <p:nvPr>
            <p:custDataLst>
              <p:tags r:id="rId55"/>
            </p:custDataLst>
          </p:nvPr>
        </p:nvSpPr>
        <p:spPr bwMode="auto">
          <a:xfrm rot="10800000">
            <a:off x="457200" y="3200400"/>
            <a:ext cx="152399" cy="9144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chemeClr val="bg1"/>
              </a:solidFill>
              <a:latin typeface="Calibri"/>
            </a:endParaRPr>
          </a:p>
        </p:txBody>
      </p:sp>
      <p:sp>
        <p:nvSpPr>
          <p:cNvPr id="102" name="Line 21"/>
          <p:cNvSpPr>
            <a:spLocks noChangeShapeType="1"/>
          </p:cNvSpPr>
          <p:nvPr>
            <p:custDataLst>
              <p:tags r:id="rId56"/>
            </p:custDataLst>
          </p:nvPr>
        </p:nvSpPr>
        <p:spPr bwMode="auto">
          <a:xfrm>
            <a:off x="914400" y="2488897"/>
            <a:ext cx="1" cy="83820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03" name="Line 21"/>
          <p:cNvSpPr>
            <a:spLocks noChangeShapeType="1"/>
          </p:cNvSpPr>
          <p:nvPr>
            <p:custDataLst>
              <p:tags r:id="rId57"/>
            </p:custDataLst>
          </p:nvPr>
        </p:nvSpPr>
        <p:spPr bwMode="auto">
          <a:xfrm flipV="1">
            <a:off x="609602" y="3327098"/>
            <a:ext cx="304798" cy="3"/>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4" name="Line 21"/>
          <p:cNvSpPr>
            <a:spLocks noChangeShapeType="1"/>
          </p:cNvSpPr>
          <p:nvPr>
            <p:custDataLst>
              <p:tags r:id="rId58"/>
            </p:custDataLst>
          </p:nvPr>
        </p:nvSpPr>
        <p:spPr bwMode="auto">
          <a:xfrm>
            <a:off x="304800" y="3708097"/>
            <a:ext cx="152400" cy="1"/>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05" name="Line 21"/>
          <p:cNvSpPr>
            <a:spLocks noChangeShapeType="1"/>
          </p:cNvSpPr>
          <p:nvPr>
            <p:custDataLst>
              <p:tags r:id="rId59"/>
            </p:custDataLst>
          </p:nvPr>
        </p:nvSpPr>
        <p:spPr bwMode="auto">
          <a:xfrm>
            <a:off x="609602" y="35556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6" name="Line 21"/>
          <p:cNvSpPr>
            <a:spLocks noChangeShapeType="1"/>
          </p:cNvSpPr>
          <p:nvPr>
            <p:custDataLst>
              <p:tags r:id="rId60"/>
            </p:custDataLst>
          </p:nvPr>
        </p:nvSpPr>
        <p:spPr bwMode="auto">
          <a:xfrm>
            <a:off x="609602" y="37842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8" name="Text Box 11"/>
          <p:cNvSpPr txBox="1">
            <a:spLocks noChangeArrowheads="1"/>
          </p:cNvSpPr>
          <p:nvPr>
            <p:custDataLst>
              <p:tags r:id="rId61"/>
            </p:custDataLst>
          </p:nvPr>
        </p:nvSpPr>
        <p:spPr bwMode="auto">
          <a:xfrm rot="16200000">
            <a:off x="876302" y="2095501"/>
            <a:ext cx="685800"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chemeClr val="bg1"/>
              </a:solidFill>
              <a:latin typeface="Calibri"/>
            </a:endParaRPr>
          </a:p>
        </p:txBody>
      </p:sp>
      <p:sp>
        <p:nvSpPr>
          <p:cNvPr id="109" name="Line 18"/>
          <p:cNvSpPr>
            <a:spLocks noChangeShapeType="1"/>
          </p:cNvSpPr>
          <p:nvPr>
            <p:custDataLst>
              <p:tags r:id="rId62"/>
            </p:custDataLst>
          </p:nvPr>
        </p:nvSpPr>
        <p:spPr bwMode="auto">
          <a:xfrm>
            <a:off x="914401" y="2031697"/>
            <a:ext cx="152400" cy="0"/>
          </a:xfrm>
          <a:prstGeom prst="line">
            <a:avLst/>
          </a:prstGeom>
          <a:noFill/>
          <a:ln w="25400" cap="sq">
            <a:solidFill>
              <a:schemeClr val="bg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15" name="Oval 114"/>
          <p:cNvSpPr/>
          <p:nvPr>
            <p:custDataLst>
              <p:tags r:id="rId63"/>
            </p:custDataLst>
          </p:nvPr>
        </p:nvSpPr>
        <p:spPr>
          <a:xfrm>
            <a:off x="3352800" y="32004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branch</a:t>
            </a:r>
            <a:br>
              <a:rPr lang="en-US" dirty="0" smtClean="0">
                <a:solidFill>
                  <a:srgbClr val="FFFFFF"/>
                </a:solidFill>
                <a:latin typeface="Calibri"/>
              </a:rPr>
            </a:br>
            <a:r>
              <a:rPr lang="en-US" dirty="0" smtClean="0">
                <a:solidFill>
                  <a:srgbClr val="FFFFFF"/>
                </a:solidFill>
                <a:latin typeface="Calibri"/>
              </a:rPr>
              <a:t>calc</a:t>
            </a:r>
            <a:endParaRPr lang="en-US" dirty="0">
              <a:solidFill>
                <a:srgbClr val="FFFFFF"/>
              </a:solidFill>
              <a:latin typeface="Calibri"/>
            </a:endParaRPr>
          </a:p>
        </p:txBody>
      </p:sp>
      <p:sp>
        <p:nvSpPr>
          <p:cNvPr id="124" name="Oval 123"/>
          <p:cNvSpPr/>
          <p:nvPr>
            <p:custDataLst>
              <p:tags r:id="rId64"/>
            </p:custDataLst>
          </p:nvPr>
        </p:nvSpPr>
        <p:spPr>
          <a:xfrm>
            <a:off x="4267200" y="32004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decide</a:t>
            </a:r>
            <a:br>
              <a:rPr lang="en-US" dirty="0" smtClean="0">
                <a:solidFill>
                  <a:srgbClr val="FFFFFF"/>
                </a:solidFill>
                <a:latin typeface="Calibri"/>
              </a:rPr>
            </a:br>
            <a:r>
              <a:rPr lang="en-US" dirty="0" smtClean="0">
                <a:solidFill>
                  <a:srgbClr val="FFFFFF"/>
                </a:solidFill>
                <a:latin typeface="Calibri"/>
              </a:rPr>
              <a:t>branch</a:t>
            </a:r>
            <a:endParaRPr lang="en-US" dirty="0">
              <a:solidFill>
                <a:srgbClr val="FFFFFF"/>
              </a:solidFill>
              <a:latin typeface="Calibri"/>
            </a:endParaRPr>
          </a:p>
        </p:txBody>
      </p:sp>
      <p:grpSp>
        <p:nvGrpSpPr>
          <p:cNvPr id="149" name="Group 148"/>
          <p:cNvGrpSpPr/>
          <p:nvPr/>
        </p:nvGrpSpPr>
        <p:grpSpPr>
          <a:xfrm>
            <a:off x="609602" y="3581399"/>
            <a:ext cx="2743198" cy="411482"/>
            <a:chOff x="609602" y="3784296"/>
            <a:chExt cx="2743198" cy="411482"/>
          </a:xfrm>
        </p:grpSpPr>
        <p:cxnSp>
          <p:nvCxnSpPr>
            <p:cNvPr id="171" name="Straight Connector 170"/>
            <p:cNvCxnSpPr/>
            <p:nvPr/>
          </p:nvCxnSpPr>
          <p:spPr>
            <a:xfrm flipH="1">
              <a:off x="1447804" y="3784296"/>
              <a:ext cx="1904996"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609602" y="4195777"/>
              <a:ext cx="838202" cy="1"/>
            </a:xfrm>
            <a:prstGeom prst="line">
              <a:avLst/>
            </a:prstGeom>
            <a:ln w="28575">
              <a:solidFill>
                <a:schemeClr val="accent1"/>
              </a:solidFill>
              <a:headEnd type="arrow"/>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1447804" y="3784296"/>
              <a:ext cx="0" cy="41148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74" name="TextBox 173"/>
          <p:cNvSpPr txBox="1"/>
          <p:nvPr/>
        </p:nvSpPr>
        <p:spPr>
          <a:xfrm>
            <a:off x="1447800" y="3505200"/>
            <a:ext cx="1757341" cy="461665"/>
          </a:xfrm>
          <a:prstGeom prst="rect">
            <a:avLst/>
          </a:prstGeom>
          <a:noFill/>
        </p:spPr>
        <p:txBody>
          <a:bodyPr wrap="none" rtlCol="0">
            <a:spAutoFit/>
          </a:bodyPr>
          <a:lstStyle/>
          <a:p>
            <a:r>
              <a:rPr lang="en-US" sz="2400" dirty="0" smtClean="0">
                <a:solidFill>
                  <a:schemeClr val="bg1"/>
                </a:solidFill>
              </a:rPr>
              <a:t>New PC = 1C</a:t>
            </a:r>
          </a:p>
        </p:txBody>
      </p:sp>
      <p:graphicFrame>
        <p:nvGraphicFramePr>
          <p:cNvPr id="139" name="Table 138"/>
          <p:cNvGraphicFramePr>
            <a:graphicFrameLocks noGrp="1"/>
          </p:cNvGraphicFramePr>
          <p:nvPr>
            <p:custDataLst>
              <p:tags r:id="rId65"/>
            </p:custDataLst>
            <p:extLst>
              <p:ext uri="{D42A27DB-BD31-4B8C-83A1-F6EECF244321}">
                <p14:modId xmlns:p14="http://schemas.microsoft.com/office/powerpoint/2010/main" val="499084087"/>
              </p:ext>
            </p:extLst>
          </p:nvPr>
        </p:nvGraphicFramePr>
        <p:xfrm>
          <a:off x="609600" y="4173370"/>
          <a:ext cx="8385312" cy="2532232"/>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3039567">
                  <a:extLst>
                    <a:ext uri="{9D8B030D-6E8A-4147-A177-3AD203B41FA5}">
                      <a16:colId xmlns:a16="http://schemas.microsoft.com/office/drawing/2014/main" val="20001"/>
                    </a:ext>
                  </a:extLst>
                </a:gridCol>
                <a:gridCol w="621134">
                  <a:extLst>
                    <a:ext uri="{9D8B030D-6E8A-4147-A177-3AD203B41FA5}">
                      <a16:colId xmlns:a16="http://schemas.microsoft.com/office/drawing/2014/main" val="20002"/>
                    </a:ext>
                  </a:extLst>
                </a:gridCol>
                <a:gridCol w="621134">
                  <a:extLst>
                    <a:ext uri="{9D8B030D-6E8A-4147-A177-3AD203B41FA5}">
                      <a16:colId xmlns:a16="http://schemas.microsoft.com/office/drawing/2014/main" val="20003"/>
                    </a:ext>
                  </a:extLst>
                </a:gridCol>
                <a:gridCol w="621134">
                  <a:extLst>
                    <a:ext uri="{9D8B030D-6E8A-4147-A177-3AD203B41FA5}">
                      <a16:colId xmlns:a16="http://schemas.microsoft.com/office/drawing/2014/main" val="20004"/>
                    </a:ext>
                  </a:extLst>
                </a:gridCol>
                <a:gridCol w="621134">
                  <a:extLst>
                    <a:ext uri="{9D8B030D-6E8A-4147-A177-3AD203B41FA5}">
                      <a16:colId xmlns:a16="http://schemas.microsoft.com/office/drawing/2014/main" val="20005"/>
                    </a:ext>
                  </a:extLst>
                </a:gridCol>
                <a:gridCol w="543493">
                  <a:extLst>
                    <a:ext uri="{9D8B030D-6E8A-4147-A177-3AD203B41FA5}">
                      <a16:colId xmlns:a16="http://schemas.microsoft.com/office/drawing/2014/main" val="20006"/>
                    </a:ext>
                  </a:extLst>
                </a:gridCol>
                <a:gridCol w="621134">
                  <a:extLst>
                    <a:ext uri="{9D8B030D-6E8A-4147-A177-3AD203B41FA5}">
                      <a16:colId xmlns:a16="http://schemas.microsoft.com/office/drawing/2014/main" val="20007"/>
                    </a:ext>
                  </a:extLst>
                </a:gridCol>
                <a:gridCol w="543493">
                  <a:extLst>
                    <a:ext uri="{9D8B030D-6E8A-4147-A177-3AD203B41FA5}">
                      <a16:colId xmlns:a16="http://schemas.microsoft.com/office/drawing/2014/main" val="20008"/>
                    </a:ext>
                  </a:extLst>
                </a:gridCol>
                <a:gridCol w="543489">
                  <a:extLst>
                    <a:ext uri="{9D8B030D-6E8A-4147-A177-3AD203B41FA5}">
                      <a16:colId xmlns:a16="http://schemas.microsoft.com/office/drawing/2014/main" val="20009"/>
                    </a:ext>
                  </a:extLst>
                </a:gridCol>
              </a:tblGrid>
              <a:tr h="633058">
                <a:tc>
                  <a:txBody>
                    <a:bodyPr/>
                    <a:lstStyle/>
                    <a:p>
                      <a:pPr algn="l"/>
                      <a:r>
                        <a:rPr lang="en-US" sz="2400" dirty="0" smtClean="0">
                          <a:solidFill>
                            <a:srgbClr val="00B0F0"/>
                          </a:solidFill>
                          <a:latin typeface="Consolas" charset="0"/>
                          <a:ea typeface="Consolas" charset="0"/>
                          <a:cs typeface="Consolas" charset="0"/>
                        </a:rPr>
                        <a:t>1C</a:t>
                      </a:r>
                      <a:endParaRPr lang="en-US" sz="2400" dirty="0">
                        <a:solidFill>
                          <a:srgbClr val="00B0F0"/>
                        </a:solidFill>
                        <a:latin typeface="Consolas" charset="0"/>
                        <a:ea typeface="Consolas" charset="0"/>
                        <a:cs typeface="Consolas" charset="0"/>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400" dirty="0" err="1" smtClean="0">
                          <a:latin typeface="Consolas" charset="0"/>
                          <a:ea typeface="Consolas" charset="0"/>
                          <a:cs typeface="Consolas" charset="0"/>
                        </a:rPr>
                        <a:t>blt</a:t>
                      </a:r>
                      <a:r>
                        <a:rPr lang="en-US" sz="2400" dirty="0" smtClean="0">
                          <a:latin typeface="Consolas" charset="0"/>
                          <a:ea typeface="Consolas" charset="0"/>
                          <a:cs typeface="Consolas" charset="0"/>
                        </a:rPr>
                        <a:t> r1, r3, </a:t>
                      </a:r>
                      <a:r>
                        <a:rPr lang="en-US" sz="2400" dirty="0" smtClean="0">
                          <a:solidFill>
                            <a:schemeClr val="accent1"/>
                          </a:solidFill>
                          <a:latin typeface="Consolas" charset="0"/>
                          <a:ea typeface="Consolas" charset="0"/>
                          <a:cs typeface="Consolas" charset="0"/>
                        </a:rPr>
                        <a:t>Loop</a:t>
                      </a:r>
                      <a:endParaRPr lang="en-US" sz="2400" dirty="0">
                        <a:solidFill>
                          <a:schemeClr val="accent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smtClean="0">
                          <a:solidFill>
                            <a:schemeClr val="bg1"/>
                          </a:solidFill>
                          <a:latin typeface="Calibri" charset="0"/>
                          <a:ea typeface="Calibri" charset="0"/>
                          <a:cs typeface="Calibri" charset="0"/>
                        </a:rPr>
                        <a:t>F</a:t>
                      </a:r>
                      <a:endParaRPr lang="en-US" sz="2800" dirty="0">
                        <a:solidFill>
                          <a:schemeClr val="bg1"/>
                        </a:solidFill>
                        <a:latin typeface="Calibri" charset="0"/>
                        <a:ea typeface="Calibri" charset="0"/>
                        <a:cs typeface="Calibri" charset="0"/>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solidFill>
                            <a:schemeClr val="bg1"/>
                          </a:solidFill>
                          <a:latin typeface="Calibri" charset="0"/>
                          <a:ea typeface="Calibri" charset="0"/>
                          <a:cs typeface="Calibri" charset="0"/>
                        </a:rPr>
                        <a:t>D</a:t>
                      </a: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solidFill>
                            <a:schemeClr val="bg1"/>
                          </a:solidFill>
                          <a:latin typeface="Calibri" charset="0"/>
                          <a:ea typeface="Calibri" charset="0"/>
                          <a:cs typeface="Calibri" charset="0"/>
                        </a:rPr>
                        <a:t>X</a:t>
                      </a: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33058">
                <a:tc>
                  <a:txBody>
                    <a:bodyPr/>
                    <a:lstStyle/>
                    <a:p>
                      <a:pPr algn="l"/>
                      <a:r>
                        <a:rPr lang="en-US" sz="2400" baseline="0" dirty="0" smtClean="0">
                          <a:solidFill>
                            <a:srgbClr val="00B0F0"/>
                          </a:solidFill>
                          <a:latin typeface="Consolas" charset="0"/>
                          <a:ea typeface="Consolas" charset="0"/>
                          <a:cs typeface="Consolas" charset="0"/>
                        </a:rPr>
                        <a:t>20</a:t>
                      </a:r>
                      <a:endParaRPr lang="en-US" sz="2400" baseline="0" dirty="0" smtClean="0">
                        <a:solidFill>
                          <a:srgbClr val="FF2F92"/>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400" dirty="0" err="1" smtClean="0">
                          <a:latin typeface="Consolas" charset="0"/>
                          <a:ea typeface="Consolas" charset="0"/>
                          <a:cs typeface="Consolas" charset="0"/>
                        </a:rPr>
                        <a:t>addiu</a:t>
                      </a:r>
                      <a:r>
                        <a:rPr lang="en-US" sz="2400" dirty="0" smtClean="0">
                          <a:latin typeface="Consolas" charset="0"/>
                          <a:ea typeface="Consolas" charset="0"/>
                          <a:cs typeface="Consolas" charset="0"/>
                        </a:rPr>
                        <a:t> </a:t>
                      </a:r>
                      <a:r>
                        <a:rPr lang="en-US" sz="2400" dirty="0" smtClean="0">
                          <a:latin typeface="Consolas" charset="0"/>
                          <a:ea typeface="Consolas" charset="0"/>
                          <a:cs typeface="Consolas" charset="0"/>
                        </a:rPr>
                        <a:t>r1, r0, 7</a:t>
                      </a:r>
                      <a:endParaRPr lang="en-US" sz="2400" baseline="0" dirty="0" smtClean="0">
                        <a:solidFill>
                          <a:srgbClr val="FF2F92"/>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solidFill>
                            <a:schemeClr val="bg1"/>
                          </a:solidFill>
                          <a:latin typeface="Calibri" charset="0"/>
                          <a:ea typeface="Calibri" charset="0"/>
                          <a:cs typeface="Calibri" charset="0"/>
                        </a:rPr>
                        <a:t>F</a:t>
                      </a: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solidFill>
                            <a:schemeClr val="bg1"/>
                          </a:solidFill>
                          <a:latin typeface="Calibri" charset="0"/>
                          <a:ea typeface="Calibri" charset="0"/>
                          <a:cs typeface="Calibri" charset="0"/>
                        </a:rPr>
                        <a:t>D</a:t>
                      </a: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330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solidFill>
                            <a:srgbClr val="00B0F0"/>
                          </a:solidFill>
                          <a:latin typeface="Consolas" charset="0"/>
                          <a:ea typeface="Consolas" charset="0"/>
                          <a:cs typeface="Consolas" charset="0"/>
                        </a:rPr>
                        <a:t>24</a:t>
                      </a:r>
                      <a:endParaRPr lang="en-US" sz="2400" baseline="0" dirty="0" smtClean="0">
                        <a:solidFill>
                          <a:srgbClr val="FF2F92"/>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400" dirty="0" err="1" smtClean="0">
                          <a:latin typeface="Consolas" charset="0"/>
                          <a:ea typeface="Consolas" charset="0"/>
                          <a:cs typeface="Consolas" charset="0"/>
                        </a:rPr>
                        <a:t>subi</a:t>
                      </a:r>
                      <a:r>
                        <a:rPr lang="en-US" sz="2400" dirty="0" smtClean="0">
                          <a:latin typeface="Consolas" charset="0"/>
                          <a:ea typeface="Consolas" charset="0"/>
                          <a:cs typeface="Consolas" charset="0"/>
                        </a:rPr>
                        <a:t> r2, r2, 1	</a:t>
                      </a:r>
                      <a:endParaRPr lang="en-US" sz="2400" baseline="0" dirty="0" smtClean="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solidFill>
                            <a:schemeClr val="bg1"/>
                          </a:solidFill>
                          <a:latin typeface="Calibri" charset="0"/>
                          <a:ea typeface="Calibri" charset="0"/>
                          <a:cs typeface="Calibri" charset="0"/>
                        </a:rPr>
                        <a:t>F</a:t>
                      </a: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330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cxnSp>
        <p:nvCxnSpPr>
          <p:cNvPr id="140" name="Straight Arrow Connector 139"/>
          <p:cNvCxnSpPr/>
          <p:nvPr>
            <p:custDataLst>
              <p:tags r:id="rId66"/>
            </p:custDataLst>
          </p:nvPr>
        </p:nvCxnSpPr>
        <p:spPr>
          <a:xfrm>
            <a:off x="4305302" y="4105519"/>
            <a:ext cx="4689610"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custDataLst>
              <p:tags r:id="rId67"/>
            </p:custDataLst>
          </p:nvPr>
        </p:nvCxnSpPr>
        <p:spPr>
          <a:xfrm>
            <a:off x="4313982" y="4088954"/>
            <a:ext cx="0" cy="261664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533400" y="4800600"/>
            <a:ext cx="8461512" cy="1221066"/>
            <a:chOff x="533400" y="4800600"/>
            <a:chExt cx="8461512" cy="1221066"/>
          </a:xfrm>
        </p:grpSpPr>
        <p:sp>
          <p:nvSpPr>
            <p:cNvPr id="162" name="Rounded Rectangle 161"/>
            <p:cNvSpPr/>
            <p:nvPr/>
          </p:nvSpPr>
          <p:spPr>
            <a:xfrm>
              <a:off x="548641" y="4814879"/>
              <a:ext cx="8446271" cy="597187"/>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3" name="Straight Connector 162"/>
            <p:cNvCxnSpPr/>
            <p:nvPr/>
          </p:nvCxnSpPr>
          <p:spPr>
            <a:xfrm>
              <a:off x="701041" y="4814879"/>
              <a:ext cx="8214359" cy="5847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V="1">
              <a:off x="701041" y="4800600"/>
              <a:ext cx="8214359" cy="5990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5" name="Rounded Rectangle 164"/>
            <p:cNvSpPr/>
            <p:nvPr/>
          </p:nvSpPr>
          <p:spPr>
            <a:xfrm>
              <a:off x="533400" y="5424479"/>
              <a:ext cx="8446271" cy="597187"/>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5" name="Straight Connector 174"/>
            <p:cNvCxnSpPr/>
            <p:nvPr/>
          </p:nvCxnSpPr>
          <p:spPr>
            <a:xfrm>
              <a:off x="685800" y="5424479"/>
              <a:ext cx="8214359" cy="5847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flipV="1">
              <a:off x="685800" y="5410200"/>
              <a:ext cx="8214359" cy="5990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rot="20728710">
            <a:off x="1178739" y="6065439"/>
            <a:ext cx="1197764" cy="646331"/>
          </a:xfrm>
          <a:prstGeom prst="rect">
            <a:avLst/>
          </a:prstGeom>
        </p:spPr>
        <p:txBody>
          <a:bodyPr wrap="none">
            <a:spAutoFit/>
          </a:bodyPr>
          <a:lstStyle/>
          <a:p>
            <a:r>
              <a:rPr lang="en-US" sz="3600" i="1" dirty="0" smtClean="0">
                <a:solidFill>
                  <a:srgbClr val="FF0000"/>
                </a:solidFill>
                <a:latin typeface="Consolas" charset="0"/>
                <a:ea typeface="Consolas" charset="0"/>
                <a:cs typeface="Consolas" charset="0"/>
              </a:rPr>
              <a:t>Zap!</a:t>
            </a:r>
            <a:endParaRPr lang="en-US" sz="3600" i="1" dirty="0">
              <a:solidFill>
                <a:srgbClr val="FF0000"/>
              </a:solidFill>
            </a:endParaRPr>
          </a:p>
        </p:txBody>
      </p:sp>
      <p:sp>
        <p:nvSpPr>
          <p:cNvPr id="88" name="TextBox 87"/>
          <p:cNvSpPr txBox="1"/>
          <p:nvPr/>
        </p:nvSpPr>
        <p:spPr>
          <a:xfrm>
            <a:off x="5107386" y="3667780"/>
            <a:ext cx="2393091" cy="523220"/>
          </a:xfrm>
          <a:prstGeom prst="rect">
            <a:avLst/>
          </a:prstGeom>
          <a:noFill/>
        </p:spPr>
        <p:txBody>
          <a:bodyPr wrap="none" rtlCol="0">
            <a:spAutoFit/>
          </a:bodyPr>
          <a:lstStyle/>
          <a:p>
            <a:r>
              <a:rPr lang="en-US" sz="2800" dirty="0" smtClean="0">
                <a:solidFill>
                  <a:schemeClr val="bg1"/>
                </a:solidFill>
              </a:rPr>
              <a:t>If branch Taken</a:t>
            </a:r>
          </a:p>
        </p:txBody>
      </p:sp>
      <p:sp>
        <p:nvSpPr>
          <p:cNvPr id="89" name="TextBox 88"/>
          <p:cNvSpPr txBox="1"/>
          <p:nvPr/>
        </p:nvSpPr>
        <p:spPr>
          <a:xfrm>
            <a:off x="7315200" y="3667780"/>
            <a:ext cx="1066189" cy="523220"/>
          </a:xfrm>
          <a:prstGeom prst="rect">
            <a:avLst/>
          </a:prstGeom>
          <a:noFill/>
        </p:spPr>
        <p:txBody>
          <a:bodyPr wrap="none" rtlCol="0">
            <a:spAutoFit/>
          </a:bodyPr>
          <a:lstStyle/>
          <a:p>
            <a:r>
              <a:rPr lang="en-US" sz="2800" dirty="0" smtClean="0">
                <a:solidFill>
                  <a:schemeClr val="bg1"/>
                </a:solidFill>
                <a:sym typeface="Symbol"/>
              </a:rPr>
              <a:t>Zap</a:t>
            </a:r>
            <a:endParaRPr lang="en-US" sz="2800" dirty="0" smtClean="0">
              <a:solidFill>
                <a:schemeClr val="bg1"/>
              </a:solidFill>
            </a:endParaRPr>
          </a:p>
        </p:txBody>
      </p:sp>
    </p:spTree>
    <p:extLst>
      <p:ext uri="{BB962C8B-B14F-4D97-AF65-F5344CB8AC3E}">
        <p14:creationId xmlns:p14="http://schemas.microsoft.com/office/powerpoint/2010/main" val="25745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88" grpId="0"/>
      <p:bldP spid="89"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#1: Delay Slot</a:t>
            </a:r>
            <a:endParaRPr lang="en-US" dirty="0"/>
          </a:p>
        </p:txBody>
      </p:sp>
      <p:sp>
        <p:nvSpPr>
          <p:cNvPr id="3" name="Slide Number Placeholder 2"/>
          <p:cNvSpPr>
            <a:spLocks noGrp="1"/>
          </p:cNvSpPr>
          <p:nvPr>
            <p:ph type="sldNum" sz="quarter" idx="12"/>
          </p:nvPr>
        </p:nvSpPr>
        <p:spPr/>
        <p:txBody>
          <a:bodyPr/>
          <a:lstStyle/>
          <a:p>
            <a:fld id="{DAD0A56F-BD0F-4BDF-9912-D1E89E9626C0}" type="slidenum">
              <a:rPr lang="en-US" smtClean="0"/>
              <a:t>138</a:t>
            </a:fld>
            <a:endParaRPr lang="en-US"/>
          </a:p>
        </p:txBody>
      </p:sp>
      <p:sp>
        <p:nvSpPr>
          <p:cNvPr id="6" name="Content Placeholder 3"/>
          <p:cNvSpPr txBox="1">
            <a:spLocks/>
          </p:cNvSpPr>
          <p:nvPr>
            <p:custDataLst>
              <p:tags r:id="rId1"/>
            </p:custDataLst>
          </p:nvPr>
        </p:nvSpPr>
        <p:spPr>
          <a:xfrm>
            <a:off x="228600" y="838200"/>
            <a:ext cx="8686800" cy="5638800"/>
          </a:xfrm>
          <a:prstGeom prst="rect">
            <a:avLst/>
          </a:prstGeom>
        </p:spPr>
        <p:txBody>
          <a:bodyPr>
            <a:norm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accent5">
                  <a:lumMod val="60000"/>
                  <a:lumOff val="40000"/>
                </a:schemeClr>
              </a:solidFill>
            </a:endParaRPr>
          </a:p>
        </p:txBody>
      </p:sp>
      <p:sp>
        <p:nvSpPr>
          <p:cNvPr id="8" name="Rectangle 7"/>
          <p:cNvSpPr/>
          <p:nvPr/>
        </p:nvSpPr>
        <p:spPr>
          <a:xfrm>
            <a:off x="228600" y="0"/>
            <a:ext cx="8686800" cy="6986528"/>
          </a:xfrm>
          <a:prstGeom prst="rect">
            <a:avLst/>
          </a:prstGeom>
        </p:spPr>
        <p:txBody>
          <a:bodyPr wrap="square">
            <a:spAutoFit/>
          </a:bodyPr>
          <a:lstStyle/>
          <a:p>
            <a:r>
              <a:rPr lang="en-US" sz="3200" dirty="0">
                <a:latin typeface="Consolas" charset="0"/>
                <a:ea typeface="Consolas" charset="0"/>
                <a:cs typeface="Consolas" charset="0"/>
              </a:rPr>
              <a:t>i = 0; </a:t>
            </a:r>
            <a:endParaRPr lang="en-US" sz="3200" dirty="0" smtClean="0">
              <a:latin typeface="Consolas" charset="0"/>
              <a:ea typeface="Consolas" charset="0"/>
              <a:cs typeface="Consolas" charset="0"/>
            </a:endParaRPr>
          </a:p>
          <a:p>
            <a:r>
              <a:rPr lang="en-US" sz="3200" dirty="0" smtClean="0">
                <a:latin typeface="Consolas" charset="0"/>
                <a:ea typeface="Consolas" charset="0"/>
                <a:cs typeface="Consolas" charset="0"/>
              </a:rPr>
              <a:t>do { </a:t>
            </a:r>
          </a:p>
          <a:p>
            <a:r>
              <a:rPr lang="en-US" sz="3200" dirty="0">
                <a:latin typeface="Consolas" charset="0"/>
                <a:ea typeface="Consolas" charset="0"/>
                <a:cs typeface="Consolas" charset="0"/>
              </a:rPr>
              <a:t> </a:t>
            </a:r>
            <a:r>
              <a:rPr lang="en-US" sz="3200" dirty="0" smtClean="0">
                <a:latin typeface="Consolas" charset="0"/>
                <a:ea typeface="Consolas" charset="0"/>
                <a:cs typeface="Consolas" charset="0"/>
              </a:rPr>
              <a:t> n += 2;</a:t>
            </a:r>
          </a:p>
          <a:p>
            <a:r>
              <a:rPr lang="en-US" sz="3200" dirty="0">
                <a:latin typeface="Consolas" charset="0"/>
                <a:ea typeface="Consolas" charset="0"/>
                <a:cs typeface="Consolas" charset="0"/>
              </a:rPr>
              <a:t> </a:t>
            </a:r>
            <a:r>
              <a:rPr lang="en-US" sz="3200" dirty="0" smtClean="0">
                <a:latin typeface="Consolas" charset="0"/>
                <a:ea typeface="Consolas" charset="0"/>
                <a:cs typeface="Consolas" charset="0"/>
              </a:rPr>
              <a:t> i++; </a:t>
            </a:r>
          </a:p>
          <a:p>
            <a:r>
              <a:rPr lang="en-US" sz="3200" dirty="0" smtClean="0">
                <a:latin typeface="Consolas" charset="0"/>
                <a:ea typeface="Consolas" charset="0"/>
                <a:cs typeface="Consolas" charset="0"/>
              </a:rPr>
              <a:t>} while(i &lt; max)</a:t>
            </a:r>
          </a:p>
          <a:p>
            <a:r>
              <a:rPr lang="en-US" sz="3200" dirty="0" smtClean="0">
                <a:latin typeface="Consolas" charset="0"/>
                <a:ea typeface="Consolas" charset="0"/>
                <a:cs typeface="Consolas" charset="0"/>
              </a:rPr>
              <a:t>i = 7;</a:t>
            </a:r>
          </a:p>
          <a:p>
            <a:r>
              <a:rPr lang="en-US" sz="3200" dirty="0" smtClean="0">
                <a:latin typeface="Consolas" charset="0"/>
                <a:ea typeface="Consolas" charset="0"/>
                <a:cs typeface="Consolas" charset="0"/>
              </a:rPr>
              <a:t>n--;</a:t>
            </a:r>
            <a:endParaRPr lang="en-US" sz="3200" dirty="0">
              <a:latin typeface="Consolas" charset="0"/>
              <a:ea typeface="Consolas" charset="0"/>
              <a:cs typeface="Consolas" charset="0"/>
            </a:endParaRPr>
          </a:p>
          <a:p>
            <a:r>
              <a:rPr lang="en-US" sz="3200" dirty="0" smtClean="0">
                <a:solidFill>
                  <a:srgbClr val="00B0F0"/>
                </a:solidFill>
                <a:latin typeface="Consolas" charset="0"/>
                <a:ea typeface="Consolas" charset="0"/>
                <a:cs typeface="Consolas" charset="0"/>
              </a:rPr>
              <a:t>x10</a:t>
            </a:r>
            <a:r>
              <a:rPr lang="en-US" sz="3200" dirty="0" smtClean="0">
                <a:latin typeface="Consolas" charset="0"/>
                <a:ea typeface="Consolas" charset="0"/>
                <a:cs typeface="Consolas" charset="0"/>
              </a:rPr>
              <a:t>		  </a:t>
            </a:r>
            <a:r>
              <a:rPr lang="en-US" sz="3200" dirty="0" err="1" smtClean="0">
                <a:latin typeface="Consolas" charset="0"/>
                <a:ea typeface="Consolas" charset="0"/>
                <a:cs typeface="Consolas" charset="0"/>
              </a:rPr>
              <a:t>addiu</a:t>
            </a:r>
            <a:r>
              <a:rPr lang="en-US" sz="3200" dirty="0" smtClean="0">
                <a:latin typeface="Consolas" charset="0"/>
                <a:ea typeface="Consolas" charset="0"/>
                <a:cs typeface="Consolas" charset="0"/>
              </a:rPr>
              <a:t> </a:t>
            </a:r>
            <a:r>
              <a:rPr lang="en-US" sz="3200" dirty="0" smtClean="0">
                <a:latin typeface="Consolas" charset="0"/>
                <a:ea typeface="Consolas" charset="0"/>
                <a:cs typeface="Consolas" charset="0"/>
              </a:rPr>
              <a:t>r1, r0, 0	</a:t>
            </a:r>
            <a:r>
              <a:rPr lang="en-US" sz="3200" dirty="0" smtClean="0">
                <a:latin typeface="Consolas" charset="0"/>
                <a:ea typeface="Consolas" charset="0"/>
                <a:cs typeface="Consolas" charset="0"/>
              </a:rPr>
              <a:t># </a:t>
            </a:r>
            <a:r>
              <a:rPr lang="en-US" sz="3200" dirty="0" smtClean="0">
                <a:latin typeface="Consolas" charset="0"/>
                <a:ea typeface="Consolas" charset="0"/>
                <a:cs typeface="Consolas" charset="0"/>
              </a:rPr>
              <a:t>i=0</a:t>
            </a:r>
          </a:p>
          <a:p>
            <a:r>
              <a:rPr lang="en-US" sz="3200" dirty="0" smtClean="0">
                <a:solidFill>
                  <a:srgbClr val="00B0F0"/>
                </a:solidFill>
                <a:latin typeface="Consolas" charset="0"/>
                <a:ea typeface="Consolas" charset="0"/>
                <a:cs typeface="Consolas" charset="0"/>
              </a:rPr>
              <a:t>x14</a:t>
            </a:r>
            <a:r>
              <a:rPr lang="en-US" sz="3200" dirty="0" smtClean="0">
                <a:latin typeface="Consolas" charset="0"/>
                <a:ea typeface="Consolas" charset="0"/>
                <a:cs typeface="Consolas" charset="0"/>
              </a:rPr>
              <a:t> </a:t>
            </a:r>
            <a:r>
              <a:rPr lang="en-US" sz="3200" dirty="0" smtClean="0">
                <a:solidFill>
                  <a:schemeClr val="accent1"/>
                </a:solidFill>
                <a:latin typeface="Consolas" charset="0"/>
                <a:ea typeface="Consolas" charset="0"/>
                <a:cs typeface="Consolas" charset="0"/>
              </a:rPr>
              <a:t>Loop: </a:t>
            </a:r>
            <a:r>
              <a:rPr lang="en-US" sz="3200" dirty="0" err="1" smtClean="0">
                <a:latin typeface="Consolas" charset="0"/>
                <a:ea typeface="Consolas" charset="0"/>
                <a:cs typeface="Consolas" charset="0"/>
              </a:rPr>
              <a:t>addiu</a:t>
            </a:r>
            <a:r>
              <a:rPr lang="en-US" sz="3200" dirty="0" smtClean="0">
                <a:latin typeface="Consolas" charset="0"/>
                <a:ea typeface="Consolas" charset="0"/>
                <a:cs typeface="Consolas" charset="0"/>
              </a:rPr>
              <a:t> </a:t>
            </a:r>
            <a:r>
              <a:rPr lang="en-US" sz="3200" dirty="0" smtClean="0">
                <a:latin typeface="Consolas" charset="0"/>
                <a:ea typeface="Consolas" charset="0"/>
                <a:cs typeface="Consolas" charset="0"/>
              </a:rPr>
              <a:t>r2, r2, 2  	# n += 2</a:t>
            </a:r>
          </a:p>
          <a:p>
            <a:r>
              <a:rPr lang="en-US" sz="3200" dirty="0" smtClean="0">
                <a:solidFill>
                  <a:srgbClr val="00B0F0"/>
                </a:solidFill>
                <a:latin typeface="Consolas" charset="0"/>
                <a:ea typeface="Consolas" charset="0"/>
                <a:cs typeface="Consolas" charset="0"/>
              </a:rPr>
              <a:t>x18</a:t>
            </a:r>
            <a:r>
              <a:rPr lang="en-US" sz="3200" dirty="0" smtClean="0">
                <a:latin typeface="Consolas" charset="0"/>
                <a:ea typeface="Consolas" charset="0"/>
                <a:cs typeface="Consolas" charset="0"/>
              </a:rPr>
              <a:t> 		  </a:t>
            </a:r>
            <a:r>
              <a:rPr lang="en-US" sz="3200" dirty="0" err="1" smtClean="0">
                <a:latin typeface="Consolas" charset="0"/>
                <a:ea typeface="Consolas" charset="0"/>
                <a:cs typeface="Consolas" charset="0"/>
              </a:rPr>
              <a:t>addiu</a:t>
            </a:r>
            <a:r>
              <a:rPr lang="en-US" sz="3200" dirty="0" smtClean="0">
                <a:latin typeface="Consolas" charset="0"/>
                <a:ea typeface="Consolas" charset="0"/>
                <a:cs typeface="Consolas" charset="0"/>
              </a:rPr>
              <a:t> </a:t>
            </a:r>
            <a:r>
              <a:rPr lang="en-US" sz="3200" dirty="0" smtClean="0">
                <a:latin typeface="Consolas" charset="0"/>
                <a:ea typeface="Consolas" charset="0"/>
                <a:cs typeface="Consolas" charset="0"/>
              </a:rPr>
              <a:t>r1, r1, </a:t>
            </a:r>
            <a:r>
              <a:rPr lang="en-US" sz="3200" dirty="0" smtClean="0">
                <a:latin typeface="Consolas" charset="0"/>
                <a:ea typeface="Consolas" charset="0"/>
                <a:cs typeface="Consolas" charset="0"/>
              </a:rPr>
              <a:t>1</a:t>
            </a:r>
            <a:r>
              <a:rPr lang="en-US" sz="3200" dirty="0" smtClean="0">
                <a:latin typeface="Consolas" charset="0"/>
                <a:ea typeface="Consolas" charset="0"/>
                <a:cs typeface="Consolas" charset="0"/>
              </a:rPr>
              <a:t>	# i++</a:t>
            </a:r>
          </a:p>
          <a:p>
            <a:r>
              <a:rPr lang="en-US" sz="3200" dirty="0" smtClean="0">
                <a:solidFill>
                  <a:srgbClr val="00B0F0"/>
                </a:solidFill>
                <a:latin typeface="Consolas" charset="0"/>
                <a:ea typeface="Consolas" charset="0"/>
                <a:cs typeface="Consolas" charset="0"/>
              </a:rPr>
              <a:t>x1C</a:t>
            </a:r>
            <a:r>
              <a:rPr lang="en-US" sz="3200" dirty="0" smtClean="0">
                <a:latin typeface="Consolas" charset="0"/>
                <a:ea typeface="Consolas" charset="0"/>
                <a:cs typeface="Consolas" charset="0"/>
              </a:rPr>
              <a:t> </a:t>
            </a:r>
            <a:r>
              <a:rPr lang="en-US" sz="3200" dirty="0">
                <a:latin typeface="Consolas" charset="0"/>
                <a:ea typeface="Consolas" charset="0"/>
                <a:cs typeface="Consolas" charset="0"/>
              </a:rPr>
              <a:t>	</a:t>
            </a:r>
            <a:r>
              <a:rPr lang="en-US" sz="3200" dirty="0" smtClean="0">
                <a:latin typeface="Consolas" charset="0"/>
                <a:ea typeface="Consolas" charset="0"/>
                <a:cs typeface="Consolas" charset="0"/>
              </a:rPr>
              <a:t>	  </a:t>
            </a:r>
            <a:r>
              <a:rPr lang="en-US" sz="3200" dirty="0" err="1" smtClean="0">
                <a:latin typeface="Consolas" charset="0"/>
                <a:ea typeface="Consolas" charset="0"/>
                <a:cs typeface="Consolas" charset="0"/>
              </a:rPr>
              <a:t>blt</a:t>
            </a:r>
            <a:r>
              <a:rPr lang="en-US" sz="3200" dirty="0" smtClean="0">
                <a:latin typeface="Consolas" charset="0"/>
                <a:ea typeface="Consolas" charset="0"/>
                <a:cs typeface="Consolas" charset="0"/>
              </a:rPr>
              <a:t>  r1, r3, </a:t>
            </a:r>
            <a:r>
              <a:rPr lang="en-US" sz="3200" dirty="0" smtClean="0">
                <a:solidFill>
                  <a:schemeClr val="accent1"/>
                </a:solidFill>
                <a:latin typeface="Consolas" charset="0"/>
                <a:ea typeface="Consolas" charset="0"/>
                <a:cs typeface="Consolas" charset="0"/>
              </a:rPr>
              <a:t>Loop	</a:t>
            </a:r>
            <a:r>
              <a:rPr lang="en-US" sz="3200" dirty="0" smtClean="0">
                <a:solidFill>
                  <a:schemeClr val="bg1"/>
                </a:solidFill>
                <a:latin typeface="Consolas" charset="0"/>
                <a:ea typeface="Consolas" charset="0"/>
                <a:cs typeface="Consolas" charset="0"/>
              </a:rPr>
              <a:t># i&lt;max?</a:t>
            </a:r>
            <a:endParaRPr lang="en-US" sz="3200" dirty="0">
              <a:solidFill>
                <a:schemeClr val="bg1"/>
              </a:solidFill>
              <a:latin typeface="Consolas" charset="0"/>
              <a:ea typeface="Consolas" charset="0"/>
              <a:cs typeface="Consolas" charset="0"/>
            </a:endParaRPr>
          </a:p>
          <a:p>
            <a:r>
              <a:rPr lang="en-US" sz="3200" dirty="0" smtClean="0">
                <a:solidFill>
                  <a:srgbClr val="00B0F0"/>
                </a:solidFill>
                <a:latin typeface="Consolas" charset="0"/>
                <a:ea typeface="Consolas" charset="0"/>
                <a:cs typeface="Consolas" charset="0"/>
              </a:rPr>
              <a:t>x20 		  </a:t>
            </a:r>
            <a:r>
              <a:rPr lang="en-US" sz="3200" dirty="0" err="1" smtClean="0">
                <a:latin typeface="Consolas" charset="0"/>
                <a:ea typeface="Consolas" charset="0"/>
                <a:cs typeface="Consolas" charset="0"/>
              </a:rPr>
              <a:t>nop</a:t>
            </a:r>
            <a:r>
              <a:rPr lang="en-US" sz="3200" dirty="0" smtClean="0">
                <a:latin typeface="Consolas" charset="0"/>
                <a:ea typeface="Consolas" charset="0"/>
                <a:cs typeface="Consolas" charset="0"/>
              </a:rPr>
              <a:t> </a:t>
            </a:r>
            <a:endParaRPr lang="en-US" sz="3200" dirty="0" smtClean="0">
              <a:solidFill>
                <a:srgbClr val="00B0F0"/>
              </a:solidFill>
              <a:latin typeface="Consolas" charset="0"/>
              <a:ea typeface="Consolas" charset="0"/>
              <a:cs typeface="Consolas" charset="0"/>
            </a:endParaRPr>
          </a:p>
          <a:p>
            <a:r>
              <a:rPr lang="en-US" sz="3200" dirty="0" smtClean="0">
                <a:solidFill>
                  <a:srgbClr val="00B0F0"/>
                </a:solidFill>
                <a:latin typeface="Consolas" charset="0"/>
                <a:ea typeface="Consolas" charset="0"/>
                <a:cs typeface="Consolas" charset="0"/>
              </a:rPr>
              <a:t>x24</a:t>
            </a:r>
            <a:r>
              <a:rPr lang="en-US" sz="3200" dirty="0" smtClean="0">
                <a:latin typeface="Consolas" charset="0"/>
                <a:ea typeface="Consolas" charset="0"/>
                <a:cs typeface="Consolas" charset="0"/>
              </a:rPr>
              <a:t> 		  </a:t>
            </a:r>
            <a:r>
              <a:rPr lang="en-US" sz="3200" dirty="0" err="1" smtClean="0">
                <a:latin typeface="Consolas" charset="0"/>
                <a:ea typeface="Consolas" charset="0"/>
                <a:cs typeface="Consolas" charset="0"/>
              </a:rPr>
              <a:t>addiu</a:t>
            </a:r>
            <a:r>
              <a:rPr lang="en-US" sz="3200" dirty="0" smtClean="0">
                <a:latin typeface="Consolas" charset="0"/>
                <a:ea typeface="Consolas" charset="0"/>
                <a:cs typeface="Consolas" charset="0"/>
              </a:rPr>
              <a:t> </a:t>
            </a:r>
            <a:r>
              <a:rPr lang="en-US" sz="3200" dirty="0" smtClean="0">
                <a:latin typeface="Consolas" charset="0"/>
                <a:ea typeface="Consolas" charset="0"/>
                <a:cs typeface="Consolas" charset="0"/>
              </a:rPr>
              <a:t>r1, r0, 7	</a:t>
            </a:r>
            <a:r>
              <a:rPr lang="en-US" sz="3200" dirty="0" smtClean="0">
                <a:latin typeface="Consolas" charset="0"/>
                <a:ea typeface="Consolas" charset="0"/>
                <a:cs typeface="Consolas" charset="0"/>
              </a:rPr>
              <a:t># </a:t>
            </a:r>
            <a:r>
              <a:rPr lang="en-US" sz="3200" dirty="0" smtClean="0">
                <a:latin typeface="Consolas" charset="0"/>
                <a:ea typeface="Consolas" charset="0"/>
                <a:cs typeface="Consolas" charset="0"/>
              </a:rPr>
              <a:t>i = 7</a:t>
            </a:r>
          </a:p>
          <a:p>
            <a:r>
              <a:rPr lang="en-US" sz="3200" dirty="0" smtClean="0">
                <a:solidFill>
                  <a:srgbClr val="00B0F0"/>
                </a:solidFill>
                <a:latin typeface="Consolas" charset="0"/>
                <a:ea typeface="Consolas" charset="0"/>
                <a:cs typeface="Consolas" charset="0"/>
              </a:rPr>
              <a:t>x28</a:t>
            </a:r>
            <a:r>
              <a:rPr lang="en-US" sz="3200" dirty="0" smtClean="0">
                <a:latin typeface="Consolas" charset="0"/>
                <a:ea typeface="Consolas" charset="0"/>
                <a:cs typeface="Consolas" charset="0"/>
              </a:rPr>
              <a:t> </a:t>
            </a:r>
            <a:r>
              <a:rPr lang="en-US" sz="3200" dirty="0">
                <a:latin typeface="Consolas" charset="0"/>
                <a:ea typeface="Consolas" charset="0"/>
                <a:cs typeface="Consolas" charset="0"/>
              </a:rPr>
              <a:t>		  </a:t>
            </a:r>
            <a:r>
              <a:rPr lang="en-US" sz="3200" dirty="0" err="1" smtClean="0">
                <a:latin typeface="Consolas" charset="0"/>
                <a:ea typeface="Consolas" charset="0"/>
                <a:cs typeface="Consolas" charset="0"/>
              </a:rPr>
              <a:t>subi</a:t>
            </a:r>
            <a:r>
              <a:rPr lang="en-US" sz="3200" dirty="0" smtClean="0">
                <a:latin typeface="Consolas" charset="0"/>
                <a:ea typeface="Consolas" charset="0"/>
                <a:cs typeface="Consolas" charset="0"/>
              </a:rPr>
              <a:t> r2, r2, 1</a:t>
            </a:r>
            <a:r>
              <a:rPr lang="en-US" sz="3200" dirty="0">
                <a:latin typeface="Consolas" charset="0"/>
                <a:ea typeface="Consolas" charset="0"/>
                <a:cs typeface="Consolas" charset="0"/>
              </a:rPr>
              <a:t>		# n</a:t>
            </a:r>
            <a:r>
              <a:rPr lang="en-US" sz="3200" dirty="0" smtClean="0">
                <a:latin typeface="Consolas" charset="0"/>
                <a:ea typeface="Consolas" charset="0"/>
                <a:cs typeface="Consolas" charset="0"/>
              </a:rPr>
              <a:t>++</a:t>
            </a:r>
            <a:endParaRPr lang="en-US" sz="3200" dirty="0">
              <a:latin typeface="Consolas" charset="0"/>
              <a:ea typeface="Consolas" charset="0"/>
              <a:cs typeface="Consolas" charset="0"/>
            </a:endParaRPr>
          </a:p>
        </p:txBody>
      </p:sp>
      <p:sp>
        <p:nvSpPr>
          <p:cNvPr id="9" name="Rectangle 8"/>
          <p:cNvSpPr/>
          <p:nvPr/>
        </p:nvSpPr>
        <p:spPr>
          <a:xfrm>
            <a:off x="6822233" y="1080919"/>
            <a:ext cx="2286000" cy="2062103"/>
          </a:xfrm>
          <a:prstGeom prst="rect">
            <a:avLst/>
          </a:prstGeom>
        </p:spPr>
        <p:txBody>
          <a:bodyPr wrap="square">
            <a:spAutoFit/>
          </a:bodyPr>
          <a:lstStyle/>
          <a:p>
            <a:r>
              <a:rPr lang="en-US" sz="3200" i="1" dirty="0">
                <a:solidFill>
                  <a:srgbClr val="92D050"/>
                </a:solidFill>
                <a:latin typeface="Consolas" charset="0"/>
                <a:ea typeface="Consolas" charset="0"/>
                <a:cs typeface="Consolas" charset="0"/>
              </a:rPr>
              <a:t>i</a:t>
            </a:r>
            <a:r>
              <a:rPr lang="en-US" sz="3200" i="1" dirty="0" smtClean="0">
                <a:solidFill>
                  <a:srgbClr val="92D050"/>
                </a:solidFill>
                <a:latin typeface="Consolas" charset="0"/>
                <a:ea typeface="Consolas" charset="0"/>
                <a:cs typeface="Consolas" charset="0"/>
              </a:rPr>
              <a:t> </a:t>
            </a:r>
            <a:r>
              <a:rPr lang="en-US" sz="3200" i="1" dirty="0">
                <a:solidFill>
                  <a:srgbClr val="92D050"/>
                </a:solidFill>
                <a:latin typeface="Consolas" charset="0"/>
                <a:ea typeface="Consolas" charset="0"/>
                <a:cs typeface="Consolas" charset="0"/>
                <a:sym typeface="Wingdings"/>
              </a:rPr>
              <a:t> </a:t>
            </a:r>
            <a:r>
              <a:rPr lang="en-US" sz="3200" i="1" dirty="0" smtClean="0">
                <a:solidFill>
                  <a:srgbClr val="92D050"/>
                </a:solidFill>
                <a:latin typeface="Consolas" charset="0"/>
                <a:ea typeface="Consolas" charset="0"/>
                <a:cs typeface="Consolas" charset="0"/>
              </a:rPr>
              <a:t>r1</a:t>
            </a:r>
          </a:p>
          <a:p>
            <a:r>
              <a:rPr lang="en-US" sz="3200" i="1" dirty="0" smtClean="0">
                <a:solidFill>
                  <a:srgbClr val="92D050"/>
                </a:solidFill>
                <a:latin typeface="Consolas" charset="0"/>
                <a:ea typeface="Consolas" charset="0"/>
                <a:cs typeface="Consolas" charset="0"/>
              </a:rPr>
              <a:t>Assume:</a:t>
            </a:r>
          </a:p>
          <a:p>
            <a:r>
              <a:rPr lang="en-US" sz="3200" i="1" dirty="0" smtClean="0">
                <a:solidFill>
                  <a:srgbClr val="92D050"/>
                </a:solidFill>
                <a:latin typeface="Consolas" charset="0"/>
                <a:ea typeface="Consolas" charset="0"/>
                <a:cs typeface="Consolas" charset="0"/>
              </a:rPr>
              <a:t>n </a:t>
            </a:r>
            <a:r>
              <a:rPr lang="en-US" sz="3200" i="1" dirty="0" smtClean="0">
                <a:solidFill>
                  <a:srgbClr val="92D050"/>
                </a:solidFill>
                <a:latin typeface="Consolas" charset="0"/>
                <a:ea typeface="Consolas" charset="0"/>
                <a:cs typeface="Consolas" charset="0"/>
                <a:sym typeface="Wingdings"/>
              </a:rPr>
              <a:t></a:t>
            </a:r>
            <a:r>
              <a:rPr lang="en-US" sz="3200" i="1" dirty="0" smtClean="0">
                <a:solidFill>
                  <a:srgbClr val="92D050"/>
                </a:solidFill>
                <a:latin typeface="Consolas" charset="0"/>
                <a:ea typeface="Consolas" charset="0"/>
                <a:cs typeface="Consolas" charset="0"/>
              </a:rPr>
              <a:t> r2</a:t>
            </a:r>
          </a:p>
          <a:p>
            <a:r>
              <a:rPr lang="en-US" sz="3200" i="1" dirty="0" smtClean="0">
                <a:solidFill>
                  <a:srgbClr val="92D050"/>
                </a:solidFill>
                <a:latin typeface="Consolas" charset="0"/>
                <a:ea typeface="Consolas" charset="0"/>
                <a:cs typeface="Consolas" charset="0"/>
              </a:rPr>
              <a:t>max </a:t>
            </a:r>
            <a:r>
              <a:rPr lang="en-US" sz="3200" i="1" dirty="0" smtClean="0">
                <a:solidFill>
                  <a:srgbClr val="92D050"/>
                </a:solidFill>
                <a:latin typeface="Consolas" charset="0"/>
                <a:ea typeface="Consolas" charset="0"/>
                <a:cs typeface="Consolas" charset="0"/>
                <a:sym typeface="Wingdings"/>
              </a:rPr>
              <a:t> </a:t>
            </a:r>
            <a:r>
              <a:rPr lang="en-US" sz="3200" i="1" dirty="0" smtClean="0">
                <a:solidFill>
                  <a:srgbClr val="92D050"/>
                </a:solidFill>
                <a:latin typeface="Consolas" charset="0"/>
                <a:ea typeface="Consolas" charset="0"/>
                <a:cs typeface="Consolas" charset="0"/>
              </a:rPr>
              <a:t>r3</a:t>
            </a:r>
            <a:endParaRPr lang="en-US" sz="3200" i="1" dirty="0">
              <a:solidFill>
                <a:srgbClr val="92D050"/>
              </a:solidFill>
              <a:latin typeface="Consolas" charset="0"/>
              <a:ea typeface="Consolas" charset="0"/>
              <a:cs typeface="Consolas" charset="0"/>
            </a:endParaRPr>
          </a:p>
        </p:txBody>
      </p:sp>
      <p:sp>
        <p:nvSpPr>
          <p:cNvPr id="7" name="Rounded Rectangle 6"/>
          <p:cNvSpPr/>
          <p:nvPr/>
        </p:nvSpPr>
        <p:spPr>
          <a:xfrm>
            <a:off x="200297" y="5383835"/>
            <a:ext cx="8446271" cy="483565"/>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083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304"/>
          <p:cNvSpPr>
            <a:spLocks noGrp="1"/>
          </p:cNvSpPr>
          <p:nvPr>
            <p:ph type="title"/>
            <p:custDataLst>
              <p:tags r:id="rId1"/>
            </p:custDataLst>
          </p:nvPr>
        </p:nvSpPr>
        <p:spPr>
          <a:xfrm>
            <a:off x="228600" y="76200"/>
            <a:ext cx="8686800" cy="533400"/>
          </a:xfrm>
        </p:spPr>
        <p:txBody>
          <a:bodyPr/>
          <a:lstStyle/>
          <a:p>
            <a:r>
              <a:rPr lang="en-US" dirty="0" smtClean="0"/>
              <a:t>Delay Slot in Action</a:t>
            </a:r>
            <a:endParaRPr lang="en-US" dirty="0"/>
          </a:p>
        </p:txBody>
      </p:sp>
      <p:sp>
        <p:nvSpPr>
          <p:cNvPr id="56" name="Text Box 11"/>
          <p:cNvSpPr txBox="1">
            <a:spLocks noChangeArrowheads="1"/>
          </p:cNvSpPr>
          <p:nvPr>
            <p:custDataLst>
              <p:tags r:id="rId2"/>
            </p:custDataLst>
          </p:nvPr>
        </p:nvSpPr>
        <p:spPr bwMode="auto">
          <a:xfrm rot="16200000">
            <a:off x="76201" y="2184095"/>
            <a:ext cx="2286004" cy="304800"/>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8" name="Text Box 11"/>
          <p:cNvSpPr txBox="1">
            <a:spLocks noChangeArrowheads="1"/>
          </p:cNvSpPr>
          <p:nvPr>
            <p:custDataLst>
              <p:tags r:id="rId3"/>
            </p:custDataLst>
          </p:nvPr>
        </p:nvSpPr>
        <p:spPr bwMode="auto">
          <a:xfrm rot="16200000">
            <a:off x="1828804" y="2184093"/>
            <a:ext cx="2286004" cy="304804"/>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9" name="Line 43"/>
          <p:cNvSpPr>
            <a:spLocks noChangeShapeType="1"/>
          </p:cNvSpPr>
          <p:nvPr>
            <p:custDataLst>
              <p:tags r:id="rId4"/>
            </p:custDataLst>
          </p:nvPr>
        </p:nvSpPr>
        <p:spPr bwMode="auto">
          <a:xfrm>
            <a:off x="2514601" y="24888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0" name="Line 43"/>
          <p:cNvSpPr>
            <a:spLocks noChangeShapeType="1"/>
          </p:cNvSpPr>
          <p:nvPr>
            <p:custDataLst>
              <p:tags r:id="rId5"/>
            </p:custDataLst>
          </p:nvPr>
        </p:nvSpPr>
        <p:spPr bwMode="auto">
          <a:xfrm>
            <a:off x="2514601" y="16506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1" name="Text Box 11"/>
          <p:cNvSpPr txBox="1">
            <a:spLocks noChangeArrowheads="1"/>
          </p:cNvSpPr>
          <p:nvPr>
            <p:custDataLst>
              <p:tags r:id="rId6"/>
            </p:custDataLst>
          </p:nvPr>
        </p:nvSpPr>
        <p:spPr bwMode="auto">
          <a:xfrm rot="16200000">
            <a:off x="44958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2" name="Line 43"/>
          <p:cNvSpPr>
            <a:spLocks noChangeShapeType="1"/>
          </p:cNvSpPr>
          <p:nvPr>
            <p:custDataLst>
              <p:tags r:id="rId7"/>
            </p:custDataLst>
          </p:nvPr>
        </p:nvSpPr>
        <p:spPr bwMode="auto">
          <a:xfrm flipV="1">
            <a:off x="5257800" y="1955492"/>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3" name="Rectangle 19"/>
          <p:cNvSpPr>
            <a:spLocks noChangeArrowheads="1"/>
          </p:cNvSpPr>
          <p:nvPr>
            <p:custDataLst>
              <p:tags r:id="rId8"/>
            </p:custDataLst>
          </p:nvPr>
        </p:nvSpPr>
        <p:spPr bwMode="auto">
          <a:xfrm>
            <a:off x="4419599" y="2286001"/>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chemeClr val="bg1"/>
              </a:solidFill>
              <a:latin typeface="Calibri"/>
            </a:endParaRPr>
          </a:p>
        </p:txBody>
      </p:sp>
      <p:sp>
        <p:nvSpPr>
          <p:cNvPr id="64" name="Freeform 63"/>
          <p:cNvSpPr/>
          <p:nvPr>
            <p:custDataLst>
              <p:tags r:id="rId9"/>
            </p:custDataLst>
          </p:nvPr>
        </p:nvSpPr>
        <p:spPr>
          <a:xfrm>
            <a:off x="4800600" y="1269694"/>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65" name="Line 43"/>
          <p:cNvSpPr>
            <a:spLocks noChangeShapeType="1"/>
          </p:cNvSpPr>
          <p:nvPr>
            <p:custDataLst>
              <p:tags r:id="rId10"/>
            </p:custDataLst>
          </p:nvPr>
        </p:nvSpPr>
        <p:spPr bwMode="auto">
          <a:xfrm flipV="1">
            <a:off x="4114800" y="2336497"/>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6" name="Line 43"/>
          <p:cNvSpPr>
            <a:spLocks noChangeShapeType="1"/>
          </p:cNvSpPr>
          <p:nvPr>
            <p:custDataLst>
              <p:tags r:id="rId11"/>
            </p:custDataLst>
          </p:nvPr>
        </p:nvSpPr>
        <p:spPr bwMode="auto">
          <a:xfrm>
            <a:off x="3124200" y="3098495"/>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7" name="Text Box 11"/>
          <p:cNvSpPr txBox="1">
            <a:spLocks noChangeArrowheads="1"/>
          </p:cNvSpPr>
          <p:nvPr>
            <p:custDataLst>
              <p:tags r:id="rId12"/>
            </p:custDataLst>
          </p:nvPr>
        </p:nvSpPr>
        <p:spPr bwMode="auto">
          <a:xfrm rot="16200000">
            <a:off x="66294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8" name="Rectangle 4"/>
          <p:cNvSpPr>
            <a:spLocks noChangeArrowheads="1"/>
          </p:cNvSpPr>
          <p:nvPr>
            <p:custDataLst>
              <p:tags r:id="rId13"/>
            </p:custDataLst>
          </p:nvPr>
        </p:nvSpPr>
        <p:spPr bwMode="auto">
          <a:xfrm>
            <a:off x="6248400" y="2514600"/>
            <a:ext cx="838201"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latin typeface="Calibri"/>
              </a:rPr>
              <a:t>data</a:t>
            </a:r>
            <a:br>
              <a:rPr lang="en-US" sz="2400" dirty="0" smtClean="0">
                <a:solidFill>
                  <a:schemeClr val="bg1"/>
                </a:solidFill>
                <a:latin typeface="Calibri"/>
              </a:rPr>
            </a:br>
            <a:r>
              <a:rPr lang="en-US" sz="2400" dirty="0" err="1" smtClean="0">
                <a:solidFill>
                  <a:schemeClr val="bg1"/>
                </a:solidFill>
                <a:latin typeface="Calibri"/>
              </a:rPr>
              <a:t>mem</a:t>
            </a:r>
            <a:endParaRPr lang="en-US" sz="2400" dirty="0">
              <a:solidFill>
                <a:schemeClr val="bg1"/>
              </a:solidFill>
              <a:latin typeface="Calibri"/>
            </a:endParaRPr>
          </a:p>
        </p:txBody>
      </p:sp>
      <p:sp>
        <p:nvSpPr>
          <p:cNvPr id="69" name="Text Box 11"/>
          <p:cNvSpPr txBox="1">
            <a:spLocks noChangeArrowheads="1"/>
          </p:cNvSpPr>
          <p:nvPr>
            <p:custDataLst>
              <p:tags r:id="rId14"/>
            </p:custDataLst>
          </p:nvPr>
        </p:nvSpPr>
        <p:spPr bwMode="auto">
          <a:xfrm rot="16200000">
            <a:off x="2743202" y="3048001"/>
            <a:ext cx="457201" cy="304801"/>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endParaRPr lang="en-US" dirty="0">
              <a:solidFill>
                <a:schemeClr val="bg1"/>
              </a:solidFill>
              <a:latin typeface="Calibri"/>
            </a:endParaRPr>
          </a:p>
        </p:txBody>
      </p:sp>
      <p:sp>
        <p:nvSpPr>
          <p:cNvPr id="70" name="Line 43"/>
          <p:cNvSpPr>
            <a:spLocks noChangeShapeType="1"/>
          </p:cNvSpPr>
          <p:nvPr>
            <p:custDataLst>
              <p:tags r:id="rId15"/>
            </p:custDataLst>
          </p:nvPr>
        </p:nvSpPr>
        <p:spPr bwMode="auto">
          <a:xfrm flipV="1">
            <a:off x="4114800" y="1498289"/>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1" name="Line 43"/>
          <p:cNvSpPr>
            <a:spLocks noChangeShapeType="1"/>
          </p:cNvSpPr>
          <p:nvPr>
            <p:custDataLst>
              <p:tags r:id="rId16"/>
            </p:custDataLst>
          </p:nvPr>
        </p:nvSpPr>
        <p:spPr bwMode="auto">
          <a:xfrm>
            <a:off x="4648200" y="2565094"/>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72" name="Line 43"/>
          <p:cNvSpPr>
            <a:spLocks noChangeShapeType="1"/>
          </p:cNvSpPr>
          <p:nvPr>
            <p:custDataLst>
              <p:tags r:id="rId17"/>
            </p:custDataLst>
          </p:nvPr>
        </p:nvSpPr>
        <p:spPr bwMode="auto">
          <a:xfrm flipV="1">
            <a:off x="5791200" y="1955493"/>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3" name="Line 43"/>
          <p:cNvSpPr>
            <a:spLocks noChangeShapeType="1"/>
          </p:cNvSpPr>
          <p:nvPr>
            <p:custDataLst>
              <p:tags r:id="rId18"/>
            </p:custDataLst>
          </p:nvPr>
        </p:nvSpPr>
        <p:spPr bwMode="auto">
          <a:xfrm flipV="1">
            <a:off x="5791200" y="2946094"/>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4" name="Line 43"/>
          <p:cNvSpPr>
            <a:spLocks noChangeShapeType="1"/>
          </p:cNvSpPr>
          <p:nvPr>
            <p:custDataLst>
              <p:tags r:id="rId19"/>
            </p:custDataLst>
          </p:nvPr>
        </p:nvSpPr>
        <p:spPr bwMode="auto">
          <a:xfrm flipV="1">
            <a:off x="7086600" y="2946094"/>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5" name="Line 43"/>
          <p:cNvSpPr>
            <a:spLocks noChangeShapeType="1"/>
          </p:cNvSpPr>
          <p:nvPr>
            <p:custDataLst>
              <p:tags r:id="rId20"/>
            </p:custDataLst>
          </p:nvPr>
        </p:nvSpPr>
        <p:spPr bwMode="auto">
          <a:xfrm flipV="1">
            <a:off x="7924801" y="2946093"/>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6" name="Line 43"/>
          <p:cNvSpPr>
            <a:spLocks noChangeShapeType="1"/>
          </p:cNvSpPr>
          <p:nvPr>
            <p:custDataLst>
              <p:tags r:id="rId21"/>
            </p:custDataLst>
          </p:nvPr>
        </p:nvSpPr>
        <p:spPr bwMode="auto">
          <a:xfrm flipV="1">
            <a:off x="7924801" y="1955494"/>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11" name="Text Box 11"/>
          <p:cNvSpPr txBox="1">
            <a:spLocks noChangeArrowheads="1"/>
          </p:cNvSpPr>
          <p:nvPr>
            <p:custDataLst>
              <p:tags r:id="rId22"/>
            </p:custDataLst>
          </p:nvPr>
        </p:nvSpPr>
        <p:spPr bwMode="auto">
          <a:xfrm rot="16200000">
            <a:off x="2743202" y="2438402"/>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6" name="Text Box 11"/>
          <p:cNvSpPr txBox="1">
            <a:spLocks noChangeArrowheads="1"/>
          </p:cNvSpPr>
          <p:nvPr>
            <p:custDataLst>
              <p:tags r:id="rId23"/>
            </p:custDataLst>
          </p:nvPr>
        </p:nvSpPr>
        <p:spPr bwMode="auto">
          <a:xfrm rot="16200000">
            <a:off x="2743201" y="1600200"/>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chemeClr val="bg1"/>
              </a:solidFill>
              <a:latin typeface="Calibri"/>
            </a:endParaRPr>
          </a:p>
        </p:txBody>
      </p:sp>
      <p:sp>
        <p:nvSpPr>
          <p:cNvPr id="117" name="Text Box 11"/>
          <p:cNvSpPr txBox="1">
            <a:spLocks noChangeArrowheads="1"/>
          </p:cNvSpPr>
          <p:nvPr>
            <p:custDataLst>
              <p:tags r:id="rId24"/>
            </p:custDataLst>
          </p:nvPr>
        </p:nvSpPr>
        <p:spPr bwMode="auto">
          <a:xfrm rot="16200000">
            <a:off x="5410204" y="2895601"/>
            <a:ext cx="457200" cy="304799"/>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chemeClr val="bg1"/>
              </a:solidFill>
              <a:latin typeface="Calibri"/>
            </a:endParaRPr>
          </a:p>
        </p:txBody>
      </p:sp>
      <p:sp>
        <p:nvSpPr>
          <p:cNvPr id="118" name="Text Box 11"/>
          <p:cNvSpPr txBox="1">
            <a:spLocks noChangeArrowheads="1"/>
          </p:cNvSpPr>
          <p:nvPr>
            <p:custDataLst>
              <p:tags r:id="rId25"/>
            </p:custDataLst>
          </p:nvPr>
        </p:nvSpPr>
        <p:spPr bwMode="auto">
          <a:xfrm rot="16200000">
            <a:off x="5410199" y="1904999"/>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chemeClr val="bg1"/>
              </a:solidFill>
              <a:latin typeface="Calibri"/>
            </a:endParaRPr>
          </a:p>
        </p:txBody>
      </p:sp>
      <p:sp>
        <p:nvSpPr>
          <p:cNvPr id="119" name="Text Box 11"/>
          <p:cNvSpPr txBox="1">
            <a:spLocks noChangeArrowheads="1"/>
          </p:cNvSpPr>
          <p:nvPr>
            <p:custDataLst>
              <p:tags r:id="rId26"/>
            </p:custDataLst>
          </p:nvPr>
        </p:nvSpPr>
        <p:spPr bwMode="auto">
          <a:xfrm rot="16200000">
            <a:off x="7543801" y="2793693"/>
            <a:ext cx="457200"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chemeClr val="bg1"/>
              </a:solidFill>
              <a:latin typeface="Calibri"/>
            </a:endParaRPr>
          </a:p>
        </p:txBody>
      </p:sp>
      <p:sp>
        <p:nvSpPr>
          <p:cNvPr id="120" name="Text Box 11"/>
          <p:cNvSpPr txBox="1">
            <a:spLocks noChangeArrowheads="1"/>
          </p:cNvSpPr>
          <p:nvPr>
            <p:custDataLst>
              <p:tags r:id="rId27"/>
            </p:custDataLst>
          </p:nvPr>
        </p:nvSpPr>
        <p:spPr bwMode="auto">
          <a:xfrm rot="16200000">
            <a:off x="7543800"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chemeClr val="bg1"/>
              </a:solidFill>
              <a:latin typeface="Calibri"/>
            </a:endParaRPr>
          </a:p>
        </p:txBody>
      </p:sp>
      <p:sp>
        <p:nvSpPr>
          <p:cNvPr id="121" name="Line 43"/>
          <p:cNvSpPr>
            <a:spLocks noChangeShapeType="1"/>
          </p:cNvSpPr>
          <p:nvPr>
            <p:custDataLst>
              <p:tags r:id="rId28"/>
            </p:custDataLst>
          </p:nvPr>
        </p:nvSpPr>
        <p:spPr bwMode="auto">
          <a:xfrm>
            <a:off x="6629400" y="1955494"/>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solidFill>
                <a:srgbClr val="000000"/>
              </a:solidFill>
              <a:latin typeface="Calibri"/>
            </a:endParaRPr>
          </a:p>
        </p:txBody>
      </p:sp>
      <p:sp>
        <p:nvSpPr>
          <p:cNvPr id="122" name="Rectangle 4"/>
          <p:cNvSpPr>
            <a:spLocks noChangeArrowheads="1"/>
          </p:cNvSpPr>
          <p:nvPr>
            <p:custDataLst>
              <p:tags r:id="rId29"/>
            </p:custDataLst>
          </p:nvPr>
        </p:nvSpPr>
        <p:spPr bwMode="auto">
          <a:xfrm>
            <a:off x="152400" y="1371604"/>
            <a:ext cx="762000"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latin typeface="Calibri"/>
              </a:rPr>
              <a:t>inst</a:t>
            </a:r>
            <a:br>
              <a:rPr lang="en-US" sz="2400" dirty="0" smtClean="0">
                <a:solidFill>
                  <a:schemeClr val="bg1"/>
                </a:solidFill>
                <a:latin typeface="Calibri"/>
              </a:rPr>
            </a:br>
            <a:r>
              <a:rPr lang="en-US" sz="2400" dirty="0" err="1" smtClean="0">
                <a:solidFill>
                  <a:schemeClr val="bg1"/>
                </a:solidFill>
                <a:latin typeface="Calibri"/>
              </a:rPr>
              <a:t>mem</a:t>
            </a:r>
            <a:endParaRPr lang="en-US" sz="2400" dirty="0">
              <a:solidFill>
                <a:schemeClr val="bg1"/>
              </a:solidFill>
              <a:latin typeface="Calibri"/>
            </a:endParaRPr>
          </a:p>
        </p:txBody>
      </p:sp>
      <p:sp>
        <p:nvSpPr>
          <p:cNvPr id="123" name="Rectangle 19"/>
          <p:cNvSpPr>
            <a:spLocks noChangeArrowheads="1"/>
          </p:cNvSpPr>
          <p:nvPr>
            <p:custDataLst>
              <p:tags r:id="rId30"/>
            </p:custDataLst>
          </p:nvPr>
        </p:nvSpPr>
        <p:spPr bwMode="auto">
          <a:xfrm>
            <a:off x="8229601" y="1803094"/>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chemeClr val="bg1"/>
              </a:solidFill>
              <a:latin typeface="Calibri"/>
            </a:endParaRPr>
          </a:p>
        </p:txBody>
      </p:sp>
      <p:grpSp>
        <p:nvGrpSpPr>
          <p:cNvPr id="2" name="Group 110"/>
          <p:cNvGrpSpPr/>
          <p:nvPr>
            <p:custDataLst>
              <p:tags r:id="rId31"/>
            </p:custDataLst>
          </p:nvPr>
        </p:nvGrpSpPr>
        <p:grpSpPr>
          <a:xfrm>
            <a:off x="1752600" y="1524003"/>
            <a:ext cx="762001" cy="1295400"/>
            <a:chOff x="2590798" y="914401"/>
            <a:chExt cx="762001" cy="1295400"/>
          </a:xfrm>
          <a:noFill/>
        </p:grpSpPr>
        <p:sp>
          <p:nvSpPr>
            <p:cNvPr id="125" name="Rectangle 22"/>
            <p:cNvSpPr>
              <a:spLocks noChangeArrowheads="1"/>
            </p:cNvSpPr>
            <p:nvPr>
              <p:custDataLst>
                <p:tags r:id="rId70"/>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latin typeface="Calibri"/>
              </a:endParaRPr>
            </a:p>
          </p:txBody>
        </p:sp>
        <p:sp>
          <p:nvSpPr>
            <p:cNvPr id="126" name="TextBox 125"/>
            <p:cNvSpPr txBox="1"/>
            <p:nvPr>
              <p:custDataLst>
                <p:tags r:id="rId71"/>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chemeClr val="bg1"/>
                  </a:solidFill>
                  <a:latin typeface="Calibri"/>
                </a:rPr>
                <a:t>D</a:t>
              </a:r>
            </a:p>
          </p:txBody>
        </p:sp>
        <p:sp>
          <p:nvSpPr>
            <p:cNvPr id="127" name="TextBox 126"/>
            <p:cNvSpPr txBox="1"/>
            <p:nvPr>
              <p:custDataLst>
                <p:tags r:id="rId72"/>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latin typeface="Calibri"/>
                </a:rPr>
                <a:t>B</a:t>
              </a:r>
            </a:p>
          </p:txBody>
        </p:sp>
        <p:sp>
          <p:nvSpPr>
            <p:cNvPr id="128" name="TextBox 127"/>
            <p:cNvSpPr txBox="1"/>
            <p:nvPr>
              <p:custDataLst>
                <p:tags r:id="rId73"/>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latin typeface="Calibri"/>
                </a:rPr>
                <a:t>A</a:t>
              </a:r>
            </a:p>
          </p:txBody>
        </p:sp>
      </p:grpSp>
      <p:sp>
        <p:nvSpPr>
          <p:cNvPr id="129" name="Rectangle 19"/>
          <p:cNvSpPr>
            <a:spLocks noChangeArrowheads="1"/>
          </p:cNvSpPr>
          <p:nvPr>
            <p:custDataLst>
              <p:tags r:id="rId32"/>
            </p:custDataLst>
          </p:nvPr>
        </p:nvSpPr>
        <p:spPr bwMode="auto">
          <a:xfrm>
            <a:off x="3962400" y="2057404"/>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chemeClr val="bg1"/>
              </a:solidFill>
              <a:latin typeface="Calibri"/>
            </a:endParaRPr>
          </a:p>
        </p:txBody>
      </p:sp>
      <p:sp>
        <p:nvSpPr>
          <p:cNvPr id="130" name="Rectangle 19"/>
          <p:cNvSpPr>
            <a:spLocks noChangeArrowheads="1"/>
          </p:cNvSpPr>
          <p:nvPr>
            <p:custDataLst>
              <p:tags r:id="rId33"/>
            </p:custDataLst>
          </p:nvPr>
        </p:nvSpPr>
        <p:spPr bwMode="auto">
          <a:xfrm>
            <a:off x="3962400" y="1219204"/>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chemeClr val="bg1"/>
              </a:solidFill>
              <a:latin typeface="Calibri"/>
            </a:endParaRPr>
          </a:p>
        </p:txBody>
      </p:sp>
      <p:sp>
        <p:nvSpPr>
          <p:cNvPr id="131" name="Line 43"/>
          <p:cNvSpPr>
            <a:spLocks noChangeShapeType="1"/>
          </p:cNvSpPr>
          <p:nvPr>
            <p:custDataLst>
              <p:tags r:id="rId34"/>
            </p:custDataLst>
          </p:nvPr>
        </p:nvSpPr>
        <p:spPr bwMode="auto">
          <a:xfrm flipV="1">
            <a:off x="3124200" y="1650697"/>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2" name="Line 43"/>
          <p:cNvSpPr>
            <a:spLocks noChangeShapeType="1"/>
          </p:cNvSpPr>
          <p:nvPr>
            <p:custDataLst>
              <p:tags r:id="rId35"/>
            </p:custDataLst>
          </p:nvPr>
        </p:nvSpPr>
        <p:spPr bwMode="auto">
          <a:xfrm flipV="1">
            <a:off x="3352800" y="2260296"/>
            <a:ext cx="6096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3" name="Line 43"/>
          <p:cNvSpPr>
            <a:spLocks noChangeShapeType="1"/>
          </p:cNvSpPr>
          <p:nvPr>
            <p:custDataLst>
              <p:tags r:id="rId36"/>
            </p:custDataLst>
          </p:nvPr>
        </p:nvSpPr>
        <p:spPr bwMode="auto">
          <a:xfrm flipV="1">
            <a:off x="3581400" y="2031696"/>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5" name="Line 43"/>
          <p:cNvSpPr>
            <a:spLocks noChangeShapeType="1"/>
          </p:cNvSpPr>
          <p:nvPr>
            <p:custDataLst>
              <p:tags r:id="rId37"/>
            </p:custDataLst>
          </p:nvPr>
        </p:nvSpPr>
        <p:spPr bwMode="auto">
          <a:xfrm>
            <a:off x="3124200" y="2488895"/>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6" name="Line 43"/>
          <p:cNvSpPr>
            <a:spLocks noChangeShapeType="1"/>
          </p:cNvSpPr>
          <p:nvPr>
            <p:custDataLst>
              <p:tags r:id="rId38"/>
            </p:custDataLst>
          </p:nvPr>
        </p:nvSpPr>
        <p:spPr bwMode="auto">
          <a:xfrm flipH="1" flipV="1">
            <a:off x="3581400" y="888697"/>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37" name="Line 43"/>
          <p:cNvSpPr>
            <a:spLocks noChangeShapeType="1"/>
          </p:cNvSpPr>
          <p:nvPr>
            <p:custDataLst>
              <p:tags r:id="rId39"/>
            </p:custDataLst>
          </p:nvPr>
        </p:nvSpPr>
        <p:spPr bwMode="auto">
          <a:xfrm flipH="1">
            <a:off x="6096000" y="888697"/>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38" name="Line 43"/>
          <p:cNvSpPr>
            <a:spLocks noChangeShapeType="1"/>
          </p:cNvSpPr>
          <p:nvPr>
            <p:custDataLst>
              <p:tags r:id="rId40"/>
            </p:custDataLst>
          </p:nvPr>
        </p:nvSpPr>
        <p:spPr bwMode="auto">
          <a:xfrm flipV="1">
            <a:off x="3352800" y="1422097"/>
            <a:ext cx="6096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41" name="Line 43"/>
          <p:cNvSpPr>
            <a:spLocks noChangeShapeType="1"/>
          </p:cNvSpPr>
          <p:nvPr>
            <p:custDataLst>
              <p:tags r:id="rId41"/>
            </p:custDataLst>
          </p:nvPr>
        </p:nvSpPr>
        <p:spPr bwMode="auto">
          <a:xfrm flipV="1">
            <a:off x="3581400" y="888695"/>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2" name="Line 43"/>
          <p:cNvSpPr>
            <a:spLocks noChangeShapeType="1"/>
          </p:cNvSpPr>
          <p:nvPr>
            <p:custDataLst>
              <p:tags r:id="rId42"/>
            </p:custDataLst>
          </p:nvPr>
        </p:nvSpPr>
        <p:spPr bwMode="auto">
          <a:xfrm flipV="1">
            <a:off x="3581400" y="1193497"/>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43" name="Line 43"/>
          <p:cNvSpPr>
            <a:spLocks noChangeShapeType="1"/>
          </p:cNvSpPr>
          <p:nvPr>
            <p:custDataLst>
              <p:tags r:id="rId43"/>
            </p:custDataLst>
          </p:nvPr>
        </p:nvSpPr>
        <p:spPr bwMode="auto">
          <a:xfrm>
            <a:off x="8458201" y="2488894"/>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4" name="Line 43"/>
          <p:cNvSpPr>
            <a:spLocks noChangeShapeType="1"/>
          </p:cNvSpPr>
          <p:nvPr>
            <p:custDataLst>
              <p:tags r:id="rId44"/>
            </p:custDataLst>
          </p:nvPr>
        </p:nvSpPr>
        <p:spPr bwMode="auto">
          <a:xfrm>
            <a:off x="8839200" y="736297"/>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5" name="Line 43"/>
          <p:cNvSpPr>
            <a:spLocks noChangeShapeType="1"/>
          </p:cNvSpPr>
          <p:nvPr>
            <p:custDataLst>
              <p:tags r:id="rId45"/>
            </p:custDataLst>
          </p:nvPr>
        </p:nvSpPr>
        <p:spPr bwMode="auto">
          <a:xfrm flipH="1" flipV="1">
            <a:off x="1523999" y="736297"/>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6" name="Line 43"/>
          <p:cNvSpPr>
            <a:spLocks noChangeShapeType="1"/>
          </p:cNvSpPr>
          <p:nvPr>
            <p:custDataLst>
              <p:tags r:id="rId46"/>
            </p:custDataLst>
          </p:nvPr>
        </p:nvSpPr>
        <p:spPr bwMode="auto">
          <a:xfrm flipV="1">
            <a:off x="3352800" y="736297"/>
            <a:ext cx="0" cy="15240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47" name="Line 43"/>
          <p:cNvSpPr>
            <a:spLocks noChangeShapeType="1"/>
          </p:cNvSpPr>
          <p:nvPr>
            <p:custDataLst>
              <p:tags r:id="rId47"/>
            </p:custDataLst>
          </p:nvPr>
        </p:nvSpPr>
        <p:spPr bwMode="auto">
          <a:xfrm flipH="1">
            <a:off x="1524000" y="736297"/>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8" name="Line 43"/>
          <p:cNvSpPr>
            <a:spLocks noChangeShapeType="1"/>
          </p:cNvSpPr>
          <p:nvPr>
            <p:custDataLst>
              <p:tags r:id="rId48"/>
            </p:custDataLst>
          </p:nvPr>
        </p:nvSpPr>
        <p:spPr bwMode="auto">
          <a:xfrm>
            <a:off x="1524000" y="2031697"/>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93" name="Line 8"/>
          <p:cNvSpPr>
            <a:spLocks noChangeShapeType="1"/>
          </p:cNvSpPr>
          <p:nvPr>
            <p:custDataLst>
              <p:tags r:id="rId49"/>
            </p:custDataLst>
          </p:nvPr>
        </p:nvSpPr>
        <p:spPr bwMode="auto">
          <a:xfrm>
            <a:off x="304800" y="2184097"/>
            <a:ext cx="0" cy="6096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solidFill>
                <a:srgbClr val="000000"/>
              </a:solidFill>
              <a:latin typeface="Calibri"/>
            </a:endParaRPr>
          </a:p>
        </p:txBody>
      </p:sp>
      <p:sp>
        <p:nvSpPr>
          <p:cNvPr id="94" name="Text Box 11"/>
          <p:cNvSpPr txBox="1">
            <a:spLocks noChangeArrowheads="1"/>
          </p:cNvSpPr>
          <p:nvPr>
            <p:custDataLst>
              <p:tags r:id="rId50"/>
            </p:custDataLst>
          </p:nvPr>
        </p:nvSpPr>
        <p:spPr bwMode="auto">
          <a:xfrm>
            <a:off x="76200" y="2819400"/>
            <a:ext cx="457200" cy="294620"/>
          </a:xfrm>
          <a:prstGeom prst="rect">
            <a:avLst/>
          </a:prstGeom>
          <a:no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r>
              <a:rPr lang="en-US" dirty="0" smtClean="0">
                <a:solidFill>
                  <a:schemeClr val="bg1"/>
                </a:solidFill>
                <a:latin typeface="Consolas" pitchFamily="49" charset="0"/>
              </a:rPr>
              <a:t>PC</a:t>
            </a:r>
            <a:endParaRPr lang="en-US" dirty="0">
              <a:solidFill>
                <a:schemeClr val="bg1"/>
              </a:solidFill>
              <a:latin typeface="Consolas" pitchFamily="49" charset="0"/>
            </a:endParaRPr>
          </a:p>
        </p:txBody>
      </p:sp>
      <p:sp>
        <p:nvSpPr>
          <p:cNvPr id="95" name="Line 21"/>
          <p:cNvSpPr>
            <a:spLocks noChangeShapeType="1"/>
          </p:cNvSpPr>
          <p:nvPr>
            <p:custDataLst>
              <p:tags r:id="rId51"/>
            </p:custDataLst>
          </p:nvPr>
        </p:nvSpPr>
        <p:spPr bwMode="auto">
          <a:xfrm>
            <a:off x="304800" y="3098496"/>
            <a:ext cx="0" cy="6096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96" name="Line 18"/>
          <p:cNvSpPr>
            <a:spLocks noChangeShapeType="1"/>
          </p:cNvSpPr>
          <p:nvPr>
            <p:custDataLst>
              <p:tags r:id="rId52"/>
            </p:custDataLst>
          </p:nvPr>
        </p:nvSpPr>
        <p:spPr bwMode="auto">
          <a:xfrm flipV="1">
            <a:off x="304800" y="2488896"/>
            <a:ext cx="152400" cy="3"/>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solidFill>
                <a:srgbClr val="000000"/>
              </a:solidFill>
              <a:latin typeface="Calibri"/>
            </a:endParaRPr>
          </a:p>
        </p:txBody>
      </p:sp>
      <p:grpSp>
        <p:nvGrpSpPr>
          <p:cNvPr id="97" name="Group 96"/>
          <p:cNvGrpSpPr/>
          <p:nvPr>
            <p:custDataLst>
              <p:tags r:id="rId53"/>
            </p:custDataLst>
          </p:nvPr>
        </p:nvGrpSpPr>
        <p:grpSpPr>
          <a:xfrm>
            <a:off x="457200" y="2362204"/>
            <a:ext cx="304800" cy="457200"/>
            <a:chOff x="868680" y="2971800"/>
            <a:chExt cx="304800" cy="304800"/>
          </a:xfrm>
          <a:noFill/>
        </p:grpSpPr>
        <p:sp>
          <p:nvSpPr>
            <p:cNvPr id="98" name="Freeform 97"/>
            <p:cNvSpPr/>
            <p:nvPr>
              <p:custDataLst>
                <p:tags r:id="rId68"/>
              </p:custDataLst>
            </p:nvPr>
          </p:nvSpPr>
          <p:spPr>
            <a:xfrm>
              <a:off x="86868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grpFill/>
            <a:ln w="254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a:endParaRPr>
            </a:p>
          </p:txBody>
        </p:sp>
        <p:sp>
          <p:nvSpPr>
            <p:cNvPr id="99" name="Text Box 11"/>
            <p:cNvSpPr txBox="1">
              <a:spLocks noChangeArrowheads="1"/>
            </p:cNvSpPr>
            <p:nvPr>
              <p:custDataLst>
                <p:tags r:id="rId69"/>
              </p:custDataLst>
            </p:nvPr>
          </p:nvSpPr>
          <p:spPr bwMode="auto">
            <a:xfrm>
              <a:off x="960121" y="3002753"/>
              <a:ext cx="152400" cy="228600"/>
            </a:xfrm>
            <a:prstGeom prst="rect">
              <a:avLst/>
            </a:prstGeom>
            <a:grpFill/>
            <a:ln w="25400" algn="ctr">
              <a:noFill/>
              <a:miter lim="800000"/>
              <a:headEnd/>
              <a:tailEnd/>
            </a:ln>
            <a:effectLst/>
          </p:spPr>
          <p:txBody>
            <a:bodyPr wrap="none" lIns="0" tIns="0" rIns="0" bIns="0" anchor="ctr" anchorCtr="1">
              <a:noAutofit/>
            </a:bodyPr>
            <a:lstStyle/>
            <a:p>
              <a:pPr algn="ctr">
                <a:lnSpc>
                  <a:spcPct val="116000"/>
                </a:lnSpc>
                <a:buClr>
                  <a:srgbClr val="40458C"/>
                </a:buClr>
                <a:buSzPct val="100000"/>
                <a:buFont typeface="Times New Roman" pitchFamily="18" charset="0"/>
                <a:buNone/>
              </a:pPr>
              <a:r>
                <a:rPr lang="en-US" sz="1600" dirty="0" smtClean="0">
                  <a:solidFill>
                    <a:schemeClr val="bg1"/>
                  </a:solidFill>
                  <a:latin typeface="Consolas" pitchFamily="49" charset="0"/>
                </a:rPr>
                <a:t>+4</a:t>
              </a:r>
              <a:endParaRPr lang="en-US" sz="1600" dirty="0">
                <a:solidFill>
                  <a:schemeClr val="bg1"/>
                </a:solidFill>
                <a:latin typeface="Consolas" pitchFamily="49" charset="0"/>
              </a:endParaRPr>
            </a:p>
          </p:txBody>
        </p:sp>
      </p:grpSp>
      <p:sp>
        <p:nvSpPr>
          <p:cNvPr id="100" name="Line 18"/>
          <p:cNvSpPr>
            <a:spLocks noChangeShapeType="1"/>
          </p:cNvSpPr>
          <p:nvPr>
            <p:custDataLst>
              <p:tags r:id="rId54"/>
            </p:custDataLst>
          </p:nvPr>
        </p:nvSpPr>
        <p:spPr bwMode="auto">
          <a:xfrm>
            <a:off x="762001" y="2488897"/>
            <a:ext cx="1524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01" name="Rectangle 19"/>
          <p:cNvSpPr>
            <a:spLocks noChangeArrowheads="1"/>
          </p:cNvSpPr>
          <p:nvPr>
            <p:custDataLst>
              <p:tags r:id="rId55"/>
            </p:custDataLst>
          </p:nvPr>
        </p:nvSpPr>
        <p:spPr bwMode="auto">
          <a:xfrm rot="10800000">
            <a:off x="457200" y="3200400"/>
            <a:ext cx="152399" cy="9144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chemeClr val="bg1"/>
              </a:solidFill>
              <a:latin typeface="Calibri"/>
            </a:endParaRPr>
          </a:p>
        </p:txBody>
      </p:sp>
      <p:sp>
        <p:nvSpPr>
          <p:cNvPr id="102" name="Line 21"/>
          <p:cNvSpPr>
            <a:spLocks noChangeShapeType="1"/>
          </p:cNvSpPr>
          <p:nvPr>
            <p:custDataLst>
              <p:tags r:id="rId56"/>
            </p:custDataLst>
          </p:nvPr>
        </p:nvSpPr>
        <p:spPr bwMode="auto">
          <a:xfrm>
            <a:off x="914400" y="2488897"/>
            <a:ext cx="1" cy="83820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03" name="Line 21"/>
          <p:cNvSpPr>
            <a:spLocks noChangeShapeType="1"/>
          </p:cNvSpPr>
          <p:nvPr>
            <p:custDataLst>
              <p:tags r:id="rId57"/>
            </p:custDataLst>
          </p:nvPr>
        </p:nvSpPr>
        <p:spPr bwMode="auto">
          <a:xfrm flipV="1">
            <a:off x="609602" y="3327098"/>
            <a:ext cx="304798" cy="3"/>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4" name="Line 21"/>
          <p:cNvSpPr>
            <a:spLocks noChangeShapeType="1"/>
          </p:cNvSpPr>
          <p:nvPr>
            <p:custDataLst>
              <p:tags r:id="rId58"/>
            </p:custDataLst>
          </p:nvPr>
        </p:nvSpPr>
        <p:spPr bwMode="auto">
          <a:xfrm>
            <a:off x="304800" y="3708097"/>
            <a:ext cx="152400" cy="1"/>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05" name="Line 21"/>
          <p:cNvSpPr>
            <a:spLocks noChangeShapeType="1"/>
          </p:cNvSpPr>
          <p:nvPr>
            <p:custDataLst>
              <p:tags r:id="rId59"/>
            </p:custDataLst>
          </p:nvPr>
        </p:nvSpPr>
        <p:spPr bwMode="auto">
          <a:xfrm>
            <a:off x="609602" y="35556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6" name="Line 21"/>
          <p:cNvSpPr>
            <a:spLocks noChangeShapeType="1"/>
          </p:cNvSpPr>
          <p:nvPr>
            <p:custDataLst>
              <p:tags r:id="rId60"/>
            </p:custDataLst>
          </p:nvPr>
        </p:nvSpPr>
        <p:spPr bwMode="auto">
          <a:xfrm>
            <a:off x="609602" y="37842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8" name="Text Box 11"/>
          <p:cNvSpPr txBox="1">
            <a:spLocks noChangeArrowheads="1"/>
          </p:cNvSpPr>
          <p:nvPr>
            <p:custDataLst>
              <p:tags r:id="rId61"/>
            </p:custDataLst>
          </p:nvPr>
        </p:nvSpPr>
        <p:spPr bwMode="auto">
          <a:xfrm rot="16200000">
            <a:off x="876302" y="2095501"/>
            <a:ext cx="685800"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chemeClr val="bg1"/>
              </a:solidFill>
              <a:latin typeface="Calibri"/>
            </a:endParaRPr>
          </a:p>
        </p:txBody>
      </p:sp>
      <p:sp>
        <p:nvSpPr>
          <p:cNvPr id="109" name="Line 18"/>
          <p:cNvSpPr>
            <a:spLocks noChangeShapeType="1"/>
          </p:cNvSpPr>
          <p:nvPr>
            <p:custDataLst>
              <p:tags r:id="rId62"/>
            </p:custDataLst>
          </p:nvPr>
        </p:nvSpPr>
        <p:spPr bwMode="auto">
          <a:xfrm>
            <a:off x="914401" y="2031697"/>
            <a:ext cx="152400" cy="0"/>
          </a:xfrm>
          <a:prstGeom prst="line">
            <a:avLst/>
          </a:prstGeom>
          <a:noFill/>
          <a:ln w="25400" cap="sq">
            <a:solidFill>
              <a:schemeClr val="bg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15" name="Oval 114"/>
          <p:cNvSpPr/>
          <p:nvPr>
            <p:custDataLst>
              <p:tags r:id="rId63"/>
            </p:custDataLst>
          </p:nvPr>
        </p:nvSpPr>
        <p:spPr>
          <a:xfrm>
            <a:off x="3352800" y="32004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branch</a:t>
            </a:r>
            <a:br>
              <a:rPr lang="en-US" dirty="0" smtClean="0">
                <a:solidFill>
                  <a:srgbClr val="FFFFFF"/>
                </a:solidFill>
                <a:latin typeface="Calibri"/>
              </a:rPr>
            </a:br>
            <a:r>
              <a:rPr lang="en-US" dirty="0" smtClean="0">
                <a:solidFill>
                  <a:srgbClr val="FFFFFF"/>
                </a:solidFill>
                <a:latin typeface="Calibri"/>
              </a:rPr>
              <a:t>calc</a:t>
            </a:r>
            <a:endParaRPr lang="en-US" dirty="0">
              <a:solidFill>
                <a:srgbClr val="FFFFFF"/>
              </a:solidFill>
              <a:latin typeface="Calibri"/>
            </a:endParaRPr>
          </a:p>
        </p:txBody>
      </p:sp>
      <p:sp>
        <p:nvSpPr>
          <p:cNvPr id="124" name="Oval 123"/>
          <p:cNvSpPr/>
          <p:nvPr>
            <p:custDataLst>
              <p:tags r:id="rId64"/>
            </p:custDataLst>
          </p:nvPr>
        </p:nvSpPr>
        <p:spPr>
          <a:xfrm>
            <a:off x="4267200" y="32004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decide</a:t>
            </a:r>
            <a:br>
              <a:rPr lang="en-US" dirty="0" smtClean="0">
                <a:solidFill>
                  <a:srgbClr val="FFFFFF"/>
                </a:solidFill>
                <a:latin typeface="Calibri"/>
              </a:rPr>
            </a:br>
            <a:r>
              <a:rPr lang="en-US" dirty="0" smtClean="0">
                <a:solidFill>
                  <a:srgbClr val="FFFFFF"/>
                </a:solidFill>
                <a:latin typeface="Calibri"/>
              </a:rPr>
              <a:t>branch</a:t>
            </a:r>
            <a:endParaRPr lang="en-US" dirty="0">
              <a:solidFill>
                <a:srgbClr val="FFFFFF"/>
              </a:solidFill>
              <a:latin typeface="Calibri"/>
            </a:endParaRPr>
          </a:p>
        </p:txBody>
      </p:sp>
      <p:grpSp>
        <p:nvGrpSpPr>
          <p:cNvPr id="149" name="Group 148"/>
          <p:cNvGrpSpPr/>
          <p:nvPr/>
        </p:nvGrpSpPr>
        <p:grpSpPr>
          <a:xfrm>
            <a:off x="609602" y="3581399"/>
            <a:ext cx="2743198" cy="411482"/>
            <a:chOff x="609602" y="3784296"/>
            <a:chExt cx="2743198" cy="411482"/>
          </a:xfrm>
        </p:grpSpPr>
        <p:cxnSp>
          <p:nvCxnSpPr>
            <p:cNvPr id="171" name="Straight Connector 170"/>
            <p:cNvCxnSpPr/>
            <p:nvPr/>
          </p:nvCxnSpPr>
          <p:spPr>
            <a:xfrm flipH="1">
              <a:off x="1447804" y="3784296"/>
              <a:ext cx="1904996"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609602" y="4195777"/>
              <a:ext cx="838202" cy="1"/>
            </a:xfrm>
            <a:prstGeom prst="line">
              <a:avLst/>
            </a:prstGeom>
            <a:ln w="28575">
              <a:solidFill>
                <a:schemeClr val="accent1"/>
              </a:solidFill>
              <a:headEnd type="arrow"/>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1447804" y="3784296"/>
              <a:ext cx="0" cy="41148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74" name="TextBox 173"/>
          <p:cNvSpPr txBox="1"/>
          <p:nvPr/>
        </p:nvSpPr>
        <p:spPr>
          <a:xfrm>
            <a:off x="1447800" y="3505200"/>
            <a:ext cx="1757341" cy="461665"/>
          </a:xfrm>
          <a:prstGeom prst="rect">
            <a:avLst/>
          </a:prstGeom>
          <a:noFill/>
        </p:spPr>
        <p:txBody>
          <a:bodyPr wrap="none" rtlCol="0">
            <a:spAutoFit/>
          </a:bodyPr>
          <a:lstStyle/>
          <a:p>
            <a:r>
              <a:rPr lang="en-US" sz="2400" dirty="0" smtClean="0">
                <a:solidFill>
                  <a:schemeClr val="bg1"/>
                </a:solidFill>
              </a:rPr>
              <a:t>New PC = 1C</a:t>
            </a:r>
          </a:p>
        </p:txBody>
      </p:sp>
      <p:graphicFrame>
        <p:nvGraphicFramePr>
          <p:cNvPr id="139" name="Table 138"/>
          <p:cNvGraphicFramePr>
            <a:graphicFrameLocks noGrp="1"/>
          </p:cNvGraphicFramePr>
          <p:nvPr>
            <p:custDataLst>
              <p:tags r:id="rId65"/>
            </p:custDataLst>
            <p:extLst>
              <p:ext uri="{D42A27DB-BD31-4B8C-83A1-F6EECF244321}">
                <p14:modId xmlns:p14="http://schemas.microsoft.com/office/powerpoint/2010/main" val="2195510905"/>
              </p:ext>
            </p:extLst>
          </p:nvPr>
        </p:nvGraphicFramePr>
        <p:xfrm>
          <a:off x="609600" y="4173370"/>
          <a:ext cx="8385312" cy="2532232"/>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3039567">
                  <a:extLst>
                    <a:ext uri="{9D8B030D-6E8A-4147-A177-3AD203B41FA5}">
                      <a16:colId xmlns:a16="http://schemas.microsoft.com/office/drawing/2014/main" val="20001"/>
                    </a:ext>
                  </a:extLst>
                </a:gridCol>
                <a:gridCol w="621134">
                  <a:extLst>
                    <a:ext uri="{9D8B030D-6E8A-4147-A177-3AD203B41FA5}">
                      <a16:colId xmlns:a16="http://schemas.microsoft.com/office/drawing/2014/main" val="20002"/>
                    </a:ext>
                  </a:extLst>
                </a:gridCol>
                <a:gridCol w="621134">
                  <a:extLst>
                    <a:ext uri="{9D8B030D-6E8A-4147-A177-3AD203B41FA5}">
                      <a16:colId xmlns:a16="http://schemas.microsoft.com/office/drawing/2014/main" val="20003"/>
                    </a:ext>
                  </a:extLst>
                </a:gridCol>
                <a:gridCol w="621134">
                  <a:extLst>
                    <a:ext uri="{9D8B030D-6E8A-4147-A177-3AD203B41FA5}">
                      <a16:colId xmlns:a16="http://schemas.microsoft.com/office/drawing/2014/main" val="20004"/>
                    </a:ext>
                  </a:extLst>
                </a:gridCol>
                <a:gridCol w="621134">
                  <a:extLst>
                    <a:ext uri="{9D8B030D-6E8A-4147-A177-3AD203B41FA5}">
                      <a16:colId xmlns:a16="http://schemas.microsoft.com/office/drawing/2014/main" val="20005"/>
                    </a:ext>
                  </a:extLst>
                </a:gridCol>
                <a:gridCol w="543493">
                  <a:extLst>
                    <a:ext uri="{9D8B030D-6E8A-4147-A177-3AD203B41FA5}">
                      <a16:colId xmlns:a16="http://schemas.microsoft.com/office/drawing/2014/main" val="20006"/>
                    </a:ext>
                  </a:extLst>
                </a:gridCol>
                <a:gridCol w="621134">
                  <a:extLst>
                    <a:ext uri="{9D8B030D-6E8A-4147-A177-3AD203B41FA5}">
                      <a16:colId xmlns:a16="http://schemas.microsoft.com/office/drawing/2014/main" val="20007"/>
                    </a:ext>
                  </a:extLst>
                </a:gridCol>
                <a:gridCol w="543493">
                  <a:extLst>
                    <a:ext uri="{9D8B030D-6E8A-4147-A177-3AD203B41FA5}">
                      <a16:colId xmlns:a16="http://schemas.microsoft.com/office/drawing/2014/main" val="20008"/>
                    </a:ext>
                  </a:extLst>
                </a:gridCol>
                <a:gridCol w="543489">
                  <a:extLst>
                    <a:ext uri="{9D8B030D-6E8A-4147-A177-3AD203B41FA5}">
                      <a16:colId xmlns:a16="http://schemas.microsoft.com/office/drawing/2014/main" val="20009"/>
                    </a:ext>
                  </a:extLst>
                </a:gridCol>
              </a:tblGrid>
              <a:tr h="633058">
                <a:tc>
                  <a:txBody>
                    <a:bodyPr/>
                    <a:lstStyle/>
                    <a:p>
                      <a:pPr algn="l"/>
                      <a:r>
                        <a:rPr lang="en-US" sz="2400" dirty="0" smtClean="0">
                          <a:solidFill>
                            <a:srgbClr val="00B0F0"/>
                          </a:solidFill>
                          <a:latin typeface="Consolas" charset="0"/>
                          <a:ea typeface="Consolas" charset="0"/>
                          <a:cs typeface="Consolas" charset="0"/>
                        </a:rPr>
                        <a:t>1C</a:t>
                      </a:r>
                      <a:endParaRPr lang="en-US" sz="2400" dirty="0">
                        <a:solidFill>
                          <a:srgbClr val="00B0F0"/>
                        </a:solidFill>
                        <a:latin typeface="Consolas" charset="0"/>
                        <a:ea typeface="Consolas" charset="0"/>
                        <a:cs typeface="Consolas" charset="0"/>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400" dirty="0" err="1" smtClean="0">
                          <a:latin typeface="Consolas" charset="0"/>
                          <a:ea typeface="Consolas" charset="0"/>
                          <a:cs typeface="Consolas" charset="0"/>
                        </a:rPr>
                        <a:t>blt</a:t>
                      </a:r>
                      <a:r>
                        <a:rPr lang="en-US" sz="2400" dirty="0" smtClean="0">
                          <a:latin typeface="Consolas" charset="0"/>
                          <a:ea typeface="Consolas" charset="0"/>
                          <a:cs typeface="Consolas" charset="0"/>
                        </a:rPr>
                        <a:t> r1, r3, </a:t>
                      </a:r>
                      <a:r>
                        <a:rPr lang="en-US" sz="2400" dirty="0" smtClean="0">
                          <a:solidFill>
                            <a:schemeClr val="accent1"/>
                          </a:solidFill>
                          <a:latin typeface="Consolas" charset="0"/>
                          <a:ea typeface="Consolas" charset="0"/>
                          <a:cs typeface="Consolas" charset="0"/>
                        </a:rPr>
                        <a:t>Loop</a:t>
                      </a:r>
                      <a:endParaRPr lang="en-US" sz="2400" dirty="0">
                        <a:solidFill>
                          <a:schemeClr val="accent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smtClean="0">
                          <a:solidFill>
                            <a:schemeClr val="bg1"/>
                          </a:solidFill>
                          <a:latin typeface="Calibri" charset="0"/>
                          <a:ea typeface="Calibri" charset="0"/>
                          <a:cs typeface="Calibri" charset="0"/>
                        </a:rPr>
                        <a:t>F</a:t>
                      </a:r>
                      <a:endParaRPr lang="en-US" sz="2800" dirty="0">
                        <a:solidFill>
                          <a:schemeClr val="bg1"/>
                        </a:solidFill>
                        <a:latin typeface="Calibri" charset="0"/>
                        <a:ea typeface="Calibri" charset="0"/>
                        <a:cs typeface="Calibri" charset="0"/>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solidFill>
                            <a:schemeClr val="bg1"/>
                          </a:solidFill>
                          <a:latin typeface="Calibri" charset="0"/>
                          <a:ea typeface="Calibri" charset="0"/>
                          <a:cs typeface="Calibri" charset="0"/>
                        </a:rPr>
                        <a:t>D</a:t>
                      </a: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solidFill>
                            <a:schemeClr val="bg1"/>
                          </a:solidFill>
                          <a:latin typeface="Calibri" charset="0"/>
                          <a:ea typeface="Calibri" charset="0"/>
                          <a:cs typeface="Calibri" charset="0"/>
                        </a:rPr>
                        <a:t>X</a:t>
                      </a: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33058">
                <a:tc>
                  <a:txBody>
                    <a:bodyPr/>
                    <a:lstStyle/>
                    <a:p>
                      <a:pPr algn="l"/>
                      <a:r>
                        <a:rPr lang="en-US" sz="2400" baseline="0" dirty="0" smtClean="0">
                          <a:solidFill>
                            <a:srgbClr val="00B0F0"/>
                          </a:solidFill>
                          <a:latin typeface="Consolas" charset="0"/>
                          <a:ea typeface="Consolas" charset="0"/>
                          <a:cs typeface="Consolas" charset="0"/>
                        </a:rPr>
                        <a:t>20</a:t>
                      </a:r>
                      <a:endParaRPr lang="en-US" sz="2400" baseline="0" dirty="0" smtClean="0">
                        <a:solidFill>
                          <a:srgbClr val="FF2F92"/>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400" dirty="0" err="1" smtClean="0">
                          <a:latin typeface="Consolas" charset="0"/>
                          <a:ea typeface="Consolas" charset="0"/>
                          <a:cs typeface="Consolas" charset="0"/>
                        </a:rPr>
                        <a:t>nop</a:t>
                      </a:r>
                      <a:endParaRPr lang="en-US" sz="2400" baseline="0" dirty="0" smtClean="0">
                        <a:solidFill>
                          <a:srgbClr val="FF2F92"/>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solidFill>
                            <a:schemeClr val="bg1"/>
                          </a:solidFill>
                          <a:latin typeface="Calibri" charset="0"/>
                          <a:ea typeface="Calibri" charset="0"/>
                          <a:cs typeface="Calibri" charset="0"/>
                        </a:rPr>
                        <a:t>F</a:t>
                      </a: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solidFill>
                            <a:schemeClr val="bg1"/>
                          </a:solidFill>
                          <a:latin typeface="Calibri" charset="0"/>
                          <a:ea typeface="Calibri" charset="0"/>
                          <a:cs typeface="Calibri" charset="0"/>
                        </a:rPr>
                        <a:t>D</a:t>
                      </a: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33058">
                <a:tc>
                  <a:txBody>
                    <a:bodyPr/>
                    <a:lstStyle/>
                    <a:p>
                      <a:pPr algn="l"/>
                      <a:r>
                        <a:rPr lang="en-US" sz="2400" baseline="0" dirty="0" smtClean="0">
                          <a:solidFill>
                            <a:srgbClr val="00B0F0"/>
                          </a:solidFill>
                          <a:latin typeface="Consolas" charset="0"/>
                          <a:ea typeface="Consolas" charset="0"/>
                          <a:cs typeface="Consolas" charset="0"/>
                        </a:rPr>
                        <a:t>24</a:t>
                      </a:r>
                      <a:endParaRPr lang="en-US" sz="2400" baseline="0" dirty="0" smtClean="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400" dirty="0" err="1" smtClean="0">
                          <a:latin typeface="Consolas" charset="0"/>
                          <a:ea typeface="Consolas" charset="0"/>
                          <a:cs typeface="Consolas" charset="0"/>
                        </a:rPr>
                        <a:t>addiu</a:t>
                      </a:r>
                      <a:r>
                        <a:rPr lang="en-US" sz="2400" dirty="0" smtClean="0">
                          <a:latin typeface="Consolas" charset="0"/>
                          <a:ea typeface="Consolas" charset="0"/>
                          <a:cs typeface="Consolas" charset="0"/>
                        </a:rPr>
                        <a:t> </a:t>
                      </a:r>
                      <a:r>
                        <a:rPr lang="en-US" sz="2400" dirty="0" smtClean="0">
                          <a:latin typeface="Consolas" charset="0"/>
                          <a:ea typeface="Consolas" charset="0"/>
                          <a:cs typeface="Consolas" charset="0"/>
                        </a:rPr>
                        <a:t>r1, r0, 7</a:t>
                      </a:r>
                      <a:endParaRPr lang="en-US" sz="2400" baseline="0" dirty="0" smtClean="0">
                        <a:solidFill>
                          <a:srgbClr val="FF2F92"/>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solidFill>
                            <a:schemeClr val="bg1"/>
                          </a:solidFill>
                          <a:latin typeface="Calibri" charset="0"/>
                          <a:ea typeface="Calibri" charset="0"/>
                          <a:cs typeface="Calibri" charset="0"/>
                        </a:rPr>
                        <a:t>F</a:t>
                      </a: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330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cxnSp>
        <p:nvCxnSpPr>
          <p:cNvPr id="140" name="Straight Arrow Connector 139"/>
          <p:cNvCxnSpPr/>
          <p:nvPr>
            <p:custDataLst>
              <p:tags r:id="rId66"/>
            </p:custDataLst>
          </p:nvPr>
        </p:nvCxnSpPr>
        <p:spPr>
          <a:xfrm>
            <a:off x="4305302" y="4105519"/>
            <a:ext cx="4689610"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custDataLst>
              <p:tags r:id="rId67"/>
            </p:custDataLst>
          </p:nvPr>
        </p:nvCxnSpPr>
        <p:spPr>
          <a:xfrm>
            <a:off x="4313982" y="4088954"/>
            <a:ext cx="0" cy="261664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81" name="Group 80"/>
          <p:cNvGrpSpPr/>
          <p:nvPr/>
        </p:nvGrpSpPr>
        <p:grpSpPr>
          <a:xfrm>
            <a:off x="533400" y="5410200"/>
            <a:ext cx="8446271" cy="611466"/>
            <a:chOff x="533400" y="5410200"/>
            <a:chExt cx="8446271" cy="611466"/>
          </a:xfrm>
        </p:grpSpPr>
        <p:sp>
          <p:nvSpPr>
            <p:cNvPr id="85" name="Rounded Rectangle 84"/>
            <p:cNvSpPr/>
            <p:nvPr/>
          </p:nvSpPr>
          <p:spPr>
            <a:xfrm>
              <a:off x="533400" y="5424479"/>
              <a:ext cx="8446271" cy="597187"/>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85"/>
            <p:cNvCxnSpPr/>
            <p:nvPr/>
          </p:nvCxnSpPr>
          <p:spPr>
            <a:xfrm>
              <a:off x="685800" y="5424479"/>
              <a:ext cx="8214359" cy="5847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685800" y="5410200"/>
              <a:ext cx="8214359" cy="5990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rot="20728710">
            <a:off x="1178739" y="6065439"/>
            <a:ext cx="1197764" cy="646331"/>
          </a:xfrm>
          <a:prstGeom prst="rect">
            <a:avLst/>
          </a:prstGeom>
        </p:spPr>
        <p:txBody>
          <a:bodyPr wrap="none">
            <a:spAutoFit/>
          </a:bodyPr>
          <a:lstStyle/>
          <a:p>
            <a:r>
              <a:rPr lang="en-US" sz="3600" i="1" dirty="0" smtClean="0">
                <a:solidFill>
                  <a:srgbClr val="FF0000"/>
                </a:solidFill>
                <a:latin typeface="Consolas" charset="0"/>
                <a:ea typeface="Consolas" charset="0"/>
                <a:cs typeface="Consolas" charset="0"/>
              </a:rPr>
              <a:t>Zap!</a:t>
            </a:r>
            <a:endParaRPr lang="en-US" sz="3600" i="1" dirty="0">
              <a:solidFill>
                <a:srgbClr val="FF0000"/>
              </a:solidFill>
            </a:endParaRPr>
          </a:p>
        </p:txBody>
      </p:sp>
      <p:sp>
        <p:nvSpPr>
          <p:cNvPr id="89" name="TextBox 88"/>
          <p:cNvSpPr txBox="1"/>
          <p:nvPr/>
        </p:nvSpPr>
        <p:spPr>
          <a:xfrm>
            <a:off x="5107386" y="3667780"/>
            <a:ext cx="2393091" cy="523220"/>
          </a:xfrm>
          <a:prstGeom prst="rect">
            <a:avLst/>
          </a:prstGeom>
          <a:noFill/>
        </p:spPr>
        <p:txBody>
          <a:bodyPr wrap="none" rtlCol="0">
            <a:spAutoFit/>
          </a:bodyPr>
          <a:lstStyle/>
          <a:p>
            <a:r>
              <a:rPr lang="en-US" sz="2800" dirty="0" smtClean="0">
                <a:solidFill>
                  <a:schemeClr val="bg1"/>
                </a:solidFill>
              </a:rPr>
              <a:t>If branch Taken</a:t>
            </a:r>
          </a:p>
        </p:txBody>
      </p:sp>
      <p:sp>
        <p:nvSpPr>
          <p:cNvPr id="90" name="TextBox 89"/>
          <p:cNvSpPr txBox="1"/>
          <p:nvPr/>
        </p:nvSpPr>
        <p:spPr>
          <a:xfrm>
            <a:off x="7315200" y="3667780"/>
            <a:ext cx="1066189" cy="523220"/>
          </a:xfrm>
          <a:prstGeom prst="rect">
            <a:avLst/>
          </a:prstGeom>
          <a:noFill/>
        </p:spPr>
        <p:txBody>
          <a:bodyPr wrap="none" rtlCol="0">
            <a:spAutoFit/>
          </a:bodyPr>
          <a:lstStyle/>
          <a:p>
            <a:r>
              <a:rPr lang="en-US" sz="2800" dirty="0" smtClean="0">
                <a:solidFill>
                  <a:schemeClr val="bg1"/>
                </a:solidFill>
                <a:sym typeface="Symbol"/>
              </a:rPr>
              <a:t>Zap</a:t>
            </a:r>
            <a:endParaRPr lang="en-US" sz="2800" dirty="0" smtClean="0">
              <a:solidFill>
                <a:schemeClr val="bg1"/>
              </a:solidFill>
            </a:endParaRPr>
          </a:p>
        </p:txBody>
      </p:sp>
    </p:spTree>
    <p:extLst>
      <p:ext uri="{BB962C8B-B14F-4D97-AF65-F5344CB8AC3E}">
        <p14:creationId xmlns:p14="http://schemas.microsoft.com/office/powerpoint/2010/main" val="231027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Design 2: Pipelined Design</a:t>
            </a:r>
            <a:endParaRPr lang="en-US" dirty="0"/>
          </a:p>
        </p:txBody>
      </p:sp>
      <p:sp>
        <p:nvSpPr>
          <p:cNvPr id="3" name="Content Placeholder 2"/>
          <p:cNvSpPr>
            <a:spLocks noGrp="1"/>
          </p:cNvSpPr>
          <p:nvPr>
            <p:ph idx="1"/>
            <p:custDataLst>
              <p:tags r:id="rId2"/>
            </p:custDataLst>
          </p:nvPr>
        </p:nvSpPr>
        <p:spPr>
          <a:xfrm>
            <a:off x="228600" y="685800"/>
            <a:ext cx="8686800" cy="685800"/>
          </a:xfrm>
        </p:spPr>
        <p:txBody>
          <a:bodyPr/>
          <a:lstStyle/>
          <a:p>
            <a:r>
              <a:rPr lang="en-US" dirty="0" smtClean="0"/>
              <a:t>Partition room into </a:t>
            </a:r>
            <a:r>
              <a:rPr lang="en-US" i="1" dirty="0" smtClean="0">
                <a:solidFill>
                  <a:schemeClr val="accent5">
                    <a:lumMod val="60000"/>
                    <a:lumOff val="40000"/>
                  </a:schemeClr>
                </a:solidFill>
              </a:rPr>
              <a:t>stages</a:t>
            </a:r>
            <a:r>
              <a:rPr lang="en-US" dirty="0" smtClean="0">
                <a:solidFill>
                  <a:schemeClr val="accent1"/>
                </a:solidFill>
              </a:rPr>
              <a:t> </a:t>
            </a:r>
            <a:r>
              <a:rPr lang="en-US" dirty="0" smtClean="0"/>
              <a:t>of a</a:t>
            </a:r>
            <a:r>
              <a:rPr lang="en-US" dirty="0" smtClean="0">
                <a:solidFill>
                  <a:schemeClr val="accent5">
                    <a:lumMod val="60000"/>
                    <a:lumOff val="40000"/>
                  </a:schemeClr>
                </a:solidFill>
              </a:rPr>
              <a:t> </a:t>
            </a:r>
            <a:r>
              <a:rPr lang="en-US" i="1" dirty="0" smtClean="0">
                <a:solidFill>
                  <a:schemeClr val="accent5">
                    <a:lumMod val="60000"/>
                    <a:lumOff val="40000"/>
                  </a:schemeClr>
                </a:solidFill>
              </a:rPr>
              <a:t>pipeline</a:t>
            </a:r>
            <a:endParaRPr lang="en-US" dirty="0" smtClean="0">
              <a:solidFill>
                <a:schemeClr val="accent5">
                  <a:lumMod val="60000"/>
                  <a:lumOff val="40000"/>
                </a:schemeClr>
              </a:solidFill>
            </a:endParaRPr>
          </a:p>
        </p:txBody>
      </p:sp>
      <p:pic>
        <p:nvPicPr>
          <p:cNvPr id="4" name="Picture 4"/>
          <p:cNvPicPr>
            <a:picLocks noChangeAspect="1" noChangeArrowheads="1"/>
          </p:cNvPicPr>
          <p:nvPr>
            <p:custDataLst>
              <p:tags r:id="rId3"/>
            </p:custDataLst>
          </p:nvPr>
        </p:nvPicPr>
        <p:blipFill>
          <a:blip r:embed="rId70" cstate="print"/>
          <a:srcRect/>
          <a:stretch>
            <a:fillRect/>
          </a:stretch>
        </p:blipFill>
        <p:spPr bwMode="auto">
          <a:xfrm>
            <a:off x="4495800" y="1600200"/>
            <a:ext cx="436392" cy="654587"/>
          </a:xfrm>
          <a:prstGeom prst="rect">
            <a:avLst/>
          </a:prstGeom>
          <a:noFill/>
          <a:ln w="9525">
            <a:noFill/>
            <a:miter lim="800000"/>
            <a:headEnd/>
            <a:tailEnd/>
          </a:ln>
          <a:effectLst/>
        </p:spPr>
      </p:pic>
      <p:pic>
        <p:nvPicPr>
          <p:cNvPr id="5" name="Picture 6"/>
          <p:cNvPicPr>
            <a:picLocks noChangeAspect="1" noChangeArrowheads="1"/>
          </p:cNvPicPr>
          <p:nvPr>
            <p:custDataLst>
              <p:tags r:id="rId4"/>
            </p:custDataLst>
          </p:nvPr>
        </p:nvPicPr>
        <p:blipFill>
          <a:blip r:embed="rId71" cstate="print"/>
          <a:srcRect/>
          <a:stretch>
            <a:fillRect/>
          </a:stretch>
        </p:blipFill>
        <p:spPr bwMode="auto">
          <a:xfrm>
            <a:off x="5791200" y="1615779"/>
            <a:ext cx="597816" cy="594021"/>
          </a:xfrm>
          <a:prstGeom prst="rect">
            <a:avLst/>
          </a:prstGeom>
          <a:noFill/>
          <a:ln w="9525">
            <a:noFill/>
            <a:miter lim="800000"/>
            <a:headEnd/>
            <a:tailEnd/>
          </a:ln>
          <a:effectLst/>
        </p:spPr>
      </p:pic>
      <p:pic>
        <p:nvPicPr>
          <p:cNvPr id="7" name="Picture 8"/>
          <p:cNvPicPr>
            <a:picLocks noChangeAspect="1" noChangeArrowheads="1"/>
          </p:cNvPicPr>
          <p:nvPr>
            <p:custDataLst>
              <p:tags r:id="rId5"/>
            </p:custDataLst>
          </p:nvPr>
        </p:nvPicPr>
        <p:blipFill>
          <a:blip r:embed="rId72" cstate="print"/>
          <a:srcRect/>
          <a:stretch>
            <a:fillRect/>
          </a:stretch>
        </p:blipFill>
        <p:spPr bwMode="auto">
          <a:xfrm>
            <a:off x="1676400" y="1524000"/>
            <a:ext cx="761048" cy="815813"/>
          </a:xfrm>
          <a:prstGeom prst="rect">
            <a:avLst/>
          </a:prstGeom>
          <a:noFill/>
          <a:ln w="9525">
            <a:noFill/>
            <a:miter lim="800000"/>
            <a:headEnd/>
            <a:tailEnd/>
          </a:ln>
          <a:effectLst/>
        </p:spPr>
      </p:pic>
      <p:pic>
        <p:nvPicPr>
          <p:cNvPr id="8" name="Picture 9"/>
          <p:cNvPicPr>
            <a:picLocks noChangeAspect="1" noChangeArrowheads="1"/>
          </p:cNvPicPr>
          <p:nvPr>
            <p:custDataLst>
              <p:tags r:id="rId6"/>
            </p:custDataLst>
          </p:nvPr>
        </p:nvPicPr>
        <p:blipFill>
          <a:blip r:embed="rId73" cstate="print"/>
          <a:srcRect/>
          <a:stretch>
            <a:fillRect/>
          </a:stretch>
        </p:blipFill>
        <p:spPr bwMode="auto">
          <a:xfrm>
            <a:off x="2895600" y="1600200"/>
            <a:ext cx="720790" cy="627087"/>
          </a:xfrm>
          <a:prstGeom prst="rect">
            <a:avLst/>
          </a:prstGeom>
          <a:noFill/>
          <a:ln w="9525">
            <a:noFill/>
            <a:miter lim="800000"/>
            <a:headEnd/>
            <a:tailEnd/>
          </a:ln>
          <a:effectLst/>
        </p:spPr>
      </p:pic>
      <p:sp>
        <p:nvSpPr>
          <p:cNvPr id="36" name="Freeform 35"/>
          <p:cNvSpPr/>
          <p:nvPr>
            <p:custDataLst>
              <p:tags r:id="rId7"/>
            </p:custDataLst>
          </p:nvPr>
        </p:nvSpPr>
        <p:spPr>
          <a:xfrm>
            <a:off x="12192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custDataLst>
              <p:tags r:id="rId8"/>
            </p:custDataLst>
          </p:nvPr>
        </p:nvSpPr>
        <p:spPr>
          <a:xfrm>
            <a:off x="25908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custDataLst>
              <p:tags r:id="rId9"/>
            </p:custDataLst>
          </p:nvPr>
        </p:nvSpPr>
        <p:spPr>
          <a:xfrm>
            <a:off x="39624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custDataLst>
              <p:tags r:id="rId10"/>
            </p:custDataLst>
          </p:nvPr>
        </p:nvSpPr>
        <p:spPr>
          <a:xfrm>
            <a:off x="53340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custDataLst>
              <p:tags r:id="rId11"/>
            </p:custDataLst>
          </p:nvPr>
        </p:nvSpPr>
        <p:spPr>
          <a:xfrm rot="10800000">
            <a:off x="1027176" y="1905000"/>
            <a:ext cx="268224"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 name="connsiteX0" fmla="*/ 0 w 534231"/>
              <a:gd name="connsiteY0" fmla="*/ 0 h 1676399"/>
              <a:gd name="connsiteX1" fmla="*/ 831 w 534231"/>
              <a:gd name="connsiteY1" fmla="*/ 685799 h 1676399"/>
              <a:gd name="connsiteX2" fmla="*/ 534231 w 534231"/>
              <a:gd name="connsiteY2" fmla="*/ 1676399 h 1676399"/>
            </a:gdLst>
            <a:ahLst/>
            <a:cxnLst>
              <a:cxn ang="0">
                <a:pos x="connsiteX0" y="connsiteY0"/>
              </a:cxn>
              <a:cxn ang="0">
                <a:pos x="connsiteX1" y="connsiteY1"/>
              </a:cxn>
              <a:cxn ang="0">
                <a:pos x="connsiteX2" y="connsiteY2"/>
              </a:cxn>
            </a:cxnLst>
            <a:rect l="l" t="t" r="r" b="b"/>
            <a:pathLst>
              <a:path w="534231" h="1676399">
                <a:moveTo>
                  <a:pt x="0" y="0"/>
                </a:moveTo>
                <a:lnTo>
                  <a:pt x="831" y="685799"/>
                </a:lnTo>
                <a:cubicBezTo>
                  <a:pt x="46504" y="710500"/>
                  <a:pt x="534231" y="1676399"/>
                  <a:pt x="53423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custDataLst>
              <p:tags r:id="rId12"/>
            </p:custDataLst>
          </p:nvPr>
        </p:nvCxnSpPr>
        <p:spPr>
          <a:xfrm>
            <a:off x="1295400" y="3124200"/>
            <a:ext cx="5486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custDataLst>
              <p:tags r:id="rId13"/>
            </p:custDataLst>
          </p:nvPr>
        </p:nvCxnSpPr>
        <p:spPr>
          <a:xfrm rot="5400000">
            <a:off x="25527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custDataLst>
              <p:tags r:id="rId14"/>
            </p:custDataLst>
          </p:nvPr>
        </p:nvCxnSpPr>
        <p:spPr>
          <a:xfrm rot="5400000">
            <a:off x="1028700" y="15621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custDataLst>
              <p:tags r:id="rId15"/>
            </p:custDataLst>
          </p:nvPr>
        </p:nvCxnSpPr>
        <p:spPr>
          <a:xfrm rot="5400000">
            <a:off x="39243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custDataLst>
              <p:tags r:id="rId16"/>
            </p:custDataLst>
          </p:nvPr>
        </p:nvCxnSpPr>
        <p:spPr>
          <a:xfrm rot="5400000">
            <a:off x="52197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17"/>
            </p:custDataLst>
          </p:nvPr>
        </p:nvCxnSpPr>
        <p:spPr>
          <a:xfrm rot="5400000">
            <a:off x="65913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oup 8"/>
          <p:cNvGrpSpPr>
            <a:grpSpLocks/>
          </p:cNvGrpSpPr>
          <p:nvPr>
            <p:custDataLst>
              <p:tags r:id="rId18"/>
            </p:custDataLst>
          </p:nvPr>
        </p:nvGrpSpPr>
        <p:grpSpPr bwMode="auto">
          <a:xfrm>
            <a:off x="3124200" y="2308736"/>
            <a:ext cx="508000" cy="716876"/>
            <a:chOff x="3696" y="991"/>
            <a:chExt cx="720" cy="1505"/>
          </a:xfrm>
        </p:grpSpPr>
        <p:sp>
          <p:nvSpPr>
            <p:cNvPr id="53" name="Oval 9"/>
            <p:cNvSpPr>
              <a:spLocks noChangeArrowheads="1"/>
            </p:cNvSpPr>
            <p:nvPr>
              <p:custDataLst>
                <p:tags r:id="rId47"/>
              </p:custDataLst>
            </p:nvPr>
          </p:nvSpPr>
          <p:spPr bwMode="auto">
            <a:xfrm>
              <a:off x="3984" y="1200"/>
              <a:ext cx="192" cy="240"/>
            </a:xfrm>
            <a:prstGeom prst="ellipse">
              <a:avLst/>
            </a:prstGeom>
            <a:noFill/>
            <a:ln w="9525">
              <a:solidFill>
                <a:srgbClr val="FFFFFF"/>
              </a:solidFill>
              <a:round/>
              <a:headEnd/>
              <a:tailEnd/>
            </a:ln>
            <a:effectLst/>
          </p:spPr>
          <p:txBody>
            <a:bodyPr wrap="none" anchor="ctr"/>
            <a:lstStyle/>
            <a:p>
              <a:endParaRPr lang="en-US"/>
            </a:p>
          </p:txBody>
        </p:sp>
        <p:sp>
          <p:nvSpPr>
            <p:cNvPr id="54" name="Line 10"/>
            <p:cNvSpPr>
              <a:spLocks noChangeShapeType="1"/>
            </p:cNvSpPr>
            <p:nvPr>
              <p:custDataLst>
                <p:tags r:id="rId48"/>
              </p:custDataLst>
            </p:nvPr>
          </p:nvSpPr>
          <p:spPr bwMode="auto">
            <a:xfrm>
              <a:off x="4080" y="1440"/>
              <a:ext cx="0" cy="432"/>
            </a:xfrm>
            <a:prstGeom prst="line">
              <a:avLst/>
            </a:prstGeom>
            <a:noFill/>
            <a:ln w="28575">
              <a:solidFill>
                <a:srgbClr val="FFFFFF"/>
              </a:solidFill>
              <a:round/>
              <a:headEnd/>
              <a:tailEnd/>
            </a:ln>
            <a:effectLst/>
          </p:spPr>
          <p:txBody>
            <a:bodyPr/>
            <a:lstStyle/>
            <a:p>
              <a:endParaRPr lang="en-US"/>
            </a:p>
          </p:txBody>
        </p:sp>
        <p:sp>
          <p:nvSpPr>
            <p:cNvPr id="55" name="AutoShape 11"/>
            <p:cNvSpPr>
              <a:spLocks noChangeArrowheads="1"/>
            </p:cNvSpPr>
            <p:nvPr>
              <p:custDataLst>
                <p:tags r:id="rId49"/>
              </p:custDataLst>
            </p:nvPr>
          </p:nvSpPr>
          <p:spPr bwMode="auto">
            <a:xfrm>
              <a:off x="3888" y="1872"/>
              <a:ext cx="384" cy="384"/>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56" name="Line 12"/>
            <p:cNvSpPr>
              <a:spLocks noChangeShapeType="1"/>
            </p:cNvSpPr>
            <p:nvPr>
              <p:custDataLst>
                <p:tags r:id="rId50"/>
              </p:custDataLst>
            </p:nvPr>
          </p:nvSpPr>
          <p:spPr bwMode="auto">
            <a:xfrm flipV="1">
              <a:off x="3792" y="1536"/>
              <a:ext cx="288" cy="192"/>
            </a:xfrm>
            <a:prstGeom prst="line">
              <a:avLst/>
            </a:prstGeom>
            <a:noFill/>
            <a:ln w="28575">
              <a:solidFill>
                <a:srgbClr val="FFFFFF"/>
              </a:solidFill>
              <a:round/>
              <a:headEnd/>
              <a:tailEnd/>
            </a:ln>
            <a:effectLst/>
          </p:spPr>
          <p:txBody>
            <a:bodyPr/>
            <a:lstStyle/>
            <a:p>
              <a:endParaRPr lang="en-US"/>
            </a:p>
          </p:txBody>
        </p:sp>
        <p:sp>
          <p:nvSpPr>
            <p:cNvPr id="57" name="Line 13"/>
            <p:cNvSpPr>
              <a:spLocks noChangeShapeType="1"/>
            </p:cNvSpPr>
            <p:nvPr>
              <p:custDataLst>
                <p:tags r:id="rId51"/>
              </p:custDataLst>
            </p:nvPr>
          </p:nvSpPr>
          <p:spPr bwMode="auto">
            <a:xfrm>
              <a:off x="4080" y="1536"/>
              <a:ext cx="240" cy="192"/>
            </a:xfrm>
            <a:prstGeom prst="line">
              <a:avLst/>
            </a:prstGeom>
            <a:noFill/>
            <a:ln w="28575">
              <a:solidFill>
                <a:srgbClr val="FFFFFF"/>
              </a:solidFill>
              <a:round/>
              <a:headEnd/>
              <a:tailEnd/>
            </a:ln>
            <a:effectLst/>
          </p:spPr>
          <p:txBody>
            <a:bodyPr/>
            <a:lstStyle/>
            <a:p>
              <a:endParaRPr lang="en-US"/>
            </a:p>
          </p:txBody>
        </p:sp>
        <p:sp>
          <p:nvSpPr>
            <p:cNvPr id="58" name="Line 14"/>
            <p:cNvSpPr>
              <a:spLocks noChangeShapeType="1"/>
            </p:cNvSpPr>
            <p:nvPr>
              <p:custDataLst>
                <p:tags r:id="rId52"/>
              </p:custDataLst>
            </p:nvPr>
          </p:nvSpPr>
          <p:spPr bwMode="auto">
            <a:xfrm>
              <a:off x="4320" y="1728"/>
              <a:ext cx="96" cy="0"/>
            </a:xfrm>
            <a:prstGeom prst="line">
              <a:avLst/>
            </a:prstGeom>
            <a:noFill/>
            <a:ln w="28575">
              <a:solidFill>
                <a:srgbClr val="FFFFFF"/>
              </a:solidFill>
              <a:round/>
              <a:headEnd/>
              <a:tailEnd/>
            </a:ln>
            <a:effectLst/>
          </p:spPr>
          <p:txBody>
            <a:bodyPr/>
            <a:lstStyle/>
            <a:p>
              <a:endParaRPr lang="en-US"/>
            </a:p>
          </p:txBody>
        </p:sp>
        <p:sp>
          <p:nvSpPr>
            <p:cNvPr id="59" name="Line 15"/>
            <p:cNvSpPr>
              <a:spLocks noChangeShapeType="1"/>
            </p:cNvSpPr>
            <p:nvPr>
              <p:custDataLst>
                <p:tags r:id="rId53"/>
              </p:custDataLst>
            </p:nvPr>
          </p:nvSpPr>
          <p:spPr bwMode="auto">
            <a:xfrm>
              <a:off x="4320" y="1728"/>
              <a:ext cx="96" cy="48"/>
            </a:xfrm>
            <a:prstGeom prst="line">
              <a:avLst/>
            </a:prstGeom>
            <a:noFill/>
            <a:ln w="28575">
              <a:solidFill>
                <a:srgbClr val="FFFFFF"/>
              </a:solidFill>
              <a:round/>
              <a:headEnd/>
              <a:tailEnd/>
            </a:ln>
            <a:effectLst/>
          </p:spPr>
          <p:txBody>
            <a:bodyPr/>
            <a:lstStyle/>
            <a:p>
              <a:endParaRPr lang="en-US"/>
            </a:p>
          </p:txBody>
        </p:sp>
        <p:sp>
          <p:nvSpPr>
            <p:cNvPr id="60" name="Line 16"/>
            <p:cNvSpPr>
              <a:spLocks noChangeShapeType="1"/>
            </p:cNvSpPr>
            <p:nvPr>
              <p:custDataLst>
                <p:tags r:id="rId54"/>
              </p:custDataLst>
            </p:nvPr>
          </p:nvSpPr>
          <p:spPr bwMode="auto">
            <a:xfrm>
              <a:off x="4320" y="1728"/>
              <a:ext cx="0" cy="96"/>
            </a:xfrm>
            <a:prstGeom prst="line">
              <a:avLst/>
            </a:prstGeom>
            <a:noFill/>
            <a:ln w="28575">
              <a:solidFill>
                <a:srgbClr val="FFFFFF"/>
              </a:solidFill>
              <a:round/>
              <a:headEnd/>
              <a:tailEnd/>
            </a:ln>
            <a:effectLst/>
          </p:spPr>
          <p:txBody>
            <a:bodyPr/>
            <a:lstStyle/>
            <a:p>
              <a:endParaRPr lang="en-US"/>
            </a:p>
          </p:txBody>
        </p:sp>
        <p:sp>
          <p:nvSpPr>
            <p:cNvPr id="61" name="Line 17"/>
            <p:cNvSpPr>
              <a:spLocks noChangeShapeType="1"/>
            </p:cNvSpPr>
            <p:nvPr>
              <p:custDataLst>
                <p:tags r:id="rId55"/>
              </p:custDataLst>
            </p:nvPr>
          </p:nvSpPr>
          <p:spPr bwMode="auto">
            <a:xfrm>
              <a:off x="3696" y="1728"/>
              <a:ext cx="96" cy="0"/>
            </a:xfrm>
            <a:prstGeom prst="line">
              <a:avLst/>
            </a:prstGeom>
            <a:noFill/>
            <a:ln w="28575">
              <a:solidFill>
                <a:srgbClr val="FFFFFF"/>
              </a:solidFill>
              <a:round/>
              <a:headEnd/>
              <a:tailEnd/>
            </a:ln>
            <a:effectLst/>
          </p:spPr>
          <p:txBody>
            <a:bodyPr/>
            <a:lstStyle/>
            <a:p>
              <a:endParaRPr lang="en-US"/>
            </a:p>
          </p:txBody>
        </p:sp>
        <p:sp>
          <p:nvSpPr>
            <p:cNvPr id="62" name="Line 18"/>
            <p:cNvSpPr>
              <a:spLocks noChangeShapeType="1"/>
            </p:cNvSpPr>
            <p:nvPr>
              <p:custDataLst>
                <p:tags r:id="rId56"/>
              </p:custDataLst>
            </p:nvPr>
          </p:nvSpPr>
          <p:spPr bwMode="auto">
            <a:xfrm>
              <a:off x="3792" y="1728"/>
              <a:ext cx="0" cy="96"/>
            </a:xfrm>
            <a:prstGeom prst="line">
              <a:avLst/>
            </a:prstGeom>
            <a:noFill/>
            <a:ln w="28575">
              <a:solidFill>
                <a:srgbClr val="FFFFFF"/>
              </a:solidFill>
              <a:round/>
              <a:headEnd/>
              <a:tailEnd/>
            </a:ln>
            <a:effectLst/>
          </p:spPr>
          <p:txBody>
            <a:bodyPr/>
            <a:lstStyle/>
            <a:p>
              <a:endParaRPr lang="en-US"/>
            </a:p>
          </p:txBody>
        </p:sp>
        <p:sp>
          <p:nvSpPr>
            <p:cNvPr id="63" name="Line 19"/>
            <p:cNvSpPr>
              <a:spLocks noChangeShapeType="1"/>
            </p:cNvSpPr>
            <p:nvPr>
              <p:custDataLst>
                <p:tags r:id="rId57"/>
              </p:custDataLst>
            </p:nvPr>
          </p:nvSpPr>
          <p:spPr bwMode="auto">
            <a:xfrm flipH="1">
              <a:off x="3696" y="1728"/>
              <a:ext cx="96" cy="48"/>
            </a:xfrm>
            <a:prstGeom prst="line">
              <a:avLst/>
            </a:prstGeom>
            <a:noFill/>
            <a:ln w="28575">
              <a:solidFill>
                <a:srgbClr val="FFFFFF"/>
              </a:solidFill>
              <a:round/>
              <a:headEnd/>
              <a:tailEnd/>
            </a:ln>
            <a:effectLst/>
          </p:spPr>
          <p:txBody>
            <a:bodyPr/>
            <a:lstStyle/>
            <a:p>
              <a:endParaRPr lang="en-US"/>
            </a:p>
          </p:txBody>
        </p:sp>
        <p:sp>
          <p:nvSpPr>
            <p:cNvPr id="64" name="Freeform 20"/>
            <p:cNvSpPr>
              <a:spLocks/>
            </p:cNvSpPr>
            <p:nvPr>
              <p:custDataLst>
                <p:tags r:id="rId58"/>
              </p:custDataLst>
            </p:nvPr>
          </p:nvSpPr>
          <p:spPr bwMode="auto">
            <a:xfrm>
              <a:off x="4176" y="1275"/>
              <a:ext cx="177" cy="94"/>
            </a:xfrm>
            <a:custGeom>
              <a:avLst/>
              <a:gdLst/>
              <a:ahLst/>
              <a:cxnLst>
                <a:cxn ang="0">
                  <a:pos x="0" y="21"/>
                </a:cxn>
                <a:cxn ang="0">
                  <a:pos x="35" y="94"/>
                </a:cxn>
                <a:cxn ang="0">
                  <a:pos x="45" y="0"/>
                </a:cxn>
                <a:cxn ang="0">
                  <a:pos x="92" y="75"/>
                </a:cxn>
                <a:cxn ang="0">
                  <a:pos x="120" y="0"/>
                </a:cxn>
                <a:cxn ang="0">
                  <a:pos x="177" y="66"/>
                </a:cxn>
              </a:cxnLst>
              <a:rect l="0" t="0" r="r" b="b"/>
              <a:pathLst>
                <a:path w="177" h="94">
                  <a:moveTo>
                    <a:pt x="0" y="21"/>
                  </a:moveTo>
                  <a:lnTo>
                    <a:pt x="35" y="94"/>
                  </a:lnTo>
                  <a:lnTo>
                    <a:pt x="45" y="0"/>
                  </a:lnTo>
                  <a:lnTo>
                    <a:pt x="92" y="75"/>
                  </a:lnTo>
                  <a:lnTo>
                    <a:pt x="120" y="0"/>
                  </a:lnTo>
                  <a:lnTo>
                    <a:pt x="177" y="66"/>
                  </a:lnTo>
                </a:path>
              </a:pathLst>
            </a:custGeom>
            <a:noFill/>
            <a:ln w="28575" cmpd="sng">
              <a:solidFill>
                <a:srgbClr val="FFFF00"/>
              </a:solidFill>
              <a:round/>
              <a:headEnd type="none" w="med" len="med"/>
              <a:tailEnd type="none" w="med" len="med"/>
            </a:ln>
            <a:effectLst/>
          </p:spPr>
          <p:txBody>
            <a:bodyPr/>
            <a:lstStyle/>
            <a:p>
              <a:endParaRPr lang="en-US"/>
            </a:p>
          </p:txBody>
        </p:sp>
        <p:sp>
          <p:nvSpPr>
            <p:cNvPr id="65" name="Freeform 21"/>
            <p:cNvSpPr>
              <a:spLocks/>
            </p:cNvSpPr>
            <p:nvPr>
              <p:custDataLst>
                <p:tags r:id="rId59"/>
              </p:custDataLst>
            </p:nvPr>
          </p:nvSpPr>
          <p:spPr bwMode="auto">
            <a:xfrm>
              <a:off x="4128" y="1114"/>
              <a:ext cx="197" cy="104"/>
            </a:xfrm>
            <a:custGeom>
              <a:avLst/>
              <a:gdLst/>
              <a:ahLst/>
              <a:cxnLst>
                <a:cxn ang="0">
                  <a:pos x="0" y="86"/>
                </a:cxn>
                <a:cxn ang="0">
                  <a:pos x="36" y="10"/>
                </a:cxn>
                <a:cxn ang="0">
                  <a:pos x="55" y="104"/>
                </a:cxn>
                <a:cxn ang="0">
                  <a:pos x="102" y="0"/>
                </a:cxn>
                <a:cxn ang="0">
                  <a:pos x="131" y="104"/>
                </a:cxn>
                <a:cxn ang="0">
                  <a:pos x="197" y="76"/>
                </a:cxn>
              </a:cxnLst>
              <a:rect l="0" t="0" r="r" b="b"/>
              <a:pathLst>
                <a:path w="197" h="104">
                  <a:moveTo>
                    <a:pt x="0" y="86"/>
                  </a:moveTo>
                  <a:lnTo>
                    <a:pt x="36" y="10"/>
                  </a:lnTo>
                  <a:lnTo>
                    <a:pt x="55" y="104"/>
                  </a:lnTo>
                  <a:lnTo>
                    <a:pt x="102" y="0"/>
                  </a:lnTo>
                  <a:lnTo>
                    <a:pt x="131" y="104"/>
                  </a:lnTo>
                  <a:lnTo>
                    <a:pt x="197" y="76"/>
                  </a:lnTo>
                </a:path>
              </a:pathLst>
            </a:custGeom>
            <a:noFill/>
            <a:ln w="28575" cmpd="sng">
              <a:solidFill>
                <a:srgbClr val="FFFF00"/>
              </a:solidFill>
              <a:round/>
              <a:headEnd type="none" w="med" len="med"/>
              <a:tailEnd type="none" w="med" len="med"/>
            </a:ln>
            <a:effectLst/>
          </p:spPr>
          <p:txBody>
            <a:bodyPr/>
            <a:lstStyle/>
            <a:p>
              <a:endParaRPr lang="en-US"/>
            </a:p>
          </p:txBody>
        </p:sp>
        <p:sp>
          <p:nvSpPr>
            <p:cNvPr id="66" name="Freeform 22"/>
            <p:cNvSpPr>
              <a:spLocks/>
            </p:cNvSpPr>
            <p:nvPr>
              <p:custDataLst>
                <p:tags r:id="rId60"/>
              </p:custDataLst>
            </p:nvPr>
          </p:nvSpPr>
          <p:spPr bwMode="auto">
            <a:xfrm>
              <a:off x="3796" y="1294"/>
              <a:ext cx="188" cy="113"/>
            </a:xfrm>
            <a:custGeom>
              <a:avLst/>
              <a:gdLst/>
              <a:ahLst/>
              <a:cxnLst>
                <a:cxn ang="0">
                  <a:pos x="0" y="56"/>
                </a:cxn>
                <a:cxn ang="0">
                  <a:pos x="66" y="0"/>
                </a:cxn>
                <a:cxn ang="0">
                  <a:pos x="85" y="113"/>
                </a:cxn>
                <a:cxn ang="0">
                  <a:pos x="123" y="0"/>
                </a:cxn>
                <a:cxn ang="0">
                  <a:pos x="151" y="104"/>
                </a:cxn>
                <a:cxn ang="0">
                  <a:pos x="188" y="2"/>
                </a:cxn>
              </a:cxnLst>
              <a:rect l="0" t="0" r="r" b="b"/>
              <a:pathLst>
                <a:path w="188" h="113">
                  <a:moveTo>
                    <a:pt x="0" y="56"/>
                  </a:moveTo>
                  <a:lnTo>
                    <a:pt x="66" y="0"/>
                  </a:lnTo>
                  <a:lnTo>
                    <a:pt x="85" y="113"/>
                  </a:lnTo>
                  <a:lnTo>
                    <a:pt x="123" y="0"/>
                  </a:lnTo>
                  <a:lnTo>
                    <a:pt x="151" y="104"/>
                  </a:lnTo>
                  <a:lnTo>
                    <a:pt x="188" y="2"/>
                  </a:lnTo>
                </a:path>
              </a:pathLst>
            </a:custGeom>
            <a:noFill/>
            <a:ln w="28575" cmpd="sng">
              <a:solidFill>
                <a:srgbClr val="FFFF00"/>
              </a:solidFill>
              <a:round/>
              <a:headEnd type="none" w="med" len="med"/>
              <a:tailEnd type="none" w="med" len="med"/>
            </a:ln>
            <a:effectLst/>
          </p:spPr>
          <p:txBody>
            <a:bodyPr/>
            <a:lstStyle/>
            <a:p>
              <a:endParaRPr lang="en-US"/>
            </a:p>
          </p:txBody>
        </p:sp>
        <p:sp>
          <p:nvSpPr>
            <p:cNvPr id="67" name="Freeform 23"/>
            <p:cNvSpPr>
              <a:spLocks/>
            </p:cNvSpPr>
            <p:nvPr>
              <p:custDataLst>
                <p:tags r:id="rId61"/>
              </p:custDataLst>
            </p:nvPr>
          </p:nvSpPr>
          <p:spPr bwMode="auto">
            <a:xfrm>
              <a:off x="3843" y="1143"/>
              <a:ext cx="180" cy="94"/>
            </a:xfrm>
            <a:custGeom>
              <a:avLst/>
              <a:gdLst/>
              <a:ahLst/>
              <a:cxnLst>
                <a:cxn ang="0">
                  <a:pos x="0" y="28"/>
                </a:cxn>
                <a:cxn ang="0">
                  <a:pos x="66" y="66"/>
                </a:cxn>
                <a:cxn ang="0">
                  <a:pos x="104" y="0"/>
                </a:cxn>
                <a:cxn ang="0">
                  <a:pos x="113" y="75"/>
                </a:cxn>
                <a:cxn ang="0">
                  <a:pos x="161" y="18"/>
                </a:cxn>
                <a:cxn ang="0">
                  <a:pos x="180" y="94"/>
                </a:cxn>
              </a:cxnLst>
              <a:rect l="0" t="0" r="r" b="b"/>
              <a:pathLst>
                <a:path w="180" h="94">
                  <a:moveTo>
                    <a:pt x="0" y="28"/>
                  </a:moveTo>
                  <a:lnTo>
                    <a:pt x="66" y="66"/>
                  </a:lnTo>
                  <a:lnTo>
                    <a:pt x="104" y="0"/>
                  </a:lnTo>
                  <a:lnTo>
                    <a:pt x="113" y="75"/>
                  </a:lnTo>
                  <a:lnTo>
                    <a:pt x="161" y="18"/>
                  </a:lnTo>
                  <a:lnTo>
                    <a:pt x="180" y="94"/>
                  </a:lnTo>
                </a:path>
              </a:pathLst>
            </a:custGeom>
            <a:noFill/>
            <a:ln w="28575" cmpd="sng">
              <a:solidFill>
                <a:srgbClr val="FFFF00"/>
              </a:solidFill>
              <a:round/>
              <a:headEnd type="none" w="med" len="med"/>
              <a:tailEnd type="none" w="med" len="med"/>
            </a:ln>
            <a:effectLst/>
          </p:spPr>
          <p:txBody>
            <a:bodyPr/>
            <a:lstStyle/>
            <a:p>
              <a:endParaRPr lang="en-US"/>
            </a:p>
          </p:txBody>
        </p:sp>
        <p:sp>
          <p:nvSpPr>
            <p:cNvPr id="68" name="Freeform 24"/>
            <p:cNvSpPr>
              <a:spLocks/>
            </p:cNvSpPr>
            <p:nvPr>
              <p:custDataLst>
                <p:tags r:id="rId62"/>
              </p:custDataLst>
            </p:nvPr>
          </p:nvSpPr>
          <p:spPr bwMode="auto">
            <a:xfrm>
              <a:off x="4023" y="991"/>
              <a:ext cx="75" cy="199"/>
            </a:xfrm>
            <a:custGeom>
              <a:avLst/>
              <a:gdLst/>
              <a:ahLst/>
              <a:cxnLst>
                <a:cxn ang="0">
                  <a:pos x="47" y="199"/>
                </a:cxn>
                <a:cxn ang="0">
                  <a:pos x="0" y="133"/>
                </a:cxn>
                <a:cxn ang="0">
                  <a:pos x="75" y="123"/>
                </a:cxn>
                <a:cxn ang="0">
                  <a:pos x="0" y="76"/>
                </a:cxn>
                <a:cxn ang="0">
                  <a:pos x="75" y="57"/>
                </a:cxn>
                <a:cxn ang="0">
                  <a:pos x="9" y="0"/>
                </a:cxn>
              </a:cxnLst>
              <a:rect l="0" t="0" r="r" b="b"/>
              <a:pathLst>
                <a:path w="75" h="199">
                  <a:moveTo>
                    <a:pt x="47" y="199"/>
                  </a:moveTo>
                  <a:lnTo>
                    <a:pt x="0" y="133"/>
                  </a:lnTo>
                  <a:lnTo>
                    <a:pt x="75" y="123"/>
                  </a:lnTo>
                  <a:lnTo>
                    <a:pt x="0" y="76"/>
                  </a:lnTo>
                  <a:lnTo>
                    <a:pt x="75" y="57"/>
                  </a:lnTo>
                  <a:lnTo>
                    <a:pt x="9" y="0"/>
                  </a:lnTo>
                </a:path>
              </a:pathLst>
            </a:custGeom>
            <a:noFill/>
            <a:ln w="28575" cmpd="sng">
              <a:solidFill>
                <a:srgbClr val="FFFF00"/>
              </a:solidFill>
              <a:round/>
              <a:headEnd type="none" w="med" len="med"/>
              <a:tailEnd type="none" w="med" len="med"/>
            </a:ln>
            <a:effectLst/>
          </p:spPr>
          <p:txBody>
            <a:bodyPr/>
            <a:lstStyle/>
            <a:p>
              <a:endParaRPr lang="en-US"/>
            </a:p>
          </p:txBody>
        </p:sp>
        <p:sp>
          <p:nvSpPr>
            <p:cNvPr id="69" name="Line 25"/>
            <p:cNvSpPr>
              <a:spLocks noChangeShapeType="1"/>
            </p:cNvSpPr>
            <p:nvPr>
              <p:custDataLst>
                <p:tags r:id="rId63"/>
              </p:custDataLst>
            </p:nvPr>
          </p:nvSpPr>
          <p:spPr bwMode="auto">
            <a:xfrm>
              <a:off x="3984" y="2256"/>
              <a:ext cx="0" cy="192"/>
            </a:xfrm>
            <a:prstGeom prst="line">
              <a:avLst/>
            </a:prstGeom>
            <a:noFill/>
            <a:ln w="28575">
              <a:solidFill>
                <a:srgbClr val="FFFFFF"/>
              </a:solidFill>
              <a:round/>
              <a:headEnd/>
              <a:tailEnd/>
            </a:ln>
            <a:effectLst/>
          </p:spPr>
          <p:txBody>
            <a:bodyPr/>
            <a:lstStyle/>
            <a:p>
              <a:endParaRPr lang="en-US"/>
            </a:p>
          </p:txBody>
        </p:sp>
        <p:sp>
          <p:nvSpPr>
            <p:cNvPr id="70" name="Line 26"/>
            <p:cNvSpPr>
              <a:spLocks noChangeShapeType="1"/>
            </p:cNvSpPr>
            <p:nvPr>
              <p:custDataLst>
                <p:tags r:id="rId64"/>
              </p:custDataLst>
            </p:nvPr>
          </p:nvSpPr>
          <p:spPr bwMode="auto">
            <a:xfrm flipH="1">
              <a:off x="3936" y="2448"/>
              <a:ext cx="48" cy="48"/>
            </a:xfrm>
            <a:prstGeom prst="line">
              <a:avLst/>
            </a:prstGeom>
            <a:noFill/>
            <a:ln w="28575">
              <a:solidFill>
                <a:srgbClr val="FFFFFF"/>
              </a:solidFill>
              <a:round/>
              <a:headEnd/>
              <a:tailEnd/>
            </a:ln>
            <a:effectLst/>
          </p:spPr>
          <p:txBody>
            <a:bodyPr/>
            <a:lstStyle/>
            <a:p>
              <a:endParaRPr lang="en-US"/>
            </a:p>
          </p:txBody>
        </p:sp>
        <p:sp>
          <p:nvSpPr>
            <p:cNvPr id="71" name="Line 27"/>
            <p:cNvSpPr>
              <a:spLocks noChangeShapeType="1"/>
            </p:cNvSpPr>
            <p:nvPr>
              <p:custDataLst>
                <p:tags r:id="rId65"/>
              </p:custDataLst>
            </p:nvPr>
          </p:nvSpPr>
          <p:spPr bwMode="auto">
            <a:xfrm>
              <a:off x="3984" y="2448"/>
              <a:ext cx="0" cy="48"/>
            </a:xfrm>
            <a:prstGeom prst="line">
              <a:avLst/>
            </a:prstGeom>
            <a:noFill/>
            <a:ln w="28575">
              <a:solidFill>
                <a:srgbClr val="FFFFFF"/>
              </a:solidFill>
              <a:round/>
              <a:headEnd/>
              <a:tailEnd/>
            </a:ln>
            <a:effectLst/>
          </p:spPr>
          <p:txBody>
            <a:bodyPr/>
            <a:lstStyle/>
            <a:p>
              <a:endParaRPr lang="en-US"/>
            </a:p>
          </p:txBody>
        </p:sp>
        <p:sp>
          <p:nvSpPr>
            <p:cNvPr id="72" name="Line 28"/>
            <p:cNvSpPr>
              <a:spLocks noChangeShapeType="1"/>
            </p:cNvSpPr>
            <p:nvPr>
              <p:custDataLst>
                <p:tags r:id="rId66"/>
              </p:custDataLst>
            </p:nvPr>
          </p:nvSpPr>
          <p:spPr bwMode="auto">
            <a:xfrm>
              <a:off x="4176" y="2256"/>
              <a:ext cx="0" cy="192"/>
            </a:xfrm>
            <a:prstGeom prst="line">
              <a:avLst/>
            </a:prstGeom>
            <a:noFill/>
            <a:ln w="28575">
              <a:solidFill>
                <a:srgbClr val="FFFFFF"/>
              </a:solidFill>
              <a:round/>
              <a:headEnd/>
              <a:tailEnd/>
            </a:ln>
            <a:effectLst/>
          </p:spPr>
          <p:txBody>
            <a:bodyPr/>
            <a:lstStyle/>
            <a:p>
              <a:endParaRPr lang="en-US"/>
            </a:p>
          </p:txBody>
        </p:sp>
        <p:sp>
          <p:nvSpPr>
            <p:cNvPr id="73" name="Line 29"/>
            <p:cNvSpPr>
              <a:spLocks noChangeShapeType="1"/>
            </p:cNvSpPr>
            <p:nvPr>
              <p:custDataLst>
                <p:tags r:id="rId67"/>
              </p:custDataLst>
            </p:nvPr>
          </p:nvSpPr>
          <p:spPr bwMode="auto">
            <a:xfrm flipH="1">
              <a:off x="4128" y="2448"/>
              <a:ext cx="48" cy="48"/>
            </a:xfrm>
            <a:prstGeom prst="line">
              <a:avLst/>
            </a:prstGeom>
            <a:noFill/>
            <a:ln w="28575">
              <a:solidFill>
                <a:srgbClr val="FFFFFF"/>
              </a:solidFill>
              <a:round/>
              <a:headEnd/>
              <a:tailEnd/>
            </a:ln>
            <a:effectLst/>
          </p:spPr>
          <p:txBody>
            <a:bodyPr/>
            <a:lstStyle/>
            <a:p>
              <a:endParaRPr lang="en-US"/>
            </a:p>
          </p:txBody>
        </p:sp>
        <p:sp>
          <p:nvSpPr>
            <p:cNvPr id="74" name="Line 30"/>
            <p:cNvSpPr>
              <a:spLocks noChangeShapeType="1"/>
            </p:cNvSpPr>
            <p:nvPr>
              <p:custDataLst>
                <p:tags r:id="rId68"/>
              </p:custDataLst>
            </p:nvPr>
          </p:nvSpPr>
          <p:spPr bwMode="auto">
            <a:xfrm>
              <a:off x="4176" y="2448"/>
              <a:ext cx="0" cy="48"/>
            </a:xfrm>
            <a:prstGeom prst="line">
              <a:avLst/>
            </a:prstGeom>
            <a:noFill/>
            <a:ln w="28575">
              <a:solidFill>
                <a:srgbClr val="FFFFFF"/>
              </a:solidFill>
              <a:round/>
              <a:headEnd/>
              <a:tailEnd/>
            </a:ln>
            <a:effectLst/>
          </p:spPr>
          <p:txBody>
            <a:bodyPr/>
            <a:lstStyle/>
            <a:p>
              <a:endParaRPr lang="en-US"/>
            </a:p>
          </p:txBody>
        </p:sp>
      </p:grpSp>
      <p:grpSp>
        <p:nvGrpSpPr>
          <p:cNvPr id="9" name="Group 31"/>
          <p:cNvGrpSpPr>
            <a:grpSpLocks/>
          </p:cNvGrpSpPr>
          <p:nvPr>
            <p:custDataLst>
              <p:tags r:id="rId19"/>
            </p:custDataLst>
          </p:nvPr>
        </p:nvGrpSpPr>
        <p:grpSpPr bwMode="auto">
          <a:xfrm>
            <a:off x="1676400" y="2308736"/>
            <a:ext cx="609600" cy="735012"/>
            <a:chOff x="4512" y="1680"/>
            <a:chExt cx="720" cy="1457"/>
          </a:xfrm>
        </p:grpSpPr>
        <p:sp>
          <p:nvSpPr>
            <p:cNvPr id="76" name="Oval 32"/>
            <p:cNvSpPr>
              <a:spLocks noChangeArrowheads="1"/>
            </p:cNvSpPr>
            <p:nvPr>
              <p:custDataLst>
                <p:tags r:id="rId23"/>
              </p:custDataLst>
            </p:nvPr>
          </p:nvSpPr>
          <p:spPr bwMode="auto">
            <a:xfrm>
              <a:off x="4800" y="1841"/>
              <a:ext cx="192" cy="240"/>
            </a:xfrm>
            <a:prstGeom prst="ellipse">
              <a:avLst/>
            </a:prstGeom>
            <a:noFill/>
            <a:ln w="9525">
              <a:solidFill>
                <a:srgbClr val="FFFFFF"/>
              </a:solidFill>
              <a:round/>
              <a:headEnd/>
              <a:tailEnd/>
            </a:ln>
            <a:effectLst/>
          </p:spPr>
          <p:txBody>
            <a:bodyPr wrap="none" anchor="ctr"/>
            <a:lstStyle/>
            <a:p>
              <a:endParaRPr lang="en-US"/>
            </a:p>
          </p:txBody>
        </p:sp>
        <p:sp>
          <p:nvSpPr>
            <p:cNvPr id="77" name="Line 33"/>
            <p:cNvSpPr>
              <a:spLocks noChangeShapeType="1"/>
            </p:cNvSpPr>
            <p:nvPr>
              <p:custDataLst>
                <p:tags r:id="rId24"/>
              </p:custDataLst>
            </p:nvPr>
          </p:nvSpPr>
          <p:spPr bwMode="auto">
            <a:xfrm>
              <a:off x="4896" y="2081"/>
              <a:ext cx="0" cy="432"/>
            </a:xfrm>
            <a:prstGeom prst="line">
              <a:avLst/>
            </a:prstGeom>
            <a:noFill/>
            <a:ln w="28575">
              <a:solidFill>
                <a:srgbClr val="FFFFFF"/>
              </a:solidFill>
              <a:round/>
              <a:headEnd/>
              <a:tailEnd/>
            </a:ln>
            <a:effectLst/>
          </p:spPr>
          <p:txBody>
            <a:bodyPr/>
            <a:lstStyle/>
            <a:p>
              <a:endParaRPr lang="en-US"/>
            </a:p>
          </p:txBody>
        </p:sp>
        <p:sp>
          <p:nvSpPr>
            <p:cNvPr id="78" name="Line 34"/>
            <p:cNvSpPr>
              <a:spLocks noChangeShapeType="1"/>
            </p:cNvSpPr>
            <p:nvPr>
              <p:custDataLst>
                <p:tags r:id="rId25"/>
              </p:custDataLst>
            </p:nvPr>
          </p:nvSpPr>
          <p:spPr bwMode="auto">
            <a:xfrm flipV="1">
              <a:off x="4608" y="2177"/>
              <a:ext cx="288" cy="192"/>
            </a:xfrm>
            <a:prstGeom prst="line">
              <a:avLst/>
            </a:prstGeom>
            <a:noFill/>
            <a:ln w="28575">
              <a:solidFill>
                <a:srgbClr val="FFFFFF"/>
              </a:solidFill>
              <a:round/>
              <a:headEnd/>
              <a:tailEnd/>
            </a:ln>
            <a:effectLst/>
          </p:spPr>
          <p:txBody>
            <a:bodyPr/>
            <a:lstStyle/>
            <a:p>
              <a:endParaRPr lang="en-US"/>
            </a:p>
          </p:txBody>
        </p:sp>
        <p:sp>
          <p:nvSpPr>
            <p:cNvPr id="79" name="Line 35"/>
            <p:cNvSpPr>
              <a:spLocks noChangeShapeType="1"/>
            </p:cNvSpPr>
            <p:nvPr>
              <p:custDataLst>
                <p:tags r:id="rId26"/>
              </p:custDataLst>
            </p:nvPr>
          </p:nvSpPr>
          <p:spPr bwMode="auto">
            <a:xfrm>
              <a:off x="4896" y="2177"/>
              <a:ext cx="240" cy="192"/>
            </a:xfrm>
            <a:prstGeom prst="line">
              <a:avLst/>
            </a:prstGeom>
            <a:noFill/>
            <a:ln w="28575">
              <a:solidFill>
                <a:srgbClr val="FFFFFF"/>
              </a:solidFill>
              <a:round/>
              <a:headEnd/>
              <a:tailEnd/>
            </a:ln>
            <a:effectLst/>
          </p:spPr>
          <p:txBody>
            <a:bodyPr/>
            <a:lstStyle/>
            <a:p>
              <a:endParaRPr lang="en-US"/>
            </a:p>
          </p:txBody>
        </p:sp>
        <p:sp>
          <p:nvSpPr>
            <p:cNvPr id="80" name="Line 36"/>
            <p:cNvSpPr>
              <a:spLocks noChangeShapeType="1"/>
            </p:cNvSpPr>
            <p:nvPr>
              <p:custDataLst>
                <p:tags r:id="rId27"/>
              </p:custDataLst>
            </p:nvPr>
          </p:nvSpPr>
          <p:spPr bwMode="auto">
            <a:xfrm>
              <a:off x="5136" y="2369"/>
              <a:ext cx="96" cy="0"/>
            </a:xfrm>
            <a:prstGeom prst="line">
              <a:avLst/>
            </a:prstGeom>
            <a:noFill/>
            <a:ln w="28575">
              <a:solidFill>
                <a:srgbClr val="FFFFFF"/>
              </a:solidFill>
              <a:round/>
              <a:headEnd/>
              <a:tailEnd/>
            </a:ln>
            <a:effectLst/>
          </p:spPr>
          <p:txBody>
            <a:bodyPr/>
            <a:lstStyle/>
            <a:p>
              <a:endParaRPr lang="en-US"/>
            </a:p>
          </p:txBody>
        </p:sp>
        <p:sp>
          <p:nvSpPr>
            <p:cNvPr id="81" name="Line 37"/>
            <p:cNvSpPr>
              <a:spLocks noChangeShapeType="1"/>
            </p:cNvSpPr>
            <p:nvPr>
              <p:custDataLst>
                <p:tags r:id="rId28"/>
              </p:custDataLst>
            </p:nvPr>
          </p:nvSpPr>
          <p:spPr bwMode="auto">
            <a:xfrm>
              <a:off x="5136" y="2369"/>
              <a:ext cx="96" cy="48"/>
            </a:xfrm>
            <a:prstGeom prst="line">
              <a:avLst/>
            </a:prstGeom>
            <a:noFill/>
            <a:ln w="28575">
              <a:solidFill>
                <a:srgbClr val="FFFFFF"/>
              </a:solidFill>
              <a:round/>
              <a:headEnd/>
              <a:tailEnd/>
            </a:ln>
            <a:effectLst/>
          </p:spPr>
          <p:txBody>
            <a:bodyPr/>
            <a:lstStyle/>
            <a:p>
              <a:endParaRPr lang="en-US"/>
            </a:p>
          </p:txBody>
        </p:sp>
        <p:sp>
          <p:nvSpPr>
            <p:cNvPr id="82" name="Line 38"/>
            <p:cNvSpPr>
              <a:spLocks noChangeShapeType="1"/>
            </p:cNvSpPr>
            <p:nvPr>
              <p:custDataLst>
                <p:tags r:id="rId29"/>
              </p:custDataLst>
            </p:nvPr>
          </p:nvSpPr>
          <p:spPr bwMode="auto">
            <a:xfrm>
              <a:off x="5136" y="2369"/>
              <a:ext cx="0" cy="96"/>
            </a:xfrm>
            <a:prstGeom prst="line">
              <a:avLst/>
            </a:prstGeom>
            <a:noFill/>
            <a:ln w="28575">
              <a:solidFill>
                <a:srgbClr val="FFFFFF"/>
              </a:solidFill>
              <a:round/>
              <a:headEnd/>
              <a:tailEnd/>
            </a:ln>
            <a:effectLst/>
          </p:spPr>
          <p:txBody>
            <a:bodyPr/>
            <a:lstStyle/>
            <a:p>
              <a:endParaRPr lang="en-US"/>
            </a:p>
          </p:txBody>
        </p:sp>
        <p:sp>
          <p:nvSpPr>
            <p:cNvPr id="83" name="Line 39"/>
            <p:cNvSpPr>
              <a:spLocks noChangeShapeType="1"/>
            </p:cNvSpPr>
            <p:nvPr>
              <p:custDataLst>
                <p:tags r:id="rId30"/>
              </p:custDataLst>
            </p:nvPr>
          </p:nvSpPr>
          <p:spPr bwMode="auto">
            <a:xfrm>
              <a:off x="4512" y="2369"/>
              <a:ext cx="96" cy="0"/>
            </a:xfrm>
            <a:prstGeom prst="line">
              <a:avLst/>
            </a:prstGeom>
            <a:noFill/>
            <a:ln w="28575">
              <a:solidFill>
                <a:srgbClr val="FFFFFF"/>
              </a:solidFill>
              <a:round/>
              <a:headEnd/>
              <a:tailEnd/>
            </a:ln>
            <a:effectLst/>
          </p:spPr>
          <p:txBody>
            <a:bodyPr/>
            <a:lstStyle/>
            <a:p>
              <a:endParaRPr lang="en-US"/>
            </a:p>
          </p:txBody>
        </p:sp>
        <p:sp>
          <p:nvSpPr>
            <p:cNvPr id="84" name="Line 40"/>
            <p:cNvSpPr>
              <a:spLocks noChangeShapeType="1"/>
            </p:cNvSpPr>
            <p:nvPr>
              <p:custDataLst>
                <p:tags r:id="rId31"/>
              </p:custDataLst>
            </p:nvPr>
          </p:nvSpPr>
          <p:spPr bwMode="auto">
            <a:xfrm>
              <a:off x="4608" y="2369"/>
              <a:ext cx="0" cy="96"/>
            </a:xfrm>
            <a:prstGeom prst="line">
              <a:avLst/>
            </a:prstGeom>
            <a:noFill/>
            <a:ln w="28575">
              <a:solidFill>
                <a:srgbClr val="FFFFFF"/>
              </a:solidFill>
              <a:round/>
              <a:headEnd/>
              <a:tailEnd/>
            </a:ln>
            <a:effectLst/>
          </p:spPr>
          <p:txBody>
            <a:bodyPr/>
            <a:lstStyle/>
            <a:p>
              <a:endParaRPr lang="en-US"/>
            </a:p>
          </p:txBody>
        </p:sp>
        <p:sp>
          <p:nvSpPr>
            <p:cNvPr id="85" name="Line 41"/>
            <p:cNvSpPr>
              <a:spLocks noChangeShapeType="1"/>
            </p:cNvSpPr>
            <p:nvPr>
              <p:custDataLst>
                <p:tags r:id="rId32"/>
              </p:custDataLst>
            </p:nvPr>
          </p:nvSpPr>
          <p:spPr bwMode="auto">
            <a:xfrm flipH="1">
              <a:off x="4512" y="2369"/>
              <a:ext cx="96" cy="48"/>
            </a:xfrm>
            <a:prstGeom prst="line">
              <a:avLst/>
            </a:prstGeom>
            <a:noFill/>
            <a:ln w="28575">
              <a:solidFill>
                <a:srgbClr val="FFFFFF"/>
              </a:solidFill>
              <a:round/>
              <a:headEnd/>
              <a:tailEnd/>
            </a:ln>
            <a:effectLst/>
          </p:spPr>
          <p:txBody>
            <a:bodyPr/>
            <a:lstStyle/>
            <a:p>
              <a:endParaRPr lang="en-US"/>
            </a:p>
          </p:txBody>
        </p:sp>
        <p:sp>
          <p:nvSpPr>
            <p:cNvPr id="86" name="Line 42"/>
            <p:cNvSpPr>
              <a:spLocks noChangeShapeType="1"/>
            </p:cNvSpPr>
            <p:nvPr>
              <p:custDataLst>
                <p:tags r:id="rId33"/>
              </p:custDataLst>
            </p:nvPr>
          </p:nvSpPr>
          <p:spPr bwMode="auto">
            <a:xfrm>
              <a:off x="4848" y="2897"/>
              <a:ext cx="0" cy="192"/>
            </a:xfrm>
            <a:prstGeom prst="line">
              <a:avLst/>
            </a:prstGeom>
            <a:noFill/>
            <a:ln w="28575">
              <a:solidFill>
                <a:srgbClr val="FFFFFF"/>
              </a:solidFill>
              <a:round/>
              <a:headEnd/>
              <a:tailEnd/>
            </a:ln>
            <a:effectLst/>
          </p:spPr>
          <p:txBody>
            <a:bodyPr/>
            <a:lstStyle/>
            <a:p>
              <a:endParaRPr lang="en-US"/>
            </a:p>
          </p:txBody>
        </p:sp>
        <p:sp>
          <p:nvSpPr>
            <p:cNvPr id="87" name="Line 43"/>
            <p:cNvSpPr>
              <a:spLocks noChangeShapeType="1"/>
            </p:cNvSpPr>
            <p:nvPr>
              <p:custDataLst>
                <p:tags r:id="rId34"/>
              </p:custDataLst>
            </p:nvPr>
          </p:nvSpPr>
          <p:spPr bwMode="auto">
            <a:xfrm flipH="1">
              <a:off x="4800" y="3089"/>
              <a:ext cx="48" cy="48"/>
            </a:xfrm>
            <a:prstGeom prst="line">
              <a:avLst/>
            </a:prstGeom>
            <a:noFill/>
            <a:ln w="28575">
              <a:solidFill>
                <a:srgbClr val="FFFFFF"/>
              </a:solidFill>
              <a:round/>
              <a:headEnd/>
              <a:tailEnd/>
            </a:ln>
            <a:effectLst/>
          </p:spPr>
          <p:txBody>
            <a:bodyPr/>
            <a:lstStyle/>
            <a:p>
              <a:endParaRPr lang="en-US"/>
            </a:p>
          </p:txBody>
        </p:sp>
        <p:sp>
          <p:nvSpPr>
            <p:cNvPr id="88" name="Line 44"/>
            <p:cNvSpPr>
              <a:spLocks noChangeShapeType="1"/>
            </p:cNvSpPr>
            <p:nvPr>
              <p:custDataLst>
                <p:tags r:id="rId35"/>
              </p:custDataLst>
            </p:nvPr>
          </p:nvSpPr>
          <p:spPr bwMode="auto">
            <a:xfrm>
              <a:off x="4848" y="3089"/>
              <a:ext cx="0" cy="48"/>
            </a:xfrm>
            <a:prstGeom prst="line">
              <a:avLst/>
            </a:prstGeom>
            <a:noFill/>
            <a:ln w="28575">
              <a:solidFill>
                <a:srgbClr val="FFFFFF"/>
              </a:solidFill>
              <a:round/>
              <a:headEnd/>
              <a:tailEnd/>
            </a:ln>
            <a:effectLst/>
          </p:spPr>
          <p:txBody>
            <a:bodyPr/>
            <a:lstStyle/>
            <a:p>
              <a:endParaRPr lang="en-US"/>
            </a:p>
          </p:txBody>
        </p:sp>
        <p:sp>
          <p:nvSpPr>
            <p:cNvPr id="89" name="Line 45"/>
            <p:cNvSpPr>
              <a:spLocks noChangeShapeType="1"/>
            </p:cNvSpPr>
            <p:nvPr>
              <p:custDataLst>
                <p:tags r:id="rId36"/>
              </p:custDataLst>
            </p:nvPr>
          </p:nvSpPr>
          <p:spPr bwMode="auto">
            <a:xfrm>
              <a:off x="4992" y="2897"/>
              <a:ext cx="0" cy="192"/>
            </a:xfrm>
            <a:prstGeom prst="line">
              <a:avLst/>
            </a:prstGeom>
            <a:noFill/>
            <a:ln w="28575">
              <a:solidFill>
                <a:srgbClr val="FFFFFF"/>
              </a:solidFill>
              <a:round/>
              <a:headEnd/>
              <a:tailEnd/>
            </a:ln>
            <a:effectLst/>
          </p:spPr>
          <p:txBody>
            <a:bodyPr/>
            <a:lstStyle/>
            <a:p>
              <a:endParaRPr lang="en-US"/>
            </a:p>
          </p:txBody>
        </p:sp>
        <p:sp>
          <p:nvSpPr>
            <p:cNvPr id="90" name="Line 46"/>
            <p:cNvSpPr>
              <a:spLocks noChangeShapeType="1"/>
            </p:cNvSpPr>
            <p:nvPr>
              <p:custDataLst>
                <p:tags r:id="rId37"/>
              </p:custDataLst>
            </p:nvPr>
          </p:nvSpPr>
          <p:spPr bwMode="auto">
            <a:xfrm flipH="1">
              <a:off x="4944" y="3089"/>
              <a:ext cx="48" cy="48"/>
            </a:xfrm>
            <a:prstGeom prst="line">
              <a:avLst/>
            </a:prstGeom>
            <a:noFill/>
            <a:ln w="28575">
              <a:solidFill>
                <a:srgbClr val="FFFFFF"/>
              </a:solidFill>
              <a:round/>
              <a:headEnd/>
              <a:tailEnd/>
            </a:ln>
            <a:effectLst/>
          </p:spPr>
          <p:txBody>
            <a:bodyPr/>
            <a:lstStyle/>
            <a:p>
              <a:endParaRPr lang="en-US"/>
            </a:p>
          </p:txBody>
        </p:sp>
        <p:sp>
          <p:nvSpPr>
            <p:cNvPr id="91" name="Line 47"/>
            <p:cNvSpPr>
              <a:spLocks noChangeShapeType="1"/>
            </p:cNvSpPr>
            <p:nvPr>
              <p:custDataLst>
                <p:tags r:id="rId38"/>
              </p:custDataLst>
            </p:nvPr>
          </p:nvSpPr>
          <p:spPr bwMode="auto">
            <a:xfrm>
              <a:off x="4992" y="3089"/>
              <a:ext cx="0" cy="48"/>
            </a:xfrm>
            <a:prstGeom prst="line">
              <a:avLst/>
            </a:prstGeom>
            <a:noFill/>
            <a:ln w="28575">
              <a:solidFill>
                <a:srgbClr val="FFFFFF"/>
              </a:solidFill>
              <a:round/>
              <a:headEnd/>
              <a:tailEnd/>
            </a:ln>
            <a:effectLst/>
          </p:spPr>
          <p:txBody>
            <a:bodyPr/>
            <a:lstStyle/>
            <a:p>
              <a:endParaRPr lang="en-US"/>
            </a:p>
          </p:txBody>
        </p:sp>
        <p:sp>
          <p:nvSpPr>
            <p:cNvPr id="92" name="Freeform 48"/>
            <p:cNvSpPr>
              <a:spLocks/>
            </p:cNvSpPr>
            <p:nvPr>
              <p:custDataLst>
                <p:tags r:id="rId39"/>
              </p:custDataLst>
            </p:nvPr>
          </p:nvSpPr>
          <p:spPr bwMode="auto">
            <a:xfrm>
              <a:off x="4787" y="2493"/>
              <a:ext cx="255" cy="396"/>
            </a:xfrm>
            <a:custGeom>
              <a:avLst/>
              <a:gdLst/>
              <a:ahLst/>
              <a:cxnLst>
                <a:cxn ang="0">
                  <a:pos x="10" y="0"/>
                </a:cxn>
                <a:cxn ang="0">
                  <a:pos x="255" y="0"/>
                </a:cxn>
                <a:cxn ang="0">
                  <a:pos x="255" y="396"/>
                </a:cxn>
                <a:cxn ang="0">
                  <a:pos x="157" y="387"/>
                </a:cxn>
                <a:cxn ang="0">
                  <a:pos x="157" y="195"/>
                </a:cxn>
                <a:cxn ang="0">
                  <a:pos x="104" y="217"/>
                </a:cxn>
                <a:cxn ang="0">
                  <a:pos x="95" y="387"/>
                </a:cxn>
                <a:cxn ang="0">
                  <a:pos x="0" y="396"/>
                </a:cxn>
                <a:cxn ang="0">
                  <a:pos x="10" y="0"/>
                </a:cxn>
              </a:cxnLst>
              <a:rect l="0" t="0" r="r" b="b"/>
              <a:pathLst>
                <a:path w="255" h="396">
                  <a:moveTo>
                    <a:pt x="10" y="0"/>
                  </a:moveTo>
                  <a:lnTo>
                    <a:pt x="255" y="0"/>
                  </a:lnTo>
                  <a:lnTo>
                    <a:pt x="255" y="396"/>
                  </a:lnTo>
                  <a:lnTo>
                    <a:pt x="157" y="387"/>
                  </a:lnTo>
                  <a:lnTo>
                    <a:pt x="157" y="195"/>
                  </a:lnTo>
                  <a:lnTo>
                    <a:pt x="104" y="217"/>
                  </a:lnTo>
                  <a:lnTo>
                    <a:pt x="95" y="387"/>
                  </a:lnTo>
                  <a:lnTo>
                    <a:pt x="0" y="396"/>
                  </a:lnTo>
                  <a:lnTo>
                    <a:pt x="10" y="0"/>
                  </a:lnTo>
                  <a:close/>
                </a:path>
              </a:pathLst>
            </a:custGeom>
            <a:noFill/>
            <a:ln w="28575">
              <a:solidFill>
                <a:srgbClr val="FFFFFF"/>
              </a:solidFill>
              <a:round/>
              <a:headEnd/>
              <a:tailEnd/>
            </a:ln>
            <a:effectLst/>
          </p:spPr>
          <p:txBody>
            <a:bodyPr/>
            <a:lstStyle/>
            <a:p>
              <a:endParaRPr lang="en-US"/>
            </a:p>
          </p:txBody>
        </p:sp>
        <p:sp>
          <p:nvSpPr>
            <p:cNvPr id="93" name="Line 49"/>
            <p:cNvSpPr>
              <a:spLocks noChangeShapeType="1"/>
            </p:cNvSpPr>
            <p:nvPr>
              <p:custDataLst>
                <p:tags r:id="rId40"/>
              </p:custDataLst>
            </p:nvPr>
          </p:nvSpPr>
          <p:spPr bwMode="auto">
            <a:xfrm flipH="1">
              <a:off x="4656" y="1968"/>
              <a:ext cx="144" cy="48"/>
            </a:xfrm>
            <a:prstGeom prst="line">
              <a:avLst/>
            </a:prstGeom>
            <a:noFill/>
            <a:ln w="28575">
              <a:solidFill>
                <a:srgbClr val="CC3300"/>
              </a:solidFill>
              <a:round/>
              <a:headEnd/>
              <a:tailEnd/>
            </a:ln>
            <a:effectLst/>
          </p:spPr>
          <p:txBody>
            <a:bodyPr/>
            <a:lstStyle/>
            <a:p>
              <a:endParaRPr lang="en-US"/>
            </a:p>
          </p:txBody>
        </p:sp>
        <p:sp>
          <p:nvSpPr>
            <p:cNvPr id="94" name="Line 50"/>
            <p:cNvSpPr>
              <a:spLocks noChangeShapeType="1"/>
            </p:cNvSpPr>
            <p:nvPr>
              <p:custDataLst>
                <p:tags r:id="rId41"/>
              </p:custDataLst>
            </p:nvPr>
          </p:nvSpPr>
          <p:spPr bwMode="auto">
            <a:xfrm flipH="1" flipV="1">
              <a:off x="4656" y="1872"/>
              <a:ext cx="144" cy="48"/>
            </a:xfrm>
            <a:prstGeom prst="line">
              <a:avLst/>
            </a:prstGeom>
            <a:noFill/>
            <a:ln w="28575">
              <a:solidFill>
                <a:srgbClr val="CC3300"/>
              </a:solidFill>
              <a:round/>
              <a:headEnd/>
              <a:tailEnd/>
            </a:ln>
            <a:effectLst/>
          </p:spPr>
          <p:txBody>
            <a:bodyPr/>
            <a:lstStyle/>
            <a:p>
              <a:endParaRPr lang="en-US"/>
            </a:p>
          </p:txBody>
        </p:sp>
        <p:sp>
          <p:nvSpPr>
            <p:cNvPr id="95" name="Line 51"/>
            <p:cNvSpPr>
              <a:spLocks noChangeShapeType="1"/>
            </p:cNvSpPr>
            <p:nvPr>
              <p:custDataLst>
                <p:tags r:id="rId42"/>
              </p:custDataLst>
            </p:nvPr>
          </p:nvSpPr>
          <p:spPr bwMode="auto">
            <a:xfrm flipH="1" flipV="1">
              <a:off x="4704" y="1776"/>
              <a:ext cx="144" cy="96"/>
            </a:xfrm>
            <a:prstGeom prst="line">
              <a:avLst/>
            </a:prstGeom>
            <a:noFill/>
            <a:ln w="28575">
              <a:solidFill>
                <a:srgbClr val="CC3300"/>
              </a:solidFill>
              <a:round/>
              <a:headEnd/>
              <a:tailEnd/>
            </a:ln>
            <a:effectLst/>
          </p:spPr>
          <p:txBody>
            <a:bodyPr/>
            <a:lstStyle/>
            <a:p>
              <a:endParaRPr lang="en-US"/>
            </a:p>
          </p:txBody>
        </p:sp>
        <p:sp>
          <p:nvSpPr>
            <p:cNvPr id="96" name="Line 52"/>
            <p:cNvSpPr>
              <a:spLocks noChangeShapeType="1"/>
            </p:cNvSpPr>
            <p:nvPr>
              <p:custDataLst>
                <p:tags r:id="rId43"/>
              </p:custDataLst>
            </p:nvPr>
          </p:nvSpPr>
          <p:spPr bwMode="auto">
            <a:xfrm flipH="1" flipV="1">
              <a:off x="4848" y="1680"/>
              <a:ext cx="48" cy="144"/>
            </a:xfrm>
            <a:prstGeom prst="line">
              <a:avLst/>
            </a:prstGeom>
            <a:noFill/>
            <a:ln w="28575">
              <a:solidFill>
                <a:srgbClr val="BC1010"/>
              </a:solidFill>
              <a:round/>
              <a:headEnd/>
              <a:tailEnd/>
            </a:ln>
            <a:effectLst/>
          </p:spPr>
          <p:txBody>
            <a:bodyPr/>
            <a:lstStyle/>
            <a:p>
              <a:endParaRPr lang="en-US"/>
            </a:p>
          </p:txBody>
        </p:sp>
        <p:sp>
          <p:nvSpPr>
            <p:cNvPr id="97" name="Line 53"/>
            <p:cNvSpPr>
              <a:spLocks noChangeShapeType="1"/>
            </p:cNvSpPr>
            <p:nvPr>
              <p:custDataLst>
                <p:tags r:id="rId44"/>
              </p:custDataLst>
            </p:nvPr>
          </p:nvSpPr>
          <p:spPr bwMode="auto">
            <a:xfrm>
              <a:off x="4992" y="1920"/>
              <a:ext cx="48" cy="48"/>
            </a:xfrm>
            <a:prstGeom prst="line">
              <a:avLst/>
            </a:prstGeom>
            <a:noFill/>
            <a:ln w="28575">
              <a:solidFill>
                <a:srgbClr val="CC3300"/>
              </a:solidFill>
              <a:round/>
              <a:headEnd/>
              <a:tailEnd/>
            </a:ln>
            <a:effectLst/>
          </p:spPr>
          <p:txBody>
            <a:bodyPr/>
            <a:lstStyle/>
            <a:p>
              <a:endParaRPr lang="en-US"/>
            </a:p>
          </p:txBody>
        </p:sp>
        <p:sp>
          <p:nvSpPr>
            <p:cNvPr id="98" name="Line 54"/>
            <p:cNvSpPr>
              <a:spLocks noChangeShapeType="1"/>
            </p:cNvSpPr>
            <p:nvPr>
              <p:custDataLst>
                <p:tags r:id="rId45"/>
              </p:custDataLst>
            </p:nvPr>
          </p:nvSpPr>
          <p:spPr bwMode="auto">
            <a:xfrm flipV="1">
              <a:off x="4944" y="1728"/>
              <a:ext cx="48" cy="144"/>
            </a:xfrm>
            <a:prstGeom prst="line">
              <a:avLst/>
            </a:prstGeom>
            <a:noFill/>
            <a:ln w="28575">
              <a:solidFill>
                <a:srgbClr val="CC3300"/>
              </a:solidFill>
              <a:round/>
              <a:headEnd/>
              <a:tailEnd/>
            </a:ln>
            <a:effectLst/>
          </p:spPr>
          <p:txBody>
            <a:bodyPr/>
            <a:lstStyle/>
            <a:p>
              <a:endParaRPr lang="en-US"/>
            </a:p>
          </p:txBody>
        </p:sp>
        <p:sp>
          <p:nvSpPr>
            <p:cNvPr id="99" name="Line 55"/>
            <p:cNvSpPr>
              <a:spLocks noChangeShapeType="1"/>
            </p:cNvSpPr>
            <p:nvPr>
              <p:custDataLst>
                <p:tags r:id="rId46"/>
              </p:custDataLst>
            </p:nvPr>
          </p:nvSpPr>
          <p:spPr bwMode="auto">
            <a:xfrm>
              <a:off x="4992" y="1968"/>
              <a:ext cx="48" cy="48"/>
            </a:xfrm>
            <a:prstGeom prst="line">
              <a:avLst/>
            </a:prstGeom>
            <a:noFill/>
            <a:ln w="28575">
              <a:solidFill>
                <a:srgbClr val="CC3300"/>
              </a:solidFill>
              <a:round/>
              <a:headEnd/>
              <a:tailEnd/>
            </a:ln>
            <a:effectLst/>
          </p:spPr>
          <p:txBody>
            <a:bodyPr/>
            <a:lstStyle/>
            <a:p>
              <a:endParaRPr lang="en-US"/>
            </a:p>
          </p:txBody>
        </p:sp>
      </p:grpSp>
      <p:sp>
        <p:nvSpPr>
          <p:cNvPr id="156" name="Content Placeholder 2"/>
          <p:cNvSpPr txBox="1">
            <a:spLocks/>
          </p:cNvSpPr>
          <p:nvPr>
            <p:custDataLst>
              <p:tags r:id="rId20"/>
            </p:custDataLst>
          </p:nvPr>
        </p:nvSpPr>
        <p:spPr>
          <a:xfrm>
            <a:off x="2895600" y="3223136"/>
            <a:ext cx="1066800" cy="457200"/>
          </a:xfrm>
          <a:prstGeom prst="rect">
            <a:avLst/>
          </a:prstGeom>
        </p:spPr>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Alice</a:t>
            </a:r>
          </a:p>
        </p:txBody>
      </p:sp>
      <p:sp>
        <p:nvSpPr>
          <p:cNvPr id="157" name="Content Placeholder 2"/>
          <p:cNvSpPr txBox="1">
            <a:spLocks/>
          </p:cNvSpPr>
          <p:nvPr>
            <p:custDataLst>
              <p:tags r:id="rId21"/>
            </p:custDataLst>
          </p:nvPr>
        </p:nvSpPr>
        <p:spPr>
          <a:xfrm>
            <a:off x="1524000" y="3223136"/>
            <a:ext cx="1066800" cy="457200"/>
          </a:xfrm>
          <a:prstGeom prst="rect">
            <a:avLst/>
          </a:prstGeom>
        </p:spPr>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Bob</a:t>
            </a:r>
          </a:p>
        </p:txBody>
      </p:sp>
      <p:sp>
        <p:nvSpPr>
          <p:cNvPr id="110" name="Content Placeholder 2"/>
          <p:cNvSpPr txBox="1">
            <a:spLocks/>
          </p:cNvSpPr>
          <p:nvPr>
            <p:custDataLst>
              <p:tags r:id="rId22"/>
            </p:custDataLst>
          </p:nvPr>
        </p:nvSpPr>
        <p:spPr>
          <a:xfrm>
            <a:off x="457200" y="3810000"/>
            <a:ext cx="8305800" cy="2895600"/>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One person owns a </a:t>
            </a:r>
            <a:r>
              <a:rPr kumimoji="0" lang="en-US" sz="3200" b="0" i="0" u="none" strike="noStrike" kern="1200" cap="none" spc="0" normalizeH="0" noProof="0" dirty="0" smtClean="0">
                <a:ln>
                  <a:noFill/>
                </a:ln>
                <a:solidFill>
                  <a:schemeClr val="bg1"/>
                </a:solidFill>
                <a:effectLst/>
                <a:uLnTx/>
                <a:uFillTx/>
                <a:latin typeface="Calibri" pitchFamily="34" charset="0"/>
                <a:ea typeface="+mn-ea"/>
                <a:cs typeface="Arial" pitchFamily="34" charset="0"/>
              </a:rPr>
              <a:t>stage at a time</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baseline="0" dirty="0" smtClean="0">
                <a:solidFill>
                  <a:schemeClr val="bg1"/>
                </a:solidFill>
                <a:latin typeface="Calibri" pitchFamily="34" charset="0"/>
                <a:cs typeface="Arial" pitchFamily="34" charset="0"/>
              </a:rPr>
              <a:t>4 stages</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baseline="0" dirty="0" smtClean="0">
                <a:solidFill>
                  <a:schemeClr val="bg1"/>
                </a:solidFill>
                <a:latin typeface="Calibri" pitchFamily="34" charset="0"/>
                <a:cs typeface="Arial" pitchFamily="34" charset="0"/>
              </a:rPr>
              <a:t>4 people</a:t>
            </a:r>
            <a:r>
              <a:rPr lang="en-US" sz="3200" dirty="0" smtClean="0">
                <a:solidFill>
                  <a:schemeClr val="bg1"/>
                </a:solidFill>
                <a:latin typeface="Calibri" pitchFamily="34" charset="0"/>
                <a:cs typeface="Arial" pitchFamily="34" charset="0"/>
              </a:rPr>
              <a:t> working simultaneously</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dirty="0" smtClean="0">
                <a:solidFill>
                  <a:schemeClr val="bg1"/>
                </a:solidFill>
                <a:latin typeface="Calibri" pitchFamily="34" charset="0"/>
                <a:cs typeface="Arial" pitchFamily="34" charset="0"/>
              </a:rPr>
              <a:t>Everyone moves right in lockstep</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It still takes</a:t>
            </a:r>
            <a:r>
              <a:rPr kumimoji="0" lang="en-US" sz="3200" b="0" i="0" u="none" strike="noStrike" kern="1200" cap="none" spc="0" normalizeH="0" noProof="0" dirty="0" smtClean="0">
                <a:ln>
                  <a:noFill/>
                </a:ln>
                <a:solidFill>
                  <a:schemeClr val="bg1"/>
                </a:solidFill>
                <a:effectLst/>
                <a:uLnTx/>
                <a:uFillTx/>
                <a:latin typeface="Calibri" pitchFamily="34" charset="0"/>
                <a:ea typeface="+mn-ea"/>
                <a:cs typeface="Arial" pitchFamily="34" charset="0"/>
              </a:rPr>
              <a:t> all four stages for one job to complete</a:t>
            </a:r>
            <a:endPar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198642795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304"/>
          <p:cNvSpPr>
            <a:spLocks noGrp="1"/>
          </p:cNvSpPr>
          <p:nvPr>
            <p:ph type="title"/>
            <p:custDataLst>
              <p:tags r:id="rId1"/>
            </p:custDataLst>
          </p:nvPr>
        </p:nvSpPr>
        <p:spPr/>
        <p:txBody>
          <a:bodyPr/>
          <a:lstStyle/>
          <a:p>
            <a:r>
              <a:rPr lang="en-US" dirty="0" err="1" smtClean="0"/>
              <a:t>Soln</a:t>
            </a:r>
            <a:r>
              <a:rPr lang="en-US" dirty="0" smtClean="0"/>
              <a:t> #2: Resolve </a:t>
            </a:r>
            <a:r>
              <a:rPr lang="en-US" dirty="0"/>
              <a:t>Branches @ Decode</a:t>
            </a:r>
          </a:p>
        </p:txBody>
      </p:sp>
      <p:sp>
        <p:nvSpPr>
          <p:cNvPr id="3" name="Slide Number Placeholder 2"/>
          <p:cNvSpPr>
            <a:spLocks noGrp="1"/>
          </p:cNvSpPr>
          <p:nvPr>
            <p:ph type="sldNum" sz="quarter" idx="12"/>
          </p:nvPr>
        </p:nvSpPr>
        <p:spPr/>
        <p:txBody>
          <a:bodyPr/>
          <a:lstStyle/>
          <a:p>
            <a:fld id="{DAD0A56F-BD0F-4BDF-9912-D1E89E9626C0}" type="slidenum">
              <a:rPr lang="en-US" smtClean="0"/>
              <a:t>140</a:t>
            </a:fld>
            <a:endParaRPr lang="en-US"/>
          </a:p>
        </p:txBody>
      </p:sp>
      <p:sp>
        <p:nvSpPr>
          <p:cNvPr id="56" name="Text Box 11"/>
          <p:cNvSpPr txBox="1">
            <a:spLocks noChangeArrowheads="1"/>
          </p:cNvSpPr>
          <p:nvPr>
            <p:custDataLst>
              <p:tags r:id="rId2"/>
            </p:custDataLst>
          </p:nvPr>
        </p:nvSpPr>
        <p:spPr bwMode="auto">
          <a:xfrm rot="16200000">
            <a:off x="76201" y="2184095"/>
            <a:ext cx="2286004" cy="304800"/>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8" name="Text Box 11"/>
          <p:cNvSpPr txBox="1">
            <a:spLocks noChangeArrowheads="1"/>
          </p:cNvSpPr>
          <p:nvPr>
            <p:custDataLst>
              <p:tags r:id="rId3"/>
            </p:custDataLst>
          </p:nvPr>
        </p:nvSpPr>
        <p:spPr bwMode="auto">
          <a:xfrm rot="16200000">
            <a:off x="1828804" y="2184093"/>
            <a:ext cx="2286004" cy="304804"/>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9" name="Line 43"/>
          <p:cNvSpPr>
            <a:spLocks noChangeShapeType="1"/>
          </p:cNvSpPr>
          <p:nvPr>
            <p:custDataLst>
              <p:tags r:id="rId4"/>
            </p:custDataLst>
          </p:nvPr>
        </p:nvSpPr>
        <p:spPr bwMode="auto">
          <a:xfrm>
            <a:off x="2514601" y="24888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0" name="Line 43"/>
          <p:cNvSpPr>
            <a:spLocks noChangeShapeType="1"/>
          </p:cNvSpPr>
          <p:nvPr>
            <p:custDataLst>
              <p:tags r:id="rId5"/>
            </p:custDataLst>
          </p:nvPr>
        </p:nvSpPr>
        <p:spPr bwMode="auto">
          <a:xfrm>
            <a:off x="2514601" y="16506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1" name="Text Box 11"/>
          <p:cNvSpPr txBox="1">
            <a:spLocks noChangeArrowheads="1"/>
          </p:cNvSpPr>
          <p:nvPr>
            <p:custDataLst>
              <p:tags r:id="rId6"/>
            </p:custDataLst>
          </p:nvPr>
        </p:nvSpPr>
        <p:spPr bwMode="auto">
          <a:xfrm rot="16200000">
            <a:off x="44958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2" name="Line 43"/>
          <p:cNvSpPr>
            <a:spLocks noChangeShapeType="1"/>
          </p:cNvSpPr>
          <p:nvPr>
            <p:custDataLst>
              <p:tags r:id="rId7"/>
            </p:custDataLst>
          </p:nvPr>
        </p:nvSpPr>
        <p:spPr bwMode="auto">
          <a:xfrm flipV="1">
            <a:off x="5257800" y="1955492"/>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3" name="Rectangle 19"/>
          <p:cNvSpPr>
            <a:spLocks noChangeArrowheads="1"/>
          </p:cNvSpPr>
          <p:nvPr>
            <p:custDataLst>
              <p:tags r:id="rId8"/>
            </p:custDataLst>
          </p:nvPr>
        </p:nvSpPr>
        <p:spPr bwMode="auto">
          <a:xfrm>
            <a:off x="4419599" y="2184094"/>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64" name="Freeform 63"/>
          <p:cNvSpPr/>
          <p:nvPr>
            <p:custDataLst>
              <p:tags r:id="rId9"/>
            </p:custDataLst>
          </p:nvPr>
        </p:nvSpPr>
        <p:spPr>
          <a:xfrm>
            <a:off x="4800600" y="1269694"/>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65" name="Line 43"/>
          <p:cNvSpPr>
            <a:spLocks noChangeShapeType="1"/>
          </p:cNvSpPr>
          <p:nvPr>
            <p:custDataLst>
              <p:tags r:id="rId10"/>
            </p:custDataLst>
          </p:nvPr>
        </p:nvSpPr>
        <p:spPr bwMode="auto">
          <a:xfrm flipV="1">
            <a:off x="4114800" y="2336497"/>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6" name="Line 43"/>
          <p:cNvSpPr>
            <a:spLocks noChangeShapeType="1"/>
          </p:cNvSpPr>
          <p:nvPr>
            <p:custDataLst>
              <p:tags r:id="rId11"/>
            </p:custDataLst>
          </p:nvPr>
        </p:nvSpPr>
        <p:spPr bwMode="auto">
          <a:xfrm>
            <a:off x="3124200" y="3098495"/>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7" name="Text Box 11"/>
          <p:cNvSpPr txBox="1">
            <a:spLocks noChangeArrowheads="1"/>
          </p:cNvSpPr>
          <p:nvPr>
            <p:custDataLst>
              <p:tags r:id="rId12"/>
            </p:custDataLst>
          </p:nvPr>
        </p:nvSpPr>
        <p:spPr bwMode="auto">
          <a:xfrm rot="16200000">
            <a:off x="66294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8" name="Rectangle 4"/>
          <p:cNvSpPr>
            <a:spLocks noChangeArrowheads="1"/>
          </p:cNvSpPr>
          <p:nvPr>
            <p:custDataLst>
              <p:tags r:id="rId13"/>
            </p:custDataLst>
          </p:nvPr>
        </p:nvSpPr>
        <p:spPr bwMode="auto">
          <a:xfrm>
            <a:off x="6248400" y="2412693"/>
            <a:ext cx="838201"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latin typeface="Calibri"/>
              </a:rPr>
              <a:t>data</a:t>
            </a:r>
            <a:br>
              <a:rPr lang="en-US" sz="2400" dirty="0" smtClean="0">
                <a:solidFill>
                  <a:srgbClr val="FFFFFF"/>
                </a:solidFill>
                <a:latin typeface="Calibri"/>
              </a:rPr>
            </a:br>
            <a:r>
              <a:rPr lang="en-US" sz="2400" dirty="0" err="1" smtClean="0">
                <a:solidFill>
                  <a:srgbClr val="FFFFFF"/>
                </a:solidFill>
                <a:latin typeface="Calibri"/>
              </a:rPr>
              <a:t>mem</a:t>
            </a:r>
            <a:endParaRPr lang="en-US" sz="2400" dirty="0">
              <a:solidFill>
                <a:srgbClr val="FFFFFF"/>
              </a:solidFill>
              <a:latin typeface="Calibri"/>
            </a:endParaRPr>
          </a:p>
        </p:txBody>
      </p:sp>
      <p:sp>
        <p:nvSpPr>
          <p:cNvPr id="69" name="Text Box 11"/>
          <p:cNvSpPr txBox="1">
            <a:spLocks noChangeArrowheads="1"/>
          </p:cNvSpPr>
          <p:nvPr>
            <p:custDataLst>
              <p:tags r:id="rId14"/>
            </p:custDataLst>
          </p:nvPr>
        </p:nvSpPr>
        <p:spPr bwMode="auto">
          <a:xfrm rot="16200000">
            <a:off x="2743202" y="2946094"/>
            <a:ext cx="457201" cy="304801"/>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70" name="Line 43"/>
          <p:cNvSpPr>
            <a:spLocks noChangeShapeType="1"/>
          </p:cNvSpPr>
          <p:nvPr>
            <p:custDataLst>
              <p:tags r:id="rId15"/>
            </p:custDataLst>
          </p:nvPr>
        </p:nvSpPr>
        <p:spPr bwMode="auto">
          <a:xfrm flipV="1">
            <a:off x="4114800" y="1498289"/>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1" name="Line 43"/>
          <p:cNvSpPr>
            <a:spLocks noChangeShapeType="1"/>
          </p:cNvSpPr>
          <p:nvPr>
            <p:custDataLst>
              <p:tags r:id="rId16"/>
            </p:custDataLst>
          </p:nvPr>
        </p:nvSpPr>
        <p:spPr bwMode="auto">
          <a:xfrm>
            <a:off x="4648200" y="2565094"/>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72" name="Line 43"/>
          <p:cNvSpPr>
            <a:spLocks noChangeShapeType="1"/>
          </p:cNvSpPr>
          <p:nvPr>
            <p:custDataLst>
              <p:tags r:id="rId17"/>
            </p:custDataLst>
          </p:nvPr>
        </p:nvSpPr>
        <p:spPr bwMode="auto">
          <a:xfrm flipV="1">
            <a:off x="5791200" y="1955493"/>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3" name="Line 43"/>
          <p:cNvSpPr>
            <a:spLocks noChangeShapeType="1"/>
          </p:cNvSpPr>
          <p:nvPr>
            <p:custDataLst>
              <p:tags r:id="rId18"/>
            </p:custDataLst>
          </p:nvPr>
        </p:nvSpPr>
        <p:spPr bwMode="auto">
          <a:xfrm flipV="1">
            <a:off x="5791200" y="2946094"/>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4" name="Line 43"/>
          <p:cNvSpPr>
            <a:spLocks noChangeShapeType="1"/>
          </p:cNvSpPr>
          <p:nvPr>
            <p:custDataLst>
              <p:tags r:id="rId19"/>
            </p:custDataLst>
          </p:nvPr>
        </p:nvSpPr>
        <p:spPr bwMode="auto">
          <a:xfrm flipV="1">
            <a:off x="7086600" y="2946094"/>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5" name="Line 43"/>
          <p:cNvSpPr>
            <a:spLocks noChangeShapeType="1"/>
          </p:cNvSpPr>
          <p:nvPr>
            <p:custDataLst>
              <p:tags r:id="rId20"/>
            </p:custDataLst>
          </p:nvPr>
        </p:nvSpPr>
        <p:spPr bwMode="auto">
          <a:xfrm flipV="1">
            <a:off x="7924801" y="2946093"/>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6" name="Line 43"/>
          <p:cNvSpPr>
            <a:spLocks noChangeShapeType="1"/>
          </p:cNvSpPr>
          <p:nvPr>
            <p:custDataLst>
              <p:tags r:id="rId21"/>
            </p:custDataLst>
          </p:nvPr>
        </p:nvSpPr>
        <p:spPr bwMode="auto">
          <a:xfrm flipV="1">
            <a:off x="7924801" y="1955494"/>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11" name="Text Box 11"/>
          <p:cNvSpPr txBox="1">
            <a:spLocks noChangeArrowheads="1"/>
          </p:cNvSpPr>
          <p:nvPr>
            <p:custDataLst>
              <p:tags r:id="rId22"/>
            </p:custDataLst>
          </p:nvPr>
        </p:nvSpPr>
        <p:spPr bwMode="auto">
          <a:xfrm rot="16200000">
            <a:off x="2743202" y="2336495"/>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6" name="Text Box 11"/>
          <p:cNvSpPr txBox="1">
            <a:spLocks noChangeArrowheads="1"/>
          </p:cNvSpPr>
          <p:nvPr>
            <p:custDataLst>
              <p:tags r:id="rId23"/>
            </p:custDataLst>
          </p:nvPr>
        </p:nvSpPr>
        <p:spPr bwMode="auto">
          <a:xfrm rot="16200000">
            <a:off x="2743201" y="1498293"/>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7" name="Text Box 11"/>
          <p:cNvSpPr txBox="1">
            <a:spLocks noChangeArrowheads="1"/>
          </p:cNvSpPr>
          <p:nvPr>
            <p:custDataLst>
              <p:tags r:id="rId24"/>
            </p:custDataLst>
          </p:nvPr>
        </p:nvSpPr>
        <p:spPr bwMode="auto">
          <a:xfrm rot="16200000">
            <a:off x="5410204" y="2793694"/>
            <a:ext cx="457200" cy="304799"/>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8" name="Text Box 11"/>
          <p:cNvSpPr txBox="1">
            <a:spLocks noChangeArrowheads="1"/>
          </p:cNvSpPr>
          <p:nvPr>
            <p:custDataLst>
              <p:tags r:id="rId25"/>
            </p:custDataLst>
          </p:nvPr>
        </p:nvSpPr>
        <p:spPr bwMode="auto">
          <a:xfrm rot="16200000">
            <a:off x="5410199"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9" name="Text Box 11"/>
          <p:cNvSpPr txBox="1">
            <a:spLocks noChangeArrowheads="1"/>
          </p:cNvSpPr>
          <p:nvPr>
            <p:custDataLst>
              <p:tags r:id="rId26"/>
            </p:custDataLst>
          </p:nvPr>
        </p:nvSpPr>
        <p:spPr bwMode="auto">
          <a:xfrm rot="16200000">
            <a:off x="7543801" y="2793693"/>
            <a:ext cx="457200"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20" name="Text Box 11"/>
          <p:cNvSpPr txBox="1">
            <a:spLocks noChangeArrowheads="1"/>
          </p:cNvSpPr>
          <p:nvPr>
            <p:custDataLst>
              <p:tags r:id="rId27"/>
            </p:custDataLst>
          </p:nvPr>
        </p:nvSpPr>
        <p:spPr bwMode="auto">
          <a:xfrm rot="16200000">
            <a:off x="7543800"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21" name="Line 43"/>
          <p:cNvSpPr>
            <a:spLocks noChangeShapeType="1"/>
          </p:cNvSpPr>
          <p:nvPr>
            <p:custDataLst>
              <p:tags r:id="rId28"/>
            </p:custDataLst>
          </p:nvPr>
        </p:nvSpPr>
        <p:spPr bwMode="auto">
          <a:xfrm>
            <a:off x="6629400" y="1955494"/>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solidFill>
                <a:srgbClr val="000000"/>
              </a:solidFill>
              <a:latin typeface="Calibri"/>
            </a:endParaRPr>
          </a:p>
        </p:txBody>
      </p:sp>
      <p:sp>
        <p:nvSpPr>
          <p:cNvPr id="122" name="Rectangle 4"/>
          <p:cNvSpPr>
            <a:spLocks noChangeArrowheads="1"/>
          </p:cNvSpPr>
          <p:nvPr>
            <p:custDataLst>
              <p:tags r:id="rId29"/>
            </p:custDataLst>
          </p:nvPr>
        </p:nvSpPr>
        <p:spPr bwMode="auto">
          <a:xfrm>
            <a:off x="152400" y="1269697"/>
            <a:ext cx="762000"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latin typeface="Calibri"/>
              </a:rPr>
              <a:t>inst</a:t>
            </a:r>
            <a:br>
              <a:rPr lang="en-US" sz="2400" dirty="0" smtClean="0">
                <a:solidFill>
                  <a:srgbClr val="FFFFFF"/>
                </a:solidFill>
                <a:latin typeface="Calibri"/>
              </a:rPr>
            </a:br>
            <a:r>
              <a:rPr lang="en-US" sz="2400" dirty="0" err="1" smtClean="0">
                <a:solidFill>
                  <a:srgbClr val="FFFFFF"/>
                </a:solidFill>
                <a:latin typeface="Calibri"/>
              </a:rPr>
              <a:t>mem</a:t>
            </a:r>
            <a:endParaRPr lang="en-US" sz="2400" dirty="0">
              <a:solidFill>
                <a:srgbClr val="FFFFFF"/>
              </a:solidFill>
              <a:latin typeface="Calibri"/>
            </a:endParaRPr>
          </a:p>
        </p:txBody>
      </p:sp>
      <p:sp>
        <p:nvSpPr>
          <p:cNvPr id="123" name="Rectangle 19"/>
          <p:cNvSpPr>
            <a:spLocks noChangeArrowheads="1"/>
          </p:cNvSpPr>
          <p:nvPr>
            <p:custDataLst>
              <p:tags r:id="rId30"/>
            </p:custDataLst>
          </p:nvPr>
        </p:nvSpPr>
        <p:spPr bwMode="auto">
          <a:xfrm>
            <a:off x="8229601" y="1803094"/>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grpSp>
        <p:nvGrpSpPr>
          <p:cNvPr id="2" name="Group 110"/>
          <p:cNvGrpSpPr/>
          <p:nvPr>
            <p:custDataLst>
              <p:tags r:id="rId31"/>
            </p:custDataLst>
          </p:nvPr>
        </p:nvGrpSpPr>
        <p:grpSpPr>
          <a:xfrm>
            <a:off x="1752600" y="1422096"/>
            <a:ext cx="762001" cy="1295400"/>
            <a:chOff x="2590798" y="914401"/>
            <a:chExt cx="762001" cy="1295400"/>
          </a:xfrm>
          <a:noFill/>
        </p:grpSpPr>
        <p:sp>
          <p:nvSpPr>
            <p:cNvPr id="125" name="Rectangle 22"/>
            <p:cNvSpPr>
              <a:spLocks noChangeArrowheads="1"/>
            </p:cNvSpPr>
            <p:nvPr>
              <p:custDataLst>
                <p:tags r:id="rId71"/>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rgbClr val="FFFFFF"/>
                </a:solidFill>
                <a:latin typeface="Calibri"/>
              </a:endParaRPr>
            </a:p>
          </p:txBody>
        </p:sp>
        <p:sp>
          <p:nvSpPr>
            <p:cNvPr id="126" name="TextBox 125"/>
            <p:cNvSpPr txBox="1"/>
            <p:nvPr>
              <p:custDataLst>
                <p:tags r:id="rId72"/>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rgbClr val="FFFFFF"/>
                  </a:solidFill>
                  <a:latin typeface="Calibri"/>
                </a:rPr>
                <a:t>D</a:t>
              </a:r>
            </a:p>
          </p:txBody>
        </p:sp>
        <p:sp>
          <p:nvSpPr>
            <p:cNvPr id="127" name="TextBox 126"/>
            <p:cNvSpPr txBox="1"/>
            <p:nvPr>
              <p:custDataLst>
                <p:tags r:id="rId73"/>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latin typeface="Calibri"/>
                </a:rPr>
                <a:t>B</a:t>
              </a:r>
            </a:p>
          </p:txBody>
        </p:sp>
        <p:sp>
          <p:nvSpPr>
            <p:cNvPr id="128" name="TextBox 127"/>
            <p:cNvSpPr txBox="1"/>
            <p:nvPr>
              <p:custDataLst>
                <p:tags r:id="rId74"/>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latin typeface="Calibri"/>
                </a:rPr>
                <a:t>A</a:t>
              </a:r>
            </a:p>
          </p:txBody>
        </p:sp>
      </p:grpSp>
      <p:sp>
        <p:nvSpPr>
          <p:cNvPr id="129" name="Rectangle 19"/>
          <p:cNvSpPr>
            <a:spLocks noChangeArrowheads="1"/>
          </p:cNvSpPr>
          <p:nvPr>
            <p:custDataLst>
              <p:tags r:id="rId32"/>
            </p:custDataLst>
          </p:nvPr>
        </p:nvSpPr>
        <p:spPr bwMode="auto">
          <a:xfrm>
            <a:off x="3962400" y="1955497"/>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30" name="Rectangle 19"/>
          <p:cNvSpPr>
            <a:spLocks noChangeArrowheads="1"/>
          </p:cNvSpPr>
          <p:nvPr>
            <p:custDataLst>
              <p:tags r:id="rId33"/>
            </p:custDataLst>
          </p:nvPr>
        </p:nvSpPr>
        <p:spPr bwMode="auto">
          <a:xfrm>
            <a:off x="3962400" y="1117297"/>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31" name="Line 43"/>
          <p:cNvSpPr>
            <a:spLocks noChangeShapeType="1"/>
          </p:cNvSpPr>
          <p:nvPr>
            <p:custDataLst>
              <p:tags r:id="rId34"/>
            </p:custDataLst>
          </p:nvPr>
        </p:nvSpPr>
        <p:spPr bwMode="auto">
          <a:xfrm flipV="1">
            <a:off x="3124200" y="1650697"/>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2" name="Line 43"/>
          <p:cNvSpPr>
            <a:spLocks noChangeShapeType="1"/>
          </p:cNvSpPr>
          <p:nvPr>
            <p:custDataLst>
              <p:tags r:id="rId35"/>
            </p:custDataLst>
          </p:nvPr>
        </p:nvSpPr>
        <p:spPr bwMode="auto">
          <a:xfrm flipV="1">
            <a:off x="3352800" y="2260296"/>
            <a:ext cx="6096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3" name="Line 43"/>
          <p:cNvSpPr>
            <a:spLocks noChangeShapeType="1"/>
          </p:cNvSpPr>
          <p:nvPr>
            <p:custDataLst>
              <p:tags r:id="rId36"/>
            </p:custDataLst>
          </p:nvPr>
        </p:nvSpPr>
        <p:spPr bwMode="auto">
          <a:xfrm flipV="1">
            <a:off x="3581400" y="2031696"/>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5" name="Line 43"/>
          <p:cNvSpPr>
            <a:spLocks noChangeShapeType="1"/>
          </p:cNvSpPr>
          <p:nvPr>
            <p:custDataLst>
              <p:tags r:id="rId37"/>
            </p:custDataLst>
          </p:nvPr>
        </p:nvSpPr>
        <p:spPr bwMode="auto">
          <a:xfrm>
            <a:off x="3124200" y="2488895"/>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6" name="Line 43"/>
          <p:cNvSpPr>
            <a:spLocks noChangeShapeType="1"/>
          </p:cNvSpPr>
          <p:nvPr>
            <p:custDataLst>
              <p:tags r:id="rId38"/>
            </p:custDataLst>
          </p:nvPr>
        </p:nvSpPr>
        <p:spPr bwMode="auto">
          <a:xfrm flipH="1" flipV="1">
            <a:off x="3581400" y="888697"/>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37" name="Line 43"/>
          <p:cNvSpPr>
            <a:spLocks noChangeShapeType="1"/>
          </p:cNvSpPr>
          <p:nvPr>
            <p:custDataLst>
              <p:tags r:id="rId39"/>
            </p:custDataLst>
          </p:nvPr>
        </p:nvSpPr>
        <p:spPr bwMode="auto">
          <a:xfrm flipH="1">
            <a:off x="6096000" y="888697"/>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38" name="Line 43"/>
          <p:cNvSpPr>
            <a:spLocks noChangeShapeType="1"/>
          </p:cNvSpPr>
          <p:nvPr>
            <p:custDataLst>
              <p:tags r:id="rId40"/>
            </p:custDataLst>
          </p:nvPr>
        </p:nvSpPr>
        <p:spPr bwMode="auto">
          <a:xfrm flipV="1">
            <a:off x="3352800" y="1422097"/>
            <a:ext cx="6096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41" name="Line 43"/>
          <p:cNvSpPr>
            <a:spLocks noChangeShapeType="1"/>
          </p:cNvSpPr>
          <p:nvPr>
            <p:custDataLst>
              <p:tags r:id="rId41"/>
            </p:custDataLst>
          </p:nvPr>
        </p:nvSpPr>
        <p:spPr bwMode="auto">
          <a:xfrm flipV="1">
            <a:off x="3581400" y="888695"/>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2" name="Line 43"/>
          <p:cNvSpPr>
            <a:spLocks noChangeShapeType="1"/>
          </p:cNvSpPr>
          <p:nvPr>
            <p:custDataLst>
              <p:tags r:id="rId42"/>
            </p:custDataLst>
          </p:nvPr>
        </p:nvSpPr>
        <p:spPr bwMode="auto">
          <a:xfrm flipV="1">
            <a:off x="3581400" y="1193497"/>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43" name="Line 43"/>
          <p:cNvSpPr>
            <a:spLocks noChangeShapeType="1"/>
          </p:cNvSpPr>
          <p:nvPr>
            <p:custDataLst>
              <p:tags r:id="rId43"/>
            </p:custDataLst>
          </p:nvPr>
        </p:nvSpPr>
        <p:spPr bwMode="auto">
          <a:xfrm>
            <a:off x="8458201" y="2488894"/>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4" name="Line 43"/>
          <p:cNvSpPr>
            <a:spLocks noChangeShapeType="1"/>
          </p:cNvSpPr>
          <p:nvPr>
            <p:custDataLst>
              <p:tags r:id="rId44"/>
            </p:custDataLst>
          </p:nvPr>
        </p:nvSpPr>
        <p:spPr bwMode="auto">
          <a:xfrm>
            <a:off x="8839200" y="736297"/>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5" name="Line 43"/>
          <p:cNvSpPr>
            <a:spLocks noChangeShapeType="1"/>
          </p:cNvSpPr>
          <p:nvPr>
            <p:custDataLst>
              <p:tags r:id="rId45"/>
            </p:custDataLst>
          </p:nvPr>
        </p:nvSpPr>
        <p:spPr bwMode="auto">
          <a:xfrm flipH="1" flipV="1">
            <a:off x="1523999" y="736297"/>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6" name="Line 43"/>
          <p:cNvSpPr>
            <a:spLocks noChangeShapeType="1"/>
          </p:cNvSpPr>
          <p:nvPr>
            <p:custDataLst>
              <p:tags r:id="rId46"/>
            </p:custDataLst>
          </p:nvPr>
        </p:nvSpPr>
        <p:spPr bwMode="auto">
          <a:xfrm flipV="1">
            <a:off x="3352800" y="736297"/>
            <a:ext cx="0" cy="15240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47" name="Line 43"/>
          <p:cNvSpPr>
            <a:spLocks noChangeShapeType="1"/>
          </p:cNvSpPr>
          <p:nvPr>
            <p:custDataLst>
              <p:tags r:id="rId47"/>
            </p:custDataLst>
          </p:nvPr>
        </p:nvSpPr>
        <p:spPr bwMode="auto">
          <a:xfrm flipH="1">
            <a:off x="1524000" y="736297"/>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8" name="Line 43"/>
          <p:cNvSpPr>
            <a:spLocks noChangeShapeType="1"/>
          </p:cNvSpPr>
          <p:nvPr>
            <p:custDataLst>
              <p:tags r:id="rId48"/>
            </p:custDataLst>
          </p:nvPr>
        </p:nvSpPr>
        <p:spPr bwMode="auto">
          <a:xfrm>
            <a:off x="1524000" y="2031697"/>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93" name="Line 8"/>
          <p:cNvSpPr>
            <a:spLocks noChangeShapeType="1"/>
          </p:cNvSpPr>
          <p:nvPr>
            <p:custDataLst>
              <p:tags r:id="rId49"/>
            </p:custDataLst>
          </p:nvPr>
        </p:nvSpPr>
        <p:spPr bwMode="auto">
          <a:xfrm>
            <a:off x="304800" y="2184097"/>
            <a:ext cx="0" cy="6096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solidFill>
                <a:srgbClr val="000000"/>
              </a:solidFill>
              <a:latin typeface="Calibri"/>
            </a:endParaRPr>
          </a:p>
        </p:txBody>
      </p:sp>
      <p:sp>
        <p:nvSpPr>
          <p:cNvPr id="94" name="Text Box 11"/>
          <p:cNvSpPr txBox="1">
            <a:spLocks noChangeArrowheads="1"/>
          </p:cNvSpPr>
          <p:nvPr>
            <p:custDataLst>
              <p:tags r:id="rId50"/>
            </p:custDataLst>
          </p:nvPr>
        </p:nvSpPr>
        <p:spPr bwMode="auto">
          <a:xfrm>
            <a:off x="76200" y="2793697"/>
            <a:ext cx="457200" cy="294620"/>
          </a:xfrm>
          <a:prstGeom prst="rect">
            <a:avLst/>
          </a:prstGeom>
          <a:no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95" name="Line 21"/>
          <p:cNvSpPr>
            <a:spLocks noChangeShapeType="1"/>
          </p:cNvSpPr>
          <p:nvPr>
            <p:custDataLst>
              <p:tags r:id="rId51"/>
            </p:custDataLst>
          </p:nvPr>
        </p:nvSpPr>
        <p:spPr bwMode="auto">
          <a:xfrm>
            <a:off x="304800" y="3098496"/>
            <a:ext cx="0" cy="6096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96" name="Line 18"/>
          <p:cNvSpPr>
            <a:spLocks noChangeShapeType="1"/>
          </p:cNvSpPr>
          <p:nvPr>
            <p:custDataLst>
              <p:tags r:id="rId52"/>
            </p:custDataLst>
          </p:nvPr>
        </p:nvSpPr>
        <p:spPr bwMode="auto">
          <a:xfrm flipV="1">
            <a:off x="304800" y="2488896"/>
            <a:ext cx="152400" cy="3"/>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solidFill>
                <a:srgbClr val="000000"/>
              </a:solidFill>
              <a:latin typeface="Calibri"/>
            </a:endParaRPr>
          </a:p>
        </p:txBody>
      </p:sp>
      <p:grpSp>
        <p:nvGrpSpPr>
          <p:cNvPr id="97" name="Group 96"/>
          <p:cNvGrpSpPr/>
          <p:nvPr>
            <p:custDataLst>
              <p:tags r:id="rId53"/>
            </p:custDataLst>
          </p:nvPr>
        </p:nvGrpSpPr>
        <p:grpSpPr>
          <a:xfrm>
            <a:off x="457200" y="2260297"/>
            <a:ext cx="304800" cy="457200"/>
            <a:chOff x="868680" y="2971800"/>
            <a:chExt cx="304800" cy="304800"/>
          </a:xfrm>
          <a:noFill/>
        </p:grpSpPr>
        <p:sp>
          <p:nvSpPr>
            <p:cNvPr id="98" name="Freeform 97"/>
            <p:cNvSpPr/>
            <p:nvPr>
              <p:custDataLst>
                <p:tags r:id="rId69"/>
              </p:custDataLst>
            </p:nvPr>
          </p:nvSpPr>
          <p:spPr>
            <a:xfrm>
              <a:off x="86868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grpFill/>
            <a:ln w="254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99" name="Text Box 11"/>
            <p:cNvSpPr txBox="1">
              <a:spLocks noChangeArrowheads="1"/>
            </p:cNvSpPr>
            <p:nvPr>
              <p:custDataLst>
                <p:tags r:id="rId70"/>
              </p:custDataLst>
            </p:nvPr>
          </p:nvSpPr>
          <p:spPr bwMode="auto">
            <a:xfrm>
              <a:off x="960121" y="3002753"/>
              <a:ext cx="152400" cy="228600"/>
            </a:xfrm>
            <a:prstGeom prst="rect">
              <a:avLst/>
            </a:prstGeom>
            <a:grpFill/>
            <a:ln w="25400" algn="ctr">
              <a:noFill/>
              <a:miter lim="800000"/>
              <a:headEnd/>
              <a:tailEnd/>
            </a:ln>
            <a:effectLst/>
          </p:spPr>
          <p:txBody>
            <a:bodyPr wrap="none" lIns="0" tIns="0" rIns="0" bIns="0" anchor="ctr" anchorCtr="1">
              <a:noAutofit/>
            </a:bodyPr>
            <a:lstStyle/>
            <a:p>
              <a:pPr algn="ctr">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00" name="Line 18"/>
          <p:cNvSpPr>
            <a:spLocks noChangeShapeType="1"/>
          </p:cNvSpPr>
          <p:nvPr>
            <p:custDataLst>
              <p:tags r:id="rId54"/>
            </p:custDataLst>
          </p:nvPr>
        </p:nvSpPr>
        <p:spPr bwMode="auto">
          <a:xfrm>
            <a:off x="762001" y="2488897"/>
            <a:ext cx="1524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01" name="Rectangle 19"/>
          <p:cNvSpPr>
            <a:spLocks noChangeArrowheads="1"/>
          </p:cNvSpPr>
          <p:nvPr>
            <p:custDataLst>
              <p:tags r:id="rId55"/>
            </p:custDataLst>
          </p:nvPr>
        </p:nvSpPr>
        <p:spPr bwMode="auto">
          <a:xfrm rot="10800000">
            <a:off x="457200" y="3200400"/>
            <a:ext cx="152399" cy="9144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02" name="Line 21"/>
          <p:cNvSpPr>
            <a:spLocks noChangeShapeType="1"/>
          </p:cNvSpPr>
          <p:nvPr>
            <p:custDataLst>
              <p:tags r:id="rId56"/>
            </p:custDataLst>
          </p:nvPr>
        </p:nvSpPr>
        <p:spPr bwMode="auto">
          <a:xfrm>
            <a:off x="914400" y="2488897"/>
            <a:ext cx="1" cy="83820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03" name="Line 21"/>
          <p:cNvSpPr>
            <a:spLocks noChangeShapeType="1"/>
          </p:cNvSpPr>
          <p:nvPr>
            <p:custDataLst>
              <p:tags r:id="rId57"/>
            </p:custDataLst>
          </p:nvPr>
        </p:nvSpPr>
        <p:spPr bwMode="auto">
          <a:xfrm flipV="1">
            <a:off x="609602" y="3327098"/>
            <a:ext cx="304798" cy="3"/>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4" name="Line 21"/>
          <p:cNvSpPr>
            <a:spLocks noChangeShapeType="1"/>
          </p:cNvSpPr>
          <p:nvPr>
            <p:custDataLst>
              <p:tags r:id="rId58"/>
            </p:custDataLst>
          </p:nvPr>
        </p:nvSpPr>
        <p:spPr bwMode="auto">
          <a:xfrm>
            <a:off x="304800" y="3708097"/>
            <a:ext cx="152400" cy="1"/>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05" name="Line 21"/>
          <p:cNvSpPr>
            <a:spLocks noChangeShapeType="1"/>
          </p:cNvSpPr>
          <p:nvPr>
            <p:custDataLst>
              <p:tags r:id="rId59"/>
            </p:custDataLst>
          </p:nvPr>
        </p:nvSpPr>
        <p:spPr bwMode="auto">
          <a:xfrm>
            <a:off x="609602" y="35556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6" name="Line 21"/>
          <p:cNvSpPr>
            <a:spLocks noChangeShapeType="1"/>
          </p:cNvSpPr>
          <p:nvPr>
            <p:custDataLst>
              <p:tags r:id="rId60"/>
            </p:custDataLst>
          </p:nvPr>
        </p:nvSpPr>
        <p:spPr bwMode="auto">
          <a:xfrm>
            <a:off x="609602" y="37842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7" name="Line 21"/>
          <p:cNvSpPr>
            <a:spLocks noChangeShapeType="1"/>
          </p:cNvSpPr>
          <p:nvPr>
            <p:custDataLst>
              <p:tags r:id="rId61"/>
            </p:custDataLst>
          </p:nvPr>
        </p:nvSpPr>
        <p:spPr bwMode="auto">
          <a:xfrm>
            <a:off x="609602" y="40128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8" name="Text Box 11"/>
          <p:cNvSpPr txBox="1">
            <a:spLocks noChangeArrowheads="1"/>
          </p:cNvSpPr>
          <p:nvPr>
            <p:custDataLst>
              <p:tags r:id="rId62"/>
            </p:custDataLst>
          </p:nvPr>
        </p:nvSpPr>
        <p:spPr bwMode="auto">
          <a:xfrm rot="16200000">
            <a:off x="876302" y="1993594"/>
            <a:ext cx="685800"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09" name="Line 18"/>
          <p:cNvSpPr>
            <a:spLocks noChangeShapeType="1"/>
          </p:cNvSpPr>
          <p:nvPr>
            <p:custDataLst>
              <p:tags r:id="rId63"/>
            </p:custDataLst>
          </p:nvPr>
        </p:nvSpPr>
        <p:spPr bwMode="auto">
          <a:xfrm>
            <a:off x="914401" y="2031697"/>
            <a:ext cx="152400" cy="0"/>
          </a:xfrm>
          <a:prstGeom prst="line">
            <a:avLst/>
          </a:prstGeom>
          <a:noFill/>
          <a:ln w="25400" cap="sq">
            <a:solidFill>
              <a:schemeClr val="bg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59" name="TextBox 158"/>
          <p:cNvSpPr txBox="1"/>
          <p:nvPr/>
        </p:nvSpPr>
        <p:spPr>
          <a:xfrm>
            <a:off x="713557" y="3657600"/>
            <a:ext cx="1496243" cy="400110"/>
          </a:xfrm>
          <a:prstGeom prst="rect">
            <a:avLst/>
          </a:prstGeom>
          <a:noFill/>
        </p:spPr>
        <p:txBody>
          <a:bodyPr wrap="none" rtlCol="0">
            <a:spAutoFit/>
          </a:bodyPr>
          <a:lstStyle/>
          <a:p>
            <a:r>
              <a:rPr lang="en-US" sz="2000" dirty="0" smtClean="0">
                <a:solidFill>
                  <a:srgbClr val="FFFFFF"/>
                </a:solidFill>
              </a:rPr>
              <a:t>New PC = 1C</a:t>
            </a:r>
          </a:p>
        </p:txBody>
      </p:sp>
      <p:grpSp>
        <p:nvGrpSpPr>
          <p:cNvPr id="163" name="Group 162"/>
          <p:cNvGrpSpPr/>
          <p:nvPr/>
        </p:nvGrpSpPr>
        <p:grpSpPr>
          <a:xfrm>
            <a:off x="609602" y="3352800"/>
            <a:ext cx="990598" cy="660098"/>
            <a:chOff x="609602" y="3352801"/>
            <a:chExt cx="990598" cy="660098"/>
          </a:xfrm>
        </p:grpSpPr>
        <p:cxnSp>
          <p:nvCxnSpPr>
            <p:cNvPr id="164" name="Straight Connector 163"/>
            <p:cNvCxnSpPr/>
            <p:nvPr/>
          </p:nvCxnSpPr>
          <p:spPr>
            <a:xfrm flipV="1">
              <a:off x="609602" y="4012897"/>
              <a:ext cx="990598" cy="2"/>
            </a:xfrm>
            <a:prstGeom prst="line">
              <a:avLst/>
            </a:prstGeom>
            <a:ln w="28575">
              <a:solidFill>
                <a:schemeClr val="accent1"/>
              </a:solidFill>
              <a:headEnd type="arrow"/>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V="1">
              <a:off x="1600200" y="3352801"/>
              <a:ext cx="0" cy="66009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10" name="Oval 109"/>
          <p:cNvSpPr/>
          <p:nvPr>
            <p:custDataLst>
              <p:tags r:id="rId64"/>
            </p:custDataLst>
          </p:nvPr>
        </p:nvSpPr>
        <p:spPr>
          <a:xfrm>
            <a:off x="1447800" y="28194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branch</a:t>
            </a:r>
            <a:br>
              <a:rPr lang="en-US" dirty="0" smtClean="0">
                <a:solidFill>
                  <a:srgbClr val="FFFFFF"/>
                </a:solidFill>
                <a:latin typeface="Calibri"/>
              </a:rPr>
            </a:br>
            <a:r>
              <a:rPr lang="en-US" dirty="0" smtClean="0">
                <a:solidFill>
                  <a:srgbClr val="FFFFFF"/>
                </a:solidFill>
                <a:latin typeface="Calibri"/>
              </a:rPr>
              <a:t>calc</a:t>
            </a:r>
            <a:endParaRPr lang="en-US" dirty="0">
              <a:solidFill>
                <a:srgbClr val="FFFFFF"/>
              </a:solidFill>
              <a:latin typeface="Calibri"/>
            </a:endParaRPr>
          </a:p>
        </p:txBody>
      </p:sp>
      <p:sp>
        <p:nvSpPr>
          <p:cNvPr id="112" name="Oval 111"/>
          <p:cNvSpPr/>
          <p:nvPr>
            <p:custDataLst>
              <p:tags r:id="rId65"/>
            </p:custDataLst>
          </p:nvPr>
        </p:nvSpPr>
        <p:spPr>
          <a:xfrm>
            <a:off x="2057400" y="32766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decide</a:t>
            </a:r>
            <a:br>
              <a:rPr lang="en-US" dirty="0" smtClean="0">
                <a:solidFill>
                  <a:srgbClr val="FFFFFF"/>
                </a:solidFill>
                <a:latin typeface="Calibri"/>
              </a:rPr>
            </a:br>
            <a:r>
              <a:rPr lang="en-US" dirty="0" smtClean="0">
                <a:solidFill>
                  <a:srgbClr val="FFFFFF"/>
                </a:solidFill>
                <a:latin typeface="Calibri"/>
              </a:rPr>
              <a:t>branch</a:t>
            </a:r>
            <a:endParaRPr lang="en-US" dirty="0">
              <a:solidFill>
                <a:srgbClr val="FFFFFF"/>
              </a:solidFill>
              <a:latin typeface="Calibri"/>
            </a:endParaRPr>
          </a:p>
        </p:txBody>
      </p:sp>
      <p:graphicFrame>
        <p:nvGraphicFramePr>
          <p:cNvPr id="113" name="Table 112"/>
          <p:cNvGraphicFramePr>
            <a:graphicFrameLocks noGrp="1"/>
          </p:cNvGraphicFramePr>
          <p:nvPr>
            <p:custDataLst>
              <p:tags r:id="rId66"/>
            </p:custDataLst>
            <p:extLst>
              <p:ext uri="{D42A27DB-BD31-4B8C-83A1-F6EECF244321}">
                <p14:modId xmlns:p14="http://schemas.microsoft.com/office/powerpoint/2010/main" val="3342955809"/>
              </p:ext>
            </p:extLst>
          </p:nvPr>
        </p:nvGraphicFramePr>
        <p:xfrm>
          <a:off x="609600" y="4173370"/>
          <a:ext cx="8385312" cy="2532232"/>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3039567">
                  <a:extLst>
                    <a:ext uri="{9D8B030D-6E8A-4147-A177-3AD203B41FA5}">
                      <a16:colId xmlns:a16="http://schemas.microsoft.com/office/drawing/2014/main" val="20001"/>
                    </a:ext>
                  </a:extLst>
                </a:gridCol>
                <a:gridCol w="621134">
                  <a:extLst>
                    <a:ext uri="{9D8B030D-6E8A-4147-A177-3AD203B41FA5}">
                      <a16:colId xmlns:a16="http://schemas.microsoft.com/office/drawing/2014/main" val="20002"/>
                    </a:ext>
                  </a:extLst>
                </a:gridCol>
                <a:gridCol w="621134">
                  <a:extLst>
                    <a:ext uri="{9D8B030D-6E8A-4147-A177-3AD203B41FA5}">
                      <a16:colId xmlns:a16="http://schemas.microsoft.com/office/drawing/2014/main" val="20003"/>
                    </a:ext>
                  </a:extLst>
                </a:gridCol>
                <a:gridCol w="621134">
                  <a:extLst>
                    <a:ext uri="{9D8B030D-6E8A-4147-A177-3AD203B41FA5}">
                      <a16:colId xmlns:a16="http://schemas.microsoft.com/office/drawing/2014/main" val="20004"/>
                    </a:ext>
                  </a:extLst>
                </a:gridCol>
                <a:gridCol w="621134">
                  <a:extLst>
                    <a:ext uri="{9D8B030D-6E8A-4147-A177-3AD203B41FA5}">
                      <a16:colId xmlns:a16="http://schemas.microsoft.com/office/drawing/2014/main" val="20005"/>
                    </a:ext>
                  </a:extLst>
                </a:gridCol>
                <a:gridCol w="543493">
                  <a:extLst>
                    <a:ext uri="{9D8B030D-6E8A-4147-A177-3AD203B41FA5}">
                      <a16:colId xmlns:a16="http://schemas.microsoft.com/office/drawing/2014/main" val="20006"/>
                    </a:ext>
                  </a:extLst>
                </a:gridCol>
                <a:gridCol w="621134">
                  <a:extLst>
                    <a:ext uri="{9D8B030D-6E8A-4147-A177-3AD203B41FA5}">
                      <a16:colId xmlns:a16="http://schemas.microsoft.com/office/drawing/2014/main" val="20007"/>
                    </a:ext>
                  </a:extLst>
                </a:gridCol>
                <a:gridCol w="543493">
                  <a:extLst>
                    <a:ext uri="{9D8B030D-6E8A-4147-A177-3AD203B41FA5}">
                      <a16:colId xmlns:a16="http://schemas.microsoft.com/office/drawing/2014/main" val="20008"/>
                    </a:ext>
                  </a:extLst>
                </a:gridCol>
                <a:gridCol w="543489">
                  <a:extLst>
                    <a:ext uri="{9D8B030D-6E8A-4147-A177-3AD203B41FA5}">
                      <a16:colId xmlns:a16="http://schemas.microsoft.com/office/drawing/2014/main" val="20009"/>
                    </a:ext>
                  </a:extLst>
                </a:gridCol>
              </a:tblGrid>
              <a:tr h="633058">
                <a:tc>
                  <a:txBody>
                    <a:bodyPr/>
                    <a:lstStyle/>
                    <a:p>
                      <a:pPr algn="l"/>
                      <a:r>
                        <a:rPr lang="en-US" sz="2400" dirty="0" smtClean="0">
                          <a:solidFill>
                            <a:srgbClr val="00B0F0"/>
                          </a:solidFill>
                          <a:latin typeface="Consolas" charset="0"/>
                          <a:ea typeface="Consolas" charset="0"/>
                          <a:cs typeface="Consolas" charset="0"/>
                        </a:rPr>
                        <a:t>1C</a:t>
                      </a:r>
                      <a:endParaRPr lang="en-US" sz="2400" dirty="0">
                        <a:solidFill>
                          <a:srgbClr val="00B0F0"/>
                        </a:solidFill>
                        <a:latin typeface="Consolas" charset="0"/>
                        <a:ea typeface="Consolas" charset="0"/>
                        <a:cs typeface="Consolas"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400" dirty="0" err="1" smtClean="0">
                          <a:latin typeface="Consolas" charset="0"/>
                          <a:ea typeface="Consolas" charset="0"/>
                          <a:cs typeface="Consolas" charset="0"/>
                        </a:rPr>
                        <a:t>blt</a:t>
                      </a:r>
                      <a:r>
                        <a:rPr lang="en-US" sz="2400" dirty="0" smtClean="0">
                          <a:latin typeface="Consolas" charset="0"/>
                          <a:ea typeface="Consolas" charset="0"/>
                          <a:cs typeface="Consolas" charset="0"/>
                        </a:rPr>
                        <a:t> r1, r3, </a:t>
                      </a:r>
                      <a:r>
                        <a:rPr lang="en-US" sz="2400" dirty="0" smtClean="0">
                          <a:solidFill>
                            <a:schemeClr val="accent1"/>
                          </a:solidFill>
                          <a:latin typeface="Consolas" charset="0"/>
                          <a:ea typeface="Consolas" charset="0"/>
                          <a:cs typeface="Consolas" charset="0"/>
                        </a:rPr>
                        <a:t>Loop</a:t>
                      </a:r>
                      <a:endParaRPr lang="en-US" sz="2400" dirty="0">
                        <a:solidFill>
                          <a:schemeClr val="accent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smtClean="0">
                          <a:solidFill>
                            <a:schemeClr val="bg1"/>
                          </a:solidFill>
                          <a:latin typeface="Calibri" charset="0"/>
                          <a:ea typeface="Calibri" charset="0"/>
                          <a:cs typeface="Calibri" charset="0"/>
                        </a:rPr>
                        <a:t>F</a:t>
                      </a:r>
                      <a:endParaRPr lang="en-US" sz="2800" dirty="0">
                        <a:solidFill>
                          <a:schemeClr val="bg1"/>
                        </a:solidFill>
                        <a:latin typeface="Calibri" charset="0"/>
                        <a:ea typeface="Calibri" charset="0"/>
                        <a:cs typeface="Calibri" charset="0"/>
                      </a:endParaRPr>
                    </a:p>
                  </a:txBody>
                  <a:tcPr marL="0" marR="0" marT="0" marB="0"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solidFill>
                            <a:schemeClr val="bg1"/>
                          </a:solidFill>
                          <a:latin typeface="Calibri" charset="0"/>
                          <a:ea typeface="Calibri" charset="0"/>
                          <a:cs typeface="Calibri" charset="0"/>
                        </a:rPr>
                        <a:t>D</a:t>
                      </a:r>
                      <a:endParaRPr lang="en-US" sz="2800" dirty="0">
                        <a:solidFill>
                          <a:schemeClr val="bg1"/>
                        </a:solidFill>
                        <a:latin typeface="Calibri" charset="0"/>
                        <a:ea typeface="Calibri" charset="0"/>
                        <a:cs typeface="Calibri"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solidFill>
                            <a:schemeClr val="bg1"/>
                          </a:solidFill>
                          <a:latin typeface="Calibri" charset="0"/>
                          <a:ea typeface="Calibri" charset="0"/>
                          <a:cs typeface="Calibri" charset="0"/>
                        </a:rPr>
                        <a:t>X</a:t>
                      </a:r>
                      <a:endParaRPr lang="en-US" sz="2800" dirty="0">
                        <a:solidFill>
                          <a:schemeClr val="bg1"/>
                        </a:solidFill>
                        <a:latin typeface="Calibri" charset="0"/>
                        <a:ea typeface="Calibri" charset="0"/>
                        <a:cs typeface="Calibri"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33058">
                <a:tc>
                  <a:txBody>
                    <a:bodyPr/>
                    <a:lstStyle/>
                    <a:p>
                      <a:pPr algn="l"/>
                      <a:r>
                        <a:rPr lang="en-US" sz="2400" baseline="0" dirty="0" smtClean="0">
                          <a:solidFill>
                            <a:srgbClr val="00B0F0"/>
                          </a:solidFill>
                          <a:latin typeface="Consolas" charset="0"/>
                          <a:ea typeface="Consolas" charset="0"/>
                          <a:cs typeface="Consolas" charset="0"/>
                        </a:rPr>
                        <a:t>20</a:t>
                      </a:r>
                      <a:endParaRPr lang="en-US" sz="2400" baseline="0" dirty="0" smtClean="0">
                        <a:solidFill>
                          <a:srgbClr val="FF2F92"/>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400" dirty="0" err="1" smtClean="0">
                          <a:latin typeface="Consolas" charset="0"/>
                          <a:ea typeface="Consolas" charset="0"/>
                          <a:cs typeface="Consolas" charset="0"/>
                        </a:rPr>
                        <a:t>nop</a:t>
                      </a:r>
                      <a:endParaRPr lang="en-US" sz="2400" baseline="0" dirty="0" smtClean="0">
                        <a:solidFill>
                          <a:srgbClr val="FF2F92"/>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R="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solidFill>
                            <a:schemeClr val="bg1"/>
                          </a:solidFill>
                          <a:latin typeface="Calibri" charset="0"/>
                          <a:ea typeface="Calibri" charset="0"/>
                          <a:cs typeface="Calibri" charset="0"/>
                        </a:rPr>
                        <a:t>F</a:t>
                      </a:r>
                      <a:endParaRPr lang="en-US" sz="2800" dirty="0">
                        <a:solidFill>
                          <a:schemeClr val="bg1"/>
                        </a:solidFill>
                        <a:latin typeface="Calibri" charset="0"/>
                        <a:ea typeface="Calibri" charset="0"/>
                        <a:cs typeface="Calibri"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solidFill>
                            <a:schemeClr val="bg1"/>
                          </a:solidFill>
                          <a:latin typeface="Calibri" charset="0"/>
                          <a:ea typeface="Calibri" charset="0"/>
                          <a:cs typeface="Calibri" charset="0"/>
                        </a:rPr>
                        <a:t>D</a:t>
                      </a:r>
                      <a:endParaRPr lang="en-US" sz="2800" dirty="0">
                        <a:solidFill>
                          <a:schemeClr val="bg1"/>
                        </a:solidFill>
                        <a:latin typeface="Calibri" charset="0"/>
                        <a:ea typeface="Calibri" charset="0"/>
                        <a:cs typeface="Calibri"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33058">
                <a:tc>
                  <a:txBody>
                    <a:bodyPr/>
                    <a:lstStyle/>
                    <a:p>
                      <a:pPr algn="l"/>
                      <a:r>
                        <a:rPr lang="en-US" sz="2400" baseline="0" dirty="0" smtClean="0">
                          <a:solidFill>
                            <a:srgbClr val="00B0F0"/>
                          </a:solidFill>
                          <a:latin typeface="Consolas" charset="0"/>
                          <a:ea typeface="Consolas" charset="0"/>
                          <a:cs typeface="Consolas" charset="0"/>
                        </a:rPr>
                        <a:t>14</a:t>
                      </a:r>
                      <a:endParaRPr lang="en-US" sz="2400" baseline="0" dirty="0" smtClean="0">
                        <a:solidFill>
                          <a:schemeClr val="bg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400" dirty="0" err="1" smtClean="0">
                          <a:solidFill>
                            <a:schemeClr val="accent1"/>
                          </a:solidFill>
                          <a:latin typeface="Consolas" charset="0"/>
                          <a:ea typeface="Consolas" charset="0"/>
                          <a:cs typeface="Consolas" charset="0"/>
                        </a:rPr>
                        <a:t>Loop:</a:t>
                      </a:r>
                      <a:r>
                        <a:rPr lang="en-US" sz="2400" dirty="0" err="1" smtClean="0">
                          <a:latin typeface="Consolas" charset="0"/>
                          <a:ea typeface="Consolas" charset="0"/>
                          <a:cs typeface="Consolas" charset="0"/>
                        </a:rPr>
                        <a:t>addiu</a:t>
                      </a:r>
                      <a:r>
                        <a:rPr lang="en-US" sz="2400" dirty="0" smtClean="0">
                          <a:latin typeface="Consolas" charset="0"/>
                          <a:ea typeface="Consolas" charset="0"/>
                          <a:cs typeface="Consolas" charset="0"/>
                        </a:rPr>
                        <a:t> r2,r2,2</a:t>
                      </a:r>
                      <a:endParaRPr lang="en-US" sz="2400" baseline="0" dirty="0" smtClean="0">
                        <a:solidFill>
                          <a:srgbClr val="FF2F92"/>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R="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solidFill>
                            <a:schemeClr val="bg1"/>
                          </a:solidFill>
                          <a:latin typeface="Calibri" charset="0"/>
                          <a:ea typeface="Calibri" charset="0"/>
                          <a:cs typeface="Calibri" charset="0"/>
                        </a:rPr>
                        <a:t>F</a:t>
                      </a:r>
                      <a:endParaRPr lang="en-US" sz="2800" dirty="0">
                        <a:solidFill>
                          <a:schemeClr val="bg1"/>
                        </a:solidFill>
                        <a:latin typeface="Calibri" charset="0"/>
                        <a:ea typeface="Calibri" charset="0"/>
                        <a:cs typeface="Calibri"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330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solidFill>
                          <a:schemeClr val="bg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solidFill>
                          <a:schemeClr val="bg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R="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cxnSp>
        <p:nvCxnSpPr>
          <p:cNvPr id="114" name="Straight Arrow Connector 113"/>
          <p:cNvCxnSpPr/>
          <p:nvPr>
            <p:custDataLst>
              <p:tags r:id="rId67"/>
            </p:custDataLst>
          </p:nvPr>
        </p:nvCxnSpPr>
        <p:spPr>
          <a:xfrm>
            <a:off x="4305302" y="4105519"/>
            <a:ext cx="4689610"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custDataLst>
              <p:tags r:id="rId68"/>
            </p:custDataLst>
          </p:nvPr>
        </p:nvCxnSpPr>
        <p:spPr>
          <a:xfrm>
            <a:off x="4313982" y="4088954"/>
            <a:ext cx="0" cy="261664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2" name="Rectangle 161"/>
          <p:cNvSpPr/>
          <p:nvPr/>
        </p:nvSpPr>
        <p:spPr>
          <a:xfrm rot="21327775">
            <a:off x="894606" y="6033183"/>
            <a:ext cx="2970685" cy="646331"/>
          </a:xfrm>
          <a:prstGeom prst="rect">
            <a:avLst/>
          </a:prstGeom>
        </p:spPr>
        <p:txBody>
          <a:bodyPr wrap="none">
            <a:spAutoFit/>
          </a:bodyPr>
          <a:lstStyle/>
          <a:p>
            <a:r>
              <a:rPr lang="en-US" sz="3600" i="1" smtClean="0">
                <a:solidFill>
                  <a:srgbClr val="FF0000"/>
                </a:solidFill>
                <a:latin typeface="Consolas" charset="0"/>
                <a:ea typeface="Consolas" charset="0"/>
                <a:cs typeface="Consolas" charset="0"/>
              </a:rPr>
              <a:t>No Zapping!</a:t>
            </a:r>
            <a:endParaRPr lang="en-US" sz="3600" i="1" dirty="0">
              <a:solidFill>
                <a:srgbClr val="FF0000"/>
              </a:solidFill>
            </a:endParaRPr>
          </a:p>
        </p:txBody>
      </p:sp>
      <p:sp>
        <p:nvSpPr>
          <p:cNvPr id="82" name="TextBox 81"/>
          <p:cNvSpPr txBox="1"/>
          <p:nvPr/>
        </p:nvSpPr>
        <p:spPr>
          <a:xfrm>
            <a:off x="4724400" y="3667780"/>
            <a:ext cx="2393091" cy="523220"/>
          </a:xfrm>
          <a:prstGeom prst="rect">
            <a:avLst/>
          </a:prstGeom>
          <a:noFill/>
        </p:spPr>
        <p:txBody>
          <a:bodyPr wrap="none" rtlCol="0">
            <a:spAutoFit/>
          </a:bodyPr>
          <a:lstStyle/>
          <a:p>
            <a:r>
              <a:rPr lang="en-US" sz="2800" dirty="0" smtClean="0">
                <a:solidFill>
                  <a:schemeClr val="bg1"/>
                </a:solidFill>
              </a:rPr>
              <a:t>If branch Taken</a:t>
            </a:r>
          </a:p>
        </p:txBody>
      </p:sp>
      <p:sp>
        <p:nvSpPr>
          <p:cNvPr id="83" name="TextBox 82"/>
          <p:cNvSpPr txBox="1"/>
          <p:nvPr/>
        </p:nvSpPr>
        <p:spPr>
          <a:xfrm>
            <a:off x="6932214" y="3667780"/>
            <a:ext cx="2197909" cy="523220"/>
          </a:xfrm>
          <a:prstGeom prst="rect">
            <a:avLst/>
          </a:prstGeom>
          <a:noFill/>
        </p:spPr>
        <p:txBody>
          <a:bodyPr wrap="none" rtlCol="0">
            <a:spAutoFit/>
          </a:bodyPr>
          <a:lstStyle/>
          <a:p>
            <a:r>
              <a:rPr lang="en-US" sz="2800" dirty="0" smtClean="0">
                <a:solidFill>
                  <a:schemeClr val="bg1"/>
                </a:solidFill>
                <a:sym typeface="Symbol"/>
              </a:rPr>
              <a:t>No Zapping</a:t>
            </a:r>
            <a:endParaRPr lang="en-US" sz="2800" dirty="0" smtClean="0">
              <a:solidFill>
                <a:schemeClr val="bg1"/>
              </a:solidFill>
            </a:endParaRPr>
          </a:p>
        </p:txBody>
      </p:sp>
    </p:spTree>
    <p:extLst>
      <p:ext uri="{BB962C8B-B14F-4D97-AF65-F5344CB8AC3E}">
        <p14:creationId xmlns:p14="http://schemas.microsoft.com/office/powerpoint/2010/main" val="412853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p:bldP spid="82" grpId="0"/>
      <p:bldP spid="83"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Fill the Delay Slot</a:t>
            </a:r>
            <a:endParaRPr lang="en-US" dirty="0"/>
          </a:p>
        </p:txBody>
      </p:sp>
      <p:sp>
        <p:nvSpPr>
          <p:cNvPr id="3" name="Slide Number Placeholder 2"/>
          <p:cNvSpPr>
            <a:spLocks noGrp="1"/>
          </p:cNvSpPr>
          <p:nvPr>
            <p:ph type="sldNum" sz="quarter" idx="12"/>
          </p:nvPr>
        </p:nvSpPr>
        <p:spPr/>
        <p:txBody>
          <a:bodyPr/>
          <a:lstStyle/>
          <a:p>
            <a:fld id="{DAD0A56F-BD0F-4BDF-9912-D1E89E9626C0}" type="slidenum">
              <a:rPr lang="en-US" smtClean="0"/>
              <a:t>141</a:t>
            </a:fld>
            <a:endParaRPr lang="en-US"/>
          </a:p>
        </p:txBody>
      </p:sp>
      <p:sp>
        <p:nvSpPr>
          <p:cNvPr id="6" name="Content Placeholder 3"/>
          <p:cNvSpPr txBox="1">
            <a:spLocks/>
          </p:cNvSpPr>
          <p:nvPr>
            <p:custDataLst>
              <p:tags r:id="rId1"/>
            </p:custDataLst>
          </p:nvPr>
        </p:nvSpPr>
        <p:spPr>
          <a:xfrm>
            <a:off x="228600" y="838200"/>
            <a:ext cx="8686800" cy="5638800"/>
          </a:xfrm>
          <a:prstGeom prst="rect">
            <a:avLst/>
          </a:prstGeom>
        </p:spPr>
        <p:txBody>
          <a:bodyPr>
            <a:norm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accent5">
                  <a:lumMod val="60000"/>
                  <a:lumOff val="40000"/>
                </a:schemeClr>
              </a:solidFill>
            </a:endParaRPr>
          </a:p>
        </p:txBody>
      </p:sp>
      <p:sp>
        <p:nvSpPr>
          <p:cNvPr id="8" name="Rectangle 7"/>
          <p:cNvSpPr/>
          <p:nvPr/>
        </p:nvSpPr>
        <p:spPr>
          <a:xfrm>
            <a:off x="228600" y="944473"/>
            <a:ext cx="8686800" cy="2554545"/>
          </a:xfrm>
          <a:prstGeom prst="rect">
            <a:avLst/>
          </a:prstGeom>
        </p:spPr>
        <p:txBody>
          <a:bodyPr wrap="square">
            <a:spAutoFit/>
          </a:bodyPr>
          <a:lstStyle/>
          <a:p>
            <a:r>
              <a:rPr lang="en-US" sz="3200" dirty="0" smtClean="0">
                <a:solidFill>
                  <a:schemeClr val="bg1"/>
                </a:solidFill>
                <a:latin typeface="Consolas" charset="0"/>
                <a:ea typeface="Consolas" charset="0"/>
                <a:cs typeface="Consolas" charset="0"/>
              </a:rPr>
              <a:t>x10		  </a:t>
            </a:r>
            <a:r>
              <a:rPr lang="en-US" sz="3200" dirty="0" err="1" smtClean="0">
                <a:solidFill>
                  <a:schemeClr val="bg1"/>
                </a:solidFill>
                <a:latin typeface="Consolas" charset="0"/>
                <a:ea typeface="Consolas" charset="0"/>
                <a:cs typeface="Consolas" charset="0"/>
              </a:rPr>
              <a:t>addiu</a:t>
            </a:r>
            <a:r>
              <a:rPr lang="en-US" sz="3200" dirty="0" smtClean="0">
                <a:solidFill>
                  <a:schemeClr val="bg1"/>
                </a:solidFill>
                <a:latin typeface="Consolas" charset="0"/>
                <a:ea typeface="Consolas" charset="0"/>
                <a:cs typeface="Consolas" charset="0"/>
              </a:rPr>
              <a:t> </a:t>
            </a:r>
            <a:r>
              <a:rPr lang="en-US" sz="3200" dirty="0" smtClean="0">
                <a:solidFill>
                  <a:schemeClr val="bg1"/>
                </a:solidFill>
                <a:latin typeface="Consolas" charset="0"/>
                <a:ea typeface="Consolas" charset="0"/>
                <a:cs typeface="Consolas" charset="0"/>
              </a:rPr>
              <a:t>r1, r0, 0	</a:t>
            </a:r>
            <a:r>
              <a:rPr lang="en-US" sz="3200" dirty="0" smtClean="0">
                <a:solidFill>
                  <a:schemeClr val="bg1"/>
                </a:solidFill>
                <a:latin typeface="Consolas" charset="0"/>
                <a:ea typeface="Consolas" charset="0"/>
                <a:cs typeface="Consolas" charset="0"/>
              </a:rPr>
              <a:t># </a:t>
            </a:r>
            <a:r>
              <a:rPr lang="en-US" sz="3200" dirty="0" smtClean="0">
                <a:solidFill>
                  <a:schemeClr val="bg1"/>
                </a:solidFill>
                <a:latin typeface="Consolas" charset="0"/>
                <a:ea typeface="Consolas" charset="0"/>
                <a:cs typeface="Consolas" charset="0"/>
              </a:rPr>
              <a:t>i=0</a:t>
            </a:r>
          </a:p>
          <a:p>
            <a:r>
              <a:rPr lang="en-US" sz="3200" dirty="0" smtClean="0">
                <a:solidFill>
                  <a:schemeClr val="bg1"/>
                </a:solidFill>
                <a:latin typeface="Consolas" charset="0"/>
                <a:ea typeface="Consolas" charset="0"/>
                <a:cs typeface="Consolas" charset="0"/>
              </a:rPr>
              <a:t>x14 Loop: </a:t>
            </a:r>
            <a:r>
              <a:rPr lang="en-US" sz="3200" dirty="0" err="1" smtClean="0">
                <a:solidFill>
                  <a:schemeClr val="accent1"/>
                </a:solidFill>
                <a:latin typeface="Consolas" charset="0"/>
                <a:ea typeface="Consolas" charset="0"/>
                <a:cs typeface="Consolas" charset="0"/>
              </a:rPr>
              <a:t>addiu</a:t>
            </a:r>
            <a:r>
              <a:rPr lang="en-US" sz="3200" dirty="0" smtClean="0">
                <a:solidFill>
                  <a:schemeClr val="accent1"/>
                </a:solidFill>
                <a:latin typeface="Consolas" charset="0"/>
                <a:ea typeface="Consolas" charset="0"/>
                <a:cs typeface="Consolas" charset="0"/>
              </a:rPr>
              <a:t> </a:t>
            </a:r>
            <a:r>
              <a:rPr lang="en-US" sz="3200" dirty="0" smtClean="0">
                <a:solidFill>
                  <a:schemeClr val="accent1"/>
                </a:solidFill>
                <a:latin typeface="Consolas" charset="0"/>
                <a:ea typeface="Consolas" charset="0"/>
                <a:cs typeface="Consolas" charset="0"/>
              </a:rPr>
              <a:t>r2, r2, 2  	# n += 2</a:t>
            </a:r>
          </a:p>
          <a:p>
            <a:r>
              <a:rPr lang="en-US" sz="3200" dirty="0" smtClean="0">
                <a:solidFill>
                  <a:schemeClr val="bg1"/>
                </a:solidFill>
                <a:latin typeface="Consolas" charset="0"/>
                <a:ea typeface="Consolas" charset="0"/>
                <a:cs typeface="Consolas" charset="0"/>
              </a:rPr>
              <a:t>x18 		  </a:t>
            </a:r>
            <a:r>
              <a:rPr lang="en-US" sz="3200" dirty="0" err="1" smtClean="0">
                <a:solidFill>
                  <a:schemeClr val="bg1"/>
                </a:solidFill>
                <a:latin typeface="Consolas" charset="0"/>
                <a:ea typeface="Consolas" charset="0"/>
                <a:cs typeface="Consolas" charset="0"/>
              </a:rPr>
              <a:t>addiu</a:t>
            </a:r>
            <a:r>
              <a:rPr lang="en-US" sz="3200" dirty="0" smtClean="0">
                <a:solidFill>
                  <a:schemeClr val="bg1"/>
                </a:solidFill>
                <a:latin typeface="Consolas" charset="0"/>
                <a:ea typeface="Consolas" charset="0"/>
                <a:cs typeface="Consolas" charset="0"/>
              </a:rPr>
              <a:t> </a:t>
            </a:r>
            <a:r>
              <a:rPr lang="en-US" sz="3200" dirty="0" smtClean="0">
                <a:solidFill>
                  <a:schemeClr val="bg1"/>
                </a:solidFill>
                <a:latin typeface="Consolas" charset="0"/>
                <a:ea typeface="Consolas" charset="0"/>
                <a:cs typeface="Consolas" charset="0"/>
              </a:rPr>
              <a:t>r1, r1, 1	</a:t>
            </a:r>
            <a:r>
              <a:rPr lang="en-US" sz="3200" dirty="0" smtClean="0">
                <a:solidFill>
                  <a:schemeClr val="bg1"/>
                </a:solidFill>
                <a:latin typeface="Consolas" charset="0"/>
                <a:ea typeface="Consolas" charset="0"/>
                <a:cs typeface="Consolas" charset="0"/>
              </a:rPr>
              <a:t># </a:t>
            </a:r>
            <a:r>
              <a:rPr lang="en-US" sz="3200" dirty="0" smtClean="0">
                <a:solidFill>
                  <a:schemeClr val="bg1"/>
                </a:solidFill>
                <a:latin typeface="Consolas" charset="0"/>
                <a:ea typeface="Consolas" charset="0"/>
                <a:cs typeface="Consolas" charset="0"/>
              </a:rPr>
              <a:t>i++</a:t>
            </a:r>
          </a:p>
          <a:p>
            <a:r>
              <a:rPr lang="en-US" sz="3200" dirty="0" smtClean="0">
                <a:solidFill>
                  <a:schemeClr val="bg1"/>
                </a:solidFill>
                <a:latin typeface="Consolas" charset="0"/>
                <a:ea typeface="Consolas" charset="0"/>
                <a:cs typeface="Consolas" charset="0"/>
              </a:rPr>
              <a:t>x1C </a:t>
            </a:r>
            <a:r>
              <a:rPr lang="en-US" sz="3200" dirty="0">
                <a:solidFill>
                  <a:schemeClr val="bg1"/>
                </a:solidFill>
                <a:latin typeface="Consolas" charset="0"/>
                <a:ea typeface="Consolas" charset="0"/>
                <a:cs typeface="Consolas" charset="0"/>
              </a:rPr>
              <a:t>	</a:t>
            </a:r>
            <a:r>
              <a:rPr lang="en-US" sz="3200" dirty="0" smtClean="0">
                <a:solidFill>
                  <a:schemeClr val="bg1"/>
                </a:solidFill>
                <a:latin typeface="Consolas" charset="0"/>
                <a:ea typeface="Consolas" charset="0"/>
                <a:cs typeface="Consolas" charset="0"/>
              </a:rPr>
              <a:t>	  </a:t>
            </a:r>
            <a:r>
              <a:rPr lang="en-US" sz="3200" dirty="0" err="1" smtClean="0">
                <a:solidFill>
                  <a:schemeClr val="bg1"/>
                </a:solidFill>
                <a:latin typeface="Consolas" charset="0"/>
                <a:ea typeface="Consolas" charset="0"/>
                <a:cs typeface="Consolas" charset="0"/>
              </a:rPr>
              <a:t>blt</a:t>
            </a:r>
            <a:r>
              <a:rPr lang="en-US" sz="3200" dirty="0" smtClean="0">
                <a:solidFill>
                  <a:schemeClr val="bg1"/>
                </a:solidFill>
                <a:latin typeface="Consolas" charset="0"/>
                <a:ea typeface="Consolas" charset="0"/>
                <a:cs typeface="Consolas" charset="0"/>
              </a:rPr>
              <a:t>  r1, r3, Loop	# i&lt;max?</a:t>
            </a:r>
            <a:endParaRPr lang="en-US" sz="3200" dirty="0">
              <a:solidFill>
                <a:schemeClr val="bg1"/>
              </a:solidFill>
              <a:latin typeface="Consolas" charset="0"/>
              <a:ea typeface="Consolas" charset="0"/>
              <a:cs typeface="Consolas" charset="0"/>
            </a:endParaRPr>
          </a:p>
          <a:p>
            <a:r>
              <a:rPr lang="en-US" sz="3200" dirty="0" smtClean="0">
                <a:solidFill>
                  <a:schemeClr val="bg1"/>
                </a:solidFill>
                <a:latin typeface="Consolas" charset="0"/>
                <a:ea typeface="Consolas" charset="0"/>
                <a:cs typeface="Consolas" charset="0"/>
              </a:rPr>
              <a:t>x20 		  </a:t>
            </a:r>
            <a:r>
              <a:rPr lang="en-US" sz="3200" dirty="0" err="1" smtClean="0">
                <a:solidFill>
                  <a:schemeClr val="bg1"/>
                </a:solidFill>
                <a:latin typeface="Consolas" charset="0"/>
                <a:ea typeface="Consolas" charset="0"/>
                <a:cs typeface="Consolas" charset="0"/>
              </a:rPr>
              <a:t>nop</a:t>
            </a:r>
            <a:r>
              <a:rPr lang="en-US" sz="3200" dirty="0" smtClean="0">
                <a:solidFill>
                  <a:schemeClr val="bg1"/>
                </a:solidFill>
                <a:latin typeface="Consolas" charset="0"/>
                <a:ea typeface="Consolas" charset="0"/>
                <a:cs typeface="Consolas" charset="0"/>
              </a:rPr>
              <a:t> </a:t>
            </a:r>
          </a:p>
        </p:txBody>
      </p:sp>
      <p:sp>
        <p:nvSpPr>
          <p:cNvPr id="7" name="Rectangle 6"/>
          <p:cNvSpPr/>
          <p:nvPr/>
        </p:nvSpPr>
        <p:spPr>
          <a:xfrm>
            <a:off x="228600" y="4491097"/>
            <a:ext cx="8686800" cy="2062103"/>
          </a:xfrm>
          <a:prstGeom prst="rect">
            <a:avLst/>
          </a:prstGeom>
        </p:spPr>
        <p:txBody>
          <a:bodyPr wrap="square">
            <a:spAutoFit/>
          </a:bodyPr>
          <a:lstStyle/>
          <a:p>
            <a:r>
              <a:rPr lang="en-US" sz="3200" dirty="0" smtClean="0">
                <a:solidFill>
                  <a:schemeClr val="bg1"/>
                </a:solidFill>
                <a:latin typeface="Consolas" charset="0"/>
                <a:ea typeface="Consolas" charset="0"/>
                <a:cs typeface="Consolas" charset="0"/>
              </a:rPr>
              <a:t>x10		  </a:t>
            </a:r>
            <a:r>
              <a:rPr lang="en-US" sz="3200" dirty="0" err="1" smtClean="0">
                <a:solidFill>
                  <a:schemeClr val="bg1"/>
                </a:solidFill>
                <a:latin typeface="Consolas" charset="0"/>
                <a:ea typeface="Consolas" charset="0"/>
                <a:cs typeface="Consolas" charset="0"/>
              </a:rPr>
              <a:t>addiu</a:t>
            </a:r>
            <a:r>
              <a:rPr lang="en-US" sz="3200" dirty="0" smtClean="0">
                <a:solidFill>
                  <a:schemeClr val="bg1"/>
                </a:solidFill>
                <a:latin typeface="Consolas" charset="0"/>
                <a:ea typeface="Consolas" charset="0"/>
                <a:cs typeface="Consolas" charset="0"/>
              </a:rPr>
              <a:t> </a:t>
            </a:r>
            <a:r>
              <a:rPr lang="en-US" sz="3200" dirty="0" smtClean="0">
                <a:solidFill>
                  <a:schemeClr val="bg1"/>
                </a:solidFill>
                <a:latin typeface="Consolas" charset="0"/>
                <a:ea typeface="Consolas" charset="0"/>
                <a:cs typeface="Consolas" charset="0"/>
              </a:rPr>
              <a:t>r1, r0, </a:t>
            </a:r>
            <a:r>
              <a:rPr lang="en-US" sz="3200" dirty="0" smtClean="0">
                <a:solidFill>
                  <a:schemeClr val="bg1"/>
                </a:solidFill>
                <a:latin typeface="Consolas" charset="0"/>
                <a:ea typeface="Consolas" charset="0"/>
                <a:cs typeface="Consolas" charset="0"/>
              </a:rPr>
              <a:t>0</a:t>
            </a:r>
            <a:r>
              <a:rPr lang="en-US" sz="3200" dirty="0" smtClean="0">
                <a:solidFill>
                  <a:schemeClr val="bg1"/>
                </a:solidFill>
                <a:latin typeface="Consolas" charset="0"/>
                <a:ea typeface="Consolas" charset="0"/>
                <a:cs typeface="Consolas" charset="0"/>
              </a:rPr>
              <a:t>	# i=0</a:t>
            </a:r>
          </a:p>
          <a:p>
            <a:r>
              <a:rPr lang="en-US" sz="3200" dirty="0" smtClean="0">
                <a:solidFill>
                  <a:schemeClr val="bg1"/>
                </a:solidFill>
                <a:latin typeface="Consolas" charset="0"/>
                <a:ea typeface="Consolas" charset="0"/>
                <a:cs typeface="Consolas" charset="0"/>
              </a:rPr>
              <a:t>x14 Loop: </a:t>
            </a:r>
            <a:r>
              <a:rPr lang="en-US" sz="3200" dirty="0" err="1" smtClean="0">
                <a:solidFill>
                  <a:schemeClr val="bg1"/>
                </a:solidFill>
                <a:latin typeface="Consolas" charset="0"/>
                <a:ea typeface="Consolas" charset="0"/>
                <a:cs typeface="Consolas" charset="0"/>
              </a:rPr>
              <a:t>addiu</a:t>
            </a:r>
            <a:r>
              <a:rPr lang="en-US" sz="3200" dirty="0" smtClean="0">
                <a:solidFill>
                  <a:schemeClr val="bg1"/>
                </a:solidFill>
                <a:latin typeface="Consolas" charset="0"/>
                <a:ea typeface="Consolas" charset="0"/>
                <a:cs typeface="Consolas" charset="0"/>
              </a:rPr>
              <a:t> </a:t>
            </a:r>
            <a:r>
              <a:rPr lang="en-US" sz="3200" dirty="0" smtClean="0">
                <a:solidFill>
                  <a:schemeClr val="bg1"/>
                </a:solidFill>
                <a:latin typeface="Consolas" charset="0"/>
                <a:ea typeface="Consolas" charset="0"/>
                <a:cs typeface="Consolas" charset="0"/>
              </a:rPr>
              <a:t>r1, r1, 1	</a:t>
            </a:r>
            <a:r>
              <a:rPr lang="en-US" sz="3200" dirty="0" smtClean="0">
                <a:solidFill>
                  <a:schemeClr val="bg1"/>
                </a:solidFill>
                <a:latin typeface="Consolas" charset="0"/>
                <a:ea typeface="Consolas" charset="0"/>
                <a:cs typeface="Consolas" charset="0"/>
              </a:rPr>
              <a:t># </a:t>
            </a:r>
            <a:r>
              <a:rPr lang="en-US" sz="3200" dirty="0" smtClean="0">
                <a:solidFill>
                  <a:schemeClr val="bg1"/>
                </a:solidFill>
                <a:latin typeface="Consolas" charset="0"/>
                <a:ea typeface="Consolas" charset="0"/>
                <a:cs typeface="Consolas" charset="0"/>
              </a:rPr>
              <a:t>i++</a:t>
            </a:r>
          </a:p>
          <a:p>
            <a:r>
              <a:rPr lang="en-US" sz="3200" dirty="0" smtClean="0">
                <a:solidFill>
                  <a:schemeClr val="bg1"/>
                </a:solidFill>
                <a:latin typeface="Consolas" charset="0"/>
                <a:ea typeface="Consolas" charset="0"/>
                <a:cs typeface="Consolas" charset="0"/>
              </a:rPr>
              <a:t>x18 </a:t>
            </a:r>
            <a:r>
              <a:rPr lang="en-US" sz="3200" dirty="0">
                <a:solidFill>
                  <a:schemeClr val="bg1"/>
                </a:solidFill>
                <a:latin typeface="Consolas" charset="0"/>
                <a:ea typeface="Consolas" charset="0"/>
                <a:cs typeface="Consolas" charset="0"/>
              </a:rPr>
              <a:t>	</a:t>
            </a:r>
            <a:r>
              <a:rPr lang="en-US" sz="3200" dirty="0" smtClean="0">
                <a:solidFill>
                  <a:schemeClr val="bg1"/>
                </a:solidFill>
                <a:latin typeface="Consolas" charset="0"/>
                <a:ea typeface="Consolas" charset="0"/>
                <a:cs typeface="Consolas" charset="0"/>
              </a:rPr>
              <a:t>	  </a:t>
            </a:r>
            <a:r>
              <a:rPr lang="en-US" sz="3200" dirty="0" err="1" smtClean="0">
                <a:solidFill>
                  <a:schemeClr val="bg1"/>
                </a:solidFill>
                <a:latin typeface="Consolas" charset="0"/>
                <a:ea typeface="Consolas" charset="0"/>
                <a:cs typeface="Consolas" charset="0"/>
              </a:rPr>
              <a:t>blt</a:t>
            </a:r>
            <a:r>
              <a:rPr lang="en-US" sz="3200" dirty="0" smtClean="0">
                <a:solidFill>
                  <a:schemeClr val="bg1"/>
                </a:solidFill>
                <a:latin typeface="Consolas" charset="0"/>
                <a:ea typeface="Consolas" charset="0"/>
                <a:cs typeface="Consolas" charset="0"/>
              </a:rPr>
              <a:t>  r1, r3, Loop	# i&lt;max?</a:t>
            </a:r>
            <a:endParaRPr lang="en-US" sz="3200" dirty="0">
              <a:solidFill>
                <a:schemeClr val="bg1"/>
              </a:solidFill>
              <a:latin typeface="Consolas" charset="0"/>
              <a:ea typeface="Consolas" charset="0"/>
              <a:cs typeface="Consolas" charset="0"/>
            </a:endParaRPr>
          </a:p>
          <a:p>
            <a:r>
              <a:rPr lang="en-US" sz="3200" dirty="0" smtClean="0">
                <a:solidFill>
                  <a:schemeClr val="bg1"/>
                </a:solidFill>
                <a:latin typeface="Consolas" charset="0"/>
                <a:ea typeface="Consolas" charset="0"/>
                <a:cs typeface="Consolas" charset="0"/>
              </a:rPr>
              <a:t>x1C 		  </a:t>
            </a:r>
            <a:r>
              <a:rPr lang="en-US" sz="3200" dirty="0" err="1" smtClean="0">
                <a:solidFill>
                  <a:schemeClr val="accent1"/>
                </a:solidFill>
                <a:latin typeface="Consolas" charset="0"/>
                <a:ea typeface="Consolas" charset="0"/>
                <a:cs typeface="Consolas" charset="0"/>
              </a:rPr>
              <a:t>addiu</a:t>
            </a:r>
            <a:r>
              <a:rPr lang="en-US" sz="3200" dirty="0" smtClean="0">
                <a:solidFill>
                  <a:schemeClr val="accent1"/>
                </a:solidFill>
                <a:latin typeface="Consolas" charset="0"/>
                <a:ea typeface="Consolas" charset="0"/>
                <a:cs typeface="Consolas" charset="0"/>
              </a:rPr>
              <a:t> </a:t>
            </a:r>
            <a:r>
              <a:rPr lang="en-US" sz="3200" dirty="0">
                <a:solidFill>
                  <a:schemeClr val="accent1"/>
                </a:solidFill>
                <a:latin typeface="Consolas" charset="0"/>
                <a:ea typeface="Consolas" charset="0"/>
                <a:cs typeface="Consolas" charset="0"/>
              </a:rPr>
              <a:t>r2, r2, 2  	# </a:t>
            </a:r>
            <a:r>
              <a:rPr lang="en-US" sz="3200" dirty="0" smtClean="0">
                <a:solidFill>
                  <a:schemeClr val="accent1"/>
                </a:solidFill>
                <a:latin typeface="Consolas" charset="0"/>
                <a:ea typeface="Consolas" charset="0"/>
                <a:cs typeface="Consolas" charset="0"/>
              </a:rPr>
              <a:t>n += 2 </a:t>
            </a:r>
          </a:p>
        </p:txBody>
      </p:sp>
      <p:cxnSp>
        <p:nvCxnSpPr>
          <p:cNvPr id="5" name="Straight Arrow Connector 4"/>
          <p:cNvCxnSpPr/>
          <p:nvPr/>
        </p:nvCxnSpPr>
        <p:spPr>
          <a:xfrm>
            <a:off x="3733800" y="3541859"/>
            <a:ext cx="0" cy="84438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754878" y="3603874"/>
            <a:ext cx="4931922" cy="523220"/>
          </a:xfrm>
          <a:prstGeom prst="rect">
            <a:avLst/>
          </a:prstGeom>
        </p:spPr>
        <p:txBody>
          <a:bodyPr wrap="square">
            <a:spAutoFit/>
          </a:bodyPr>
          <a:lstStyle/>
          <a:p>
            <a:r>
              <a:rPr lang="en-US" sz="2800" i="1" dirty="0" smtClean="0">
                <a:solidFill>
                  <a:schemeClr val="accent1"/>
                </a:solidFill>
                <a:latin typeface="Consolas" charset="0"/>
                <a:ea typeface="Consolas" charset="0"/>
                <a:cs typeface="Consolas" charset="0"/>
              </a:rPr>
              <a:t>Compiler transforms code</a:t>
            </a:r>
            <a:endParaRPr lang="en-US" sz="2800" i="1" dirty="0">
              <a:solidFill>
                <a:schemeClr val="accent1"/>
              </a:solidFill>
            </a:endParaRPr>
          </a:p>
        </p:txBody>
      </p:sp>
      <p:sp>
        <p:nvSpPr>
          <p:cNvPr id="10" name="Rounded Rectangle 9"/>
          <p:cNvSpPr/>
          <p:nvPr/>
        </p:nvSpPr>
        <p:spPr>
          <a:xfrm>
            <a:off x="76200" y="1447800"/>
            <a:ext cx="88392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509820" y="1988820"/>
            <a:ext cx="1061930" cy="971550"/>
          </a:xfrm>
          <a:custGeom>
            <a:avLst/>
            <a:gdLst>
              <a:gd name="connsiteX0" fmla="*/ 456140 w 1061930"/>
              <a:gd name="connsiteY0" fmla="*/ 0 h 971550"/>
              <a:gd name="connsiteX1" fmla="*/ 21800 w 1061930"/>
              <a:gd name="connsiteY1" fmla="*/ 628650 h 971550"/>
              <a:gd name="connsiteX2" fmla="*/ 1061930 w 1061930"/>
              <a:gd name="connsiteY2" fmla="*/ 971550 h 971550"/>
            </a:gdLst>
            <a:ahLst/>
            <a:cxnLst>
              <a:cxn ang="0">
                <a:pos x="connsiteX0" y="connsiteY0"/>
              </a:cxn>
              <a:cxn ang="0">
                <a:pos x="connsiteX1" y="connsiteY1"/>
              </a:cxn>
              <a:cxn ang="0">
                <a:pos x="connsiteX2" y="connsiteY2"/>
              </a:cxn>
            </a:cxnLst>
            <a:rect l="l" t="t" r="r" b="b"/>
            <a:pathLst>
              <a:path w="1061930" h="971550">
                <a:moveTo>
                  <a:pt x="456140" y="0"/>
                </a:moveTo>
                <a:cubicBezTo>
                  <a:pt x="188487" y="233362"/>
                  <a:pt x="-79165" y="466725"/>
                  <a:pt x="21800" y="628650"/>
                </a:cubicBezTo>
                <a:cubicBezTo>
                  <a:pt x="122765" y="790575"/>
                  <a:pt x="1061930" y="971550"/>
                  <a:pt x="1061930" y="971550"/>
                </a:cubicBezTo>
              </a:path>
            </a:pathLst>
          </a:custGeom>
          <a:noFill/>
          <a:ln w="38100">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023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1"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304"/>
          <p:cNvSpPr>
            <a:spLocks noGrp="1"/>
          </p:cNvSpPr>
          <p:nvPr>
            <p:ph type="title"/>
            <p:custDataLst>
              <p:tags r:id="rId1"/>
            </p:custDataLst>
          </p:nvPr>
        </p:nvSpPr>
        <p:spPr/>
        <p:txBody>
          <a:bodyPr/>
          <a:lstStyle/>
          <a:p>
            <a:r>
              <a:rPr lang="en-US" dirty="0" smtClean="0"/>
              <a:t>Optimization In Action!</a:t>
            </a:r>
            <a:endParaRPr lang="en-US" dirty="0"/>
          </a:p>
        </p:txBody>
      </p:sp>
      <p:sp>
        <p:nvSpPr>
          <p:cNvPr id="3" name="Slide Number Placeholder 2"/>
          <p:cNvSpPr>
            <a:spLocks noGrp="1"/>
          </p:cNvSpPr>
          <p:nvPr>
            <p:ph type="sldNum" sz="quarter" idx="12"/>
          </p:nvPr>
        </p:nvSpPr>
        <p:spPr/>
        <p:txBody>
          <a:bodyPr/>
          <a:lstStyle/>
          <a:p>
            <a:fld id="{DAD0A56F-BD0F-4BDF-9912-D1E89E9626C0}" type="slidenum">
              <a:rPr lang="en-US" smtClean="0"/>
              <a:t>142</a:t>
            </a:fld>
            <a:endParaRPr lang="en-US"/>
          </a:p>
        </p:txBody>
      </p:sp>
      <p:sp>
        <p:nvSpPr>
          <p:cNvPr id="56" name="Text Box 11"/>
          <p:cNvSpPr txBox="1">
            <a:spLocks noChangeArrowheads="1"/>
          </p:cNvSpPr>
          <p:nvPr>
            <p:custDataLst>
              <p:tags r:id="rId2"/>
            </p:custDataLst>
          </p:nvPr>
        </p:nvSpPr>
        <p:spPr bwMode="auto">
          <a:xfrm rot="16200000">
            <a:off x="76201" y="2184095"/>
            <a:ext cx="2286004" cy="304800"/>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8" name="Text Box 11"/>
          <p:cNvSpPr txBox="1">
            <a:spLocks noChangeArrowheads="1"/>
          </p:cNvSpPr>
          <p:nvPr>
            <p:custDataLst>
              <p:tags r:id="rId3"/>
            </p:custDataLst>
          </p:nvPr>
        </p:nvSpPr>
        <p:spPr bwMode="auto">
          <a:xfrm rot="16200000">
            <a:off x="1828804" y="2184093"/>
            <a:ext cx="2286004" cy="304804"/>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9" name="Line 43"/>
          <p:cNvSpPr>
            <a:spLocks noChangeShapeType="1"/>
          </p:cNvSpPr>
          <p:nvPr>
            <p:custDataLst>
              <p:tags r:id="rId4"/>
            </p:custDataLst>
          </p:nvPr>
        </p:nvSpPr>
        <p:spPr bwMode="auto">
          <a:xfrm>
            <a:off x="2514601" y="24888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0" name="Line 43"/>
          <p:cNvSpPr>
            <a:spLocks noChangeShapeType="1"/>
          </p:cNvSpPr>
          <p:nvPr>
            <p:custDataLst>
              <p:tags r:id="rId5"/>
            </p:custDataLst>
          </p:nvPr>
        </p:nvSpPr>
        <p:spPr bwMode="auto">
          <a:xfrm>
            <a:off x="2514601" y="16506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1" name="Text Box 11"/>
          <p:cNvSpPr txBox="1">
            <a:spLocks noChangeArrowheads="1"/>
          </p:cNvSpPr>
          <p:nvPr>
            <p:custDataLst>
              <p:tags r:id="rId6"/>
            </p:custDataLst>
          </p:nvPr>
        </p:nvSpPr>
        <p:spPr bwMode="auto">
          <a:xfrm rot="16200000">
            <a:off x="44958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2" name="Line 43"/>
          <p:cNvSpPr>
            <a:spLocks noChangeShapeType="1"/>
          </p:cNvSpPr>
          <p:nvPr>
            <p:custDataLst>
              <p:tags r:id="rId7"/>
            </p:custDataLst>
          </p:nvPr>
        </p:nvSpPr>
        <p:spPr bwMode="auto">
          <a:xfrm flipV="1">
            <a:off x="5257800" y="1955492"/>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3" name="Rectangle 19"/>
          <p:cNvSpPr>
            <a:spLocks noChangeArrowheads="1"/>
          </p:cNvSpPr>
          <p:nvPr>
            <p:custDataLst>
              <p:tags r:id="rId8"/>
            </p:custDataLst>
          </p:nvPr>
        </p:nvSpPr>
        <p:spPr bwMode="auto">
          <a:xfrm>
            <a:off x="4419599" y="2184094"/>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64" name="Freeform 63"/>
          <p:cNvSpPr/>
          <p:nvPr>
            <p:custDataLst>
              <p:tags r:id="rId9"/>
            </p:custDataLst>
          </p:nvPr>
        </p:nvSpPr>
        <p:spPr>
          <a:xfrm>
            <a:off x="4800600" y="1269694"/>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65" name="Line 43"/>
          <p:cNvSpPr>
            <a:spLocks noChangeShapeType="1"/>
          </p:cNvSpPr>
          <p:nvPr>
            <p:custDataLst>
              <p:tags r:id="rId10"/>
            </p:custDataLst>
          </p:nvPr>
        </p:nvSpPr>
        <p:spPr bwMode="auto">
          <a:xfrm flipV="1">
            <a:off x="4114800" y="2336497"/>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6" name="Line 43"/>
          <p:cNvSpPr>
            <a:spLocks noChangeShapeType="1"/>
          </p:cNvSpPr>
          <p:nvPr>
            <p:custDataLst>
              <p:tags r:id="rId11"/>
            </p:custDataLst>
          </p:nvPr>
        </p:nvSpPr>
        <p:spPr bwMode="auto">
          <a:xfrm>
            <a:off x="3124200" y="3098495"/>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7" name="Text Box 11"/>
          <p:cNvSpPr txBox="1">
            <a:spLocks noChangeArrowheads="1"/>
          </p:cNvSpPr>
          <p:nvPr>
            <p:custDataLst>
              <p:tags r:id="rId12"/>
            </p:custDataLst>
          </p:nvPr>
        </p:nvSpPr>
        <p:spPr bwMode="auto">
          <a:xfrm rot="16200000">
            <a:off x="66294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8" name="Rectangle 4"/>
          <p:cNvSpPr>
            <a:spLocks noChangeArrowheads="1"/>
          </p:cNvSpPr>
          <p:nvPr>
            <p:custDataLst>
              <p:tags r:id="rId13"/>
            </p:custDataLst>
          </p:nvPr>
        </p:nvSpPr>
        <p:spPr bwMode="auto">
          <a:xfrm>
            <a:off x="6248400" y="2412693"/>
            <a:ext cx="838201"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latin typeface="Calibri"/>
              </a:rPr>
              <a:t>data</a:t>
            </a:r>
            <a:br>
              <a:rPr lang="en-US" sz="2400" dirty="0" smtClean="0">
                <a:solidFill>
                  <a:srgbClr val="FFFFFF"/>
                </a:solidFill>
                <a:latin typeface="Calibri"/>
              </a:rPr>
            </a:br>
            <a:r>
              <a:rPr lang="en-US" sz="2400" dirty="0" err="1" smtClean="0">
                <a:solidFill>
                  <a:srgbClr val="FFFFFF"/>
                </a:solidFill>
                <a:latin typeface="Calibri"/>
              </a:rPr>
              <a:t>mem</a:t>
            </a:r>
            <a:endParaRPr lang="en-US" sz="2400" dirty="0">
              <a:solidFill>
                <a:srgbClr val="FFFFFF"/>
              </a:solidFill>
              <a:latin typeface="Calibri"/>
            </a:endParaRPr>
          </a:p>
        </p:txBody>
      </p:sp>
      <p:sp>
        <p:nvSpPr>
          <p:cNvPr id="69" name="Text Box 11"/>
          <p:cNvSpPr txBox="1">
            <a:spLocks noChangeArrowheads="1"/>
          </p:cNvSpPr>
          <p:nvPr>
            <p:custDataLst>
              <p:tags r:id="rId14"/>
            </p:custDataLst>
          </p:nvPr>
        </p:nvSpPr>
        <p:spPr bwMode="auto">
          <a:xfrm rot="16200000">
            <a:off x="2743202" y="2946094"/>
            <a:ext cx="457201" cy="304801"/>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70" name="Line 43"/>
          <p:cNvSpPr>
            <a:spLocks noChangeShapeType="1"/>
          </p:cNvSpPr>
          <p:nvPr>
            <p:custDataLst>
              <p:tags r:id="rId15"/>
            </p:custDataLst>
          </p:nvPr>
        </p:nvSpPr>
        <p:spPr bwMode="auto">
          <a:xfrm flipV="1">
            <a:off x="4114800" y="1498289"/>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1" name="Line 43"/>
          <p:cNvSpPr>
            <a:spLocks noChangeShapeType="1"/>
          </p:cNvSpPr>
          <p:nvPr>
            <p:custDataLst>
              <p:tags r:id="rId16"/>
            </p:custDataLst>
          </p:nvPr>
        </p:nvSpPr>
        <p:spPr bwMode="auto">
          <a:xfrm>
            <a:off x="4648200" y="2565094"/>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72" name="Line 43"/>
          <p:cNvSpPr>
            <a:spLocks noChangeShapeType="1"/>
          </p:cNvSpPr>
          <p:nvPr>
            <p:custDataLst>
              <p:tags r:id="rId17"/>
            </p:custDataLst>
          </p:nvPr>
        </p:nvSpPr>
        <p:spPr bwMode="auto">
          <a:xfrm flipV="1">
            <a:off x="5791200" y="1955493"/>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3" name="Line 43"/>
          <p:cNvSpPr>
            <a:spLocks noChangeShapeType="1"/>
          </p:cNvSpPr>
          <p:nvPr>
            <p:custDataLst>
              <p:tags r:id="rId18"/>
            </p:custDataLst>
          </p:nvPr>
        </p:nvSpPr>
        <p:spPr bwMode="auto">
          <a:xfrm flipV="1">
            <a:off x="5791200" y="2946094"/>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4" name="Line 43"/>
          <p:cNvSpPr>
            <a:spLocks noChangeShapeType="1"/>
          </p:cNvSpPr>
          <p:nvPr>
            <p:custDataLst>
              <p:tags r:id="rId19"/>
            </p:custDataLst>
          </p:nvPr>
        </p:nvSpPr>
        <p:spPr bwMode="auto">
          <a:xfrm flipV="1">
            <a:off x="7086600" y="2946094"/>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5" name="Line 43"/>
          <p:cNvSpPr>
            <a:spLocks noChangeShapeType="1"/>
          </p:cNvSpPr>
          <p:nvPr>
            <p:custDataLst>
              <p:tags r:id="rId20"/>
            </p:custDataLst>
          </p:nvPr>
        </p:nvSpPr>
        <p:spPr bwMode="auto">
          <a:xfrm flipV="1">
            <a:off x="7924801" y="2946093"/>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6" name="Line 43"/>
          <p:cNvSpPr>
            <a:spLocks noChangeShapeType="1"/>
          </p:cNvSpPr>
          <p:nvPr>
            <p:custDataLst>
              <p:tags r:id="rId21"/>
            </p:custDataLst>
          </p:nvPr>
        </p:nvSpPr>
        <p:spPr bwMode="auto">
          <a:xfrm flipV="1">
            <a:off x="7924801" y="1955494"/>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11" name="Text Box 11"/>
          <p:cNvSpPr txBox="1">
            <a:spLocks noChangeArrowheads="1"/>
          </p:cNvSpPr>
          <p:nvPr>
            <p:custDataLst>
              <p:tags r:id="rId22"/>
            </p:custDataLst>
          </p:nvPr>
        </p:nvSpPr>
        <p:spPr bwMode="auto">
          <a:xfrm rot="16200000">
            <a:off x="2743202" y="2336495"/>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6" name="Text Box 11"/>
          <p:cNvSpPr txBox="1">
            <a:spLocks noChangeArrowheads="1"/>
          </p:cNvSpPr>
          <p:nvPr>
            <p:custDataLst>
              <p:tags r:id="rId23"/>
            </p:custDataLst>
          </p:nvPr>
        </p:nvSpPr>
        <p:spPr bwMode="auto">
          <a:xfrm rot="16200000">
            <a:off x="2743201" y="1498293"/>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7" name="Text Box 11"/>
          <p:cNvSpPr txBox="1">
            <a:spLocks noChangeArrowheads="1"/>
          </p:cNvSpPr>
          <p:nvPr>
            <p:custDataLst>
              <p:tags r:id="rId24"/>
            </p:custDataLst>
          </p:nvPr>
        </p:nvSpPr>
        <p:spPr bwMode="auto">
          <a:xfrm rot="16200000">
            <a:off x="5410204" y="2793694"/>
            <a:ext cx="457200" cy="304799"/>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8" name="Text Box 11"/>
          <p:cNvSpPr txBox="1">
            <a:spLocks noChangeArrowheads="1"/>
          </p:cNvSpPr>
          <p:nvPr>
            <p:custDataLst>
              <p:tags r:id="rId25"/>
            </p:custDataLst>
          </p:nvPr>
        </p:nvSpPr>
        <p:spPr bwMode="auto">
          <a:xfrm rot="16200000">
            <a:off x="5410199"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9" name="Text Box 11"/>
          <p:cNvSpPr txBox="1">
            <a:spLocks noChangeArrowheads="1"/>
          </p:cNvSpPr>
          <p:nvPr>
            <p:custDataLst>
              <p:tags r:id="rId26"/>
            </p:custDataLst>
          </p:nvPr>
        </p:nvSpPr>
        <p:spPr bwMode="auto">
          <a:xfrm rot="16200000">
            <a:off x="7543801" y="2793693"/>
            <a:ext cx="457200"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20" name="Text Box 11"/>
          <p:cNvSpPr txBox="1">
            <a:spLocks noChangeArrowheads="1"/>
          </p:cNvSpPr>
          <p:nvPr>
            <p:custDataLst>
              <p:tags r:id="rId27"/>
            </p:custDataLst>
          </p:nvPr>
        </p:nvSpPr>
        <p:spPr bwMode="auto">
          <a:xfrm rot="16200000">
            <a:off x="7543800"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21" name="Line 43"/>
          <p:cNvSpPr>
            <a:spLocks noChangeShapeType="1"/>
          </p:cNvSpPr>
          <p:nvPr>
            <p:custDataLst>
              <p:tags r:id="rId28"/>
            </p:custDataLst>
          </p:nvPr>
        </p:nvSpPr>
        <p:spPr bwMode="auto">
          <a:xfrm>
            <a:off x="6629400" y="1955494"/>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solidFill>
                <a:srgbClr val="000000"/>
              </a:solidFill>
              <a:latin typeface="Calibri"/>
            </a:endParaRPr>
          </a:p>
        </p:txBody>
      </p:sp>
      <p:sp>
        <p:nvSpPr>
          <p:cNvPr id="122" name="Rectangle 4"/>
          <p:cNvSpPr>
            <a:spLocks noChangeArrowheads="1"/>
          </p:cNvSpPr>
          <p:nvPr>
            <p:custDataLst>
              <p:tags r:id="rId29"/>
            </p:custDataLst>
          </p:nvPr>
        </p:nvSpPr>
        <p:spPr bwMode="auto">
          <a:xfrm>
            <a:off x="152400" y="1269697"/>
            <a:ext cx="762000"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latin typeface="Calibri"/>
              </a:rPr>
              <a:t>inst</a:t>
            </a:r>
            <a:br>
              <a:rPr lang="en-US" sz="2400" dirty="0" smtClean="0">
                <a:solidFill>
                  <a:srgbClr val="FFFFFF"/>
                </a:solidFill>
                <a:latin typeface="Calibri"/>
              </a:rPr>
            </a:br>
            <a:r>
              <a:rPr lang="en-US" sz="2400" dirty="0" err="1" smtClean="0">
                <a:solidFill>
                  <a:srgbClr val="FFFFFF"/>
                </a:solidFill>
                <a:latin typeface="Calibri"/>
              </a:rPr>
              <a:t>mem</a:t>
            </a:r>
            <a:endParaRPr lang="en-US" sz="2400" dirty="0">
              <a:solidFill>
                <a:srgbClr val="FFFFFF"/>
              </a:solidFill>
              <a:latin typeface="Calibri"/>
            </a:endParaRPr>
          </a:p>
        </p:txBody>
      </p:sp>
      <p:sp>
        <p:nvSpPr>
          <p:cNvPr id="123" name="Rectangle 19"/>
          <p:cNvSpPr>
            <a:spLocks noChangeArrowheads="1"/>
          </p:cNvSpPr>
          <p:nvPr>
            <p:custDataLst>
              <p:tags r:id="rId30"/>
            </p:custDataLst>
          </p:nvPr>
        </p:nvSpPr>
        <p:spPr bwMode="auto">
          <a:xfrm>
            <a:off x="8229601" y="1803094"/>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grpSp>
        <p:nvGrpSpPr>
          <p:cNvPr id="2" name="Group 110"/>
          <p:cNvGrpSpPr/>
          <p:nvPr>
            <p:custDataLst>
              <p:tags r:id="rId31"/>
            </p:custDataLst>
          </p:nvPr>
        </p:nvGrpSpPr>
        <p:grpSpPr>
          <a:xfrm>
            <a:off x="1752600" y="1422096"/>
            <a:ext cx="762001" cy="1295400"/>
            <a:chOff x="2590798" y="914401"/>
            <a:chExt cx="762001" cy="1295400"/>
          </a:xfrm>
          <a:noFill/>
        </p:grpSpPr>
        <p:sp>
          <p:nvSpPr>
            <p:cNvPr id="125" name="Rectangle 22"/>
            <p:cNvSpPr>
              <a:spLocks noChangeArrowheads="1"/>
            </p:cNvSpPr>
            <p:nvPr>
              <p:custDataLst>
                <p:tags r:id="rId71"/>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rgbClr val="FFFFFF"/>
                </a:solidFill>
                <a:latin typeface="Calibri"/>
              </a:endParaRPr>
            </a:p>
          </p:txBody>
        </p:sp>
        <p:sp>
          <p:nvSpPr>
            <p:cNvPr id="126" name="TextBox 125"/>
            <p:cNvSpPr txBox="1"/>
            <p:nvPr>
              <p:custDataLst>
                <p:tags r:id="rId72"/>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rgbClr val="FFFFFF"/>
                  </a:solidFill>
                  <a:latin typeface="Calibri"/>
                </a:rPr>
                <a:t>D</a:t>
              </a:r>
            </a:p>
          </p:txBody>
        </p:sp>
        <p:sp>
          <p:nvSpPr>
            <p:cNvPr id="127" name="TextBox 126"/>
            <p:cNvSpPr txBox="1"/>
            <p:nvPr>
              <p:custDataLst>
                <p:tags r:id="rId73"/>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latin typeface="Calibri"/>
                </a:rPr>
                <a:t>B</a:t>
              </a:r>
            </a:p>
          </p:txBody>
        </p:sp>
        <p:sp>
          <p:nvSpPr>
            <p:cNvPr id="128" name="TextBox 127"/>
            <p:cNvSpPr txBox="1"/>
            <p:nvPr>
              <p:custDataLst>
                <p:tags r:id="rId74"/>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latin typeface="Calibri"/>
                </a:rPr>
                <a:t>A</a:t>
              </a:r>
            </a:p>
          </p:txBody>
        </p:sp>
      </p:grpSp>
      <p:sp>
        <p:nvSpPr>
          <p:cNvPr id="129" name="Rectangle 19"/>
          <p:cNvSpPr>
            <a:spLocks noChangeArrowheads="1"/>
          </p:cNvSpPr>
          <p:nvPr>
            <p:custDataLst>
              <p:tags r:id="rId32"/>
            </p:custDataLst>
          </p:nvPr>
        </p:nvSpPr>
        <p:spPr bwMode="auto">
          <a:xfrm>
            <a:off x="3962400" y="1955497"/>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30" name="Rectangle 19"/>
          <p:cNvSpPr>
            <a:spLocks noChangeArrowheads="1"/>
          </p:cNvSpPr>
          <p:nvPr>
            <p:custDataLst>
              <p:tags r:id="rId33"/>
            </p:custDataLst>
          </p:nvPr>
        </p:nvSpPr>
        <p:spPr bwMode="auto">
          <a:xfrm>
            <a:off x="3962400" y="1117297"/>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31" name="Line 43"/>
          <p:cNvSpPr>
            <a:spLocks noChangeShapeType="1"/>
          </p:cNvSpPr>
          <p:nvPr>
            <p:custDataLst>
              <p:tags r:id="rId34"/>
            </p:custDataLst>
          </p:nvPr>
        </p:nvSpPr>
        <p:spPr bwMode="auto">
          <a:xfrm flipV="1">
            <a:off x="3124200" y="1650697"/>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2" name="Line 43"/>
          <p:cNvSpPr>
            <a:spLocks noChangeShapeType="1"/>
          </p:cNvSpPr>
          <p:nvPr>
            <p:custDataLst>
              <p:tags r:id="rId35"/>
            </p:custDataLst>
          </p:nvPr>
        </p:nvSpPr>
        <p:spPr bwMode="auto">
          <a:xfrm flipV="1">
            <a:off x="3352800" y="2260296"/>
            <a:ext cx="6096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3" name="Line 43"/>
          <p:cNvSpPr>
            <a:spLocks noChangeShapeType="1"/>
          </p:cNvSpPr>
          <p:nvPr>
            <p:custDataLst>
              <p:tags r:id="rId36"/>
            </p:custDataLst>
          </p:nvPr>
        </p:nvSpPr>
        <p:spPr bwMode="auto">
          <a:xfrm flipV="1">
            <a:off x="3581400" y="2031696"/>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5" name="Line 43"/>
          <p:cNvSpPr>
            <a:spLocks noChangeShapeType="1"/>
          </p:cNvSpPr>
          <p:nvPr>
            <p:custDataLst>
              <p:tags r:id="rId37"/>
            </p:custDataLst>
          </p:nvPr>
        </p:nvSpPr>
        <p:spPr bwMode="auto">
          <a:xfrm>
            <a:off x="3124200" y="2488895"/>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6" name="Line 43"/>
          <p:cNvSpPr>
            <a:spLocks noChangeShapeType="1"/>
          </p:cNvSpPr>
          <p:nvPr>
            <p:custDataLst>
              <p:tags r:id="rId38"/>
            </p:custDataLst>
          </p:nvPr>
        </p:nvSpPr>
        <p:spPr bwMode="auto">
          <a:xfrm flipH="1" flipV="1">
            <a:off x="3581400" y="888697"/>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37" name="Line 43"/>
          <p:cNvSpPr>
            <a:spLocks noChangeShapeType="1"/>
          </p:cNvSpPr>
          <p:nvPr>
            <p:custDataLst>
              <p:tags r:id="rId39"/>
            </p:custDataLst>
          </p:nvPr>
        </p:nvSpPr>
        <p:spPr bwMode="auto">
          <a:xfrm flipH="1">
            <a:off x="6096000" y="888697"/>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38" name="Line 43"/>
          <p:cNvSpPr>
            <a:spLocks noChangeShapeType="1"/>
          </p:cNvSpPr>
          <p:nvPr>
            <p:custDataLst>
              <p:tags r:id="rId40"/>
            </p:custDataLst>
          </p:nvPr>
        </p:nvSpPr>
        <p:spPr bwMode="auto">
          <a:xfrm flipV="1">
            <a:off x="3352800" y="1422097"/>
            <a:ext cx="6096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41" name="Line 43"/>
          <p:cNvSpPr>
            <a:spLocks noChangeShapeType="1"/>
          </p:cNvSpPr>
          <p:nvPr>
            <p:custDataLst>
              <p:tags r:id="rId41"/>
            </p:custDataLst>
          </p:nvPr>
        </p:nvSpPr>
        <p:spPr bwMode="auto">
          <a:xfrm flipV="1">
            <a:off x="3581400" y="888695"/>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2" name="Line 43"/>
          <p:cNvSpPr>
            <a:spLocks noChangeShapeType="1"/>
          </p:cNvSpPr>
          <p:nvPr>
            <p:custDataLst>
              <p:tags r:id="rId42"/>
            </p:custDataLst>
          </p:nvPr>
        </p:nvSpPr>
        <p:spPr bwMode="auto">
          <a:xfrm flipV="1">
            <a:off x="3581400" y="1193497"/>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43" name="Line 43"/>
          <p:cNvSpPr>
            <a:spLocks noChangeShapeType="1"/>
          </p:cNvSpPr>
          <p:nvPr>
            <p:custDataLst>
              <p:tags r:id="rId43"/>
            </p:custDataLst>
          </p:nvPr>
        </p:nvSpPr>
        <p:spPr bwMode="auto">
          <a:xfrm>
            <a:off x="8458201" y="2488894"/>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4" name="Line 43"/>
          <p:cNvSpPr>
            <a:spLocks noChangeShapeType="1"/>
          </p:cNvSpPr>
          <p:nvPr>
            <p:custDataLst>
              <p:tags r:id="rId44"/>
            </p:custDataLst>
          </p:nvPr>
        </p:nvSpPr>
        <p:spPr bwMode="auto">
          <a:xfrm>
            <a:off x="8839200" y="736297"/>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5" name="Line 43"/>
          <p:cNvSpPr>
            <a:spLocks noChangeShapeType="1"/>
          </p:cNvSpPr>
          <p:nvPr>
            <p:custDataLst>
              <p:tags r:id="rId45"/>
            </p:custDataLst>
          </p:nvPr>
        </p:nvSpPr>
        <p:spPr bwMode="auto">
          <a:xfrm flipH="1" flipV="1">
            <a:off x="1523999" y="736297"/>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6" name="Line 43"/>
          <p:cNvSpPr>
            <a:spLocks noChangeShapeType="1"/>
          </p:cNvSpPr>
          <p:nvPr>
            <p:custDataLst>
              <p:tags r:id="rId46"/>
            </p:custDataLst>
          </p:nvPr>
        </p:nvSpPr>
        <p:spPr bwMode="auto">
          <a:xfrm flipV="1">
            <a:off x="3352800" y="736297"/>
            <a:ext cx="0" cy="15240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47" name="Line 43"/>
          <p:cNvSpPr>
            <a:spLocks noChangeShapeType="1"/>
          </p:cNvSpPr>
          <p:nvPr>
            <p:custDataLst>
              <p:tags r:id="rId47"/>
            </p:custDataLst>
          </p:nvPr>
        </p:nvSpPr>
        <p:spPr bwMode="auto">
          <a:xfrm flipH="1">
            <a:off x="1524000" y="736297"/>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8" name="Line 43"/>
          <p:cNvSpPr>
            <a:spLocks noChangeShapeType="1"/>
          </p:cNvSpPr>
          <p:nvPr>
            <p:custDataLst>
              <p:tags r:id="rId48"/>
            </p:custDataLst>
          </p:nvPr>
        </p:nvSpPr>
        <p:spPr bwMode="auto">
          <a:xfrm>
            <a:off x="1524000" y="2031697"/>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93" name="Line 8"/>
          <p:cNvSpPr>
            <a:spLocks noChangeShapeType="1"/>
          </p:cNvSpPr>
          <p:nvPr>
            <p:custDataLst>
              <p:tags r:id="rId49"/>
            </p:custDataLst>
          </p:nvPr>
        </p:nvSpPr>
        <p:spPr bwMode="auto">
          <a:xfrm>
            <a:off x="304800" y="2184097"/>
            <a:ext cx="0" cy="6096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solidFill>
                <a:srgbClr val="000000"/>
              </a:solidFill>
              <a:latin typeface="Calibri"/>
            </a:endParaRPr>
          </a:p>
        </p:txBody>
      </p:sp>
      <p:sp>
        <p:nvSpPr>
          <p:cNvPr id="94" name="Text Box 11"/>
          <p:cNvSpPr txBox="1">
            <a:spLocks noChangeArrowheads="1"/>
          </p:cNvSpPr>
          <p:nvPr>
            <p:custDataLst>
              <p:tags r:id="rId50"/>
            </p:custDataLst>
          </p:nvPr>
        </p:nvSpPr>
        <p:spPr bwMode="auto">
          <a:xfrm>
            <a:off x="76200" y="2793697"/>
            <a:ext cx="457200" cy="294620"/>
          </a:xfrm>
          <a:prstGeom prst="rect">
            <a:avLst/>
          </a:prstGeom>
          <a:no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95" name="Line 21"/>
          <p:cNvSpPr>
            <a:spLocks noChangeShapeType="1"/>
          </p:cNvSpPr>
          <p:nvPr>
            <p:custDataLst>
              <p:tags r:id="rId51"/>
            </p:custDataLst>
          </p:nvPr>
        </p:nvSpPr>
        <p:spPr bwMode="auto">
          <a:xfrm>
            <a:off x="304800" y="3098496"/>
            <a:ext cx="0" cy="6096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96" name="Line 18"/>
          <p:cNvSpPr>
            <a:spLocks noChangeShapeType="1"/>
          </p:cNvSpPr>
          <p:nvPr>
            <p:custDataLst>
              <p:tags r:id="rId52"/>
            </p:custDataLst>
          </p:nvPr>
        </p:nvSpPr>
        <p:spPr bwMode="auto">
          <a:xfrm flipV="1">
            <a:off x="304800" y="2488896"/>
            <a:ext cx="152400" cy="3"/>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solidFill>
                <a:srgbClr val="000000"/>
              </a:solidFill>
              <a:latin typeface="Calibri"/>
            </a:endParaRPr>
          </a:p>
        </p:txBody>
      </p:sp>
      <p:grpSp>
        <p:nvGrpSpPr>
          <p:cNvPr id="97" name="Group 96"/>
          <p:cNvGrpSpPr/>
          <p:nvPr>
            <p:custDataLst>
              <p:tags r:id="rId53"/>
            </p:custDataLst>
          </p:nvPr>
        </p:nvGrpSpPr>
        <p:grpSpPr>
          <a:xfrm>
            <a:off x="457200" y="2260297"/>
            <a:ext cx="304800" cy="457200"/>
            <a:chOff x="868680" y="2971800"/>
            <a:chExt cx="304800" cy="304800"/>
          </a:xfrm>
          <a:noFill/>
        </p:grpSpPr>
        <p:sp>
          <p:nvSpPr>
            <p:cNvPr id="98" name="Freeform 97"/>
            <p:cNvSpPr/>
            <p:nvPr>
              <p:custDataLst>
                <p:tags r:id="rId69"/>
              </p:custDataLst>
            </p:nvPr>
          </p:nvSpPr>
          <p:spPr>
            <a:xfrm>
              <a:off x="86868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grpFill/>
            <a:ln w="254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99" name="Text Box 11"/>
            <p:cNvSpPr txBox="1">
              <a:spLocks noChangeArrowheads="1"/>
            </p:cNvSpPr>
            <p:nvPr>
              <p:custDataLst>
                <p:tags r:id="rId70"/>
              </p:custDataLst>
            </p:nvPr>
          </p:nvSpPr>
          <p:spPr bwMode="auto">
            <a:xfrm>
              <a:off x="960121" y="3002753"/>
              <a:ext cx="152400" cy="228600"/>
            </a:xfrm>
            <a:prstGeom prst="rect">
              <a:avLst/>
            </a:prstGeom>
            <a:grpFill/>
            <a:ln w="25400" algn="ctr">
              <a:noFill/>
              <a:miter lim="800000"/>
              <a:headEnd/>
              <a:tailEnd/>
            </a:ln>
            <a:effectLst/>
          </p:spPr>
          <p:txBody>
            <a:bodyPr wrap="none" lIns="0" tIns="0" rIns="0" bIns="0" anchor="ctr" anchorCtr="1">
              <a:noAutofit/>
            </a:bodyPr>
            <a:lstStyle/>
            <a:p>
              <a:pPr algn="ctr">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00" name="Line 18"/>
          <p:cNvSpPr>
            <a:spLocks noChangeShapeType="1"/>
          </p:cNvSpPr>
          <p:nvPr>
            <p:custDataLst>
              <p:tags r:id="rId54"/>
            </p:custDataLst>
          </p:nvPr>
        </p:nvSpPr>
        <p:spPr bwMode="auto">
          <a:xfrm>
            <a:off x="762001" y="2488897"/>
            <a:ext cx="1524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01" name="Rectangle 19"/>
          <p:cNvSpPr>
            <a:spLocks noChangeArrowheads="1"/>
          </p:cNvSpPr>
          <p:nvPr>
            <p:custDataLst>
              <p:tags r:id="rId55"/>
            </p:custDataLst>
          </p:nvPr>
        </p:nvSpPr>
        <p:spPr bwMode="auto">
          <a:xfrm rot="10800000">
            <a:off x="457200" y="3200400"/>
            <a:ext cx="152399" cy="9144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02" name="Line 21"/>
          <p:cNvSpPr>
            <a:spLocks noChangeShapeType="1"/>
          </p:cNvSpPr>
          <p:nvPr>
            <p:custDataLst>
              <p:tags r:id="rId56"/>
            </p:custDataLst>
          </p:nvPr>
        </p:nvSpPr>
        <p:spPr bwMode="auto">
          <a:xfrm>
            <a:off x="914400" y="2488897"/>
            <a:ext cx="1" cy="83820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03" name="Line 21"/>
          <p:cNvSpPr>
            <a:spLocks noChangeShapeType="1"/>
          </p:cNvSpPr>
          <p:nvPr>
            <p:custDataLst>
              <p:tags r:id="rId57"/>
            </p:custDataLst>
          </p:nvPr>
        </p:nvSpPr>
        <p:spPr bwMode="auto">
          <a:xfrm flipV="1">
            <a:off x="609602" y="3327098"/>
            <a:ext cx="304798" cy="3"/>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4" name="Line 21"/>
          <p:cNvSpPr>
            <a:spLocks noChangeShapeType="1"/>
          </p:cNvSpPr>
          <p:nvPr>
            <p:custDataLst>
              <p:tags r:id="rId58"/>
            </p:custDataLst>
          </p:nvPr>
        </p:nvSpPr>
        <p:spPr bwMode="auto">
          <a:xfrm>
            <a:off x="304800" y="3708097"/>
            <a:ext cx="152400" cy="1"/>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05" name="Line 21"/>
          <p:cNvSpPr>
            <a:spLocks noChangeShapeType="1"/>
          </p:cNvSpPr>
          <p:nvPr>
            <p:custDataLst>
              <p:tags r:id="rId59"/>
            </p:custDataLst>
          </p:nvPr>
        </p:nvSpPr>
        <p:spPr bwMode="auto">
          <a:xfrm>
            <a:off x="609602" y="35556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6" name="Line 21"/>
          <p:cNvSpPr>
            <a:spLocks noChangeShapeType="1"/>
          </p:cNvSpPr>
          <p:nvPr>
            <p:custDataLst>
              <p:tags r:id="rId60"/>
            </p:custDataLst>
          </p:nvPr>
        </p:nvSpPr>
        <p:spPr bwMode="auto">
          <a:xfrm>
            <a:off x="609602" y="37842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7" name="Line 21"/>
          <p:cNvSpPr>
            <a:spLocks noChangeShapeType="1"/>
          </p:cNvSpPr>
          <p:nvPr>
            <p:custDataLst>
              <p:tags r:id="rId61"/>
            </p:custDataLst>
          </p:nvPr>
        </p:nvSpPr>
        <p:spPr bwMode="auto">
          <a:xfrm>
            <a:off x="609602" y="40128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8" name="Text Box 11"/>
          <p:cNvSpPr txBox="1">
            <a:spLocks noChangeArrowheads="1"/>
          </p:cNvSpPr>
          <p:nvPr>
            <p:custDataLst>
              <p:tags r:id="rId62"/>
            </p:custDataLst>
          </p:nvPr>
        </p:nvSpPr>
        <p:spPr bwMode="auto">
          <a:xfrm rot="16200000">
            <a:off x="876302" y="1993594"/>
            <a:ext cx="685800"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09" name="Line 18"/>
          <p:cNvSpPr>
            <a:spLocks noChangeShapeType="1"/>
          </p:cNvSpPr>
          <p:nvPr>
            <p:custDataLst>
              <p:tags r:id="rId63"/>
            </p:custDataLst>
          </p:nvPr>
        </p:nvSpPr>
        <p:spPr bwMode="auto">
          <a:xfrm>
            <a:off x="914401" y="2031697"/>
            <a:ext cx="152400" cy="0"/>
          </a:xfrm>
          <a:prstGeom prst="line">
            <a:avLst/>
          </a:prstGeom>
          <a:noFill/>
          <a:ln w="25400" cap="sq">
            <a:solidFill>
              <a:schemeClr val="bg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59" name="TextBox 158"/>
          <p:cNvSpPr txBox="1"/>
          <p:nvPr/>
        </p:nvSpPr>
        <p:spPr>
          <a:xfrm>
            <a:off x="713557" y="3657600"/>
            <a:ext cx="1496243" cy="400110"/>
          </a:xfrm>
          <a:prstGeom prst="rect">
            <a:avLst/>
          </a:prstGeom>
          <a:noFill/>
        </p:spPr>
        <p:txBody>
          <a:bodyPr wrap="none" rtlCol="0">
            <a:spAutoFit/>
          </a:bodyPr>
          <a:lstStyle/>
          <a:p>
            <a:r>
              <a:rPr lang="en-US" sz="2000" dirty="0" smtClean="0">
                <a:solidFill>
                  <a:srgbClr val="FFFFFF"/>
                </a:solidFill>
              </a:rPr>
              <a:t>New PC = 1C</a:t>
            </a:r>
          </a:p>
        </p:txBody>
      </p:sp>
      <p:grpSp>
        <p:nvGrpSpPr>
          <p:cNvPr id="163" name="Group 162"/>
          <p:cNvGrpSpPr/>
          <p:nvPr/>
        </p:nvGrpSpPr>
        <p:grpSpPr>
          <a:xfrm>
            <a:off x="609602" y="3352800"/>
            <a:ext cx="990598" cy="660098"/>
            <a:chOff x="609602" y="3352801"/>
            <a:chExt cx="990598" cy="660098"/>
          </a:xfrm>
        </p:grpSpPr>
        <p:cxnSp>
          <p:nvCxnSpPr>
            <p:cNvPr id="164" name="Straight Connector 163"/>
            <p:cNvCxnSpPr/>
            <p:nvPr/>
          </p:nvCxnSpPr>
          <p:spPr>
            <a:xfrm flipV="1">
              <a:off x="609602" y="4012897"/>
              <a:ext cx="990598" cy="2"/>
            </a:xfrm>
            <a:prstGeom prst="line">
              <a:avLst/>
            </a:prstGeom>
            <a:ln w="28575">
              <a:solidFill>
                <a:schemeClr val="accent1"/>
              </a:solidFill>
              <a:headEnd type="arrow"/>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V="1">
              <a:off x="1600200" y="3352801"/>
              <a:ext cx="0" cy="66009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10" name="Oval 109"/>
          <p:cNvSpPr/>
          <p:nvPr>
            <p:custDataLst>
              <p:tags r:id="rId64"/>
            </p:custDataLst>
          </p:nvPr>
        </p:nvSpPr>
        <p:spPr>
          <a:xfrm>
            <a:off x="1447800" y="28194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branch</a:t>
            </a:r>
            <a:br>
              <a:rPr lang="en-US" dirty="0" smtClean="0">
                <a:solidFill>
                  <a:srgbClr val="FFFFFF"/>
                </a:solidFill>
                <a:latin typeface="Calibri"/>
              </a:rPr>
            </a:br>
            <a:r>
              <a:rPr lang="en-US" dirty="0" smtClean="0">
                <a:solidFill>
                  <a:srgbClr val="FFFFFF"/>
                </a:solidFill>
                <a:latin typeface="Calibri"/>
              </a:rPr>
              <a:t>calc</a:t>
            </a:r>
            <a:endParaRPr lang="en-US" dirty="0">
              <a:solidFill>
                <a:srgbClr val="FFFFFF"/>
              </a:solidFill>
              <a:latin typeface="Calibri"/>
            </a:endParaRPr>
          </a:p>
        </p:txBody>
      </p:sp>
      <p:sp>
        <p:nvSpPr>
          <p:cNvPr id="112" name="Oval 111"/>
          <p:cNvSpPr/>
          <p:nvPr>
            <p:custDataLst>
              <p:tags r:id="rId65"/>
            </p:custDataLst>
          </p:nvPr>
        </p:nvSpPr>
        <p:spPr>
          <a:xfrm>
            <a:off x="2057400" y="32766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decide</a:t>
            </a:r>
            <a:br>
              <a:rPr lang="en-US" dirty="0" smtClean="0">
                <a:solidFill>
                  <a:srgbClr val="FFFFFF"/>
                </a:solidFill>
                <a:latin typeface="Calibri"/>
              </a:rPr>
            </a:br>
            <a:r>
              <a:rPr lang="en-US" dirty="0" smtClean="0">
                <a:solidFill>
                  <a:srgbClr val="FFFFFF"/>
                </a:solidFill>
                <a:latin typeface="Calibri"/>
              </a:rPr>
              <a:t>branch</a:t>
            </a:r>
            <a:endParaRPr lang="en-US" dirty="0">
              <a:solidFill>
                <a:srgbClr val="FFFFFF"/>
              </a:solidFill>
              <a:latin typeface="Calibri"/>
            </a:endParaRPr>
          </a:p>
        </p:txBody>
      </p:sp>
      <p:graphicFrame>
        <p:nvGraphicFramePr>
          <p:cNvPr id="113" name="Table 112"/>
          <p:cNvGraphicFramePr>
            <a:graphicFrameLocks noGrp="1"/>
          </p:cNvGraphicFramePr>
          <p:nvPr>
            <p:custDataLst>
              <p:tags r:id="rId66"/>
            </p:custDataLst>
            <p:extLst/>
          </p:nvPr>
        </p:nvGraphicFramePr>
        <p:xfrm>
          <a:off x="609600" y="4173370"/>
          <a:ext cx="8385312" cy="2532232"/>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3039567">
                  <a:extLst>
                    <a:ext uri="{9D8B030D-6E8A-4147-A177-3AD203B41FA5}">
                      <a16:colId xmlns:a16="http://schemas.microsoft.com/office/drawing/2014/main" val="20001"/>
                    </a:ext>
                  </a:extLst>
                </a:gridCol>
                <a:gridCol w="621134">
                  <a:extLst>
                    <a:ext uri="{9D8B030D-6E8A-4147-A177-3AD203B41FA5}">
                      <a16:colId xmlns:a16="http://schemas.microsoft.com/office/drawing/2014/main" val="20002"/>
                    </a:ext>
                  </a:extLst>
                </a:gridCol>
                <a:gridCol w="621134">
                  <a:extLst>
                    <a:ext uri="{9D8B030D-6E8A-4147-A177-3AD203B41FA5}">
                      <a16:colId xmlns:a16="http://schemas.microsoft.com/office/drawing/2014/main" val="20003"/>
                    </a:ext>
                  </a:extLst>
                </a:gridCol>
                <a:gridCol w="621134">
                  <a:extLst>
                    <a:ext uri="{9D8B030D-6E8A-4147-A177-3AD203B41FA5}">
                      <a16:colId xmlns:a16="http://schemas.microsoft.com/office/drawing/2014/main" val="20004"/>
                    </a:ext>
                  </a:extLst>
                </a:gridCol>
                <a:gridCol w="621134">
                  <a:extLst>
                    <a:ext uri="{9D8B030D-6E8A-4147-A177-3AD203B41FA5}">
                      <a16:colId xmlns:a16="http://schemas.microsoft.com/office/drawing/2014/main" val="20005"/>
                    </a:ext>
                  </a:extLst>
                </a:gridCol>
                <a:gridCol w="543493">
                  <a:extLst>
                    <a:ext uri="{9D8B030D-6E8A-4147-A177-3AD203B41FA5}">
                      <a16:colId xmlns:a16="http://schemas.microsoft.com/office/drawing/2014/main" val="20006"/>
                    </a:ext>
                  </a:extLst>
                </a:gridCol>
                <a:gridCol w="621134">
                  <a:extLst>
                    <a:ext uri="{9D8B030D-6E8A-4147-A177-3AD203B41FA5}">
                      <a16:colId xmlns:a16="http://schemas.microsoft.com/office/drawing/2014/main" val="20007"/>
                    </a:ext>
                  </a:extLst>
                </a:gridCol>
                <a:gridCol w="543493">
                  <a:extLst>
                    <a:ext uri="{9D8B030D-6E8A-4147-A177-3AD203B41FA5}">
                      <a16:colId xmlns:a16="http://schemas.microsoft.com/office/drawing/2014/main" val="20008"/>
                    </a:ext>
                  </a:extLst>
                </a:gridCol>
                <a:gridCol w="543489">
                  <a:extLst>
                    <a:ext uri="{9D8B030D-6E8A-4147-A177-3AD203B41FA5}">
                      <a16:colId xmlns:a16="http://schemas.microsoft.com/office/drawing/2014/main" val="20009"/>
                    </a:ext>
                  </a:extLst>
                </a:gridCol>
              </a:tblGrid>
              <a:tr h="633058">
                <a:tc>
                  <a:txBody>
                    <a:bodyPr/>
                    <a:lstStyle/>
                    <a:p>
                      <a:pPr algn="l"/>
                      <a:r>
                        <a:rPr lang="en-US" sz="2400" dirty="0" smtClean="0">
                          <a:solidFill>
                            <a:srgbClr val="00B0F0"/>
                          </a:solidFill>
                          <a:latin typeface="Consolas" charset="0"/>
                          <a:ea typeface="Consolas" charset="0"/>
                          <a:cs typeface="Consolas" charset="0"/>
                        </a:rPr>
                        <a:t>1C</a:t>
                      </a:r>
                      <a:endParaRPr lang="en-US" sz="2400" dirty="0">
                        <a:solidFill>
                          <a:srgbClr val="00B0F0"/>
                        </a:solidFill>
                        <a:latin typeface="Consolas" charset="0"/>
                        <a:ea typeface="Consolas" charset="0"/>
                        <a:cs typeface="Consolas" charset="0"/>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400" dirty="0" err="1" smtClean="0">
                          <a:solidFill>
                            <a:schemeClr val="bg1"/>
                          </a:solidFill>
                          <a:latin typeface="Consolas" charset="0"/>
                          <a:ea typeface="Consolas" charset="0"/>
                          <a:cs typeface="Consolas" charset="0"/>
                        </a:rPr>
                        <a:t>blt</a:t>
                      </a:r>
                      <a:r>
                        <a:rPr lang="en-US" sz="2400" dirty="0" smtClean="0">
                          <a:solidFill>
                            <a:schemeClr val="bg1"/>
                          </a:solidFill>
                          <a:latin typeface="Consolas" charset="0"/>
                          <a:ea typeface="Consolas" charset="0"/>
                          <a:cs typeface="Consolas" charset="0"/>
                        </a:rPr>
                        <a:t> r1, r3, Loop</a:t>
                      </a: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smtClean="0">
                          <a:solidFill>
                            <a:schemeClr val="bg1"/>
                          </a:solidFill>
                          <a:latin typeface="Calibri" charset="0"/>
                          <a:ea typeface="Calibri" charset="0"/>
                          <a:cs typeface="Calibri" charset="0"/>
                        </a:rPr>
                        <a:t>F</a:t>
                      </a:r>
                      <a:endParaRPr lang="en-US" sz="2800" dirty="0">
                        <a:solidFill>
                          <a:schemeClr val="bg1"/>
                        </a:solidFill>
                        <a:latin typeface="Calibri" charset="0"/>
                        <a:ea typeface="Calibri" charset="0"/>
                        <a:cs typeface="Calibri" charset="0"/>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solidFill>
                            <a:schemeClr val="bg1"/>
                          </a:solidFill>
                          <a:latin typeface="Calibri" charset="0"/>
                          <a:ea typeface="Calibri" charset="0"/>
                          <a:cs typeface="Calibri" charset="0"/>
                        </a:rPr>
                        <a:t>D</a:t>
                      </a: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solidFill>
                            <a:schemeClr val="bg1"/>
                          </a:solidFill>
                          <a:latin typeface="Calibri" charset="0"/>
                          <a:ea typeface="Calibri" charset="0"/>
                          <a:cs typeface="Calibri" charset="0"/>
                        </a:rPr>
                        <a:t>X</a:t>
                      </a: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33058">
                <a:tc>
                  <a:txBody>
                    <a:bodyPr/>
                    <a:lstStyle/>
                    <a:p>
                      <a:pPr algn="l"/>
                      <a:r>
                        <a:rPr lang="en-US" sz="2400" baseline="0" dirty="0" smtClean="0">
                          <a:solidFill>
                            <a:srgbClr val="00B0F0"/>
                          </a:solidFill>
                          <a:latin typeface="Consolas" charset="0"/>
                          <a:ea typeface="Consolas" charset="0"/>
                          <a:cs typeface="Consolas" charset="0"/>
                        </a:rPr>
                        <a:t>20</a:t>
                      </a:r>
                      <a:endParaRPr lang="en-US" sz="2400" baseline="0" dirty="0" smtClean="0">
                        <a:solidFill>
                          <a:srgbClr val="FF2F92"/>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solidFill>
                            <a:schemeClr val="accent1"/>
                          </a:solidFill>
                          <a:latin typeface="Consolas" charset="0"/>
                          <a:ea typeface="Consolas" charset="0"/>
                          <a:cs typeface="Consolas" charset="0"/>
                        </a:rPr>
                        <a:t>addi</a:t>
                      </a:r>
                      <a:r>
                        <a:rPr lang="en-US" sz="2400" dirty="0" smtClean="0">
                          <a:solidFill>
                            <a:schemeClr val="accent1"/>
                          </a:solidFill>
                          <a:latin typeface="Consolas" charset="0"/>
                          <a:ea typeface="Consolas" charset="0"/>
                          <a:cs typeface="Consolas" charset="0"/>
                        </a:rPr>
                        <a:t> r2,r2,2</a:t>
                      </a:r>
                      <a:endParaRPr lang="en-US" sz="2400" baseline="0" dirty="0" smtClean="0">
                        <a:solidFill>
                          <a:schemeClr val="accent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solidFill>
                            <a:schemeClr val="bg1"/>
                          </a:solidFill>
                          <a:latin typeface="Calibri" charset="0"/>
                          <a:ea typeface="Calibri" charset="0"/>
                          <a:cs typeface="Calibri" charset="0"/>
                        </a:rPr>
                        <a:t>F</a:t>
                      </a: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solidFill>
                            <a:schemeClr val="bg1"/>
                          </a:solidFill>
                          <a:latin typeface="Calibri" charset="0"/>
                          <a:ea typeface="Calibri" charset="0"/>
                          <a:cs typeface="Calibri" charset="0"/>
                        </a:rPr>
                        <a:t>D</a:t>
                      </a: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33058">
                <a:tc>
                  <a:txBody>
                    <a:bodyPr/>
                    <a:lstStyle/>
                    <a:p>
                      <a:pPr algn="l"/>
                      <a:r>
                        <a:rPr lang="en-US" sz="2400" baseline="0" dirty="0" smtClean="0">
                          <a:solidFill>
                            <a:srgbClr val="00B0F0"/>
                          </a:solidFill>
                          <a:latin typeface="Consolas" charset="0"/>
                          <a:ea typeface="Consolas" charset="0"/>
                          <a:cs typeface="Consolas" charset="0"/>
                        </a:rPr>
                        <a:t>14</a:t>
                      </a:r>
                      <a:endParaRPr lang="en-US" sz="2400" baseline="0" dirty="0" smtClean="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400" dirty="0" err="1" smtClean="0">
                          <a:solidFill>
                            <a:schemeClr val="bg1"/>
                          </a:solidFill>
                          <a:latin typeface="Consolas" charset="0"/>
                          <a:ea typeface="Consolas" charset="0"/>
                          <a:cs typeface="Consolas" charset="0"/>
                        </a:rPr>
                        <a:t>Loop:addi</a:t>
                      </a:r>
                      <a:r>
                        <a:rPr lang="en-US" sz="2400" dirty="0" smtClean="0">
                          <a:solidFill>
                            <a:schemeClr val="bg1"/>
                          </a:solidFill>
                          <a:latin typeface="Consolas" charset="0"/>
                          <a:ea typeface="Consolas" charset="0"/>
                          <a:cs typeface="Consolas" charset="0"/>
                        </a:rPr>
                        <a:t> r1,r1,1</a:t>
                      </a:r>
                      <a:endParaRPr lang="en-US" sz="2400" baseline="0" dirty="0" smtClean="0">
                        <a:solidFill>
                          <a:srgbClr val="FF2F92"/>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solidFill>
                            <a:schemeClr val="bg1"/>
                          </a:solidFill>
                          <a:latin typeface="Calibri" charset="0"/>
                          <a:ea typeface="Calibri" charset="0"/>
                          <a:cs typeface="Calibri" charset="0"/>
                        </a:rPr>
                        <a:t>F</a:t>
                      </a: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330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cxnSp>
        <p:nvCxnSpPr>
          <p:cNvPr id="114" name="Straight Arrow Connector 113"/>
          <p:cNvCxnSpPr/>
          <p:nvPr>
            <p:custDataLst>
              <p:tags r:id="rId67"/>
            </p:custDataLst>
          </p:nvPr>
        </p:nvCxnSpPr>
        <p:spPr>
          <a:xfrm>
            <a:off x="4305302" y="4105519"/>
            <a:ext cx="4689610"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custDataLst>
              <p:tags r:id="rId68"/>
            </p:custDataLst>
          </p:nvPr>
        </p:nvCxnSpPr>
        <p:spPr>
          <a:xfrm>
            <a:off x="4313982" y="4088954"/>
            <a:ext cx="0" cy="261664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2" name="Rectangle 161"/>
          <p:cNvSpPr/>
          <p:nvPr/>
        </p:nvSpPr>
        <p:spPr>
          <a:xfrm rot="21416310">
            <a:off x="109795" y="5688812"/>
            <a:ext cx="4743606" cy="646331"/>
          </a:xfrm>
          <a:prstGeom prst="rect">
            <a:avLst/>
          </a:prstGeom>
        </p:spPr>
        <p:txBody>
          <a:bodyPr wrap="none">
            <a:spAutoFit/>
          </a:bodyPr>
          <a:lstStyle/>
          <a:p>
            <a:r>
              <a:rPr lang="en-US" sz="3600" i="1" dirty="0" smtClean="0">
                <a:solidFill>
                  <a:srgbClr val="FF0000"/>
                </a:solidFill>
                <a:latin typeface="Consolas" charset="0"/>
                <a:ea typeface="Consolas" charset="0"/>
                <a:cs typeface="Consolas" charset="0"/>
              </a:rPr>
              <a:t>No </a:t>
            </a:r>
            <a:r>
              <a:rPr lang="en-US" sz="3600" i="1" dirty="0" err="1" smtClean="0">
                <a:solidFill>
                  <a:srgbClr val="FF0000"/>
                </a:solidFill>
                <a:latin typeface="Consolas" charset="0"/>
                <a:ea typeface="Consolas" charset="0"/>
                <a:cs typeface="Consolas" charset="0"/>
              </a:rPr>
              <a:t>Nop</a:t>
            </a:r>
            <a:r>
              <a:rPr lang="en-US" sz="3600" i="1" dirty="0" smtClean="0">
                <a:solidFill>
                  <a:srgbClr val="FF0000"/>
                </a:solidFill>
                <a:latin typeface="Consolas" charset="0"/>
                <a:ea typeface="Consolas" charset="0"/>
                <a:cs typeface="Consolas" charset="0"/>
              </a:rPr>
              <a:t> or Zapping!</a:t>
            </a:r>
            <a:endParaRPr lang="en-US" sz="3600" i="1" dirty="0">
              <a:solidFill>
                <a:srgbClr val="FF0000"/>
              </a:solidFill>
            </a:endParaRPr>
          </a:p>
        </p:txBody>
      </p:sp>
      <p:sp>
        <p:nvSpPr>
          <p:cNvPr id="4" name="TextBox 3"/>
          <p:cNvSpPr txBox="1"/>
          <p:nvPr/>
        </p:nvSpPr>
        <p:spPr>
          <a:xfrm>
            <a:off x="152400" y="6248400"/>
            <a:ext cx="4052497" cy="646331"/>
          </a:xfrm>
          <a:prstGeom prst="rect">
            <a:avLst/>
          </a:prstGeom>
          <a:noFill/>
        </p:spPr>
        <p:txBody>
          <a:bodyPr wrap="square" rtlCol="0">
            <a:spAutoFit/>
          </a:bodyPr>
          <a:lstStyle/>
          <a:p>
            <a:r>
              <a:rPr lang="en-US" b="1" dirty="0" smtClean="0"/>
              <a:t>Note: </a:t>
            </a:r>
            <a:r>
              <a:rPr lang="en-US" b="1" dirty="0" err="1" smtClean="0"/>
              <a:t>Insn</a:t>
            </a:r>
            <a:r>
              <a:rPr lang="en-US" b="1" dirty="0" smtClean="0"/>
              <a:t> in delay slot will </a:t>
            </a:r>
            <a:r>
              <a:rPr lang="en-US" b="1" i="1" dirty="0" smtClean="0">
                <a:solidFill>
                  <a:srgbClr val="FFFF00"/>
                </a:solidFill>
              </a:rPr>
              <a:t>always</a:t>
            </a:r>
            <a:r>
              <a:rPr lang="en-US" b="1" dirty="0" smtClean="0"/>
              <a:t> be executed whether branch take or not</a:t>
            </a:r>
            <a:endParaRPr lang="en-US" b="1" dirty="0"/>
          </a:p>
        </p:txBody>
      </p:sp>
    </p:spTree>
    <p:extLst>
      <p:ext uri="{BB962C8B-B14F-4D97-AF65-F5344CB8AC3E}">
        <p14:creationId xmlns:p14="http://schemas.microsoft.com/office/powerpoint/2010/main" val="364473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p:bldP spid="4"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lstStyle/>
          <a:p>
            <a:r>
              <a:rPr lang="en-US" dirty="0" smtClean="0"/>
              <a:t>Branch Prediction</a:t>
            </a:r>
            <a:endParaRPr lang="en-US" dirty="0"/>
          </a:p>
        </p:txBody>
      </p:sp>
      <p:sp>
        <p:nvSpPr>
          <p:cNvPr id="4" name="Content Placeholder 3"/>
          <p:cNvSpPr>
            <a:spLocks noGrp="1"/>
          </p:cNvSpPr>
          <p:nvPr>
            <p:ph idx="1"/>
            <p:custDataLst>
              <p:tags r:id="rId2"/>
            </p:custDataLst>
          </p:nvPr>
        </p:nvSpPr>
        <p:spPr/>
        <p:txBody>
          <a:bodyPr>
            <a:normAutofit/>
          </a:bodyPr>
          <a:lstStyle/>
          <a:p>
            <a:r>
              <a:rPr lang="en-US" dirty="0" smtClean="0">
                <a:solidFill>
                  <a:schemeClr val="bg1"/>
                </a:solidFill>
              </a:rPr>
              <a:t>Most processor support </a:t>
            </a:r>
            <a:r>
              <a:rPr lang="en-US" b="1" dirty="0" smtClean="0">
                <a:solidFill>
                  <a:schemeClr val="accent1"/>
                </a:solidFill>
              </a:rPr>
              <a:t>Speculative Execution</a:t>
            </a:r>
          </a:p>
          <a:p>
            <a:pPr lvl="1"/>
            <a:r>
              <a:rPr lang="en-US" i="1" dirty="0" smtClean="0"/>
              <a:t>Guess</a:t>
            </a:r>
            <a:r>
              <a:rPr lang="en-US" dirty="0" smtClean="0"/>
              <a:t> direction of the branch</a:t>
            </a:r>
          </a:p>
          <a:p>
            <a:pPr lvl="2"/>
            <a:r>
              <a:rPr lang="en-US" dirty="0" smtClean="0"/>
              <a:t>Allow instructions to move through pipeline</a:t>
            </a:r>
          </a:p>
          <a:p>
            <a:pPr lvl="2"/>
            <a:r>
              <a:rPr lang="en-US" dirty="0" smtClean="0"/>
              <a:t>Zap them later if guess turns out to be wrong</a:t>
            </a:r>
          </a:p>
          <a:p>
            <a:pPr lvl="1"/>
            <a:r>
              <a:rPr lang="en-US" dirty="0" smtClean="0"/>
              <a:t>A </a:t>
            </a:r>
            <a:r>
              <a:rPr lang="en-US" i="1" dirty="0" smtClean="0"/>
              <a:t>must </a:t>
            </a:r>
            <a:r>
              <a:rPr lang="en-US" dirty="0" smtClean="0"/>
              <a:t>for long pipelines</a:t>
            </a:r>
          </a:p>
        </p:txBody>
      </p:sp>
      <p:sp>
        <p:nvSpPr>
          <p:cNvPr id="2" name="Slide Number Placeholder 1"/>
          <p:cNvSpPr>
            <a:spLocks noGrp="1"/>
          </p:cNvSpPr>
          <p:nvPr>
            <p:ph type="sldNum" sz="quarter" idx="12"/>
          </p:nvPr>
        </p:nvSpPr>
        <p:spPr/>
        <p:txBody>
          <a:bodyPr/>
          <a:lstStyle/>
          <a:p>
            <a:fld id="{DAD0A56F-BD0F-4BDF-9912-D1E89E9626C0}" type="slidenum">
              <a:rPr lang="en-US" smtClean="0"/>
              <a:t>143</a:t>
            </a:fld>
            <a:endParaRPr lang="en-US"/>
          </a:p>
        </p:txBody>
      </p:sp>
    </p:spTree>
    <p:extLst>
      <p:ext uri="{BB962C8B-B14F-4D97-AF65-F5344CB8AC3E}">
        <p14:creationId xmlns:p14="http://schemas.microsoft.com/office/powerpoint/2010/main" val="281610176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533400"/>
          </a:xfrm>
        </p:spPr>
        <p:txBody>
          <a:bodyPr>
            <a:normAutofit fontScale="90000"/>
          </a:bodyPr>
          <a:lstStyle/>
          <a:p>
            <a:r>
              <a:rPr lang="en-US" dirty="0" smtClean="0"/>
              <a:t>Speculative Execution: Loops</a:t>
            </a:r>
            <a:endParaRPr lang="en-US" dirty="0"/>
          </a:p>
        </p:txBody>
      </p:sp>
      <p:sp>
        <p:nvSpPr>
          <p:cNvPr id="4" name="Content Placeholder 3"/>
          <p:cNvSpPr>
            <a:spLocks noGrp="1"/>
          </p:cNvSpPr>
          <p:nvPr>
            <p:ph sz="half" idx="2"/>
          </p:nvPr>
        </p:nvSpPr>
        <p:spPr>
          <a:xfrm>
            <a:off x="990600" y="762000"/>
            <a:ext cx="7239000" cy="5867400"/>
          </a:xfrm>
        </p:spPr>
        <p:txBody>
          <a:bodyPr>
            <a:normAutofit/>
          </a:bodyPr>
          <a:lstStyle/>
          <a:p>
            <a:r>
              <a:rPr lang="en-US" dirty="0" smtClean="0"/>
              <a:t>Pipeline so far</a:t>
            </a:r>
          </a:p>
          <a:p>
            <a:pPr lvl="1"/>
            <a:r>
              <a:rPr lang="en-US" dirty="0" smtClean="0"/>
              <a:t>“Guess” (predict) that the branch will </a:t>
            </a:r>
            <a:r>
              <a:rPr lang="en-US" dirty="0" smtClean="0">
                <a:solidFill>
                  <a:srgbClr val="00F6FF"/>
                </a:solidFill>
              </a:rPr>
              <a:t>not</a:t>
            </a:r>
            <a:r>
              <a:rPr lang="en-US" dirty="0" smtClean="0"/>
              <a:t> be taken</a:t>
            </a:r>
          </a:p>
          <a:p>
            <a:endParaRPr lang="en-US" dirty="0"/>
          </a:p>
          <a:p>
            <a:r>
              <a:rPr lang="en-US" dirty="0" smtClean="0"/>
              <a:t>We can do better!  </a:t>
            </a:r>
          </a:p>
          <a:p>
            <a:pPr lvl="1"/>
            <a:r>
              <a:rPr lang="en-US" dirty="0" smtClean="0"/>
              <a:t>Make prediction based on last branch</a:t>
            </a:r>
          </a:p>
          <a:p>
            <a:pPr lvl="1"/>
            <a:r>
              <a:rPr lang="en-US" dirty="0" smtClean="0"/>
              <a:t>Predict “</a:t>
            </a:r>
            <a:r>
              <a:rPr lang="en-US" dirty="0" smtClean="0">
                <a:solidFill>
                  <a:srgbClr val="00F6FF"/>
                </a:solidFill>
              </a:rPr>
              <a:t>take branch</a:t>
            </a:r>
            <a:r>
              <a:rPr lang="en-US" dirty="0" smtClean="0"/>
              <a:t>” if last branch “</a:t>
            </a:r>
            <a:r>
              <a:rPr lang="en-US" dirty="0" smtClean="0">
                <a:solidFill>
                  <a:srgbClr val="00F6FF"/>
                </a:solidFill>
              </a:rPr>
              <a:t>taken</a:t>
            </a:r>
            <a:r>
              <a:rPr lang="en-US" dirty="0" smtClean="0"/>
              <a:t>”</a:t>
            </a:r>
          </a:p>
          <a:p>
            <a:pPr lvl="1"/>
            <a:r>
              <a:rPr lang="en-US" dirty="0" smtClean="0"/>
              <a:t>Or Predict “</a:t>
            </a:r>
            <a:r>
              <a:rPr lang="en-US" dirty="0" smtClean="0">
                <a:solidFill>
                  <a:srgbClr val="00F6FF"/>
                </a:solidFill>
              </a:rPr>
              <a:t>do not take branch</a:t>
            </a:r>
            <a:r>
              <a:rPr lang="en-US" dirty="0" smtClean="0"/>
              <a:t>” if last branch “</a:t>
            </a:r>
            <a:r>
              <a:rPr lang="en-US" dirty="0" smtClean="0">
                <a:solidFill>
                  <a:srgbClr val="00F6FF"/>
                </a:solidFill>
              </a:rPr>
              <a:t>not taken</a:t>
            </a:r>
            <a:r>
              <a:rPr lang="en-US" dirty="0" smtClean="0"/>
              <a:t>”</a:t>
            </a:r>
          </a:p>
          <a:p>
            <a:pPr lvl="1"/>
            <a:endParaRPr lang="en-US" dirty="0"/>
          </a:p>
          <a:p>
            <a:pPr lvl="1"/>
            <a:r>
              <a:rPr lang="en-US" dirty="0" smtClean="0"/>
              <a:t>Need one bit to keep track of last branch</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8177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Speculative Execution: Loops</a:t>
            </a:r>
            <a:endParaRPr lang="en-US" dirty="0"/>
          </a:p>
        </p:txBody>
      </p:sp>
      <p:sp>
        <p:nvSpPr>
          <p:cNvPr id="4" name="Content Placeholder 3"/>
          <p:cNvSpPr>
            <a:spLocks noGrp="1"/>
          </p:cNvSpPr>
          <p:nvPr>
            <p:ph sz="half" idx="2"/>
          </p:nvPr>
        </p:nvSpPr>
        <p:spPr>
          <a:xfrm>
            <a:off x="4876800" y="838200"/>
            <a:ext cx="4038600" cy="5867400"/>
          </a:xfrm>
        </p:spPr>
        <p:txBody>
          <a:bodyPr>
            <a:normAutofit/>
          </a:bodyPr>
          <a:lstStyle/>
          <a:p>
            <a:r>
              <a:rPr lang="en-US" dirty="0" smtClean="0"/>
              <a:t>While (r3 ≠ 0) {…. r3--;}</a:t>
            </a:r>
          </a:p>
          <a:p>
            <a:r>
              <a:rPr lang="en-US" dirty="0" smtClean="0">
                <a:solidFill>
                  <a:srgbClr val="00F6FF"/>
                </a:solidFill>
              </a:rPr>
              <a:t>Top</a:t>
            </a:r>
            <a:r>
              <a:rPr lang="en-US" dirty="0" smtClean="0"/>
              <a:t>:	BEQZ r3, </a:t>
            </a:r>
            <a:r>
              <a:rPr lang="en-US" dirty="0" smtClean="0">
                <a:solidFill>
                  <a:srgbClr val="00F6FF"/>
                </a:solidFill>
              </a:rPr>
              <a:t>End</a:t>
            </a:r>
          </a:p>
          <a:p>
            <a:r>
              <a:rPr lang="en-US" dirty="0"/>
              <a:t>	</a:t>
            </a:r>
            <a:endParaRPr lang="en-US" dirty="0" smtClean="0"/>
          </a:p>
          <a:p>
            <a:r>
              <a:rPr lang="en-US" dirty="0"/>
              <a:t>	</a:t>
            </a:r>
            <a:r>
              <a:rPr lang="en-US" dirty="0" smtClean="0"/>
              <a:t>J </a:t>
            </a:r>
            <a:r>
              <a:rPr lang="en-US" dirty="0" smtClean="0">
                <a:solidFill>
                  <a:srgbClr val="00F6FF"/>
                </a:solidFill>
              </a:rPr>
              <a:t>Top</a:t>
            </a:r>
            <a:endParaRPr lang="en-US" dirty="0">
              <a:solidFill>
                <a:srgbClr val="00F6FF"/>
              </a:solidFill>
            </a:endParaRPr>
          </a:p>
          <a:p>
            <a:r>
              <a:rPr lang="en-US" dirty="0" smtClean="0">
                <a:solidFill>
                  <a:srgbClr val="00F6FF"/>
                </a:solidFill>
              </a:rPr>
              <a:t>End</a:t>
            </a:r>
            <a:r>
              <a:rPr lang="en-US" dirty="0" smtClean="0"/>
              <a:t>: </a:t>
            </a:r>
          </a:p>
          <a:p>
            <a:endParaRPr lang="en-US" dirty="0" smtClean="0"/>
          </a:p>
          <a:p>
            <a:r>
              <a:rPr lang="en-US" dirty="0"/>
              <a:t>While (r3 ≠ 0) {…. r3--;}</a:t>
            </a:r>
          </a:p>
          <a:p>
            <a:r>
              <a:rPr lang="en-US" dirty="0" smtClean="0">
                <a:solidFill>
                  <a:srgbClr val="00F6FF"/>
                </a:solidFill>
              </a:rPr>
              <a:t>Top2</a:t>
            </a:r>
            <a:r>
              <a:rPr lang="en-US" dirty="0" smtClean="0"/>
              <a:t>:</a:t>
            </a:r>
            <a:r>
              <a:rPr lang="en-US" dirty="0"/>
              <a:t>	BEQZ r3, </a:t>
            </a:r>
            <a:r>
              <a:rPr lang="en-US" dirty="0" smtClean="0">
                <a:solidFill>
                  <a:srgbClr val="00F6FF"/>
                </a:solidFill>
              </a:rPr>
              <a:t>End2</a:t>
            </a:r>
            <a:endParaRPr lang="en-US" dirty="0">
              <a:solidFill>
                <a:srgbClr val="00F6FF"/>
              </a:solidFill>
            </a:endParaRPr>
          </a:p>
          <a:p>
            <a:r>
              <a:rPr lang="en-US" dirty="0"/>
              <a:t>	</a:t>
            </a:r>
          </a:p>
          <a:p>
            <a:r>
              <a:rPr lang="en-US" dirty="0"/>
              <a:t>	J </a:t>
            </a:r>
            <a:r>
              <a:rPr lang="en-US" dirty="0">
                <a:solidFill>
                  <a:srgbClr val="00F6FF"/>
                </a:solidFill>
              </a:rPr>
              <a:t>Top</a:t>
            </a:r>
          </a:p>
          <a:p>
            <a:r>
              <a:rPr lang="en-US" dirty="0" smtClean="0">
                <a:solidFill>
                  <a:srgbClr val="00F6FF"/>
                </a:solidFill>
              </a:rPr>
              <a:t>End2</a:t>
            </a:r>
            <a:r>
              <a:rPr lang="en-US" dirty="0" smtClean="0"/>
              <a:t>: </a:t>
            </a:r>
            <a:endParaRPr lang="en-US" dirty="0"/>
          </a:p>
          <a:p>
            <a:endParaRPr lang="en-US" dirty="0"/>
          </a:p>
          <a:p>
            <a:endParaRPr lang="en-US" dirty="0"/>
          </a:p>
        </p:txBody>
      </p:sp>
      <p:sp>
        <p:nvSpPr>
          <p:cNvPr id="25" name="Freeform 24"/>
          <p:cNvSpPr/>
          <p:nvPr/>
        </p:nvSpPr>
        <p:spPr>
          <a:xfrm>
            <a:off x="5710335" y="2002908"/>
            <a:ext cx="1287624" cy="130692"/>
          </a:xfrm>
          <a:custGeom>
            <a:avLst/>
            <a:gdLst>
              <a:gd name="connsiteX0" fmla="*/ 0 w 1287624"/>
              <a:gd name="connsiteY0" fmla="*/ 112031 h 130692"/>
              <a:gd name="connsiteX1" fmla="*/ 205273 w 1287624"/>
              <a:gd name="connsiteY1" fmla="*/ 18724 h 130692"/>
              <a:gd name="connsiteX2" fmla="*/ 429208 w 1287624"/>
              <a:gd name="connsiteY2" fmla="*/ 112031 h 130692"/>
              <a:gd name="connsiteX3" fmla="*/ 671804 w 1287624"/>
              <a:gd name="connsiteY3" fmla="*/ 18724 h 130692"/>
              <a:gd name="connsiteX4" fmla="*/ 914400 w 1287624"/>
              <a:gd name="connsiteY4" fmla="*/ 112031 h 130692"/>
              <a:gd name="connsiteX5" fmla="*/ 1119673 w 1287624"/>
              <a:gd name="connsiteY5" fmla="*/ 63 h 130692"/>
              <a:gd name="connsiteX6" fmla="*/ 1287624 w 1287624"/>
              <a:gd name="connsiteY6" fmla="*/ 130692 h 13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7624" h="130692">
                <a:moveTo>
                  <a:pt x="0" y="112031"/>
                </a:moveTo>
                <a:cubicBezTo>
                  <a:pt x="66869" y="65377"/>
                  <a:pt x="133738" y="18724"/>
                  <a:pt x="205273" y="18724"/>
                </a:cubicBezTo>
                <a:cubicBezTo>
                  <a:pt x="276808" y="18724"/>
                  <a:pt x="351453" y="112031"/>
                  <a:pt x="429208" y="112031"/>
                </a:cubicBezTo>
                <a:cubicBezTo>
                  <a:pt x="506963" y="112031"/>
                  <a:pt x="590939" y="18724"/>
                  <a:pt x="671804" y="18724"/>
                </a:cubicBezTo>
                <a:cubicBezTo>
                  <a:pt x="752669" y="18724"/>
                  <a:pt x="839755" y="115141"/>
                  <a:pt x="914400" y="112031"/>
                </a:cubicBezTo>
                <a:cubicBezTo>
                  <a:pt x="989045" y="108921"/>
                  <a:pt x="1057469" y="-3047"/>
                  <a:pt x="1119673" y="63"/>
                </a:cubicBezTo>
                <a:cubicBezTo>
                  <a:pt x="1181877" y="3173"/>
                  <a:pt x="1234750" y="66932"/>
                  <a:pt x="1287624" y="130692"/>
                </a:cubicBezTo>
              </a:path>
            </a:pathLst>
          </a:custGeom>
          <a:noFill/>
          <a:ln>
            <a:solidFill>
              <a:srgbClr val="00F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2"/>
          <p:cNvSpPr>
            <a:spLocks noGrp="1"/>
          </p:cNvSpPr>
          <p:nvPr>
            <p:ph sz="half" idx="1"/>
          </p:nvPr>
        </p:nvSpPr>
        <p:spPr>
          <a:xfrm>
            <a:off x="228600" y="990600"/>
            <a:ext cx="4267200" cy="5440363"/>
          </a:xfrm>
        </p:spPr>
        <p:txBody>
          <a:bodyPr/>
          <a:lstStyle/>
          <a:p>
            <a:r>
              <a:rPr lang="en-US" dirty="0" smtClean="0"/>
              <a:t>What is accuracy of branch predictor?</a:t>
            </a:r>
            <a:endParaRPr lang="en-US" dirty="0"/>
          </a:p>
          <a:p>
            <a:r>
              <a:rPr lang="en-US" dirty="0"/>
              <a:t>Wrong twice per loop!</a:t>
            </a:r>
          </a:p>
          <a:p>
            <a:r>
              <a:rPr lang="en-US" dirty="0"/>
              <a:t>Once on loop enter and </a:t>
            </a:r>
            <a:r>
              <a:rPr lang="en-US" dirty="0" smtClean="0"/>
              <a:t>exit</a:t>
            </a:r>
            <a:endParaRPr lang="en-US" dirty="0"/>
          </a:p>
          <a:p>
            <a:r>
              <a:rPr lang="en-US" dirty="0">
                <a:solidFill>
                  <a:srgbClr val="00F6FF"/>
                </a:solidFill>
              </a:rPr>
              <a:t>We can do better with 2 </a:t>
            </a:r>
            <a:r>
              <a:rPr lang="en-US" dirty="0" smtClean="0">
                <a:solidFill>
                  <a:srgbClr val="00F6FF"/>
                </a:solidFill>
              </a:rPr>
              <a:t>bits</a:t>
            </a:r>
            <a:endParaRPr lang="en-US" dirty="0">
              <a:solidFill>
                <a:srgbClr val="00F6FF"/>
              </a:solidFill>
            </a:endParaRPr>
          </a:p>
          <a:p>
            <a:endParaRPr lang="en-US" dirty="0"/>
          </a:p>
        </p:txBody>
      </p:sp>
    </p:spTree>
    <p:extLst>
      <p:ext uri="{BB962C8B-B14F-4D97-AF65-F5344CB8AC3E}">
        <p14:creationId xmlns:p14="http://schemas.microsoft.com/office/powerpoint/2010/main" val="24015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1" grpId="0" uiExpand="1"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z="3600" dirty="0"/>
              <a:t>Speculative Execution</a:t>
            </a:r>
            <a:r>
              <a:rPr lang="en-US" sz="3600" dirty="0" smtClean="0"/>
              <a:t>: Branch Execution</a:t>
            </a:r>
            <a:endParaRPr lang="en-US" sz="3600" dirty="0"/>
          </a:p>
        </p:txBody>
      </p:sp>
      <p:sp>
        <p:nvSpPr>
          <p:cNvPr id="4" name="Oval 3"/>
          <p:cNvSpPr/>
          <p:nvPr/>
        </p:nvSpPr>
        <p:spPr>
          <a:xfrm>
            <a:off x="1600200" y="4567922"/>
            <a:ext cx="2133600" cy="1219201"/>
          </a:xfrm>
          <a:prstGeom prst="ellipse">
            <a:avLst/>
          </a:prstGeom>
          <a:noFill/>
          <a:ln w="28575">
            <a:solidFill>
              <a:srgbClr val="00F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accent1"/>
              </a:solidFill>
            </a:endParaRPr>
          </a:p>
        </p:txBody>
      </p:sp>
      <p:grpSp>
        <p:nvGrpSpPr>
          <p:cNvPr id="8" name="Group 7"/>
          <p:cNvGrpSpPr/>
          <p:nvPr/>
        </p:nvGrpSpPr>
        <p:grpSpPr>
          <a:xfrm>
            <a:off x="1600200" y="1357343"/>
            <a:ext cx="2133600" cy="1219201"/>
            <a:chOff x="2590800" y="1600200"/>
            <a:chExt cx="2133600" cy="1219201"/>
          </a:xfrm>
        </p:grpSpPr>
        <p:sp>
          <p:nvSpPr>
            <p:cNvPr id="3" name="TextBox 2"/>
            <p:cNvSpPr txBox="1"/>
            <p:nvPr/>
          </p:nvSpPr>
          <p:spPr>
            <a:xfrm>
              <a:off x="2743200" y="1961703"/>
              <a:ext cx="1905000" cy="338554"/>
            </a:xfrm>
            <a:prstGeom prst="rect">
              <a:avLst/>
            </a:prstGeom>
            <a:noFill/>
            <a:ln>
              <a:noFill/>
            </a:ln>
          </p:spPr>
          <p:txBody>
            <a:bodyPr wrap="square" rtlCol="0">
              <a:spAutoFit/>
            </a:bodyPr>
            <a:lstStyle/>
            <a:p>
              <a:r>
                <a:rPr lang="en-US" sz="1600" dirty="0" smtClean="0">
                  <a:solidFill>
                    <a:srgbClr val="00F6FF"/>
                  </a:solidFill>
                </a:rPr>
                <a:t>Predict Taken 2 (PT2)</a:t>
              </a:r>
            </a:p>
          </p:txBody>
        </p:sp>
        <p:sp>
          <p:nvSpPr>
            <p:cNvPr id="7" name="Oval 6"/>
            <p:cNvSpPr/>
            <p:nvPr/>
          </p:nvSpPr>
          <p:spPr>
            <a:xfrm>
              <a:off x="2590800" y="1600200"/>
              <a:ext cx="2133600" cy="1219201"/>
            </a:xfrm>
            <a:prstGeom prst="ellipse">
              <a:avLst/>
            </a:prstGeom>
            <a:noFill/>
            <a:ln w="28575">
              <a:solidFill>
                <a:srgbClr val="00F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accent1"/>
                </a:solidFill>
              </a:endParaRPr>
            </a:p>
          </p:txBody>
        </p:sp>
      </p:grpSp>
      <p:sp>
        <p:nvSpPr>
          <p:cNvPr id="15" name="Oval 14"/>
          <p:cNvSpPr/>
          <p:nvPr/>
        </p:nvSpPr>
        <p:spPr>
          <a:xfrm>
            <a:off x="4876800" y="1357343"/>
            <a:ext cx="2133600" cy="1219201"/>
          </a:xfrm>
          <a:prstGeom prst="ellipse">
            <a:avLst/>
          </a:prstGeom>
          <a:noFill/>
          <a:ln w="28575">
            <a:solidFill>
              <a:srgbClr val="00F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accent1"/>
              </a:solidFill>
            </a:endParaRPr>
          </a:p>
        </p:txBody>
      </p:sp>
      <p:sp>
        <p:nvSpPr>
          <p:cNvPr id="9" name="Freeform 8"/>
          <p:cNvSpPr/>
          <p:nvPr/>
        </p:nvSpPr>
        <p:spPr>
          <a:xfrm>
            <a:off x="3247053" y="1248225"/>
            <a:ext cx="2015412" cy="242857"/>
          </a:xfrm>
          <a:custGeom>
            <a:avLst/>
            <a:gdLst>
              <a:gd name="connsiteX0" fmla="*/ 0 w 2015412"/>
              <a:gd name="connsiteY0" fmla="*/ 205534 h 242857"/>
              <a:gd name="connsiteX1" fmla="*/ 1063690 w 2015412"/>
              <a:gd name="connsiteY1" fmla="*/ 261 h 242857"/>
              <a:gd name="connsiteX2" fmla="*/ 2015412 w 2015412"/>
              <a:gd name="connsiteY2" fmla="*/ 242857 h 242857"/>
            </a:gdLst>
            <a:ahLst/>
            <a:cxnLst>
              <a:cxn ang="0">
                <a:pos x="connsiteX0" y="connsiteY0"/>
              </a:cxn>
              <a:cxn ang="0">
                <a:pos x="connsiteX1" y="connsiteY1"/>
              </a:cxn>
              <a:cxn ang="0">
                <a:pos x="connsiteX2" y="connsiteY2"/>
              </a:cxn>
            </a:cxnLst>
            <a:rect l="l" t="t" r="r" b="b"/>
            <a:pathLst>
              <a:path w="2015412" h="242857">
                <a:moveTo>
                  <a:pt x="0" y="205534"/>
                </a:moveTo>
                <a:cubicBezTo>
                  <a:pt x="363894" y="99787"/>
                  <a:pt x="727788" y="-5959"/>
                  <a:pt x="1063690" y="261"/>
                </a:cubicBezTo>
                <a:cubicBezTo>
                  <a:pt x="1399592" y="6481"/>
                  <a:pt x="1707502" y="124669"/>
                  <a:pt x="2015412" y="242857"/>
                </a:cubicBezTo>
              </a:path>
            </a:pathLst>
          </a:custGeom>
          <a:noFill/>
          <a:ln w="28575">
            <a:solidFill>
              <a:srgbClr val="00F6FF"/>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276600" y="4477466"/>
            <a:ext cx="1828800" cy="242857"/>
          </a:xfrm>
          <a:custGeom>
            <a:avLst/>
            <a:gdLst>
              <a:gd name="connsiteX0" fmla="*/ 0 w 2015412"/>
              <a:gd name="connsiteY0" fmla="*/ 205534 h 242857"/>
              <a:gd name="connsiteX1" fmla="*/ 1063690 w 2015412"/>
              <a:gd name="connsiteY1" fmla="*/ 261 h 242857"/>
              <a:gd name="connsiteX2" fmla="*/ 2015412 w 2015412"/>
              <a:gd name="connsiteY2" fmla="*/ 242857 h 242857"/>
            </a:gdLst>
            <a:ahLst/>
            <a:cxnLst>
              <a:cxn ang="0">
                <a:pos x="connsiteX0" y="connsiteY0"/>
              </a:cxn>
              <a:cxn ang="0">
                <a:pos x="connsiteX1" y="connsiteY1"/>
              </a:cxn>
              <a:cxn ang="0">
                <a:pos x="connsiteX2" y="connsiteY2"/>
              </a:cxn>
            </a:cxnLst>
            <a:rect l="l" t="t" r="r" b="b"/>
            <a:pathLst>
              <a:path w="2015412" h="242857">
                <a:moveTo>
                  <a:pt x="0" y="205534"/>
                </a:moveTo>
                <a:cubicBezTo>
                  <a:pt x="363894" y="99787"/>
                  <a:pt x="727788" y="-5959"/>
                  <a:pt x="1063690" y="261"/>
                </a:cubicBezTo>
                <a:cubicBezTo>
                  <a:pt x="1399592" y="6481"/>
                  <a:pt x="1707502" y="124669"/>
                  <a:pt x="2015412" y="242857"/>
                </a:cubicBezTo>
              </a:path>
            </a:pathLst>
          </a:custGeom>
          <a:noFill/>
          <a:ln w="28575">
            <a:solidFill>
              <a:srgbClr val="00F6FF"/>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H="1" flipV="1">
            <a:off x="3276600" y="2424143"/>
            <a:ext cx="2015412" cy="242857"/>
          </a:xfrm>
          <a:custGeom>
            <a:avLst/>
            <a:gdLst>
              <a:gd name="connsiteX0" fmla="*/ 0 w 2015412"/>
              <a:gd name="connsiteY0" fmla="*/ 205534 h 242857"/>
              <a:gd name="connsiteX1" fmla="*/ 1063690 w 2015412"/>
              <a:gd name="connsiteY1" fmla="*/ 261 h 242857"/>
              <a:gd name="connsiteX2" fmla="*/ 2015412 w 2015412"/>
              <a:gd name="connsiteY2" fmla="*/ 242857 h 242857"/>
            </a:gdLst>
            <a:ahLst/>
            <a:cxnLst>
              <a:cxn ang="0">
                <a:pos x="connsiteX0" y="connsiteY0"/>
              </a:cxn>
              <a:cxn ang="0">
                <a:pos x="connsiteX1" y="connsiteY1"/>
              </a:cxn>
              <a:cxn ang="0">
                <a:pos x="connsiteX2" y="connsiteY2"/>
              </a:cxn>
            </a:cxnLst>
            <a:rect l="l" t="t" r="r" b="b"/>
            <a:pathLst>
              <a:path w="2015412" h="242857">
                <a:moveTo>
                  <a:pt x="0" y="205534"/>
                </a:moveTo>
                <a:cubicBezTo>
                  <a:pt x="363894" y="99787"/>
                  <a:pt x="727788" y="-5959"/>
                  <a:pt x="1063690" y="261"/>
                </a:cubicBezTo>
                <a:cubicBezTo>
                  <a:pt x="1399592" y="6481"/>
                  <a:pt x="1707502" y="124669"/>
                  <a:pt x="2015412" y="242857"/>
                </a:cubicBezTo>
              </a:path>
            </a:pathLst>
          </a:custGeom>
          <a:noFill/>
          <a:ln w="28575">
            <a:solidFill>
              <a:srgbClr val="00F6FF"/>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flipH="1" flipV="1">
            <a:off x="3276600" y="5674427"/>
            <a:ext cx="1842614" cy="203152"/>
          </a:xfrm>
          <a:custGeom>
            <a:avLst/>
            <a:gdLst>
              <a:gd name="connsiteX0" fmla="*/ 0 w 2015412"/>
              <a:gd name="connsiteY0" fmla="*/ 205534 h 242857"/>
              <a:gd name="connsiteX1" fmla="*/ 1063690 w 2015412"/>
              <a:gd name="connsiteY1" fmla="*/ 261 h 242857"/>
              <a:gd name="connsiteX2" fmla="*/ 2015412 w 2015412"/>
              <a:gd name="connsiteY2" fmla="*/ 242857 h 242857"/>
            </a:gdLst>
            <a:ahLst/>
            <a:cxnLst>
              <a:cxn ang="0">
                <a:pos x="connsiteX0" y="connsiteY0"/>
              </a:cxn>
              <a:cxn ang="0">
                <a:pos x="connsiteX1" y="connsiteY1"/>
              </a:cxn>
              <a:cxn ang="0">
                <a:pos x="connsiteX2" y="connsiteY2"/>
              </a:cxn>
            </a:cxnLst>
            <a:rect l="l" t="t" r="r" b="b"/>
            <a:pathLst>
              <a:path w="2015412" h="242857">
                <a:moveTo>
                  <a:pt x="0" y="205534"/>
                </a:moveTo>
                <a:cubicBezTo>
                  <a:pt x="363894" y="99787"/>
                  <a:pt x="727788" y="-5959"/>
                  <a:pt x="1063690" y="261"/>
                </a:cubicBezTo>
                <a:cubicBezTo>
                  <a:pt x="1399592" y="6481"/>
                  <a:pt x="1707502" y="124669"/>
                  <a:pt x="2015412" y="242857"/>
                </a:cubicBezTo>
              </a:path>
            </a:pathLst>
          </a:custGeom>
          <a:noFill/>
          <a:ln w="28575">
            <a:solidFill>
              <a:srgbClr val="00F6FF"/>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00000">
            <a:off x="4500435" y="3339098"/>
            <a:ext cx="1929947" cy="346787"/>
          </a:xfrm>
          <a:custGeom>
            <a:avLst/>
            <a:gdLst>
              <a:gd name="connsiteX0" fmla="*/ 0 w 2015412"/>
              <a:gd name="connsiteY0" fmla="*/ 205534 h 242857"/>
              <a:gd name="connsiteX1" fmla="*/ 1063690 w 2015412"/>
              <a:gd name="connsiteY1" fmla="*/ 261 h 242857"/>
              <a:gd name="connsiteX2" fmla="*/ 2015412 w 2015412"/>
              <a:gd name="connsiteY2" fmla="*/ 242857 h 242857"/>
            </a:gdLst>
            <a:ahLst/>
            <a:cxnLst>
              <a:cxn ang="0">
                <a:pos x="connsiteX0" y="connsiteY0"/>
              </a:cxn>
              <a:cxn ang="0">
                <a:pos x="connsiteX1" y="connsiteY1"/>
              </a:cxn>
              <a:cxn ang="0">
                <a:pos x="connsiteX2" y="connsiteY2"/>
              </a:cxn>
            </a:cxnLst>
            <a:rect l="l" t="t" r="r" b="b"/>
            <a:pathLst>
              <a:path w="2015412" h="242857">
                <a:moveTo>
                  <a:pt x="0" y="205534"/>
                </a:moveTo>
                <a:cubicBezTo>
                  <a:pt x="363894" y="99787"/>
                  <a:pt x="727788" y="-5959"/>
                  <a:pt x="1063690" y="261"/>
                </a:cubicBezTo>
                <a:cubicBezTo>
                  <a:pt x="1399592" y="6481"/>
                  <a:pt x="1707502" y="124669"/>
                  <a:pt x="2015412" y="242857"/>
                </a:cubicBezTo>
              </a:path>
            </a:pathLst>
          </a:custGeom>
          <a:noFill/>
          <a:ln w="28575">
            <a:solidFill>
              <a:srgbClr val="00F6FF"/>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5400000">
            <a:off x="5548506" y="3399813"/>
            <a:ext cx="2051377" cy="346789"/>
          </a:xfrm>
          <a:custGeom>
            <a:avLst/>
            <a:gdLst>
              <a:gd name="connsiteX0" fmla="*/ 0 w 2015412"/>
              <a:gd name="connsiteY0" fmla="*/ 205534 h 242857"/>
              <a:gd name="connsiteX1" fmla="*/ 1063690 w 2015412"/>
              <a:gd name="connsiteY1" fmla="*/ 261 h 242857"/>
              <a:gd name="connsiteX2" fmla="*/ 2015412 w 2015412"/>
              <a:gd name="connsiteY2" fmla="*/ 242857 h 242857"/>
            </a:gdLst>
            <a:ahLst/>
            <a:cxnLst>
              <a:cxn ang="0">
                <a:pos x="connsiteX0" y="connsiteY0"/>
              </a:cxn>
              <a:cxn ang="0">
                <a:pos x="connsiteX1" y="connsiteY1"/>
              </a:cxn>
              <a:cxn ang="0">
                <a:pos x="connsiteX2" y="connsiteY2"/>
              </a:cxn>
            </a:cxnLst>
            <a:rect l="l" t="t" r="r" b="b"/>
            <a:pathLst>
              <a:path w="2015412" h="242857">
                <a:moveTo>
                  <a:pt x="0" y="205534"/>
                </a:moveTo>
                <a:cubicBezTo>
                  <a:pt x="363894" y="99787"/>
                  <a:pt x="727788" y="-5959"/>
                  <a:pt x="1063690" y="261"/>
                </a:cubicBezTo>
                <a:cubicBezTo>
                  <a:pt x="1399592" y="6481"/>
                  <a:pt x="1707502" y="124669"/>
                  <a:pt x="2015412" y="242857"/>
                </a:cubicBezTo>
              </a:path>
            </a:pathLst>
          </a:custGeom>
          <a:noFill/>
          <a:ln w="28575">
            <a:solidFill>
              <a:srgbClr val="00F6FF"/>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429000" y="4114800"/>
            <a:ext cx="1676400" cy="338554"/>
          </a:xfrm>
          <a:prstGeom prst="rect">
            <a:avLst/>
          </a:prstGeom>
          <a:noFill/>
        </p:spPr>
        <p:txBody>
          <a:bodyPr wrap="square" rtlCol="0">
            <a:spAutoFit/>
          </a:bodyPr>
          <a:lstStyle/>
          <a:p>
            <a:r>
              <a:rPr lang="en-US" sz="1600" dirty="0" smtClean="0">
                <a:solidFill>
                  <a:schemeClr val="bg1"/>
                </a:solidFill>
              </a:rPr>
              <a:t>Branch Taken (T)</a:t>
            </a:r>
          </a:p>
        </p:txBody>
      </p:sp>
      <p:sp>
        <p:nvSpPr>
          <p:cNvPr id="29" name="Oval 28"/>
          <p:cNvSpPr/>
          <p:nvPr/>
        </p:nvSpPr>
        <p:spPr>
          <a:xfrm>
            <a:off x="4800600" y="4477466"/>
            <a:ext cx="2290665" cy="1389934"/>
          </a:xfrm>
          <a:prstGeom prst="ellipse">
            <a:avLst/>
          </a:prstGeom>
          <a:noFill/>
          <a:ln w="28575">
            <a:solidFill>
              <a:srgbClr val="00F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accent1"/>
              </a:solidFill>
            </a:endParaRPr>
          </a:p>
        </p:txBody>
      </p:sp>
      <p:sp>
        <p:nvSpPr>
          <p:cNvPr id="30" name="TextBox 29"/>
          <p:cNvSpPr txBox="1"/>
          <p:nvPr/>
        </p:nvSpPr>
        <p:spPr>
          <a:xfrm>
            <a:off x="5029200" y="1752600"/>
            <a:ext cx="2057400" cy="338554"/>
          </a:xfrm>
          <a:prstGeom prst="rect">
            <a:avLst/>
          </a:prstGeom>
          <a:noFill/>
          <a:ln>
            <a:noFill/>
          </a:ln>
        </p:spPr>
        <p:txBody>
          <a:bodyPr wrap="square" rtlCol="0">
            <a:spAutoFit/>
          </a:bodyPr>
          <a:lstStyle/>
          <a:p>
            <a:r>
              <a:rPr lang="en-US" sz="1600" dirty="0" smtClean="0">
                <a:solidFill>
                  <a:srgbClr val="00F6FF"/>
                </a:solidFill>
              </a:rPr>
              <a:t>Predict Taken 1 (PT1)</a:t>
            </a:r>
          </a:p>
        </p:txBody>
      </p:sp>
      <p:sp>
        <p:nvSpPr>
          <p:cNvPr id="31" name="TextBox 30"/>
          <p:cNvSpPr txBox="1"/>
          <p:nvPr/>
        </p:nvSpPr>
        <p:spPr>
          <a:xfrm>
            <a:off x="5029200" y="4876800"/>
            <a:ext cx="2057400" cy="584776"/>
          </a:xfrm>
          <a:prstGeom prst="rect">
            <a:avLst/>
          </a:prstGeom>
          <a:noFill/>
          <a:ln>
            <a:noFill/>
          </a:ln>
        </p:spPr>
        <p:txBody>
          <a:bodyPr wrap="square" rtlCol="0">
            <a:spAutoFit/>
          </a:bodyPr>
          <a:lstStyle/>
          <a:p>
            <a:r>
              <a:rPr lang="en-US" sz="1600" dirty="0" smtClean="0">
                <a:solidFill>
                  <a:srgbClr val="00F6FF"/>
                </a:solidFill>
              </a:rPr>
              <a:t>Predict Not Taken 1 (PT1)</a:t>
            </a:r>
          </a:p>
        </p:txBody>
      </p:sp>
      <p:sp>
        <p:nvSpPr>
          <p:cNvPr id="32" name="TextBox 31"/>
          <p:cNvSpPr txBox="1"/>
          <p:nvPr/>
        </p:nvSpPr>
        <p:spPr>
          <a:xfrm>
            <a:off x="1676400" y="4876800"/>
            <a:ext cx="2133600" cy="584776"/>
          </a:xfrm>
          <a:prstGeom prst="rect">
            <a:avLst/>
          </a:prstGeom>
          <a:noFill/>
          <a:ln>
            <a:noFill/>
          </a:ln>
        </p:spPr>
        <p:txBody>
          <a:bodyPr wrap="square" rtlCol="0">
            <a:spAutoFit/>
          </a:bodyPr>
          <a:lstStyle/>
          <a:p>
            <a:r>
              <a:rPr lang="en-US" sz="1600" dirty="0" smtClean="0">
                <a:solidFill>
                  <a:srgbClr val="00F6FF"/>
                </a:solidFill>
              </a:rPr>
              <a:t>Predict Not Taken 2 (PT2)</a:t>
            </a:r>
          </a:p>
        </p:txBody>
      </p:sp>
      <p:sp>
        <p:nvSpPr>
          <p:cNvPr id="33" name="TextBox 32"/>
          <p:cNvSpPr txBox="1"/>
          <p:nvPr/>
        </p:nvSpPr>
        <p:spPr>
          <a:xfrm>
            <a:off x="3276600" y="5943600"/>
            <a:ext cx="2133600" cy="338554"/>
          </a:xfrm>
          <a:prstGeom prst="rect">
            <a:avLst/>
          </a:prstGeom>
          <a:noFill/>
        </p:spPr>
        <p:txBody>
          <a:bodyPr wrap="square" rtlCol="0">
            <a:spAutoFit/>
          </a:bodyPr>
          <a:lstStyle/>
          <a:p>
            <a:r>
              <a:rPr lang="en-US" sz="1600" dirty="0" smtClean="0">
                <a:solidFill>
                  <a:schemeClr val="bg1"/>
                </a:solidFill>
              </a:rPr>
              <a:t>Branch Not Taken (NT)</a:t>
            </a:r>
          </a:p>
        </p:txBody>
      </p:sp>
      <p:sp>
        <p:nvSpPr>
          <p:cNvPr id="34" name="TextBox 33"/>
          <p:cNvSpPr txBox="1"/>
          <p:nvPr/>
        </p:nvSpPr>
        <p:spPr>
          <a:xfrm>
            <a:off x="3733800" y="3352800"/>
            <a:ext cx="1676400" cy="338554"/>
          </a:xfrm>
          <a:prstGeom prst="rect">
            <a:avLst/>
          </a:prstGeom>
          <a:noFill/>
        </p:spPr>
        <p:txBody>
          <a:bodyPr wrap="square" rtlCol="0">
            <a:spAutoFit/>
          </a:bodyPr>
          <a:lstStyle/>
          <a:p>
            <a:r>
              <a:rPr lang="en-US" sz="1600" dirty="0" smtClean="0">
                <a:solidFill>
                  <a:schemeClr val="bg1"/>
                </a:solidFill>
              </a:rPr>
              <a:t>Branch Taken (T)</a:t>
            </a:r>
          </a:p>
        </p:txBody>
      </p:sp>
      <p:sp>
        <p:nvSpPr>
          <p:cNvPr id="35" name="TextBox 34"/>
          <p:cNvSpPr txBox="1"/>
          <p:nvPr/>
        </p:nvSpPr>
        <p:spPr>
          <a:xfrm>
            <a:off x="6096000" y="3352800"/>
            <a:ext cx="2133600" cy="338554"/>
          </a:xfrm>
          <a:prstGeom prst="rect">
            <a:avLst/>
          </a:prstGeom>
          <a:noFill/>
        </p:spPr>
        <p:txBody>
          <a:bodyPr wrap="square" rtlCol="0">
            <a:spAutoFit/>
          </a:bodyPr>
          <a:lstStyle/>
          <a:p>
            <a:r>
              <a:rPr lang="en-US" sz="1600" dirty="0" smtClean="0">
                <a:solidFill>
                  <a:schemeClr val="bg1"/>
                </a:solidFill>
              </a:rPr>
              <a:t>Branch Not Taken (NT)</a:t>
            </a:r>
          </a:p>
        </p:txBody>
      </p:sp>
      <p:sp>
        <p:nvSpPr>
          <p:cNvPr id="36" name="TextBox 35"/>
          <p:cNvSpPr txBox="1"/>
          <p:nvPr/>
        </p:nvSpPr>
        <p:spPr>
          <a:xfrm>
            <a:off x="3429000" y="2667000"/>
            <a:ext cx="1676400" cy="338554"/>
          </a:xfrm>
          <a:prstGeom prst="rect">
            <a:avLst/>
          </a:prstGeom>
          <a:noFill/>
        </p:spPr>
        <p:txBody>
          <a:bodyPr wrap="square" rtlCol="0">
            <a:spAutoFit/>
          </a:bodyPr>
          <a:lstStyle/>
          <a:p>
            <a:r>
              <a:rPr lang="en-US" sz="1600" dirty="0" smtClean="0">
                <a:solidFill>
                  <a:schemeClr val="bg1"/>
                </a:solidFill>
              </a:rPr>
              <a:t>Branch Taken (T)</a:t>
            </a:r>
          </a:p>
        </p:txBody>
      </p:sp>
      <p:sp>
        <p:nvSpPr>
          <p:cNvPr id="37" name="TextBox 36"/>
          <p:cNvSpPr txBox="1"/>
          <p:nvPr/>
        </p:nvSpPr>
        <p:spPr>
          <a:xfrm>
            <a:off x="3200400" y="880646"/>
            <a:ext cx="2133600" cy="338554"/>
          </a:xfrm>
          <a:prstGeom prst="rect">
            <a:avLst/>
          </a:prstGeom>
          <a:noFill/>
        </p:spPr>
        <p:txBody>
          <a:bodyPr wrap="square" rtlCol="0">
            <a:spAutoFit/>
          </a:bodyPr>
          <a:lstStyle/>
          <a:p>
            <a:r>
              <a:rPr lang="en-US" sz="1600" dirty="0" smtClean="0">
                <a:solidFill>
                  <a:schemeClr val="bg1"/>
                </a:solidFill>
              </a:rPr>
              <a:t>Branch Not Taken (NT)</a:t>
            </a:r>
          </a:p>
        </p:txBody>
      </p:sp>
    </p:spTree>
    <p:extLst>
      <p:ext uri="{BB962C8B-B14F-4D97-AF65-F5344CB8AC3E}">
        <p14:creationId xmlns:p14="http://schemas.microsoft.com/office/powerpoint/2010/main" val="322067726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533400"/>
          </a:xfrm>
        </p:spPr>
        <p:txBody>
          <a:bodyPr/>
          <a:lstStyle/>
          <a:p>
            <a:r>
              <a:rPr lang="en-US" dirty="0" smtClean="0"/>
              <a:t>Summary</a:t>
            </a:r>
            <a:endParaRPr lang="en-US" dirty="0"/>
          </a:p>
        </p:txBody>
      </p:sp>
      <p:sp>
        <p:nvSpPr>
          <p:cNvPr id="3" name="Content Placeholder 2"/>
          <p:cNvSpPr>
            <a:spLocks noGrp="1"/>
          </p:cNvSpPr>
          <p:nvPr>
            <p:ph idx="1"/>
          </p:nvPr>
        </p:nvSpPr>
        <p:spPr>
          <a:xfrm>
            <a:off x="228600" y="762000"/>
            <a:ext cx="8686800" cy="6477000"/>
          </a:xfrm>
        </p:spPr>
        <p:txBody>
          <a:bodyPr>
            <a:normAutofit/>
          </a:bodyPr>
          <a:lstStyle/>
          <a:p>
            <a:r>
              <a:rPr lang="en-US" sz="2400" dirty="0" smtClean="0"/>
              <a:t>Control hazards</a:t>
            </a:r>
          </a:p>
          <a:p>
            <a:pPr marL="1085850" lvl="1" indent="-342900">
              <a:buFont typeface="Arial"/>
              <a:buChar char="•"/>
            </a:pPr>
            <a:r>
              <a:rPr lang="en-US" sz="2400" dirty="0" smtClean="0"/>
              <a:t>Is branch taken or not?</a:t>
            </a:r>
          </a:p>
          <a:p>
            <a:pPr marL="1085850" lvl="1" indent="-342900">
              <a:buFont typeface="Arial"/>
              <a:buChar char="•"/>
            </a:pPr>
            <a:r>
              <a:rPr lang="en-US" sz="2400" dirty="0" smtClean="0"/>
              <a:t>Performance penalty: stall and flush </a:t>
            </a:r>
          </a:p>
          <a:p>
            <a:endParaRPr lang="en-US" sz="2400" dirty="0" smtClean="0"/>
          </a:p>
          <a:p>
            <a:r>
              <a:rPr lang="en-US" sz="2400" dirty="0" smtClean="0"/>
              <a:t>Reduce cost of control hazards</a:t>
            </a:r>
          </a:p>
          <a:p>
            <a:pPr marL="1085850" lvl="1" indent="-342900">
              <a:buFont typeface="Arial"/>
              <a:buChar char="•"/>
            </a:pPr>
            <a:r>
              <a:rPr lang="en-US" sz="2400" dirty="0" smtClean="0"/>
              <a:t>Move branch decision from Ex to ID</a:t>
            </a:r>
          </a:p>
          <a:p>
            <a:pPr marL="1485900" lvl="2" indent="-342900">
              <a:buFont typeface="Arial"/>
              <a:buChar char="•"/>
            </a:pPr>
            <a:r>
              <a:rPr lang="en-US" sz="2000" dirty="0" smtClean="0"/>
              <a:t>2 </a:t>
            </a:r>
            <a:r>
              <a:rPr lang="en-US" sz="2000" dirty="0" err="1" smtClean="0"/>
              <a:t>nops</a:t>
            </a:r>
            <a:r>
              <a:rPr lang="en-US" sz="2000" dirty="0" smtClean="0"/>
              <a:t> to 1 </a:t>
            </a:r>
            <a:r>
              <a:rPr lang="en-US" sz="2000" dirty="0" err="1" smtClean="0"/>
              <a:t>nop</a:t>
            </a:r>
            <a:endParaRPr lang="en-US" sz="2000" dirty="0"/>
          </a:p>
          <a:p>
            <a:pPr marL="1085850" lvl="1" indent="-342900">
              <a:buFont typeface="Arial"/>
              <a:buChar char="•"/>
            </a:pPr>
            <a:r>
              <a:rPr lang="en-US" sz="2400" dirty="0" smtClean="0"/>
              <a:t>Delay slot</a:t>
            </a:r>
            <a:endParaRPr lang="en-US" dirty="0"/>
          </a:p>
          <a:p>
            <a:pPr marL="1485900" lvl="2" indent="-342900">
              <a:buFont typeface="Arial"/>
              <a:buChar char="•"/>
            </a:pPr>
            <a:r>
              <a:rPr lang="en-US" dirty="0" smtClean="0"/>
              <a:t>Compiler puts useful work in delay slot. ISA level.</a:t>
            </a:r>
          </a:p>
          <a:p>
            <a:pPr marL="1085850" lvl="1" indent="-342900">
              <a:buFont typeface="Arial"/>
              <a:buChar char="•"/>
            </a:pPr>
            <a:r>
              <a:rPr lang="en-US" sz="2800" dirty="0" smtClean="0">
                <a:solidFill>
                  <a:schemeClr val="bg1"/>
                </a:solidFill>
              </a:rPr>
              <a:t>Branch prediction</a:t>
            </a:r>
          </a:p>
          <a:p>
            <a:pPr marL="1485900" lvl="2" indent="-342900">
              <a:buFont typeface="Arial"/>
              <a:buChar char="•"/>
            </a:pPr>
            <a:r>
              <a:rPr lang="en-US" sz="2000" dirty="0" smtClean="0">
                <a:solidFill>
                  <a:schemeClr val="bg1"/>
                </a:solidFill>
              </a:rPr>
              <a:t>Correct. Great!</a:t>
            </a:r>
          </a:p>
          <a:p>
            <a:pPr marL="1485900" lvl="2" indent="-342900">
              <a:buFont typeface="Arial"/>
              <a:buChar char="•"/>
            </a:pPr>
            <a:r>
              <a:rPr lang="en-US" sz="2400" dirty="0" smtClean="0">
                <a:solidFill>
                  <a:schemeClr val="bg1"/>
                </a:solidFill>
              </a:rPr>
              <a:t>Wrong. Flush pipeline. Performance penalty</a:t>
            </a:r>
          </a:p>
        </p:txBody>
      </p:sp>
    </p:spTree>
    <p:extLst>
      <p:ext uri="{BB962C8B-B14F-4D97-AF65-F5344CB8AC3E}">
        <p14:creationId xmlns:p14="http://schemas.microsoft.com/office/powerpoint/2010/main" val="3463111954"/>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4050" name="Rectangle 2"/>
          <p:cNvSpPr>
            <a:spLocks noGrp="1" noChangeArrowheads="1"/>
          </p:cNvSpPr>
          <p:nvPr>
            <p:ph type="title"/>
            <p:custDataLst>
              <p:tags r:id="rId1"/>
            </p:custDataLst>
          </p:nvPr>
        </p:nvSpPr>
        <p:spPr>
          <a:xfrm>
            <a:off x="0" y="0"/>
            <a:ext cx="9144000" cy="533400"/>
          </a:xfrm>
        </p:spPr>
        <p:txBody>
          <a:bodyPr/>
          <a:lstStyle/>
          <a:p>
            <a:r>
              <a:rPr lang="en-US" dirty="0" smtClean="0"/>
              <a:t>Hazards Summary</a:t>
            </a:r>
            <a:endParaRPr lang="en-US" dirty="0"/>
          </a:p>
        </p:txBody>
      </p:sp>
      <p:sp>
        <p:nvSpPr>
          <p:cNvPr id="2434051" name="Rectangle 3"/>
          <p:cNvSpPr>
            <a:spLocks noGrp="1" noChangeArrowheads="1"/>
          </p:cNvSpPr>
          <p:nvPr>
            <p:ph idx="1"/>
            <p:custDataLst>
              <p:tags r:id="rId2"/>
            </p:custDataLst>
          </p:nvPr>
        </p:nvSpPr>
        <p:spPr>
          <a:xfrm>
            <a:off x="228600" y="838200"/>
            <a:ext cx="8686800" cy="5791200"/>
          </a:xfrm>
        </p:spPr>
        <p:txBody>
          <a:bodyPr>
            <a:normAutofit/>
          </a:bodyPr>
          <a:lstStyle/>
          <a:p>
            <a:r>
              <a:rPr lang="en-US" dirty="0" smtClean="0">
                <a:solidFill>
                  <a:schemeClr val="accent5">
                    <a:lumMod val="60000"/>
                    <a:lumOff val="40000"/>
                  </a:schemeClr>
                </a:solidFill>
              </a:rPr>
              <a:t>Data hazards</a:t>
            </a:r>
          </a:p>
          <a:p>
            <a:endParaRPr lang="en-US" dirty="0" smtClean="0">
              <a:solidFill>
                <a:schemeClr val="accent5">
                  <a:lumMod val="60000"/>
                  <a:lumOff val="40000"/>
                </a:schemeClr>
              </a:solidFill>
            </a:endParaRPr>
          </a:p>
          <a:p>
            <a:endParaRPr lang="en-US" dirty="0" smtClean="0">
              <a:solidFill>
                <a:schemeClr val="accent5">
                  <a:lumMod val="60000"/>
                  <a:lumOff val="40000"/>
                </a:schemeClr>
              </a:solidFill>
            </a:endParaRPr>
          </a:p>
          <a:p>
            <a:endParaRPr lang="en-US" dirty="0" smtClean="0">
              <a:solidFill>
                <a:schemeClr val="accent5">
                  <a:lumMod val="60000"/>
                  <a:lumOff val="40000"/>
                </a:schemeClr>
              </a:solidFill>
            </a:endParaRPr>
          </a:p>
          <a:p>
            <a:r>
              <a:rPr lang="en-US" dirty="0" smtClean="0">
                <a:solidFill>
                  <a:schemeClr val="accent5">
                    <a:lumMod val="60000"/>
                    <a:lumOff val="40000"/>
                  </a:schemeClr>
                </a:solidFill>
              </a:rPr>
              <a:t>Control hazards</a:t>
            </a:r>
          </a:p>
          <a:p>
            <a:endParaRPr lang="en-US" dirty="0" smtClean="0">
              <a:solidFill>
                <a:schemeClr val="accent5">
                  <a:lumMod val="60000"/>
                  <a:lumOff val="40000"/>
                </a:schemeClr>
              </a:solidFill>
            </a:endParaRPr>
          </a:p>
          <a:p>
            <a:endParaRPr lang="en-US" dirty="0" smtClean="0">
              <a:solidFill>
                <a:schemeClr val="accent5">
                  <a:lumMod val="60000"/>
                  <a:lumOff val="40000"/>
                </a:schemeClr>
              </a:solidFill>
            </a:endParaRPr>
          </a:p>
          <a:p>
            <a:r>
              <a:rPr lang="en-US" dirty="0" smtClean="0">
                <a:solidFill>
                  <a:schemeClr val="accent5">
                    <a:lumMod val="60000"/>
                    <a:lumOff val="40000"/>
                  </a:schemeClr>
                </a:solidFill>
              </a:rPr>
              <a:t>Structural hazards</a:t>
            </a:r>
          </a:p>
          <a:p>
            <a:pPr lvl="1"/>
            <a:r>
              <a:rPr lang="en-US" dirty="0" smtClean="0"/>
              <a:t>resource contention</a:t>
            </a:r>
          </a:p>
          <a:p>
            <a:pPr lvl="1"/>
            <a:r>
              <a:rPr lang="en-US" dirty="0" smtClean="0"/>
              <a:t>so far: impossible because of ISA and pipeline design</a:t>
            </a:r>
          </a:p>
          <a:p>
            <a:endParaRPr lang="en-US" dirty="0"/>
          </a:p>
        </p:txBody>
      </p:sp>
    </p:spTree>
    <p:extLst>
      <p:ext uri="{BB962C8B-B14F-4D97-AF65-F5344CB8AC3E}">
        <p14:creationId xmlns:p14="http://schemas.microsoft.com/office/powerpoint/2010/main" val="63030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34051">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34051">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340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4050" name="Rectangle 2"/>
          <p:cNvSpPr>
            <a:spLocks noGrp="1" noChangeArrowheads="1"/>
          </p:cNvSpPr>
          <p:nvPr>
            <p:ph type="title"/>
            <p:custDataLst>
              <p:tags r:id="rId1"/>
            </p:custDataLst>
          </p:nvPr>
        </p:nvSpPr>
        <p:spPr>
          <a:xfrm>
            <a:off x="0" y="0"/>
            <a:ext cx="9144000" cy="533400"/>
          </a:xfrm>
        </p:spPr>
        <p:txBody>
          <a:bodyPr/>
          <a:lstStyle/>
          <a:p>
            <a:r>
              <a:rPr lang="en-US" dirty="0" smtClean="0"/>
              <a:t>Hazards Summary</a:t>
            </a:r>
            <a:endParaRPr lang="en-US" dirty="0"/>
          </a:p>
        </p:txBody>
      </p:sp>
      <p:sp>
        <p:nvSpPr>
          <p:cNvPr id="2434051" name="Rectangle 3"/>
          <p:cNvSpPr>
            <a:spLocks noGrp="1" noChangeArrowheads="1"/>
          </p:cNvSpPr>
          <p:nvPr>
            <p:ph idx="1"/>
            <p:custDataLst>
              <p:tags r:id="rId2"/>
            </p:custDataLst>
          </p:nvPr>
        </p:nvSpPr>
        <p:spPr>
          <a:xfrm>
            <a:off x="228600" y="838200"/>
            <a:ext cx="8686800" cy="5791200"/>
          </a:xfrm>
        </p:spPr>
        <p:txBody>
          <a:bodyPr>
            <a:normAutofit fontScale="92500" lnSpcReduction="10000"/>
          </a:bodyPr>
          <a:lstStyle/>
          <a:p>
            <a:r>
              <a:rPr lang="en-US" dirty="0" smtClean="0">
                <a:solidFill>
                  <a:schemeClr val="accent5">
                    <a:lumMod val="60000"/>
                    <a:lumOff val="40000"/>
                  </a:schemeClr>
                </a:solidFill>
              </a:rPr>
              <a:t>Data hazards</a:t>
            </a:r>
          </a:p>
          <a:p>
            <a:pPr lvl="1"/>
            <a:r>
              <a:rPr lang="en-US" dirty="0" smtClean="0"/>
              <a:t>register file reads occur in stage 2 (IF) </a:t>
            </a:r>
          </a:p>
          <a:p>
            <a:pPr lvl="1"/>
            <a:r>
              <a:rPr lang="en-US" dirty="0" smtClean="0"/>
              <a:t>register file writes occur in stage 5 (WB)</a:t>
            </a:r>
          </a:p>
          <a:p>
            <a:pPr lvl="1"/>
            <a:r>
              <a:rPr lang="en-US" dirty="0" smtClean="0"/>
              <a:t>next instructions may read values soon to be written</a:t>
            </a:r>
          </a:p>
          <a:p>
            <a:endParaRPr lang="en-US" dirty="0" smtClean="0"/>
          </a:p>
          <a:p>
            <a:r>
              <a:rPr lang="en-US" dirty="0" smtClean="0">
                <a:solidFill>
                  <a:schemeClr val="accent5">
                    <a:lumMod val="60000"/>
                    <a:lumOff val="40000"/>
                  </a:schemeClr>
                </a:solidFill>
              </a:rPr>
              <a:t>Control hazards</a:t>
            </a:r>
          </a:p>
          <a:p>
            <a:pPr lvl="1"/>
            <a:r>
              <a:rPr lang="en-US" dirty="0" smtClean="0"/>
              <a:t>branch instruction may change the PC in stage 3 (EX)</a:t>
            </a:r>
          </a:p>
          <a:p>
            <a:pPr lvl="1"/>
            <a:r>
              <a:rPr lang="en-US" dirty="0" smtClean="0"/>
              <a:t>next instructions have already started executing</a:t>
            </a:r>
          </a:p>
          <a:p>
            <a:endParaRPr lang="en-US" dirty="0" smtClean="0">
              <a:solidFill>
                <a:schemeClr val="accent1"/>
              </a:solidFill>
            </a:endParaRPr>
          </a:p>
          <a:p>
            <a:r>
              <a:rPr lang="en-US" dirty="0" smtClean="0">
                <a:solidFill>
                  <a:schemeClr val="accent5">
                    <a:lumMod val="60000"/>
                    <a:lumOff val="40000"/>
                  </a:schemeClr>
                </a:solidFill>
              </a:rPr>
              <a:t>Structural hazards</a:t>
            </a:r>
          </a:p>
          <a:p>
            <a:pPr lvl="1"/>
            <a:r>
              <a:rPr lang="en-US" dirty="0" smtClean="0"/>
              <a:t>resource contention</a:t>
            </a:r>
          </a:p>
          <a:p>
            <a:pPr lvl="1"/>
            <a:r>
              <a:rPr lang="en-US" dirty="0" smtClean="0"/>
              <a:t>so far: impossible because of ISA and pipeline design</a:t>
            </a:r>
          </a:p>
          <a:p>
            <a:endParaRPr lang="en-US" dirty="0"/>
          </a:p>
        </p:txBody>
      </p:sp>
    </p:spTree>
    <p:extLst>
      <p:ext uri="{BB962C8B-B14F-4D97-AF65-F5344CB8AC3E}">
        <p14:creationId xmlns:p14="http://schemas.microsoft.com/office/powerpoint/2010/main" val="3129990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Design 2: Pipelined Design</a:t>
            </a:r>
            <a:endParaRPr lang="en-US" dirty="0"/>
          </a:p>
        </p:txBody>
      </p:sp>
      <p:sp>
        <p:nvSpPr>
          <p:cNvPr id="3" name="Content Placeholder 2"/>
          <p:cNvSpPr>
            <a:spLocks noGrp="1"/>
          </p:cNvSpPr>
          <p:nvPr>
            <p:ph idx="1"/>
            <p:custDataLst>
              <p:tags r:id="rId2"/>
            </p:custDataLst>
          </p:nvPr>
        </p:nvSpPr>
        <p:spPr>
          <a:xfrm>
            <a:off x="228600" y="685800"/>
            <a:ext cx="8686800" cy="685800"/>
          </a:xfrm>
        </p:spPr>
        <p:txBody>
          <a:bodyPr/>
          <a:lstStyle/>
          <a:p>
            <a:r>
              <a:rPr lang="en-US" dirty="0" smtClean="0"/>
              <a:t>Partition room into </a:t>
            </a:r>
            <a:r>
              <a:rPr lang="en-US" i="1" dirty="0" smtClean="0">
                <a:solidFill>
                  <a:schemeClr val="accent5">
                    <a:lumMod val="60000"/>
                    <a:lumOff val="40000"/>
                  </a:schemeClr>
                </a:solidFill>
              </a:rPr>
              <a:t>stages</a:t>
            </a:r>
            <a:r>
              <a:rPr lang="en-US" dirty="0" smtClean="0">
                <a:solidFill>
                  <a:schemeClr val="accent1"/>
                </a:solidFill>
              </a:rPr>
              <a:t> </a:t>
            </a:r>
            <a:r>
              <a:rPr lang="en-US" dirty="0" smtClean="0"/>
              <a:t>of a</a:t>
            </a:r>
            <a:r>
              <a:rPr lang="en-US" dirty="0" smtClean="0">
                <a:solidFill>
                  <a:schemeClr val="accent5">
                    <a:lumMod val="60000"/>
                    <a:lumOff val="40000"/>
                  </a:schemeClr>
                </a:solidFill>
              </a:rPr>
              <a:t> </a:t>
            </a:r>
            <a:r>
              <a:rPr lang="en-US" i="1" dirty="0" smtClean="0">
                <a:solidFill>
                  <a:schemeClr val="accent5">
                    <a:lumMod val="60000"/>
                    <a:lumOff val="40000"/>
                  </a:schemeClr>
                </a:solidFill>
              </a:rPr>
              <a:t>pipeline</a:t>
            </a:r>
            <a:endParaRPr lang="en-US" dirty="0" smtClean="0">
              <a:solidFill>
                <a:schemeClr val="accent5">
                  <a:lumMod val="60000"/>
                  <a:lumOff val="40000"/>
                </a:schemeClr>
              </a:solidFill>
            </a:endParaRPr>
          </a:p>
        </p:txBody>
      </p:sp>
      <p:pic>
        <p:nvPicPr>
          <p:cNvPr id="4" name="Picture 4"/>
          <p:cNvPicPr>
            <a:picLocks noChangeAspect="1" noChangeArrowheads="1"/>
          </p:cNvPicPr>
          <p:nvPr>
            <p:custDataLst>
              <p:tags r:id="rId3"/>
            </p:custDataLst>
          </p:nvPr>
        </p:nvPicPr>
        <p:blipFill>
          <a:blip r:embed="rId90" cstate="print"/>
          <a:srcRect/>
          <a:stretch>
            <a:fillRect/>
          </a:stretch>
        </p:blipFill>
        <p:spPr bwMode="auto">
          <a:xfrm>
            <a:off x="4495800" y="1600200"/>
            <a:ext cx="436392" cy="654587"/>
          </a:xfrm>
          <a:prstGeom prst="rect">
            <a:avLst/>
          </a:prstGeom>
          <a:noFill/>
          <a:ln w="9525">
            <a:noFill/>
            <a:miter lim="800000"/>
            <a:headEnd/>
            <a:tailEnd/>
          </a:ln>
          <a:effectLst/>
        </p:spPr>
      </p:pic>
      <p:pic>
        <p:nvPicPr>
          <p:cNvPr id="5" name="Picture 6"/>
          <p:cNvPicPr>
            <a:picLocks noChangeAspect="1" noChangeArrowheads="1"/>
          </p:cNvPicPr>
          <p:nvPr>
            <p:custDataLst>
              <p:tags r:id="rId4"/>
            </p:custDataLst>
          </p:nvPr>
        </p:nvPicPr>
        <p:blipFill>
          <a:blip r:embed="rId91" cstate="print"/>
          <a:srcRect/>
          <a:stretch>
            <a:fillRect/>
          </a:stretch>
        </p:blipFill>
        <p:spPr bwMode="auto">
          <a:xfrm>
            <a:off x="5791200" y="1615779"/>
            <a:ext cx="597816" cy="594021"/>
          </a:xfrm>
          <a:prstGeom prst="rect">
            <a:avLst/>
          </a:prstGeom>
          <a:noFill/>
          <a:ln w="9525">
            <a:noFill/>
            <a:miter lim="800000"/>
            <a:headEnd/>
            <a:tailEnd/>
          </a:ln>
          <a:effectLst/>
        </p:spPr>
      </p:pic>
      <p:pic>
        <p:nvPicPr>
          <p:cNvPr id="7" name="Picture 8"/>
          <p:cNvPicPr>
            <a:picLocks noChangeAspect="1" noChangeArrowheads="1"/>
          </p:cNvPicPr>
          <p:nvPr>
            <p:custDataLst>
              <p:tags r:id="rId5"/>
            </p:custDataLst>
          </p:nvPr>
        </p:nvPicPr>
        <p:blipFill>
          <a:blip r:embed="rId92" cstate="print"/>
          <a:srcRect/>
          <a:stretch>
            <a:fillRect/>
          </a:stretch>
        </p:blipFill>
        <p:spPr bwMode="auto">
          <a:xfrm>
            <a:off x="1676400" y="1524000"/>
            <a:ext cx="761048" cy="815813"/>
          </a:xfrm>
          <a:prstGeom prst="rect">
            <a:avLst/>
          </a:prstGeom>
          <a:noFill/>
          <a:ln w="9525">
            <a:noFill/>
            <a:miter lim="800000"/>
            <a:headEnd/>
            <a:tailEnd/>
          </a:ln>
          <a:effectLst/>
        </p:spPr>
      </p:pic>
      <p:pic>
        <p:nvPicPr>
          <p:cNvPr id="8" name="Picture 9"/>
          <p:cNvPicPr>
            <a:picLocks noChangeAspect="1" noChangeArrowheads="1"/>
          </p:cNvPicPr>
          <p:nvPr>
            <p:custDataLst>
              <p:tags r:id="rId6"/>
            </p:custDataLst>
          </p:nvPr>
        </p:nvPicPr>
        <p:blipFill>
          <a:blip r:embed="rId93" cstate="print"/>
          <a:srcRect/>
          <a:stretch>
            <a:fillRect/>
          </a:stretch>
        </p:blipFill>
        <p:spPr bwMode="auto">
          <a:xfrm>
            <a:off x="2895600" y="1600200"/>
            <a:ext cx="720790" cy="627087"/>
          </a:xfrm>
          <a:prstGeom prst="rect">
            <a:avLst/>
          </a:prstGeom>
          <a:noFill/>
          <a:ln w="9525">
            <a:noFill/>
            <a:miter lim="800000"/>
            <a:headEnd/>
            <a:tailEnd/>
          </a:ln>
          <a:effectLst/>
        </p:spPr>
      </p:pic>
      <p:sp>
        <p:nvSpPr>
          <p:cNvPr id="36" name="Freeform 35"/>
          <p:cNvSpPr/>
          <p:nvPr>
            <p:custDataLst>
              <p:tags r:id="rId7"/>
            </p:custDataLst>
          </p:nvPr>
        </p:nvSpPr>
        <p:spPr>
          <a:xfrm>
            <a:off x="12192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custDataLst>
              <p:tags r:id="rId8"/>
            </p:custDataLst>
          </p:nvPr>
        </p:nvSpPr>
        <p:spPr>
          <a:xfrm>
            <a:off x="25908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custDataLst>
              <p:tags r:id="rId9"/>
            </p:custDataLst>
          </p:nvPr>
        </p:nvSpPr>
        <p:spPr>
          <a:xfrm>
            <a:off x="39624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custDataLst>
              <p:tags r:id="rId10"/>
            </p:custDataLst>
          </p:nvPr>
        </p:nvSpPr>
        <p:spPr>
          <a:xfrm>
            <a:off x="53340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custDataLst>
              <p:tags r:id="rId11"/>
            </p:custDataLst>
          </p:nvPr>
        </p:nvSpPr>
        <p:spPr>
          <a:xfrm rot="10800000">
            <a:off x="1027176" y="1905000"/>
            <a:ext cx="268224"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 name="connsiteX0" fmla="*/ 0 w 534231"/>
              <a:gd name="connsiteY0" fmla="*/ 0 h 1676399"/>
              <a:gd name="connsiteX1" fmla="*/ 831 w 534231"/>
              <a:gd name="connsiteY1" fmla="*/ 685799 h 1676399"/>
              <a:gd name="connsiteX2" fmla="*/ 534231 w 534231"/>
              <a:gd name="connsiteY2" fmla="*/ 1676399 h 1676399"/>
            </a:gdLst>
            <a:ahLst/>
            <a:cxnLst>
              <a:cxn ang="0">
                <a:pos x="connsiteX0" y="connsiteY0"/>
              </a:cxn>
              <a:cxn ang="0">
                <a:pos x="connsiteX1" y="connsiteY1"/>
              </a:cxn>
              <a:cxn ang="0">
                <a:pos x="connsiteX2" y="connsiteY2"/>
              </a:cxn>
            </a:cxnLst>
            <a:rect l="l" t="t" r="r" b="b"/>
            <a:pathLst>
              <a:path w="534231" h="1676399">
                <a:moveTo>
                  <a:pt x="0" y="0"/>
                </a:moveTo>
                <a:lnTo>
                  <a:pt x="831" y="685799"/>
                </a:lnTo>
                <a:cubicBezTo>
                  <a:pt x="46504" y="710500"/>
                  <a:pt x="534231" y="1676399"/>
                  <a:pt x="53423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custDataLst>
              <p:tags r:id="rId12"/>
            </p:custDataLst>
          </p:nvPr>
        </p:nvCxnSpPr>
        <p:spPr>
          <a:xfrm>
            <a:off x="1295400" y="3124200"/>
            <a:ext cx="5486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custDataLst>
              <p:tags r:id="rId13"/>
            </p:custDataLst>
          </p:nvPr>
        </p:nvCxnSpPr>
        <p:spPr>
          <a:xfrm rot="5400000">
            <a:off x="25527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custDataLst>
              <p:tags r:id="rId14"/>
            </p:custDataLst>
          </p:nvPr>
        </p:nvCxnSpPr>
        <p:spPr>
          <a:xfrm rot="5400000">
            <a:off x="1028700" y="15621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custDataLst>
              <p:tags r:id="rId15"/>
            </p:custDataLst>
          </p:nvPr>
        </p:nvCxnSpPr>
        <p:spPr>
          <a:xfrm rot="5400000">
            <a:off x="39243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custDataLst>
              <p:tags r:id="rId16"/>
            </p:custDataLst>
          </p:nvPr>
        </p:nvCxnSpPr>
        <p:spPr>
          <a:xfrm rot="5400000">
            <a:off x="52197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17"/>
            </p:custDataLst>
          </p:nvPr>
        </p:nvCxnSpPr>
        <p:spPr>
          <a:xfrm rot="5400000">
            <a:off x="65913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oup 8"/>
          <p:cNvGrpSpPr>
            <a:grpSpLocks/>
          </p:cNvGrpSpPr>
          <p:nvPr>
            <p:custDataLst>
              <p:tags r:id="rId18"/>
            </p:custDataLst>
          </p:nvPr>
        </p:nvGrpSpPr>
        <p:grpSpPr bwMode="auto">
          <a:xfrm>
            <a:off x="4445000" y="2298041"/>
            <a:ext cx="508000" cy="716876"/>
            <a:chOff x="3696" y="991"/>
            <a:chExt cx="720" cy="1505"/>
          </a:xfrm>
        </p:grpSpPr>
        <p:sp>
          <p:nvSpPr>
            <p:cNvPr id="53" name="Oval 9"/>
            <p:cNvSpPr>
              <a:spLocks noChangeArrowheads="1"/>
            </p:cNvSpPr>
            <p:nvPr>
              <p:custDataLst>
                <p:tags r:id="rId67"/>
              </p:custDataLst>
            </p:nvPr>
          </p:nvSpPr>
          <p:spPr bwMode="auto">
            <a:xfrm>
              <a:off x="3984" y="1200"/>
              <a:ext cx="192" cy="240"/>
            </a:xfrm>
            <a:prstGeom prst="ellipse">
              <a:avLst/>
            </a:prstGeom>
            <a:noFill/>
            <a:ln w="9525">
              <a:solidFill>
                <a:srgbClr val="FFFFFF"/>
              </a:solidFill>
              <a:round/>
              <a:headEnd/>
              <a:tailEnd/>
            </a:ln>
            <a:effectLst/>
          </p:spPr>
          <p:txBody>
            <a:bodyPr wrap="none" anchor="ctr"/>
            <a:lstStyle/>
            <a:p>
              <a:endParaRPr lang="en-US"/>
            </a:p>
          </p:txBody>
        </p:sp>
        <p:sp>
          <p:nvSpPr>
            <p:cNvPr id="54" name="Line 10"/>
            <p:cNvSpPr>
              <a:spLocks noChangeShapeType="1"/>
            </p:cNvSpPr>
            <p:nvPr>
              <p:custDataLst>
                <p:tags r:id="rId68"/>
              </p:custDataLst>
            </p:nvPr>
          </p:nvSpPr>
          <p:spPr bwMode="auto">
            <a:xfrm>
              <a:off x="4080" y="1440"/>
              <a:ext cx="0" cy="432"/>
            </a:xfrm>
            <a:prstGeom prst="line">
              <a:avLst/>
            </a:prstGeom>
            <a:noFill/>
            <a:ln w="28575">
              <a:solidFill>
                <a:srgbClr val="FFFFFF"/>
              </a:solidFill>
              <a:round/>
              <a:headEnd/>
              <a:tailEnd/>
            </a:ln>
            <a:effectLst/>
          </p:spPr>
          <p:txBody>
            <a:bodyPr/>
            <a:lstStyle/>
            <a:p>
              <a:endParaRPr lang="en-US"/>
            </a:p>
          </p:txBody>
        </p:sp>
        <p:sp>
          <p:nvSpPr>
            <p:cNvPr id="55" name="AutoShape 11"/>
            <p:cNvSpPr>
              <a:spLocks noChangeArrowheads="1"/>
            </p:cNvSpPr>
            <p:nvPr>
              <p:custDataLst>
                <p:tags r:id="rId69"/>
              </p:custDataLst>
            </p:nvPr>
          </p:nvSpPr>
          <p:spPr bwMode="auto">
            <a:xfrm>
              <a:off x="3888" y="1872"/>
              <a:ext cx="384" cy="384"/>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56" name="Line 12"/>
            <p:cNvSpPr>
              <a:spLocks noChangeShapeType="1"/>
            </p:cNvSpPr>
            <p:nvPr>
              <p:custDataLst>
                <p:tags r:id="rId70"/>
              </p:custDataLst>
            </p:nvPr>
          </p:nvSpPr>
          <p:spPr bwMode="auto">
            <a:xfrm flipV="1">
              <a:off x="3792" y="1536"/>
              <a:ext cx="288" cy="192"/>
            </a:xfrm>
            <a:prstGeom prst="line">
              <a:avLst/>
            </a:prstGeom>
            <a:noFill/>
            <a:ln w="28575">
              <a:solidFill>
                <a:srgbClr val="FFFFFF"/>
              </a:solidFill>
              <a:round/>
              <a:headEnd/>
              <a:tailEnd/>
            </a:ln>
            <a:effectLst/>
          </p:spPr>
          <p:txBody>
            <a:bodyPr/>
            <a:lstStyle/>
            <a:p>
              <a:endParaRPr lang="en-US"/>
            </a:p>
          </p:txBody>
        </p:sp>
        <p:sp>
          <p:nvSpPr>
            <p:cNvPr id="57" name="Line 13"/>
            <p:cNvSpPr>
              <a:spLocks noChangeShapeType="1"/>
            </p:cNvSpPr>
            <p:nvPr>
              <p:custDataLst>
                <p:tags r:id="rId71"/>
              </p:custDataLst>
            </p:nvPr>
          </p:nvSpPr>
          <p:spPr bwMode="auto">
            <a:xfrm>
              <a:off x="4080" y="1536"/>
              <a:ext cx="240" cy="192"/>
            </a:xfrm>
            <a:prstGeom prst="line">
              <a:avLst/>
            </a:prstGeom>
            <a:noFill/>
            <a:ln w="28575">
              <a:solidFill>
                <a:srgbClr val="FFFFFF"/>
              </a:solidFill>
              <a:round/>
              <a:headEnd/>
              <a:tailEnd/>
            </a:ln>
            <a:effectLst/>
          </p:spPr>
          <p:txBody>
            <a:bodyPr/>
            <a:lstStyle/>
            <a:p>
              <a:endParaRPr lang="en-US"/>
            </a:p>
          </p:txBody>
        </p:sp>
        <p:sp>
          <p:nvSpPr>
            <p:cNvPr id="58" name="Line 14"/>
            <p:cNvSpPr>
              <a:spLocks noChangeShapeType="1"/>
            </p:cNvSpPr>
            <p:nvPr>
              <p:custDataLst>
                <p:tags r:id="rId72"/>
              </p:custDataLst>
            </p:nvPr>
          </p:nvSpPr>
          <p:spPr bwMode="auto">
            <a:xfrm>
              <a:off x="4320" y="1728"/>
              <a:ext cx="96" cy="0"/>
            </a:xfrm>
            <a:prstGeom prst="line">
              <a:avLst/>
            </a:prstGeom>
            <a:noFill/>
            <a:ln w="28575">
              <a:solidFill>
                <a:srgbClr val="FFFFFF"/>
              </a:solidFill>
              <a:round/>
              <a:headEnd/>
              <a:tailEnd/>
            </a:ln>
            <a:effectLst/>
          </p:spPr>
          <p:txBody>
            <a:bodyPr/>
            <a:lstStyle/>
            <a:p>
              <a:endParaRPr lang="en-US"/>
            </a:p>
          </p:txBody>
        </p:sp>
        <p:sp>
          <p:nvSpPr>
            <p:cNvPr id="59" name="Line 15"/>
            <p:cNvSpPr>
              <a:spLocks noChangeShapeType="1"/>
            </p:cNvSpPr>
            <p:nvPr>
              <p:custDataLst>
                <p:tags r:id="rId73"/>
              </p:custDataLst>
            </p:nvPr>
          </p:nvSpPr>
          <p:spPr bwMode="auto">
            <a:xfrm>
              <a:off x="4320" y="1728"/>
              <a:ext cx="96" cy="48"/>
            </a:xfrm>
            <a:prstGeom prst="line">
              <a:avLst/>
            </a:prstGeom>
            <a:noFill/>
            <a:ln w="28575">
              <a:solidFill>
                <a:srgbClr val="FFFFFF"/>
              </a:solidFill>
              <a:round/>
              <a:headEnd/>
              <a:tailEnd/>
            </a:ln>
            <a:effectLst/>
          </p:spPr>
          <p:txBody>
            <a:bodyPr/>
            <a:lstStyle/>
            <a:p>
              <a:endParaRPr lang="en-US"/>
            </a:p>
          </p:txBody>
        </p:sp>
        <p:sp>
          <p:nvSpPr>
            <p:cNvPr id="60" name="Line 16"/>
            <p:cNvSpPr>
              <a:spLocks noChangeShapeType="1"/>
            </p:cNvSpPr>
            <p:nvPr>
              <p:custDataLst>
                <p:tags r:id="rId74"/>
              </p:custDataLst>
            </p:nvPr>
          </p:nvSpPr>
          <p:spPr bwMode="auto">
            <a:xfrm>
              <a:off x="4320" y="1728"/>
              <a:ext cx="0" cy="96"/>
            </a:xfrm>
            <a:prstGeom prst="line">
              <a:avLst/>
            </a:prstGeom>
            <a:noFill/>
            <a:ln w="28575">
              <a:solidFill>
                <a:srgbClr val="FFFFFF"/>
              </a:solidFill>
              <a:round/>
              <a:headEnd/>
              <a:tailEnd/>
            </a:ln>
            <a:effectLst/>
          </p:spPr>
          <p:txBody>
            <a:bodyPr/>
            <a:lstStyle/>
            <a:p>
              <a:endParaRPr lang="en-US"/>
            </a:p>
          </p:txBody>
        </p:sp>
        <p:sp>
          <p:nvSpPr>
            <p:cNvPr id="61" name="Line 17"/>
            <p:cNvSpPr>
              <a:spLocks noChangeShapeType="1"/>
            </p:cNvSpPr>
            <p:nvPr>
              <p:custDataLst>
                <p:tags r:id="rId75"/>
              </p:custDataLst>
            </p:nvPr>
          </p:nvSpPr>
          <p:spPr bwMode="auto">
            <a:xfrm>
              <a:off x="3696" y="1728"/>
              <a:ext cx="96" cy="0"/>
            </a:xfrm>
            <a:prstGeom prst="line">
              <a:avLst/>
            </a:prstGeom>
            <a:noFill/>
            <a:ln w="28575">
              <a:solidFill>
                <a:srgbClr val="FFFFFF"/>
              </a:solidFill>
              <a:round/>
              <a:headEnd/>
              <a:tailEnd/>
            </a:ln>
            <a:effectLst/>
          </p:spPr>
          <p:txBody>
            <a:bodyPr/>
            <a:lstStyle/>
            <a:p>
              <a:endParaRPr lang="en-US"/>
            </a:p>
          </p:txBody>
        </p:sp>
        <p:sp>
          <p:nvSpPr>
            <p:cNvPr id="62" name="Line 18"/>
            <p:cNvSpPr>
              <a:spLocks noChangeShapeType="1"/>
            </p:cNvSpPr>
            <p:nvPr>
              <p:custDataLst>
                <p:tags r:id="rId76"/>
              </p:custDataLst>
            </p:nvPr>
          </p:nvSpPr>
          <p:spPr bwMode="auto">
            <a:xfrm>
              <a:off x="3792" y="1728"/>
              <a:ext cx="0" cy="96"/>
            </a:xfrm>
            <a:prstGeom prst="line">
              <a:avLst/>
            </a:prstGeom>
            <a:noFill/>
            <a:ln w="28575">
              <a:solidFill>
                <a:srgbClr val="FFFFFF"/>
              </a:solidFill>
              <a:round/>
              <a:headEnd/>
              <a:tailEnd/>
            </a:ln>
            <a:effectLst/>
          </p:spPr>
          <p:txBody>
            <a:bodyPr/>
            <a:lstStyle/>
            <a:p>
              <a:endParaRPr lang="en-US"/>
            </a:p>
          </p:txBody>
        </p:sp>
        <p:sp>
          <p:nvSpPr>
            <p:cNvPr id="63" name="Line 19"/>
            <p:cNvSpPr>
              <a:spLocks noChangeShapeType="1"/>
            </p:cNvSpPr>
            <p:nvPr>
              <p:custDataLst>
                <p:tags r:id="rId77"/>
              </p:custDataLst>
            </p:nvPr>
          </p:nvSpPr>
          <p:spPr bwMode="auto">
            <a:xfrm flipH="1">
              <a:off x="3696" y="1728"/>
              <a:ext cx="96" cy="48"/>
            </a:xfrm>
            <a:prstGeom prst="line">
              <a:avLst/>
            </a:prstGeom>
            <a:noFill/>
            <a:ln w="28575">
              <a:solidFill>
                <a:srgbClr val="FFFFFF"/>
              </a:solidFill>
              <a:round/>
              <a:headEnd/>
              <a:tailEnd/>
            </a:ln>
            <a:effectLst/>
          </p:spPr>
          <p:txBody>
            <a:bodyPr/>
            <a:lstStyle/>
            <a:p>
              <a:endParaRPr lang="en-US"/>
            </a:p>
          </p:txBody>
        </p:sp>
        <p:sp>
          <p:nvSpPr>
            <p:cNvPr id="64" name="Freeform 20"/>
            <p:cNvSpPr>
              <a:spLocks/>
            </p:cNvSpPr>
            <p:nvPr>
              <p:custDataLst>
                <p:tags r:id="rId78"/>
              </p:custDataLst>
            </p:nvPr>
          </p:nvSpPr>
          <p:spPr bwMode="auto">
            <a:xfrm>
              <a:off x="4176" y="1275"/>
              <a:ext cx="177" cy="94"/>
            </a:xfrm>
            <a:custGeom>
              <a:avLst/>
              <a:gdLst/>
              <a:ahLst/>
              <a:cxnLst>
                <a:cxn ang="0">
                  <a:pos x="0" y="21"/>
                </a:cxn>
                <a:cxn ang="0">
                  <a:pos x="35" y="94"/>
                </a:cxn>
                <a:cxn ang="0">
                  <a:pos x="45" y="0"/>
                </a:cxn>
                <a:cxn ang="0">
                  <a:pos x="92" y="75"/>
                </a:cxn>
                <a:cxn ang="0">
                  <a:pos x="120" y="0"/>
                </a:cxn>
                <a:cxn ang="0">
                  <a:pos x="177" y="66"/>
                </a:cxn>
              </a:cxnLst>
              <a:rect l="0" t="0" r="r" b="b"/>
              <a:pathLst>
                <a:path w="177" h="94">
                  <a:moveTo>
                    <a:pt x="0" y="21"/>
                  </a:moveTo>
                  <a:lnTo>
                    <a:pt x="35" y="94"/>
                  </a:lnTo>
                  <a:lnTo>
                    <a:pt x="45" y="0"/>
                  </a:lnTo>
                  <a:lnTo>
                    <a:pt x="92" y="75"/>
                  </a:lnTo>
                  <a:lnTo>
                    <a:pt x="120" y="0"/>
                  </a:lnTo>
                  <a:lnTo>
                    <a:pt x="177" y="66"/>
                  </a:lnTo>
                </a:path>
              </a:pathLst>
            </a:custGeom>
            <a:noFill/>
            <a:ln w="28575" cmpd="sng">
              <a:solidFill>
                <a:srgbClr val="FFFF00"/>
              </a:solidFill>
              <a:round/>
              <a:headEnd type="none" w="med" len="med"/>
              <a:tailEnd type="none" w="med" len="med"/>
            </a:ln>
            <a:effectLst/>
          </p:spPr>
          <p:txBody>
            <a:bodyPr/>
            <a:lstStyle/>
            <a:p>
              <a:endParaRPr lang="en-US"/>
            </a:p>
          </p:txBody>
        </p:sp>
        <p:sp>
          <p:nvSpPr>
            <p:cNvPr id="65" name="Freeform 21"/>
            <p:cNvSpPr>
              <a:spLocks/>
            </p:cNvSpPr>
            <p:nvPr>
              <p:custDataLst>
                <p:tags r:id="rId79"/>
              </p:custDataLst>
            </p:nvPr>
          </p:nvSpPr>
          <p:spPr bwMode="auto">
            <a:xfrm>
              <a:off x="4128" y="1114"/>
              <a:ext cx="197" cy="104"/>
            </a:xfrm>
            <a:custGeom>
              <a:avLst/>
              <a:gdLst/>
              <a:ahLst/>
              <a:cxnLst>
                <a:cxn ang="0">
                  <a:pos x="0" y="86"/>
                </a:cxn>
                <a:cxn ang="0">
                  <a:pos x="36" y="10"/>
                </a:cxn>
                <a:cxn ang="0">
                  <a:pos x="55" y="104"/>
                </a:cxn>
                <a:cxn ang="0">
                  <a:pos x="102" y="0"/>
                </a:cxn>
                <a:cxn ang="0">
                  <a:pos x="131" y="104"/>
                </a:cxn>
                <a:cxn ang="0">
                  <a:pos x="197" y="76"/>
                </a:cxn>
              </a:cxnLst>
              <a:rect l="0" t="0" r="r" b="b"/>
              <a:pathLst>
                <a:path w="197" h="104">
                  <a:moveTo>
                    <a:pt x="0" y="86"/>
                  </a:moveTo>
                  <a:lnTo>
                    <a:pt x="36" y="10"/>
                  </a:lnTo>
                  <a:lnTo>
                    <a:pt x="55" y="104"/>
                  </a:lnTo>
                  <a:lnTo>
                    <a:pt x="102" y="0"/>
                  </a:lnTo>
                  <a:lnTo>
                    <a:pt x="131" y="104"/>
                  </a:lnTo>
                  <a:lnTo>
                    <a:pt x="197" y="76"/>
                  </a:lnTo>
                </a:path>
              </a:pathLst>
            </a:custGeom>
            <a:noFill/>
            <a:ln w="28575" cmpd="sng">
              <a:solidFill>
                <a:srgbClr val="FFFF00"/>
              </a:solidFill>
              <a:round/>
              <a:headEnd type="none" w="med" len="med"/>
              <a:tailEnd type="none" w="med" len="med"/>
            </a:ln>
            <a:effectLst/>
          </p:spPr>
          <p:txBody>
            <a:bodyPr/>
            <a:lstStyle/>
            <a:p>
              <a:endParaRPr lang="en-US"/>
            </a:p>
          </p:txBody>
        </p:sp>
        <p:sp>
          <p:nvSpPr>
            <p:cNvPr id="66" name="Freeform 22"/>
            <p:cNvSpPr>
              <a:spLocks/>
            </p:cNvSpPr>
            <p:nvPr>
              <p:custDataLst>
                <p:tags r:id="rId80"/>
              </p:custDataLst>
            </p:nvPr>
          </p:nvSpPr>
          <p:spPr bwMode="auto">
            <a:xfrm>
              <a:off x="3796" y="1294"/>
              <a:ext cx="188" cy="113"/>
            </a:xfrm>
            <a:custGeom>
              <a:avLst/>
              <a:gdLst/>
              <a:ahLst/>
              <a:cxnLst>
                <a:cxn ang="0">
                  <a:pos x="0" y="56"/>
                </a:cxn>
                <a:cxn ang="0">
                  <a:pos x="66" y="0"/>
                </a:cxn>
                <a:cxn ang="0">
                  <a:pos x="85" y="113"/>
                </a:cxn>
                <a:cxn ang="0">
                  <a:pos x="123" y="0"/>
                </a:cxn>
                <a:cxn ang="0">
                  <a:pos x="151" y="104"/>
                </a:cxn>
                <a:cxn ang="0">
                  <a:pos x="188" y="2"/>
                </a:cxn>
              </a:cxnLst>
              <a:rect l="0" t="0" r="r" b="b"/>
              <a:pathLst>
                <a:path w="188" h="113">
                  <a:moveTo>
                    <a:pt x="0" y="56"/>
                  </a:moveTo>
                  <a:lnTo>
                    <a:pt x="66" y="0"/>
                  </a:lnTo>
                  <a:lnTo>
                    <a:pt x="85" y="113"/>
                  </a:lnTo>
                  <a:lnTo>
                    <a:pt x="123" y="0"/>
                  </a:lnTo>
                  <a:lnTo>
                    <a:pt x="151" y="104"/>
                  </a:lnTo>
                  <a:lnTo>
                    <a:pt x="188" y="2"/>
                  </a:lnTo>
                </a:path>
              </a:pathLst>
            </a:custGeom>
            <a:noFill/>
            <a:ln w="28575" cmpd="sng">
              <a:solidFill>
                <a:srgbClr val="FFFF00"/>
              </a:solidFill>
              <a:round/>
              <a:headEnd type="none" w="med" len="med"/>
              <a:tailEnd type="none" w="med" len="med"/>
            </a:ln>
            <a:effectLst/>
          </p:spPr>
          <p:txBody>
            <a:bodyPr/>
            <a:lstStyle/>
            <a:p>
              <a:endParaRPr lang="en-US"/>
            </a:p>
          </p:txBody>
        </p:sp>
        <p:sp>
          <p:nvSpPr>
            <p:cNvPr id="67" name="Freeform 23"/>
            <p:cNvSpPr>
              <a:spLocks/>
            </p:cNvSpPr>
            <p:nvPr>
              <p:custDataLst>
                <p:tags r:id="rId81"/>
              </p:custDataLst>
            </p:nvPr>
          </p:nvSpPr>
          <p:spPr bwMode="auto">
            <a:xfrm>
              <a:off x="3843" y="1143"/>
              <a:ext cx="180" cy="94"/>
            </a:xfrm>
            <a:custGeom>
              <a:avLst/>
              <a:gdLst/>
              <a:ahLst/>
              <a:cxnLst>
                <a:cxn ang="0">
                  <a:pos x="0" y="28"/>
                </a:cxn>
                <a:cxn ang="0">
                  <a:pos x="66" y="66"/>
                </a:cxn>
                <a:cxn ang="0">
                  <a:pos x="104" y="0"/>
                </a:cxn>
                <a:cxn ang="0">
                  <a:pos x="113" y="75"/>
                </a:cxn>
                <a:cxn ang="0">
                  <a:pos x="161" y="18"/>
                </a:cxn>
                <a:cxn ang="0">
                  <a:pos x="180" y="94"/>
                </a:cxn>
              </a:cxnLst>
              <a:rect l="0" t="0" r="r" b="b"/>
              <a:pathLst>
                <a:path w="180" h="94">
                  <a:moveTo>
                    <a:pt x="0" y="28"/>
                  </a:moveTo>
                  <a:lnTo>
                    <a:pt x="66" y="66"/>
                  </a:lnTo>
                  <a:lnTo>
                    <a:pt x="104" y="0"/>
                  </a:lnTo>
                  <a:lnTo>
                    <a:pt x="113" y="75"/>
                  </a:lnTo>
                  <a:lnTo>
                    <a:pt x="161" y="18"/>
                  </a:lnTo>
                  <a:lnTo>
                    <a:pt x="180" y="94"/>
                  </a:lnTo>
                </a:path>
              </a:pathLst>
            </a:custGeom>
            <a:noFill/>
            <a:ln w="28575" cmpd="sng">
              <a:solidFill>
                <a:srgbClr val="FFFF00"/>
              </a:solidFill>
              <a:round/>
              <a:headEnd type="none" w="med" len="med"/>
              <a:tailEnd type="none" w="med" len="med"/>
            </a:ln>
            <a:effectLst/>
          </p:spPr>
          <p:txBody>
            <a:bodyPr/>
            <a:lstStyle/>
            <a:p>
              <a:endParaRPr lang="en-US"/>
            </a:p>
          </p:txBody>
        </p:sp>
        <p:sp>
          <p:nvSpPr>
            <p:cNvPr id="68" name="Freeform 24"/>
            <p:cNvSpPr>
              <a:spLocks/>
            </p:cNvSpPr>
            <p:nvPr>
              <p:custDataLst>
                <p:tags r:id="rId82"/>
              </p:custDataLst>
            </p:nvPr>
          </p:nvSpPr>
          <p:spPr bwMode="auto">
            <a:xfrm>
              <a:off x="4023" y="991"/>
              <a:ext cx="75" cy="199"/>
            </a:xfrm>
            <a:custGeom>
              <a:avLst/>
              <a:gdLst/>
              <a:ahLst/>
              <a:cxnLst>
                <a:cxn ang="0">
                  <a:pos x="47" y="199"/>
                </a:cxn>
                <a:cxn ang="0">
                  <a:pos x="0" y="133"/>
                </a:cxn>
                <a:cxn ang="0">
                  <a:pos x="75" y="123"/>
                </a:cxn>
                <a:cxn ang="0">
                  <a:pos x="0" y="76"/>
                </a:cxn>
                <a:cxn ang="0">
                  <a:pos x="75" y="57"/>
                </a:cxn>
                <a:cxn ang="0">
                  <a:pos x="9" y="0"/>
                </a:cxn>
              </a:cxnLst>
              <a:rect l="0" t="0" r="r" b="b"/>
              <a:pathLst>
                <a:path w="75" h="199">
                  <a:moveTo>
                    <a:pt x="47" y="199"/>
                  </a:moveTo>
                  <a:lnTo>
                    <a:pt x="0" y="133"/>
                  </a:lnTo>
                  <a:lnTo>
                    <a:pt x="75" y="123"/>
                  </a:lnTo>
                  <a:lnTo>
                    <a:pt x="0" y="76"/>
                  </a:lnTo>
                  <a:lnTo>
                    <a:pt x="75" y="57"/>
                  </a:lnTo>
                  <a:lnTo>
                    <a:pt x="9" y="0"/>
                  </a:lnTo>
                </a:path>
              </a:pathLst>
            </a:custGeom>
            <a:noFill/>
            <a:ln w="28575" cmpd="sng">
              <a:solidFill>
                <a:srgbClr val="FFFF00"/>
              </a:solidFill>
              <a:round/>
              <a:headEnd type="none" w="med" len="med"/>
              <a:tailEnd type="none" w="med" len="med"/>
            </a:ln>
            <a:effectLst/>
          </p:spPr>
          <p:txBody>
            <a:bodyPr/>
            <a:lstStyle/>
            <a:p>
              <a:endParaRPr lang="en-US"/>
            </a:p>
          </p:txBody>
        </p:sp>
        <p:sp>
          <p:nvSpPr>
            <p:cNvPr id="69" name="Line 25"/>
            <p:cNvSpPr>
              <a:spLocks noChangeShapeType="1"/>
            </p:cNvSpPr>
            <p:nvPr>
              <p:custDataLst>
                <p:tags r:id="rId83"/>
              </p:custDataLst>
            </p:nvPr>
          </p:nvSpPr>
          <p:spPr bwMode="auto">
            <a:xfrm>
              <a:off x="3984" y="2256"/>
              <a:ext cx="0" cy="192"/>
            </a:xfrm>
            <a:prstGeom prst="line">
              <a:avLst/>
            </a:prstGeom>
            <a:noFill/>
            <a:ln w="28575">
              <a:solidFill>
                <a:srgbClr val="FFFFFF"/>
              </a:solidFill>
              <a:round/>
              <a:headEnd/>
              <a:tailEnd/>
            </a:ln>
            <a:effectLst/>
          </p:spPr>
          <p:txBody>
            <a:bodyPr/>
            <a:lstStyle/>
            <a:p>
              <a:endParaRPr lang="en-US"/>
            </a:p>
          </p:txBody>
        </p:sp>
        <p:sp>
          <p:nvSpPr>
            <p:cNvPr id="70" name="Line 26"/>
            <p:cNvSpPr>
              <a:spLocks noChangeShapeType="1"/>
            </p:cNvSpPr>
            <p:nvPr>
              <p:custDataLst>
                <p:tags r:id="rId84"/>
              </p:custDataLst>
            </p:nvPr>
          </p:nvSpPr>
          <p:spPr bwMode="auto">
            <a:xfrm flipH="1">
              <a:off x="3936" y="2448"/>
              <a:ext cx="48" cy="48"/>
            </a:xfrm>
            <a:prstGeom prst="line">
              <a:avLst/>
            </a:prstGeom>
            <a:noFill/>
            <a:ln w="28575">
              <a:solidFill>
                <a:srgbClr val="FFFFFF"/>
              </a:solidFill>
              <a:round/>
              <a:headEnd/>
              <a:tailEnd/>
            </a:ln>
            <a:effectLst/>
          </p:spPr>
          <p:txBody>
            <a:bodyPr/>
            <a:lstStyle/>
            <a:p>
              <a:endParaRPr lang="en-US"/>
            </a:p>
          </p:txBody>
        </p:sp>
        <p:sp>
          <p:nvSpPr>
            <p:cNvPr id="71" name="Line 27"/>
            <p:cNvSpPr>
              <a:spLocks noChangeShapeType="1"/>
            </p:cNvSpPr>
            <p:nvPr>
              <p:custDataLst>
                <p:tags r:id="rId85"/>
              </p:custDataLst>
            </p:nvPr>
          </p:nvSpPr>
          <p:spPr bwMode="auto">
            <a:xfrm>
              <a:off x="3984" y="2448"/>
              <a:ext cx="0" cy="48"/>
            </a:xfrm>
            <a:prstGeom prst="line">
              <a:avLst/>
            </a:prstGeom>
            <a:noFill/>
            <a:ln w="28575">
              <a:solidFill>
                <a:srgbClr val="FFFFFF"/>
              </a:solidFill>
              <a:round/>
              <a:headEnd/>
              <a:tailEnd/>
            </a:ln>
            <a:effectLst/>
          </p:spPr>
          <p:txBody>
            <a:bodyPr/>
            <a:lstStyle/>
            <a:p>
              <a:endParaRPr lang="en-US"/>
            </a:p>
          </p:txBody>
        </p:sp>
        <p:sp>
          <p:nvSpPr>
            <p:cNvPr id="72" name="Line 28"/>
            <p:cNvSpPr>
              <a:spLocks noChangeShapeType="1"/>
            </p:cNvSpPr>
            <p:nvPr>
              <p:custDataLst>
                <p:tags r:id="rId86"/>
              </p:custDataLst>
            </p:nvPr>
          </p:nvSpPr>
          <p:spPr bwMode="auto">
            <a:xfrm>
              <a:off x="4176" y="2256"/>
              <a:ext cx="0" cy="192"/>
            </a:xfrm>
            <a:prstGeom prst="line">
              <a:avLst/>
            </a:prstGeom>
            <a:noFill/>
            <a:ln w="28575">
              <a:solidFill>
                <a:srgbClr val="FFFFFF"/>
              </a:solidFill>
              <a:round/>
              <a:headEnd/>
              <a:tailEnd/>
            </a:ln>
            <a:effectLst/>
          </p:spPr>
          <p:txBody>
            <a:bodyPr/>
            <a:lstStyle/>
            <a:p>
              <a:endParaRPr lang="en-US"/>
            </a:p>
          </p:txBody>
        </p:sp>
        <p:sp>
          <p:nvSpPr>
            <p:cNvPr id="73" name="Line 29"/>
            <p:cNvSpPr>
              <a:spLocks noChangeShapeType="1"/>
            </p:cNvSpPr>
            <p:nvPr>
              <p:custDataLst>
                <p:tags r:id="rId87"/>
              </p:custDataLst>
            </p:nvPr>
          </p:nvSpPr>
          <p:spPr bwMode="auto">
            <a:xfrm flipH="1">
              <a:off x="4128" y="2448"/>
              <a:ext cx="48" cy="48"/>
            </a:xfrm>
            <a:prstGeom prst="line">
              <a:avLst/>
            </a:prstGeom>
            <a:noFill/>
            <a:ln w="28575">
              <a:solidFill>
                <a:srgbClr val="FFFFFF"/>
              </a:solidFill>
              <a:round/>
              <a:headEnd/>
              <a:tailEnd/>
            </a:ln>
            <a:effectLst/>
          </p:spPr>
          <p:txBody>
            <a:bodyPr/>
            <a:lstStyle/>
            <a:p>
              <a:endParaRPr lang="en-US"/>
            </a:p>
          </p:txBody>
        </p:sp>
        <p:sp>
          <p:nvSpPr>
            <p:cNvPr id="74" name="Line 30"/>
            <p:cNvSpPr>
              <a:spLocks noChangeShapeType="1"/>
            </p:cNvSpPr>
            <p:nvPr>
              <p:custDataLst>
                <p:tags r:id="rId88"/>
              </p:custDataLst>
            </p:nvPr>
          </p:nvSpPr>
          <p:spPr bwMode="auto">
            <a:xfrm>
              <a:off x="4176" y="2448"/>
              <a:ext cx="0" cy="48"/>
            </a:xfrm>
            <a:prstGeom prst="line">
              <a:avLst/>
            </a:prstGeom>
            <a:noFill/>
            <a:ln w="28575">
              <a:solidFill>
                <a:srgbClr val="FFFFFF"/>
              </a:solidFill>
              <a:round/>
              <a:headEnd/>
              <a:tailEnd/>
            </a:ln>
            <a:effectLst/>
          </p:spPr>
          <p:txBody>
            <a:bodyPr/>
            <a:lstStyle/>
            <a:p>
              <a:endParaRPr lang="en-US"/>
            </a:p>
          </p:txBody>
        </p:sp>
      </p:grpSp>
      <p:grpSp>
        <p:nvGrpSpPr>
          <p:cNvPr id="9" name="Group 31"/>
          <p:cNvGrpSpPr>
            <a:grpSpLocks/>
          </p:cNvGrpSpPr>
          <p:nvPr>
            <p:custDataLst>
              <p:tags r:id="rId19"/>
            </p:custDataLst>
          </p:nvPr>
        </p:nvGrpSpPr>
        <p:grpSpPr bwMode="auto">
          <a:xfrm>
            <a:off x="2997200" y="2298041"/>
            <a:ext cx="609600" cy="735012"/>
            <a:chOff x="4512" y="1680"/>
            <a:chExt cx="720" cy="1457"/>
          </a:xfrm>
        </p:grpSpPr>
        <p:sp>
          <p:nvSpPr>
            <p:cNvPr id="76" name="Oval 32"/>
            <p:cNvSpPr>
              <a:spLocks noChangeArrowheads="1"/>
            </p:cNvSpPr>
            <p:nvPr>
              <p:custDataLst>
                <p:tags r:id="rId43"/>
              </p:custDataLst>
            </p:nvPr>
          </p:nvSpPr>
          <p:spPr bwMode="auto">
            <a:xfrm>
              <a:off x="4800" y="1841"/>
              <a:ext cx="192" cy="240"/>
            </a:xfrm>
            <a:prstGeom prst="ellipse">
              <a:avLst/>
            </a:prstGeom>
            <a:noFill/>
            <a:ln w="9525">
              <a:solidFill>
                <a:srgbClr val="FFFFFF"/>
              </a:solidFill>
              <a:round/>
              <a:headEnd/>
              <a:tailEnd/>
            </a:ln>
            <a:effectLst/>
          </p:spPr>
          <p:txBody>
            <a:bodyPr wrap="none" anchor="ctr"/>
            <a:lstStyle/>
            <a:p>
              <a:endParaRPr lang="en-US"/>
            </a:p>
          </p:txBody>
        </p:sp>
        <p:sp>
          <p:nvSpPr>
            <p:cNvPr id="77" name="Line 33"/>
            <p:cNvSpPr>
              <a:spLocks noChangeShapeType="1"/>
            </p:cNvSpPr>
            <p:nvPr>
              <p:custDataLst>
                <p:tags r:id="rId44"/>
              </p:custDataLst>
            </p:nvPr>
          </p:nvSpPr>
          <p:spPr bwMode="auto">
            <a:xfrm>
              <a:off x="4896" y="2081"/>
              <a:ext cx="0" cy="432"/>
            </a:xfrm>
            <a:prstGeom prst="line">
              <a:avLst/>
            </a:prstGeom>
            <a:noFill/>
            <a:ln w="28575">
              <a:solidFill>
                <a:srgbClr val="FFFFFF"/>
              </a:solidFill>
              <a:round/>
              <a:headEnd/>
              <a:tailEnd/>
            </a:ln>
            <a:effectLst/>
          </p:spPr>
          <p:txBody>
            <a:bodyPr/>
            <a:lstStyle/>
            <a:p>
              <a:endParaRPr lang="en-US"/>
            </a:p>
          </p:txBody>
        </p:sp>
        <p:sp>
          <p:nvSpPr>
            <p:cNvPr id="78" name="Line 34"/>
            <p:cNvSpPr>
              <a:spLocks noChangeShapeType="1"/>
            </p:cNvSpPr>
            <p:nvPr>
              <p:custDataLst>
                <p:tags r:id="rId45"/>
              </p:custDataLst>
            </p:nvPr>
          </p:nvSpPr>
          <p:spPr bwMode="auto">
            <a:xfrm flipV="1">
              <a:off x="4608" y="2177"/>
              <a:ext cx="288" cy="192"/>
            </a:xfrm>
            <a:prstGeom prst="line">
              <a:avLst/>
            </a:prstGeom>
            <a:noFill/>
            <a:ln w="28575">
              <a:solidFill>
                <a:srgbClr val="FFFFFF"/>
              </a:solidFill>
              <a:round/>
              <a:headEnd/>
              <a:tailEnd/>
            </a:ln>
            <a:effectLst/>
          </p:spPr>
          <p:txBody>
            <a:bodyPr/>
            <a:lstStyle/>
            <a:p>
              <a:endParaRPr lang="en-US"/>
            </a:p>
          </p:txBody>
        </p:sp>
        <p:sp>
          <p:nvSpPr>
            <p:cNvPr id="79" name="Line 35"/>
            <p:cNvSpPr>
              <a:spLocks noChangeShapeType="1"/>
            </p:cNvSpPr>
            <p:nvPr>
              <p:custDataLst>
                <p:tags r:id="rId46"/>
              </p:custDataLst>
            </p:nvPr>
          </p:nvSpPr>
          <p:spPr bwMode="auto">
            <a:xfrm>
              <a:off x="4896" y="2177"/>
              <a:ext cx="240" cy="192"/>
            </a:xfrm>
            <a:prstGeom prst="line">
              <a:avLst/>
            </a:prstGeom>
            <a:noFill/>
            <a:ln w="28575">
              <a:solidFill>
                <a:srgbClr val="FFFFFF"/>
              </a:solidFill>
              <a:round/>
              <a:headEnd/>
              <a:tailEnd/>
            </a:ln>
            <a:effectLst/>
          </p:spPr>
          <p:txBody>
            <a:bodyPr/>
            <a:lstStyle/>
            <a:p>
              <a:endParaRPr lang="en-US"/>
            </a:p>
          </p:txBody>
        </p:sp>
        <p:sp>
          <p:nvSpPr>
            <p:cNvPr id="80" name="Line 36"/>
            <p:cNvSpPr>
              <a:spLocks noChangeShapeType="1"/>
            </p:cNvSpPr>
            <p:nvPr>
              <p:custDataLst>
                <p:tags r:id="rId47"/>
              </p:custDataLst>
            </p:nvPr>
          </p:nvSpPr>
          <p:spPr bwMode="auto">
            <a:xfrm>
              <a:off x="5136" y="2369"/>
              <a:ext cx="96" cy="0"/>
            </a:xfrm>
            <a:prstGeom prst="line">
              <a:avLst/>
            </a:prstGeom>
            <a:noFill/>
            <a:ln w="28575">
              <a:solidFill>
                <a:srgbClr val="FFFFFF"/>
              </a:solidFill>
              <a:round/>
              <a:headEnd/>
              <a:tailEnd/>
            </a:ln>
            <a:effectLst/>
          </p:spPr>
          <p:txBody>
            <a:bodyPr/>
            <a:lstStyle/>
            <a:p>
              <a:endParaRPr lang="en-US"/>
            </a:p>
          </p:txBody>
        </p:sp>
        <p:sp>
          <p:nvSpPr>
            <p:cNvPr id="81" name="Line 37"/>
            <p:cNvSpPr>
              <a:spLocks noChangeShapeType="1"/>
            </p:cNvSpPr>
            <p:nvPr>
              <p:custDataLst>
                <p:tags r:id="rId48"/>
              </p:custDataLst>
            </p:nvPr>
          </p:nvSpPr>
          <p:spPr bwMode="auto">
            <a:xfrm>
              <a:off x="5136" y="2369"/>
              <a:ext cx="96" cy="48"/>
            </a:xfrm>
            <a:prstGeom prst="line">
              <a:avLst/>
            </a:prstGeom>
            <a:noFill/>
            <a:ln w="28575">
              <a:solidFill>
                <a:srgbClr val="FFFFFF"/>
              </a:solidFill>
              <a:round/>
              <a:headEnd/>
              <a:tailEnd/>
            </a:ln>
            <a:effectLst/>
          </p:spPr>
          <p:txBody>
            <a:bodyPr/>
            <a:lstStyle/>
            <a:p>
              <a:endParaRPr lang="en-US"/>
            </a:p>
          </p:txBody>
        </p:sp>
        <p:sp>
          <p:nvSpPr>
            <p:cNvPr id="82" name="Line 38"/>
            <p:cNvSpPr>
              <a:spLocks noChangeShapeType="1"/>
            </p:cNvSpPr>
            <p:nvPr>
              <p:custDataLst>
                <p:tags r:id="rId49"/>
              </p:custDataLst>
            </p:nvPr>
          </p:nvSpPr>
          <p:spPr bwMode="auto">
            <a:xfrm>
              <a:off x="5136" y="2369"/>
              <a:ext cx="0" cy="96"/>
            </a:xfrm>
            <a:prstGeom prst="line">
              <a:avLst/>
            </a:prstGeom>
            <a:noFill/>
            <a:ln w="28575">
              <a:solidFill>
                <a:srgbClr val="FFFFFF"/>
              </a:solidFill>
              <a:round/>
              <a:headEnd/>
              <a:tailEnd/>
            </a:ln>
            <a:effectLst/>
          </p:spPr>
          <p:txBody>
            <a:bodyPr/>
            <a:lstStyle/>
            <a:p>
              <a:endParaRPr lang="en-US"/>
            </a:p>
          </p:txBody>
        </p:sp>
        <p:sp>
          <p:nvSpPr>
            <p:cNvPr id="83" name="Line 39"/>
            <p:cNvSpPr>
              <a:spLocks noChangeShapeType="1"/>
            </p:cNvSpPr>
            <p:nvPr>
              <p:custDataLst>
                <p:tags r:id="rId50"/>
              </p:custDataLst>
            </p:nvPr>
          </p:nvSpPr>
          <p:spPr bwMode="auto">
            <a:xfrm>
              <a:off x="4512" y="2369"/>
              <a:ext cx="96" cy="0"/>
            </a:xfrm>
            <a:prstGeom prst="line">
              <a:avLst/>
            </a:prstGeom>
            <a:noFill/>
            <a:ln w="28575">
              <a:solidFill>
                <a:srgbClr val="FFFFFF"/>
              </a:solidFill>
              <a:round/>
              <a:headEnd/>
              <a:tailEnd/>
            </a:ln>
            <a:effectLst/>
          </p:spPr>
          <p:txBody>
            <a:bodyPr/>
            <a:lstStyle/>
            <a:p>
              <a:endParaRPr lang="en-US"/>
            </a:p>
          </p:txBody>
        </p:sp>
        <p:sp>
          <p:nvSpPr>
            <p:cNvPr id="84" name="Line 40"/>
            <p:cNvSpPr>
              <a:spLocks noChangeShapeType="1"/>
            </p:cNvSpPr>
            <p:nvPr>
              <p:custDataLst>
                <p:tags r:id="rId51"/>
              </p:custDataLst>
            </p:nvPr>
          </p:nvSpPr>
          <p:spPr bwMode="auto">
            <a:xfrm>
              <a:off x="4608" y="2369"/>
              <a:ext cx="0" cy="96"/>
            </a:xfrm>
            <a:prstGeom prst="line">
              <a:avLst/>
            </a:prstGeom>
            <a:noFill/>
            <a:ln w="28575">
              <a:solidFill>
                <a:srgbClr val="FFFFFF"/>
              </a:solidFill>
              <a:round/>
              <a:headEnd/>
              <a:tailEnd/>
            </a:ln>
            <a:effectLst/>
          </p:spPr>
          <p:txBody>
            <a:bodyPr/>
            <a:lstStyle/>
            <a:p>
              <a:endParaRPr lang="en-US"/>
            </a:p>
          </p:txBody>
        </p:sp>
        <p:sp>
          <p:nvSpPr>
            <p:cNvPr id="85" name="Line 41"/>
            <p:cNvSpPr>
              <a:spLocks noChangeShapeType="1"/>
            </p:cNvSpPr>
            <p:nvPr>
              <p:custDataLst>
                <p:tags r:id="rId52"/>
              </p:custDataLst>
            </p:nvPr>
          </p:nvSpPr>
          <p:spPr bwMode="auto">
            <a:xfrm flipH="1">
              <a:off x="4512" y="2369"/>
              <a:ext cx="96" cy="48"/>
            </a:xfrm>
            <a:prstGeom prst="line">
              <a:avLst/>
            </a:prstGeom>
            <a:noFill/>
            <a:ln w="28575">
              <a:solidFill>
                <a:srgbClr val="FFFFFF"/>
              </a:solidFill>
              <a:round/>
              <a:headEnd/>
              <a:tailEnd/>
            </a:ln>
            <a:effectLst/>
          </p:spPr>
          <p:txBody>
            <a:bodyPr/>
            <a:lstStyle/>
            <a:p>
              <a:endParaRPr lang="en-US"/>
            </a:p>
          </p:txBody>
        </p:sp>
        <p:sp>
          <p:nvSpPr>
            <p:cNvPr id="86" name="Line 42"/>
            <p:cNvSpPr>
              <a:spLocks noChangeShapeType="1"/>
            </p:cNvSpPr>
            <p:nvPr>
              <p:custDataLst>
                <p:tags r:id="rId53"/>
              </p:custDataLst>
            </p:nvPr>
          </p:nvSpPr>
          <p:spPr bwMode="auto">
            <a:xfrm>
              <a:off x="4848" y="2897"/>
              <a:ext cx="0" cy="192"/>
            </a:xfrm>
            <a:prstGeom prst="line">
              <a:avLst/>
            </a:prstGeom>
            <a:noFill/>
            <a:ln w="28575">
              <a:solidFill>
                <a:srgbClr val="FFFFFF"/>
              </a:solidFill>
              <a:round/>
              <a:headEnd/>
              <a:tailEnd/>
            </a:ln>
            <a:effectLst/>
          </p:spPr>
          <p:txBody>
            <a:bodyPr/>
            <a:lstStyle/>
            <a:p>
              <a:endParaRPr lang="en-US"/>
            </a:p>
          </p:txBody>
        </p:sp>
        <p:sp>
          <p:nvSpPr>
            <p:cNvPr id="87" name="Line 43"/>
            <p:cNvSpPr>
              <a:spLocks noChangeShapeType="1"/>
            </p:cNvSpPr>
            <p:nvPr>
              <p:custDataLst>
                <p:tags r:id="rId54"/>
              </p:custDataLst>
            </p:nvPr>
          </p:nvSpPr>
          <p:spPr bwMode="auto">
            <a:xfrm flipH="1">
              <a:off x="4800" y="3089"/>
              <a:ext cx="48" cy="48"/>
            </a:xfrm>
            <a:prstGeom prst="line">
              <a:avLst/>
            </a:prstGeom>
            <a:noFill/>
            <a:ln w="28575">
              <a:solidFill>
                <a:srgbClr val="FFFFFF"/>
              </a:solidFill>
              <a:round/>
              <a:headEnd/>
              <a:tailEnd/>
            </a:ln>
            <a:effectLst/>
          </p:spPr>
          <p:txBody>
            <a:bodyPr/>
            <a:lstStyle/>
            <a:p>
              <a:endParaRPr lang="en-US"/>
            </a:p>
          </p:txBody>
        </p:sp>
        <p:sp>
          <p:nvSpPr>
            <p:cNvPr id="88" name="Line 44"/>
            <p:cNvSpPr>
              <a:spLocks noChangeShapeType="1"/>
            </p:cNvSpPr>
            <p:nvPr>
              <p:custDataLst>
                <p:tags r:id="rId55"/>
              </p:custDataLst>
            </p:nvPr>
          </p:nvSpPr>
          <p:spPr bwMode="auto">
            <a:xfrm>
              <a:off x="4848" y="3089"/>
              <a:ext cx="0" cy="48"/>
            </a:xfrm>
            <a:prstGeom prst="line">
              <a:avLst/>
            </a:prstGeom>
            <a:noFill/>
            <a:ln w="28575">
              <a:solidFill>
                <a:srgbClr val="FFFFFF"/>
              </a:solidFill>
              <a:round/>
              <a:headEnd/>
              <a:tailEnd/>
            </a:ln>
            <a:effectLst/>
          </p:spPr>
          <p:txBody>
            <a:bodyPr/>
            <a:lstStyle/>
            <a:p>
              <a:endParaRPr lang="en-US"/>
            </a:p>
          </p:txBody>
        </p:sp>
        <p:sp>
          <p:nvSpPr>
            <p:cNvPr id="89" name="Line 45"/>
            <p:cNvSpPr>
              <a:spLocks noChangeShapeType="1"/>
            </p:cNvSpPr>
            <p:nvPr>
              <p:custDataLst>
                <p:tags r:id="rId56"/>
              </p:custDataLst>
            </p:nvPr>
          </p:nvSpPr>
          <p:spPr bwMode="auto">
            <a:xfrm>
              <a:off x="4992" y="2897"/>
              <a:ext cx="0" cy="192"/>
            </a:xfrm>
            <a:prstGeom prst="line">
              <a:avLst/>
            </a:prstGeom>
            <a:noFill/>
            <a:ln w="28575">
              <a:solidFill>
                <a:srgbClr val="FFFFFF"/>
              </a:solidFill>
              <a:round/>
              <a:headEnd/>
              <a:tailEnd/>
            </a:ln>
            <a:effectLst/>
          </p:spPr>
          <p:txBody>
            <a:bodyPr/>
            <a:lstStyle/>
            <a:p>
              <a:endParaRPr lang="en-US"/>
            </a:p>
          </p:txBody>
        </p:sp>
        <p:sp>
          <p:nvSpPr>
            <p:cNvPr id="90" name="Line 46"/>
            <p:cNvSpPr>
              <a:spLocks noChangeShapeType="1"/>
            </p:cNvSpPr>
            <p:nvPr>
              <p:custDataLst>
                <p:tags r:id="rId57"/>
              </p:custDataLst>
            </p:nvPr>
          </p:nvSpPr>
          <p:spPr bwMode="auto">
            <a:xfrm flipH="1">
              <a:off x="4944" y="3089"/>
              <a:ext cx="48" cy="48"/>
            </a:xfrm>
            <a:prstGeom prst="line">
              <a:avLst/>
            </a:prstGeom>
            <a:noFill/>
            <a:ln w="28575">
              <a:solidFill>
                <a:srgbClr val="FFFFFF"/>
              </a:solidFill>
              <a:round/>
              <a:headEnd/>
              <a:tailEnd/>
            </a:ln>
            <a:effectLst/>
          </p:spPr>
          <p:txBody>
            <a:bodyPr/>
            <a:lstStyle/>
            <a:p>
              <a:endParaRPr lang="en-US"/>
            </a:p>
          </p:txBody>
        </p:sp>
        <p:sp>
          <p:nvSpPr>
            <p:cNvPr id="91" name="Line 47"/>
            <p:cNvSpPr>
              <a:spLocks noChangeShapeType="1"/>
            </p:cNvSpPr>
            <p:nvPr>
              <p:custDataLst>
                <p:tags r:id="rId58"/>
              </p:custDataLst>
            </p:nvPr>
          </p:nvSpPr>
          <p:spPr bwMode="auto">
            <a:xfrm>
              <a:off x="4992" y="3089"/>
              <a:ext cx="0" cy="48"/>
            </a:xfrm>
            <a:prstGeom prst="line">
              <a:avLst/>
            </a:prstGeom>
            <a:noFill/>
            <a:ln w="28575">
              <a:solidFill>
                <a:srgbClr val="FFFFFF"/>
              </a:solidFill>
              <a:round/>
              <a:headEnd/>
              <a:tailEnd/>
            </a:ln>
            <a:effectLst/>
          </p:spPr>
          <p:txBody>
            <a:bodyPr/>
            <a:lstStyle/>
            <a:p>
              <a:endParaRPr lang="en-US"/>
            </a:p>
          </p:txBody>
        </p:sp>
        <p:sp>
          <p:nvSpPr>
            <p:cNvPr id="92" name="Freeform 48"/>
            <p:cNvSpPr>
              <a:spLocks/>
            </p:cNvSpPr>
            <p:nvPr>
              <p:custDataLst>
                <p:tags r:id="rId59"/>
              </p:custDataLst>
            </p:nvPr>
          </p:nvSpPr>
          <p:spPr bwMode="auto">
            <a:xfrm>
              <a:off x="4787" y="2493"/>
              <a:ext cx="255" cy="396"/>
            </a:xfrm>
            <a:custGeom>
              <a:avLst/>
              <a:gdLst/>
              <a:ahLst/>
              <a:cxnLst>
                <a:cxn ang="0">
                  <a:pos x="10" y="0"/>
                </a:cxn>
                <a:cxn ang="0">
                  <a:pos x="255" y="0"/>
                </a:cxn>
                <a:cxn ang="0">
                  <a:pos x="255" y="396"/>
                </a:cxn>
                <a:cxn ang="0">
                  <a:pos x="157" y="387"/>
                </a:cxn>
                <a:cxn ang="0">
                  <a:pos x="157" y="195"/>
                </a:cxn>
                <a:cxn ang="0">
                  <a:pos x="104" y="217"/>
                </a:cxn>
                <a:cxn ang="0">
                  <a:pos x="95" y="387"/>
                </a:cxn>
                <a:cxn ang="0">
                  <a:pos x="0" y="396"/>
                </a:cxn>
                <a:cxn ang="0">
                  <a:pos x="10" y="0"/>
                </a:cxn>
              </a:cxnLst>
              <a:rect l="0" t="0" r="r" b="b"/>
              <a:pathLst>
                <a:path w="255" h="396">
                  <a:moveTo>
                    <a:pt x="10" y="0"/>
                  </a:moveTo>
                  <a:lnTo>
                    <a:pt x="255" y="0"/>
                  </a:lnTo>
                  <a:lnTo>
                    <a:pt x="255" y="396"/>
                  </a:lnTo>
                  <a:lnTo>
                    <a:pt x="157" y="387"/>
                  </a:lnTo>
                  <a:lnTo>
                    <a:pt x="157" y="195"/>
                  </a:lnTo>
                  <a:lnTo>
                    <a:pt x="104" y="217"/>
                  </a:lnTo>
                  <a:lnTo>
                    <a:pt x="95" y="387"/>
                  </a:lnTo>
                  <a:lnTo>
                    <a:pt x="0" y="396"/>
                  </a:lnTo>
                  <a:lnTo>
                    <a:pt x="10" y="0"/>
                  </a:lnTo>
                  <a:close/>
                </a:path>
              </a:pathLst>
            </a:custGeom>
            <a:noFill/>
            <a:ln w="28575">
              <a:solidFill>
                <a:srgbClr val="FFFFFF"/>
              </a:solidFill>
              <a:round/>
              <a:headEnd/>
              <a:tailEnd/>
            </a:ln>
            <a:effectLst/>
          </p:spPr>
          <p:txBody>
            <a:bodyPr/>
            <a:lstStyle/>
            <a:p>
              <a:endParaRPr lang="en-US"/>
            </a:p>
          </p:txBody>
        </p:sp>
        <p:sp>
          <p:nvSpPr>
            <p:cNvPr id="93" name="Line 49"/>
            <p:cNvSpPr>
              <a:spLocks noChangeShapeType="1"/>
            </p:cNvSpPr>
            <p:nvPr>
              <p:custDataLst>
                <p:tags r:id="rId60"/>
              </p:custDataLst>
            </p:nvPr>
          </p:nvSpPr>
          <p:spPr bwMode="auto">
            <a:xfrm flipH="1">
              <a:off x="4656" y="1968"/>
              <a:ext cx="144" cy="48"/>
            </a:xfrm>
            <a:prstGeom prst="line">
              <a:avLst/>
            </a:prstGeom>
            <a:noFill/>
            <a:ln w="28575">
              <a:solidFill>
                <a:srgbClr val="CC3300"/>
              </a:solidFill>
              <a:round/>
              <a:headEnd/>
              <a:tailEnd/>
            </a:ln>
            <a:effectLst/>
          </p:spPr>
          <p:txBody>
            <a:bodyPr/>
            <a:lstStyle/>
            <a:p>
              <a:endParaRPr lang="en-US"/>
            </a:p>
          </p:txBody>
        </p:sp>
        <p:sp>
          <p:nvSpPr>
            <p:cNvPr id="94" name="Line 50"/>
            <p:cNvSpPr>
              <a:spLocks noChangeShapeType="1"/>
            </p:cNvSpPr>
            <p:nvPr>
              <p:custDataLst>
                <p:tags r:id="rId61"/>
              </p:custDataLst>
            </p:nvPr>
          </p:nvSpPr>
          <p:spPr bwMode="auto">
            <a:xfrm flipH="1" flipV="1">
              <a:off x="4656" y="1872"/>
              <a:ext cx="144" cy="48"/>
            </a:xfrm>
            <a:prstGeom prst="line">
              <a:avLst/>
            </a:prstGeom>
            <a:noFill/>
            <a:ln w="28575">
              <a:solidFill>
                <a:srgbClr val="CC3300"/>
              </a:solidFill>
              <a:round/>
              <a:headEnd/>
              <a:tailEnd/>
            </a:ln>
            <a:effectLst/>
          </p:spPr>
          <p:txBody>
            <a:bodyPr/>
            <a:lstStyle/>
            <a:p>
              <a:endParaRPr lang="en-US"/>
            </a:p>
          </p:txBody>
        </p:sp>
        <p:sp>
          <p:nvSpPr>
            <p:cNvPr id="95" name="Line 51"/>
            <p:cNvSpPr>
              <a:spLocks noChangeShapeType="1"/>
            </p:cNvSpPr>
            <p:nvPr>
              <p:custDataLst>
                <p:tags r:id="rId62"/>
              </p:custDataLst>
            </p:nvPr>
          </p:nvSpPr>
          <p:spPr bwMode="auto">
            <a:xfrm flipH="1" flipV="1">
              <a:off x="4704" y="1776"/>
              <a:ext cx="144" cy="96"/>
            </a:xfrm>
            <a:prstGeom prst="line">
              <a:avLst/>
            </a:prstGeom>
            <a:noFill/>
            <a:ln w="28575">
              <a:solidFill>
                <a:srgbClr val="CC3300"/>
              </a:solidFill>
              <a:round/>
              <a:headEnd/>
              <a:tailEnd/>
            </a:ln>
            <a:effectLst/>
          </p:spPr>
          <p:txBody>
            <a:bodyPr/>
            <a:lstStyle/>
            <a:p>
              <a:endParaRPr lang="en-US"/>
            </a:p>
          </p:txBody>
        </p:sp>
        <p:sp>
          <p:nvSpPr>
            <p:cNvPr id="96" name="Line 52"/>
            <p:cNvSpPr>
              <a:spLocks noChangeShapeType="1"/>
            </p:cNvSpPr>
            <p:nvPr>
              <p:custDataLst>
                <p:tags r:id="rId63"/>
              </p:custDataLst>
            </p:nvPr>
          </p:nvSpPr>
          <p:spPr bwMode="auto">
            <a:xfrm flipH="1" flipV="1">
              <a:off x="4848" y="1680"/>
              <a:ext cx="48" cy="144"/>
            </a:xfrm>
            <a:prstGeom prst="line">
              <a:avLst/>
            </a:prstGeom>
            <a:noFill/>
            <a:ln w="28575">
              <a:solidFill>
                <a:srgbClr val="BC1010"/>
              </a:solidFill>
              <a:round/>
              <a:headEnd/>
              <a:tailEnd/>
            </a:ln>
            <a:effectLst/>
          </p:spPr>
          <p:txBody>
            <a:bodyPr/>
            <a:lstStyle/>
            <a:p>
              <a:endParaRPr lang="en-US"/>
            </a:p>
          </p:txBody>
        </p:sp>
        <p:sp>
          <p:nvSpPr>
            <p:cNvPr id="97" name="Line 53"/>
            <p:cNvSpPr>
              <a:spLocks noChangeShapeType="1"/>
            </p:cNvSpPr>
            <p:nvPr>
              <p:custDataLst>
                <p:tags r:id="rId64"/>
              </p:custDataLst>
            </p:nvPr>
          </p:nvSpPr>
          <p:spPr bwMode="auto">
            <a:xfrm>
              <a:off x="4992" y="1920"/>
              <a:ext cx="48" cy="48"/>
            </a:xfrm>
            <a:prstGeom prst="line">
              <a:avLst/>
            </a:prstGeom>
            <a:noFill/>
            <a:ln w="28575">
              <a:solidFill>
                <a:srgbClr val="CC3300"/>
              </a:solidFill>
              <a:round/>
              <a:headEnd/>
              <a:tailEnd/>
            </a:ln>
            <a:effectLst/>
          </p:spPr>
          <p:txBody>
            <a:bodyPr/>
            <a:lstStyle/>
            <a:p>
              <a:endParaRPr lang="en-US"/>
            </a:p>
          </p:txBody>
        </p:sp>
        <p:sp>
          <p:nvSpPr>
            <p:cNvPr id="98" name="Line 54"/>
            <p:cNvSpPr>
              <a:spLocks noChangeShapeType="1"/>
            </p:cNvSpPr>
            <p:nvPr>
              <p:custDataLst>
                <p:tags r:id="rId65"/>
              </p:custDataLst>
            </p:nvPr>
          </p:nvSpPr>
          <p:spPr bwMode="auto">
            <a:xfrm flipV="1">
              <a:off x="4944" y="1728"/>
              <a:ext cx="48" cy="144"/>
            </a:xfrm>
            <a:prstGeom prst="line">
              <a:avLst/>
            </a:prstGeom>
            <a:noFill/>
            <a:ln w="28575">
              <a:solidFill>
                <a:srgbClr val="CC3300"/>
              </a:solidFill>
              <a:round/>
              <a:headEnd/>
              <a:tailEnd/>
            </a:ln>
            <a:effectLst/>
          </p:spPr>
          <p:txBody>
            <a:bodyPr/>
            <a:lstStyle/>
            <a:p>
              <a:endParaRPr lang="en-US"/>
            </a:p>
          </p:txBody>
        </p:sp>
        <p:sp>
          <p:nvSpPr>
            <p:cNvPr id="99" name="Line 55"/>
            <p:cNvSpPr>
              <a:spLocks noChangeShapeType="1"/>
            </p:cNvSpPr>
            <p:nvPr>
              <p:custDataLst>
                <p:tags r:id="rId66"/>
              </p:custDataLst>
            </p:nvPr>
          </p:nvSpPr>
          <p:spPr bwMode="auto">
            <a:xfrm>
              <a:off x="4992" y="1968"/>
              <a:ext cx="48" cy="48"/>
            </a:xfrm>
            <a:prstGeom prst="line">
              <a:avLst/>
            </a:prstGeom>
            <a:noFill/>
            <a:ln w="28575">
              <a:solidFill>
                <a:srgbClr val="CC3300"/>
              </a:solidFill>
              <a:round/>
              <a:headEnd/>
              <a:tailEnd/>
            </a:ln>
            <a:effectLst/>
          </p:spPr>
          <p:txBody>
            <a:bodyPr/>
            <a:lstStyle/>
            <a:p>
              <a:endParaRPr lang="en-US"/>
            </a:p>
          </p:txBody>
        </p:sp>
      </p:grpSp>
      <p:sp>
        <p:nvSpPr>
          <p:cNvPr id="156" name="Content Placeholder 2"/>
          <p:cNvSpPr txBox="1">
            <a:spLocks/>
          </p:cNvSpPr>
          <p:nvPr>
            <p:custDataLst>
              <p:tags r:id="rId20"/>
            </p:custDataLst>
          </p:nvPr>
        </p:nvSpPr>
        <p:spPr>
          <a:xfrm>
            <a:off x="4216400" y="3212441"/>
            <a:ext cx="1066800" cy="457200"/>
          </a:xfrm>
          <a:prstGeom prst="rect">
            <a:avLst/>
          </a:prstGeom>
        </p:spPr>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Alice</a:t>
            </a:r>
          </a:p>
        </p:txBody>
      </p:sp>
      <p:sp>
        <p:nvSpPr>
          <p:cNvPr id="157" name="Content Placeholder 2"/>
          <p:cNvSpPr txBox="1">
            <a:spLocks/>
          </p:cNvSpPr>
          <p:nvPr>
            <p:custDataLst>
              <p:tags r:id="rId21"/>
            </p:custDataLst>
          </p:nvPr>
        </p:nvSpPr>
        <p:spPr>
          <a:xfrm>
            <a:off x="2844800" y="3212441"/>
            <a:ext cx="1066800" cy="457200"/>
          </a:xfrm>
          <a:prstGeom prst="rect">
            <a:avLst/>
          </a:prstGeom>
        </p:spPr>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Bob</a:t>
            </a:r>
          </a:p>
        </p:txBody>
      </p:sp>
      <p:sp>
        <p:nvSpPr>
          <p:cNvPr id="158" name="Content Placeholder 2"/>
          <p:cNvSpPr txBox="1">
            <a:spLocks/>
          </p:cNvSpPr>
          <p:nvPr>
            <p:custDataLst>
              <p:tags r:id="rId22"/>
            </p:custDataLst>
          </p:nvPr>
        </p:nvSpPr>
        <p:spPr>
          <a:xfrm>
            <a:off x="1473200" y="3212441"/>
            <a:ext cx="1066800" cy="457200"/>
          </a:xfrm>
          <a:prstGeom prst="rect">
            <a:avLst/>
          </a:prstGeom>
        </p:spPr>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Carol</a:t>
            </a:r>
          </a:p>
        </p:txBody>
      </p:sp>
      <p:grpSp>
        <p:nvGrpSpPr>
          <p:cNvPr id="11" name="Group 184"/>
          <p:cNvGrpSpPr/>
          <p:nvPr>
            <p:custDataLst>
              <p:tags r:id="rId23"/>
            </p:custDataLst>
          </p:nvPr>
        </p:nvGrpSpPr>
        <p:grpSpPr>
          <a:xfrm>
            <a:off x="1727200" y="2298041"/>
            <a:ext cx="508000" cy="762000"/>
            <a:chOff x="3149600" y="2514600"/>
            <a:chExt cx="508000" cy="762000"/>
          </a:xfrm>
        </p:grpSpPr>
        <p:sp>
          <p:nvSpPr>
            <p:cNvPr id="162" name="Line 10"/>
            <p:cNvSpPr>
              <a:spLocks noChangeShapeType="1"/>
            </p:cNvSpPr>
            <p:nvPr>
              <p:custDataLst>
                <p:tags r:id="rId25"/>
              </p:custDataLst>
            </p:nvPr>
          </p:nvSpPr>
          <p:spPr bwMode="auto">
            <a:xfrm>
              <a:off x="3420533" y="2773596"/>
              <a:ext cx="0" cy="205774"/>
            </a:xfrm>
            <a:prstGeom prst="line">
              <a:avLst/>
            </a:prstGeom>
            <a:noFill/>
            <a:ln w="28575">
              <a:solidFill>
                <a:srgbClr val="FFFFFF"/>
              </a:solidFill>
              <a:round/>
              <a:headEnd/>
              <a:tailEnd/>
            </a:ln>
            <a:effectLst/>
          </p:spPr>
          <p:txBody>
            <a:bodyPr/>
            <a:lstStyle/>
            <a:p>
              <a:endParaRPr lang="en-US"/>
            </a:p>
          </p:txBody>
        </p:sp>
        <p:sp>
          <p:nvSpPr>
            <p:cNvPr id="163" name="AutoShape 11"/>
            <p:cNvSpPr>
              <a:spLocks noChangeArrowheads="1"/>
            </p:cNvSpPr>
            <p:nvPr>
              <p:custDataLst>
                <p:tags r:id="rId26"/>
              </p:custDataLst>
            </p:nvPr>
          </p:nvSpPr>
          <p:spPr bwMode="auto">
            <a:xfrm>
              <a:off x="3285067" y="2979370"/>
              <a:ext cx="270933" cy="182911"/>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164" name="Line 12"/>
            <p:cNvSpPr>
              <a:spLocks noChangeShapeType="1"/>
            </p:cNvSpPr>
            <p:nvPr>
              <p:custDataLst>
                <p:tags r:id="rId27"/>
              </p:custDataLst>
            </p:nvPr>
          </p:nvSpPr>
          <p:spPr bwMode="auto">
            <a:xfrm flipV="1">
              <a:off x="3217333" y="2819324"/>
              <a:ext cx="203200" cy="91455"/>
            </a:xfrm>
            <a:prstGeom prst="line">
              <a:avLst/>
            </a:prstGeom>
            <a:noFill/>
            <a:ln w="28575">
              <a:solidFill>
                <a:srgbClr val="FFFFFF"/>
              </a:solidFill>
              <a:round/>
              <a:headEnd/>
              <a:tailEnd/>
            </a:ln>
            <a:effectLst/>
          </p:spPr>
          <p:txBody>
            <a:bodyPr/>
            <a:lstStyle/>
            <a:p>
              <a:endParaRPr lang="en-US"/>
            </a:p>
          </p:txBody>
        </p:sp>
        <p:sp>
          <p:nvSpPr>
            <p:cNvPr id="165" name="Line 13"/>
            <p:cNvSpPr>
              <a:spLocks noChangeShapeType="1"/>
            </p:cNvSpPr>
            <p:nvPr>
              <p:custDataLst>
                <p:tags r:id="rId28"/>
              </p:custDataLst>
            </p:nvPr>
          </p:nvSpPr>
          <p:spPr bwMode="auto">
            <a:xfrm>
              <a:off x="3420533" y="2819324"/>
              <a:ext cx="169333" cy="91455"/>
            </a:xfrm>
            <a:prstGeom prst="line">
              <a:avLst/>
            </a:prstGeom>
            <a:noFill/>
            <a:ln w="28575">
              <a:solidFill>
                <a:srgbClr val="FFFFFF"/>
              </a:solidFill>
              <a:round/>
              <a:headEnd/>
              <a:tailEnd/>
            </a:ln>
            <a:effectLst/>
          </p:spPr>
          <p:txBody>
            <a:bodyPr/>
            <a:lstStyle/>
            <a:p>
              <a:endParaRPr lang="en-US"/>
            </a:p>
          </p:txBody>
        </p:sp>
        <p:sp>
          <p:nvSpPr>
            <p:cNvPr id="166" name="Line 14"/>
            <p:cNvSpPr>
              <a:spLocks noChangeShapeType="1"/>
            </p:cNvSpPr>
            <p:nvPr>
              <p:custDataLst>
                <p:tags r:id="rId29"/>
              </p:custDataLst>
            </p:nvPr>
          </p:nvSpPr>
          <p:spPr bwMode="auto">
            <a:xfrm>
              <a:off x="3589867" y="2910779"/>
              <a:ext cx="67733" cy="0"/>
            </a:xfrm>
            <a:prstGeom prst="line">
              <a:avLst/>
            </a:prstGeom>
            <a:noFill/>
            <a:ln w="28575">
              <a:solidFill>
                <a:srgbClr val="FFFFFF"/>
              </a:solidFill>
              <a:round/>
              <a:headEnd/>
              <a:tailEnd/>
            </a:ln>
            <a:effectLst/>
          </p:spPr>
          <p:txBody>
            <a:bodyPr/>
            <a:lstStyle/>
            <a:p>
              <a:endParaRPr lang="en-US"/>
            </a:p>
          </p:txBody>
        </p:sp>
        <p:sp>
          <p:nvSpPr>
            <p:cNvPr id="167" name="Line 15"/>
            <p:cNvSpPr>
              <a:spLocks noChangeShapeType="1"/>
            </p:cNvSpPr>
            <p:nvPr>
              <p:custDataLst>
                <p:tags r:id="rId30"/>
              </p:custDataLst>
            </p:nvPr>
          </p:nvSpPr>
          <p:spPr bwMode="auto">
            <a:xfrm>
              <a:off x="3589867" y="2910779"/>
              <a:ext cx="67733" cy="22864"/>
            </a:xfrm>
            <a:prstGeom prst="line">
              <a:avLst/>
            </a:prstGeom>
            <a:noFill/>
            <a:ln w="28575">
              <a:solidFill>
                <a:srgbClr val="FFFFFF"/>
              </a:solidFill>
              <a:round/>
              <a:headEnd/>
              <a:tailEnd/>
            </a:ln>
            <a:effectLst/>
          </p:spPr>
          <p:txBody>
            <a:bodyPr/>
            <a:lstStyle/>
            <a:p>
              <a:endParaRPr lang="en-US"/>
            </a:p>
          </p:txBody>
        </p:sp>
        <p:sp>
          <p:nvSpPr>
            <p:cNvPr id="168" name="Line 16"/>
            <p:cNvSpPr>
              <a:spLocks noChangeShapeType="1"/>
            </p:cNvSpPr>
            <p:nvPr>
              <p:custDataLst>
                <p:tags r:id="rId31"/>
              </p:custDataLst>
            </p:nvPr>
          </p:nvSpPr>
          <p:spPr bwMode="auto">
            <a:xfrm>
              <a:off x="3589867" y="2910779"/>
              <a:ext cx="0" cy="45728"/>
            </a:xfrm>
            <a:prstGeom prst="line">
              <a:avLst/>
            </a:prstGeom>
            <a:noFill/>
            <a:ln w="28575">
              <a:solidFill>
                <a:srgbClr val="FFFFFF"/>
              </a:solidFill>
              <a:round/>
              <a:headEnd/>
              <a:tailEnd/>
            </a:ln>
            <a:effectLst/>
          </p:spPr>
          <p:txBody>
            <a:bodyPr/>
            <a:lstStyle/>
            <a:p>
              <a:endParaRPr lang="en-US"/>
            </a:p>
          </p:txBody>
        </p:sp>
        <p:sp>
          <p:nvSpPr>
            <p:cNvPr id="169" name="Line 17"/>
            <p:cNvSpPr>
              <a:spLocks noChangeShapeType="1"/>
            </p:cNvSpPr>
            <p:nvPr>
              <p:custDataLst>
                <p:tags r:id="rId32"/>
              </p:custDataLst>
            </p:nvPr>
          </p:nvSpPr>
          <p:spPr bwMode="auto">
            <a:xfrm>
              <a:off x="3149600" y="2910779"/>
              <a:ext cx="67733" cy="0"/>
            </a:xfrm>
            <a:prstGeom prst="line">
              <a:avLst/>
            </a:prstGeom>
            <a:noFill/>
            <a:ln w="28575">
              <a:solidFill>
                <a:srgbClr val="FFFFFF"/>
              </a:solidFill>
              <a:round/>
              <a:headEnd/>
              <a:tailEnd/>
            </a:ln>
            <a:effectLst/>
          </p:spPr>
          <p:txBody>
            <a:bodyPr/>
            <a:lstStyle/>
            <a:p>
              <a:endParaRPr lang="en-US"/>
            </a:p>
          </p:txBody>
        </p:sp>
        <p:sp>
          <p:nvSpPr>
            <p:cNvPr id="170" name="Line 18"/>
            <p:cNvSpPr>
              <a:spLocks noChangeShapeType="1"/>
            </p:cNvSpPr>
            <p:nvPr>
              <p:custDataLst>
                <p:tags r:id="rId33"/>
              </p:custDataLst>
            </p:nvPr>
          </p:nvSpPr>
          <p:spPr bwMode="auto">
            <a:xfrm>
              <a:off x="3217333" y="2910779"/>
              <a:ext cx="0" cy="45728"/>
            </a:xfrm>
            <a:prstGeom prst="line">
              <a:avLst/>
            </a:prstGeom>
            <a:noFill/>
            <a:ln w="28575">
              <a:solidFill>
                <a:srgbClr val="FFFFFF"/>
              </a:solidFill>
              <a:round/>
              <a:headEnd/>
              <a:tailEnd/>
            </a:ln>
            <a:effectLst/>
          </p:spPr>
          <p:txBody>
            <a:bodyPr/>
            <a:lstStyle/>
            <a:p>
              <a:endParaRPr lang="en-US"/>
            </a:p>
          </p:txBody>
        </p:sp>
        <p:sp>
          <p:nvSpPr>
            <p:cNvPr id="171" name="Line 19"/>
            <p:cNvSpPr>
              <a:spLocks noChangeShapeType="1"/>
            </p:cNvSpPr>
            <p:nvPr>
              <p:custDataLst>
                <p:tags r:id="rId34"/>
              </p:custDataLst>
            </p:nvPr>
          </p:nvSpPr>
          <p:spPr bwMode="auto">
            <a:xfrm flipH="1">
              <a:off x="3149600" y="2910779"/>
              <a:ext cx="67733" cy="22864"/>
            </a:xfrm>
            <a:prstGeom prst="line">
              <a:avLst/>
            </a:prstGeom>
            <a:noFill/>
            <a:ln w="28575">
              <a:solidFill>
                <a:srgbClr val="FFFFFF"/>
              </a:solidFill>
              <a:round/>
              <a:headEnd/>
              <a:tailEnd/>
            </a:ln>
            <a:effectLst/>
          </p:spPr>
          <p:txBody>
            <a:bodyPr/>
            <a:lstStyle/>
            <a:p>
              <a:endParaRPr lang="en-US"/>
            </a:p>
          </p:txBody>
        </p:sp>
        <p:sp>
          <p:nvSpPr>
            <p:cNvPr id="177" name="Line 25"/>
            <p:cNvSpPr>
              <a:spLocks noChangeShapeType="1"/>
            </p:cNvSpPr>
            <p:nvPr>
              <p:custDataLst>
                <p:tags r:id="rId35"/>
              </p:custDataLst>
            </p:nvPr>
          </p:nvSpPr>
          <p:spPr bwMode="auto">
            <a:xfrm>
              <a:off x="3352800" y="3162281"/>
              <a:ext cx="0" cy="91455"/>
            </a:xfrm>
            <a:prstGeom prst="line">
              <a:avLst/>
            </a:prstGeom>
            <a:noFill/>
            <a:ln w="28575">
              <a:solidFill>
                <a:srgbClr val="FFFFFF"/>
              </a:solidFill>
              <a:round/>
              <a:headEnd/>
              <a:tailEnd/>
            </a:ln>
            <a:effectLst/>
          </p:spPr>
          <p:txBody>
            <a:bodyPr/>
            <a:lstStyle/>
            <a:p>
              <a:endParaRPr lang="en-US"/>
            </a:p>
          </p:txBody>
        </p:sp>
        <p:sp>
          <p:nvSpPr>
            <p:cNvPr id="178" name="Line 26"/>
            <p:cNvSpPr>
              <a:spLocks noChangeShapeType="1"/>
            </p:cNvSpPr>
            <p:nvPr>
              <p:custDataLst>
                <p:tags r:id="rId36"/>
              </p:custDataLst>
            </p:nvPr>
          </p:nvSpPr>
          <p:spPr bwMode="auto">
            <a:xfrm flipH="1">
              <a:off x="3318933" y="3253736"/>
              <a:ext cx="33867" cy="22864"/>
            </a:xfrm>
            <a:prstGeom prst="line">
              <a:avLst/>
            </a:prstGeom>
            <a:noFill/>
            <a:ln w="28575">
              <a:solidFill>
                <a:srgbClr val="FFFFFF"/>
              </a:solidFill>
              <a:round/>
              <a:headEnd/>
              <a:tailEnd/>
            </a:ln>
            <a:effectLst/>
          </p:spPr>
          <p:txBody>
            <a:bodyPr/>
            <a:lstStyle/>
            <a:p>
              <a:endParaRPr lang="en-US"/>
            </a:p>
          </p:txBody>
        </p:sp>
        <p:sp>
          <p:nvSpPr>
            <p:cNvPr id="179" name="Line 27"/>
            <p:cNvSpPr>
              <a:spLocks noChangeShapeType="1"/>
            </p:cNvSpPr>
            <p:nvPr>
              <p:custDataLst>
                <p:tags r:id="rId37"/>
              </p:custDataLst>
            </p:nvPr>
          </p:nvSpPr>
          <p:spPr bwMode="auto">
            <a:xfrm>
              <a:off x="3352800" y="3253736"/>
              <a:ext cx="0" cy="22864"/>
            </a:xfrm>
            <a:prstGeom prst="line">
              <a:avLst/>
            </a:prstGeom>
            <a:noFill/>
            <a:ln w="28575">
              <a:solidFill>
                <a:srgbClr val="FFFFFF"/>
              </a:solidFill>
              <a:round/>
              <a:headEnd/>
              <a:tailEnd/>
            </a:ln>
            <a:effectLst/>
          </p:spPr>
          <p:txBody>
            <a:bodyPr/>
            <a:lstStyle/>
            <a:p>
              <a:endParaRPr lang="en-US"/>
            </a:p>
          </p:txBody>
        </p:sp>
        <p:sp>
          <p:nvSpPr>
            <p:cNvPr id="180" name="Line 28"/>
            <p:cNvSpPr>
              <a:spLocks noChangeShapeType="1"/>
            </p:cNvSpPr>
            <p:nvPr>
              <p:custDataLst>
                <p:tags r:id="rId38"/>
              </p:custDataLst>
            </p:nvPr>
          </p:nvSpPr>
          <p:spPr bwMode="auto">
            <a:xfrm>
              <a:off x="3488267" y="3162281"/>
              <a:ext cx="0" cy="91455"/>
            </a:xfrm>
            <a:prstGeom prst="line">
              <a:avLst/>
            </a:prstGeom>
            <a:noFill/>
            <a:ln w="28575">
              <a:solidFill>
                <a:srgbClr val="FFFFFF"/>
              </a:solidFill>
              <a:round/>
              <a:headEnd/>
              <a:tailEnd/>
            </a:ln>
            <a:effectLst/>
          </p:spPr>
          <p:txBody>
            <a:bodyPr/>
            <a:lstStyle/>
            <a:p>
              <a:endParaRPr lang="en-US"/>
            </a:p>
          </p:txBody>
        </p:sp>
        <p:sp>
          <p:nvSpPr>
            <p:cNvPr id="181" name="Line 29"/>
            <p:cNvSpPr>
              <a:spLocks noChangeShapeType="1"/>
            </p:cNvSpPr>
            <p:nvPr>
              <p:custDataLst>
                <p:tags r:id="rId39"/>
              </p:custDataLst>
            </p:nvPr>
          </p:nvSpPr>
          <p:spPr bwMode="auto">
            <a:xfrm flipH="1">
              <a:off x="3454400" y="3253736"/>
              <a:ext cx="33867" cy="22864"/>
            </a:xfrm>
            <a:prstGeom prst="line">
              <a:avLst/>
            </a:prstGeom>
            <a:noFill/>
            <a:ln w="28575">
              <a:solidFill>
                <a:srgbClr val="FFFFFF"/>
              </a:solidFill>
              <a:round/>
              <a:headEnd/>
              <a:tailEnd/>
            </a:ln>
            <a:effectLst/>
          </p:spPr>
          <p:txBody>
            <a:bodyPr/>
            <a:lstStyle/>
            <a:p>
              <a:endParaRPr lang="en-US"/>
            </a:p>
          </p:txBody>
        </p:sp>
        <p:sp>
          <p:nvSpPr>
            <p:cNvPr id="182" name="Line 30"/>
            <p:cNvSpPr>
              <a:spLocks noChangeShapeType="1"/>
            </p:cNvSpPr>
            <p:nvPr>
              <p:custDataLst>
                <p:tags r:id="rId40"/>
              </p:custDataLst>
            </p:nvPr>
          </p:nvSpPr>
          <p:spPr bwMode="auto">
            <a:xfrm>
              <a:off x="3488267" y="3253736"/>
              <a:ext cx="0" cy="22864"/>
            </a:xfrm>
            <a:prstGeom prst="line">
              <a:avLst/>
            </a:prstGeom>
            <a:noFill/>
            <a:ln w="28575">
              <a:solidFill>
                <a:srgbClr val="FFFFFF"/>
              </a:solidFill>
              <a:round/>
              <a:headEnd/>
              <a:tailEnd/>
            </a:ln>
            <a:effectLst/>
          </p:spPr>
          <p:txBody>
            <a:bodyPr/>
            <a:lstStyle/>
            <a:p>
              <a:endParaRPr lang="en-US"/>
            </a:p>
          </p:txBody>
        </p:sp>
        <p:sp>
          <p:nvSpPr>
            <p:cNvPr id="183" name="Cloud 182"/>
            <p:cNvSpPr/>
            <p:nvPr>
              <p:custDataLst>
                <p:tags r:id="rId41"/>
              </p:custDataLst>
            </p:nvPr>
          </p:nvSpPr>
          <p:spPr>
            <a:xfrm>
              <a:off x="3352800" y="2514600"/>
              <a:ext cx="228600" cy="228600"/>
            </a:xfrm>
            <a:prstGeom prst="cloud">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9"/>
            <p:cNvSpPr>
              <a:spLocks noChangeArrowheads="1"/>
            </p:cNvSpPr>
            <p:nvPr>
              <p:custDataLst>
                <p:tags r:id="rId42"/>
              </p:custDataLst>
            </p:nvPr>
          </p:nvSpPr>
          <p:spPr bwMode="auto">
            <a:xfrm>
              <a:off x="3352800" y="2659277"/>
              <a:ext cx="135467" cy="114319"/>
            </a:xfrm>
            <a:prstGeom prst="ellipse">
              <a:avLst/>
            </a:prstGeom>
            <a:solidFill>
              <a:schemeClr val="tx1"/>
            </a:solidFill>
            <a:ln w="9525">
              <a:solidFill>
                <a:srgbClr val="FFFFFF"/>
              </a:solidFill>
              <a:round/>
              <a:headEnd/>
              <a:tailEnd/>
            </a:ln>
            <a:effectLst/>
          </p:spPr>
          <p:txBody>
            <a:bodyPr wrap="none" anchor="ctr"/>
            <a:lstStyle/>
            <a:p>
              <a:endParaRPr lang="en-US"/>
            </a:p>
          </p:txBody>
        </p:sp>
      </p:grpSp>
      <p:sp>
        <p:nvSpPr>
          <p:cNvPr id="110" name="Content Placeholder 2"/>
          <p:cNvSpPr txBox="1">
            <a:spLocks/>
          </p:cNvSpPr>
          <p:nvPr>
            <p:custDataLst>
              <p:tags r:id="rId24"/>
            </p:custDataLst>
          </p:nvPr>
        </p:nvSpPr>
        <p:spPr>
          <a:xfrm>
            <a:off x="457200" y="3810000"/>
            <a:ext cx="8305800" cy="2895600"/>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One person owns a </a:t>
            </a:r>
            <a:r>
              <a:rPr kumimoji="0" lang="en-US" sz="3200" b="0" i="0" u="none" strike="noStrike" kern="1200" cap="none" spc="0" normalizeH="0" noProof="0" dirty="0" smtClean="0">
                <a:ln>
                  <a:noFill/>
                </a:ln>
                <a:solidFill>
                  <a:schemeClr val="bg1"/>
                </a:solidFill>
                <a:effectLst/>
                <a:uLnTx/>
                <a:uFillTx/>
                <a:latin typeface="Calibri" pitchFamily="34" charset="0"/>
                <a:ea typeface="+mn-ea"/>
                <a:cs typeface="Arial" pitchFamily="34" charset="0"/>
              </a:rPr>
              <a:t>stage at a time</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baseline="0" dirty="0" smtClean="0">
                <a:solidFill>
                  <a:schemeClr val="bg1"/>
                </a:solidFill>
                <a:latin typeface="Calibri" pitchFamily="34" charset="0"/>
                <a:cs typeface="Arial" pitchFamily="34" charset="0"/>
              </a:rPr>
              <a:t>4 stages</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baseline="0" dirty="0" smtClean="0">
                <a:solidFill>
                  <a:schemeClr val="bg1"/>
                </a:solidFill>
                <a:latin typeface="Calibri" pitchFamily="34" charset="0"/>
                <a:cs typeface="Arial" pitchFamily="34" charset="0"/>
              </a:rPr>
              <a:t>4 people</a:t>
            </a:r>
            <a:r>
              <a:rPr lang="en-US" sz="3200" dirty="0" smtClean="0">
                <a:solidFill>
                  <a:schemeClr val="bg1"/>
                </a:solidFill>
                <a:latin typeface="Calibri" pitchFamily="34" charset="0"/>
                <a:cs typeface="Arial" pitchFamily="34" charset="0"/>
              </a:rPr>
              <a:t> working simultaneously</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dirty="0" smtClean="0">
                <a:solidFill>
                  <a:schemeClr val="bg1"/>
                </a:solidFill>
                <a:latin typeface="Calibri" pitchFamily="34" charset="0"/>
                <a:cs typeface="Arial" pitchFamily="34" charset="0"/>
              </a:rPr>
              <a:t>Everyone moves right in lockstep</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It still takes</a:t>
            </a:r>
            <a:r>
              <a:rPr kumimoji="0" lang="en-US" sz="3200" b="0" i="0" u="none" strike="noStrike" kern="1200" cap="none" spc="0" normalizeH="0" noProof="0" dirty="0" smtClean="0">
                <a:ln>
                  <a:noFill/>
                </a:ln>
                <a:solidFill>
                  <a:schemeClr val="bg1"/>
                </a:solidFill>
                <a:effectLst/>
                <a:uLnTx/>
                <a:uFillTx/>
                <a:latin typeface="Calibri" pitchFamily="34" charset="0"/>
                <a:ea typeface="+mn-ea"/>
                <a:cs typeface="Arial" pitchFamily="34" charset="0"/>
              </a:rPr>
              <a:t> all four stages for one job to complete</a:t>
            </a:r>
            <a:endPar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2587438070"/>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Hazard Takeaways</a:t>
            </a:r>
            <a:endParaRPr lang="en-US" dirty="0"/>
          </a:p>
        </p:txBody>
      </p:sp>
      <p:sp>
        <p:nvSpPr>
          <p:cNvPr id="3" name="Content Placeholder 2"/>
          <p:cNvSpPr>
            <a:spLocks noGrp="1"/>
          </p:cNvSpPr>
          <p:nvPr>
            <p:ph idx="1"/>
          </p:nvPr>
        </p:nvSpPr>
        <p:spPr>
          <a:xfrm>
            <a:off x="228600" y="838200"/>
            <a:ext cx="8686800" cy="5638800"/>
          </a:xfrm>
        </p:spPr>
        <p:txBody>
          <a:bodyPr>
            <a:normAutofit/>
          </a:bodyPr>
          <a:lstStyle/>
          <a:p>
            <a:r>
              <a:rPr lang="en-US" sz="2400" dirty="0" smtClean="0"/>
              <a:t>Data hazards occur when a operand (register)  depends on the result of a previous instruction that may not be computed yet.  </a:t>
            </a:r>
            <a:r>
              <a:rPr lang="en-US" sz="2400" dirty="0"/>
              <a:t>P</a:t>
            </a:r>
            <a:r>
              <a:rPr lang="en-US" sz="2400" dirty="0" smtClean="0"/>
              <a:t>ipelined processors need to detect data hazards.</a:t>
            </a:r>
          </a:p>
          <a:p>
            <a:endParaRPr lang="en-US" sz="2400" dirty="0"/>
          </a:p>
          <a:p>
            <a:r>
              <a:rPr lang="en-US" sz="2400" dirty="0" smtClean="0">
                <a:solidFill>
                  <a:schemeClr val="accent1"/>
                </a:solidFill>
              </a:rPr>
              <a:t>Stalling, preventing a dependent instruction from advancing, is one way to resolve data hazards.  Stalling introduces NOPs (“bubbles”) into a pipeline.  Introduce NOPs by (1) preventing the PC from updating, (2) preventing writes to IF/ID registers from changing, and (3) preventing writes to memory and register file.  </a:t>
            </a:r>
            <a:r>
              <a:rPr lang="en-US" sz="2400" dirty="0" err="1" smtClean="0">
                <a:solidFill>
                  <a:schemeClr val="accent1"/>
                </a:solidFill>
              </a:rPr>
              <a:t>Nops</a:t>
            </a:r>
            <a:r>
              <a:rPr lang="en-US" sz="2400" dirty="0" smtClean="0">
                <a:solidFill>
                  <a:schemeClr val="accent1"/>
                </a:solidFill>
              </a:rPr>
              <a:t> significantly decrease performance.</a:t>
            </a:r>
          </a:p>
          <a:p>
            <a:endParaRPr lang="en-US" sz="2800" dirty="0" smtClean="0">
              <a:solidFill>
                <a:schemeClr val="bg1"/>
              </a:solidFill>
            </a:endParaRPr>
          </a:p>
          <a:p>
            <a:r>
              <a:rPr lang="en-US" sz="2400" dirty="0">
                <a:solidFill>
                  <a:schemeClr val="accent5">
                    <a:lumMod val="60000"/>
                    <a:lumOff val="40000"/>
                  </a:schemeClr>
                </a:solidFill>
              </a:rPr>
              <a:t>Forwarding bypasses some pipelined stages forwarding a result to a dependent instruction operand (register</a:t>
            </a:r>
            <a:r>
              <a:rPr lang="en-US" sz="2400" dirty="0" smtClean="0">
                <a:solidFill>
                  <a:schemeClr val="accent5">
                    <a:lumMod val="60000"/>
                    <a:lumOff val="40000"/>
                  </a:schemeClr>
                </a:solidFill>
              </a:rPr>
              <a:t>).  Better performance than stalling.</a:t>
            </a:r>
            <a:endParaRPr lang="en-US" sz="2400" dirty="0">
              <a:solidFill>
                <a:schemeClr val="accent5">
                  <a:lumMod val="60000"/>
                  <a:lumOff val="40000"/>
                </a:schemeClr>
              </a:solidFill>
            </a:endParaRPr>
          </a:p>
        </p:txBody>
      </p:sp>
      <p:sp>
        <p:nvSpPr>
          <p:cNvPr id="4" name="Slide Number Placeholder 3"/>
          <p:cNvSpPr>
            <a:spLocks noGrp="1"/>
          </p:cNvSpPr>
          <p:nvPr>
            <p:ph type="sldNum" sz="quarter" idx="12"/>
          </p:nvPr>
        </p:nvSpPr>
        <p:spPr/>
        <p:txBody>
          <a:bodyPr/>
          <a:lstStyle/>
          <a:p>
            <a:fld id="{DAD0A56F-BD0F-4BDF-9912-D1E89E9626C0}" type="slidenum">
              <a:rPr lang="en-US" smtClean="0"/>
              <a:t>150</a:t>
            </a:fld>
            <a:endParaRPr lang="en-US"/>
          </a:p>
        </p:txBody>
      </p:sp>
    </p:spTree>
    <p:extLst>
      <p:ext uri="{BB962C8B-B14F-4D97-AF65-F5344CB8AC3E}">
        <p14:creationId xmlns:p14="http://schemas.microsoft.com/office/powerpoint/2010/main" val="2436503550"/>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Hazard Takeaways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Control hazards occur because the PC following a control instruction is not known until control instruction is executed. If branch is taken </a:t>
            </a:r>
            <a:r>
              <a:rPr lang="en-US" dirty="0" smtClean="0">
                <a:sym typeface="Wingdings"/>
              </a:rPr>
              <a:t></a:t>
            </a:r>
            <a:r>
              <a:rPr lang="en-US" dirty="0" smtClean="0"/>
              <a:t> need to zap instructions.  1 cycle performance penalty.</a:t>
            </a:r>
          </a:p>
          <a:p>
            <a:endParaRPr lang="en-US" dirty="0" smtClean="0"/>
          </a:p>
          <a:p>
            <a:r>
              <a:rPr lang="en-US" dirty="0">
                <a:solidFill>
                  <a:srgbClr val="00F6FF"/>
                </a:solidFill>
              </a:rPr>
              <a:t>Delay Slots can potentially increase performance due to control </a:t>
            </a:r>
            <a:r>
              <a:rPr lang="en-US" dirty="0" smtClean="0">
                <a:solidFill>
                  <a:srgbClr val="00F6FF"/>
                </a:solidFill>
              </a:rPr>
              <a:t>hazards. </a:t>
            </a:r>
            <a:r>
              <a:rPr lang="en-US">
                <a:solidFill>
                  <a:srgbClr val="00F6FF"/>
                </a:solidFill>
              </a:rPr>
              <a:t>T</a:t>
            </a:r>
            <a:r>
              <a:rPr lang="en-US" smtClean="0">
                <a:solidFill>
                  <a:srgbClr val="00F6FF"/>
                </a:solidFill>
              </a:rPr>
              <a:t>he </a:t>
            </a:r>
            <a:r>
              <a:rPr lang="en-US" dirty="0">
                <a:solidFill>
                  <a:srgbClr val="00F6FF"/>
                </a:solidFill>
              </a:rPr>
              <a:t>instruction in the delay slot will </a:t>
            </a:r>
            <a:r>
              <a:rPr lang="en-US" b="1" i="1" dirty="0">
                <a:solidFill>
                  <a:srgbClr val="00F6FF"/>
                </a:solidFill>
              </a:rPr>
              <a:t>always</a:t>
            </a:r>
            <a:r>
              <a:rPr lang="en-US" dirty="0">
                <a:solidFill>
                  <a:srgbClr val="00F6FF"/>
                </a:solidFill>
              </a:rPr>
              <a:t> be executed.  Requires software (compiler) to make use of delay slot. Put </a:t>
            </a:r>
            <a:r>
              <a:rPr lang="en-US" dirty="0" err="1">
                <a:solidFill>
                  <a:srgbClr val="00F6FF"/>
                </a:solidFill>
              </a:rPr>
              <a:t>nop</a:t>
            </a:r>
            <a:r>
              <a:rPr lang="en-US" dirty="0">
                <a:solidFill>
                  <a:srgbClr val="00F6FF"/>
                </a:solidFill>
              </a:rPr>
              <a:t> in delay slot if not able to put useful instruction in delay slot.</a:t>
            </a:r>
          </a:p>
          <a:p>
            <a:endParaRPr lang="en-US" dirty="0" smtClean="0"/>
          </a:p>
          <a:p>
            <a:r>
              <a:rPr lang="en-US" dirty="0" smtClean="0">
                <a:solidFill>
                  <a:schemeClr val="accent1"/>
                </a:solidFill>
              </a:rPr>
              <a:t>We can reduce cost of a control hazard by moving branch decision and calculation from Ex stage to ID stage.  With a delay slot, this removes the need to flush instructions on taken branches.</a:t>
            </a:r>
          </a:p>
        </p:txBody>
      </p:sp>
      <p:sp>
        <p:nvSpPr>
          <p:cNvPr id="4" name="Slide Number Placeholder 3"/>
          <p:cNvSpPr>
            <a:spLocks noGrp="1"/>
          </p:cNvSpPr>
          <p:nvPr>
            <p:ph type="sldNum" sz="quarter" idx="12"/>
          </p:nvPr>
        </p:nvSpPr>
        <p:spPr/>
        <p:txBody>
          <a:bodyPr/>
          <a:lstStyle/>
          <a:p>
            <a:fld id="{DAD0A56F-BD0F-4BDF-9912-D1E89E9626C0}" type="slidenum">
              <a:rPr lang="en-US" smtClean="0"/>
              <a:t>151</a:t>
            </a:fld>
            <a:endParaRPr lang="en-US"/>
          </a:p>
        </p:txBody>
      </p:sp>
    </p:spTree>
    <p:extLst>
      <p:ext uri="{BB962C8B-B14F-4D97-AF65-F5344CB8AC3E}">
        <p14:creationId xmlns:p14="http://schemas.microsoft.com/office/powerpoint/2010/main" val="1477031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Design 2: Pipelined Design</a:t>
            </a:r>
            <a:endParaRPr lang="en-US" dirty="0"/>
          </a:p>
        </p:txBody>
      </p:sp>
      <p:sp>
        <p:nvSpPr>
          <p:cNvPr id="3" name="Content Placeholder 2"/>
          <p:cNvSpPr>
            <a:spLocks noGrp="1"/>
          </p:cNvSpPr>
          <p:nvPr>
            <p:ph idx="1"/>
            <p:custDataLst>
              <p:tags r:id="rId2"/>
            </p:custDataLst>
          </p:nvPr>
        </p:nvSpPr>
        <p:spPr>
          <a:xfrm>
            <a:off x="228600" y="685800"/>
            <a:ext cx="8686800" cy="685800"/>
          </a:xfrm>
        </p:spPr>
        <p:txBody>
          <a:bodyPr/>
          <a:lstStyle/>
          <a:p>
            <a:r>
              <a:rPr lang="en-US" dirty="0" smtClean="0"/>
              <a:t>Partition room into </a:t>
            </a:r>
            <a:r>
              <a:rPr lang="en-US" i="1" dirty="0" smtClean="0">
                <a:solidFill>
                  <a:schemeClr val="accent5">
                    <a:lumMod val="60000"/>
                    <a:lumOff val="40000"/>
                  </a:schemeClr>
                </a:solidFill>
              </a:rPr>
              <a:t>stages</a:t>
            </a:r>
            <a:r>
              <a:rPr lang="en-US" dirty="0" smtClean="0">
                <a:solidFill>
                  <a:schemeClr val="accent1"/>
                </a:solidFill>
              </a:rPr>
              <a:t> </a:t>
            </a:r>
            <a:r>
              <a:rPr lang="en-US" dirty="0" smtClean="0"/>
              <a:t>of a</a:t>
            </a:r>
            <a:r>
              <a:rPr lang="en-US" dirty="0" smtClean="0">
                <a:solidFill>
                  <a:schemeClr val="accent5">
                    <a:lumMod val="60000"/>
                    <a:lumOff val="40000"/>
                  </a:schemeClr>
                </a:solidFill>
              </a:rPr>
              <a:t> </a:t>
            </a:r>
            <a:r>
              <a:rPr lang="en-US" i="1" dirty="0" smtClean="0">
                <a:solidFill>
                  <a:schemeClr val="accent5">
                    <a:lumMod val="60000"/>
                    <a:lumOff val="40000"/>
                  </a:schemeClr>
                </a:solidFill>
              </a:rPr>
              <a:t>pipeline</a:t>
            </a:r>
            <a:endParaRPr lang="en-US" dirty="0" smtClean="0">
              <a:solidFill>
                <a:schemeClr val="accent5">
                  <a:lumMod val="60000"/>
                  <a:lumOff val="40000"/>
                </a:schemeClr>
              </a:solidFill>
            </a:endParaRPr>
          </a:p>
        </p:txBody>
      </p:sp>
      <p:pic>
        <p:nvPicPr>
          <p:cNvPr id="4" name="Picture 4"/>
          <p:cNvPicPr>
            <a:picLocks noChangeAspect="1" noChangeArrowheads="1"/>
          </p:cNvPicPr>
          <p:nvPr>
            <p:custDataLst>
              <p:tags r:id="rId3"/>
            </p:custDataLst>
          </p:nvPr>
        </p:nvPicPr>
        <p:blipFill>
          <a:blip r:embed="rId110" cstate="print"/>
          <a:srcRect/>
          <a:stretch>
            <a:fillRect/>
          </a:stretch>
        </p:blipFill>
        <p:spPr bwMode="auto">
          <a:xfrm>
            <a:off x="4495800" y="1600200"/>
            <a:ext cx="436392" cy="654587"/>
          </a:xfrm>
          <a:prstGeom prst="rect">
            <a:avLst/>
          </a:prstGeom>
          <a:noFill/>
          <a:ln w="9525">
            <a:noFill/>
            <a:miter lim="800000"/>
            <a:headEnd/>
            <a:tailEnd/>
          </a:ln>
          <a:effectLst/>
        </p:spPr>
      </p:pic>
      <p:pic>
        <p:nvPicPr>
          <p:cNvPr id="5" name="Picture 6"/>
          <p:cNvPicPr>
            <a:picLocks noChangeAspect="1" noChangeArrowheads="1"/>
          </p:cNvPicPr>
          <p:nvPr>
            <p:custDataLst>
              <p:tags r:id="rId4"/>
            </p:custDataLst>
          </p:nvPr>
        </p:nvPicPr>
        <p:blipFill>
          <a:blip r:embed="rId111" cstate="print"/>
          <a:srcRect/>
          <a:stretch>
            <a:fillRect/>
          </a:stretch>
        </p:blipFill>
        <p:spPr bwMode="auto">
          <a:xfrm>
            <a:off x="5791200" y="1615779"/>
            <a:ext cx="597816" cy="594021"/>
          </a:xfrm>
          <a:prstGeom prst="rect">
            <a:avLst/>
          </a:prstGeom>
          <a:noFill/>
          <a:ln w="9525">
            <a:noFill/>
            <a:miter lim="800000"/>
            <a:headEnd/>
            <a:tailEnd/>
          </a:ln>
          <a:effectLst/>
        </p:spPr>
      </p:pic>
      <p:pic>
        <p:nvPicPr>
          <p:cNvPr id="7" name="Picture 8"/>
          <p:cNvPicPr>
            <a:picLocks noChangeAspect="1" noChangeArrowheads="1"/>
          </p:cNvPicPr>
          <p:nvPr>
            <p:custDataLst>
              <p:tags r:id="rId5"/>
            </p:custDataLst>
          </p:nvPr>
        </p:nvPicPr>
        <p:blipFill>
          <a:blip r:embed="rId112" cstate="print"/>
          <a:srcRect/>
          <a:stretch>
            <a:fillRect/>
          </a:stretch>
        </p:blipFill>
        <p:spPr bwMode="auto">
          <a:xfrm>
            <a:off x="1676400" y="1524000"/>
            <a:ext cx="761048" cy="815813"/>
          </a:xfrm>
          <a:prstGeom prst="rect">
            <a:avLst/>
          </a:prstGeom>
          <a:noFill/>
          <a:ln w="9525">
            <a:noFill/>
            <a:miter lim="800000"/>
            <a:headEnd/>
            <a:tailEnd/>
          </a:ln>
          <a:effectLst/>
        </p:spPr>
      </p:pic>
      <p:pic>
        <p:nvPicPr>
          <p:cNvPr id="8" name="Picture 9"/>
          <p:cNvPicPr>
            <a:picLocks noChangeAspect="1" noChangeArrowheads="1"/>
          </p:cNvPicPr>
          <p:nvPr>
            <p:custDataLst>
              <p:tags r:id="rId6"/>
            </p:custDataLst>
          </p:nvPr>
        </p:nvPicPr>
        <p:blipFill>
          <a:blip r:embed="rId113" cstate="print"/>
          <a:srcRect/>
          <a:stretch>
            <a:fillRect/>
          </a:stretch>
        </p:blipFill>
        <p:spPr bwMode="auto">
          <a:xfrm>
            <a:off x="2895600" y="1600200"/>
            <a:ext cx="720790" cy="627087"/>
          </a:xfrm>
          <a:prstGeom prst="rect">
            <a:avLst/>
          </a:prstGeom>
          <a:noFill/>
          <a:ln w="9525">
            <a:noFill/>
            <a:miter lim="800000"/>
            <a:headEnd/>
            <a:tailEnd/>
          </a:ln>
          <a:effectLst/>
        </p:spPr>
      </p:pic>
      <p:sp>
        <p:nvSpPr>
          <p:cNvPr id="36" name="Freeform 35"/>
          <p:cNvSpPr/>
          <p:nvPr>
            <p:custDataLst>
              <p:tags r:id="rId7"/>
            </p:custDataLst>
          </p:nvPr>
        </p:nvSpPr>
        <p:spPr>
          <a:xfrm>
            <a:off x="12192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custDataLst>
              <p:tags r:id="rId8"/>
            </p:custDataLst>
          </p:nvPr>
        </p:nvSpPr>
        <p:spPr>
          <a:xfrm>
            <a:off x="25908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custDataLst>
              <p:tags r:id="rId9"/>
            </p:custDataLst>
          </p:nvPr>
        </p:nvSpPr>
        <p:spPr>
          <a:xfrm>
            <a:off x="39624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custDataLst>
              <p:tags r:id="rId10"/>
            </p:custDataLst>
          </p:nvPr>
        </p:nvSpPr>
        <p:spPr>
          <a:xfrm>
            <a:off x="53340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custDataLst>
              <p:tags r:id="rId11"/>
            </p:custDataLst>
          </p:nvPr>
        </p:nvSpPr>
        <p:spPr>
          <a:xfrm rot="10800000">
            <a:off x="1027176" y="1905000"/>
            <a:ext cx="268224"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 name="connsiteX0" fmla="*/ 0 w 534231"/>
              <a:gd name="connsiteY0" fmla="*/ 0 h 1676399"/>
              <a:gd name="connsiteX1" fmla="*/ 831 w 534231"/>
              <a:gd name="connsiteY1" fmla="*/ 685799 h 1676399"/>
              <a:gd name="connsiteX2" fmla="*/ 534231 w 534231"/>
              <a:gd name="connsiteY2" fmla="*/ 1676399 h 1676399"/>
            </a:gdLst>
            <a:ahLst/>
            <a:cxnLst>
              <a:cxn ang="0">
                <a:pos x="connsiteX0" y="connsiteY0"/>
              </a:cxn>
              <a:cxn ang="0">
                <a:pos x="connsiteX1" y="connsiteY1"/>
              </a:cxn>
              <a:cxn ang="0">
                <a:pos x="connsiteX2" y="connsiteY2"/>
              </a:cxn>
            </a:cxnLst>
            <a:rect l="l" t="t" r="r" b="b"/>
            <a:pathLst>
              <a:path w="534231" h="1676399">
                <a:moveTo>
                  <a:pt x="0" y="0"/>
                </a:moveTo>
                <a:lnTo>
                  <a:pt x="831" y="685799"/>
                </a:lnTo>
                <a:cubicBezTo>
                  <a:pt x="46504" y="710500"/>
                  <a:pt x="534231" y="1676399"/>
                  <a:pt x="53423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custDataLst>
              <p:tags r:id="rId12"/>
            </p:custDataLst>
          </p:nvPr>
        </p:nvCxnSpPr>
        <p:spPr>
          <a:xfrm>
            <a:off x="1295400" y="3124200"/>
            <a:ext cx="5486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custDataLst>
              <p:tags r:id="rId13"/>
            </p:custDataLst>
          </p:nvPr>
        </p:nvCxnSpPr>
        <p:spPr>
          <a:xfrm rot="5400000">
            <a:off x="25527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custDataLst>
              <p:tags r:id="rId14"/>
            </p:custDataLst>
          </p:nvPr>
        </p:nvCxnSpPr>
        <p:spPr>
          <a:xfrm rot="5400000">
            <a:off x="1028700" y="15621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custDataLst>
              <p:tags r:id="rId15"/>
            </p:custDataLst>
          </p:nvPr>
        </p:nvCxnSpPr>
        <p:spPr>
          <a:xfrm rot="5400000">
            <a:off x="39243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custDataLst>
              <p:tags r:id="rId16"/>
            </p:custDataLst>
          </p:nvPr>
        </p:nvCxnSpPr>
        <p:spPr>
          <a:xfrm rot="5400000">
            <a:off x="52197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17"/>
            </p:custDataLst>
          </p:nvPr>
        </p:nvCxnSpPr>
        <p:spPr>
          <a:xfrm rot="5400000">
            <a:off x="65913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oup 8"/>
          <p:cNvGrpSpPr>
            <a:grpSpLocks/>
          </p:cNvGrpSpPr>
          <p:nvPr>
            <p:custDataLst>
              <p:tags r:id="rId18"/>
            </p:custDataLst>
          </p:nvPr>
        </p:nvGrpSpPr>
        <p:grpSpPr bwMode="auto">
          <a:xfrm>
            <a:off x="5867400" y="2286000"/>
            <a:ext cx="508000" cy="716876"/>
            <a:chOff x="3696" y="991"/>
            <a:chExt cx="720" cy="1505"/>
          </a:xfrm>
        </p:grpSpPr>
        <p:sp>
          <p:nvSpPr>
            <p:cNvPr id="53" name="Oval 9"/>
            <p:cNvSpPr>
              <a:spLocks noChangeArrowheads="1"/>
            </p:cNvSpPr>
            <p:nvPr>
              <p:custDataLst>
                <p:tags r:id="rId87"/>
              </p:custDataLst>
            </p:nvPr>
          </p:nvSpPr>
          <p:spPr bwMode="auto">
            <a:xfrm>
              <a:off x="3984" y="1200"/>
              <a:ext cx="192" cy="240"/>
            </a:xfrm>
            <a:prstGeom prst="ellipse">
              <a:avLst/>
            </a:prstGeom>
            <a:noFill/>
            <a:ln w="9525">
              <a:solidFill>
                <a:srgbClr val="FFFFFF"/>
              </a:solidFill>
              <a:round/>
              <a:headEnd/>
              <a:tailEnd/>
            </a:ln>
            <a:effectLst/>
          </p:spPr>
          <p:txBody>
            <a:bodyPr wrap="none" anchor="ctr"/>
            <a:lstStyle/>
            <a:p>
              <a:endParaRPr lang="en-US"/>
            </a:p>
          </p:txBody>
        </p:sp>
        <p:sp>
          <p:nvSpPr>
            <p:cNvPr id="54" name="Line 10"/>
            <p:cNvSpPr>
              <a:spLocks noChangeShapeType="1"/>
            </p:cNvSpPr>
            <p:nvPr>
              <p:custDataLst>
                <p:tags r:id="rId88"/>
              </p:custDataLst>
            </p:nvPr>
          </p:nvSpPr>
          <p:spPr bwMode="auto">
            <a:xfrm>
              <a:off x="4080" y="1440"/>
              <a:ext cx="0" cy="432"/>
            </a:xfrm>
            <a:prstGeom prst="line">
              <a:avLst/>
            </a:prstGeom>
            <a:noFill/>
            <a:ln w="28575">
              <a:solidFill>
                <a:srgbClr val="FFFFFF"/>
              </a:solidFill>
              <a:round/>
              <a:headEnd/>
              <a:tailEnd/>
            </a:ln>
            <a:effectLst/>
          </p:spPr>
          <p:txBody>
            <a:bodyPr/>
            <a:lstStyle/>
            <a:p>
              <a:endParaRPr lang="en-US"/>
            </a:p>
          </p:txBody>
        </p:sp>
        <p:sp>
          <p:nvSpPr>
            <p:cNvPr id="55" name="AutoShape 11"/>
            <p:cNvSpPr>
              <a:spLocks noChangeArrowheads="1"/>
            </p:cNvSpPr>
            <p:nvPr>
              <p:custDataLst>
                <p:tags r:id="rId89"/>
              </p:custDataLst>
            </p:nvPr>
          </p:nvSpPr>
          <p:spPr bwMode="auto">
            <a:xfrm>
              <a:off x="3888" y="1872"/>
              <a:ext cx="384" cy="384"/>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56" name="Line 12"/>
            <p:cNvSpPr>
              <a:spLocks noChangeShapeType="1"/>
            </p:cNvSpPr>
            <p:nvPr>
              <p:custDataLst>
                <p:tags r:id="rId90"/>
              </p:custDataLst>
            </p:nvPr>
          </p:nvSpPr>
          <p:spPr bwMode="auto">
            <a:xfrm flipV="1">
              <a:off x="3792" y="1536"/>
              <a:ext cx="288" cy="192"/>
            </a:xfrm>
            <a:prstGeom prst="line">
              <a:avLst/>
            </a:prstGeom>
            <a:noFill/>
            <a:ln w="28575">
              <a:solidFill>
                <a:srgbClr val="FFFFFF"/>
              </a:solidFill>
              <a:round/>
              <a:headEnd/>
              <a:tailEnd/>
            </a:ln>
            <a:effectLst/>
          </p:spPr>
          <p:txBody>
            <a:bodyPr/>
            <a:lstStyle/>
            <a:p>
              <a:endParaRPr lang="en-US"/>
            </a:p>
          </p:txBody>
        </p:sp>
        <p:sp>
          <p:nvSpPr>
            <p:cNvPr id="57" name="Line 13"/>
            <p:cNvSpPr>
              <a:spLocks noChangeShapeType="1"/>
            </p:cNvSpPr>
            <p:nvPr>
              <p:custDataLst>
                <p:tags r:id="rId91"/>
              </p:custDataLst>
            </p:nvPr>
          </p:nvSpPr>
          <p:spPr bwMode="auto">
            <a:xfrm>
              <a:off x="4080" y="1536"/>
              <a:ext cx="240" cy="192"/>
            </a:xfrm>
            <a:prstGeom prst="line">
              <a:avLst/>
            </a:prstGeom>
            <a:noFill/>
            <a:ln w="28575">
              <a:solidFill>
                <a:srgbClr val="FFFFFF"/>
              </a:solidFill>
              <a:round/>
              <a:headEnd/>
              <a:tailEnd/>
            </a:ln>
            <a:effectLst/>
          </p:spPr>
          <p:txBody>
            <a:bodyPr/>
            <a:lstStyle/>
            <a:p>
              <a:endParaRPr lang="en-US"/>
            </a:p>
          </p:txBody>
        </p:sp>
        <p:sp>
          <p:nvSpPr>
            <p:cNvPr id="58" name="Line 14"/>
            <p:cNvSpPr>
              <a:spLocks noChangeShapeType="1"/>
            </p:cNvSpPr>
            <p:nvPr>
              <p:custDataLst>
                <p:tags r:id="rId92"/>
              </p:custDataLst>
            </p:nvPr>
          </p:nvSpPr>
          <p:spPr bwMode="auto">
            <a:xfrm>
              <a:off x="4320" y="1728"/>
              <a:ext cx="96" cy="0"/>
            </a:xfrm>
            <a:prstGeom prst="line">
              <a:avLst/>
            </a:prstGeom>
            <a:noFill/>
            <a:ln w="28575">
              <a:solidFill>
                <a:srgbClr val="FFFFFF"/>
              </a:solidFill>
              <a:round/>
              <a:headEnd/>
              <a:tailEnd/>
            </a:ln>
            <a:effectLst/>
          </p:spPr>
          <p:txBody>
            <a:bodyPr/>
            <a:lstStyle/>
            <a:p>
              <a:endParaRPr lang="en-US"/>
            </a:p>
          </p:txBody>
        </p:sp>
        <p:sp>
          <p:nvSpPr>
            <p:cNvPr id="59" name="Line 15"/>
            <p:cNvSpPr>
              <a:spLocks noChangeShapeType="1"/>
            </p:cNvSpPr>
            <p:nvPr>
              <p:custDataLst>
                <p:tags r:id="rId93"/>
              </p:custDataLst>
            </p:nvPr>
          </p:nvSpPr>
          <p:spPr bwMode="auto">
            <a:xfrm>
              <a:off x="4320" y="1728"/>
              <a:ext cx="96" cy="48"/>
            </a:xfrm>
            <a:prstGeom prst="line">
              <a:avLst/>
            </a:prstGeom>
            <a:noFill/>
            <a:ln w="28575">
              <a:solidFill>
                <a:srgbClr val="FFFFFF"/>
              </a:solidFill>
              <a:round/>
              <a:headEnd/>
              <a:tailEnd/>
            </a:ln>
            <a:effectLst/>
          </p:spPr>
          <p:txBody>
            <a:bodyPr/>
            <a:lstStyle/>
            <a:p>
              <a:endParaRPr lang="en-US"/>
            </a:p>
          </p:txBody>
        </p:sp>
        <p:sp>
          <p:nvSpPr>
            <p:cNvPr id="60" name="Line 16"/>
            <p:cNvSpPr>
              <a:spLocks noChangeShapeType="1"/>
            </p:cNvSpPr>
            <p:nvPr>
              <p:custDataLst>
                <p:tags r:id="rId94"/>
              </p:custDataLst>
            </p:nvPr>
          </p:nvSpPr>
          <p:spPr bwMode="auto">
            <a:xfrm>
              <a:off x="4320" y="1728"/>
              <a:ext cx="0" cy="96"/>
            </a:xfrm>
            <a:prstGeom prst="line">
              <a:avLst/>
            </a:prstGeom>
            <a:noFill/>
            <a:ln w="28575">
              <a:solidFill>
                <a:srgbClr val="FFFFFF"/>
              </a:solidFill>
              <a:round/>
              <a:headEnd/>
              <a:tailEnd/>
            </a:ln>
            <a:effectLst/>
          </p:spPr>
          <p:txBody>
            <a:bodyPr/>
            <a:lstStyle/>
            <a:p>
              <a:endParaRPr lang="en-US"/>
            </a:p>
          </p:txBody>
        </p:sp>
        <p:sp>
          <p:nvSpPr>
            <p:cNvPr id="61" name="Line 17"/>
            <p:cNvSpPr>
              <a:spLocks noChangeShapeType="1"/>
            </p:cNvSpPr>
            <p:nvPr>
              <p:custDataLst>
                <p:tags r:id="rId95"/>
              </p:custDataLst>
            </p:nvPr>
          </p:nvSpPr>
          <p:spPr bwMode="auto">
            <a:xfrm>
              <a:off x="3696" y="1728"/>
              <a:ext cx="96" cy="0"/>
            </a:xfrm>
            <a:prstGeom prst="line">
              <a:avLst/>
            </a:prstGeom>
            <a:noFill/>
            <a:ln w="28575">
              <a:solidFill>
                <a:srgbClr val="FFFFFF"/>
              </a:solidFill>
              <a:round/>
              <a:headEnd/>
              <a:tailEnd/>
            </a:ln>
            <a:effectLst/>
          </p:spPr>
          <p:txBody>
            <a:bodyPr/>
            <a:lstStyle/>
            <a:p>
              <a:endParaRPr lang="en-US"/>
            </a:p>
          </p:txBody>
        </p:sp>
        <p:sp>
          <p:nvSpPr>
            <p:cNvPr id="62" name="Line 18"/>
            <p:cNvSpPr>
              <a:spLocks noChangeShapeType="1"/>
            </p:cNvSpPr>
            <p:nvPr>
              <p:custDataLst>
                <p:tags r:id="rId96"/>
              </p:custDataLst>
            </p:nvPr>
          </p:nvSpPr>
          <p:spPr bwMode="auto">
            <a:xfrm>
              <a:off x="3792" y="1728"/>
              <a:ext cx="0" cy="96"/>
            </a:xfrm>
            <a:prstGeom prst="line">
              <a:avLst/>
            </a:prstGeom>
            <a:noFill/>
            <a:ln w="28575">
              <a:solidFill>
                <a:srgbClr val="FFFFFF"/>
              </a:solidFill>
              <a:round/>
              <a:headEnd/>
              <a:tailEnd/>
            </a:ln>
            <a:effectLst/>
          </p:spPr>
          <p:txBody>
            <a:bodyPr/>
            <a:lstStyle/>
            <a:p>
              <a:endParaRPr lang="en-US"/>
            </a:p>
          </p:txBody>
        </p:sp>
        <p:sp>
          <p:nvSpPr>
            <p:cNvPr id="63" name="Line 19"/>
            <p:cNvSpPr>
              <a:spLocks noChangeShapeType="1"/>
            </p:cNvSpPr>
            <p:nvPr>
              <p:custDataLst>
                <p:tags r:id="rId97"/>
              </p:custDataLst>
            </p:nvPr>
          </p:nvSpPr>
          <p:spPr bwMode="auto">
            <a:xfrm flipH="1">
              <a:off x="3696" y="1728"/>
              <a:ext cx="96" cy="48"/>
            </a:xfrm>
            <a:prstGeom prst="line">
              <a:avLst/>
            </a:prstGeom>
            <a:noFill/>
            <a:ln w="28575">
              <a:solidFill>
                <a:srgbClr val="FFFFFF"/>
              </a:solidFill>
              <a:round/>
              <a:headEnd/>
              <a:tailEnd/>
            </a:ln>
            <a:effectLst/>
          </p:spPr>
          <p:txBody>
            <a:bodyPr/>
            <a:lstStyle/>
            <a:p>
              <a:endParaRPr lang="en-US"/>
            </a:p>
          </p:txBody>
        </p:sp>
        <p:sp>
          <p:nvSpPr>
            <p:cNvPr id="64" name="Freeform 20"/>
            <p:cNvSpPr>
              <a:spLocks/>
            </p:cNvSpPr>
            <p:nvPr>
              <p:custDataLst>
                <p:tags r:id="rId98"/>
              </p:custDataLst>
            </p:nvPr>
          </p:nvSpPr>
          <p:spPr bwMode="auto">
            <a:xfrm>
              <a:off x="4176" y="1275"/>
              <a:ext cx="177" cy="94"/>
            </a:xfrm>
            <a:custGeom>
              <a:avLst/>
              <a:gdLst/>
              <a:ahLst/>
              <a:cxnLst>
                <a:cxn ang="0">
                  <a:pos x="0" y="21"/>
                </a:cxn>
                <a:cxn ang="0">
                  <a:pos x="35" y="94"/>
                </a:cxn>
                <a:cxn ang="0">
                  <a:pos x="45" y="0"/>
                </a:cxn>
                <a:cxn ang="0">
                  <a:pos x="92" y="75"/>
                </a:cxn>
                <a:cxn ang="0">
                  <a:pos x="120" y="0"/>
                </a:cxn>
                <a:cxn ang="0">
                  <a:pos x="177" y="66"/>
                </a:cxn>
              </a:cxnLst>
              <a:rect l="0" t="0" r="r" b="b"/>
              <a:pathLst>
                <a:path w="177" h="94">
                  <a:moveTo>
                    <a:pt x="0" y="21"/>
                  </a:moveTo>
                  <a:lnTo>
                    <a:pt x="35" y="94"/>
                  </a:lnTo>
                  <a:lnTo>
                    <a:pt x="45" y="0"/>
                  </a:lnTo>
                  <a:lnTo>
                    <a:pt x="92" y="75"/>
                  </a:lnTo>
                  <a:lnTo>
                    <a:pt x="120" y="0"/>
                  </a:lnTo>
                  <a:lnTo>
                    <a:pt x="177" y="66"/>
                  </a:lnTo>
                </a:path>
              </a:pathLst>
            </a:custGeom>
            <a:noFill/>
            <a:ln w="28575" cmpd="sng">
              <a:solidFill>
                <a:srgbClr val="FFFF00"/>
              </a:solidFill>
              <a:round/>
              <a:headEnd type="none" w="med" len="med"/>
              <a:tailEnd type="none" w="med" len="med"/>
            </a:ln>
            <a:effectLst/>
          </p:spPr>
          <p:txBody>
            <a:bodyPr/>
            <a:lstStyle/>
            <a:p>
              <a:endParaRPr lang="en-US"/>
            </a:p>
          </p:txBody>
        </p:sp>
        <p:sp>
          <p:nvSpPr>
            <p:cNvPr id="65" name="Freeform 21"/>
            <p:cNvSpPr>
              <a:spLocks/>
            </p:cNvSpPr>
            <p:nvPr>
              <p:custDataLst>
                <p:tags r:id="rId99"/>
              </p:custDataLst>
            </p:nvPr>
          </p:nvSpPr>
          <p:spPr bwMode="auto">
            <a:xfrm>
              <a:off x="4128" y="1114"/>
              <a:ext cx="197" cy="104"/>
            </a:xfrm>
            <a:custGeom>
              <a:avLst/>
              <a:gdLst/>
              <a:ahLst/>
              <a:cxnLst>
                <a:cxn ang="0">
                  <a:pos x="0" y="86"/>
                </a:cxn>
                <a:cxn ang="0">
                  <a:pos x="36" y="10"/>
                </a:cxn>
                <a:cxn ang="0">
                  <a:pos x="55" y="104"/>
                </a:cxn>
                <a:cxn ang="0">
                  <a:pos x="102" y="0"/>
                </a:cxn>
                <a:cxn ang="0">
                  <a:pos x="131" y="104"/>
                </a:cxn>
                <a:cxn ang="0">
                  <a:pos x="197" y="76"/>
                </a:cxn>
              </a:cxnLst>
              <a:rect l="0" t="0" r="r" b="b"/>
              <a:pathLst>
                <a:path w="197" h="104">
                  <a:moveTo>
                    <a:pt x="0" y="86"/>
                  </a:moveTo>
                  <a:lnTo>
                    <a:pt x="36" y="10"/>
                  </a:lnTo>
                  <a:lnTo>
                    <a:pt x="55" y="104"/>
                  </a:lnTo>
                  <a:lnTo>
                    <a:pt x="102" y="0"/>
                  </a:lnTo>
                  <a:lnTo>
                    <a:pt x="131" y="104"/>
                  </a:lnTo>
                  <a:lnTo>
                    <a:pt x="197" y="76"/>
                  </a:lnTo>
                </a:path>
              </a:pathLst>
            </a:custGeom>
            <a:noFill/>
            <a:ln w="28575" cmpd="sng">
              <a:solidFill>
                <a:srgbClr val="FFFF00"/>
              </a:solidFill>
              <a:round/>
              <a:headEnd type="none" w="med" len="med"/>
              <a:tailEnd type="none" w="med" len="med"/>
            </a:ln>
            <a:effectLst/>
          </p:spPr>
          <p:txBody>
            <a:bodyPr/>
            <a:lstStyle/>
            <a:p>
              <a:endParaRPr lang="en-US"/>
            </a:p>
          </p:txBody>
        </p:sp>
        <p:sp>
          <p:nvSpPr>
            <p:cNvPr id="66" name="Freeform 22"/>
            <p:cNvSpPr>
              <a:spLocks/>
            </p:cNvSpPr>
            <p:nvPr>
              <p:custDataLst>
                <p:tags r:id="rId100"/>
              </p:custDataLst>
            </p:nvPr>
          </p:nvSpPr>
          <p:spPr bwMode="auto">
            <a:xfrm>
              <a:off x="3796" y="1294"/>
              <a:ext cx="188" cy="113"/>
            </a:xfrm>
            <a:custGeom>
              <a:avLst/>
              <a:gdLst/>
              <a:ahLst/>
              <a:cxnLst>
                <a:cxn ang="0">
                  <a:pos x="0" y="56"/>
                </a:cxn>
                <a:cxn ang="0">
                  <a:pos x="66" y="0"/>
                </a:cxn>
                <a:cxn ang="0">
                  <a:pos x="85" y="113"/>
                </a:cxn>
                <a:cxn ang="0">
                  <a:pos x="123" y="0"/>
                </a:cxn>
                <a:cxn ang="0">
                  <a:pos x="151" y="104"/>
                </a:cxn>
                <a:cxn ang="0">
                  <a:pos x="188" y="2"/>
                </a:cxn>
              </a:cxnLst>
              <a:rect l="0" t="0" r="r" b="b"/>
              <a:pathLst>
                <a:path w="188" h="113">
                  <a:moveTo>
                    <a:pt x="0" y="56"/>
                  </a:moveTo>
                  <a:lnTo>
                    <a:pt x="66" y="0"/>
                  </a:lnTo>
                  <a:lnTo>
                    <a:pt x="85" y="113"/>
                  </a:lnTo>
                  <a:lnTo>
                    <a:pt x="123" y="0"/>
                  </a:lnTo>
                  <a:lnTo>
                    <a:pt x="151" y="104"/>
                  </a:lnTo>
                  <a:lnTo>
                    <a:pt x="188" y="2"/>
                  </a:lnTo>
                </a:path>
              </a:pathLst>
            </a:custGeom>
            <a:noFill/>
            <a:ln w="28575" cmpd="sng">
              <a:solidFill>
                <a:srgbClr val="FFFF00"/>
              </a:solidFill>
              <a:round/>
              <a:headEnd type="none" w="med" len="med"/>
              <a:tailEnd type="none" w="med" len="med"/>
            </a:ln>
            <a:effectLst/>
          </p:spPr>
          <p:txBody>
            <a:bodyPr/>
            <a:lstStyle/>
            <a:p>
              <a:endParaRPr lang="en-US"/>
            </a:p>
          </p:txBody>
        </p:sp>
        <p:sp>
          <p:nvSpPr>
            <p:cNvPr id="67" name="Freeform 23"/>
            <p:cNvSpPr>
              <a:spLocks/>
            </p:cNvSpPr>
            <p:nvPr>
              <p:custDataLst>
                <p:tags r:id="rId101"/>
              </p:custDataLst>
            </p:nvPr>
          </p:nvSpPr>
          <p:spPr bwMode="auto">
            <a:xfrm>
              <a:off x="3843" y="1143"/>
              <a:ext cx="180" cy="94"/>
            </a:xfrm>
            <a:custGeom>
              <a:avLst/>
              <a:gdLst/>
              <a:ahLst/>
              <a:cxnLst>
                <a:cxn ang="0">
                  <a:pos x="0" y="28"/>
                </a:cxn>
                <a:cxn ang="0">
                  <a:pos x="66" y="66"/>
                </a:cxn>
                <a:cxn ang="0">
                  <a:pos x="104" y="0"/>
                </a:cxn>
                <a:cxn ang="0">
                  <a:pos x="113" y="75"/>
                </a:cxn>
                <a:cxn ang="0">
                  <a:pos x="161" y="18"/>
                </a:cxn>
                <a:cxn ang="0">
                  <a:pos x="180" y="94"/>
                </a:cxn>
              </a:cxnLst>
              <a:rect l="0" t="0" r="r" b="b"/>
              <a:pathLst>
                <a:path w="180" h="94">
                  <a:moveTo>
                    <a:pt x="0" y="28"/>
                  </a:moveTo>
                  <a:lnTo>
                    <a:pt x="66" y="66"/>
                  </a:lnTo>
                  <a:lnTo>
                    <a:pt x="104" y="0"/>
                  </a:lnTo>
                  <a:lnTo>
                    <a:pt x="113" y="75"/>
                  </a:lnTo>
                  <a:lnTo>
                    <a:pt x="161" y="18"/>
                  </a:lnTo>
                  <a:lnTo>
                    <a:pt x="180" y="94"/>
                  </a:lnTo>
                </a:path>
              </a:pathLst>
            </a:custGeom>
            <a:noFill/>
            <a:ln w="28575" cmpd="sng">
              <a:solidFill>
                <a:srgbClr val="FFFF00"/>
              </a:solidFill>
              <a:round/>
              <a:headEnd type="none" w="med" len="med"/>
              <a:tailEnd type="none" w="med" len="med"/>
            </a:ln>
            <a:effectLst/>
          </p:spPr>
          <p:txBody>
            <a:bodyPr/>
            <a:lstStyle/>
            <a:p>
              <a:endParaRPr lang="en-US"/>
            </a:p>
          </p:txBody>
        </p:sp>
        <p:sp>
          <p:nvSpPr>
            <p:cNvPr id="68" name="Freeform 24"/>
            <p:cNvSpPr>
              <a:spLocks/>
            </p:cNvSpPr>
            <p:nvPr>
              <p:custDataLst>
                <p:tags r:id="rId102"/>
              </p:custDataLst>
            </p:nvPr>
          </p:nvSpPr>
          <p:spPr bwMode="auto">
            <a:xfrm>
              <a:off x="4023" y="991"/>
              <a:ext cx="75" cy="199"/>
            </a:xfrm>
            <a:custGeom>
              <a:avLst/>
              <a:gdLst/>
              <a:ahLst/>
              <a:cxnLst>
                <a:cxn ang="0">
                  <a:pos x="47" y="199"/>
                </a:cxn>
                <a:cxn ang="0">
                  <a:pos x="0" y="133"/>
                </a:cxn>
                <a:cxn ang="0">
                  <a:pos x="75" y="123"/>
                </a:cxn>
                <a:cxn ang="0">
                  <a:pos x="0" y="76"/>
                </a:cxn>
                <a:cxn ang="0">
                  <a:pos x="75" y="57"/>
                </a:cxn>
                <a:cxn ang="0">
                  <a:pos x="9" y="0"/>
                </a:cxn>
              </a:cxnLst>
              <a:rect l="0" t="0" r="r" b="b"/>
              <a:pathLst>
                <a:path w="75" h="199">
                  <a:moveTo>
                    <a:pt x="47" y="199"/>
                  </a:moveTo>
                  <a:lnTo>
                    <a:pt x="0" y="133"/>
                  </a:lnTo>
                  <a:lnTo>
                    <a:pt x="75" y="123"/>
                  </a:lnTo>
                  <a:lnTo>
                    <a:pt x="0" y="76"/>
                  </a:lnTo>
                  <a:lnTo>
                    <a:pt x="75" y="57"/>
                  </a:lnTo>
                  <a:lnTo>
                    <a:pt x="9" y="0"/>
                  </a:lnTo>
                </a:path>
              </a:pathLst>
            </a:custGeom>
            <a:noFill/>
            <a:ln w="28575" cmpd="sng">
              <a:solidFill>
                <a:srgbClr val="FFFF00"/>
              </a:solidFill>
              <a:round/>
              <a:headEnd type="none" w="med" len="med"/>
              <a:tailEnd type="none" w="med" len="med"/>
            </a:ln>
            <a:effectLst/>
          </p:spPr>
          <p:txBody>
            <a:bodyPr/>
            <a:lstStyle/>
            <a:p>
              <a:endParaRPr lang="en-US"/>
            </a:p>
          </p:txBody>
        </p:sp>
        <p:sp>
          <p:nvSpPr>
            <p:cNvPr id="69" name="Line 25"/>
            <p:cNvSpPr>
              <a:spLocks noChangeShapeType="1"/>
            </p:cNvSpPr>
            <p:nvPr>
              <p:custDataLst>
                <p:tags r:id="rId103"/>
              </p:custDataLst>
            </p:nvPr>
          </p:nvSpPr>
          <p:spPr bwMode="auto">
            <a:xfrm>
              <a:off x="3984" y="2256"/>
              <a:ext cx="0" cy="192"/>
            </a:xfrm>
            <a:prstGeom prst="line">
              <a:avLst/>
            </a:prstGeom>
            <a:noFill/>
            <a:ln w="28575">
              <a:solidFill>
                <a:srgbClr val="FFFFFF"/>
              </a:solidFill>
              <a:round/>
              <a:headEnd/>
              <a:tailEnd/>
            </a:ln>
            <a:effectLst/>
          </p:spPr>
          <p:txBody>
            <a:bodyPr/>
            <a:lstStyle/>
            <a:p>
              <a:endParaRPr lang="en-US"/>
            </a:p>
          </p:txBody>
        </p:sp>
        <p:sp>
          <p:nvSpPr>
            <p:cNvPr id="70" name="Line 26"/>
            <p:cNvSpPr>
              <a:spLocks noChangeShapeType="1"/>
            </p:cNvSpPr>
            <p:nvPr>
              <p:custDataLst>
                <p:tags r:id="rId104"/>
              </p:custDataLst>
            </p:nvPr>
          </p:nvSpPr>
          <p:spPr bwMode="auto">
            <a:xfrm flipH="1">
              <a:off x="3936" y="2448"/>
              <a:ext cx="48" cy="48"/>
            </a:xfrm>
            <a:prstGeom prst="line">
              <a:avLst/>
            </a:prstGeom>
            <a:noFill/>
            <a:ln w="28575">
              <a:solidFill>
                <a:srgbClr val="FFFFFF"/>
              </a:solidFill>
              <a:round/>
              <a:headEnd/>
              <a:tailEnd/>
            </a:ln>
            <a:effectLst/>
          </p:spPr>
          <p:txBody>
            <a:bodyPr/>
            <a:lstStyle/>
            <a:p>
              <a:endParaRPr lang="en-US"/>
            </a:p>
          </p:txBody>
        </p:sp>
        <p:sp>
          <p:nvSpPr>
            <p:cNvPr id="71" name="Line 27"/>
            <p:cNvSpPr>
              <a:spLocks noChangeShapeType="1"/>
            </p:cNvSpPr>
            <p:nvPr>
              <p:custDataLst>
                <p:tags r:id="rId105"/>
              </p:custDataLst>
            </p:nvPr>
          </p:nvSpPr>
          <p:spPr bwMode="auto">
            <a:xfrm>
              <a:off x="3984" y="2448"/>
              <a:ext cx="0" cy="48"/>
            </a:xfrm>
            <a:prstGeom prst="line">
              <a:avLst/>
            </a:prstGeom>
            <a:noFill/>
            <a:ln w="28575">
              <a:solidFill>
                <a:srgbClr val="FFFFFF"/>
              </a:solidFill>
              <a:round/>
              <a:headEnd/>
              <a:tailEnd/>
            </a:ln>
            <a:effectLst/>
          </p:spPr>
          <p:txBody>
            <a:bodyPr/>
            <a:lstStyle/>
            <a:p>
              <a:endParaRPr lang="en-US"/>
            </a:p>
          </p:txBody>
        </p:sp>
        <p:sp>
          <p:nvSpPr>
            <p:cNvPr id="72" name="Line 28"/>
            <p:cNvSpPr>
              <a:spLocks noChangeShapeType="1"/>
            </p:cNvSpPr>
            <p:nvPr>
              <p:custDataLst>
                <p:tags r:id="rId106"/>
              </p:custDataLst>
            </p:nvPr>
          </p:nvSpPr>
          <p:spPr bwMode="auto">
            <a:xfrm>
              <a:off x="4176" y="2256"/>
              <a:ext cx="0" cy="192"/>
            </a:xfrm>
            <a:prstGeom prst="line">
              <a:avLst/>
            </a:prstGeom>
            <a:noFill/>
            <a:ln w="28575">
              <a:solidFill>
                <a:srgbClr val="FFFFFF"/>
              </a:solidFill>
              <a:round/>
              <a:headEnd/>
              <a:tailEnd/>
            </a:ln>
            <a:effectLst/>
          </p:spPr>
          <p:txBody>
            <a:bodyPr/>
            <a:lstStyle/>
            <a:p>
              <a:endParaRPr lang="en-US"/>
            </a:p>
          </p:txBody>
        </p:sp>
        <p:sp>
          <p:nvSpPr>
            <p:cNvPr id="73" name="Line 29"/>
            <p:cNvSpPr>
              <a:spLocks noChangeShapeType="1"/>
            </p:cNvSpPr>
            <p:nvPr>
              <p:custDataLst>
                <p:tags r:id="rId107"/>
              </p:custDataLst>
            </p:nvPr>
          </p:nvSpPr>
          <p:spPr bwMode="auto">
            <a:xfrm flipH="1">
              <a:off x="4128" y="2448"/>
              <a:ext cx="48" cy="48"/>
            </a:xfrm>
            <a:prstGeom prst="line">
              <a:avLst/>
            </a:prstGeom>
            <a:noFill/>
            <a:ln w="28575">
              <a:solidFill>
                <a:srgbClr val="FFFFFF"/>
              </a:solidFill>
              <a:round/>
              <a:headEnd/>
              <a:tailEnd/>
            </a:ln>
            <a:effectLst/>
          </p:spPr>
          <p:txBody>
            <a:bodyPr/>
            <a:lstStyle/>
            <a:p>
              <a:endParaRPr lang="en-US"/>
            </a:p>
          </p:txBody>
        </p:sp>
        <p:sp>
          <p:nvSpPr>
            <p:cNvPr id="74" name="Line 30"/>
            <p:cNvSpPr>
              <a:spLocks noChangeShapeType="1"/>
            </p:cNvSpPr>
            <p:nvPr>
              <p:custDataLst>
                <p:tags r:id="rId108"/>
              </p:custDataLst>
            </p:nvPr>
          </p:nvSpPr>
          <p:spPr bwMode="auto">
            <a:xfrm>
              <a:off x="4176" y="2448"/>
              <a:ext cx="0" cy="48"/>
            </a:xfrm>
            <a:prstGeom prst="line">
              <a:avLst/>
            </a:prstGeom>
            <a:noFill/>
            <a:ln w="28575">
              <a:solidFill>
                <a:srgbClr val="FFFFFF"/>
              </a:solidFill>
              <a:round/>
              <a:headEnd/>
              <a:tailEnd/>
            </a:ln>
            <a:effectLst/>
          </p:spPr>
          <p:txBody>
            <a:bodyPr/>
            <a:lstStyle/>
            <a:p>
              <a:endParaRPr lang="en-US"/>
            </a:p>
          </p:txBody>
        </p:sp>
      </p:grpSp>
      <p:grpSp>
        <p:nvGrpSpPr>
          <p:cNvPr id="9" name="Group 31"/>
          <p:cNvGrpSpPr>
            <a:grpSpLocks/>
          </p:cNvGrpSpPr>
          <p:nvPr>
            <p:custDataLst>
              <p:tags r:id="rId19"/>
            </p:custDataLst>
          </p:nvPr>
        </p:nvGrpSpPr>
        <p:grpSpPr bwMode="auto">
          <a:xfrm>
            <a:off x="4419600" y="2286000"/>
            <a:ext cx="609600" cy="735012"/>
            <a:chOff x="4512" y="1680"/>
            <a:chExt cx="720" cy="1457"/>
          </a:xfrm>
        </p:grpSpPr>
        <p:sp>
          <p:nvSpPr>
            <p:cNvPr id="76" name="Oval 32"/>
            <p:cNvSpPr>
              <a:spLocks noChangeArrowheads="1"/>
            </p:cNvSpPr>
            <p:nvPr>
              <p:custDataLst>
                <p:tags r:id="rId63"/>
              </p:custDataLst>
            </p:nvPr>
          </p:nvSpPr>
          <p:spPr bwMode="auto">
            <a:xfrm>
              <a:off x="4800" y="1841"/>
              <a:ext cx="192" cy="240"/>
            </a:xfrm>
            <a:prstGeom prst="ellipse">
              <a:avLst/>
            </a:prstGeom>
            <a:noFill/>
            <a:ln w="9525">
              <a:solidFill>
                <a:srgbClr val="FFFFFF"/>
              </a:solidFill>
              <a:round/>
              <a:headEnd/>
              <a:tailEnd/>
            </a:ln>
            <a:effectLst/>
          </p:spPr>
          <p:txBody>
            <a:bodyPr wrap="none" anchor="ctr"/>
            <a:lstStyle/>
            <a:p>
              <a:endParaRPr lang="en-US"/>
            </a:p>
          </p:txBody>
        </p:sp>
        <p:sp>
          <p:nvSpPr>
            <p:cNvPr id="77" name="Line 33"/>
            <p:cNvSpPr>
              <a:spLocks noChangeShapeType="1"/>
            </p:cNvSpPr>
            <p:nvPr>
              <p:custDataLst>
                <p:tags r:id="rId64"/>
              </p:custDataLst>
            </p:nvPr>
          </p:nvSpPr>
          <p:spPr bwMode="auto">
            <a:xfrm>
              <a:off x="4896" y="2081"/>
              <a:ext cx="0" cy="432"/>
            </a:xfrm>
            <a:prstGeom prst="line">
              <a:avLst/>
            </a:prstGeom>
            <a:noFill/>
            <a:ln w="28575">
              <a:solidFill>
                <a:srgbClr val="FFFFFF"/>
              </a:solidFill>
              <a:round/>
              <a:headEnd/>
              <a:tailEnd/>
            </a:ln>
            <a:effectLst/>
          </p:spPr>
          <p:txBody>
            <a:bodyPr/>
            <a:lstStyle/>
            <a:p>
              <a:endParaRPr lang="en-US"/>
            </a:p>
          </p:txBody>
        </p:sp>
        <p:sp>
          <p:nvSpPr>
            <p:cNvPr id="78" name="Line 34"/>
            <p:cNvSpPr>
              <a:spLocks noChangeShapeType="1"/>
            </p:cNvSpPr>
            <p:nvPr>
              <p:custDataLst>
                <p:tags r:id="rId65"/>
              </p:custDataLst>
            </p:nvPr>
          </p:nvSpPr>
          <p:spPr bwMode="auto">
            <a:xfrm flipV="1">
              <a:off x="4608" y="2177"/>
              <a:ext cx="288" cy="192"/>
            </a:xfrm>
            <a:prstGeom prst="line">
              <a:avLst/>
            </a:prstGeom>
            <a:noFill/>
            <a:ln w="28575">
              <a:solidFill>
                <a:srgbClr val="FFFFFF"/>
              </a:solidFill>
              <a:round/>
              <a:headEnd/>
              <a:tailEnd/>
            </a:ln>
            <a:effectLst/>
          </p:spPr>
          <p:txBody>
            <a:bodyPr/>
            <a:lstStyle/>
            <a:p>
              <a:endParaRPr lang="en-US"/>
            </a:p>
          </p:txBody>
        </p:sp>
        <p:sp>
          <p:nvSpPr>
            <p:cNvPr id="79" name="Line 35"/>
            <p:cNvSpPr>
              <a:spLocks noChangeShapeType="1"/>
            </p:cNvSpPr>
            <p:nvPr>
              <p:custDataLst>
                <p:tags r:id="rId66"/>
              </p:custDataLst>
            </p:nvPr>
          </p:nvSpPr>
          <p:spPr bwMode="auto">
            <a:xfrm>
              <a:off x="4896" y="2177"/>
              <a:ext cx="240" cy="192"/>
            </a:xfrm>
            <a:prstGeom prst="line">
              <a:avLst/>
            </a:prstGeom>
            <a:noFill/>
            <a:ln w="28575">
              <a:solidFill>
                <a:srgbClr val="FFFFFF"/>
              </a:solidFill>
              <a:round/>
              <a:headEnd/>
              <a:tailEnd/>
            </a:ln>
            <a:effectLst/>
          </p:spPr>
          <p:txBody>
            <a:bodyPr/>
            <a:lstStyle/>
            <a:p>
              <a:endParaRPr lang="en-US"/>
            </a:p>
          </p:txBody>
        </p:sp>
        <p:sp>
          <p:nvSpPr>
            <p:cNvPr id="80" name="Line 36"/>
            <p:cNvSpPr>
              <a:spLocks noChangeShapeType="1"/>
            </p:cNvSpPr>
            <p:nvPr>
              <p:custDataLst>
                <p:tags r:id="rId67"/>
              </p:custDataLst>
            </p:nvPr>
          </p:nvSpPr>
          <p:spPr bwMode="auto">
            <a:xfrm>
              <a:off x="5136" y="2369"/>
              <a:ext cx="96" cy="0"/>
            </a:xfrm>
            <a:prstGeom prst="line">
              <a:avLst/>
            </a:prstGeom>
            <a:noFill/>
            <a:ln w="28575">
              <a:solidFill>
                <a:srgbClr val="FFFFFF"/>
              </a:solidFill>
              <a:round/>
              <a:headEnd/>
              <a:tailEnd/>
            </a:ln>
            <a:effectLst/>
          </p:spPr>
          <p:txBody>
            <a:bodyPr/>
            <a:lstStyle/>
            <a:p>
              <a:endParaRPr lang="en-US"/>
            </a:p>
          </p:txBody>
        </p:sp>
        <p:sp>
          <p:nvSpPr>
            <p:cNvPr id="81" name="Line 37"/>
            <p:cNvSpPr>
              <a:spLocks noChangeShapeType="1"/>
            </p:cNvSpPr>
            <p:nvPr>
              <p:custDataLst>
                <p:tags r:id="rId68"/>
              </p:custDataLst>
            </p:nvPr>
          </p:nvSpPr>
          <p:spPr bwMode="auto">
            <a:xfrm>
              <a:off x="5136" y="2369"/>
              <a:ext cx="96" cy="48"/>
            </a:xfrm>
            <a:prstGeom prst="line">
              <a:avLst/>
            </a:prstGeom>
            <a:noFill/>
            <a:ln w="28575">
              <a:solidFill>
                <a:srgbClr val="FFFFFF"/>
              </a:solidFill>
              <a:round/>
              <a:headEnd/>
              <a:tailEnd/>
            </a:ln>
            <a:effectLst/>
          </p:spPr>
          <p:txBody>
            <a:bodyPr/>
            <a:lstStyle/>
            <a:p>
              <a:endParaRPr lang="en-US"/>
            </a:p>
          </p:txBody>
        </p:sp>
        <p:sp>
          <p:nvSpPr>
            <p:cNvPr id="82" name="Line 38"/>
            <p:cNvSpPr>
              <a:spLocks noChangeShapeType="1"/>
            </p:cNvSpPr>
            <p:nvPr>
              <p:custDataLst>
                <p:tags r:id="rId69"/>
              </p:custDataLst>
            </p:nvPr>
          </p:nvSpPr>
          <p:spPr bwMode="auto">
            <a:xfrm>
              <a:off x="5136" y="2369"/>
              <a:ext cx="0" cy="96"/>
            </a:xfrm>
            <a:prstGeom prst="line">
              <a:avLst/>
            </a:prstGeom>
            <a:noFill/>
            <a:ln w="28575">
              <a:solidFill>
                <a:srgbClr val="FFFFFF"/>
              </a:solidFill>
              <a:round/>
              <a:headEnd/>
              <a:tailEnd/>
            </a:ln>
            <a:effectLst/>
          </p:spPr>
          <p:txBody>
            <a:bodyPr/>
            <a:lstStyle/>
            <a:p>
              <a:endParaRPr lang="en-US"/>
            </a:p>
          </p:txBody>
        </p:sp>
        <p:sp>
          <p:nvSpPr>
            <p:cNvPr id="83" name="Line 39"/>
            <p:cNvSpPr>
              <a:spLocks noChangeShapeType="1"/>
            </p:cNvSpPr>
            <p:nvPr>
              <p:custDataLst>
                <p:tags r:id="rId70"/>
              </p:custDataLst>
            </p:nvPr>
          </p:nvSpPr>
          <p:spPr bwMode="auto">
            <a:xfrm>
              <a:off x="4512" y="2369"/>
              <a:ext cx="96" cy="0"/>
            </a:xfrm>
            <a:prstGeom prst="line">
              <a:avLst/>
            </a:prstGeom>
            <a:noFill/>
            <a:ln w="28575">
              <a:solidFill>
                <a:srgbClr val="FFFFFF"/>
              </a:solidFill>
              <a:round/>
              <a:headEnd/>
              <a:tailEnd/>
            </a:ln>
            <a:effectLst/>
          </p:spPr>
          <p:txBody>
            <a:bodyPr/>
            <a:lstStyle/>
            <a:p>
              <a:endParaRPr lang="en-US"/>
            </a:p>
          </p:txBody>
        </p:sp>
        <p:sp>
          <p:nvSpPr>
            <p:cNvPr id="84" name="Line 40"/>
            <p:cNvSpPr>
              <a:spLocks noChangeShapeType="1"/>
            </p:cNvSpPr>
            <p:nvPr>
              <p:custDataLst>
                <p:tags r:id="rId71"/>
              </p:custDataLst>
            </p:nvPr>
          </p:nvSpPr>
          <p:spPr bwMode="auto">
            <a:xfrm>
              <a:off x="4608" y="2369"/>
              <a:ext cx="0" cy="96"/>
            </a:xfrm>
            <a:prstGeom prst="line">
              <a:avLst/>
            </a:prstGeom>
            <a:noFill/>
            <a:ln w="28575">
              <a:solidFill>
                <a:srgbClr val="FFFFFF"/>
              </a:solidFill>
              <a:round/>
              <a:headEnd/>
              <a:tailEnd/>
            </a:ln>
            <a:effectLst/>
          </p:spPr>
          <p:txBody>
            <a:bodyPr/>
            <a:lstStyle/>
            <a:p>
              <a:endParaRPr lang="en-US"/>
            </a:p>
          </p:txBody>
        </p:sp>
        <p:sp>
          <p:nvSpPr>
            <p:cNvPr id="85" name="Line 41"/>
            <p:cNvSpPr>
              <a:spLocks noChangeShapeType="1"/>
            </p:cNvSpPr>
            <p:nvPr>
              <p:custDataLst>
                <p:tags r:id="rId72"/>
              </p:custDataLst>
            </p:nvPr>
          </p:nvSpPr>
          <p:spPr bwMode="auto">
            <a:xfrm flipH="1">
              <a:off x="4512" y="2369"/>
              <a:ext cx="96" cy="48"/>
            </a:xfrm>
            <a:prstGeom prst="line">
              <a:avLst/>
            </a:prstGeom>
            <a:noFill/>
            <a:ln w="28575">
              <a:solidFill>
                <a:srgbClr val="FFFFFF"/>
              </a:solidFill>
              <a:round/>
              <a:headEnd/>
              <a:tailEnd/>
            </a:ln>
            <a:effectLst/>
          </p:spPr>
          <p:txBody>
            <a:bodyPr/>
            <a:lstStyle/>
            <a:p>
              <a:endParaRPr lang="en-US"/>
            </a:p>
          </p:txBody>
        </p:sp>
        <p:sp>
          <p:nvSpPr>
            <p:cNvPr id="86" name="Line 42"/>
            <p:cNvSpPr>
              <a:spLocks noChangeShapeType="1"/>
            </p:cNvSpPr>
            <p:nvPr>
              <p:custDataLst>
                <p:tags r:id="rId73"/>
              </p:custDataLst>
            </p:nvPr>
          </p:nvSpPr>
          <p:spPr bwMode="auto">
            <a:xfrm>
              <a:off x="4848" y="2897"/>
              <a:ext cx="0" cy="192"/>
            </a:xfrm>
            <a:prstGeom prst="line">
              <a:avLst/>
            </a:prstGeom>
            <a:noFill/>
            <a:ln w="28575">
              <a:solidFill>
                <a:srgbClr val="FFFFFF"/>
              </a:solidFill>
              <a:round/>
              <a:headEnd/>
              <a:tailEnd/>
            </a:ln>
            <a:effectLst/>
          </p:spPr>
          <p:txBody>
            <a:bodyPr/>
            <a:lstStyle/>
            <a:p>
              <a:endParaRPr lang="en-US"/>
            </a:p>
          </p:txBody>
        </p:sp>
        <p:sp>
          <p:nvSpPr>
            <p:cNvPr id="87" name="Line 43"/>
            <p:cNvSpPr>
              <a:spLocks noChangeShapeType="1"/>
            </p:cNvSpPr>
            <p:nvPr>
              <p:custDataLst>
                <p:tags r:id="rId74"/>
              </p:custDataLst>
            </p:nvPr>
          </p:nvSpPr>
          <p:spPr bwMode="auto">
            <a:xfrm flipH="1">
              <a:off x="4800" y="3089"/>
              <a:ext cx="48" cy="48"/>
            </a:xfrm>
            <a:prstGeom prst="line">
              <a:avLst/>
            </a:prstGeom>
            <a:noFill/>
            <a:ln w="28575">
              <a:solidFill>
                <a:srgbClr val="FFFFFF"/>
              </a:solidFill>
              <a:round/>
              <a:headEnd/>
              <a:tailEnd/>
            </a:ln>
            <a:effectLst/>
          </p:spPr>
          <p:txBody>
            <a:bodyPr/>
            <a:lstStyle/>
            <a:p>
              <a:endParaRPr lang="en-US"/>
            </a:p>
          </p:txBody>
        </p:sp>
        <p:sp>
          <p:nvSpPr>
            <p:cNvPr id="88" name="Line 44"/>
            <p:cNvSpPr>
              <a:spLocks noChangeShapeType="1"/>
            </p:cNvSpPr>
            <p:nvPr>
              <p:custDataLst>
                <p:tags r:id="rId75"/>
              </p:custDataLst>
            </p:nvPr>
          </p:nvSpPr>
          <p:spPr bwMode="auto">
            <a:xfrm>
              <a:off x="4848" y="3089"/>
              <a:ext cx="0" cy="48"/>
            </a:xfrm>
            <a:prstGeom prst="line">
              <a:avLst/>
            </a:prstGeom>
            <a:noFill/>
            <a:ln w="28575">
              <a:solidFill>
                <a:srgbClr val="FFFFFF"/>
              </a:solidFill>
              <a:round/>
              <a:headEnd/>
              <a:tailEnd/>
            </a:ln>
            <a:effectLst/>
          </p:spPr>
          <p:txBody>
            <a:bodyPr/>
            <a:lstStyle/>
            <a:p>
              <a:endParaRPr lang="en-US"/>
            </a:p>
          </p:txBody>
        </p:sp>
        <p:sp>
          <p:nvSpPr>
            <p:cNvPr id="89" name="Line 45"/>
            <p:cNvSpPr>
              <a:spLocks noChangeShapeType="1"/>
            </p:cNvSpPr>
            <p:nvPr>
              <p:custDataLst>
                <p:tags r:id="rId76"/>
              </p:custDataLst>
            </p:nvPr>
          </p:nvSpPr>
          <p:spPr bwMode="auto">
            <a:xfrm>
              <a:off x="4992" y="2897"/>
              <a:ext cx="0" cy="192"/>
            </a:xfrm>
            <a:prstGeom prst="line">
              <a:avLst/>
            </a:prstGeom>
            <a:noFill/>
            <a:ln w="28575">
              <a:solidFill>
                <a:srgbClr val="FFFFFF"/>
              </a:solidFill>
              <a:round/>
              <a:headEnd/>
              <a:tailEnd/>
            </a:ln>
            <a:effectLst/>
          </p:spPr>
          <p:txBody>
            <a:bodyPr/>
            <a:lstStyle/>
            <a:p>
              <a:endParaRPr lang="en-US"/>
            </a:p>
          </p:txBody>
        </p:sp>
        <p:sp>
          <p:nvSpPr>
            <p:cNvPr id="90" name="Line 46"/>
            <p:cNvSpPr>
              <a:spLocks noChangeShapeType="1"/>
            </p:cNvSpPr>
            <p:nvPr>
              <p:custDataLst>
                <p:tags r:id="rId77"/>
              </p:custDataLst>
            </p:nvPr>
          </p:nvSpPr>
          <p:spPr bwMode="auto">
            <a:xfrm flipH="1">
              <a:off x="4944" y="3089"/>
              <a:ext cx="48" cy="48"/>
            </a:xfrm>
            <a:prstGeom prst="line">
              <a:avLst/>
            </a:prstGeom>
            <a:noFill/>
            <a:ln w="28575">
              <a:solidFill>
                <a:srgbClr val="FFFFFF"/>
              </a:solidFill>
              <a:round/>
              <a:headEnd/>
              <a:tailEnd/>
            </a:ln>
            <a:effectLst/>
          </p:spPr>
          <p:txBody>
            <a:bodyPr/>
            <a:lstStyle/>
            <a:p>
              <a:endParaRPr lang="en-US"/>
            </a:p>
          </p:txBody>
        </p:sp>
        <p:sp>
          <p:nvSpPr>
            <p:cNvPr id="91" name="Line 47"/>
            <p:cNvSpPr>
              <a:spLocks noChangeShapeType="1"/>
            </p:cNvSpPr>
            <p:nvPr>
              <p:custDataLst>
                <p:tags r:id="rId78"/>
              </p:custDataLst>
            </p:nvPr>
          </p:nvSpPr>
          <p:spPr bwMode="auto">
            <a:xfrm>
              <a:off x="4992" y="3089"/>
              <a:ext cx="0" cy="48"/>
            </a:xfrm>
            <a:prstGeom prst="line">
              <a:avLst/>
            </a:prstGeom>
            <a:noFill/>
            <a:ln w="28575">
              <a:solidFill>
                <a:srgbClr val="FFFFFF"/>
              </a:solidFill>
              <a:round/>
              <a:headEnd/>
              <a:tailEnd/>
            </a:ln>
            <a:effectLst/>
          </p:spPr>
          <p:txBody>
            <a:bodyPr/>
            <a:lstStyle/>
            <a:p>
              <a:endParaRPr lang="en-US"/>
            </a:p>
          </p:txBody>
        </p:sp>
        <p:sp>
          <p:nvSpPr>
            <p:cNvPr id="92" name="Freeform 48"/>
            <p:cNvSpPr>
              <a:spLocks/>
            </p:cNvSpPr>
            <p:nvPr>
              <p:custDataLst>
                <p:tags r:id="rId79"/>
              </p:custDataLst>
            </p:nvPr>
          </p:nvSpPr>
          <p:spPr bwMode="auto">
            <a:xfrm>
              <a:off x="4787" y="2493"/>
              <a:ext cx="255" cy="396"/>
            </a:xfrm>
            <a:custGeom>
              <a:avLst/>
              <a:gdLst/>
              <a:ahLst/>
              <a:cxnLst>
                <a:cxn ang="0">
                  <a:pos x="10" y="0"/>
                </a:cxn>
                <a:cxn ang="0">
                  <a:pos x="255" y="0"/>
                </a:cxn>
                <a:cxn ang="0">
                  <a:pos x="255" y="396"/>
                </a:cxn>
                <a:cxn ang="0">
                  <a:pos x="157" y="387"/>
                </a:cxn>
                <a:cxn ang="0">
                  <a:pos x="157" y="195"/>
                </a:cxn>
                <a:cxn ang="0">
                  <a:pos x="104" y="217"/>
                </a:cxn>
                <a:cxn ang="0">
                  <a:pos x="95" y="387"/>
                </a:cxn>
                <a:cxn ang="0">
                  <a:pos x="0" y="396"/>
                </a:cxn>
                <a:cxn ang="0">
                  <a:pos x="10" y="0"/>
                </a:cxn>
              </a:cxnLst>
              <a:rect l="0" t="0" r="r" b="b"/>
              <a:pathLst>
                <a:path w="255" h="396">
                  <a:moveTo>
                    <a:pt x="10" y="0"/>
                  </a:moveTo>
                  <a:lnTo>
                    <a:pt x="255" y="0"/>
                  </a:lnTo>
                  <a:lnTo>
                    <a:pt x="255" y="396"/>
                  </a:lnTo>
                  <a:lnTo>
                    <a:pt x="157" y="387"/>
                  </a:lnTo>
                  <a:lnTo>
                    <a:pt x="157" y="195"/>
                  </a:lnTo>
                  <a:lnTo>
                    <a:pt x="104" y="217"/>
                  </a:lnTo>
                  <a:lnTo>
                    <a:pt x="95" y="387"/>
                  </a:lnTo>
                  <a:lnTo>
                    <a:pt x="0" y="396"/>
                  </a:lnTo>
                  <a:lnTo>
                    <a:pt x="10" y="0"/>
                  </a:lnTo>
                  <a:close/>
                </a:path>
              </a:pathLst>
            </a:custGeom>
            <a:noFill/>
            <a:ln w="28575">
              <a:solidFill>
                <a:srgbClr val="FFFFFF"/>
              </a:solidFill>
              <a:round/>
              <a:headEnd/>
              <a:tailEnd/>
            </a:ln>
            <a:effectLst/>
          </p:spPr>
          <p:txBody>
            <a:bodyPr/>
            <a:lstStyle/>
            <a:p>
              <a:endParaRPr lang="en-US"/>
            </a:p>
          </p:txBody>
        </p:sp>
        <p:sp>
          <p:nvSpPr>
            <p:cNvPr id="93" name="Line 49"/>
            <p:cNvSpPr>
              <a:spLocks noChangeShapeType="1"/>
            </p:cNvSpPr>
            <p:nvPr>
              <p:custDataLst>
                <p:tags r:id="rId80"/>
              </p:custDataLst>
            </p:nvPr>
          </p:nvSpPr>
          <p:spPr bwMode="auto">
            <a:xfrm flipH="1">
              <a:off x="4656" y="1968"/>
              <a:ext cx="144" cy="48"/>
            </a:xfrm>
            <a:prstGeom prst="line">
              <a:avLst/>
            </a:prstGeom>
            <a:noFill/>
            <a:ln w="28575">
              <a:solidFill>
                <a:srgbClr val="CC3300"/>
              </a:solidFill>
              <a:round/>
              <a:headEnd/>
              <a:tailEnd/>
            </a:ln>
            <a:effectLst/>
          </p:spPr>
          <p:txBody>
            <a:bodyPr/>
            <a:lstStyle/>
            <a:p>
              <a:endParaRPr lang="en-US"/>
            </a:p>
          </p:txBody>
        </p:sp>
        <p:sp>
          <p:nvSpPr>
            <p:cNvPr id="94" name="Line 50"/>
            <p:cNvSpPr>
              <a:spLocks noChangeShapeType="1"/>
            </p:cNvSpPr>
            <p:nvPr>
              <p:custDataLst>
                <p:tags r:id="rId81"/>
              </p:custDataLst>
            </p:nvPr>
          </p:nvSpPr>
          <p:spPr bwMode="auto">
            <a:xfrm flipH="1" flipV="1">
              <a:off x="4656" y="1872"/>
              <a:ext cx="144" cy="48"/>
            </a:xfrm>
            <a:prstGeom prst="line">
              <a:avLst/>
            </a:prstGeom>
            <a:noFill/>
            <a:ln w="28575">
              <a:solidFill>
                <a:srgbClr val="CC3300"/>
              </a:solidFill>
              <a:round/>
              <a:headEnd/>
              <a:tailEnd/>
            </a:ln>
            <a:effectLst/>
          </p:spPr>
          <p:txBody>
            <a:bodyPr/>
            <a:lstStyle/>
            <a:p>
              <a:endParaRPr lang="en-US"/>
            </a:p>
          </p:txBody>
        </p:sp>
        <p:sp>
          <p:nvSpPr>
            <p:cNvPr id="95" name="Line 51"/>
            <p:cNvSpPr>
              <a:spLocks noChangeShapeType="1"/>
            </p:cNvSpPr>
            <p:nvPr>
              <p:custDataLst>
                <p:tags r:id="rId82"/>
              </p:custDataLst>
            </p:nvPr>
          </p:nvSpPr>
          <p:spPr bwMode="auto">
            <a:xfrm flipH="1" flipV="1">
              <a:off x="4704" y="1776"/>
              <a:ext cx="144" cy="96"/>
            </a:xfrm>
            <a:prstGeom prst="line">
              <a:avLst/>
            </a:prstGeom>
            <a:noFill/>
            <a:ln w="28575">
              <a:solidFill>
                <a:srgbClr val="CC3300"/>
              </a:solidFill>
              <a:round/>
              <a:headEnd/>
              <a:tailEnd/>
            </a:ln>
            <a:effectLst/>
          </p:spPr>
          <p:txBody>
            <a:bodyPr/>
            <a:lstStyle/>
            <a:p>
              <a:endParaRPr lang="en-US"/>
            </a:p>
          </p:txBody>
        </p:sp>
        <p:sp>
          <p:nvSpPr>
            <p:cNvPr id="96" name="Line 52"/>
            <p:cNvSpPr>
              <a:spLocks noChangeShapeType="1"/>
            </p:cNvSpPr>
            <p:nvPr>
              <p:custDataLst>
                <p:tags r:id="rId83"/>
              </p:custDataLst>
            </p:nvPr>
          </p:nvSpPr>
          <p:spPr bwMode="auto">
            <a:xfrm flipH="1" flipV="1">
              <a:off x="4848" y="1680"/>
              <a:ext cx="48" cy="144"/>
            </a:xfrm>
            <a:prstGeom prst="line">
              <a:avLst/>
            </a:prstGeom>
            <a:noFill/>
            <a:ln w="28575">
              <a:solidFill>
                <a:srgbClr val="BC1010"/>
              </a:solidFill>
              <a:round/>
              <a:headEnd/>
              <a:tailEnd/>
            </a:ln>
            <a:effectLst/>
          </p:spPr>
          <p:txBody>
            <a:bodyPr/>
            <a:lstStyle/>
            <a:p>
              <a:endParaRPr lang="en-US"/>
            </a:p>
          </p:txBody>
        </p:sp>
        <p:sp>
          <p:nvSpPr>
            <p:cNvPr id="97" name="Line 53"/>
            <p:cNvSpPr>
              <a:spLocks noChangeShapeType="1"/>
            </p:cNvSpPr>
            <p:nvPr>
              <p:custDataLst>
                <p:tags r:id="rId84"/>
              </p:custDataLst>
            </p:nvPr>
          </p:nvSpPr>
          <p:spPr bwMode="auto">
            <a:xfrm>
              <a:off x="4992" y="1920"/>
              <a:ext cx="48" cy="48"/>
            </a:xfrm>
            <a:prstGeom prst="line">
              <a:avLst/>
            </a:prstGeom>
            <a:noFill/>
            <a:ln w="28575">
              <a:solidFill>
                <a:srgbClr val="CC3300"/>
              </a:solidFill>
              <a:round/>
              <a:headEnd/>
              <a:tailEnd/>
            </a:ln>
            <a:effectLst/>
          </p:spPr>
          <p:txBody>
            <a:bodyPr/>
            <a:lstStyle/>
            <a:p>
              <a:endParaRPr lang="en-US"/>
            </a:p>
          </p:txBody>
        </p:sp>
        <p:sp>
          <p:nvSpPr>
            <p:cNvPr id="98" name="Line 54"/>
            <p:cNvSpPr>
              <a:spLocks noChangeShapeType="1"/>
            </p:cNvSpPr>
            <p:nvPr>
              <p:custDataLst>
                <p:tags r:id="rId85"/>
              </p:custDataLst>
            </p:nvPr>
          </p:nvSpPr>
          <p:spPr bwMode="auto">
            <a:xfrm flipV="1">
              <a:off x="4944" y="1728"/>
              <a:ext cx="48" cy="144"/>
            </a:xfrm>
            <a:prstGeom prst="line">
              <a:avLst/>
            </a:prstGeom>
            <a:noFill/>
            <a:ln w="28575">
              <a:solidFill>
                <a:srgbClr val="CC3300"/>
              </a:solidFill>
              <a:round/>
              <a:headEnd/>
              <a:tailEnd/>
            </a:ln>
            <a:effectLst/>
          </p:spPr>
          <p:txBody>
            <a:bodyPr/>
            <a:lstStyle/>
            <a:p>
              <a:endParaRPr lang="en-US"/>
            </a:p>
          </p:txBody>
        </p:sp>
        <p:sp>
          <p:nvSpPr>
            <p:cNvPr id="99" name="Line 55"/>
            <p:cNvSpPr>
              <a:spLocks noChangeShapeType="1"/>
            </p:cNvSpPr>
            <p:nvPr>
              <p:custDataLst>
                <p:tags r:id="rId86"/>
              </p:custDataLst>
            </p:nvPr>
          </p:nvSpPr>
          <p:spPr bwMode="auto">
            <a:xfrm>
              <a:off x="4992" y="1968"/>
              <a:ext cx="48" cy="48"/>
            </a:xfrm>
            <a:prstGeom prst="line">
              <a:avLst/>
            </a:prstGeom>
            <a:noFill/>
            <a:ln w="28575">
              <a:solidFill>
                <a:srgbClr val="CC3300"/>
              </a:solidFill>
              <a:round/>
              <a:headEnd/>
              <a:tailEnd/>
            </a:ln>
            <a:effectLst/>
          </p:spPr>
          <p:txBody>
            <a:bodyPr/>
            <a:lstStyle/>
            <a:p>
              <a:endParaRPr lang="en-US"/>
            </a:p>
          </p:txBody>
        </p:sp>
      </p:grpSp>
      <p:grpSp>
        <p:nvGrpSpPr>
          <p:cNvPr id="10" name="Group 151"/>
          <p:cNvGrpSpPr/>
          <p:nvPr>
            <p:custDataLst>
              <p:tags r:id="rId20"/>
            </p:custDataLst>
          </p:nvPr>
        </p:nvGrpSpPr>
        <p:grpSpPr>
          <a:xfrm>
            <a:off x="1676400" y="2240753"/>
            <a:ext cx="609600" cy="780259"/>
            <a:chOff x="1676400" y="2469353"/>
            <a:chExt cx="609600" cy="780259"/>
          </a:xfrm>
        </p:grpSpPr>
        <p:sp>
          <p:nvSpPr>
            <p:cNvPr id="127" name="Line 33"/>
            <p:cNvSpPr>
              <a:spLocks noChangeShapeType="1"/>
            </p:cNvSpPr>
            <p:nvPr>
              <p:custDataLst>
                <p:tags r:id="rId45"/>
              </p:custDataLst>
            </p:nvPr>
          </p:nvSpPr>
          <p:spPr bwMode="auto">
            <a:xfrm>
              <a:off x="2001520" y="2716892"/>
              <a:ext cx="0" cy="217931"/>
            </a:xfrm>
            <a:prstGeom prst="line">
              <a:avLst/>
            </a:prstGeom>
            <a:noFill/>
            <a:ln w="28575">
              <a:solidFill>
                <a:srgbClr val="FFFFFF"/>
              </a:solidFill>
              <a:round/>
              <a:headEnd/>
              <a:tailEnd/>
            </a:ln>
            <a:effectLst/>
          </p:spPr>
          <p:txBody>
            <a:bodyPr/>
            <a:lstStyle/>
            <a:p>
              <a:endParaRPr lang="en-US"/>
            </a:p>
          </p:txBody>
        </p:sp>
        <p:sp>
          <p:nvSpPr>
            <p:cNvPr id="128" name="Line 34"/>
            <p:cNvSpPr>
              <a:spLocks noChangeShapeType="1"/>
            </p:cNvSpPr>
            <p:nvPr>
              <p:custDataLst>
                <p:tags r:id="rId46"/>
              </p:custDataLst>
            </p:nvPr>
          </p:nvSpPr>
          <p:spPr bwMode="auto">
            <a:xfrm flipV="1">
              <a:off x="1757680" y="2765321"/>
              <a:ext cx="243840" cy="96858"/>
            </a:xfrm>
            <a:prstGeom prst="line">
              <a:avLst/>
            </a:prstGeom>
            <a:noFill/>
            <a:ln w="28575">
              <a:solidFill>
                <a:srgbClr val="FFFFFF"/>
              </a:solidFill>
              <a:round/>
              <a:headEnd/>
              <a:tailEnd/>
            </a:ln>
            <a:effectLst/>
          </p:spPr>
          <p:txBody>
            <a:bodyPr/>
            <a:lstStyle/>
            <a:p>
              <a:endParaRPr lang="en-US"/>
            </a:p>
          </p:txBody>
        </p:sp>
        <p:sp>
          <p:nvSpPr>
            <p:cNvPr id="129" name="Line 35"/>
            <p:cNvSpPr>
              <a:spLocks noChangeShapeType="1"/>
            </p:cNvSpPr>
            <p:nvPr>
              <p:custDataLst>
                <p:tags r:id="rId47"/>
              </p:custDataLst>
            </p:nvPr>
          </p:nvSpPr>
          <p:spPr bwMode="auto">
            <a:xfrm>
              <a:off x="2001520" y="2765321"/>
              <a:ext cx="203200" cy="96858"/>
            </a:xfrm>
            <a:prstGeom prst="line">
              <a:avLst/>
            </a:prstGeom>
            <a:noFill/>
            <a:ln w="28575">
              <a:solidFill>
                <a:srgbClr val="FFFFFF"/>
              </a:solidFill>
              <a:round/>
              <a:headEnd/>
              <a:tailEnd/>
            </a:ln>
            <a:effectLst/>
          </p:spPr>
          <p:txBody>
            <a:bodyPr/>
            <a:lstStyle/>
            <a:p>
              <a:endParaRPr lang="en-US"/>
            </a:p>
          </p:txBody>
        </p:sp>
        <p:sp>
          <p:nvSpPr>
            <p:cNvPr id="130" name="Line 36"/>
            <p:cNvSpPr>
              <a:spLocks noChangeShapeType="1"/>
            </p:cNvSpPr>
            <p:nvPr>
              <p:custDataLst>
                <p:tags r:id="rId48"/>
              </p:custDataLst>
            </p:nvPr>
          </p:nvSpPr>
          <p:spPr bwMode="auto">
            <a:xfrm>
              <a:off x="2204720" y="2862179"/>
              <a:ext cx="81280" cy="0"/>
            </a:xfrm>
            <a:prstGeom prst="line">
              <a:avLst/>
            </a:prstGeom>
            <a:noFill/>
            <a:ln w="28575">
              <a:solidFill>
                <a:srgbClr val="FFFFFF"/>
              </a:solidFill>
              <a:round/>
              <a:headEnd/>
              <a:tailEnd/>
            </a:ln>
            <a:effectLst/>
          </p:spPr>
          <p:txBody>
            <a:bodyPr/>
            <a:lstStyle/>
            <a:p>
              <a:endParaRPr lang="en-US"/>
            </a:p>
          </p:txBody>
        </p:sp>
        <p:sp>
          <p:nvSpPr>
            <p:cNvPr id="131" name="Line 37"/>
            <p:cNvSpPr>
              <a:spLocks noChangeShapeType="1"/>
            </p:cNvSpPr>
            <p:nvPr>
              <p:custDataLst>
                <p:tags r:id="rId49"/>
              </p:custDataLst>
            </p:nvPr>
          </p:nvSpPr>
          <p:spPr bwMode="auto">
            <a:xfrm>
              <a:off x="2204720" y="2862179"/>
              <a:ext cx="81280" cy="24215"/>
            </a:xfrm>
            <a:prstGeom prst="line">
              <a:avLst/>
            </a:prstGeom>
            <a:noFill/>
            <a:ln w="28575">
              <a:solidFill>
                <a:srgbClr val="FFFFFF"/>
              </a:solidFill>
              <a:round/>
              <a:headEnd/>
              <a:tailEnd/>
            </a:ln>
            <a:effectLst/>
          </p:spPr>
          <p:txBody>
            <a:bodyPr/>
            <a:lstStyle/>
            <a:p>
              <a:endParaRPr lang="en-US"/>
            </a:p>
          </p:txBody>
        </p:sp>
        <p:sp>
          <p:nvSpPr>
            <p:cNvPr id="132" name="Line 38"/>
            <p:cNvSpPr>
              <a:spLocks noChangeShapeType="1"/>
            </p:cNvSpPr>
            <p:nvPr>
              <p:custDataLst>
                <p:tags r:id="rId50"/>
              </p:custDataLst>
            </p:nvPr>
          </p:nvSpPr>
          <p:spPr bwMode="auto">
            <a:xfrm>
              <a:off x="2204720" y="2862179"/>
              <a:ext cx="0" cy="48429"/>
            </a:xfrm>
            <a:prstGeom prst="line">
              <a:avLst/>
            </a:prstGeom>
            <a:noFill/>
            <a:ln w="28575">
              <a:solidFill>
                <a:srgbClr val="FFFFFF"/>
              </a:solidFill>
              <a:round/>
              <a:headEnd/>
              <a:tailEnd/>
            </a:ln>
            <a:effectLst/>
          </p:spPr>
          <p:txBody>
            <a:bodyPr/>
            <a:lstStyle/>
            <a:p>
              <a:endParaRPr lang="en-US"/>
            </a:p>
          </p:txBody>
        </p:sp>
        <p:sp>
          <p:nvSpPr>
            <p:cNvPr id="133" name="Line 39"/>
            <p:cNvSpPr>
              <a:spLocks noChangeShapeType="1"/>
            </p:cNvSpPr>
            <p:nvPr>
              <p:custDataLst>
                <p:tags r:id="rId51"/>
              </p:custDataLst>
            </p:nvPr>
          </p:nvSpPr>
          <p:spPr bwMode="auto">
            <a:xfrm>
              <a:off x="1676400" y="2862179"/>
              <a:ext cx="81280" cy="0"/>
            </a:xfrm>
            <a:prstGeom prst="line">
              <a:avLst/>
            </a:prstGeom>
            <a:noFill/>
            <a:ln w="28575">
              <a:solidFill>
                <a:srgbClr val="FFFFFF"/>
              </a:solidFill>
              <a:round/>
              <a:headEnd/>
              <a:tailEnd/>
            </a:ln>
            <a:effectLst/>
          </p:spPr>
          <p:txBody>
            <a:bodyPr/>
            <a:lstStyle/>
            <a:p>
              <a:endParaRPr lang="en-US"/>
            </a:p>
          </p:txBody>
        </p:sp>
        <p:sp>
          <p:nvSpPr>
            <p:cNvPr id="134" name="Line 40"/>
            <p:cNvSpPr>
              <a:spLocks noChangeShapeType="1"/>
            </p:cNvSpPr>
            <p:nvPr>
              <p:custDataLst>
                <p:tags r:id="rId52"/>
              </p:custDataLst>
            </p:nvPr>
          </p:nvSpPr>
          <p:spPr bwMode="auto">
            <a:xfrm>
              <a:off x="1757680" y="2862179"/>
              <a:ext cx="0" cy="48429"/>
            </a:xfrm>
            <a:prstGeom prst="line">
              <a:avLst/>
            </a:prstGeom>
            <a:noFill/>
            <a:ln w="28575">
              <a:solidFill>
                <a:srgbClr val="FFFFFF"/>
              </a:solidFill>
              <a:round/>
              <a:headEnd/>
              <a:tailEnd/>
            </a:ln>
            <a:effectLst/>
          </p:spPr>
          <p:txBody>
            <a:bodyPr/>
            <a:lstStyle/>
            <a:p>
              <a:endParaRPr lang="en-US"/>
            </a:p>
          </p:txBody>
        </p:sp>
        <p:sp>
          <p:nvSpPr>
            <p:cNvPr id="135" name="Line 41"/>
            <p:cNvSpPr>
              <a:spLocks noChangeShapeType="1"/>
            </p:cNvSpPr>
            <p:nvPr>
              <p:custDataLst>
                <p:tags r:id="rId53"/>
              </p:custDataLst>
            </p:nvPr>
          </p:nvSpPr>
          <p:spPr bwMode="auto">
            <a:xfrm flipH="1">
              <a:off x="1676400" y="2862179"/>
              <a:ext cx="81280" cy="24215"/>
            </a:xfrm>
            <a:prstGeom prst="line">
              <a:avLst/>
            </a:prstGeom>
            <a:noFill/>
            <a:ln w="28575">
              <a:solidFill>
                <a:srgbClr val="FFFFFF"/>
              </a:solidFill>
              <a:round/>
              <a:headEnd/>
              <a:tailEnd/>
            </a:ln>
            <a:effectLst/>
          </p:spPr>
          <p:txBody>
            <a:bodyPr/>
            <a:lstStyle/>
            <a:p>
              <a:endParaRPr lang="en-US"/>
            </a:p>
          </p:txBody>
        </p:sp>
        <p:sp>
          <p:nvSpPr>
            <p:cNvPr id="136" name="Line 42"/>
            <p:cNvSpPr>
              <a:spLocks noChangeShapeType="1"/>
            </p:cNvSpPr>
            <p:nvPr>
              <p:custDataLst>
                <p:tags r:id="rId54"/>
              </p:custDataLst>
            </p:nvPr>
          </p:nvSpPr>
          <p:spPr bwMode="auto">
            <a:xfrm>
              <a:off x="1960880" y="3128539"/>
              <a:ext cx="0" cy="96858"/>
            </a:xfrm>
            <a:prstGeom prst="line">
              <a:avLst/>
            </a:prstGeom>
            <a:noFill/>
            <a:ln w="28575">
              <a:solidFill>
                <a:srgbClr val="FFFFFF"/>
              </a:solidFill>
              <a:round/>
              <a:headEnd/>
              <a:tailEnd/>
            </a:ln>
            <a:effectLst/>
          </p:spPr>
          <p:txBody>
            <a:bodyPr/>
            <a:lstStyle/>
            <a:p>
              <a:endParaRPr lang="en-US"/>
            </a:p>
          </p:txBody>
        </p:sp>
        <p:sp>
          <p:nvSpPr>
            <p:cNvPr id="137" name="Line 43"/>
            <p:cNvSpPr>
              <a:spLocks noChangeShapeType="1"/>
            </p:cNvSpPr>
            <p:nvPr>
              <p:custDataLst>
                <p:tags r:id="rId55"/>
              </p:custDataLst>
            </p:nvPr>
          </p:nvSpPr>
          <p:spPr bwMode="auto">
            <a:xfrm flipH="1">
              <a:off x="1920240" y="3225397"/>
              <a:ext cx="40640" cy="24215"/>
            </a:xfrm>
            <a:prstGeom prst="line">
              <a:avLst/>
            </a:prstGeom>
            <a:noFill/>
            <a:ln w="28575">
              <a:solidFill>
                <a:srgbClr val="FFFFFF"/>
              </a:solidFill>
              <a:round/>
              <a:headEnd/>
              <a:tailEnd/>
            </a:ln>
            <a:effectLst/>
          </p:spPr>
          <p:txBody>
            <a:bodyPr/>
            <a:lstStyle/>
            <a:p>
              <a:endParaRPr lang="en-US"/>
            </a:p>
          </p:txBody>
        </p:sp>
        <p:sp>
          <p:nvSpPr>
            <p:cNvPr id="138" name="Line 44"/>
            <p:cNvSpPr>
              <a:spLocks noChangeShapeType="1"/>
            </p:cNvSpPr>
            <p:nvPr>
              <p:custDataLst>
                <p:tags r:id="rId56"/>
              </p:custDataLst>
            </p:nvPr>
          </p:nvSpPr>
          <p:spPr bwMode="auto">
            <a:xfrm>
              <a:off x="1960880" y="3225397"/>
              <a:ext cx="0" cy="24215"/>
            </a:xfrm>
            <a:prstGeom prst="line">
              <a:avLst/>
            </a:prstGeom>
            <a:noFill/>
            <a:ln w="28575">
              <a:solidFill>
                <a:srgbClr val="FFFFFF"/>
              </a:solidFill>
              <a:round/>
              <a:headEnd/>
              <a:tailEnd/>
            </a:ln>
            <a:effectLst/>
          </p:spPr>
          <p:txBody>
            <a:bodyPr/>
            <a:lstStyle/>
            <a:p>
              <a:endParaRPr lang="en-US"/>
            </a:p>
          </p:txBody>
        </p:sp>
        <p:sp>
          <p:nvSpPr>
            <p:cNvPr id="139" name="Line 45"/>
            <p:cNvSpPr>
              <a:spLocks noChangeShapeType="1"/>
            </p:cNvSpPr>
            <p:nvPr>
              <p:custDataLst>
                <p:tags r:id="rId57"/>
              </p:custDataLst>
            </p:nvPr>
          </p:nvSpPr>
          <p:spPr bwMode="auto">
            <a:xfrm>
              <a:off x="2082800" y="3128539"/>
              <a:ext cx="0" cy="96858"/>
            </a:xfrm>
            <a:prstGeom prst="line">
              <a:avLst/>
            </a:prstGeom>
            <a:noFill/>
            <a:ln w="28575">
              <a:solidFill>
                <a:srgbClr val="FFFFFF"/>
              </a:solidFill>
              <a:round/>
              <a:headEnd/>
              <a:tailEnd/>
            </a:ln>
            <a:effectLst/>
          </p:spPr>
          <p:txBody>
            <a:bodyPr/>
            <a:lstStyle/>
            <a:p>
              <a:endParaRPr lang="en-US"/>
            </a:p>
          </p:txBody>
        </p:sp>
        <p:sp>
          <p:nvSpPr>
            <p:cNvPr id="140" name="Line 46"/>
            <p:cNvSpPr>
              <a:spLocks noChangeShapeType="1"/>
            </p:cNvSpPr>
            <p:nvPr>
              <p:custDataLst>
                <p:tags r:id="rId58"/>
              </p:custDataLst>
            </p:nvPr>
          </p:nvSpPr>
          <p:spPr bwMode="auto">
            <a:xfrm flipH="1">
              <a:off x="2042160" y="3225397"/>
              <a:ext cx="40640" cy="24215"/>
            </a:xfrm>
            <a:prstGeom prst="line">
              <a:avLst/>
            </a:prstGeom>
            <a:noFill/>
            <a:ln w="28575">
              <a:solidFill>
                <a:srgbClr val="FFFFFF"/>
              </a:solidFill>
              <a:round/>
              <a:headEnd/>
              <a:tailEnd/>
            </a:ln>
            <a:effectLst/>
          </p:spPr>
          <p:txBody>
            <a:bodyPr/>
            <a:lstStyle/>
            <a:p>
              <a:endParaRPr lang="en-US"/>
            </a:p>
          </p:txBody>
        </p:sp>
        <p:sp>
          <p:nvSpPr>
            <p:cNvPr id="141" name="Line 47"/>
            <p:cNvSpPr>
              <a:spLocks noChangeShapeType="1"/>
            </p:cNvSpPr>
            <p:nvPr>
              <p:custDataLst>
                <p:tags r:id="rId59"/>
              </p:custDataLst>
            </p:nvPr>
          </p:nvSpPr>
          <p:spPr bwMode="auto">
            <a:xfrm>
              <a:off x="2082800" y="3225397"/>
              <a:ext cx="0" cy="24215"/>
            </a:xfrm>
            <a:prstGeom prst="line">
              <a:avLst/>
            </a:prstGeom>
            <a:noFill/>
            <a:ln w="28575">
              <a:solidFill>
                <a:srgbClr val="FFFFFF"/>
              </a:solidFill>
              <a:round/>
              <a:headEnd/>
              <a:tailEnd/>
            </a:ln>
            <a:effectLst/>
          </p:spPr>
          <p:txBody>
            <a:bodyPr/>
            <a:lstStyle/>
            <a:p>
              <a:endParaRPr lang="en-US"/>
            </a:p>
          </p:txBody>
        </p:sp>
        <p:sp>
          <p:nvSpPr>
            <p:cNvPr id="142" name="Freeform 48"/>
            <p:cNvSpPr>
              <a:spLocks/>
            </p:cNvSpPr>
            <p:nvPr>
              <p:custDataLst>
                <p:tags r:id="rId60"/>
              </p:custDataLst>
            </p:nvPr>
          </p:nvSpPr>
          <p:spPr bwMode="auto">
            <a:xfrm>
              <a:off x="1909233" y="2924734"/>
              <a:ext cx="215900" cy="199770"/>
            </a:xfrm>
            <a:custGeom>
              <a:avLst/>
              <a:gdLst/>
              <a:ahLst/>
              <a:cxnLst>
                <a:cxn ang="0">
                  <a:pos x="10" y="0"/>
                </a:cxn>
                <a:cxn ang="0">
                  <a:pos x="255" y="0"/>
                </a:cxn>
                <a:cxn ang="0">
                  <a:pos x="255" y="396"/>
                </a:cxn>
                <a:cxn ang="0">
                  <a:pos x="157" y="387"/>
                </a:cxn>
                <a:cxn ang="0">
                  <a:pos x="157" y="195"/>
                </a:cxn>
                <a:cxn ang="0">
                  <a:pos x="104" y="217"/>
                </a:cxn>
                <a:cxn ang="0">
                  <a:pos x="95" y="387"/>
                </a:cxn>
                <a:cxn ang="0">
                  <a:pos x="0" y="396"/>
                </a:cxn>
                <a:cxn ang="0">
                  <a:pos x="10" y="0"/>
                </a:cxn>
              </a:cxnLst>
              <a:rect l="0" t="0" r="r" b="b"/>
              <a:pathLst>
                <a:path w="255" h="396">
                  <a:moveTo>
                    <a:pt x="10" y="0"/>
                  </a:moveTo>
                  <a:lnTo>
                    <a:pt x="255" y="0"/>
                  </a:lnTo>
                  <a:lnTo>
                    <a:pt x="255" y="396"/>
                  </a:lnTo>
                  <a:lnTo>
                    <a:pt x="157" y="387"/>
                  </a:lnTo>
                  <a:lnTo>
                    <a:pt x="157" y="195"/>
                  </a:lnTo>
                  <a:lnTo>
                    <a:pt x="104" y="217"/>
                  </a:lnTo>
                  <a:lnTo>
                    <a:pt x="95" y="387"/>
                  </a:lnTo>
                  <a:lnTo>
                    <a:pt x="0" y="396"/>
                  </a:lnTo>
                  <a:lnTo>
                    <a:pt x="10" y="0"/>
                  </a:lnTo>
                  <a:close/>
                </a:path>
              </a:pathLst>
            </a:custGeom>
            <a:noFill/>
            <a:ln w="28575">
              <a:solidFill>
                <a:srgbClr val="FFFFFF"/>
              </a:solidFill>
              <a:round/>
              <a:headEnd/>
              <a:tailEnd/>
            </a:ln>
            <a:effectLst/>
          </p:spPr>
          <p:txBody>
            <a:bodyPr/>
            <a:lstStyle/>
            <a:p>
              <a:endParaRPr lang="en-US"/>
            </a:p>
          </p:txBody>
        </p:sp>
        <p:sp>
          <p:nvSpPr>
            <p:cNvPr id="150" name="Explosion 2 149"/>
            <p:cNvSpPr/>
            <p:nvPr>
              <p:custDataLst>
                <p:tags r:id="rId61"/>
              </p:custDataLst>
            </p:nvPr>
          </p:nvSpPr>
          <p:spPr>
            <a:xfrm>
              <a:off x="1816895" y="2469353"/>
              <a:ext cx="381000" cy="269085"/>
            </a:xfrm>
            <a:prstGeom prst="irregularSeal2">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32"/>
            <p:cNvSpPr>
              <a:spLocks noChangeArrowheads="1"/>
            </p:cNvSpPr>
            <p:nvPr>
              <p:custDataLst>
                <p:tags r:id="rId62"/>
              </p:custDataLst>
            </p:nvPr>
          </p:nvSpPr>
          <p:spPr bwMode="auto">
            <a:xfrm>
              <a:off x="1920240" y="2595820"/>
              <a:ext cx="162560" cy="121073"/>
            </a:xfrm>
            <a:prstGeom prst="ellipse">
              <a:avLst/>
            </a:prstGeom>
            <a:solidFill>
              <a:schemeClr val="tx1"/>
            </a:solidFill>
            <a:ln w="9525">
              <a:solidFill>
                <a:srgbClr val="FFFFFF"/>
              </a:solidFill>
              <a:round/>
              <a:headEnd/>
              <a:tailEnd/>
            </a:ln>
            <a:effectLst/>
          </p:spPr>
          <p:txBody>
            <a:bodyPr wrap="none" anchor="ctr"/>
            <a:lstStyle/>
            <a:p>
              <a:endParaRPr lang="en-US"/>
            </a:p>
          </p:txBody>
        </p:sp>
      </p:grpSp>
      <p:sp>
        <p:nvSpPr>
          <p:cNvPr id="156" name="Content Placeholder 2"/>
          <p:cNvSpPr txBox="1">
            <a:spLocks/>
          </p:cNvSpPr>
          <p:nvPr>
            <p:custDataLst>
              <p:tags r:id="rId21"/>
            </p:custDataLst>
          </p:nvPr>
        </p:nvSpPr>
        <p:spPr>
          <a:xfrm>
            <a:off x="5638800" y="3200400"/>
            <a:ext cx="1066800" cy="457200"/>
          </a:xfrm>
          <a:prstGeom prst="rect">
            <a:avLst/>
          </a:prstGeom>
        </p:spPr>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Alice</a:t>
            </a:r>
          </a:p>
        </p:txBody>
      </p:sp>
      <p:sp>
        <p:nvSpPr>
          <p:cNvPr id="157" name="Content Placeholder 2"/>
          <p:cNvSpPr txBox="1">
            <a:spLocks/>
          </p:cNvSpPr>
          <p:nvPr>
            <p:custDataLst>
              <p:tags r:id="rId22"/>
            </p:custDataLst>
          </p:nvPr>
        </p:nvSpPr>
        <p:spPr>
          <a:xfrm>
            <a:off x="4267200" y="3200400"/>
            <a:ext cx="1066800" cy="457200"/>
          </a:xfrm>
          <a:prstGeom prst="rect">
            <a:avLst/>
          </a:prstGeom>
        </p:spPr>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Bob</a:t>
            </a:r>
          </a:p>
        </p:txBody>
      </p:sp>
      <p:sp>
        <p:nvSpPr>
          <p:cNvPr id="158" name="Content Placeholder 2"/>
          <p:cNvSpPr txBox="1">
            <a:spLocks/>
          </p:cNvSpPr>
          <p:nvPr>
            <p:custDataLst>
              <p:tags r:id="rId23"/>
            </p:custDataLst>
          </p:nvPr>
        </p:nvSpPr>
        <p:spPr>
          <a:xfrm>
            <a:off x="2895600" y="3200400"/>
            <a:ext cx="1066800" cy="457200"/>
          </a:xfrm>
          <a:prstGeom prst="rect">
            <a:avLst/>
          </a:prstGeom>
        </p:spPr>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Carol</a:t>
            </a:r>
          </a:p>
        </p:txBody>
      </p:sp>
      <p:sp>
        <p:nvSpPr>
          <p:cNvPr id="159" name="Content Placeholder 2"/>
          <p:cNvSpPr txBox="1">
            <a:spLocks/>
          </p:cNvSpPr>
          <p:nvPr>
            <p:custDataLst>
              <p:tags r:id="rId24"/>
            </p:custDataLst>
          </p:nvPr>
        </p:nvSpPr>
        <p:spPr>
          <a:xfrm>
            <a:off x="1524000" y="3200400"/>
            <a:ext cx="1066800" cy="457200"/>
          </a:xfrm>
          <a:prstGeom prst="rect">
            <a:avLst/>
          </a:prstGeom>
        </p:spPr>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Dave</a:t>
            </a:r>
          </a:p>
        </p:txBody>
      </p:sp>
      <p:grpSp>
        <p:nvGrpSpPr>
          <p:cNvPr id="11" name="Group 184"/>
          <p:cNvGrpSpPr/>
          <p:nvPr>
            <p:custDataLst>
              <p:tags r:id="rId25"/>
            </p:custDataLst>
          </p:nvPr>
        </p:nvGrpSpPr>
        <p:grpSpPr>
          <a:xfrm>
            <a:off x="3149600" y="2286000"/>
            <a:ext cx="508000" cy="762000"/>
            <a:chOff x="3149600" y="2514600"/>
            <a:chExt cx="508000" cy="762000"/>
          </a:xfrm>
        </p:grpSpPr>
        <p:sp>
          <p:nvSpPr>
            <p:cNvPr id="162" name="Line 10"/>
            <p:cNvSpPr>
              <a:spLocks noChangeShapeType="1"/>
            </p:cNvSpPr>
            <p:nvPr>
              <p:custDataLst>
                <p:tags r:id="rId27"/>
              </p:custDataLst>
            </p:nvPr>
          </p:nvSpPr>
          <p:spPr bwMode="auto">
            <a:xfrm>
              <a:off x="3420533" y="2773596"/>
              <a:ext cx="0" cy="205774"/>
            </a:xfrm>
            <a:prstGeom prst="line">
              <a:avLst/>
            </a:prstGeom>
            <a:noFill/>
            <a:ln w="28575">
              <a:solidFill>
                <a:srgbClr val="FFFFFF"/>
              </a:solidFill>
              <a:round/>
              <a:headEnd/>
              <a:tailEnd/>
            </a:ln>
            <a:effectLst/>
          </p:spPr>
          <p:txBody>
            <a:bodyPr/>
            <a:lstStyle/>
            <a:p>
              <a:endParaRPr lang="en-US"/>
            </a:p>
          </p:txBody>
        </p:sp>
        <p:sp>
          <p:nvSpPr>
            <p:cNvPr id="163" name="AutoShape 11"/>
            <p:cNvSpPr>
              <a:spLocks noChangeArrowheads="1"/>
            </p:cNvSpPr>
            <p:nvPr>
              <p:custDataLst>
                <p:tags r:id="rId28"/>
              </p:custDataLst>
            </p:nvPr>
          </p:nvSpPr>
          <p:spPr bwMode="auto">
            <a:xfrm>
              <a:off x="3285067" y="2979370"/>
              <a:ext cx="270933" cy="182911"/>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164" name="Line 12"/>
            <p:cNvSpPr>
              <a:spLocks noChangeShapeType="1"/>
            </p:cNvSpPr>
            <p:nvPr>
              <p:custDataLst>
                <p:tags r:id="rId29"/>
              </p:custDataLst>
            </p:nvPr>
          </p:nvSpPr>
          <p:spPr bwMode="auto">
            <a:xfrm flipV="1">
              <a:off x="3217333" y="2819324"/>
              <a:ext cx="203200" cy="91455"/>
            </a:xfrm>
            <a:prstGeom prst="line">
              <a:avLst/>
            </a:prstGeom>
            <a:noFill/>
            <a:ln w="28575">
              <a:solidFill>
                <a:srgbClr val="FFFFFF"/>
              </a:solidFill>
              <a:round/>
              <a:headEnd/>
              <a:tailEnd/>
            </a:ln>
            <a:effectLst/>
          </p:spPr>
          <p:txBody>
            <a:bodyPr/>
            <a:lstStyle/>
            <a:p>
              <a:endParaRPr lang="en-US"/>
            </a:p>
          </p:txBody>
        </p:sp>
        <p:sp>
          <p:nvSpPr>
            <p:cNvPr id="165" name="Line 13"/>
            <p:cNvSpPr>
              <a:spLocks noChangeShapeType="1"/>
            </p:cNvSpPr>
            <p:nvPr>
              <p:custDataLst>
                <p:tags r:id="rId30"/>
              </p:custDataLst>
            </p:nvPr>
          </p:nvSpPr>
          <p:spPr bwMode="auto">
            <a:xfrm>
              <a:off x="3420533" y="2819324"/>
              <a:ext cx="169333" cy="91455"/>
            </a:xfrm>
            <a:prstGeom prst="line">
              <a:avLst/>
            </a:prstGeom>
            <a:noFill/>
            <a:ln w="28575">
              <a:solidFill>
                <a:srgbClr val="FFFFFF"/>
              </a:solidFill>
              <a:round/>
              <a:headEnd/>
              <a:tailEnd/>
            </a:ln>
            <a:effectLst/>
          </p:spPr>
          <p:txBody>
            <a:bodyPr/>
            <a:lstStyle/>
            <a:p>
              <a:endParaRPr lang="en-US"/>
            </a:p>
          </p:txBody>
        </p:sp>
        <p:sp>
          <p:nvSpPr>
            <p:cNvPr id="166" name="Line 14"/>
            <p:cNvSpPr>
              <a:spLocks noChangeShapeType="1"/>
            </p:cNvSpPr>
            <p:nvPr>
              <p:custDataLst>
                <p:tags r:id="rId31"/>
              </p:custDataLst>
            </p:nvPr>
          </p:nvSpPr>
          <p:spPr bwMode="auto">
            <a:xfrm>
              <a:off x="3589867" y="2910779"/>
              <a:ext cx="67733" cy="0"/>
            </a:xfrm>
            <a:prstGeom prst="line">
              <a:avLst/>
            </a:prstGeom>
            <a:noFill/>
            <a:ln w="28575">
              <a:solidFill>
                <a:srgbClr val="FFFFFF"/>
              </a:solidFill>
              <a:round/>
              <a:headEnd/>
              <a:tailEnd/>
            </a:ln>
            <a:effectLst/>
          </p:spPr>
          <p:txBody>
            <a:bodyPr/>
            <a:lstStyle/>
            <a:p>
              <a:endParaRPr lang="en-US"/>
            </a:p>
          </p:txBody>
        </p:sp>
        <p:sp>
          <p:nvSpPr>
            <p:cNvPr id="167" name="Line 15"/>
            <p:cNvSpPr>
              <a:spLocks noChangeShapeType="1"/>
            </p:cNvSpPr>
            <p:nvPr>
              <p:custDataLst>
                <p:tags r:id="rId32"/>
              </p:custDataLst>
            </p:nvPr>
          </p:nvSpPr>
          <p:spPr bwMode="auto">
            <a:xfrm>
              <a:off x="3589867" y="2910779"/>
              <a:ext cx="67733" cy="22864"/>
            </a:xfrm>
            <a:prstGeom prst="line">
              <a:avLst/>
            </a:prstGeom>
            <a:noFill/>
            <a:ln w="28575">
              <a:solidFill>
                <a:srgbClr val="FFFFFF"/>
              </a:solidFill>
              <a:round/>
              <a:headEnd/>
              <a:tailEnd/>
            </a:ln>
            <a:effectLst/>
          </p:spPr>
          <p:txBody>
            <a:bodyPr/>
            <a:lstStyle/>
            <a:p>
              <a:endParaRPr lang="en-US"/>
            </a:p>
          </p:txBody>
        </p:sp>
        <p:sp>
          <p:nvSpPr>
            <p:cNvPr id="168" name="Line 16"/>
            <p:cNvSpPr>
              <a:spLocks noChangeShapeType="1"/>
            </p:cNvSpPr>
            <p:nvPr>
              <p:custDataLst>
                <p:tags r:id="rId33"/>
              </p:custDataLst>
            </p:nvPr>
          </p:nvSpPr>
          <p:spPr bwMode="auto">
            <a:xfrm>
              <a:off x="3589867" y="2910779"/>
              <a:ext cx="0" cy="45728"/>
            </a:xfrm>
            <a:prstGeom prst="line">
              <a:avLst/>
            </a:prstGeom>
            <a:noFill/>
            <a:ln w="28575">
              <a:solidFill>
                <a:srgbClr val="FFFFFF"/>
              </a:solidFill>
              <a:round/>
              <a:headEnd/>
              <a:tailEnd/>
            </a:ln>
            <a:effectLst/>
          </p:spPr>
          <p:txBody>
            <a:bodyPr/>
            <a:lstStyle/>
            <a:p>
              <a:endParaRPr lang="en-US"/>
            </a:p>
          </p:txBody>
        </p:sp>
        <p:sp>
          <p:nvSpPr>
            <p:cNvPr id="169" name="Line 17"/>
            <p:cNvSpPr>
              <a:spLocks noChangeShapeType="1"/>
            </p:cNvSpPr>
            <p:nvPr>
              <p:custDataLst>
                <p:tags r:id="rId34"/>
              </p:custDataLst>
            </p:nvPr>
          </p:nvSpPr>
          <p:spPr bwMode="auto">
            <a:xfrm>
              <a:off x="3149600" y="2910779"/>
              <a:ext cx="67733" cy="0"/>
            </a:xfrm>
            <a:prstGeom prst="line">
              <a:avLst/>
            </a:prstGeom>
            <a:noFill/>
            <a:ln w="28575">
              <a:solidFill>
                <a:srgbClr val="FFFFFF"/>
              </a:solidFill>
              <a:round/>
              <a:headEnd/>
              <a:tailEnd/>
            </a:ln>
            <a:effectLst/>
          </p:spPr>
          <p:txBody>
            <a:bodyPr/>
            <a:lstStyle/>
            <a:p>
              <a:endParaRPr lang="en-US"/>
            </a:p>
          </p:txBody>
        </p:sp>
        <p:sp>
          <p:nvSpPr>
            <p:cNvPr id="170" name="Line 18"/>
            <p:cNvSpPr>
              <a:spLocks noChangeShapeType="1"/>
            </p:cNvSpPr>
            <p:nvPr>
              <p:custDataLst>
                <p:tags r:id="rId35"/>
              </p:custDataLst>
            </p:nvPr>
          </p:nvSpPr>
          <p:spPr bwMode="auto">
            <a:xfrm>
              <a:off x="3217333" y="2910779"/>
              <a:ext cx="0" cy="45728"/>
            </a:xfrm>
            <a:prstGeom prst="line">
              <a:avLst/>
            </a:prstGeom>
            <a:noFill/>
            <a:ln w="28575">
              <a:solidFill>
                <a:srgbClr val="FFFFFF"/>
              </a:solidFill>
              <a:round/>
              <a:headEnd/>
              <a:tailEnd/>
            </a:ln>
            <a:effectLst/>
          </p:spPr>
          <p:txBody>
            <a:bodyPr/>
            <a:lstStyle/>
            <a:p>
              <a:endParaRPr lang="en-US"/>
            </a:p>
          </p:txBody>
        </p:sp>
        <p:sp>
          <p:nvSpPr>
            <p:cNvPr id="171" name="Line 19"/>
            <p:cNvSpPr>
              <a:spLocks noChangeShapeType="1"/>
            </p:cNvSpPr>
            <p:nvPr>
              <p:custDataLst>
                <p:tags r:id="rId36"/>
              </p:custDataLst>
            </p:nvPr>
          </p:nvSpPr>
          <p:spPr bwMode="auto">
            <a:xfrm flipH="1">
              <a:off x="3149600" y="2910779"/>
              <a:ext cx="67733" cy="22864"/>
            </a:xfrm>
            <a:prstGeom prst="line">
              <a:avLst/>
            </a:prstGeom>
            <a:noFill/>
            <a:ln w="28575">
              <a:solidFill>
                <a:srgbClr val="FFFFFF"/>
              </a:solidFill>
              <a:round/>
              <a:headEnd/>
              <a:tailEnd/>
            </a:ln>
            <a:effectLst/>
          </p:spPr>
          <p:txBody>
            <a:bodyPr/>
            <a:lstStyle/>
            <a:p>
              <a:endParaRPr lang="en-US"/>
            </a:p>
          </p:txBody>
        </p:sp>
        <p:sp>
          <p:nvSpPr>
            <p:cNvPr id="177" name="Line 25"/>
            <p:cNvSpPr>
              <a:spLocks noChangeShapeType="1"/>
            </p:cNvSpPr>
            <p:nvPr>
              <p:custDataLst>
                <p:tags r:id="rId37"/>
              </p:custDataLst>
            </p:nvPr>
          </p:nvSpPr>
          <p:spPr bwMode="auto">
            <a:xfrm>
              <a:off x="3352800" y="3162281"/>
              <a:ext cx="0" cy="91455"/>
            </a:xfrm>
            <a:prstGeom prst="line">
              <a:avLst/>
            </a:prstGeom>
            <a:noFill/>
            <a:ln w="28575">
              <a:solidFill>
                <a:srgbClr val="FFFFFF"/>
              </a:solidFill>
              <a:round/>
              <a:headEnd/>
              <a:tailEnd/>
            </a:ln>
            <a:effectLst/>
          </p:spPr>
          <p:txBody>
            <a:bodyPr/>
            <a:lstStyle/>
            <a:p>
              <a:endParaRPr lang="en-US"/>
            </a:p>
          </p:txBody>
        </p:sp>
        <p:sp>
          <p:nvSpPr>
            <p:cNvPr id="178" name="Line 26"/>
            <p:cNvSpPr>
              <a:spLocks noChangeShapeType="1"/>
            </p:cNvSpPr>
            <p:nvPr>
              <p:custDataLst>
                <p:tags r:id="rId38"/>
              </p:custDataLst>
            </p:nvPr>
          </p:nvSpPr>
          <p:spPr bwMode="auto">
            <a:xfrm flipH="1">
              <a:off x="3318933" y="3253736"/>
              <a:ext cx="33867" cy="22864"/>
            </a:xfrm>
            <a:prstGeom prst="line">
              <a:avLst/>
            </a:prstGeom>
            <a:noFill/>
            <a:ln w="28575">
              <a:solidFill>
                <a:srgbClr val="FFFFFF"/>
              </a:solidFill>
              <a:round/>
              <a:headEnd/>
              <a:tailEnd/>
            </a:ln>
            <a:effectLst/>
          </p:spPr>
          <p:txBody>
            <a:bodyPr/>
            <a:lstStyle/>
            <a:p>
              <a:endParaRPr lang="en-US"/>
            </a:p>
          </p:txBody>
        </p:sp>
        <p:sp>
          <p:nvSpPr>
            <p:cNvPr id="179" name="Line 27"/>
            <p:cNvSpPr>
              <a:spLocks noChangeShapeType="1"/>
            </p:cNvSpPr>
            <p:nvPr>
              <p:custDataLst>
                <p:tags r:id="rId39"/>
              </p:custDataLst>
            </p:nvPr>
          </p:nvSpPr>
          <p:spPr bwMode="auto">
            <a:xfrm>
              <a:off x="3352800" y="3253736"/>
              <a:ext cx="0" cy="22864"/>
            </a:xfrm>
            <a:prstGeom prst="line">
              <a:avLst/>
            </a:prstGeom>
            <a:noFill/>
            <a:ln w="28575">
              <a:solidFill>
                <a:srgbClr val="FFFFFF"/>
              </a:solidFill>
              <a:round/>
              <a:headEnd/>
              <a:tailEnd/>
            </a:ln>
            <a:effectLst/>
          </p:spPr>
          <p:txBody>
            <a:bodyPr/>
            <a:lstStyle/>
            <a:p>
              <a:endParaRPr lang="en-US"/>
            </a:p>
          </p:txBody>
        </p:sp>
        <p:sp>
          <p:nvSpPr>
            <p:cNvPr id="180" name="Line 28"/>
            <p:cNvSpPr>
              <a:spLocks noChangeShapeType="1"/>
            </p:cNvSpPr>
            <p:nvPr>
              <p:custDataLst>
                <p:tags r:id="rId40"/>
              </p:custDataLst>
            </p:nvPr>
          </p:nvSpPr>
          <p:spPr bwMode="auto">
            <a:xfrm>
              <a:off x="3488267" y="3162281"/>
              <a:ext cx="0" cy="91455"/>
            </a:xfrm>
            <a:prstGeom prst="line">
              <a:avLst/>
            </a:prstGeom>
            <a:noFill/>
            <a:ln w="28575">
              <a:solidFill>
                <a:srgbClr val="FFFFFF"/>
              </a:solidFill>
              <a:round/>
              <a:headEnd/>
              <a:tailEnd/>
            </a:ln>
            <a:effectLst/>
          </p:spPr>
          <p:txBody>
            <a:bodyPr/>
            <a:lstStyle/>
            <a:p>
              <a:endParaRPr lang="en-US"/>
            </a:p>
          </p:txBody>
        </p:sp>
        <p:sp>
          <p:nvSpPr>
            <p:cNvPr id="181" name="Line 29"/>
            <p:cNvSpPr>
              <a:spLocks noChangeShapeType="1"/>
            </p:cNvSpPr>
            <p:nvPr>
              <p:custDataLst>
                <p:tags r:id="rId41"/>
              </p:custDataLst>
            </p:nvPr>
          </p:nvSpPr>
          <p:spPr bwMode="auto">
            <a:xfrm flipH="1">
              <a:off x="3454400" y="3253736"/>
              <a:ext cx="33867" cy="22864"/>
            </a:xfrm>
            <a:prstGeom prst="line">
              <a:avLst/>
            </a:prstGeom>
            <a:noFill/>
            <a:ln w="28575">
              <a:solidFill>
                <a:srgbClr val="FFFFFF"/>
              </a:solidFill>
              <a:round/>
              <a:headEnd/>
              <a:tailEnd/>
            </a:ln>
            <a:effectLst/>
          </p:spPr>
          <p:txBody>
            <a:bodyPr/>
            <a:lstStyle/>
            <a:p>
              <a:endParaRPr lang="en-US"/>
            </a:p>
          </p:txBody>
        </p:sp>
        <p:sp>
          <p:nvSpPr>
            <p:cNvPr id="182" name="Line 30"/>
            <p:cNvSpPr>
              <a:spLocks noChangeShapeType="1"/>
            </p:cNvSpPr>
            <p:nvPr>
              <p:custDataLst>
                <p:tags r:id="rId42"/>
              </p:custDataLst>
            </p:nvPr>
          </p:nvSpPr>
          <p:spPr bwMode="auto">
            <a:xfrm>
              <a:off x="3488267" y="3253736"/>
              <a:ext cx="0" cy="22864"/>
            </a:xfrm>
            <a:prstGeom prst="line">
              <a:avLst/>
            </a:prstGeom>
            <a:noFill/>
            <a:ln w="28575">
              <a:solidFill>
                <a:srgbClr val="FFFFFF"/>
              </a:solidFill>
              <a:round/>
              <a:headEnd/>
              <a:tailEnd/>
            </a:ln>
            <a:effectLst/>
          </p:spPr>
          <p:txBody>
            <a:bodyPr/>
            <a:lstStyle/>
            <a:p>
              <a:endParaRPr lang="en-US"/>
            </a:p>
          </p:txBody>
        </p:sp>
        <p:sp>
          <p:nvSpPr>
            <p:cNvPr id="183" name="Cloud 182"/>
            <p:cNvSpPr/>
            <p:nvPr>
              <p:custDataLst>
                <p:tags r:id="rId43"/>
              </p:custDataLst>
            </p:nvPr>
          </p:nvSpPr>
          <p:spPr>
            <a:xfrm>
              <a:off x="3352800" y="2514600"/>
              <a:ext cx="228600" cy="228600"/>
            </a:xfrm>
            <a:prstGeom prst="cloud">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9"/>
            <p:cNvSpPr>
              <a:spLocks noChangeArrowheads="1"/>
            </p:cNvSpPr>
            <p:nvPr>
              <p:custDataLst>
                <p:tags r:id="rId44"/>
              </p:custDataLst>
            </p:nvPr>
          </p:nvSpPr>
          <p:spPr bwMode="auto">
            <a:xfrm>
              <a:off x="3352800" y="2659277"/>
              <a:ext cx="135467" cy="114319"/>
            </a:xfrm>
            <a:prstGeom prst="ellipse">
              <a:avLst/>
            </a:prstGeom>
            <a:solidFill>
              <a:schemeClr val="tx1"/>
            </a:solidFill>
            <a:ln w="9525">
              <a:solidFill>
                <a:srgbClr val="FFFFFF"/>
              </a:solidFill>
              <a:round/>
              <a:headEnd/>
              <a:tailEnd/>
            </a:ln>
            <a:effectLst/>
          </p:spPr>
          <p:txBody>
            <a:bodyPr wrap="none" anchor="ctr"/>
            <a:lstStyle/>
            <a:p>
              <a:endParaRPr lang="en-US"/>
            </a:p>
          </p:txBody>
        </p:sp>
      </p:grpSp>
      <p:sp>
        <p:nvSpPr>
          <p:cNvPr id="110" name="Content Placeholder 2"/>
          <p:cNvSpPr txBox="1">
            <a:spLocks/>
          </p:cNvSpPr>
          <p:nvPr>
            <p:custDataLst>
              <p:tags r:id="rId26"/>
            </p:custDataLst>
          </p:nvPr>
        </p:nvSpPr>
        <p:spPr>
          <a:xfrm>
            <a:off x="457200" y="3810000"/>
            <a:ext cx="8305800" cy="2895600"/>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One person owns a </a:t>
            </a:r>
            <a:r>
              <a:rPr kumimoji="0" lang="en-US" sz="3200" b="0" i="0" u="none" strike="noStrike" kern="1200" cap="none" spc="0" normalizeH="0" noProof="0" dirty="0" smtClean="0">
                <a:ln>
                  <a:noFill/>
                </a:ln>
                <a:solidFill>
                  <a:schemeClr val="bg1"/>
                </a:solidFill>
                <a:effectLst/>
                <a:uLnTx/>
                <a:uFillTx/>
                <a:latin typeface="Calibri" pitchFamily="34" charset="0"/>
                <a:ea typeface="+mn-ea"/>
                <a:cs typeface="Arial" pitchFamily="34" charset="0"/>
              </a:rPr>
              <a:t>stage at a time</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baseline="0" dirty="0" smtClean="0">
                <a:solidFill>
                  <a:schemeClr val="bg1"/>
                </a:solidFill>
                <a:latin typeface="Calibri" pitchFamily="34" charset="0"/>
                <a:cs typeface="Arial" pitchFamily="34" charset="0"/>
              </a:rPr>
              <a:t>4 stages</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baseline="0" dirty="0" smtClean="0">
                <a:solidFill>
                  <a:schemeClr val="bg1"/>
                </a:solidFill>
                <a:latin typeface="Calibri" pitchFamily="34" charset="0"/>
                <a:cs typeface="Arial" pitchFamily="34" charset="0"/>
              </a:rPr>
              <a:t>4 people</a:t>
            </a:r>
            <a:r>
              <a:rPr lang="en-US" sz="3200" dirty="0" smtClean="0">
                <a:solidFill>
                  <a:schemeClr val="bg1"/>
                </a:solidFill>
                <a:latin typeface="Calibri" pitchFamily="34" charset="0"/>
                <a:cs typeface="Arial" pitchFamily="34" charset="0"/>
              </a:rPr>
              <a:t> working simultaneously</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dirty="0" smtClean="0">
                <a:solidFill>
                  <a:schemeClr val="bg1"/>
                </a:solidFill>
                <a:latin typeface="Calibri" pitchFamily="34" charset="0"/>
                <a:cs typeface="Arial" pitchFamily="34" charset="0"/>
              </a:rPr>
              <a:t>Everyone moves right in lockstep</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It still takes</a:t>
            </a:r>
            <a:r>
              <a:rPr kumimoji="0" lang="en-US" sz="3200" b="0" i="0" u="none" strike="noStrike" kern="1200" cap="none" spc="0" normalizeH="0" noProof="0" dirty="0" smtClean="0">
                <a:ln>
                  <a:noFill/>
                </a:ln>
                <a:solidFill>
                  <a:schemeClr val="bg1"/>
                </a:solidFill>
                <a:effectLst/>
                <a:uLnTx/>
                <a:uFillTx/>
                <a:latin typeface="Calibri" pitchFamily="34" charset="0"/>
                <a:ea typeface="+mn-ea"/>
                <a:cs typeface="Arial" pitchFamily="34" charset="0"/>
              </a:rPr>
              <a:t> all four stages for one job to complete</a:t>
            </a:r>
            <a:endPar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23851161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Design 2: Pipelined Design</a:t>
            </a:r>
            <a:endParaRPr lang="en-US" dirty="0"/>
          </a:p>
        </p:txBody>
      </p:sp>
      <p:sp>
        <p:nvSpPr>
          <p:cNvPr id="3" name="Content Placeholder 2"/>
          <p:cNvSpPr>
            <a:spLocks noGrp="1"/>
          </p:cNvSpPr>
          <p:nvPr>
            <p:ph idx="1"/>
            <p:custDataLst>
              <p:tags r:id="rId2"/>
            </p:custDataLst>
          </p:nvPr>
        </p:nvSpPr>
        <p:spPr>
          <a:xfrm>
            <a:off x="228600" y="685800"/>
            <a:ext cx="8686800" cy="685800"/>
          </a:xfrm>
        </p:spPr>
        <p:txBody>
          <a:bodyPr/>
          <a:lstStyle/>
          <a:p>
            <a:r>
              <a:rPr lang="en-US" dirty="0" smtClean="0"/>
              <a:t>Partition room into </a:t>
            </a:r>
            <a:r>
              <a:rPr lang="en-US" i="1" dirty="0" smtClean="0">
                <a:solidFill>
                  <a:schemeClr val="accent5">
                    <a:lumMod val="60000"/>
                    <a:lumOff val="40000"/>
                  </a:schemeClr>
                </a:solidFill>
              </a:rPr>
              <a:t>stages</a:t>
            </a:r>
            <a:r>
              <a:rPr lang="en-US" dirty="0" smtClean="0">
                <a:solidFill>
                  <a:schemeClr val="accent1"/>
                </a:solidFill>
              </a:rPr>
              <a:t> </a:t>
            </a:r>
            <a:r>
              <a:rPr lang="en-US" dirty="0" smtClean="0"/>
              <a:t>of a</a:t>
            </a:r>
            <a:r>
              <a:rPr lang="en-US" dirty="0" smtClean="0">
                <a:solidFill>
                  <a:schemeClr val="accent5">
                    <a:lumMod val="60000"/>
                    <a:lumOff val="40000"/>
                  </a:schemeClr>
                </a:solidFill>
              </a:rPr>
              <a:t> </a:t>
            </a:r>
            <a:r>
              <a:rPr lang="en-US" i="1" dirty="0" smtClean="0">
                <a:solidFill>
                  <a:schemeClr val="accent5">
                    <a:lumMod val="60000"/>
                    <a:lumOff val="40000"/>
                  </a:schemeClr>
                </a:solidFill>
              </a:rPr>
              <a:t>pipeline</a:t>
            </a:r>
            <a:endParaRPr lang="en-US" dirty="0" smtClean="0">
              <a:solidFill>
                <a:schemeClr val="accent5">
                  <a:lumMod val="60000"/>
                  <a:lumOff val="40000"/>
                </a:schemeClr>
              </a:solidFill>
            </a:endParaRPr>
          </a:p>
        </p:txBody>
      </p:sp>
      <p:pic>
        <p:nvPicPr>
          <p:cNvPr id="4" name="Picture 4"/>
          <p:cNvPicPr>
            <a:picLocks noChangeAspect="1" noChangeArrowheads="1"/>
          </p:cNvPicPr>
          <p:nvPr>
            <p:custDataLst>
              <p:tags r:id="rId3"/>
            </p:custDataLst>
          </p:nvPr>
        </p:nvPicPr>
        <p:blipFill>
          <a:blip r:embed="rId116" cstate="print"/>
          <a:srcRect/>
          <a:stretch>
            <a:fillRect/>
          </a:stretch>
        </p:blipFill>
        <p:spPr bwMode="auto">
          <a:xfrm>
            <a:off x="4495800" y="1600200"/>
            <a:ext cx="436392" cy="654587"/>
          </a:xfrm>
          <a:prstGeom prst="rect">
            <a:avLst/>
          </a:prstGeom>
          <a:noFill/>
          <a:ln w="9525">
            <a:noFill/>
            <a:miter lim="800000"/>
            <a:headEnd/>
            <a:tailEnd/>
          </a:ln>
          <a:effectLst/>
        </p:spPr>
      </p:pic>
      <p:pic>
        <p:nvPicPr>
          <p:cNvPr id="5" name="Picture 6"/>
          <p:cNvPicPr>
            <a:picLocks noChangeAspect="1" noChangeArrowheads="1"/>
          </p:cNvPicPr>
          <p:nvPr>
            <p:custDataLst>
              <p:tags r:id="rId4"/>
            </p:custDataLst>
          </p:nvPr>
        </p:nvPicPr>
        <p:blipFill>
          <a:blip r:embed="rId117" cstate="print"/>
          <a:srcRect/>
          <a:stretch>
            <a:fillRect/>
          </a:stretch>
        </p:blipFill>
        <p:spPr bwMode="auto">
          <a:xfrm>
            <a:off x="5791200" y="1615779"/>
            <a:ext cx="597816" cy="594021"/>
          </a:xfrm>
          <a:prstGeom prst="rect">
            <a:avLst/>
          </a:prstGeom>
          <a:noFill/>
          <a:ln w="9525">
            <a:noFill/>
            <a:miter lim="800000"/>
            <a:headEnd/>
            <a:tailEnd/>
          </a:ln>
          <a:effectLst/>
        </p:spPr>
      </p:pic>
      <p:pic>
        <p:nvPicPr>
          <p:cNvPr id="7" name="Picture 8"/>
          <p:cNvPicPr>
            <a:picLocks noChangeAspect="1" noChangeArrowheads="1"/>
          </p:cNvPicPr>
          <p:nvPr>
            <p:custDataLst>
              <p:tags r:id="rId5"/>
            </p:custDataLst>
          </p:nvPr>
        </p:nvPicPr>
        <p:blipFill>
          <a:blip r:embed="rId118" cstate="print"/>
          <a:srcRect/>
          <a:stretch>
            <a:fillRect/>
          </a:stretch>
        </p:blipFill>
        <p:spPr bwMode="auto">
          <a:xfrm>
            <a:off x="1676400" y="1524000"/>
            <a:ext cx="761048" cy="815813"/>
          </a:xfrm>
          <a:prstGeom prst="rect">
            <a:avLst/>
          </a:prstGeom>
          <a:noFill/>
          <a:ln w="9525">
            <a:noFill/>
            <a:miter lim="800000"/>
            <a:headEnd/>
            <a:tailEnd/>
          </a:ln>
          <a:effectLst/>
        </p:spPr>
      </p:pic>
      <p:pic>
        <p:nvPicPr>
          <p:cNvPr id="8" name="Picture 9"/>
          <p:cNvPicPr>
            <a:picLocks noChangeAspect="1" noChangeArrowheads="1"/>
          </p:cNvPicPr>
          <p:nvPr>
            <p:custDataLst>
              <p:tags r:id="rId6"/>
            </p:custDataLst>
          </p:nvPr>
        </p:nvPicPr>
        <p:blipFill>
          <a:blip r:embed="rId119" cstate="print"/>
          <a:srcRect/>
          <a:stretch>
            <a:fillRect/>
          </a:stretch>
        </p:blipFill>
        <p:spPr bwMode="auto">
          <a:xfrm>
            <a:off x="2895600" y="1600200"/>
            <a:ext cx="720790" cy="627087"/>
          </a:xfrm>
          <a:prstGeom prst="rect">
            <a:avLst/>
          </a:prstGeom>
          <a:noFill/>
          <a:ln w="9525">
            <a:noFill/>
            <a:miter lim="800000"/>
            <a:headEnd/>
            <a:tailEnd/>
          </a:ln>
          <a:effectLst/>
        </p:spPr>
      </p:pic>
      <p:sp>
        <p:nvSpPr>
          <p:cNvPr id="36" name="Freeform 35"/>
          <p:cNvSpPr/>
          <p:nvPr>
            <p:custDataLst>
              <p:tags r:id="rId7"/>
            </p:custDataLst>
          </p:nvPr>
        </p:nvSpPr>
        <p:spPr>
          <a:xfrm>
            <a:off x="12192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custDataLst>
              <p:tags r:id="rId8"/>
            </p:custDataLst>
          </p:nvPr>
        </p:nvSpPr>
        <p:spPr>
          <a:xfrm>
            <a:off x="25908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custDataLst>
              <p:tags r:id="rId9"/>
            </p:custDataLst>
          </p:nvPr>
        </p:nvSpPr>
        <p:spPr>
          <a:xfrm>
            <a:off x="39624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custDataLst>
              <p:tags r:id="rId10"/>
            </p:custDataLst>
          </p:nvPr>
        </p:nvSpPr>
        <p:spPr>
          <a:xfrm>
            <a:off x="53340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custDataLst>
              <p:tags r:id="rId11"/>
            </p:custDataLst>
          </p:nvPr>
        </p:nvSpPr>
        <p:spPr>
          <a:xfrm rot="10800000">
            <a:off x="1027176" y="1905000"/>
            <a:ext cx="268224"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 name="connsiteX0" fmla="*/ 0 w 534231"/>
              <a:gd name="connsiteY0" fmla="*/ 0 h 1676399"/>
              <a:gd name="connsiteX1" fmla="*/ 831 w 534231"/>
              <a:gd name="connsiteY1" fmla="*/ 685799 h 1676399"/>
              <a:gd name="connsiteX2" fmla="*/ 534231 w 534231"/>
              <a:gd name="connsiteY2" fmla="*/ 1676399 h 1676399"/>
            </a:gdLst>
            <a:ahLst/>
            <a:cxnLst>
              <a:cxn ang="0">
                <a:pos x="connsiteX0" y="connsiteY0"/>
              </a:cxn>
              <a:cxn ang="0">
                <a:pos x="connsiteX1" y="connsiteY1"/>
              </a:cxn>
              <a:cxn ang="0">
                <a:pos x="connsiteX2" y="connsiteY2"/>
              </a:cxn>
            </a:cxnLst>
            <a:rect l="l" t="t" r="r" b="b"/>
            <a:pathLst>
              <a:path w="534231" h="1676399">
                <a:moveTo>
                  <a:pt x="0" y="0"/>
                </a:moveTo>
                <a:lnTo>
                  <a:pt x="831" y="685799"/>
                </a:lnTo>
                <a:cubicBezTo>
                  <a:pt x="46504" y="710500"/>
                  <a:pt x="534231" y="1676399"/>
                  <a:pt x="53423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custDataLst>
              <p:tags r:id="rId12"/>
            </p:custDataLst>
          </p:nvPr>
        </p:nvCxnSpPr>
        <p:spPr>
          <a:xfrm>
            <a:off x="1295400" y="3124200"/>
            <a:ext cx="5486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custDataLst>
              <p:tags r:id="rId13"/>
            </p:custDataLst>
          </p:nvPr>
        </p:nvCxnSpPr>
        <p:spPr>
          <a:xfrm rot="5400000">
            <a:off x="25527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custDataLst>
              <p:tags r:id="rId14"/>
            </p:custDataLst>
          </p:nvPr>
        </p:nvCxnSpPr>
        <p:spPr>
          <a:xfrm rot="5400000">
            <a:off x="1028700" y="15621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custDataLst>
              <p:tags r:id="rId15"/>
            </p:custDataLst>
          </p:nvPr>
        </p:nvCxnSpPr>
        <p:spPr>
          <a:xfrm rot="5400000">
            <a:off x="39243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custDataLst>
              <p:tags r:id="rId16"/>
            </p:custDataLst>
          </p:nvPr>
        </p:nvCxnSpPr>
        <p:spPr>
          <a:xfrm rot="5400000">
            <a:off x="52197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17"/>
            </p:custDataLst>
          </p:nvPr>
        </p:nvCxnSpPr>
        <p:spPr>
          <a:xfrm rot="5400000">
            <a:off x="65913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oup 8"/>
          <p:cNvGrpSpPr>
            <a:grpSpLocks/>
          </p:cNvGrpSpPr>
          <p:nvPr>
            <p:custDataLst>
              <p:tags r:id="rId18"/>
            </p:custDataLst>
          </p:nvPr>
        </p:nvGrpSpPr>
        <p:grpSpPr bwMode="auto">
          <a:xfrm>
            <a:off x="5867400" y="2286000"/>
            <a:ext cx="508000" cy="716876"/>
            <a:chOff x="3696" y="991"/>
            <a:chExt cx="720" cy="1505"/>
          </a:xfrm>
        </p:grpSpPr>
        <p:sp>
          <p:nvSpPr>
            <p:cNvPr id="53" name="Oval 9"/>
            <p:cNvSpPr>
              <a:spLocks noChangeArrowheads="1"/>
            </p:cNvSpPr>
            <p:nvPr>
              <p:custDataLst>
                <p:tags r:id="rId93"/>
              </p:custDataLst>
            </p:nvPr>
          </p:nvSpPr>
          <p:spPr bwMode="auto">
            <a:xfrm>
              <a:off x="3984" y="1200"/>
              <a:ext cx="192" cy="240"/>
            </a:xfrm>
            <a:prstGeom prst="ellipse">
              <a:avLst/>
            </a:prstGeom>
            <a:noFill/>
            <a:ln w="9525">
              <a:solidFill>
                <a:srgbClr val="FFFFFF"/>
              </a:solidFill>
              <a:round/>
              <a:headEnd/>
              <a:tailEnd/>
            </a:ln>
            <a:effectLst/>
          </p:spPr>
          <p:txBody>
            <a:bodyPr wrap="none" anchor="ctr"/>
            <a:lstStyle/>
            <a:p>
              <a:endParaRPr lang="en-US"/>
            </a:p>
          </p:txBody>
        </p:sp>
        <p:sp>
          <p:nvSpPr>
            <p:cNvPr id="54" name="Line 10"/>
            <p:cNvSpPr>
              <a:spLocks noChangeShapeType="1"/>
            </p:cNvSpPr>
            <p:nvPr>
              <p:custDataLst>
                <p:tags r:id="rId94"/>
              </p:custDataLst>
            </p:nvPr>
          </p:nvSpPr>
          <p:spPr bwMode="auto">
            <a:xfrm>
              <a:off x="4080" y="1440"/>
              <a:ext cx="0" cy="432"/>
            </a:xfrm>
            <a:prstGeom prst="line">
              <a:avLst/>
            </a:prstGeom>
            <a:noFill/>
            <a:ln w="28575">
              <a:solidFill>
                <a:srgbClr val="FFFFFF"/>
              </a:solidFill>
              <a:round/>
              <a:headEnd/>
              <a:tailEnd/>
            </a:ln>
            <a:effectLst/>
          </p:spPr>
          <p:txBody>
            <a:bodyPr/>
            <a:lstStyle/>
            <a:p>
              <a:endParaRPr lang="en-US"/>
            </a:p>
          </p:txBody>
        </p:sp>
        <p:sp>
          <p:nvSpPr>
            <p:cNvPr id="55" name="AutoShape 11"/>
            <p:cNvSpPr>
              <a:spLocks noChangeArrowheads="1"/>
            </p:cNvSpPr>
            <p:nvPr>
              <p:custDataLst>
                <p:tags r:id="rId95"/>
              </p:custDataLst>
            </p:nvPr>
          </p:nvSpPr>
          <p:spPr bwMode="auto">
            <a:xfrm>
              <a:off x="3888" y="1872"/>
              <a:ext cx="384" cy="384"/>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56" name="Line 12"/>
            <p:cNvSpPr>
              <a:spLocks noChangeShapeType="1"/>
            </p:cNvSpPr>
            <p:nvPr>
              <p:custDataLst>
                <p:tags r:id="rId96"/>
              </p:custDataLst>
            </p:nvPr>
          </p:nvSpPr>
          <p:spPr bwMode="auto">
            <a:xfrm flipV="1">
              <a:off x="3792" y="1536"/>
              <a:ext cx="288" cy="192"/>
            </a:xfrm>
            <a:prstGeom prst="line">
              <a:avLst/>
            </a:prstGeom>
            <a:noFill/>
            <a:ln w="28575">
              <a:solidFill>
                <a:srgbClr val="FFFFFF"/>
              </a:solidFill>
              <a:round/>
              <a:headEnd/>
              <a:tailEnd/>
            </a:ln>
            <a:effectLst/>
          </p:spPr>
          <p:txBody>
            <a:bodyPr/>
            <a:lstStyle/>
            <a:p>
              <a:endParaRPr lang="en-US"/>
            </a:p>
          </p:txBody>
        </p:sp>
        <p:sp>
          <p:nvSpPr>
            <p:cNvPr id="57" name="Line 13"/>
            <p:cNvSpPr>
              <a:spLocks noChangeShapeType="1"/>
            </p:cNvSpPr>
            <p:nvPr>
              <p:custDataLst>
                <p:tags r:id="rId97"/>
              </p:custDataLst>
            </p:nvPr>
          </p:nvSpPr>
          <p:spPr bwMode="auto">
            <a:xfrm>
              <a:off x="4080" y="1536"/>
              <a:ext cx="240" cy="192"/>
            </a:xfrm>
            <a:prstGeom prst="line">
              <a:avLst/>
            </a:prstGeom>
            <a:noFill/>
            <a:ln w="28575">
              <a:solidFill>
                <a:srgbClr val="FFFFFF"/>
              </a:solidFill>
              <a:round/>
              <a:headEnd/>
              <a:tailEnd/>
            </a:ln>
            <a:effectLst/>
          </p:spPr>
          <p:txBody>
            <a:bodyPr/>
            <a:lstStyle/>
            <a:p>
              <a:endParaRPr lang="en-US"/>
            </a:p>
          </p:txBody>
        </p:sp>
        <p:sp>
          <p:nvSpPr>
            <p:cNvPr id="58" name="Line 14"/>
            <p:cNvSpPr>
              <a:spLocks noChangeShapeType="1"/>
            </p:cNvSpPr>
            <p:nvPr>
              <p:custDataLst>
                <p:tags r:id="rId98"/>
              </p:custDataLst>
            </p:nvPr>
          </p:nvSpPr>
          <p:spPr bwMode="auto">
            <a:xfrm>
              <a:off x="4320" y="1728"/>
              <a:ext cx="96" cy="0"/>
            </a:xfrm>
            <a:prstGeom prst="line">
              <a:avLst/>
            </a:prstGeom>
            <a:noFill/>
            <a:ln w="28575">
              <a:solidFill>
                <a:srgbClr val="FFFFFF"/>
              </a:solidFill>
              <a:round/>
              <a:headEnd/>
              <a:tailEnd/>
            </a:ln>
            <a:effectLst/>
          </p:spPr>
          <p:txBody>
            <a:bodyPr/>
            <a:lstStyle/>
            <a:p>
              <a:endParaRPr lang="en-US"/>
            </a:p>
          </p:txBody>
        </p:sp>
        <p:sp>
          <p:nvSpPr>
            <p:cNvPr id="59" name="Line 15"/>
            <p:cNvSpPr>
              <a:spLocks noChangeShapeType="1"/>
            </p:cNvSpPr>
            <p:nvPr>
              <p:custDataLst>
                <p:tags r:id="rId99"/>
              </p:custDataLst>
            </p:nvPr>
          </p:nvSpPr>
          <p:spPr bwMode="auto">
            <a:xfrm>
              <a:off x="4320" y="1728"/>
              <a:ext cx="96" cy="48"/>
            </a:xfrm>
            <a:prstGeom prst="line">
              <a:avLst/>
            </a:prstGeom>
            <a:noFill/>
            <a:ln w="28575">
              <a:solidFill>
                <a:srgbClr val="FFFFFF"/>
              </a:solidFill>
              <a:round/>
              <a:headEnd/>
              <a:tailEnd/>
            </a:ln>
            <a:effectLst/>
          </p:spPr>
          <p:txBody>
            <a:bodyPr/>
            <a:lstStyle/>
            <a:p>
              <a:endParaRPr lang="en-US"/>
            </a:p>
          </p:txBody>
        </p:sp>
        <p:sp>
          <p:nvSpPr>
            <p:cNvPr id="60" name="Line 16"/>
            <p:cNvSpPr>
              <a:spLocks noChangeShapeType="1"/>
            </p:cNvSpPr>
            <p:nvPr>
              <p:custDataLst>
                <p:tags r:id="rId100"/>
              </p:custDataLst>
            </p:nvPr>
          </p:nvSpPr>
          <p:spPr bwMode="auto">
            <a:xfrm>
              <a:off x="4320" y="1728"/>
              <a:ext cx="0" cy="96"/>
            </a:xfrm>
            <a:prstGeom prst="line">
              <a:avLst/>
            </a:prstGeom>
            <a:noFill/>
            <a:ln w="28575">
              <a:solidFill>
                <a:srgbClr val="FFFFFF"/>
              </a:solidFill>
              <a:round/>
              <a:headEnd/>
              <a:tailEnd/>
            </a:ln>
            <a:effectLst/>
          </p:spPr>
          <p:txBody>
            <a:bodyPr/>
            <a:lstStyle/>
            <a:p>
              <a:endParaRPr lang="en-US"/>
            </a:p>
          </p:txBody>
        </p:sp>
        <p:sp>
          <p:nvSpPr>
            <p:cNvPr id="61" name="Line 17"/>
            <p:cNvSpPr>
              <a:spLocks noChangeShapeType="1"/>
            </p:cNvSpPr>
            <p:nvPr>
              <p:custDataLst>
                <p:tags r:id="rId101"/>
              </p:custDataLst>
            </p:nvPr>
          </p:nvSpPr>
          <p:spPr bwMode="auto">
            <a:xfrm>
              <a:off x="3696" y="1728"/>
              <a:ext cx="96" cy="0"/>
            </a:xfrm>
            <a:prstGeom prst="line">
              <a:avLst/>
            </a:prstGeom>
            <a:noFill/>
            <a:ln w="28575">
              <a:solidFill>
                <a:srgbClr val="FFFFFF"/>
              </a:solidFill>
              <a:round/>
              <a:headEnd/>
              <a:tailEnd/>
            </a:ln>
            <a:effectLst/>
          </p:spPr>
          <p:txBody>
            <a:bodyPr/>
            <a:lstStyle/>
            <a:p>
              <a:endParaRPr lang="en-US"/>
            </a:p>
          </p:txBody>
        </p:sp>
        <p:sp>
          <p:nvSpPr>
            <p:cNvPr id="62" name="Line 18"/>
            <p:cNvSpPr>
              <a:spLocks noChangeShapeType="1"/>
            </p:cNvSpPr>
            <p:nvPr>
              <p:custDataLst>
                <p:tags r:id="rId102"/>
              </p:custDataLst>
            </p:nvPr>
          </p:nvSpPr>
          <p:spPr bwMode="auto">
            <a:xfrm>
              <a:off x="3792" y="1728"/>
              <a:ext cx="0" cy="96"/>
            </a:xfrm>
            <a:prstGeom prst="line">
              <a:avLst/>
            </a:prstGeom>
            <a:noFill/>
            <a:ln w="28575">
              <a:solidFill>
                <a:srgbClr val="FFFFFF"/>
              </a:solidFill>
              <a:round/>
              <a:headEnd/>
              <a:tailEnd/>
            </a:ln>
            <a:effectLst/>
          </p:spPr>
          <p:txBody>
            <a:bodyPr/>
            <a:lstStyle/>
            <a:p>
              <a:endParaRPr lang="en-US"/>
            </a:p>
          </p:txBody>
        </p:sp>
        <p:sp>
          <p:nvSpPr>
            <p:cNvPr id="63" name="Line 19"/>
            <p:cNvSpPr>
              <a:spLocks noChangeShapeType="1"/>
            </p:cNvSpPr>
            <p:nvPr>
              <p:custDataLst>
                <p:tags r:id="rId103"/>
              </p:custDataLst>
            </p:nvPr>
          </p:nvSpPr>
          <p:spPr bwMode="auto">
            <a:xfrm flipH="1">
              <a:off x="3696" y="1728"/>
              <a:ext cx="96" cy="48"/>
            </a:xfrm>
            <a:prstGeom prst="line">
              <a:avLst/>
            </a:prstGeom>
            <a:noFill/>
            <a:ln w="28575">
              <a:solidFill>
                <a:srgbClr val="FFFFFF"/>
              </a:solidFill>
              <a:round/>
              <a:headEnd/>
              <a:tailEnd/>
            </a:ln>
            <a:effectLst/>
          </p:spPr>
          <p:txBody>
            <a:bodyPr/>
            <a:lstStyle/>
            <a:p>
              <a:endParaRPr lang="en-US"/>
            </a:p>
          </p:txBody>
        </p:sp>
        <p:sp>
          <p:nvSpPr>
            <p:cNvPr id="64" name="Freeform 20"/>
            <p:cNvSpPr>
              <a:spLocks/>
            </p:cNvSpPr>
            <p:nvPr>
              <p:custDataLst>
                <p:tags r:id="rId104"/>
              </p:custDataLst>
            </p:nvPr>
          </p:nvSpPr>
          <p:spPr bwMode="auto">
            <a:xfrm>
              <a:off x="4176" y="1275"/>
              <a:ext cx="177" cy="94"/>
            </a:xfrm>
            <a:custGeom>
              <a:avLst/>
              <a:gdLst/>
              <a:ahLst/>
              <a:cxnLst>
                <a:cxn ang="0">
                  <a:pos x="0" y="21"/>
                </a:cxn>
                <a:cxn ang="0">
                  <a:pos x="35" y="94"/>
                </a:cxn>
                <a:cxn ang="0">
                  <a:pos x="45" y="0"/>
                </a:cxn>
                <a:cxn ang="0">
                  <a:pos x="92" y="75"/>
                </a:cxn>
                <a:cxn ang="0">
                  <a:pos x="120" y="0"/>
                </a:cxn>
                <a:cxn ang="0">
                  <a:pos x="177" y="66"/>
                </a:cxn>
              </a:cxnLst>
              <a:rect l="0" t="0" r="r" b="b"/>
              <a:pathLst>
                <a:path w="177" h="94">
                  <a:moveTo>
                    <a:pt x="0" y="21"/>
                  </a:moveTo>
                  <a:lnTo>
                    <a:pt x="35" y="94"/>
                  </a:lnTo>
                  <a:lnTo>
                    <a:pt x="45" y="0"/>
                  </a:lnTo>
                  <a:lnTo>
                    <a:pt x="92" y="75"/>
                  </a:lnTo>
                  <a:lnTo>
                    <a:pt x="120" y="0"/>
                  </a:lnTo>
                  <a:lnTo>
                    <a:pt x="177" y="66"/>
                  </a:lnTo>
                </a:path>
              </a:pathLst>
            </a:custGeom>
            <a:noFill/>
            <a:ln w="28575" cmpd="sng">
              <a:solidFill>
                <a:srgbClr val="FFFF00"/>
              </a:solidFill>
              <a:round/>
              <a:headEnd type="none" w="med" len="med"/>
              <a:tailEnd type="none" w="med" len="med"/>
            </a:ln>
            <a:effectLst/>
          </p:spPr>
          <p:txBody>
            <a:bodyPr/>
            <a:lstStyle/>
            <a:p>
              <a:endParaRPr lang="en-US"/>
            </a:p>
          </p:txBody>
        </p:sp>
        <p:sp>
          <p:nvSpPr>
            <p:cNvPr id="65" name="Freeform 21"/>
            <p:cNvSpPr>
              <a:spLocks/>
            </p:cNvSpPr>
            <p:nvPr>
              <p:custDataLst>
                <p:tags r:id="rId105"/>
              </p:custDataLst>
            </p:nvPr>
          </p:nvSpPr>
          <p:spPr bwMode="auto">
            <a:xfrm>
              <a:off x="4128" y="1114"/>
              <a:ext cx="197" cy="104"/>
            </a:xfrm>
            <a:custGeom>
              <a:avLst/>
              <a:gdLst/>
              <a:ahLst/>
              <a:cxnLst>
                <a:cxn ang="0">
                  <a:pos x="0" y="86"/>
                </a:cxn>
                <a:cxn ang="0">
                  <a:pos x="36" y="10"/>
                </a:cxn>
                <a:cxn ang="0">
                  <a:pos x="55" y="104"/>
                </a:cxn>
                <a:cxn ang="0">
                  <a:pos x="102" y="0"/>
                </a:cxn>
                <a:cxn ang="0">
                  <a:pos x="131" y="104"/>
                </a:cxn>
                <a:cxn ang="0">
                  <a:pos x="197" y="76"/>
                </a:cxn>
              </a:cxnLst>
              <a:rect l="0" t="0" r="r" b="b"/>
              <a:pathLst>
                <a:path w="197" h="104">
                  <a:moveTo>
                    <a:pt x="0" y="86"/>
                  </a:moveTo>
                  <a:lnTo>
                    <a:pt x="36" y="10"/>
                  </a:lnTo>
                  <a:lnTo>
                    <a:pt x="55" y="104"/>
                  </a:lnTo>
                  <a:lnTo>
                    <a:pt x="102" y="0"/>
                  </a:lnTo>
                  <a:lnTo>
                    <a:pt x="131" y="104"/>
                  </a:lnTo>
                  <a:lnTo>
                    <a:pt x="197" y="76"/>
                  </a:lnTo>
                </a:path>
              </a:pathLst>
            </a:custGeom>
            <a:noFill/>
            <a:ln w="28575" cmpd="sng">
              <a:solidFill>
                <a:srgbClr val="FFFF00"/>
              </a:solidFill>
              <a:round/>
              <a:headEnd type="none" w="med" len="med"/>
              <a:tailEnd type="none" w="med" len="med"/>
            </a:ln>
            <a:effectLst/>
          </p:spPr>
          <p:txBody>
            <a:bodyPr/>
            <a:lstStyle/>
            <a:p>
              <a:endParaRPr lang="en-US"/>
            </a:p>
          </p:txBody>
        </p:sp>
        <p:sp>
          <p:nvSpPr>
            <p:cNvPr id="66" name="Freeform 22"/>
            <p:cNvSpPr>
              <a:spLocks/>
            </p:cNvSpPr>
            <p:nvPr>
              <p:custDataLst>
                <p:tags r:id="rId106"/>
              </p:custDataLst>
            </p:nvPr>
          </p:nvSpPr>
          <p:spPr bwMode="auto">
            <a:xfrm>
              <a:off x="3796" y="1294"/>
              <a:ext cx="188" cy="113"/>
            </a:xfrm>
            <a:custGeom>
              <a:avLst/>
              <a:gdLst/>
              <a:ahLst/>
              <a:cxnLst>
                <a:cxn ang="0">
                  <a:pos x="0" y="56"/>
                </a:cxn>
                <a:cxn ang="0">
                  <a:pos x="66" y="0"/>
                </a:cxn>
                <a:cxn ang="0">
                  <a:pos x="85" y="113"/>
                </a:cxn>
                <a:cxn ang="0">
                  <a:pos x="123" y="0"/>
                </a:cxn>
                <a:cxn ang="0">
                  <a:pos x="151" y="104"/>
                </a:cxn>
                <a:cxn ang="0">
                  <a:pos x="188" y="2"/>
                </a:cxn>
              </a:cxnLst>
              <a:rect l="0" t="0" r="r" b="b"/>
              <a:pathLst>
                <a:path w="188" h="113">
                  <a:moveTo>
                    <a:pt x="0" y="56"/>
                  </a:moveTo>
                  <a:lnTo>
                    <a:pt x="66" y="0"/>
                  </a:lnTo>
                  <a:lnTo>
                    <a:pt x="85" y="113"/>
                  </a:lnTo>
                  <a:lnTo>
                    <a:pt x="123" y="0"/>
                  </a:lnTo>
                  <a:lnTo>
                    <a:pt x="151" y="104"/>
                  </a:lnTo>
                  <a:lnTo>
                    <a:pt x="188" y="2"/>
                  </a:lnTo>
                </a:path>
              </a:pathLst>
            </a:custGeom>
            <a:noFill/>
            <a:ln w="28575" cmpd="sng">
              <a:solidFill>
                <a:srgbClr val="FFFF00"/>
              </a:solidFill>
              <a:round/>
              <a:headEnd type="none" w="med" len="med"/>
              <a:tailEnd type="none" w="med" len="med"/>
            </a:ln>
            <a:effectLst/>
          </p:spPr>
          <p:txBody>
            <a:bodyPr/>
            <a:lstStyle/>
            <a:p>
              <a:endParaRPr lang="en-US"/>
            </a:p>
          </p:txBody>
        </p:sp>
        <p:sp>
          <p:nvSpPr>
            <p:cNvPr id="67" name="Freeform 23"/>
            <p:cNvSpPr>
              <a:spLocks/>
            </p:cNvSpPr>
            <p:nvPr>
              <p:custDataLst>
                <p:tags r:id="rId107"/>
              </p:custDataLst>
            </p:nvPr>
          </p:nvSpPr>
          <p:spPr bwMode="auto">
            <a:xfrm>
              <a:off x="3843" y="1143"/>
              <a:ext cx="180" cy="94"/>
            </a:xfrm>
            <a:custGeom>
              <a:avLst/>
              <a:gdLst/>
              <a:ahLst/>
              <a:cxnLst>
                <a:cxn ang="0">
                  <a:pos x="0" y="28"/>
                </a:cxn>
                <a:cxn ang="0">
                  <a:pos x="66" y="66"/>
                </a:cxn>
                <a:cxn ang="0">
                  <a:pos x="104" y="0"/>
                </a:cxn>
                <a:cxn ang="0">
                  <a:pos x="113" y="75"/>
                </a:cxn>
                <a:cxn ang="0">
                  <a:pos x="161" y="18"/>
                </a:cxn>
                <a:cxn ang="0">
                  <a:pos x="180" y="94"/>
                </a:cxn>
              </a:cxnLst>
              <a:rect l="0" t="0" r="r" b="b"/>
              <a:pathLst>
                <a:path w="180" h="94">
                  <a:moveTo>
                    <a:pt x="0" y="28"/>
                  </a:moveTo>
                  <a:lnTo>
                    <a:pt x="66" y="66"/>
                  </a:lnTo>
                  <a:lnTo>
                    <a:pt x="104" y="0"/>
                  </a:lnTo>
                  <a:lnTo>
                    <a:pt x="113" y="75"/>
                  </a:lnTo>
                  <a:lnTo>
                    <a:pt x="161" y="18"/>
                  </a:lnTo>
                  <a:lnTo>
                    <a:pt x="180" y="94"/>
                  </a:lnTo>
                </a:path>
              </a:pathLst>
            </a:custGeom>
            <a:noFill/>
            <a:ln w="28575" cmpd="sng">
              <a:solidFill>
                <a:srgbClr val="FFFF00"/>
              </a:solidFill>
              <a:round/>
              <a:headEnd type="none" w="med" len="med"/>
              <a:tailEnd type="none" w="med" len="med"/>
            </a:ln>
            <a:effectLst/>
          </p:spPr>
          <p:txBody>
            <a:bodyPr/>
            <a:lstStyle/>
            <a:p>
              <a:endParaRPr lang="en-US"/>
            </a:p>
          </p:txBody>
        </p:sp>
        <p:sp>
          <p:nvSpPr>
            <p:cNvPr id="68" name="Freeform 24"/>
            <p:cNvSpPr>
              <a:spLocks/>
            </p:cNvSpPr>
            <p:nvPr>
              <p:custDataLst>
                <p:tags r:id="rId108"/>
              </p:custDataLst>
            </p:nvPr>
          </p:nvSpPr>
          <p:spPr bwMode="auto">
            <a:xfrm>
              <a:off x="4023" y="991"/>
              <a:ext cx="75" cy="199"/>
            </a:xfrm>
            <a:custGeom>
              <a:avLst/>
              <a:gdLst/>
              <a:ahLst/>
              <a:cxnLst>
                <a:cxn ang="0">
                  <a:pos x="47" y="199"/>
                </a:cxn>
                <a:cxn ang="0">
                  <a:pos x="0" y="133"/>
                </a:cxn>
                <a:cxn ang="0">
                  <a:pos x="75" y="123"/>
                </a:cxn>
                <a:cxn ang="0">
                  <a:pos x="0" y="76"/>
                </a:cxn>
                <a:cxn ang="0">
                  <a:pos x="75" y="57"/>
                </a:cxn>
                <a:cxn ang="0">
                  <a:pos x="9" y="0"/>
                </a:cxn>
              </a:cxnLst>
              <a:rect l="0" t="0" r="r" b="b"/>
              <a:pathLst>
                <a:path w="75" h="199">
                  <a:moveTo>
                    <a:pt x="47" y="199"/>
                  </a:moveTo>
                  <a:lnTo>
                    <a:pt x="0" y="133"/>
                  </a:lnTo>
                  <a:lnTo>
                    <a:pt x="75" y="123"/>
                  </a:lnTo>
                  <a:lnTo>
                    <a:pt x="0" y="76"/>
                  </a:lnTo>
                  <a:lnTo>
                    <a:pt x="75" y="57"/>
                  </a:lnTo>
                  <a:lnTo>
                    <a:pt x="9" y="0"/>
                  </a:lnTo>
                </a:path>
              </a:pathLst>
            </a:custGeom>
            <a:noFill/>
            <a:ln w="28575" cmpd="sng">
              <a:solidFill>
                <a:srgbClr val="FFFF00"/>
              </a:solidFill>
              <a:round/>
              <a:headEnd type="none" w="med" len="med"/>
              <a:tailEnd type="none" w="med" len="med"/>
            </a:ln>
            <a:effectLst/>
          </p:spPr>
          <p:txBody>
            <a:bodyPr/>
            <a:lstStyle/>
            <a:p>
              <a:endParaRPr lang="en-US"/>
            </a:p>
          </p:txBody>
        </p:sp>
        <p:sp>
          <p:nvSpPr>
            <p:cNvPr id="69" name="Line 25"/>
            <p:cNvSpPr>
              <a:spLocks noChangeShapeType="1"/>
            </p:cNvSpPr>
            <p:nvPr>
              <p:custDataLst>
                <p:tags r:id="rId109"/>
              </p:custDataLst>
            </p:nvPr>
          </p:nvSpPr>
          <p:spPr bwMode="auto">
            <a:xfrm>
              <a:off x="3984" y="2256"/>
              <a:ext cx="0" cy="192"/>
            </a:xfrm>
            <a:prstGeom prst="line">
              <a:avLst/>
            </a:prstGeom>
            <a:noFill/>
            <a:ln w="28575">
              <a:solidFill>
                <a:srgbClr val="FFFFFF"/>
              </a:solidFill>
              <a:round/>
              <a:headEnd/>
              <a:tailEnd/>
            </a:ln>
            <a:effectLst/>
          </p:spPr>
          <p:txBody>
            <a:bodyPr/>
            <a:lstStyle/>
            <a:p>
              <a:endParaRPr lang="en-US"/>
            </a:p>
          </p:txBody>
        </p:sp>
        <p:sp>
          <p:nvSpPr>
            <p:cNvPr id="70" name="Line 26"/>
            <p:cNvSpPr>
              <a:spLocks noChangeShapeType="1"/>
            </p:cNvSpPr>
            <p:nvPr>
              <p:custDataLst>
                <p:tags r:id="rId110"/>
              </p:custDataLst>
            </p:nvPr>
          </p:nvSpPr>
          <p:spPr bwMode="auto">
            <a:xfrm flipH="1">
              <a:off x="3936" y="2448"/>
              <a:ext cx="48" cy="48"/>
            </a:xfrm>
            <a:prstGeom prst="line">
              <a:avLst/>
            </a:prstGeom>
            <a:noFill/>
            <a:ln w="28575">
              <a:solidFill>
                <a:srgbClr val="FFFFFF"/>
              </a:solidFill>
              <a:round/>
              <a:headEnd/>
              <a:tailEnd/>
            </a:ln>
            <a:effectLst/>
          </p:spPr>
          <p:txBody>
            <a:bodyPr/>
            <a:lstStyle/>
            <a:p>
              <a:endParaRPr lang="en-US"/>
            </a:p>
          </p:txBody>
        </p:sp>
        <p:sp>
          <p:nvSpPr>
            <p:cNvPr id="71" name="Line 27"/>
            <p:cNvSpPr>
              <a:spLocks noChangeShapeType="1"/>
            </p:cNvSpPr>
            <p:nvPr>
              <p:custDataLst>
                <p:tags r:id="rId111"/>
              </p:custDataLst>
            </p:nvPr>
          </p:nvSpPr>
          <p:spPr bwMode="auto">
            <a:xfrm>
              <a:off x="3984" y="2448"/>
              <a:ext cx="0" cy="48"/>
            </a:xfrm>
            <a:prstGeom prst="line">
              <a:avLst/>
            </a:prstGeom>
            <a:noFill/>
            <a:ln w="28575">
              <a:solidFill>
                <a:srgbClr val="FFFFFF"/>
              </a:solidFill>
              <a:round/>
              <a:headEnd/>
              <a:tailEnd/>
            </a:ln>
            <a:effectLst/>
          </p:spPr>
          <p:txBody>
            <a:bodyPr/>
            <a:lstStyle/>
            <a:p>
              <a:endParaRPr lang="en-US"/>
            </a:p>
          </p:txBody>
        </p:sp>
        <p:sp>
          <p:nvSpPr>
            <p:cNvPr id="72" name="Line 28"/>
            <p:cNvSpPr>
              <a:spLocks noChangeShapeType="1"/>
            </p:cNvSpPr>
            <p:nvPr>
              <p:custDataLst>
                <p:tags r:id="rId112"/>
              </p:custDataLst>
            </p:nvPr>
          </p:nvSpPr>
          <p:spPr bwMode="auto">
            <a:xfrm>
              <a:off x="4176" y="2256"/>
              <a:ext cx="0" cy="192"/>
            </a:xfrm>
            <a:prstGeom prst="line">
              <a:avLst/>
            </a:prstGeom>
            <a:noFill/>
            <a:ln w="28575">
              <a:solidFill>
                <a:srgbClr val="FFFFFF"/>
              </a:solidFill>
              <a:round/>
              <a:headEnd/>
              <a:tailEnd/>
            </a:ln>
            <a:effectLst/>
          </p:spPr>
          <p:txBody>
            <a:bodyPr/>
            <a:lstStyle/>
            <a:p>
              <a:endParaRPr lang="en-US"/>
            </a:p>
          </p:txBody>
        </p:sp>
        <p:sp>
          <p:nvSpPr>
            <p:cNvPr id="73" name="Line 29"/>
            <p:cNvSpPr>
              <a:spLocks noChangeShapeType="1"/>
            </p:cNvSpPr>
            <p:nvPr>
              <p:custDataLst>
                <p:tags r:id="rId113"/>
              </p:custDataLst>
            </p:nvPr>
          </p:nvSpPr>
          <p:spPr bwMode="auto">
            <a:xfrm flipH="1">
              <a:off x="4128" y="2448"/>
              <a:ext cx="48" cy="48"/>
            </a:xfrm>
            <a:prstGeom prst="line">
              <a:avLst/>
            </a:prstGeom>
            <a:noFill/>
            <a:ln w="28575">
              <a:solidFill>
                <a:srgbClr val="FFFFFF"/>
              </a:solidFill>
              <a:round/>
              <a:headEnd/>
              <a:tailEnd/>
            </a:ln>
            <a:effectLst/>
          </p:spPr>
          <p:txBody>
            <a:bodyPr/>
            <a:lstStyle/>
            <a:p>
              <a:endParaRPr lang="en-US"/>
            </a:p>
          </p:txBody>
        </p:sp>
        <p:sp>
          <p:nvSpPr>
            <p:cNvPr id="74" name="Line 30"/>
            <p:cNvSpPr>
              <a:spLocks noChangeShapeType="1"/>
            </p:cNvSpPr>
            <p:nvPr>
              <p:custDataLst>
                <p:tags r:id="rId114"/>
              </p:custDataLst>
            </p:nvPr>
          </p:nvSpPr>
          <p:spPr bwMode="auto">
            <a:xfrm>
              <a:off x="4176" y="2448"/>
              <a:ext cx="0" cy="48"/>
            </a:xfrm>
            <a:prstGeom prst="line">
              <a:avLst/>
            </a:prstGeom>
            <a:noFill/>
            <a:ln w="28575">
              <a:solidFill>
                <a:srgbClr val="FFFFFF"/>
              </a:solidFill>
              <a:round/>
              <a:headEnd/>
              <a:tailEnd/>
            </a:ln>
            <a:effectLst/>
          </p:spPr>
          <p:txBody>
            <a:bodyPr/>
            <a:lstStyle/>
            <a:p>
              <a:endParaRPr lang="en-US"/>
            </a:p>
          </p:txBody>
        </p:sp>
      </p:grpSp>
      <p:sp>
        <p:nvSpPr>
          <p:cNvPr id="156" name="Content Placeholder 2"/>
          <p:cNvSpPr txBox="1">
            <a:spLocks/>
          </p:cNvSpPr>
          <p:nvPr>
            <p:custDataLst>
              <p:tags r:id="rId19"/>
            </p:custDataLst>
          </p:nvPr>
        </p:nvSpPr>
        <p:spPr>
          <a:xfrm>
            <a:off x="5638800" y="3200400"/>
            <a:ext cx="1066800" cy="457200"/>
          </a:xfrm>
          <a:prstGeom prst="rect">
            <a:avLst/>
          </a:prstGeom>
        </p:spPr>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Alice</a:t>
            </a:r>
          </a:p>
        </p:txBody>
      </p:sp>
      <p:sp>
        <p:nvSpPr>
          <p:cNvPr id="157" name="Content Placeholder 2"/>
          <p:cNvSpPr txBox="1">
            <a:spLocks/>
          </p:cNvSpPr>
          <p:nvPr>
            <p:custDataLst>
              <p:tags r:id="rId20"/>
            </p:custDataLst>
          </p:nvPr>
        </p:nvSpPr>
        <p:spPr>
          <a:xfrm>
            <a:off x="4267200" y="3200400"/>
            <a:ext cx="1066800" cy="457200"/>
          </a:xfrm>
          <a:prstGeom prst="rect">
            <a:avLst/>
          </a:prstGeom>
        </p:spPr>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Pct val="80000"/>
              <a:buFontTx/>
              <a:buNone/>
              <a:tabLst/>
              <a:defRPr/>
            </a:pPr>
            <a:r>
              <a:rPr lang="en-US" sz="3200" dirty="0" smtClean="0">
                <a:solidFill>
                  <a:schemeClr val="bg1"/>
                </a:solidFill>
                <a:latin typeface="Calibri" pitchFamily="34" charset="0"/>
                <a:cs typeface="Arial" pitchFamily="34" charset="0"/>
              </a:rPr>
              <a:t>Alice</a:t>
            </a:r>
            <a:endPar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endParaRPr>
          </a:p>
        </p:txBody>
      </p:sp>
      <p:sp>
        <p:nvSpPr>
          <p:cNvPr id="158" name="Content Placeholder 2"/>
          <p:cNvSpPr txBox="1">
            <a:spLocks/>
          </p:cNvSpPr>
          <p:nvPr>
            <p:custDataLst>
              <p:tags r:id="rId21"/>
            </p:custDataLst>
          </p:nvPr>
        </p:nvSpPr>
        <p:spPr>
          <a:xfrm>
            <a:off x="2895600" y="3200400"/>
            <a:ext cx="1066800" cy="457200"/>
          </a:xfrm>
          <a:prstGeom prst="rect">
            <a:avLst/>
          </a:prstGeom>
        </p:spPr>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Pct val="80000"/>
              <a:buFontTx/>
              <a:buNone/>
              <a:tabLst/>
              <a:defRPr/>
            </a:pPr>
            <a:r>
              <a:rPr lang="en-US" sz="3200" dirty="0" smtClean="0">
                <a:solidFill>
                  <a:schemeClr val="bg1"/>
                </a:solidFill>
                <a:latin typeface="Calibri" pitchFamily="34" charset="0"/>
                <a:cs typeface="Arial" pitchFamily="34" charset="0"/>
              </a:rPr>
              <a:t>Alice</a:t>
            </a:r>
            <a:endPar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endParaRPr>
          </a:p>
        </p:txBody>
      </p:sp>
      <p:sp>
        <p:nvSpPr>
          <p:cNvPr id="159" name="Content Placeholder 2"/>
          <p:cNvSpPr txBox="1">
            <a:spLocks/>
          </p:cNvSpPr>
          <p:nvPr>
            <p:custDataLst>
              <p:tags r:id="rId22"/>
            </p:custDataLst>
          </p:nvPr>
        </p:nvSpPr>
        <p:spPr>
          <a:xfrm>
            <a:off x="1524000" y="3200400"/>
            <a:ext cx="1066800" cy="457200"/>
          </a:xfrm>
          <a:prstGeom prst="rect">
            <a:avLst/>
          </a:prstGeom>
        </p:spPr>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Pct val="80000"/>
              <a:buFontTx/>
              <a:buNone/>
              <a:tabLst/>
              <a:defRPr/>
            </a:pPr>
            <a:r>
              <a:rPr lang="en-US" sz="3200" dirty="0" smtClean="0">
                <a:solidFill>
                  <a:schemeClr val="bg1"/>
                </a:solidFill>
                <a:latin typeface="Calibri" pitchFamily="34" charset="0"/>
                <a:cs typeface="Arial" pitchFamily="34" charset="0"/>
              </a:rPr>
              <a:t>Alice</a:t>
            </a:r>
            <a:endPar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endParaRPr>
          </a:p>
        </p:txBody>
      </p:sp>
      <p:grpSp>
        <p:nvGrpSpPr>
          <p:cNvPr id="110" name="Group 8"/>
          <p:cNvGrpSpPr>
            <a:grpSpLocks/>
          </p:cNvGrpSpPr>
          <p:nvPr>
            <p:custDataLst>
              <p:tags r:id="rId23"/>
            </p:custDataLst>
          </p:nvPr>
        </p:nvGrpSpPr>
        <p:grpSpPr bwMode="auto">
          <a:xfrm>
            <a:off x="4532389" y="2324437"/>
            <a:ext cx="508000" cy="716876"/>
            <a:chOff x="3696" y="991"/>
            <a:chExt cx="720" cy="1505"/>
          </a:xfrm>
        </p:grpSpPr>
        <p:sp>
          <p:nvSpPr>
            <p:cNvPr id="111" name="Oval 9"/>
            <p:cNvSpPr>
              <a:spLocks noChangeArrowheads="1"/>
            </p:cNvSpPr>
            <p:nvPr>
              <p:custDataLst>
                <p:tags r:id="rId71"/>
              </p:custDataLst>
            </p:nvPr>
          </p:nvSpPr>
          <p:spPr bwMode="auto">
            <a:xfrm>
              <a:off x="3984" y="1200"/>
              <a:ext cx="192" cy="240"/>
            </a:xfrm>
            <a:prstGeom prst="ellipse">
              <a:avLst/>
            </a:prstGeom>
            <a:noFill/>
            <a:ln w="9525">
              <a:solidFill>
                <a:srgbClr val="FFFFFF"/>
              </a:solidFill>
              <a:round/>
              <a:headEnd/>
              <a:tailEnd/>
            </a:ln>
            <a:effectLst/>
          </p:spPr>
          <p:txBody>
            <a:bodyPr wrap="none" anchor="ctr"/>
            <a:lstStyle/>
            <a:p>
              <a:endParaRPr lang="en-US"/>
            </a:p>
          </p:txBody>
        </p:sp>
        <p:sp>
          <p:nvSpPr>
            <p:cNvPr id="112" name="Line 10"/>
            <p:cNvSpPr>
              <a:spLocks noChangeShapeType="1"/>
            </p:cNvSpPr>
            <p:nvPr>
              <p:custDataLst>
                <p:tags r:id="rId72"/>
              </p:custDataLst>
            </p:nvPr>
          </p:nvSpPr>
          <p:spPr bwMode="auto">
            <a:xfrm>
              <a:off x="4080" y="1440"/>
              <a:ext cx="0" cy="432"/>
            </a:xfrm>
            <a:prstGeom prst="line">
              <a:avLst/>
            </a:prstGeom>
            <a:noFill/>
            <a:ln w="28575">
              <a:solidFill>
                <a:srgbClr val="FFFFFF"/>
              </a:solidFill>
              <a:round/>
              <a:headEnd/>
              <a:tailEnd/>
            </a:ln>
            <a:effectLst/>
          </p:spPr>
          <p:txBody>
            <a:bodyPr/>
            <a:lstStyle/>
            <a:p>
              <a:endParaRPr lang="en-US"/>
            </a:p>
          </p:txBody>
        </p:sp>
        <p:sp>
          <p:nvSpPr>
            <p:cNvPr id="113" name="AutoShape 11"/>
            <p:cNvSpPr>
              <a:spLocks noChangeArrowheads="1"/>
            </p:cNvSpPr>
            <p:nvPr>
              <p:custDataLst>
                <p:tags r:id="rId73"/>
              </p:custDataLst>
            </p:nvPr>
          </p:nvSpPr>
          <p:spPr bwMode="auto">
            <a:xfrm>
              <a:off x="3888" y="1872"/>
              <a:ext cx="384" cy="384"/>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114" name="Line 12"/>
            <p:cNvSpPr>
              <a:spLocks noChangeShapeType="1"/>
            </p:cNvSpPr>
            <p:nvPr>
              <p:custDataLst>
                <p:tags r:id="rId74"/>
              </p:custDataLst>
            </p:nvPr>
          </p:nvSpPr>
          <p:spPr bwMode="auto">
            <a:xfrm flipV="1">
              <a:off x="3792" y="1536"/>
              <a:ext cx="288" cy="192"/>
            </a:xfrm>
            <a:prstGeom prst="line">
              <a:avLst/>
            </a:prstGeom>
            <a:noFill/>
            <a:ln w="28575">
              <a:solidFill>
                <a:srgbClr val="FFFFFF"/>
              </a:solidFill>
              <a:round/>
              <a:headEnd/>
              <a:tailEnd/>
            </a:ln>
            <a:effectLst/>
          </p:spPr>
          <p:txBody>
            <a:bodyPr/>
            <a:lstStyle/>
            <a:p>
              <a:endParaRPr lang="en-US"/>
            </a:p>
          </p:txBody>
        </p:sp>
        <p:sp>
          <p:nvSpPr>
            <p:cNvPr id="115" name="Line 13"/>
            <p:cNvSpPr>
              <a:spLocks noChangeShapeType="1"/>
            </p:cNvSpPr>
            <p:nvPr>
              <p:custDataLst>
                <p:tags r:id="rId75"/>
              </p:custDataLst>
            </p:nvPr>
          </p:nvSpPr>
          <p:spPr bwMode="auto">
            <a:xfrm>
              <a:off x="4080" y="1536"/>
              <a:ext cx="240" cy="192"/>
            </a:xfrm>
            <a:prstGeom prst="line">
              <a:avLst/>
            </a:prstGeom>
            <a:noFill/>
            <a:ln w="28575">
              <a:solidFill>
                <a:srgbClr val="FFFFFF"/>
              </a:solidFill>
              <a:round/>
              <a:headEnd/>
              <a:tailEnd/>
            </a:ln>
            <a:effectLst/>
          </p:spPr>
          <p:txBody>
            <a:bodyPr/>
            <a:lstStyle/>
            <a:p>
              <a:endParaRPr lang="en-US"/>
            </a:p>
          </p:txBody>
        </p:sp>
        <p:sp>
          <p:nvSpPr>
            <p:cNvPr id="116" name="Line 14"/>
            <p:cNvSpPr>
              <a:spLocks noChangeShapeType="1"/>
            </p:cNvSpPr>
            <p:nvPr>
              <p:custDataLst>
                <p:tags r:id="rId76"/>
              </p:custDataLst>
            </p:nvPr>
          </p:nvSpPr>
          <p:spPr bwMode="auto">
            <a:xfrm>
              <a:off x="4320" y="1728"/>
              <a:ext cx="96" cy="0"/>
            </a:xfrm>
            <a:prstGeom prst="line">
              <a:avLst/>
            </a:prstGeom>
            <a:noFill/>
            <a:ln w="28575">
              <a:solidFill>
                <a:srgbClr val="FFFFFF"/>
              </a:solidFill>
              <a:round/>
              <a:headEnd/>
              <a:tailEnd/>
            </a:ln>
            <a:effectLst/>
          </p:spPr>
          <p:txBody>
            <a:bodyPr/>
            <a:lstStyle/>
            <a:p>
              <a:endParaRPr lang="en-US"/>
            </a:p>
          </p:txBody>
        </p:sp>
        <p:sp>
          <p:nvSpPr>
            <p:cNvPr id="117" name="Line 15"/>
            <p:cNvSpPr>
              <a:spLocks noChangeShapeType="1"/>
            </p:cNvSpPr>
            <p:nvPr>
              <p:custDataLst>
                <p:tags r:id="rId77"/>
              </p:custDataLst>
            </p:nvPr>
          </p:nvSpPr>
          <p:spPr bwMode="auto">
            <a:xfrm>
              <a:off x="4320" y="1728"/>
              <a:ext cx="96" cy="48"/>
            </a:xfrm>
            <a:prstGeom prst="line">
              <a:avLst/>
            </a:prstGeom>
            <a:noFill/>
            <a:ln w="28575">
              <a:solidFill>
                <a:srgbClr val="FFFFFF"/>
              </a:solidFill>
              <a:round/>
              <a:headEnd/>
              <a:tailEnd/>
            </a:ln>
            <a:effectLst/>
          </p:spPr>
          <p:txBody>
            <a:bodyPr/>
            <a:lstStyle/>
            <a:p>
              <a:endParaRPr lang="en-US"/>
            </a:p>
          </p:txBody>
        </p:sp>
        <p:sp>
          <p:nvSpPr>
            <p:cNvPr id="118" name="Line 16"/>
            <p:cNvSpPr>
              <a:spLocks noChangeShapeType="1"/>
            </p:cNvSpPr>
            <p:nvPr>
              <p:custDataLst>
                <p:tags r:id="rId78"/>
              </p:custDataLst>
            </p:nvPr>
          </p:nvSpPr>
          <p:spPr bwMode="auto">
            <a:xfrm>
              <a:off x="4320" y="1728"/>
              <a:ext cx="0" cy="96"/>
            </a:xfrm>
            <a:prstGeom prst="line">
              <a:avLst/>
            </a:prstGeom>
            <a:noFill/>
            <a:ln w="28575">
              <a:solidFill>
                <a:srgbClr val="FFFFFF"/>
              </a:solidFill>
              <a:round/>
              <a:headEnd/>
              <a:tailEnd/>
            </a:ln>
            <a:effectLst/>
          </p:spPr>
          <p:txBody>
            <a:bodyPr/>
            <a:lstStyle/>
            <a:p>
              <a:endParaRPr lang="en-US"/>
            </a:p>
          </p:txBody>
        </p:sp>
        <p:sp>
          <p:nvSpPr>
            <p:cNvPr id="119" name="Line 17"/>
            <p:cNvSpPr>
              <a:spLocks noChangeShapeType="1"/>
            </p:cNvSpPr>
            <p:nvPr>
              <p:custDataLst>
                <p:tags r:id="rId79"/>
              </p:custDataLst>
            </p:nvPr>
          </p:nvSpPr>
          <p:spPr bwMode="auto">
            <a:xfrm>
              <a:off x="3696" y="1728"/>
              <a:ext cx="96" cy="0"/>
            </a:xfrm>
            <a:prstGeom prst="line">
              <a:avLst/>
            </a:prstGeom>
            <a:noFill/>
            <a:ln w="28575">
              <a:solidFill>
                <a:srgbClr val="FFFFFF"/>
              </a:solidFill>
              <a:round/>
              <a:headEnd/>
              <a:tailEnd/>
            </a:ln>
            <a:effectLst/>
          </p:spPr>
          <p:txBody>
            <a:bodyPr/>
            <a:lstStyle/>
            <a:p>
              <a:endParaRPr lang="en-US"/>
            </a:p>
          </p:txBody>
        </p:sp>
        <p:sp>
          <p:nvSpPr>
            <p:cNvPr id="120" name="Line 18"/>
            <p:cNvSpPr>
              <a:spLocks noChangeShapeType="1"/>
            </p:cNvSpPr>
            <p:nvPr>
              <p:custDataLst>
                <p:tags r:id="rId80"/>
              </p:custDataLst>
            </p:nvPr>
          </p:nvSpPr>
          <p:spPr bwMode="auto">
            <a:xfrm>
              <a:off x="3792" y="1728"/>
              <a:ext cx="0" cy="96"/>
            </a:xfrm>
            <a:prstGeom prst="line">
              <a:avLst/>
            </a:prstGeom>
            <a:noFill/>
            <a:ln w="28575">
              <a:solidFill>
                <a:srgbClr val="FFFFFF"/>
              </a:solidFill>
              <a:round/>
              <a:headEnd/>
              <a:tailEnd/>
            </a:ln>
            <a:effectLst/>
          </p:spPr>
          <p:txBody>
            <a:bodyPr/>
            <a:lstStyle/>
            <a:p>
              <a:endParaRPr lang="en-US"/>
            </a:p>
          </p:txBody>
        </p:sp>
        <p:sp>
          <p:nvSpPr>
            <p:cNvPr id="121" name="Line 19"/>
            <p:cNvSpPr>
              <a:spLocks noChangeShapeType="1"/>
            </p:cNvSpPr>
            <p:nvPr>
              <p:custDataLst>
                <p:tags r:id="rId81"/>
              </p:custDataLst>
            </p:nvPr>
          </p:nvSpPr>
          <p:spPr bwMode="auto">
            <a:xfrm flipH="1">
              <a:off x="3696" y="1728"/>
              <a:ext cx="96" cy="48"/>
            </a:xfrm>
            <a:prstGeom prst="line">
              <a:avLst/>
            </a:prstGeom>
            <a:noFill/>
            <a:ln w="28575">
              <a:solidFill>
                <a:srgbClr val="FFFFFF"/>
              </a:solidFill>
              <a:round/>
              <a:headEnd/>
              <a:tailEnd/>
            </a:ln>
            <a:effectLst/>
          </p:spPr>
          <p:txBody>
            <a:bodyPr/>
            <a:lstStyle/>
            <a:p>
              <a:endParaRPr lang="en-US"/>
            </a:p>
          </p:txBody>
        </p:sp>
        <p:sp>
          <p:nvSpPr>
            <p:cNvPr id="122" name="Freeform 20"/>
            <p:cNvSpPr>
              <a:spLocks/>
            </p:cNvSpPr>
            <p:nvPr>
              <p:custDataLst>
                <p:tags r:id="rId82"/>
              </p:custDataLst>
            </p:nvPr>
          </p:nvSpPr>
          <p:spPr bwMode="auto">
            <a:xfrm>
              <a:off x="4176" y="1275"/>
              <a:ext cx="177" cy="94"/>
            </a:xfrm>
            <a:custGeom>
              <a:avLst/>
              <a:gdLst/>
              <a:ahLst/>
              <a:cxnLst>
                <a:cxn ang="0">
                  <a:pos x="0" y="21"/>
                </a:cxn>
                <a:cxn ang="0">
                  <a:pos x="35" y="94"/>
                </a:cxn>
                <a:cxn ang="0">
                  <a:pos x="45" y="0"/>
                </a:cxn>
                <a:cxn ang="0">
                  <a:pos x="92" y="75"/>
                </a:cxn>
                <a:cxn ang="0">
                  <a:pos x="120" y="0"/>
                </a:cxn>
                <a:cxn ang="0">
                  <a:pos x="177" y="66"/>
                </a:cxn>
              </a:cxnLst>
              <a:rect l="0" t="0" r="r" b="b"/>
              <a:pathLst>
                <a:path w="177" h="94">
                  <a:moveTo>
                    <a:pt x="0" y="21"/>
                  </a:moveTo>
                  <a:lnTo>
                    <a:pt x="35" y="94"/>
                  </a:lnTo>
                  <a:lnTo>
                    <a:pt x="45" y="0"/>
                  </a:lnTo>
                  <a:lnTo>
                    <a:pt x="92" y="75"/>
                  </a:lnTo>
                  <a:lnTo>
                    <a:pt x="120" y="0"/>
                  </a:lnTo>
                  <a:lnTo>
                    <a:pt x="177" y="66"/>
                  </a:lnTo>
                </a:path>
              </a:pathLst>
            </a:custGeom>
            <a:noFill/>
            <a:ln w="28575" cmpd="sng">
              <a:solidFill>
                <a:srgbClr val="FFFF00"/>
              </a:solidFill>
              <a:round/>
              <a:headEnd type="none" w="med" len="med"/>
              <a:tailEnd type="none" w="med" len="med"/>
            </a:ln>
            <a:effectLst/>
          </p:spPr>
          <p:txBody>
            <a:bodyPr/>
            <a:lstStyle/>
            <a:p>
              <a:endParaRPr lang="en-US"/>
            </a:p>
          </p:txBody>
        </p:sp>
        <p:sp>
          <p:nvSpPr>
            <p:cNvPr id="123" name="Freeform 21"/>
            <p:cNvSpPr>
              <a:spLocks/>
            </p:cNvSpPr>
            <p:nvPr>
              <p:custDataLst>
                <p:tags r:id="rId83"/>
              </p:custDataLst>
            </p:nvPr>
          </p:nvSpPr>
          <p:spPr bwMode="auto">
            <a:xfrm>
              <a:off x="4128" y="1114"/>
              <a:ext cx="197" cy="104"/>
            </a:xfrm>
            <a:custGeom>
              <a:avLst/>
              <a:gdLst/>
              <a:ahLst/>
              <a:cxnLst>
                <a:cxn ang="0">
                  <a:pos x="0" y="86"/>
                </a:cxn>
                <a:cxn ang="0">
                  <a:pos x="36" y="10"/>
                </a:cxn>
                <a:cxn ang="0">
                  <a:pos x="55" y="104"/>
                </a:cxn>
                <a:cxn ang="0">
                  <a:pos x="102" y="0"/>
                </a:cxn>
                <a:cxn ang="0">
                  <a:pos x="131" y="104"/>
                </a:cxn>
                <a:cxn ang="0">
                  <a:pos x="197" y="76"/>
                </a:cxn>
              </a:cxnLst>
              <a:rect l="0" t="0" r="r" b="b"/>
              <a:pathLst>
                <a:path w="197" h="104">
                  <a:moveTo>
                    <a:pt x="0" y="86"/>
                  </a:moveTo>
                  <a:lnTo>
                    <a:pt x="36" y="10"/>
                  </a:lnTo>
                  <a:lnTo>
                    <a:pt x="55" y="104"/>
                  </a:lnTo>
                  <a:lnTo>
                    <a:pt x="102" y="0"/>
                  </a:lnTo>
                  <a:lnTo>
                    <a:pt x="131" y="104"/>
                  </a:lnTo>
                  <a:lnTo>
                    <a:pt x="197" y="76"/>
                  </a:lnTo>
                </a:path>
              </a:pathLst>
            </a:custGeom>
            <a:noFill/>
            <a:ln w="28575" cmpd="sng">
              <a:solidFill>
                <a:srgbClr val="FFFF00"/>
              </a:solidFill>
              <a:round/>
              <a:headEnd type="none" w="med" len="med"/>
              <a:tailEnd type="none" w="med" len="med"/>
            </a:ln>
            <a:effectLst/>
          </p:spPr>
          <p:txBody>
            <a:bodyPr/>
            <a:lstStyle/>
            <a:p>
              <a:endParaRPr lang="en-US"/>
            </a:p>
          </p:txBody>
        </p:sp>
        <p:sp>
          <p:nvSpPr>
            <p:cNvPr id="124" name="Freeform 22"/>
            <p:cNvSpPr>
              <a:spLocks/>
            </p:cNvSpPr>
            <p:nvPr>
              <p:custDataLst>
                <p:tags r:id="rId84"/>
              </p:custDataLst>
            </p:nvPr>
          </p:nvSpPr>
          <p:spPr bwMode="auto">
            <a:xfrm>
              <a:off x="3796" y="1294"/>
              <a:ext cx="188" cy="113"/>
            </a:xfrm>
            <a:custGeom>
              <a:avLst/>
              <a:gdLst/>
              <a:ahLst/>
              <a:cxnLst>
                <a:cxn ang="0">
                  <a:pos x="0" y="56"/>
                </a:cxn>
                <a:cxn ang="0">
                  <a:pos x="66" y="0"/>
                </a:cxn>
                <a:cxn ang="0">
                  <a:pos x="85" y="113"/>
                </a:cxn>
                <a:cxn ang="0">
                  <a:pos x="123" y="0"/>
                </a:cxn>
                <a:cxn ang="0">
                  <a:pos x="151" y="104"/>
                </a:cxn>
                <a:cxn ang="0">
                  <a:pos x="188" y="2"/>
                </a:cxn>
              </a:cxnLst>
              <a:rect l="0" t="0" r="r" b="b"/>
              <a:pathLst>
                <a:path w="188" h="113">
                  <a:moveTo>
                    <a:pt x="0" y="56"/>
                  </a:moveTo>
                  <a:lnTo>
                    <a:pt x="66" y="0"/>
                  </a:lnTo>
                  <a:lnTo>
                    <a:pt x="85" y="113"/>
                  </a:lnTo>
                  <a:lnTo>
                    <a:pt x="123" y="0"/>
                  </a:lnTo>
                  <a:lnTo>
                    <a:pt x="151" y="104"/>
                  </a:lnTo>
                  <a:lnTo>
                    <a:pt x="188" y="2"/>
                  </a:lnTo>
                </a:path>
              </a:pathLst>
            </a:custGeom>
            <a:noFill/>
            <a:ln w="28575" cmpd="sng">
              <a:solidFill>
                <a:srgbClr val="FFFF00"/>
              </a:solidFill>
              <a:round/>
              <a:headEnd type="none" w="med" len="med"/>
              <a:tailEnd type="none" w="med" len="med"/>
            </a:ln>
            <a:effectLst/>
          </p:spPr>
          <p:txBody>
            <a:bodyPr/>
            <a:lstStyle/>
            <a:p>
              <a:endParaRPr lang="en-US"/>
            </a:p>
          </p:txBody>
        </p:sp>
        <p:sp>
          <p:nvSpPr>
            <p:cNvPr id="125" name="Freeform 23"/>
            <p:cNvSpPr>
              <a:spLocks/>
            </p:cNvSpPr>
            <p:nvPr>
              <p:custDataLst>
                <p:tags r:id="rId85"/>
              </p:custDataLst>
            </p:nvPr>
          </p:nvSpPr>
          <p:spPr bwMode="auto">
            <a:xfrm>
              <a:off x="3843" y="1143"/>
              <a:ext cx="180" cy="94"/>
            </a:xfrm>
            <a:custGeom>
              <a:avLst/>
              <a:gdLst/>
              <a:ahLst/>
              <a:cxnLst>
                <a:cxn ang="0">
                  <a:pos x="0" y="28"/>
                </a:cxn>
                <a:cxn ang="0">
                  <a:pos x="66" y="66"/>
                </a:cxn>
                <a:cxn ang="0">
                  <a:pos x="104" y="0"/>
                </a:cxn>
                <a:cxn ang="0">
                  <a:pos x="113" y="75"/>
                </a:cxn>
                <a:cxn ang="0">
                  <a:pos x="161" y="18"/>
                </a:cxn>
                <a:cxn ang="0">
                  <a:pos x="180" y="94"/>
                </a:cxn>
              </a:cxnLst>
              <a:rect l="0" t="0" r="r" b="b"/>
              <a:pathLst>
                <a:path w="180" h="94">
                  <a:moveTo>
                    <a:pt x="0" y="28"/>
                  </a:moveTo>
                  <a:lnTo>
                    <a:pt x="66" y="66"/>
                  </a:lnTo>
                  <a:lnTo>
                    <a:pt x="104" y="0"/>
                  </a:lnTo>
                  <a:lnTo>
                    <a:pt x="113" y="75"/>
                  </a:lnTo>
                  <a:lnTo>
                    <a:pt x="161" y="18"/>
                  </a:lnTo>
                  <a:lnTo>
                    <a:pt x="180" y="94"/>
                  </a:lnTo>
                </a:path>
              </a:pathLst>
            </a:custGeom>
            <a:noFill/>
            <a:ln w="28575" cmpd="sng">
              <a:solidFill>
                <a:srgbClr val="FFFF00"/>
              </a:solidFill>
              <a:round/>
              <a:headEnd type="none" w="med" len="med"/>
              <a:tailEnd type="none" w="med" len="med"/>
            </a:ln>
            <a:effectLst/>
          </p:spPr>
          <p:txBody>
            <a:bodyPr/>
            <a:lstStyle/>
            <a:p>
              <a:endParaRPr lang="en-US"/>
            </a:p>
          </p:txBody>
        </p:sp>
        <p:sp>
          <p:nvSpPr>
            <p:cNvPr id="126" name="Freeform 24"/>
            <p:cNvSpPr>
              <a:spLocks/>
            </p:cNvSpPr>
            <p:nvPr>
              <p:custDataLst>
                <p:tags r:id="rId86"/>
              </p:custDataLst>
            </p:nvPr>
          </p:nvSpPr>
          <p:spPr bwMode="auto">
            <a:xfrm>
              <a:off x="4023" y="991"/>
              <a:ext cx="75" cy="199"/>
            </a:xfrm>
            <a:custGeom>
              <a:avLst/>
              <a:gdLst/>
              <a:ahLst/>
              <a:cxnLst>
                <a:cxn ang="0">
                  <a:pos x="47" y="199"/>
                </a:cxn>
                <a:cxn ang="0">
                  <a:pos x="0" y="133"/>
                </a:cxn>
                <a:cxn ang="0">
                  <a:pos x="75" y="123"/>
                </a:cxn>
                <a:cxn ang="0">
                  <a:pos x="0" y="76"/>
                </a:cxn>
                <a:cxn ang="0">
                  <a:pos x="75" y="57"/>
                </a:cxn>
                <a:cxn ang="0">
                  <a:pos x="9" y="0"/>
                </a:cxn>
              </a:cxnLst>
              <a:rect l="0" t="0" r="r" b="b"/>
              <a:pathLst>
                <a:path w="75" h="199">
                  <a:moveTo>
                    <a:pt x="47" y="199"/>
                  </a:moveTo>
                  <a:lnTo>
                    <a:pt x="0" y="133"/>
                  </a:lnTo>
                  <a:lnTo>
                    <a:pt x="75" y="123"/>
                  </a:lnTo>
                  <a:lnTo>
                    <a:pt x="0" y="76"/>
                  </a:lnTo>
                  <a:lnTo>
                    <a:pt x="75" y="57"/>
                  </a:lnTo>
                  <a:lnTo>
                    <a:pt x="9" y="0"/>
                  </a:lnTo>
                </a:path>
              </a:pathLst>
            </a:custGeom>
            <a:noFill/>
            <a:ln w="28575" cmpd="sng">
              <a:solidFill>
                <a:srgbClr val="FFFF00"/>
              </a:solidFill>
              <a:round/>
              <a:headEnd type="none" w="med" len="med"/>
              <a:tailEnd type="none" w="med" len="med"/>
            </a:ln>
            <a:effectLst/>
          </p:spPr>
          <p:txBody>
            <a:bodyPr/>
            <a:lstStyle/>
            <a:p>
              <a:endParaRPr lang="en-US"/>
            </a:p>
          </p:txBody>
        </p:sp>
        <p:sp>
          <p:nvSpPr>
            <p:cNvPr id="143" name="Line 25"/>
            <p:cNvSpPr>
              <a:spLocks noChangeShapeType="1"/>
            </p:cNvSpPr>
            <p:nvPr>
              <p:custDataLst>
                <p:tags r:id="rId87"/>
              </p:custDataLst>
            </p:nvPr>
          </p:nvSpPr>
          <p:spPr bwMode="auto">
            <a:xfrm>
              <a:off x="3984" y="2256"/>
              <a:ext cx="0" cy="192"/>
            </a:xfrm>
            <a:prstGeom prst="line">
              <a:avLst/>
            </a:prstGeom>
            <a:noFill/>
            <a:ln w="28575">
              <a:solidFill>
                <a:srgbClr val="FFFFFF"/>
              </a:solidFill>
              <a:round/>
              <a:headEnd/>
              <a:tailEnd/>
            </a:ln>
            <a:effectLst/>
          </p:spPr>
          <p:txBody>
            <a:bodyPr/>
            <a:lstStyle/>
            <a:p>
              <a:endParaRPr lang="en-US"/>
            </a:p>
          </p:txBody>
        </p:sp>
        <p:sp>
          <p:nvSpPr>
            <p:cNvPr id="144" name="Line 26"/>
            <p:cNvSpPr>
              <a:spLocks noChangeShapeType="1"/>
            </p:cNvSpPr>
            <p:nvPr>
              <p:custDataLst>
                <p:tags r:id="rId88"/>
              </p:custDataLst>
            </p:nvPr>
          </p:nvSpPr>
          <p:spPr bwMode="auto">
            <a:xfrm flipH="1">
              <a:off x="3936" y="2448"/>
              <a:ext cx="48" cy="48"/>
            </a:xfrm>
            <a:prstGeom prst="line">
              <a:avLst/>
            </a:prstGeom>
            <a:noFill/>
            <a:ln w="28575">
              <a:solidFill>
                <a:srgbClr val="FFFFFF"/>
              </a:solidFill>
              <a:round/>
              <a:headEnd/>
              <a:tailEnd/>
            </a:ln>
            <a:effectLst/>
          </p:spPr>
          <p:txBody>
            <a:bodyPr/>
            <a:lstStyle/>
            <a:p>
              <a:endParaRPr lang="en-US"/>
            </a:p>
          </p:txBody>
        </p:sp>
        <p:sp>
          <p:nvSpPr>
            <p:cNvPr id="145" name="Line 27"/>
            <p:cNvSpPr>
              <a:spLocks noChangeShapeType="1"/>
            </p:cNvSpPr>
            <p:nvPr>
              <p:custDataLst>
                <p:tags r:id="rId89"/>
              </p:custDataLst>
            </p:nvPr>
          </p:nvSpPr>
          <p:spPr bwMode="auto">
            <a:xfrm>
              <a:off x="3984" y="2448"/>
              <a:ext cx="0" cy="48"/>
            </a:xfrm>
            <a:prstGeom prst="line">
              <a:avLst/>
            </a:prstGeom>
            <a:noFill/>
            <a:ln w="28575">
              <a:solidFill>
                <a:srgbClr val="FFFFFF"/>
              </a:solidFill>
              <a:round/>
              <a:headEnd/>
              <a:tailEnd/>
            </a:ln>
            <a:effectLst/>
          </p:spPr>
          <p:txBody>
            <a:bodyPr/>
            <a:lstStyle/>
            <a:p>
              <a:endParaRPr lang="en-US"/>
            </a:p>
          </p:txBody>
        </p:sp>
        <p:sp>
          <p:nvSpPr>
            <p:cNvPr id="146" name="Line 28"/>
            <p:cNvSpPr>
              <a:spLocks noChangeShapeType="1"/>
            </p:cNvSpPr>
            <p:nvPr>
              <p:custDataLst>
                <p:tags r:id="rId90"/>
              </p:custDataLst>
            </p:nvPr>
          </p:nvSpPr>
          <p:spPr bwMode="auto">
            <a:xfrm>
              <a:off x="4176" y="2256"/>
              <a:ext cx="0" cy="192"/>
            </a:xfrm>
            <a:prstGeom prst="line">
              <a:avLst/>
            </a:prstGeom>
            <a:noFill/>
            <a:ln w="28575">
              <a:solidFill>
                <a:srgbClr val="FFFFFF"/>
              </a:solidFill>
              <a:round/>
              <a:headEnd/>
              <a:tailEnd/>
            </a:ln>
            <a:effectLst/>
          </p:spPr>
          <p:txBody>
            <a:bodyPr/>
            <a:lstStyle/>
            <a:p>
              <a:endParaRPr lang="en-US"/>
            </a:p>
          </p:txBody>
        </p:sp>
        <p:sp>
          <p:nvSpPr>
            <p:cNvPr id="147" name="Line 29"/>
            <p:cNvSpPr>
              <a:spLocks noChangeShapeType="1"/>
            </p:cNvSpPr>
            <p:nvPr>
              <p:custDataLst>
                <p:tags r:id="rId91"/>
              </p:custDataLst>
            </p:nvPr>
          </p:nvSpPr>
          <p:spPr bwMode="auto">
            <a:xfrm flipH="1">
              <a:off x="4128" y="2448"/>
              <a:ext cx="48" cy="48"/>
            </a:xfrm>
            <a:prstGeom prst="line">
              <a:avLst/>
            </a:prstGeom>
            <a:noFill/>
            <a:ln w="28575">
              <a:solidFill>
                <a:srgbClr val="FFFFFF"/>
              </a:solidFill>
              <a:round/>
              <a:headEnd/>
              <a:tailEnd/>
            </a:ln>
            <a:effectLst/>
          </p:spPr>
          <p:txBody>
            <a:bodyPr/>
            <a:lstStyle/>
            <a:p>
              <a:endParaRPr lang="en-US"/>
            </a:p>
          </p:txBody>
        </p:sp>
        <p:sp>
          <p:nvSpPr>
            <p:cNvPr id="148" name="Line 30"/>
            <p:cNvSpPr>
              <a:spLocks noChangeShapeType="1"/>
            </p:cNvSpPr>
            <p:nvPr>
              <p:custDataLst>
                <p:tags r:id="rId92"/>
              </p:custDataLst>
            </p:nvPr>
          </p:nvSpPr>
          <p:spPr bwMode="auto">
            <a:xfrm>
              <a:off x="4176" y="2448"/>
              <a:ext cx="0" cy="48"/>
            </a:xfrm>
            <a:prstGeom prst="line">
              <a:avLst/>
            </a:prstGeom>
            <a:noFill/>
            <a:ln w="28575">
              <a:solidFill>
                <a:srgbClr val="FFFFFF"/>
              </a:solidFill>
              <a:round/>
              <a:headEnd/>
              <a:tailEnd/>
            </a:ln>
            <a:effectLst/>
          </p:spPr>
          <p:txBody>
            <a:bodyPr/>
            <a:lstStyle/>
            <a:p>
              <a:endParaRPr lang="en-US"/>
            </a:p>
          </p:txBody>
        </p:sp>
      </p:grpSp>
      <p:grpSp>
        <p:nvGrpSpPr>
          <p:cNvPr id="149" name="Group 8"/>
          <p:cNvGrpSpPr>
            <a:grpSpLocks/>
          </p:cNvGrpSpPr>
          <p:nvPr>
            <p:custDataLst>
              <p:tags r:id="rId24"/>
            </p:custDataLst>
          </p:nvPr>
        </p:nvGrpSpPr>
        <p:grpSpPr bwMode="auto">
          <a:xfrm>
            <a:off x="3121479" y="2339918"/>
            <a:ext cx="508000" cy="716876"/>
            <a:chOff x="3696" y="991"/>
            <a:chExt cx="720" cy="1505"/>
          </a:xfrm>
        </p:grpSpPr>
        <p:sp>
          <p:nvSpPr>
            <p:cNvPr id="152" name="Oval 9"/>
            <p:cNvSpPr>
              <a:spLocks noChangeArrowheads="1"/>
            </p:cNvSpPr>
            <p:nvPr>
              <p:custDataLst>
                <p:tags r:id="rId49"/>
              </p:custDataLst>
            </p:nvPr>
          </p:nvSpPr>
          <p:spPr bwMode="auto">
            <a:xfrm>
              <a:off x="3984" y="1200"/>
              <a:ext cx="192" cy="240"/>
            </a:xfrm>
            <a:prstGeom prst="ellipse">
              <a:avLst/>
            </a:prstGeom>
            <a:noFill/>
            <a:ln w="9525">
              <a:solidFill>
                <a:srgbClr val="FFFFFF"/>
              </a:solidFill>
              <a:round/>
              <a:headEnd/>
              <a:tailEnd/>
            </a:ln>
            <a:effectLst/>
          </p:spPr>
          <p:txBody>
            <a:bodyPr wrap="none" anchor="ctr"/>
            <a:lstStyle/>
            <a:p>
              <a:endParaRPr lang="en-US"/>
            </a:p>
          </p:txBody>
        </p:sp>
        <p:sp>
          <p:nvSpPr>
            <p:cNvPr id="153" name="Line 10"/>
            <p:cNvSpPr>
              <a:spLocks noChangeShapeType="1"/>
            </p:cNvSpPr>
            <p:nvPr>
              <p:custDataLst>
                <p:tags r:id="rId50"/>
              </p:custDataLst>
            </p:nvPr>
          </p:nvSpPr>
          <p:spPr bwMode="auto">
            <a:xfrm>
              <a:off x="4080" y="1440"/>
              <a:ext cx="0" cy="432"/>
            </a:xfrm>
            <a:prstGeom prst="line">
              <a:avLst/>
            </a:prstGeom>
            <a:noFill/>
            <a:ln w="28575">
              <a:solidFill>
                <a:srgbClr val="FFFFFF"/>
              </a:solidFill>
              <a:round/>
              <a:headEnd/>
              <a:tailEnd/>
            </a:ln>
            <a:effectLst/>
          </p:spPr>
          <p:txBody>
            <a:bodyPr/>
            <a:lstStyle/>
            <a:p>
              <a:endParaRPr lang="en-US"/>
            </a:p>
          </p:txBody>
        </p:sp>
        <p:sp>
          <p:nvSpPr>
            <p:cNvPr id="154" name="AutoShape 11"/>
            <p:cNvSpPr>
              <a:spLocks noChangeArrowheads="1"/>
            </p:cNvSpPr>
            <p:nvPr>
              <p:custDataLst>
                <p:tags r:id="rId51"/>
              </p:custDataLst>
            </p:nvPr>
          </p:nvSpPr>
          <p:spPr bwMode="auto">
            <a:xfrm>
              <a:off x="3888" y="1872"/>
              <a:ext cx="384" cy="384"/>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155" name="Line 12"/>
            <p:cNvSpPr>
              <a:spLocks noChangeShapeType="1"/>
            </p:cNvSpPr>
            <p:nvPr>
              <p:custDataLst>
                <p:tags r:id="rId52"/>
              </p:custDataLst>
            </p:nvPr>
          </p:nvSpPr>
          <p:spPr bwMode="auto">
            <a:xfrm flipV="1">
              <a:off x="3792" y="1536"/>
              <a:ext cx="288" cy="192"/>
            </a:xfrm>
            <a:prstGeom prst="line">
              <a:avLst/>
            </a:prstGeom>
            <a:noFill/>
            <a:ln w="28575">
              <a:solidFill>
                <a:srgbClr val="FFFFFF"/>
              </a:solidFill>
              <a:round/>
              <a:headEnd/>
              <a:tailEnd/>
            </a:ln>
            <a:effectLst/>
          </p:spPr>
          <p:txBody>
            <a:bodyPr/>
            <a:lstStyle/>
            <a:p>
              <a:endParaRPr lang="en-US"/>
            </a:p>
          </p:txBody>
        </p:sp>
        <p:sp>
          <p:nvSpPr>
            <p:cNvPr id="160" name="Line 13"/>
            <p:cNvSpPr>
              <a:spLocks noChangeShapeType="1"/>
            </p:cNvSpPr>
            <p:nvPr>
              <p:custDataLst>
                <p:tags r:id="rId53"/>
              </p:custDataLst>
            </p:nvPr>
          </p:nvSpPr>
          <p:spPr bwMode="auto">
            <a:xfrm>
              <a:off x="4080" y="1536"/>
              <a:ext cx="240" cy="192"/>
            </a:xfrm>
            <a:prstGeom prst="line">
              <a:avLst/>
            </a:prstGeom>
            <a:noFill/>
            <a:ln w="28575">
              <a:solidFill>
                <a:srgbClr val="FFFFFF"/>
              </a:solidFill>
              <a:round/>
              <a:headEnd/>
              <a:tailEnd/>
            </a:ln>
            <a:effectLst/>
          </p:spPr>
          <p:txBody>
            <a:bodyPr/>
            <a:lstStyle/>
            <a:p>
              <a:endParaRPr lang="en-US"/>
            </a:p>
          </p:txBody>
        </p:sp>
        <p:sp>
          <p:nvSpPr>
            <p:cNvPr id="161" name="Line 14"/>
            <p:cNvSpPr>
              <a:spLocks noChangeShapeType="1"/>
            </p:cNvSpPr>
            <p:nvPr>
              <p:custDataLst>
                <p:tags r:id="rId54"/>
              </p:custDataLst>
            </p:nvPr>
          </p:nvSpPr>
          <p:spPr bwMode="auto">
            <a:xfrm>
              <a:off x="4320" y="1728"/>
              <a:ext cx="96" cy="0"/>
            </a:xfrm>
            <a:prstGeom prst="line">
              <a:avLst/>
            </a:prstGeom>
            <a:noFill/>
            <a:ln w="28575">
              <a:solidFill>
                <a:srgbClr val="FFFFFF"/>
              </a:solidFill>
              <a:round/>
              <a:headEnd/>
              <a:tailEnd/>
            </a:ln>
            <a:effectLst/>
          </p:spPr>
          <p:txBody>
            <a:bodyPr/>
            <a:lstStyle/>
            <a:p>
              <a:endParaRPr lang="en-US"/>
            </a:p>
          </p:txBody>
        </p:sp>
        <p:sp>
          <p:nvSpPr>
            <p:cNvPr id="172" name="Line 15"/>
            <p:cNvSpPr>
              <a:spLocks noChangeShapeType="1"/>
            </p:cNvSpPr>
            <p:nvPr>
              <p:custDataLst>
                <p:tags r:id="rId55"/>
              </p:custDataLst>
            </p:nvPr>
          </p:nvSpPr>
          <p:spPr bwMode="auto">
            <a:xfrm>
              <a:off x="4320" y="1728"/>
              <a:ext cx="96" cy="48"/>
            </a:xfrm>
            <a:prstGeom prst="line">
              <a:avLst/>
            </a:prstGeom>
            <a:noFill/>
            <a:ln w="28575">
              <a:solidFill>
                <a:srgbClr val="FFFFFF"/>
              </a:solidFill>
              <a:round/>
              <a:headEnd/>
              <a:tailEnd/>
            </a:ln>
            <a:effectLst/>
          </p:spPr>
          <p:txBody>
            <a:bodyPr/>
            <a:lstStyle/>
            <a:p>
              <a:endParaRPr lang="en-US"/>
            </a:p>
          </p:txBody>
        </p:sp>
        <p:sp>
          <p:nvSpPr>
            <p:cNvPr id="173" name="Line 16"/>
            <p:cNvSpPr>
              <a:spLocks noChangeShapeType="1"/>
            </p:cNvSpPr>
            <p:nvPr>
              <p:custDataLst>
                <p:tags r:id="rId56"/>
              </p:custDataLst>
            </p:nvPr>
          </p:nvSpPr>
          <p:spPr bwMode="auto">
            <a:xfrm>
              <a:off x="4320" y="1728"/>
              <a:ext cx="0" cy="96"/>
            </a:xfrm>
            <a:prstGeom prst="line">
              <a:avLst/>
            </a:prstGeom>
            <a:noFill/>
            <a:ln w="28575">
              <a:solidFill>
                <a:srgbClr val="FFFFFF"/>
              </a:solidFill>
              <a:round/>
              <a:headEnd/>
              <a:tailEnd/>
            </a:ln>
            <a:effectLst/>
          </p:spPr>
          <p:txBody>
            <a:bodyPr/>
            <a:lstStyle/>
            <a:p>
              <a:endParaRPr lang="en-US"/>
            </a:p>
          </p:txBody>
        </p:sp>
        <p:sp>
          <p:nvSpPr>
            <p:cNvPr id="174" name="Line 17"/>
            <p:cNvSpPr>
              <a:spLocks noChangeShapeType="1"/>
            </p:cNvSpPr>
            <p:nvPr>
              <p:custDataLst>
                <p:tags r:id="rId57"/>
              </p:custDataLst>
            </p:nvPr>
          </p:nvSpPr>
          <p:spPr bwMode="auto">
            <a:xfrm>
              <a:off x="3696" y="1728"/>
              <a:ext cx="96" cy="0"/>
            </a:xfrm>
            <a:prstGeom prst="line">
              <a:avLst/>
            </a:prstGeom>
            <a:noFill/>
            <a:ln w="28575">
              <a:solidFill>
                <a:srgbClr val="FFFFFF"/>
              </a:solidFill>
              <a:round/>
              <a:headEnd/>
              <a:tailEnd/>
            </a:ln>
            <a:effectLst/>
          </p:spPr>
          <p:txBody>
            <a:bodyPr/>
            <a:lstStyle/>
            <a:p>
              <a:endParaRPr lang="en-US"/>
            </a:p>
          </p:txBody>
        </p:sp>
        <p:sp>
          <p:nvSpPr>
            <p:cNvPr id="175" name="Line 18"/>
            <p:cNvSpPr>
              <a:spLocks noChangeShapeType="1"/>
            </p:cNvSpPr>
            <p:nvPr>
              <p:custDataLst>
                <p:tags r:id="rId58"/>
              </p:custDataLst>
            </p:nvPr>
          </p:nvSpPr>
          <p:spPr bwMode="auto">
            <a:xfrm>
              <a:off x="3792" y="1728"/>
              <a:ext cx="0" cy="96"/>
            </a:xfrm>
            <a:prstGeom prst="line">
              <a:avLst/>
            </a:prstGeom>
            <a:noFill/>
            <a:ln w="28575">
              <a:solidFill>
                <a:srgbClr val="FFFFFF"/>
              </a:solidFill>
              <a:round/>
              <a:headEnd/>
              <a:tailEnd/>
            </a:ln>
            <a:effectLst/>
          </p:spPr>
          <p:txBody>
            <a:bodyPr/>
            <a:lstStyle/>
            <a:p>
              <a:endParaRPr lang="en-US"/>
            </a:p>
          </p:txBody>
        </p:sp>
        <p:sp>
          <p:nvSpPr>
            <p:cNvPr id="176" name="Line 19"/>
            <p:cNvSpPr>
              <a:spLocks noChangeShapeType="1"/>
            </p:cNvSpPr>
            <p:nvPr>
              <p:custDataLst>
                <p:tags r:id="rId59"/>
              </p:custDataLst>
            </p:nvPr>
          </p:nvSpPr>
          <p:spPr bwMode="auto">
            <a:xfrm flipH="1">
              <a:off x="3696" y="1728"/>
              <a:ext cx="96" cy="48"/>
            </a:xfrm>
            <a:prstGeom prst="line">
              <a:avLst/>
            </a:prstGeom>
            <a:noFill/>
            <a:ln w="28575">
              <a:solidFill>
                <a:srgbClr val="FFFFFF"/>
              </a:solidFill>
              <a:round/>
              <a:headEnd/>
              <a:tailEnd/>
            </a:ln>
            <a:effectLst/>
          </p:spPr>
          <p:txBody>
            <a:bodyPr/>
            <a:lstStyle/>
            <a:p>
              <a:endParaRPr lang="en-US"/>
            </a:p>
          </p:txBody>
        </p:sp>
        <p:sp>
          <p:nvSpPr>
            <p:cNvPr id="185" name="Freeform 20"/>
            <p:cNvSpPr>
              <a:spLocks/>
            </p:cNvSpPr>
            <p:nvPr>
              <p:custDataLst>
                <p:tags r:id="rId60"/>
              </p:custDataLst>
            </p:nvPr>
          </p:nvSpPr>
          <p:spPr bwMode="auto">
            <a:xfrm>
              <a:off x="4176" y="1275"/>
              <a:ext cx="177" cy="94"/>
            </a:xfrm>
            <a:custGeom>
              <a:avLst/>
              <a:gdLst/>
              <a:ahLst/>
              <a:cxnLst>
                <a:cxn ang="0">
                  <a:pos x="0" y="21"/>
                </a:cxn>
                <a:cxn ang="0">
                  <a:pos x="35" y="94"/>
                </a:cxn>
                <a:cxn ang="0">
                  <a:pos x="45" y="0"/>
                </a:cxn>
                <a:cxn ang="0">
                  <a:pos x="92" y="75"/>
                </a:cxn>
                <a:cxn ang="0">
                  <a:pos x="120" y="0"/>
                </a:cxn>
                <a:cxn ang="0">
                  <a:pos x="177" y="66"/>
                </a:cxn>
              </a:cxnLst>
              <a:rect l="0" t="0" r="r" b="b"/>
              <a:pathLst>
                <a:path w="177" h="94">
                  <a:moveTo>
                    <a:pt x="0" y="21"/>
                  </a:moveTo>
                  <a:lnTo>
                    <a:pt x="35" y="94"/>
                  </a:lnTo>
                  <a:lnTo>
                    <a:pt x="45" y="0"/>
                  </a:lnTo>
                  <a:lnTo>
                    <a:pt x="92" y="75"/>
                  </a:lnTo>
                  <a:lnTo>
                    <a:pt x="120" y="0"/>
                  </a:lnTo>
                  <a:lnTo>
                    <a:pt x="177" y="66"/>
                  </a:lnTo>
                </a:path>
              </a:pathLst>
            </a:custGeom>
            <a:noFill/>
            <a:ln w="28575" cmpd="sng">
              <a:solidFill>
                <a:srgbClr val="FFFF00"/>
              </a:solidFill>
              <a:round/>
              <a:headEnd type="none" w="med" len="med"/>
              <a:tailEnd type="none" w="med" len="med"/>
            </a:ln>
            <a:effectLst/>
          </p:spPr>
          <p:txBody>
            <a:bodyPr/>
            <a:lstStyle/>
            <a:p>
              <a:endParaRPr lang="en-US"/>
            </a:p>
          </p:txBody>
        </p:sp>
        <p:sp>
          <p:nvSpPr>
            <p:cNvPr id="186" name="Freeform 21"/>
            <p:cNvSpPr>
              <a:spLocks/>
            </p:cNvSpPr>
            <p:nvPr>
              <p:custDataLst>
                <p:tags r:id="rId61"/>
              </p:custDataLst>
            </p:nvPr>
          </p:nvSpPr>
          <p:spPr bwMode="auto">
            <a:xfrm>
              <a:off x="4128" y="1114"/>
              <a:ext cx="197" cy="104"/>
            </a:xfrm>
            <a:custGeom>
              <a:avLst/>
              <a:gdLst/>
              <a:ahLst/>
              <a:cxnLst>
                <a:cxn ang="0">
                  <a:pos x="0" y="86"/>
                </a:cxn>
                <a:cxn ang="0">
                  <a:pos x="36" y="10"/>
                </a:cxn>
                <a:cxn ang="0">
                  <a:pos x="55" y="104"/>
                </a:cxn>
                <a:cxn ang="0">
                  <a:pos x="102" y="0"/>
                </a:cxn>
                <a:cxn ang="0">
                  <a:pos x="131" y="104"/>
                </a:cxn>
                <a:cxn ang="0">
                  <a:pos x="197" y="76"/>
                </a:cxn>
              </a:cxnLst>
              <a:rect l="0" t="0" r="r" b="b"/>
              <a:pathLst>
                <a:path w="197" h="104">
                  <a:moveTo>
                    <a:pt x="0" y="86"/>
                  </a:moveTo>
                  <a:lnTo>
                    <a:pt x="36" y="10"/>
                  </a:lnTo>
                  <a:lnTo>
                    <a:pt x="55" y="104"/>
                  </a:lnTo>
                  <a:lnTo>
                    <a:pt x="102" y="0"/>
                  </a:lnTo>
                  <a:lnTo>
                    <a:pt x="131" y="104"/>
                  </a:lnTo>
                  <a:lnTo>
                    <a:pt x="197" y="76"/>
                  </a:lnTo>
                </a:path>
              </a:pathLst>
            </a:custGeom>
            <a:noFill/>
            <a:ln w="28575" cmpd="sng">
              <a:solidFill>
                <a:srgbClr val="FFFF00"/>
              </a:solidFill>
              <a:round/>
              <a:headEnd type="none" w="med" len="med"/>
              <a:tailEnd type="none" w="med" len="med"/>
            </a:ln>
            <a:effectLst/>
          </p:spPr>
          <p:txBody>
            <a:bodyPr/>
            <a:lstStyle/>
            <a:p>
              <a:endParaRPr lang="en-US"/>
            </a:p>
          </p:txBody>
        </p:sp>
        <p:sp>
          <p:nvSpPr>
            <p:cNvPr id="187" name="Freeform 22"/>
            <p:cNvSpPr>
              <a:spLocks/>
            </p:cNvSpPr>
            <p:nvPr>
              <p:custDataLst>
                <p:tags r:id="rId62"/>
              </p:custDataLst>
            </p:nvPr>
          </p:nvSpPr>
          <p:spPr bwMode="auto">
            <a:xfrm>
              <a:off x="3796" y="1294"/>
              <a:ext cx="188" cy="113"/>
            </a:xfrm>
            <a:custGeom>
              <a:avLst/>
              <a:gdLst/>
              <a:ahLst/>
              <a:cxnLst>
                <a:cxn ang="0">
                  <a:pos x="0" y="56"/>
                </a:cxn>
                <a:cxn ang="0">
                  <a:pos x="66" y="0"/>
                </a:cxn>
                <a:cxn ang="0">
                  <a:pos x="85" y="113"/>
                </a:cxn>
                <a:cxn ang="0">
                  <a:pos x="123" y="0"/>
                </a:cxn>
                <a:cxn ang="0">
                  <a:pos x="151" y="104"/>
                </a:cxn>
                <a:cxn ang="0">
                  <a:pos x="188" y="2"/>
                </a:cxn>
              </a:cxnLst>
              <a:rect l="0" t="0" r="r" b="b"/>
              <a:pathLst>
                <a:path w="188" h="113">
                  <a:moveTo>
                    <a:pt x="0" y="56"/>
                  </a:moveTo>
                  <a:lnTo>
                    <a:pt x="66" y="0"/>
                  </a:lnTo>
                  <a:lnTo>
                    <a:pt x="85" y="113"/>
                  </a:lnTo>
                  <a:lnTo>
                    <a:pt x="123" y="0"/>
                  </a:lnTo>
                  <a:lnTo>
                    <a:pt x="151" y="104"/>
                  </a:lnTo>
                  <a:lnTo>
                    <a:pt x="188" y="2"/>
                  </a:lnTo>
                </a:path>
              </a:pathLst>
            </a:custGeom>
            <a:noFill/>
            <a:ln w="28575" cmpd="sng">
              <a:solidFill>
                <a:srgbClr val="FFFF00"/>
              </a:solidFill>
              <a:round/>
              <a:headEnd type="none" w="med" len="med"/>
              <a:tailEnd type="none" w="med" len="med"/>
            </a:ln>
            <a:effectLst/>
          </p:spPr>
          <p:txBody>
            <a:bodyPr/>
            <a:lstStyle/>
            <a:p>
              <a:endParaRPr lang="en-US"/>
            </a:p>
          </p:txBody>
        </p:sp>
        <p:sp>
          <p:nvSpPr>
            <p:cNvPr id="188" name="Freeform 23"/>
            <p:cNvSpPr>
              <a:spLocks/>
            </p:cNvSpPr>
            <p:nvPr>
              <p:custDataLst>
                <p:tags r:id="rId63"/>
              </p:custDataLst>
            </p:nvPr>
          </p:nvSpPr>
          <p:spPr bwMode="auto">
            <a:xfrm>
              <a:off x="3843" y="1143"/>
              <a:ext cx="180" cy="94"/>
            </a:xfrm>
            <a:custGeom>
              <a:avLst/>
              <a:gdLst/>
              <a:ahLst/>
              <a:cxnLst>
                <a:cxn ang="0">
                  <a:pos x="0" y="28"/>
                </a:cxn>
                <a:cxn ang="0">
                  <a:pos x="66" y="66"/>
                </a:cxn>
                <a:cxn ang="0">
                  <a:pos x="104" y="0"/>
                </a:cxn>
                <a:cxn ang="0">
                  <a:pos x="113" y="75"/>
                </a:cxn>
                <a:cxn ang="0">
                  <a:pos x="161" y="18"/>
                </a:cxn>
                <a:cxn ang="0">
                  <a:pos x="180" y="94"/>
                </a:cxn>
              </a:cxnLst>
              <a:rect l="0" t="0" r="r" b="b"/>
              <a:pathLst>
                <a:path w="180" h="94">
                  <a:moveTo>
                    <a:pt x="0" y="28"/>
                  </a:moveTo>
                  <a:lnTo>
                    <a:pt x="66" y="66"/>
                  </a:lnTo>
                  <a:lnTo>
                    <a:pt x="104" y="0"/>
                  </a:lnTo>
                  <a:lnTo>
                    <a:pt x="113" y="75"/>
                  </a:lnTo>
                  <a:lnTo>
                    <a:pt x="161" y="18"/>
                  </a:lnTo>
                  <a:lnTo>
                    <a:pt x="180" y="94"/>
                  </a:lnTo>
                </a:path>
              </a:pathLst>
            </a:custGeom>
            <a:noFill/>
            <a:ln w="28575" cmpd="sng">
              <a:solidFill>
                <a:srgbClr val="FFFF00"/>
              </a:solidFill>
              <a:round/>
              <a:headEnd type="none" w="med" len="med"/>
              <a:tailEnd type="none" w="med" len="med"/>
            </a:ln>
            <a:effectLst/>
          </p:spPr>
          <p:txBody>
            <a:bodyPr/>
            <a:lstStyle/>
            <a:p>
              <a:endParaRPr lang="en-US"/>
            </a:p>
          </p:txBody>
        </p:sp>
        <p:sp>
          <p:nvSpPr>
            <p:cNvPr id="189" name="Freeform 24"/>
            <p:cNvSpPr>
              <a:spLocks/>
            </p:cNvSpPr>
            <p:nvPr>
              <p:custDataLst>
                <p:tags r:id="rId64"/>
              </p:custDataLst>
            </p:nvPr>
          </p:nvSpPr>
          <p:spPr bwMode="auto">
            <a:xfrm>
              <a:off x="4023" y="991"/>
              <a:ext cx="75" cy="199"/>
            </a:xfrm>
            <a:custGeom>
              <a:avLst/>
              <a:gdLst/>
              <a:ahLst/>
              <a:cxnLst>
                <a:cxn ang="0">
                  <a:pos x="47" y="199"/>
                </a:cxn>
                <a:cxn ang="0">
                  <a:pos x="0" y="133"/>
                </a:cxn>
                <a:cxn ang="0">
                  <a:pos x="75" y="123"/>
                </a:cxn>
                <a:cxn ang="0">
                  <a:pos x="0" y="76"/>
                </a:cxn>
                <a:cxn ang="0">
                  <a:pos x="75" y="57"/>
                </a:cxn>
                <a:cxn ang="0">
                  <a:pos x="9" y="0"/>
                </a:cxn>
              </a:cxnLst>
              <a:rect l="0" t="0" r="r" b="b"/>
              <a:pathLst>
                <a:path w="75" h="199">
                  <a:moveTo>
                    <a:pt x="47" y="199"/>
                  </a:moveTo>
                  <a:lnTo>
                    <a:pt x="0" y="133"/>
                  </a:lnTo>
                  <a:lnTo>
                    <a:pt x="75" y="123"/>
                  </a:lnTo>
                  <a:lnTo>
                    <a:pt x="0" y="76"/>
                  </a:lnTo>
                  <a:lnTo>
                    <a:pt x="75" y="57"/>
                  </a:lnTo>
                  <a:lnTo>
                    <a:pt x="9" y="0"/>
                  </a:lnTo>
                </a:path>
              </a:pathLst>
            </a:custGeom>
            <a:noFill/>
            <a:ln w="28575" cmpd="sng">
              <a:solidFill>
                <a:srgbClr val="FFFF00"/>
              </a:solidFill>
              <a:round/>
              <a:headEnd type="none" w="med" len="med"/>
              <a:tailEnd type="none" w="med" len="med"/>
            </a:ln>
            <a:effectLst/>
          </p:spPr>
          <p:txBody>
            <a:bodyPr/>
            <a:lstStyle/>
            <a:p>
              <a:endParaRPr lang="en-US"/>
            </a:p>
          </p:txBody>
        </p:sp>
        <p:sp>
          <p:nvSpPr>
            <p:cNvPr id="190" name="Line 25"/>
            <p:cNvSpPr>
              <a:spLocks noChangeShapeType="1"/>
            </p:cNvSpPr>
            <p:nvPr>
              <p:custDataLst>
                <p:tags r:id="rId65"/>
              </p:custDataLst>
            </p:nvPr>
          </p:nvSpPr>
          <p:spPr bwMode="auto">
            <a:xfrm>
              <a:off x="3984" y="2256"/>
              <a:ext cx="0" cy="192"/>
            </a:xfrm>
            <a:prstGeom prst="line">
              <a:avLst/>
            </a:prstGeom>
            <a:noFill/>
            <a:ln w="28575">
              <a:solidFill>
                <a:srgbClr val="FFFFFF"/>
              </a:solidFill>
              <a:round/>
              <a:headEnd/>
              <a:tailEnd/>
            </a:ln>
            <a:effectLst/>
          </p:spPr>
          <p:txBody>
            <a:bodyPr/>
            <a:lstStyle/>
            <a:p>
              <a:endParaRPr lang="en-US"/>
            </a:p>
          </p:txBody>
        </p:sp>
        <p:sp>
          <p:nvSpPr>
            <p:cNvPr id="191" name="Line 26"/>
            <p:cNvSpPr>
              <a:spLocks noChangeShapeType="1"/>
            </p:cNvSpPr>
            <p:nvPr>
              <p:custDataLst>
                <p:tags r:id="rId66"/>
              </p:custDataLst>
            </p:nvPr>
          </p:nvSpPr>
          <p:spPr bwMode="auto">
            <a:xfrm flipH="1">
              <a:off x="3936" y="2448"/>
              <a:ext cx="48" cy="48"/>
            </a:xfrm>
            <a:prstGeom prst="line">
              <a:avLst/>
            </a:prstGeom>
            <a:noFill/>
            <a:ln w="28575">
              <a:solidFill>
                <a:srgbClr val="FFFFFF"/>
              </a:solidFill>
              <a:round/>
              <a:headEnd/>
              <a:tailEnd/>
            </a:ln>
            <a:effectLst/>
          </p:spPr>
          <p:txBody>
            <a:bodyPr/>
            <a:lstStyle/>
            <a:p>
              <a:endParaRPr lang="en-US"/>
            </a:p>
          </p:txBody>
        </p:sp>
        <p:sp>
          <p:nvSpPr>
            <p:cNvPr id="192" name="Line 27"/>
            <p:cNvSpPr>
              <a:spLocks noChangeShapeType="1"/>
            </p:cNvSpPr>
            <p:nvPr>
              <p:custDataLst>
                <p:tags r:id="rId67"/>
              </p:custDataLst>
            </p:nvPr>
          </p:nvSpPr>
          <p:spPr bwMode="auto">
            <a:xfrm>
              <a:off x="3984" y="2448"/>
              <a:ext cx="0" cy="48"/>
            </a:xfrm>
            <a:prstGeom prst="line">
              <a:avLst/>
            </a:prstGeom>
            <a:noFill/>
            <a:ln w="28575">
              <a:solidFill>
                <a:srgbClr val="FFFFFF"/>
              </a:solidFill>
              <a:round/>
              <a:headEnd/>
              <a:tailEnd/>
            </a:ln>
            <a:effectLst/>
          </p:spPr>
          <p:txBody>
            <a:bodyPr/>
            <a:lstStyle/>
            <a:p>
              <a:endParaRPr lang="en-US"/>
            </a:p>
          </p:txBody>
        </p:sp>
        <p:sp>
          <p:nvSpPr>
            <p:cNvPr id="193" name="Line 28"/>
            <p:cNvSpPr>
              <a:spLocks noChangeShapeType="1"/>
            </p:cNvSpPr>
            <p:nvPr>
              <p:custDataLst>
                <p:tags r:id="rId68"/>
              </p:custDataLst>
            </p:nvPr>
          </p:nvSpPr>
          <p:spPr bwMode="auto">
            <a:xfrm>
              <a:off x="4176" y="2256"/>
              <a:ext cx="0" cy="192"/>
            </a:xfrm>
            <a:prstGeom prst="line">
              <a:avLst/>
            </a:prstGeom>
            <a:noFill/>
            <a:ln w="28575">
              <a:solidFill>
                <a:srgbClr val="FFFFFF"/>
              </a:solidFill>
              <a:round/>
              <a:headEnd/>
              <a:tailEnd/>
            </a:ln>
            <a:effectLst/>
          </p:spPr>
          <p:txBody>
            <a:bodyPr/>
            <a:lstStyle/>
            <a:p>
              <a:endParaRPr lang="en-US"/>
            </a:p>
          </p:txBody>
        </p:sp>
        <p:sp>
          <p:nvSpPr>
            <p:cNvPr id="194" name="Line 29"/>
            <p:cNvSpPr>
              <a:spLocks noChangeShapeType="1"/>
            </p:cNvSpPr>
            <p:nvPr>
              <p:custDataLst>
                <p:tags r:id="rId69"/>
              </p:custDataLst>
            </p:nvPr>
          </p:nvSpPr>
          <p:spPr bwMode="auto">
            <a:xfrm flipH="1">
              <a:off x="4128" y="2448"/>
              <a:ext cx="48" cy="48"/>
            </a:xfrm>
            <a:prstGeom prst="line">
              <a:avLst/>
            </a:prstGeom>
            <a:noFill/>
            <a:ln w="28575">
              <a:solidFill>
                <a:srgbClr val="FFFFFF"/>
              </a:solidFill>
              <a:round/>
              <a:headEnd/>
              <a:tailEnd/>
            </a:ln>
            <a:effectLst/>
          </p:spPr>
          <p:txBody>
            <a:bodyPr/>
            <a:lstStyle/>
            <a:p>
              <a:endParaRPr lang="en-US"/>
            </a:p>
          </p:txBody>
        </p:sp>
        <p:sp>
          <p:nvSpPr>
            <p:cNvPr id="195" name="Line 30"/>
            <p:cNvSpPr>
              <a:spLocks noChangeShapeType="1"/>
            </p:cNvSpPr>
            <p:nvPr>
              <p:custDataLst>
                <p:tags r:id="rId70"/>
              </p:custDataLst>
            </p:nvPr>
          </p:nvSpPr>
          <p:spPr bwMode="auto">
            <a:xfrm>
              <a:off x="4176" y="2448"/>
              <a:ext cx="0" cy="48"/>
            </a:xfrm>
            <a:prstGeom prst="line">
              <a:avLst/>
            </a:prstGeom>
            <a:noFill/>
            <a:ln w="28575">
              <a:solidFill>
                <a:srgbClr val="FFFFFF"/>
              </a:solidFill>
              <a:round/>
              <a:headEnd/>
              <a:tailEnd/>
            </a:ln>
            <a:effectLst/>
          </p:spPr>
          <p:txBody>
            <a:bodyPr/>
            <a:lstStyle/>
            <a:p>
              <a:endParaRPr lang="en-US"/>
            </a:p>
          </p:txBody>
        </p:sp>
      </p:grpSp>
      <p:grpSp>
        <p:nvGrpSpPr>
          <p:cNvPr id="196" name="Group 8"/>
          <p:cNvGrpSpPr>
            <a:grpSpLocks/>
          </p:cNvGrpSpPr>
          <p:nvPr>
            <p:custDataLst>
              <p:tags r:id="rId25"/>
            </p:custDataLst>
          </p:nvPr>
        </p:nvGrpSpPr>
        <p:grpSpPr bwMode="auto">
          <a:xfrm>
            <a:off x="1741413" y="2366636"/>
            <a:ext cx="508000" cy="716876"/>
            <a:chOff x="3696" y="991"/>
            <a:chExt cx="720" cy="1505"/>
          </a:xfrm>
        </p:grpSpPr>
        <p:sp>
          <p:nvSpPr>
            <p:cNvPr id="197" name="Oval 9"/>
            <p:cNvSpPr>
              <a:spLocks noChangeArrowheads="1"/>
            </p:cNvSpPr>
            <p:nvPr>
              <p:custDataLst>
                <p:tags r:id="rId27"/>
              </p:custDataLst>
            </p:nvPr>
          </p:nvSpPr>
          <p:spPr bwMode="auto">
            <a:xfrm>
              <a:off x="3984" y="1200"/>
              <a:ext cx="192" cy="240"/>
            </a:xfrm>
            <a:prstGeom prst="ellipse">
              <a:avLst/>
            </a:prstGeom>
            <a:noFill/>
            <a:ln w="9525">
              <a:solidFill>
                <a:srgbClr val="FFFFFF"/>
              </a:solidFill>
              <a:round/>
              <a:headEnd/>
              <a:tailEnd/>
            </a:ln>
            <a:effectLst/>
          </p:spPr>
          <p:txBody>
            <a:bodyPr wrap="none" anchor="ctr"/>
            <a:lstStyle/>
            <a:p>
              <a:endParaRPr lang="en-US"/>
            </a:p>
          </p:txBody>
        </p:sp>
        <p:sp>
          <p:nvSpPr>
            <p:cNvPr id="198" name="Line 10"/>
            <p:cNvSpPr>
              <a:spLocks noChangeShapeType="1"/>
            </p:cNvSpPr>
            <p:nvPr>
              <p:custDataLst>
                <p:tags r:id="rId28"/>
              </p:custDataLst>
            </p:nvPr>
          </p:nvSpPr>
          <p:spPr bwMode="auto">
            <a:xfrm>
              <a:off x="4080" y="1440"/>
              <a:ext cx="0" cy="432"/>
            </a:xfrm>
            <a:prstGeom prst="line">
              <a:avLst/>
            </a:prstGeom>
            <a:noFill/>
            <a:ln w="28575">
              <a:solidFill>
                <a:srgbClr val="FFFFFF"/>
              </a:solidFill>
              <a:round/>
              <a:headEnd/>
              <a:tailEnd/>
            </a:ln>
            <a:effectLst/>
          </p:spPr>
          <p:txBody>
            <a:bodyPr/>
            <a:lstStyle/>
            <a:p>
              <a:endParaRPr lang="en-US"/>
            </a:p>
          </p:txBody>
        </p:sp>
        <p:sp>
          <p:nvSpPr>
            <p:cNvPr id="199" name="AutoShape 11"/>
            <p:cNvSpPr>
              <a:spLocks noChangeArrowheads="1"/>
            </p:cNvSpPr>
            <p:nvPr>
              <p:custDataLst>
                <p:tags r:id="rId29"/>
              </p:custDataLst>
            </p:nvPr>
          </p:nvSpPr>
          <p:spPr bwMode="auto">
            <a:xfrm>
              <a:off x="3888" y="1872"/>
              <a:ext cx="384" cy="384"/>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200" name="Line 12"/>
            <p:cNvSpPr>
              <a:spLocks noChangeShapeType="1"/>
            </p:cNvSpPr>
            <p:nvPr>
              <p:custDataLst>
                <p:tags r:id="rId30"/>
              </p:custDataLst>
            </p:nvPr>
          </p:nvSpPr>
          <p:spPr bwMode="auto">
            <a:xfrm flipV="1">
              <a:off x="3792" y="1536"/>
              <a:ext cx="288" cy="192"/>
            </a:xfrm>
            <a:prstGeom prst="line">
              <a:avLst/>
            </a:prstGeom>
            <a:noFill/>
            <a:ln w="28575">
              <a:solidFill>
                <a:srgbClr val="FFFFFF"/>
              </a:solidFill>
              <a:round/>
              <a:headEnd/>
              <a:tailEnd/>
            </a:ln>
            <a:effectLst/>
          </p:spPr>
          <p:txBody>
            <a:bodyPr/>
            <a:lstStyle/>
            <a:p>
              <a:endParaRPr lang="en-US"/>
            </a:p>
          </p:txBody>
        </p:sp>
        <p:sp>
          <p:nvSpPr>
            <p:cNvPr id="201" name="Line 13"/>
            <p:cNvSpPr>
              <a:spLocks noChangeShapeType="1"/>
            </p:cNvSpPr>
            <p:nvPr>
              <p:custDataLst>
                <p:tags r:id="rId31"/>
              </p:custDataLst>
            </p:nvPr>
          </p:nvSpPr>
          <p:spPr bwMode="auto">
            <a:xfrm>
              <a:off x="4080" y="1536"/>
              <a:ext cx="240" cy="192"/>
            </a:xfrm>
            <a:prstGeom prst="line">
              <a:avLst/>
            </a:prstGeom>
            <a:noFill/>
            <a:ln w="28575">
              <a:solidFill>
                <a:srgbClr val="FFFFFF"/>
              </a:solidFill>
              <a:round/>
              <a:headEnd/>
              <a:tailEnd/>
            </a:ln>
            <a:effectLst/>
          </p:spPr>
          <p:txBody>
            <a:bodyPr/>
            <a:lstStyle/>
            <a:p>
              <a:endParaRPr lang="en-US"/>
            </a:p>
          </p:txBody>
        </p:sp>
        <p:sp>
          <p:nvSpPr>
            <p:cNvPr id="202" name="Line 14"/>
            <p:cNvSpPr>
              <a:spLocks noChangeShapeType="1"/>
            </p:cNvSpPr>
            <p:nvPr>
              <p:custDataLst>
                <p:tags r:id="rId32"/>
              </p:custDataLst>
            </p:nvPr>
          </p:nvSpPr>
          <p:spPr bwMode="auto">
            <a:xfrm>
              <a:off x="4320" y="1728"/>
              <a:ext cx="96" cy="0"/>
            </a:xfrm>
            <a:prstGeom prst="line">
              <a:avLst/>
            </a:prstGeom>
            <a:noFill/>
            <a:ln w="28575">
              <a:solidFill>
                <a:srgbClr val="FFFFFF"/>
              </a:solidFill>
              <a:round/>
              <a:headEnd/>
              <a:tailEnd/>
            </a:ln>
            <a:effectLst/>
          </p:spPr>
          <p:txBody>
            <a:bodyPr/>
            <a:lstStyle/>
            <a:p>
              <a:endParaRPr lang="en-US"/>
            </a:p>
          </p:txBody>
        </p:sp>
        <p:sp>
          <p:nvSpPr>
            <p:cNvPr id="203" name="Line 15"/>
            <p:cNvSpPr>
              <a:spLocks noChangeShapeType="1"/>
            </p:cNvSpPr>
            <p:nvPr>
              <p:custDataLst>
                <p:tags r:id="rId33"/>
              </p:custDataLst>
            </p:nvPr>
          </p:nvSpPr>
          <p:spPr bwMode="auto">
            <a:xfrm>
              <a:off x="4320" y="1728"/>
              <a:ext cx="96" cy="48"/>
            </a:xfrm>
            <a:prstGeom prst="line">
              <a:avLst/>
            </a:prstGeom>
            <a:noFill/>
            <a:ln w="28575">
              <a:solidFill>
                <a:srgbClr val="FFFFFF"/>
              </a:solidFill>
              <a:round/>
              <a:headEnd/>
              <a:tailEnd/>
            </a:ln>
            <a:effectLst/>
          </p:spPr>
          <p:txBody>
            <a:bodyPr/>
            <a:lstStyle/>
            <a:p>
              <a:endParaRPr lang="en-US"/>
            </a:p>
          </p:txBody>
        </p:sp>
        <p:sp>
          <p:nvSpPr>
            <p:cNvPr id="204" name="Line 16"/>
            <p:cNvSpPr>
              <a:spLocks noChangeShapeType="1"/>
            </p:cNvSpPr>
            <p:nvPr>
              <p:custDataLst>
                <p:tags r:id="rId34"/>
              </p:custDataLst>
            </p:nvPr>
          </p:nvSpPr>
          <p:spPr bwMode="auto">
            <a:xfrm>
              <a:off x="4320" y="1728"/>
              <a:ext cx="0" cy="96"/>
            </a:xfrm>
            <a:prstGeom prst="line">
              <a:avLst/>
            </a:prstGeom>
            <a:noFill/>
            <a:ln w="28575">
              <a:solidFill>
                <a:srgbClr val="FFFFFF"/>
              </a:solidFill>
              <a:round/>
              <a:headEnd/>
              <a:tailEnd/>
            </a:ln>
            <a:effectLst/>
          </p:spPr>
          <p:txBody>
            <a:bodyPr/>
            <a:lstStyle/>
            <a:p>
              <a:endParaRPr lang="en-US"/>
            </a:p>
          </p:txBody>
        </p:sp>
        <p:sp>
          <p:nvSpPr>
            <p:cNvPr id="205" name="Line 17"/>
            <p:cNvSpPr>
              <a:spLocks noChangeShapeType="1"/>
            </p:cNvSpPr>
            <p:nvPr>
              <p:custDataLst>
                <p:tags r:id="rId35"/>
              </p:custDataLst>
            </p:nvPr>
          </p:nvSpPr>
          <p:spPr bwMode="auto">
            <a:xfrm>
              <a:off x="3696" y="1728"/>
              <a:ext cx="96" cy="0"/>
            </a:xfrm>
            <a:prstGeom prst="line">
              <a:avLst/>
            </a:prstGeom>
            <a:noFill/>
            <a:ln w="28575">
              <a:solidFill>
                <a:srgbClr val="FFFFFF"/>
              </a:solidFill>
              <a:round/>
              <a:headEnd/>
              <a:tailEnd/>
            </a:ln>
            <a:effectLst/>
          </p:spPr>
          <p:txBody>
            <a:bodyPr/>
            <a:lstStyle/>
            <a:p>
              <a:endParaRPr lang="en-US"/>
            </a:p>
          </p:txBody>
        </p:sp>
        <p:sp>
          <p:nvSpPr>
            <p:cNvPr id="206" name="Line 18"/>
            <p:cNvSpPr>
              <a:spLocks noChangeShapeType="1"/>
            </p:cNvSpPr>
            <p:nvPr>
              <p:custDataLst>
                <p:tags r:id="rId36"/>
              </p:custDataLst>
            </p:nvPr>
          </p:nvSpPr>
          <p:spPr bwMode="auto">
            <a:xfrm>
              <a:off x="3792" y="1728"/>
              <a:ext cx="0" cy="96"/>
            </a:xfrm>
            <a:prstGeom prst="line">
              <a:avLst/>
            </a:prstGeom>
            <a:noFill/>
            <a:ln w="28575">
              <a:solidFill>
                <a:srgbClr val="FFFFFF"/>
              </a:solidFill>
              <a:round/>
              <a:headEnd/>
              <a:tailEnd/>
            </a:ln>
            <a:effectLst/>
          </p:spPr>
          <p:txBody>
            <a:bodyPr/>
            <a:lstStyle/>
            <a:p>
              <a:endParaRPr lang="en-US"/>
            </a:p>
          </p:txBody>
        </p:sp>
        <p:sp>
          <p:nvSpPr>
            <p:cNvPr id="207" name="Line 19"/>
            <p:cNvSpPr>
              <a:spLocks noChangeShapeType="1"/>
            </p:cNvSpPr>
            <p:nvPr>
              <p:custDataLst>
                <p:tags r:id="rId37"/>
              </p:custDataLst>
            </p:nvPr>
          </p:nvSpPr>
          <p:spPr bwMode="auto">
            <a:xfrm flipH="1">
              <a:off x="3696" y="1728"/>
              <a:ext cx="96" cy="48"/>
            </a:xfrm>
            <a:prstGeom prst="line">
              <a:avLst/>
            </a:prstGeom>
            <a:noFill/>
            <a:ln w="28575">
              <a:solidFill>
                <a:srgbClr val="FFFFFF"/>
              </a:solidFill>
              <a:round/>
              <a:headEnd/>
              <a:tailEnd/>
            </a:ln>
            <a:effectLst/>
          </p:spPr>
          <p:txBody>
            <a:bodyPr/>
            <a:lstStyle/>
            <a:p>
              <a:endParaRPr lang="en-US"/>
            </a:p>
          </p:txBody>
        </p:sp>
        <p:sp>
          <p:nvSpPr>
            <p:cNvPr id="208" name="Freeform 20"/>
            <p:cNvSpPr>
              <a:spLocks/>
            </p:cNvSpPr>
            <p:nvPr>
              <p:custDataLst>
                <p:tags r:id="rId38"/>
              </p:custDataLst>
            </p:nvPr>
          </p:nvSpPr>
          <p:spPr bwMode="auto">
            <a:xfrm>
              <a:off x="4176" y="1275"/>
              <a:ext cx="177" cy="94"/>
            </a:xfrm>
            <a:custGeom>
              <a:avLst/>
              <a:gdLst/>
              <a:ahLst/>
              <a:cxnLst>
                <a:cxn ang="0">
                  <a:pos x="0" y="21"/>
                </a:cxn>
                <a:cxn ang="0">
                  <a:pos x="35" y="94"/>
                </a:cxn>
                <a:cxn ang="0">
                  <a:pos x="45" y="0"/>
                </a:cxn>
                <a:cxn ang="0">
                  <a:pos x="92" y="75"/>
                </a:cxn>
                <a:cxn ang="0">
                  <a:pos x="120" y="0"/>
                </a:cxn>
                <a:cxn ang="0">
                  <a:pos x="177" y="66"/>
                </a:cxn>
              </a:cxnLst>
              <a:rect l="0" t="0" r="r" b="b"/>
              <a:pathLst>
                <a:path w="177" h="94">
                  <a:moveTo>
                    <a:pt x="0" y="21"/>
                  </a:moveTo>
                  <a:lnTo>
                    <a:pt x="35" y="94"/>
                  </a:lnTo>
                  <a:lnTo>
                    <a:pt x="45" y="0"/>
                  </a:lnTo>
                  <a:lnTo>
                    <a:pt x="92" y="75"/>
                  </a:lnTo>
                  <a:lnTo>
                    <a:pt x="120" y="0"/>
                  </a:lnTo>
                  <a:lnTo>
                    <a:pt x="177" y="66"/>
                  </a:lnTo>
                </a:path>
              </a:pathLst>
            </a:custGeom>
            <a:noFill/>
            <a:ln w="28575" cmpd="sng">
              <a:solidFill>
                <a:srgbClr val="FFFF00"/>
              </a:solidFill>
              <a:round/>
              <a:headEnd type="none" w="med" len="med"/>
              <a:tailEnd type="none" w="med" len="med"/>
            </a:ln>
            <a:effectLst/>
          </p:spPr>
          <p:txBody>
            <a:bodyPr/>
            <a:lstStyle/>
            <a:p>
              <a:endParaRPr lang="en-US"/>
            </a:p>
          </p:txBody>
        </p:sp>
        <p:sp>
          <p:nvSpPr>
            <p:cNvPr id="209" name="Freeform 21"/>
            <p:cNvSpPr>
              <a:spLocks/>
            </p:cNvSpPr>
            <p:nvPr>
              <p:custDataLst>
                <p:tags r:id="rId39"/>
              </p:custDataLst>
            </p:nvPr>
          </p:nvSpPr>
          <p:spPr bwMode="auto">
            <a:xfrm>
              <a:off x="4128" y="1114"/>
              <a:ext cx="197" cy="104"/>
            </a:xfrm>
            <a:custGeom>
              <a:avLst/>
              <a:gdLst/>
              <a:ahLst/>
              <a:cxnLst>
                <a:cxn ang="0">
                  <a:pos x="0" y="86"/>
                </a:cxn>
                <a:cxn ang="0">
                  <a:pos x="36" y="10"/>
                </a:cxn>
                <a:cxn ang="0">
                  <a:pos x="55" y="104"/>
                </a:cxn>
                <a:cxn ang="0">
                  <a:pos x="102" y="0"/>
                </a:cxn>
                <a:cxn ang="0">
                  <a:pos x="131" y="104"/>
                </a:cxn>
                <a:cxn ang="0">
                  <a:pos x="197" y="76"/>
                </a:cxn>
              </a:cxnLst>
              <a:rect l="0" t="0" r="r" b="b"/>
              <a:pathLst>
                <a:path w="197" h="104">
                  <a:moveTo>
                    <a:pt x="0" y="86"/>
                  </a:moveTo>
                  <a:lnTo>
                    <a:pt x="36" y="10"/>
                  </a:lnTo>
                  <a:lnTo>
                    <a:pt x="55" y="104"/>
                  </a:lnTo>
                  <a:lnTo>
                    <a:pt x="102" y="0"/>
                  </a:lnTo>
                  <a:lnTo>
                    <a:pt x="131" y="104"/>
                  </a:lnTo>
                  <a:lnTo>
                    <a:pt x="197" y="76"/>
                  </a:lnTo>
                </a:path>
              </a:pathLst>
            </a:custGeom>
            <a:noFill/>
            <a:ln w="28575" cmpd="sng">
              <a:solidFill>
                <a:srgbClr val="FFFF00"/>
              </a:solidFill>
              <a:round/>
              <a:headEnd type="none" w="med" len="med"/>
              <a:tailEnd type="none" w="med" len="med"/>
            </a:ln>
            <a:effectLst/>
          </p:spPr>
          <p:txBody>
            <a:bodyPr/>
            <a:lstStyle/>
            <a:p>
              <a:endParaRPr lang="en-US"/>
            </a:p>
          </p:txBody>
        </p:sp>
        <p:sp>
          <p:nvSpPr>
            <p:cNvPr id="210" name="Freeform 22"/>
            <p:cNvSpPr>
              <a:spLocks/>
            </p:cNvSpPr>
            <p:nvPr>
              <p:custDataLst>
                <p:tags r:id="rId40"/>
              </p:custDataLst>
            </p:nvPr>
          </p:nvSpPr>
          <p:spPr bwMode="auto">
            <a:xfrm>
              <a:off x="3796" y="1294"/>
              <a:ext cx="188" cy="113"/>
            </a:xfrm>
            <a:custGeom>
              <a:avLst/>
              <a:gdLst/>
              <a:ahLst/>
              <a:cxnLst>
                <a:cxn ang="0">
                  <a:pos x="0" y="56"/>
                </a:cxn>
                <a:cxn ang="0">
                  <a:pos x="66" y="0"/>
                </a:cxn>
                <a:cxn ang="0">
                  <a:pos x="85" y="113"/>
                </a:cxn>
                <a:cxn ang="0">
                  <a:pos x="123" y="0"/>
                </a:cxn>
                <a:cxn ang="0">
                  <a:pos x="151" y="104"/>
                </a:cxn>
                <a:cxn ang="0">
                  <a:pos x="188" y="2"/>
                </a:cxn>
              </a:cxnLst>
              <a:rect l="0" t="0" r="r" b="b"/>
              <a:pathLst>
                <a:path w="188" h="113">
                  <a:moveTo>
                    <a:pt x="0" y="56"/>
                  </a:moveTo>
                  <a:lnTo>
                    <a:pt x="66" y="0"/>
                  </a:lnTo>
                  <a:lnTo>
                    <a:pt x="85" y="113"/>
                  </a:lnTo>
                  <a:lnTo>
                    <a:pt x="123" y="0"/>
                  </a:lnTo>
                  <a:lnTo>
                    <a:pt x="151" y="104"/>
                  </a:lnTo>
                  <a:lnTo>
                    <a:pt x="188" y="2"/>
                  </a:lnTo>
                </a:path>
              </a:pathLst>
            </a:custGeom>
            <a:noFill/>
            <a:ln w="28575" cmpd="sng">
              <a:solidFill>
                <a:srgbClr val="FFFF00"/>
              </a:solidFill>
              <a:round/>
              <a:headEnd type="none" w="med" len="med"/>
              <a:tailEnd type="none" w="med" len="med"/>
            </a:ln>
            <a:effectLst/>
          </p:spPr>
          <p:txBody>
            <a:bodyPr/>
            <a:lstStyle/>
            <a:p>
              <a:endParaRPr lang="en-US"/>
            </a:p>
          </p:txBody>
        </p:sp>
        <p:sp>
          <p:nvSpPr>
            <p:cNvPr id="211" name="Freeform 23"/>
            <p:cNvSpPr>
              <a:spLocks/>
            </p:cNvSpPr>
            <p:nvPr>
              <p:custDataLst>
                <p:tags r:id="rId41"/>
              </p:custDataLst>
            </p:nvPr>
          </p:nvSpPr>
          <p:spPr bwMode="auto">
            <a:xfrm>
              <a:off x="3843" y="1143"/>
              <a:ext cx="180" cy="94"/>
            </a:xfrm>
            <a:custGeom>
              <a:avLst/>
              <a:gdLst/>
              <a:ahLst/>
              <a:cxnLst>
                <a:cxn ang="0">
                  <a:pos x="0" y="28"/>
                </a:cxn>
                <a:cxn ang="0">
                  <a:pos x="66" y="66"/>
                </a:cxn>
                <a:cxn ang="0">
                  <a:pos x="104" y="0"/>
                </a:cxn>
                <a:cxn ang="0">
                  <a:pos x="113" y="75"/>
                </a:cxn>
                <a:cxn ang="0">
                  <a:pos x="161" y="18"/>
                </a:cxn>
                <a:cxn ang="0">
                  <a:pos x="180" y="94"/>
                </a:cxn>
              </a:cxnLst>
              <a:rect l="0" t="0" r="r" b="b"/>
              <a:pathLst>
                <a:path w="180" h="94">
                  <a:moveTo>
                    <a:pt x="0" y="28"/>
                  </a:moveTo>
                  <a:lnTo>
                    <a:pt x="66" y="66"/>
                  </a:lnTo>
                  <a:lnTo>
                    <a:pt x="104" y="0"/>
                  </a:lnTo>
                  <a:lnTo>
                    <a:pt x="113" y="75"/>
                  </a:lnTo>
                  <a:lnTo>
                    <a:pt x="161" y="18"/>
                  </a:lnTo>
                  <a:lnTo>
                    <a:pt x="180" y="94"/>
                  </a:lnTo>
                </a:path>
              </a:pathLst>
            </a:custGeom>
            <a:noFill/>
            <a:ln w="28575" cmpd="sng">
              <a:solidFill>
                <a:srgbClr val="FFFF00"/>
              </a:solidFill>
              <a:round/>
              <a:headEnd type="none" w="med" len="med"/>
              <a:tailEnd type="none" w="med" len="med"/>
            </a:ln>
            <a:effectLst/>
          </p:spPr>
          <p:txBody>
            <a:bodyPr/>
            <a:lstStyle/>
            <a:p>
              <a:endParaRPr lang="en-US"/>
            </a:p>
          </p:txBody>
        </p:sp>
        <p:sp>
          <p:nvSpPr>
            <p:cNvPr id="212" name="Freeform 24"/>
            <p:cNvSpPr>
              <a:spLocks/>
            </p:cNvSpPr>
            <p:nvPr>
              <p:custDataLst>
                <p:tags r:id="rId42"/>
              </p:custDataLst>
            </p:nvPr>
          </p:nvSpPr>
          <p:spPr bwMode="auto">
            <a:xfrm>
              <a:off x="4023" y="991"/>
              <a:ext cx="75" cy="199"/>
            </a:xfrm>
            <a:custGeom>
              <a:avLst/>
              <a:gdLst/>
              <a:ahLst/>
              <a:cxnLst>
                <a:cxn ang="0">
                  <a:pos x="47" y="199"/>
                </a:cxn>
                <a:cxn ang="0">
                  <a:pos x="0" y="133"/>
                </a:cxn>
                <a:cxn ang="0">
                  <a:pos x="75" y="123"/>
                </a:cxn>
                <a:cxn ang="0">
                  <a:pos x="0" y="76"/>
                </a:cxn>
                <a:cxn ang="0">
                  <a:pos x="75" y="57"/>
                </a:cxn>
                <a:cxn ang="0">
                  <a:pos x="9" y="0"/>
                </a:cxn>
              </a:cxnLst>
              <a:rect l="0" t="0" r="r" b="b"/>
              <a:pathLst>
                <a:path w="75" h="199">
                  <a:moveTo>
                    <a:pt x="47" y="199"/>
                  </a:moveTo>
                  <a:lnTo>
                    <a:pt x="0" y="133"/>
                  </a:lnTo>
                  <a:lnTo>
                    <a:pt x="75" y="123"/>
                  </a:lnTo>
                  <a:lnTo>
                    <a:pt x="0" y="76"/>
                  </a:lnTo>
                  <a:lnTo>
                    <a:pt x="75" y="57"/>
                  </a:lnTo>
                  <a:lnTo>
                    <a:pt x="9" y="0"/>
                  </a:lnTo>
                </a:path>
              </a:pathLst>
            </a:custGeom>
            <a:noFill/>
            <a:ln w="28575" cmpd="sng">
              <a:solidFill>
                <a:srgbClr val="FFFF00"/>
              </a:solidFill>
              <a:round/>
              <a:headEnd type="none" w="med" len="med"/>
              <a:tailEnd type="none" w="med" len="med"/>
            </a:ln>
            <a:effectLst/>
          </p:spPr>
          <p:txBody>
            <a:bodyPr/>
            <a:lstStyle/>
            <a:p>
              <a:endParaRPr lang="en-US"/>
            </a:p>
          </p:txBody>
        </p:sp>
        <p:sp>
          <p:nvSpPr>
            <p:cNvPr id="213" name="Line 25"/>
            <p:cNvSpPr>
              <a:spLocks noChangeShapeType="1"/>
            </p:cNvSpPr>
            <p:nvPr>
              <p:custDataLst>
                <p:tags r:id="rId43"/>
              </p:custDataLst>
            </p:nvPr>
          </p:nvSpPr>
          <p:spPr bwMode="auto">
            <a:xfrm>
              <a:off x="3984" y="2256"/>
              <a:ext cx="0" cy="192"/>
            </a:xfrm>
            <a:prstGeom prst="line">
              <a:avLst/>
            </a:prstGeom>
            <a:noFill/>
            <a:ln w="28575">
              <a:solidFill>
                <a:srgbClr val="FFFFFF"/>
              </a:solidFill>
              <a:round/>
              <a:headEnd/>
              <a:tailEnd/>
            </a:ln>
            <a:effectLst/>
          </p:spPr>
          <p:txBody>
            <a:bodyPr/>
            <a:lstStyle/>
            <a:p>
              <a:endParaRPr lang="en-US"/>
            </a:p>
          </p:txBody>
        </p:sp>
        <p:sp>
          <p:nvSpPr>
            <p:cNvPr id="214" name="Line 26"/>
            <p:cNvSpPr>
              <a:spLocks noChangeShapeType="1"/>
            </p:cNvSpPr>
            <p:nvPr>
              <p:custDataLst>
                <p:tags r:id="rId44"/>
              </p:custDataLst>
            </p:nvPr>
          </p:nvSpPr>
          <p:spPr bwMode="auto">
            <a:xfrm flipH="1">
              <a:off x="3936" y="2448"/>
              <a:ext cx="48" cy="48"/>
            </a:xfrm>
            <a:prstGeom prst="line">
              <a:avLst/>
            </a:prstGeom>
            <a:noFill/>
            <a:ln w="28575">
              <a:solidFill>
                <a:srgbClr val="FFFFFF"/>
              </a:solidFill>
              <a:round/>
              <a:headEnd/>
              <a:tailEnd/>
            </a:ln>
            <a:effectLst/>
          </p:spPr>
          <p:txBody>
            <a:bodyPr/>
            <a:lstStyle/>
            <a:p>
              <a:endParaRPr lang="en-US"/>
            </a:p>
          </p:txBody>
        </p:sp>
        <p:sp>
          <p:nvSpPr>
            <p:cNvPr id="215" name="Line 27"/>
            <p:cNvSpPr>
              <a:spLocks noChangeShapeType="1"/>
            </p:cNvSpPr>
            <p:nvPr>
              <p:custDataLst>
                <p:tags r:id="rId45"/>
              </p:custDataLst>
            </p:nvPr>
          </p:nvSpPr>
          <p:spPr bwMode="auto">
            <a:xfrm>
              <a:off x="3984" y="2448"/>
              <a:ext cx="0" cy="48"/>
            </a:xfrm>
            <a:prstGeom prst="line">
              <a:avLst/>
            </a:prstGeom>
            <a:noFill/>
            <a:ln w="28575">
              <a:solidFill>
                <a:srgbClr val="FFFFFF"/>
              </a:solidFill>
              <a:round/>
              <a:headEnd/>
              <a:tailEnd/>
            </a:ln>
            <a:effectLst/>
          </p:spPr>
          <p:txBody>
            <a:bodyPr/>
            <a:lstStyle/>
            <a:p>
              <a:endParaRPr lang="en-US"/>
            </a:p>
          </p:txBody>
        </p:sp>
        <p:sp>
          <p:nvSpPr>
            <p:cNvPr id="216" name="Line 28"/>
            <p:cNvSpPr>
              <a:spLocks noChangeShapeType="1"/>
            </p:cNvSpPr>
            <p:nvPr>
              <p:custDataLst>
                <p:tags r:id="rId46"/>
              </p:custDataLst>
            </p:nvPr>
          </p:nvSpPr>
          <p:spPr bwMode="auto">
            <a:xfrm>
              <a:off x="4176" y="2256"/>
              <a:ext cx="0" cy="192"/>
            </a:xfrm>
            <a:prstGeom prst="line">
              <a:avLst/>
            </a:prstGeom>
            <a:noFill/>
            <a:ln w="28575">
              <a:solidFill>
                <a:srgbClr val="FFFFFF"/>
              </a:solidFill>
              <a:round/>
              <a:headEnd/>
              <a:tailEnd/>
            </a:ln>
            <a:effectLst/>
          </p:spPr>
          <p:txBody>
            <a:bodyPr/>
            <a:lstStyle/>
            <a:p>
              <a:endParaRPr lang="en-US"/>
            </a:p>
          </p:txBody>
        </p:sp>
        <p:sp>
          <p:nvSpPr>
            <p:cNvPr id="217" name="Line 29"/>
            <p:cNvSpPr>
              <a:spLocks noChangeShapeType="1"/>
            </p:cNvSpPr>
            <p:nvPr>
              <p:custDataLst>
                <p:tags r:id="rId47"/>
              </p:custDataLst>
            </p:nvPr>
          </p:nvSpPr>
          <p:spPr bwMode="auto">
            <a:xfrm flipH="1">
              <a:off x="4128" y="2448"/>
              <a:ext cx="48" cy="48"/>
            </a:xfrm>
            <a:prstGeom prst="line">
              <a:avLst/>
            </a:prstGeom>
            <a:noFill/>
            <a:ln w="28575">
              <a:solidFill>
                <a:srgbClr val="FFFFFF"/>
              </a:solidFill>
              <a:round/>
              <a:headEnd/>
              <a:tailEnd/>
            </a:ln>
            <a:effectLst/>
          </p:spPr>
          <p:txBody>
            <a:bodyPr/>
            <a:lstStyle/>
            <a:p>
              <a:endParaRPr lang="en-US"/>
            </a:p>
          </p:txBody>
        </p:sp>
        <p:sp>
          <p:nvSpPr>
            <p:cNvPr id="218" name="Line 30"/>
            <p:cNvSpPr>
              <a:spLocks noChangeShapeType="1"/>
            </p:cNvSpPr>
            <p:nvPr>
              <p:custDataLst>
                <p:tags r:id="rId48"/>
              </p:custDataLst>
            </p:nvPr>
          </p:nvSpPr>
          <p:spPr bwMode="auto">
            <a:xfrm>
              <a:off x="4176" y="2448"/>
              <a:ext cx="0" cy="48"/>
            </a:xfrm>
            <a:prstGeom prst="line">
              <a:avLst/>
            </a:prstGeom>
            <a:noFill/>
            <a:ln w="28575">
              <a:solidFill>
                <a:srgbClr val="FFFFFF"/>
              </a:solidFill>
              <a:round/>
              <a:headEnd/>
              <a:tailEnd/>
            </a:ln>
            <a:effectLst/>
          </p:spPr>
          <p:txBody>
            <a:bodyPr/>
            <a:lstStyle/>
            <a:p>
              <a:endParaRPr lang="en-US"/>
            </a:p>
          </p:txBody>
        </p:sp>
      </p:grpSp>
      <p:sp>
        <p:nvSpPr>
          <p:cNvPr id="219" name="Content Placeholder 2"/>
          <p:cNvSpPr txBox="1">
            <a:spLocks/>
          </p:cNvSpPr>
          <p:nvPr>
            <p:custDataLst>
              <p:tags r:id="rId26"/>
            </p:custDataLst>
          </p:nvPr>
        </p:nvSpPr>
        <p:spPr>
          <a:xfrm>
            <a:off x="457200" y="3810000"/>
            <a:ext cx="8305800" cy="2895600"/>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One person owns a </a:t>
            </a:r>
            <a:r>
              <a:rPr kumimoji="0" lang="en-US" sz="3200" b="0" i="0" u="none" strike="noStrike" kern="1200" cap="none" spc="0" normalizeH="0" noProof="0" dirty="0" smtClean="0">
                <a:ln>
                  <a:noFill/>
                </a:ln>
                <a:solidFill>
                  <a:schemeClr val="bg1"/>
                </a:solidFill>
                <a:effectLst/>
                <a:uLnTx/>
                <a:uFillTx/>
                <a:latin typeface="Calibri" pitchFamily="34" charset="0"/>
                <a:ea typeface="+mn-ea"/>
                <a:cs typeface="Arial" pitchFamily="34" charset="0"/>
              </a:rPr>
              <a:t>stage at a time</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baseline="0" dirty="0" smtClean="0">
                <a:solidFill>
                  <a:schemeClr val="bg1"/>
                </a:solidFill>
                <a:latin typeface="Calibri" pitchFamily="34" charset="0"/>
                <a:cs typeface="Arial" pitchFamily="34" charset="0"/>
              </a:rPr>
              <a:t>4 stages</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baseline="0" dirty="0" smtClean="0">
                <a:solidFill>
                  <a:schemeClr val="bg1"/>
                </a:solidFill>
                <a:latin typeface="Calibri" pitchFamily="34" charset="0"/>
                <a:cs typeface="Arial" pitchFamily="34" charset="0"/>
              </a:rPr>
              <a:t>4 people</a:t>
            </a:r>
            <a:r>
              <a:rPr lang="en-US" sz="3200" dirty="0" smtClean="0">
                <a:solidFill>
                  <a:schemeClr val="bg1"/>
                </a:solidFill>
                <a:latin typeface="Calibri" pitchFamily="34" charset="0"/>
                <a:cs typeface="Arial" pitchFamily="34" charset="0"/>
              </a:rPr>
              <a:t> working simultaneously</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dirty="0" smtClean="0">
                <a:solidFill>
                  <a:schemeClr val="bg1"/>
                </a:solidFill>
                <a:latin typeface="Calibri" pitchFamily="34" charset="0"/>
                <a:cs typeface="Arial" pitchFamily="34" charset="0"/>
              </a:rPr>
              <a:t>Everyone moves right in lockstep</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It still takes</a:t>
            </a:r>
            <a:r>
              <a:rPr kumimoji="0" lang="en-US" sz="3200" b="0" i="0" u="none" strike="noStrike" kern="1200" cap="none" spc="0" normalizeH="0" noProof="0" dirty="0" smtClean="0">
                <a:ln>
                  <a:noFill/>
                </a:ln>
                <a:solidFill>
                  <a:schemeClr val="bg1"/>
                </a:solidFill>
                <a:effectLst/>
                <a:uLnTx/>
                <a:uFillTx/>
                <a:latin typeface="Calibri" pitchFamily="34" charset="0"/>
                <a:ea typeface="+mn-ea"/>
                <a:cs typeface="Arial" pitchFamily="34" charset="0"/>
              </a:rPr>
              <a:t> all four stages for one job to complete</a:t>
            </a:r>
            <a:endPar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39309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8"/>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9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5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7"/>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49"/>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5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6"/>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110"/>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p:bldP spid="157" grpId="0"/>
      <p:bldP spid="157" grpId="1"/>
      <p:bldP spid="158" grpId="0"/>
      <p:bldP spid="158" grpId="1"/>
      <p:bldP spid="159" grpId="0"/>
      <p:bldP spid="159"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custDataLst>
              <p:tags r:id="rId1"/>
            </p:custDataLst>
          </p:nvPr>
        </p:nvGrpSpPr>
        <p:grpSpPr bwMode="auto">
          <a:xfrm>
            <a:off x="381000" y="1371600"/>
            <a:ext cx="508000" cy="716876"/>
            <a:chOff x="3696" y="991"/>
            <a:chExt cx="720" cy="1505"/>
          </a:xfrm>
        </p:grpSpPr>
        <p:sp>
          <p:nvSpPr>
            <p:cNvPr id="2319369" name="Oval 9"/>
            <p:cNvSpPr>
              <a:spLocks noChangeArrowheads="1"/>
            </p:cNvSpPr>
            <p:nvPr>
              <p:custDataLst>
                <p:tags r:id="rId105"/>
              </p:custDataLst>
            </p:nvPr>
          </p:nvSpPr>
          <p:spPr bwMode="auto">
            <a:xfrm>
              <a:off x="3984" y="1200"/>
              <a:ext cx="192" cy="240"/>
            </a:xfrm>
            <a:prstGeom prst="ellipse">
              <a:avLst/>
            </a:prstGeom>
            <a:noFill/>
            <a:ln w="9525">
              <a:solidFill>
                <a:srgbClr val="FFFFFF"/>
              </a:solidFill>
              <a:round/>
              <a:headEnd/>
              <a:tailEnd/>
            </a:ln>
            <a:effectLst/>
          </p:spPr>
          <p:txBody>
            <a:bodyPr wrap="none" anchor="ctr"/>
            <a:lstStyle/>
            <a:p>
              <a:endParaRPr lang="en-US"/>
            </a:p>
          </p:txBody>
        </p:sp>
        <p:sp>
          <p:nvSpPr>
            <p:cNvPr id="2319370" name="Line 10"/>
            <p:cNvSpPr>
              <a:spLocks noChangeShapeType="1"/>
            </p:cNvSpPr>
            <p:nvPr>
              <p:custDataLst>
                <p:tags r:id="rId106"/>
              </p:custDataLst>
            </p:nvPr>
          </p:nvSpPr>
          <p:spPr bwMode="auto">
            <a:xfrm>
              <a:off x="4080" y="1440"/>
              <a:ext cx="0" cy="432"/>
            </a:xfrm>
            <a:prstGeom prst="line">
              <a:avLst/>
            </a:prstGeom>
            <a:noFill/>
            <a:ln w="28575">
              <a:solidFill>
                <a:srgbClr val="FFFFFF"/>
              </a:solidFill>
              <a:round/>
              <a:headEnd/>
              <a:tailEnd/>
            </a:ln>
            <a:effectLst/>
          </p:spPr>
          <p:txBody>
            <a:bodyPr/>
            <a:lstStyle/>
            <a:p>
              <a:endParaRPr lang="en-US"/>
            </a:p>
          </p:txBody>
        </p:sp>
        <p:sp>
          <p:nvSpPr>
            <p:cNvPr id="2319371" name="AutoShape 11"/>
            <p:cNvSpPr>
              <a:spLocks noChangeArrowheads="1"/>
            </p:cNvSpPr>
            <p:nvPr>
              <p:custDataLst>
                <p:tags r:id="rId107"/>
              </p:custDataLst>
            </p:nvPr>
          </p:nvSpPr>
          <p:spPr bwMode="auto">
            <a:xfrm>
              <a:off x="3888" y="1872"/>
              <a:ext cx="384" cy="384"/>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2319372" name="Line 12"/>
            <p:cNvSpPr>
              <a:spLocks noChangeShapeType="1"/>
            </p:cNvSpPr>
            <p:nvPr>
              <p:custDataLst>
                <p:tags r:id="rId108"/>
              </p:custDataLst>
            </p:nvPr>
          </p:nvSpPr>
          <p:spPr bwMode="auto">
            <a:xfrm flipV="1">
              <a:off x="3792" y="1536"/>
              <a:ext cx="288" cy="192"/>
            </a:xfrm>
            <a:prstGeom prst="line">
              <a:avLst/>
            </a:prstGeom>
            <a:noFill/>
            <a:ln w="28575">
              <a:solidFill>
                <a:srgbClr val="FFFFFF"/>
              </a:solidFill>
              <a:round/>
              <a:headEnd/>
              <a:tailEnd/>
            </a:ln>
            <a:effectLst/>
          </p:spPr>
          <p:txBody>
            <a:bodyPr/>
            <a:lstStyle/>
            <a:p>
              <a:endParaRPr lang="en-US"/>
            </a:p>
          </p:txBody>
        </p:sp>
        <p:sp>
          <p:nvSpPr>
            <p:cNvPr id="2319373" name="Line 13"/>
            <p:cNvSpPr>
              <a:spLocks noChangeShapeType="1"/>
            </p:cNvSpPr>
            <p:nvPr>
              <p:custDataLst>
                <p:tags r:id="rId109"/>
              </p:custDataLst>
            </p:nvPr>
          </p:nvSpPr>
          <p:spPr bwMode="auto">
            <a:xfrm>
              <a:off x="4080" y="1536"/>
              <a:ext cx="240" cy="192"/>
            </a:xfrm>
            <a:prstGeom prst="line">
              <a:avLst/>
            </a:prstGeom>
            <a:noFill/>
            <a:ln w="28575">
              <a:solidFill>
                <a:srgbClr val="FFFFFF"/>
              </a:solidFill>
              <a:round/>
              <a:headEnd/>
              <a:tailEnd/>
            </a:ln>
            <a:effectLst/>
          </p:spPr>
          <p:txBody>
            <a:bodyPr/>
            <a:lstStyle/>
            <a:p>
              <a:endParaRPr lang="en-US"/>
            </a:p>
          </p:txBody>
        </p:sp>
        <p:sp>
          <p:nvSpPr>
            <p:cNvPr id="2319374" name="Line 14"/>
            <p:cNvSpPr>
              <a:spLocks noChangeShapeType="1"/>
            </p:cNvSpPr>
            <p:nvPr>
              <p:custDataLst>
                <p:tags r:id="rId110"/>
              </p:custDataLst>
            </p:nvPr>
          </p:nvSpPr>
          <p:spPr bwMode="auto">
            <a:xfrm>
              <a:off x="4320" y="1728"/>
              <a:ext cx="96" cy="0"/>
            </a:xfrm>
            <a:prstGeom prst="line">
              <a:avLst/>
            </a:prstGeom>
            <a:noFill/>
            <a:ln w="28575">
              <a:solidFill>
                <a:srgbClr val="FFFFFF"/>
              </a:solidFill>
              <a:round/>
              <a:headEnd/>
              <a:tailEnd/>
            </a:ln>
            <a:effectLst/>
          </p:spPr>
          <p:txBody>
            <a:bodyPr/>
            <a:lstStyle/>
            <a:p>
              <a:endParaRPr lang="en-US"/>
            </a:p>
          </p:txBody>
        </p:sp>
        <p:sp>
          <p:nvSpPr>
            <p:cNvPr id="2319375" name="Line 15"/>
            <p:cNvSpPr>
              <a:spLocks noChangeShapeType="1"/>
            </p:cNvSpPr>
            <p:nvPr>
              <p:custDataLst>
                <p:tags r:id="rId111"/>
              </p:custDataLst>
            </p:nvPr>
          </p:nvSpPr>
          <p:spPr bwMode="auto">
            <a:xfrm>
              <a:off x="4320" y="1728"/>
              <a:ext cx="96" cy="48"/>
            </a:xfrm>
            <a:prstGeom prst="line">
              <a:avLst/>
            </a:prstGeom>
            <a:noFill/>
            <a:ln w="28575">
              <a:solidFill>
                <a:srgbClr val="FFFFFF"/>
              </a:solidFill>
              <a:round/>
              <a:headEnd/>
              <a:tailEnd/>
            </a:ln>
            <a:effectLst/>
          </p:spPr>
          <p:txBody>
            <a:bodyPr/>
            <a:lstStyle/>
            <a:p>
              <a:endParaRPr lang="en-US"/>
            </a:p>
          </p:txBody>
        </p:sp>
        <p:sp>
          <p:nvSpPr>
            <p:cNvPr id="2319376" name="Line 16"/>
            <p:cNvSpPr>
              <a:spLocks noChangeShapeType="1"/>
            </p:cNvSpPr>
            <p:nvPr>
              <p:custDataLst>
                <p:tags r:id="rId112"/>
              </p:custDataLst>
            </p:nvPr>
          </p:nvSpPr>
          <p:spPr bwMode="auto">
            <a:xfrm>
              <a:off x="4320" y="1728"/>
              <a:ext cx="0" cy="96"/>
            </a:xfrm>
            <a:prstGeom prst="line">
              <a:avLst/>
            </a:prstGeom>
            <a:noFill/>
            <a:ln w="28575">
              <a:solidFill>
                <a:srgbClr val="FFFFFF"/>
              </a:solidFill>
              <a:round/>
              <a:headEnd/>
              <a:tailEnd/>
            </a:ln>
            <a:effectLst/>
          </p:spPr>
          <p:txBody>
            <a:bodyPr/>
            <a:lstStyle/>
            <a:p>
              <a:endParaRPr lang="en-US"/>
            </a:p>
          </p:txBody>
        </p:sp>
        <p:sp>
          <p:nvSpPr>
            <p:cNvPr id="2319377" name="Line 17"/>
            <p:cNvSpPr>
              <a:spLocks noChangeShapeType="1"/>
            </p:cNvSpPr>
            <p:nvPr>
              <p:custDataLst>
                <p:tags r:id="rId113"/>
              </p:custDataLst>
            </p:nvPr>
          </p:nvSpPr>
          <p:spPr bwMode="auto">
            <a:xfrm>
              <a:off x="3696" y="1728"/>
              <a:ext cx="96" cy="0"/>
            </a:xfrm>
            <a:prstGeom prst="line">
              <a:avLst/>
            </a:prstGeom>
            <a:noFill/>
            <a:ln w="28575">
              <a:solidFill>
                <a:srgbClr val="FFFFFF"/>
              </a:solidFill>
              <a:round/>
              <a:headEnd/>
              <a:tailEnd/>
            </a:ln>
            <a:effectLst/>
          </p:spPr>
          <p:txBody>
            <a:bodyPr/>
            <a:lstStyle/>
            <a:p>
              <a:endParaRPr lang="en-US"/>
            </a:p>
          </p:txBody>
        </p:sp>
        <p:sp>
          <p:nvSpPr>
            <p:cNvPr id="2319378" name="Line 18"/>
            <p:cNvSpPr>
              <a:spLocks noChangeShapeType="1"/>
            </p:cNvSpPr>
            <p:nvPr>
              <p:custDataLst>
                <p:tags r:id="rId114"/>
              </p:custDataLst>
            </p:nvPr>
          </p:nvSpPr>
          <p:spPr bwMode="auto">
            <a:xfrm>
              <a:off x="3792" y="1728"/>
              <a:ext cx="0" cy="96"/>
            </a:xfrm>
            <a:prstGeom prst="line">
              <a:avLst/>
            </a:prstGeom>
            <a:noFill/>
            <a:ln w="28575">
              <a:solidFill>
                <a:srgbClr val="FFFFFF"/>
              </a:solidFill>
              <a:round/>
              <a:headEnd/>
              <a:tailEnd/>
            </a:ln>
            <a:effectLst/>
          </p:spPr>
          <p:txBody>
            <a:bodyPr/>
            <a:lstStyle/>
            <a:p>
              <a:endParaRPr lang="en-US"/>
            </a:p>
          </p:txBody>
        </p:sp>
        <p:sp>
          <p:nvSpPr>
            <p:cNvPr id="2319379" name="Line 19"/>
            <p:cNvSpPr>
              <a:spLocks noChangeShapeType="1"/>
            </p:cNvSpPr>
            <p:nvPr>
              <p:custDataLst>
                <p:tags r:id="rId115"/>
              </p:custDataLst>
            </p:nvPr>
          </p:nvSpPr>
          <p:spPr bwMode="auto">
            <a:xfrm flipH="1">
              <a:off x="3696" y="1728"/>
              <a:ext cx="96" cy="48"/>
            </a:xfrm>
            <a:prstGeom prst="line">
              <a:avLst/>
            </a:prstGeom>
            <a:noFill/>
            <a:ln w="28575">
              <a:solidFill>
                <a:srgbClr val="FFFFFF"/>
              </a:solidFill>
              <a:round/>
              <a:headEnd/>
              <a:tailEnd/>
            </a:ln>
            <a:effectLst/>
          </p:spPr>
          <p:txBody>
            <a:bodyPr/>
            <a:lstStyle/>
            <a:p>
              <a:endParaRPr lang="en-US"/>
            </a:p>
          </p:txBody>
        </p:sp>
        <p:sp>
          <p:nvSpPr>
            <p:cNvPr id="2319380" name="Freeform 20"/>
            <p:cNvSpPr>
              <a:spLocks/>
            </p:cNvSpPr>
            <p:nvPr>
              <p:custDataLst>
                <p:tags r:id="rId116"/>
              </p:custDataLst>
            </p:nvPr>
          </p:nvSpPr>
          <p:spPr bwMode="auto">
            <a:xfrm>
              <a:off x="4176" y="1275"/>
              <a:ext cx="177" cy="94"/>
            </a:xfrm>
            <a:custGeom>
              <a:avLst/>
              <a:gdLst/>
              <a:ahLst/>
              <a:cxnLst>
                <a:cxn ang="0">
                  <a:pos x="0" y="21"/>
                </a:cxn>
                <a:cxn ang="0">
                  <a:pos x="35" y="94"/>
                </a:cxn>
                <a:cxn ang="0">
                  <a:pos x="45" y="0"/>
                </a:cxn>
                <a:cxn ang="0">
                  <a:pos x="92" y="75"/>
                </a:cxn>
                <a:cxn ang="0">
                  <a:pos x="120" y="0"/>
                </a:cxn>
                <a:cxn ang="0">
                  <a:pos x="177" y="66"/>
                </a:cxn>
              </a:cxnLst>
              <a:rect l="0" t="0" r="r" b="b"/>
              <a:pathLst>
                <a:path w="177" h="94">
                  <a:moveTo>
                    <a:pt x="0" y="21"/>
                  </a:moveTo>
                  <a:lnTo>
                    <a:pt x="35" y="94"/>
                  </a:lnTo>
                  <a:lnTo>
                    <a:pt x="45" y="0"/>
                  </a:lnTo>
                  <a:lnTo>
                    <a:pt x="92" y="75"/>
                  </a:lnTo>
                  <a:lnTo>
                    <a:pt x="120" y="0"/>
                  </a:lnTo>
                  <a:lnTo>
                    <a:pt x="177" y="66"/>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1" name="Freeform 21"/>
            <p:cNvSpPr>
              <a:spLocks/>
            </p:cNvSpPr>
            <p:nvPr>
              <p:custDataLst>
                <p:tags r:id="rId117"/>
              </p:custDataLst>
            </p:nvPr>
          </p:nvSpPr>
          <p:spPr bwMode="auto">
            <a:xfrm>
              <a:off x="4128" y="1114"/>
              <a:ext cx="197" cy="104"/>
            </a:xfrm>
            <a:custGeom>
              <a:avLst/>
              <a:gdLst/>
              <a:ahLst/>
              <a:cxnLst>
                <a:cxn ang="0">
                  <a:pos x="0" y="86"/>
                </a:cxn>
                <a:cxn ang="0">
                  <a:pos x="36" y="10"/>
                </a:cxn>
                <a:cxn ang="0">
                  <a:pos x="55" y="104"/>
                </a:cxn>
                <a:cxn ang="0">
                  <a:pos x="102" y="0"/>
                </a:cxn>
                <a:cxn ang="0">
                  <a:pos x="131" y="104"/>
                </a:cxn>
                <a:cxn ang="0">
                  <a:pos x="197" y="76"/>
                </a:cxn>
              </a:cxnLst>
              <a:rect l="0" t="0" r="r" b="b"/>
              <a:pathLst>
                <a:path w="197" h="104">
                  <a:moveTo>
                    <a:pt x="0" y="86"/>
                  </a:moveTo>
                  <a:lnTo>
                    <a:pt x="36" y="10"/>
                  </a:lnTo>
                  <a:lnTo>
                    <a:pt x="55" y="104"/>
                  </a:lnTo>
                  <a:lnTo>
                    <a:pt x="102" y="0"/>
                  </a:lnTo>
                  <a:lnTo>
                    <a:pt x="131" y="104"/>
                  </a:lnTo>
                  <a:lnTo>
                    <a:pt x="197" y="76"/>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2" name="Freeform 22"/>
            <p:cNvSpPr>
              <a:spLocks/>
            </p:cNvSpPr>
            <p:nvPr>
              <p:custDataLst>
                <p:tags r:id="rId118"/>
              </p:custDataLst>
            </p:nvPr>
          </p:nvSpPr>
          <p:spPr bwMode="auto">
            <a:xfrm>
              <a:off x="3796" y="1294"/>
              <a:ext cx="188" cy="113"/>
            </a:xfrm>
            <a:custGeom>
              <a:avLst/>
              <a:gdLst/>
              <a:ahLst/>
              <a:cxnLst>
                <a:cxn ang="0">
                  <a:pos x="0" y="56"/>
                </a:cxn>
                <a:cxn ang="0">
                  <a:pos x="66" y="0"/>
                </a:cxn>
                <a:cxn ang="0">
                  <a:pos x="85" y="113"/>
                </a:cxn>
                <a:cxn ang="0">
                  <a:pos x="123" y="0"/>
                </a:cxn>
                <a:cxn ang="0">
                  <a:pos x="151" y="104"/>
                </a:cxn>
                <a:cxn ang="0">
                  <a:pos x="188" y="2"/>
                </a:cxn>
              </a:cxnLst>
              <a:rect l="0" t="0" r="r" b="b"/>
              <a:pathLst>
                <a:path w="188" h="113">
                  <a:moveTo>
                    <a:pt x="0" y="56"/>
                  </a:moveTo>
                  <a:lnTo>
                    <a:pt x="66" y="0"/>
                  </a:lnTo>
                  <a:lnTo>
                    <a:pt x="85" y="113"/>
                  </a:lnTo>
                  <a:lnTo>
                    <a:pt x="123" y="0"/>
                  </a:lnTo>
                  <a:lnTo>
                    <a:pt x="151" y="104"/>
                  </a:lnTo>
                  <a:lnTo>
                    <a:pt x="188" y="2"/>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3" name="Freeform 23"/>
            <p:cNvSpPr>
              <a:spLocks/>
            </p:cNvSpPr>
            <p:nvPr>
              <p:custDataLst>
                <p:tags r:id="rId119"/>
              </p:custDataLst>
            </p:nvPr>
          </p:nvSpPr>
          <p:spPr bwMode="auto">
            <a:xfrm>
              <a:off x="3843" y="1143"/>
              <a:ext cx="180" cy="94"/>
            </a:xfrm>
            <a:custGeom>
              <a:avLst/>
              <a:gdLst/>
              <a:ahLst/>
              <a:cxnLst>
                <a:cxn ang="0">
                  <a:pos x="0" y="28"/>
                </a:cxn>
                <a:cxn ang="0">
                  <a:pos x="66" y="66"/>
                </a:cxn>
                <a:cxn ang="0">
                  <a:pos x="104" y="0"/>
                </a:cxn>
                <a:cxn ang="0">
                  <a:pos x="113" y="75"/>
                </a:cxn>
                <a:cxn ang="0">
                  <a:pos x="161" y="18"/>
                </a:cxn>
                <a:cxn ang="0">
                  <a:pos x="180" y="94"/>
                </a:cxn>
              </a:cxnLst>
              <a:rect l="0" t="0" r="r" b="b"/>
              <a:pathLst>
                <a:path w="180" h="94">
                  <a:moveTo>
                    <a:pt x="0" y="28"/>
                  </a:moveTo>
                  <a:lnTo>
                    <a:pt x="66" y="66"/>
                  </a:lnTo>
                  <a:lnTo>
                    <a:pt x="104" y="0"/>
                  </a:lnTo>
                  <a:lnTo>
                    <a:pt x="113" y="75"/>
                  </a:lnTo>
                  <a:lnTo>
                    <a:pt x="161" y="18"/>
                  </a:lnTo>
                  <a:lnTo>
                    <a:pt x="180" y="94"/>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4" name="Freeform 24"/>
            <p:cNvSpPr>
              <a:spLocks/>
            </p:cNvSpPr>
            <p:nvPr>
              <p:custDataLst>
                <p:tags r:id="rId120"/>
              </p:custDataLst>
            </p:nvPr>
          </p:nvSpPr>
          <p:spPr bwMode="auto">
            <a:xfrm>
              <a:off x="4023" y="991"/>
              <a:ext cx="75" cy="199"/>
            </a:xfrm>
            <a:custGeom>
              <a:avLst/>
              <a:gdLst/>
              <a:ahLst/>
              <a:cxnLst>
                <a:cxn ang="0">
                  <a:pos x="47" y="199"/>
                </a:cxn>
                <a:cxn ang="0">
                  <a:pos x="0" y="133"/>
                </a:cxn>
                <a:cxn ang="0">
                  <a:pos x="75" y="123"/>
                </a:cxn>
                <a:cxn ang="0">
                  <a:pos x="0" y="76"/>
                </a:cxn>
                <a:cxn ang="0">
                  <a:pos x="75" y="57"/>
                </a:cxn>
                <a:cxn ang="0">
                  <a:pos x="9" y="0"/>
                </a:cxn>
              </a:cxnLst>
              <a:rect l="0" t="0" r="r" b="b"/>
              <a:pathLst>
                <a:path w="75" h="199">
                  <a:moveTo>
                    <a:pt x="47" y="199"/>
                  </a:moveTo>
                  <a:lnTo>
                    <a:pt x="0" y="133"/>
                  </a:lnTo>
                  <a:lnTo>
                    <a:pt x="75" y="123"/>
                  </a:lnTo>
                  <a:lnTo>
                    <a:pt x="0" y="76"/>
                  </a:lnTo>
                  <a:lnTo>
                    <a:pt x="75" y="57"/>
                  </a:lnTo>
                  <a:lnTo>
                    <a:pt x="9" y="0"/>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5" name="Line 25"/>
            <p:cNvSpPr>
              <a:spLocks noChangeShapeType="1"/>
            </p:cNvSpPr>
            <p:nvPr>
              <p:custDataLst>
                <p:tags r:id="rId121"/>
              </p:custDataLst>
            </p:nvPr>
          </p:nvSpPr>
          <p:spPr bwMode="auto">
            <a:xfrm>
              <a:off x="3984" y="2256"/>
              <a:ext cx="0" cy="192"/>
            </a:xfrm>
            <a:prstGeom prst="line">
              <a:avLst/>
            </a:prstGeom>
            <a:noFill/>
            <a:ln w="28575">
              <a:solidFill>
                <a:srgbClr val="FFFFFF"/>
              </a:solidFill>
              <a:round/>
              <a:headEnd/>
              <a:tailEnd/>
            </a:ln>
            <a:effectLst/>
          </p:spPr>
          <p:txBody>
            <a:bodyPr/>
            <a:lstStyle/>
            <a:p>
              <a:endParaRPr lang="en-US"/>
            </a:p>
          </p:txBody>
        </p:sp>
        <p:sp>
          <p:nvSpPr>
            <p:cNvPr id="2319386" name="Line 26"/>
            <p:cNvSpPr>
              <a:spLocks noChangeShapeType="1"/>
            </p:cNvSpPr>
            <p:nvPr>
              <p:custDataLst>
                <p:tags r:id="rId122"/>
              </p:custDataLst>
            </p:nvPr>
          </p:nvSpPr>
          <p:spPr bwMode="auto">
            <a:xfrm flipH="1">
              <a:off x="3936" y="2448"/>
              <a:ext cx="48" cy="48"/>
            </a:xfrm>
            <a:prstGeom prst="line">
              <a:avLst/>
            </a:prstGeom>
            <a:noFill/>
            <a:ln w="28575">
              <a:solidFill>
                <a:srgbClr val="FFFFFF"/>
              </a:solidFill>
              <a:round/>
              <a:headEnd/>
              <a:tailEnd/>
            </a:ln>
            <a:effectLst/>
          </p:spPr>
          <p:txBody>
            <a:bodyPr/>
            <a:lstStyle/>
            <a:p>
              <a:endParaRPr lang="en-US"/>
            </a:p>
          </p:txBody>
        </p:sp>
        <p:sp>
          <p:nvSpPr>
            <p:cNvPr id="2319387" name="Line 27"/>
            <p:cNvSpPr>
              <a:spLocks noChangeShapeType="1"/>
            </p:cNvSpPr>
            <p:nvPr>
              <p:custDataLst>
                <p:tags r:id="rId123"/>
              </p:custDataLst>
            </p:nvPr>
          </p:nvSpPr>
          <p:spPr bwMode="auto">
            <a:xfrm>
              <a:off x="3984" y="2448"/>
              <a:ext cx="0" cy="48"/>
            </a:xfrm>
            <a:prstGeom prst="line">
              <a:avLst/>
            </a:prstGeom>
            <a:noFill/>
            <a:ln w="28575">
              <a:solidFill>
                <a:srgbClr val="FFFFFF"/>
              </a:solidFill>
              <a:round/>
              <a:headEnd/>
              <a:tailEnd/>
            </a:ln>
            <a:effectLst/>
          </p:spPr>
          <p:txBody>
            <a:bodyPr/>
            <a:lstStyle/>
            <a:p>
              <a:endParaRPr lang="en-US"/>
            </a:p>
          </p:txBody>
        </p:sp>
        <p:sp>
          <p:nvSpPr>
            <p:cNvPr id="2319388" name="Line 28"/>
            <p:cNvSpPr>
              <a:spLocks noChangeShapeType="1"/>
            </p:cNvSpPr>
            <p:nvPr>
              <p:custDataLst>
                <p:tags r:id="rId124"/>
              </p:custDataLst>
            </p:nvPr>
          </p:nvSpPr>
          <p:spPr bwMode="auto">
            <a:xfrm>
              <a:off x="4176" y="2256"/>
              <a:ext cx="0" cy="192"/>
            </a:xfrm>
            <a:prstGeom prst="line">
              <a:avLst/>
            </a:prstGeom>
            <a:noFill/>
            <a:ln w="28575">
              <a:solidFill>
                <a:srgbClr val="FFFFFF"/>
              </a:solidFill>
              <a:round/>
              <a:headEnd/>
              <a:tailEnd/>
            </a:ln>
            <a:effectLst/>
          </p:spPr>
          <p:txBody>
            <a:bodyPr/>
            <a:lstStyle/>
            <a:p>
              <a:endParaRPr lang="en-US"/>
            </a:p>
          </p:txBody>
        </p:sp>
        <p:sp>
          <p:nvSpPr>
            <p:cNvPr id="2319389" name="Line 29"/>
            <p:cNvSpPr>
              <a:spLocks noChangeShapeType="1"/>
            </p:cNvSpPr>
            <p:nvPr>
              <p:custDataLst>
                <p:tags r:id="rId125"/>
              </p:custDataLst>
            </p:nvPr>
          </p:nvSpPr>
          <p:spPr bwMode="auto">
            <a:xfrm flipH="1">
              <a:off x="4128" y="2448"/>
              <a:ext cx="48" cy="48"/>
            </a:xfrm>
            <a:prstGeom prst="line">
              <a:avLst/>
            </a:prstGeom>
            <a:noFill/>
            <a:ln w="28575">
              <a:solidFill>
                <a:srgbClr val="FFFFFF"/>
              </a:solidFill>
              <a:round/>
              <a:headEnd/>
              <a:tailEnd/>
            </a:ln>
            <a:effectLst/>
          </p:spPr>
          <p:txBody>
            <a:bodyPr/>
            <a:lstStyle/>
            <a:p>
              <a:endParaRPr lang="en-US"/>
            </a:p>
          </p:txBody>
        </p:sp>
        <p:sp>
          <p:nvSpPr>
            <p:cNvPr id="2319390" name="Line 30"/>
            <p:cNvSpPr>
              <a:spLocks noChangeShapeType="1"/>
            </p:cNvSpPr>
            <p:nvPr>
              <p:custDataLst>
                <p:tags r:id="rId126"/>
              </p:custDataLst>
            </p:nvPr>
          </p:nvSpPr>
          <p:spPr bwMode="auto">
            <a:xfrm>
              <a:off x="4176" y="2448"/>
              <a:ext cx="0" cy="48"/>
            </a:xfrm>
            <a:prstGeom prst="line">
              <a:avLst/>
            </a:prstGeom>
            <a:noFill/>
            <a:ln w="28575">
              <a:solidFill>
                <a:srgbClr val="FFFFFF"/>
              </a:solidFill>
              <a:round/>
              <a:headEnd/>
              <a:tailEnd/>
            </a:ln>
            <a:effectLst/>
          </p:spPr>
          <p:txBody>
            <a:bodyPr/>
            <a:lstStyle/>
            <a:p>
              <a:endParaRPr lang="en-US"/>
            </a:p>
          </p:txBody>
        </p:sp>
      </p:grpSp>
      <p:grpSp>
        <p:nvGrpSpPr>
          <p:cNvPr id="3" name="Group 31"/>
          <p:cNvGrpSpPr>
            <a:grpSpLocks/>
          </p:cNvGrpSpPr>
          <p:nvPr>
            <p:custDataLst>
              <p:tags r:id="rId2"/>
            </p:custDataLst>
          </p:nvPr>
        </p:nvGrpSpPr>
        <p:grpSpPr bwMode="auto">
          <a:xfrm>
            <a:off x="304800" y="2514600"/>
            <a:ext cx="609600" cy="735012"/>
            <a:chOff x="4512" y="1680"/>
            <a:chExt cx="720" cy="1457"/>
          </a:xfrm>
        </p:grpSpPr>
        <p:sp>
          <p:nvSpPr>
            <p:cNvPr id="2319392" name="Oval 32"/>
            <p:cNvSpPr>
              <a:spLocks noChangeArrowheads="1"/>
            </p:cNvSpPr>
            <p:nvPr>
              <p:custDataLst>
                <p:tags r:id="rId81"/>
              </p:custDataLst>
            </p:nvPr>
          </p:nvSpPr>
          <p:spPr bwMode="auto">
            <a:xfrm>
              <a:off x="4800" y="1841"/>
              <a:ext cx="192" cy="240"/>
            </a:xfrm>
            <a:prstGeom prst="ellipse">
              <a:avLst/>
            </a:prstGeom>
            <a:noFill/>
            <a:ln w="9525">
              <a:solidFill>
                <a:srgbClr val="FFFFFF"/>
              </a:solidFill>
              <a:round/>
              <a:headEnd/>
              <a:tailEnd/>
            </a:ln>
            <a:effectLst/>
          </p:spPr>
          <p:txBody>
            <a:bodyPr wrap="none" anchor="ctr"/>
            <a:lstStyle/>
            <a:p>
              <a:endParaRPr lang="en-US"/>
            </a:p>
          </p:txBody>
        </p:sp>
        <p:sp>
          <p:nvSpPr>
            <p:cNvPr id="2319393" name="Line 33"/>
            <p:cNvSpPr>
              <a:spLocks noChangeShapeType="1"/>
            </p:cNvSpPr>
            <p:nvPr>
              <p:custDataLst>
                <p:tags r:id="rId82"/>
              </p:custDataLst>
            </p:nvPr>
          </p:nvSpPr>
          <p:spPr bwMode="auto">
            <a:xfrm>
              <a:off x="4896" y="2081"/>
              <a:ext cx="0" cy="432"/>
            </a:xfrm>
            <a:prstGeom prst="line">
              <a:avLst/>
            </a:prstGeom>
            <a:noFill/>
            <a:ln w="28575">
              <a:solidFill>
                <a:srgbClr val="FFFFFF"/>
              </a:solidFill>
              <a:round/>
              <a:headEnd/>
              <a:tailEnd/>
            </a:ln>
            <a:effectLst/>
          </p:spPr>
          <p:txBody>
            <a:bodyPr/>
            <a:lstStyle/>
            <a:p>
              <a:endParaRPr lang="en-US"/>
            </a:p>
          </p:txBody>
        </p:sp>
        <p:sp>
          <p:nvSpPr>
            <p:cNvPr id="2319394" name="Line 34"/>
            <p:cNvSpPr>
              <a:spLocks noChangeShapeType="1"/>
            </p:cNvSpPr>
            <p:nvPr>
              <p:custDataLst>
                <p:tags r:id="rId83"/>
              </p:custDataLst>
            </p:nvPr>
          </p:nvSpPr>
          <p:spPr bwMode="auto">
            <a:xfrm flipV="1">
              <a:off x="4608" y="2177"/>
              <a:ext cx="288" cy="192"/>
            </a:xfrm>
            <a:prstGeom prst="line">
              <a:avLst/>
            </a:prstGeom>
            <a:noFill/>
            <a:ln w="28575">
              <a:solidFill>
                <a:srgbClr val="FFFFFF"/>
              </a:solidFill>
              <a:round/>
              <a:headEnd/>
              <a:tailEnd/>
            </a:ln>
            <a:effectLst/>
          </p:spPr>
          <p:txBody>
            <a:bodyPr/>
            <a:lstStyle/>
            <a:p>
              <a:endParaRPr lang="en-US"/>
            </a:p>
          </p:txBody>
        </p:sp>
        <p:sp>
          <p:nvSpPr>
            <p:cNvPr id="2319395" name="Line 35"/>
            <p:cNvSpPr>
              <a:spLocks noChangeShapeType="1"/>
            </p:cNvSpPr>
            <p:nvPr>
              <p:custDataLst>
                <p:tags r:id="rId84"/>
              </p:custDataLst>
            </p:nvPr>
          </p:nvSpPr>
          <p:spPr bwMode="auto">
            <a:xfrm>
              <a:off x="4896" y="2177"/>
              <a:ext cx="240" cy="192"/>
            </a:xfrm>
            <a:prstGeom prst="line">
              <a:avLst/>
            </a:prstGeom>
            <a:noFill/>
            <a:ln w="28575">
              <a:solidFill>
                <a:srgbClr val="FFFFFF"/>
              </a:solidFill>
              <a:round/>
              <a:headEnd/>
              <a:tailEnd/>
            </a:ln>
            <a:effectLst/>
          </p:spPr>
          <p:txBody>
            <a:bodyPr/>
            <a:lstStyle/>
            <a:p>
              <a:endParaRPr lang="en-US"/>
            </a:p>
          </p:txBody>
        </p:sp>
        <p:sp>
          <p:nvSpPr>
            <p:cNvPr id="2319396" name="Line 36"/>
            <p:cNvSpPr>
              <a:spLocks noChangeShapeType="1"/>
            </p:cNvSpPr>
            <p:nvPr>
              <p:custDataLst>
                <p:tags r:id="rId85"/>
              </p:custDataLst>
            </p:nvPr>
          </p:nvSpPr>
          <p:spPr bwMode="auto">
            <a:xfrm>
              <a:off x="5136" y="2369"/>
              <a:ext cx="96" cy="0"/>
            </a:xfrm>
            <a:prstGeom prst="line">
              <a:avLst/>
            </a:prstGeom>
            <a:noFill/>
            <a:ln w="28575">
              <a:solidFill>
                <a:srgbClr val="FFFFFF"/>
              </a:solidFill>
              <a:round/>
              <a:headEnd/>
              <a:tailEnd/>
            </a:ln>
            <a:effectLst/>
          </p:spPr>
          <p:txBody>
            <a:bodyPr/>
            <a:lstStyle/>
            <a:p>
              <a:endParaRPr lang="en-US"/>
            </a:p>
          </p:txBody>
        </p:sp>
        <p:sp>
          <p:nvSpPr>
            <p:cNvPr id="2319397" name="Line 37"/>
            <p:cNvSpPr>
              <a:spLocks noChangeShapeType="1"/>
            </p:cNvSpPr>
            <p:nvPr>
              <p:custDataLst>
                <p:tags r:id="rId86"/>
              </p:custDataLst>
            </p:nvPr>
          </p:nvSpPr>
          <p:spPr bwMode="auto">
            <a:xfrm>
              <a:off x="5136" y="2369"/>
              <a:ext cx="96" cy="48"/>
            </a:xfrm>
            <a:prstGeom prst="line">
              <a:avLst/>
            </a:prstGeom>
            <a:noFill/>
            <a:ln w="28575">
              <a:solidFill>
                <a:srgbClr val="FFFFFF"/>
              </a:solidFill>
              <a:round/>
              <a:headEnd/>
              <a:tailEnd/>
            </a:ln>
            <a:effectLst/>
          </p:spPr>
          <p:txBody>
            <a:bodyPr/>
            <a:lstStyle/>
            <a:p>
              <a:endParaRPr lang="en-US"/>
            </a:p>
          </p:txBody>
        </p:sp>
        <p:sp>
          <p:nvSpPr>
            <p:cNvPr id="2319398" name="Line 38"/>
            <p:cNvSpPr>
              <a:spLocks noChangeShapeType="1"/>
            </p:cNvSpPr>
            <p:nvPr>
              <p:custDataLst>
                <p:tags r:id="rId87"/>
              </p:custDataLst>
            </p:nvPr>
          </p:nvSpPr>
          <p:spPr bwMode="auto">
            <a:xfrm>
              <a:off x="5136" y="2369"/>
              <a:ext cx="0" cy="96"/>
            </a:xfrm>
            <a:prstGeom prst="line">
              <a:avLst/>
            </a:prstGeom>
            <a:noFill/>
            <a:ln w="28575">
              <a:solidFill>
                <a:srgbClr val="FFFFFF"/>
              </a:solidFill>
              <a:round/>
              <a:headEnd/>
              <a:tailEnd/>
            </a:ln>
            <a:effectLst/>
          </p:spPr>
          <p:txBody>
            <a:bodyPr/>
            <a:lstStyle/>
            <a:p>
              <a:endParaRPr lang="en-US"/>
            </a:p>
          </p:txBody>
        </p:sp>
        <p:sp>
          <p:nvSpPr>
            <p:cNvPr id="2319399" name="Line 39"/>
            <p:cNvSpPr>
              <a:spLocks noChangeShapeType="1"/>
            </p:cNvSpPr>
            <p:nvPr>
              <p:custDataLst>
                <p:tags r:id="rId88"/>
              </p:custDataLst>
            </p:nvPr>
          </p:nvSpPr>
          <p:spPr bwMode="auto">
            <a:xfrm>
              <a:off x="4512" y="2369"/>
              <a:ext cx="96" cy="0"/>
            </a:xfrm>
            <a:prstGeom prst="line">
              <a:avLst/>
            </a:prstGeom>
            <a:noFill/>
            <a:ln w="28575">
              <a:solidFill>
                <a:srgbClr val="FFFFFF"/>
              </a:solidFill>
              <a:round/>
              <a:headEnd/>
              <a:tailEnd/>
            </a:ln>
            <a:effectLst/>
          </p:spPr>
          <p:txBody>
            <a:bodyPr/>
            <a:lstStyle/>
            <a:p>
              <a:endParaRPr lang="en-US"/>
            </a:p>
          </p:txBody>
        </p:sp>
        <p:sp>
          <p:nvSpPr>
            <p:cNvPr id="2319400" name="Line 40"/>
            <p:cNvSpPr>
              <a:spLocks noChangeShapeType="1"/>
            </p:cNvSpPr>
            <p:nvPr>
              <p:custDataLst>
                <p:tags r:id="rId89"/>
              </p:custDataLst>
            </p:nvPr>
          </p:nvSpPr>
          <p:spPr bwMode="auto">
            <a:xfrm>
              <a:off x="4608" y="2369"/>
              <a:ext cx="0" cy="96"/>
            </a:xfrm>
            <a:prstGeom prst="line">
              <a:avLst/>
            </a:prstGeom>
            <a:noFill/>
            <a:ln w="28575">
              <a:solidFill>
                <a:srgbClr val="FFFFFF"/>
              </a:solidFill>
              <a:round/>
              <a:headEnd/>
              <a:tailEnd/>
            </a:ln>
            <a:effectLst/>
          </p:spPr>
          <p:txBody>
            <a:bodyPr/>
            <a:lstStyle/>
            <a:p>
              <a:endParaRPr lang="en-US"/>
            </a:p>
          </p:txBody>
        </p:sp>
        <p:sp>
          <p:nvSpPr>
            <p:cNvPr id="2319401" name="Line 41"/>
            <p:cNvSpPr>
              <a:spLocks noChangeShapeType="1"/>
            </p:cNvSpPr>
            <p:nvPr>
              <p:custDataLst>
                <p:tags r:id="rId90"/>
              </p:custDataLst>
            </p:nvPr>
          </p:nvSpPr>
          <p:spPr bwMode="auto">
            <a:xfrm flipH="1">
              <a:off x="4512" y="2369"/>
              <a:ext cx="96" cy="48"/>
            </a:xfrm>
            <a:prstGeom prst="line">
              <a:avLst/>
            </a:prstGeom>
            <a:noFill/>
            <a:ln w="28575">
              <a:solidFill>
                <a:srgbClr val="FFFFFF"/>
              </a:solidFill>
              <a:round/>
              <a:headEnd/>
              <a:tailEnd/>
            </a:ln>
            <a:effectLst/>
          </p:spPr>
          <p:txBody>
            <a:bodyPr/>
            <a:lstStyle/>
            <a:p>
              <a:endParaRPr lang="en-US"/>
            </a:p>
          </p:txBody>
        </p:sp>
        <p:sp>
          <p:nvSpPr>
            <p:cNvPr id="2319402" name="Line 42"/>
            <p:cNvSpPr>
              <a:spLocks noChangeShapeType="1"/>
            </p:cNvSpPr>
            <p:nvPr>
              <p:custDataLst>
                <p:tags r:id="rId91"/>
              </p:custDataLst>
            </p:nvPr>
          </p:nvSpPr>
          <p:spPr bwMode="auto">
            <a:xfrm>
              <a:off x="4848" y="2897"/>
              <a:ext cx="0" cy="192"/>
            </a:xfrm>
            <a:prstGeom prst="line">
              <a:avLst/>
            </a:prstGeom>
            <a:noFill/>
            <a:ln w="28575">
              <a:solidFill>
                <a:srgbClr val="FFFFFF"/>
              </a:solidFill>
              <a:round/>
              <a:headEnd/>
              <a:tailEnd/>
            </a:ln>
            <a:effectLst/>
          </p:spPr>
          <p:txBody>
            <a:bodyPr/>
            <a:lstStyle/>
            <a:p>
              <a:endParaRPr lang="en-US"/>
            </a:p>
          </p:txBody>
        </p:sp>
        <p:sp>
          <p:nvSpPr>
            <p:cNvPr id="2319403" name="Line 43"/>
            <p:cNvSpPr>
              <a:spLocks noChangeShapeType="1"/>
            </p:cNvSpPr>
            <p:nvPr>
              <p:custDataLst>
                <p:tags r:id="rId92"/>
              </p:custDataLst>
            </p:nvPr>
          </p:nvSpPr>
          <p:spPr bwMode="auto">
            <a:xfrm flipH="1">
              <a:off x="4800" y="3089"/>
              <a:ext cx="48" cy="48"/>
            </a:xfrm>
            <a:prstGeom prst="line">
              <a:avLst/>
            </a:prstGeom>
            <a:noFill/>
            <a:ln w="28575">
              <a:solidFill>
                <a:srgbClr val="FFFFFF"/>
              </a:solidFill>
              <a:round/>
              <a:headEnd/>
              <a:tailEnd/>
            </a:ln>
            <a:effectLst/>
          </p:spPr>
          <p:txBody>
            <a:bodyPr/>
            <a:lstStyle/>
            <a:p>
              <a:endParaRPr lang="en-US"/>
            </a:p>
          </p:txBody>
        </p:sp>
        <p:sp>
          <p:nvSpPr>
            <p:cNvPr id="2319404" name="Line 44"/>
            <p:cNvSpPr>
              <a:spLocks noChangeShapeType="1"/>
            </p:cNvSpPr>
            <p:nvPr>
              <p:custDataLst>
                <p:tags r:id="rId93"/>
              </p:custDataLst>
            </p:nvPr>
          </p:nvSpPr>
          <p:spPr bwMode="auto">
            <a:xfrm>
              <a:off x="4848" y="3089"/>
              <a:ext cx="0" cy="48"/>
            </a:xfrm>
            <a:prstGeom prst="line">
              <a:avLst/>
            </a:prstGeom>
            <a:noFill/>
            <a:ln w="28575">
              <a:solidFill>
                <a:srgbClr val="FFFFFF"/>
              </a:solidFill>
              <a:round/>
              <a:headEnd/>
              <a:tailEnd/>
            </a:ln>
            <a:effectLst/>
          </p:spPr>
          <p:txBody>
            <a:bodyPr/>
            <a:lstStyle/>
            <a:p>
              <a:endParaRPr lang="en-US"/>
            </a:p>
          </p:txBody>
        </p:sp>
        <p:sp>
          <p:nvSpPr>
            <p:cNvPr id="2319405" name="Line 45"/>
            <p:cNvSpPr>
              <a:spLocks noChangeShapeType="1"/>
            </p:cNvSpPr>
            <p:nvPr>
              <p:custDataLst>
                <p:tags r:id="rId94"/>
              </p:custDataLst>
            </p:nvPr>
          </p:nvSpPr>
          <p:spPr bwMode="auto">
            <a:xfrm>
              <a:off x="4992" y="2897"/>
              <a:ext cx="0" cy="192"/>
            </a:xfrm>
            <a:prstGeom prst="line">
              <a:avLst/>
            </a:prstGeom>
            <a:noFill/>
            <a:ln w="28575">
              <a:solidFill>
                <a:srgbClr val="FFFFFF"/>
              </a:solidFill>
              <a:round/>
              <a:headEnd/>
              <a:tailEnd/>
            </a:ln>
            <a:effectLst/>
          </p:spPr>
          <p:txBody>
            <a:bodyPr/>
            <a:lstStyle/>
            <a:p>
              <a:endParaRPr lang="en-US"/>
            </a:p>
          </p:txBody>
        </p:sp>
        <p:sp>
          <p:nvSpPr>
            <p:cNvPr id="2319406" name="Line 46"/>
            <p:cNvSpPr>
              <a:spLocks noChangeShapeType="1"/>
            </p:cNvSpPr>
            <p:nvPr>
              <p:custDataLst>
                <p:tags r:id="rId95"/>
              </p:custDataLst>
            </p:nvPr>
          </p:nvSpPr>
          <p:spPr bwMode="auto">
            <a:xfrm flipH="1">
              <a:off x="4944" y="3089"/>
              <a:ext cx="48" cy="48"/>
            </a:xfrm>
            <a:prstGeom prst="line">
              <a:avLst/>
            </a:prstGeom>
            <a:noFill/>
            <a:ln w="28575">
              <a:solidFill>
                <a:srgbClr val="FFFFFF"/>
              </a:solidFill>
              <a:round/>
              <a:headEnd/>
              <a:tailEnd/>
            </a:ln>
            <a:effectLst/>
          </p:spPr>
          <p:txBody>
            <a:bodyPr/>
            <a:lstStyle/>
            <a:p>
              <a:endParaRPr lang="en-US"/>
            </a:p>
          </p:txBody>
        </p:sp>
        <p:sp>
          <p:nvSpPr>
            <p:cNvPr id="2319407" name="Line 47"/>
            <p:cNvSpPr>
              <a:spLocks noChangeShapeType="1"/>
            </p:cNvSpPr>
            <p:nvPr>
              <p:custDataLst>
                <p:tags r:id="rId96"/>
              </p:custDataLst>
            </p:nvPr>
          </p:nvSpPr>
          <p:spPr bwMode="auto">
            <a:xfrm>
              <a:off x="4992" y="3089"/>
              <a:ext cx="0" cy="48"/>
            </a:xfrm>
            <a:prstGeom prst="line">
              <a:avLst/>
            </a:prstGeom>
            <a:noFill/>
            <a:ln w="28575">
              <a:solidFill>
                <a:srgbClr val="FFFFFF"/>
              </a:solidFill>
              <a:round/>
              <a:headEnd/>
              <a:tailEnd/>
            </a:ln>
            <a:effectLst/>
          </p:spPr>
          <p:txBody>
            <a:bodyPr/>
            <a:lstStyle/>
            <a:p>
              <a:endParaRPr lang="en-US"/>
            </a:p>
          </p:txBody>
        </p:sp>
        <p:sp>
          <p:nvSpPr>
            <p:cNvPr id="2319408" name="Freeform 48"/>
            <p:cNvSpPr>
              <a:spLocks/>
            </p:cNvSpPr>
            <p:nvPr>
              <p:custDataLst>
                <p:tags r:id="rId97"/>
              </p:custDataLst>
            </p:nvPr>
          </p:nvSpPr>
          <p:spPr bwMode="auto">
            <a:xfrm>
              <a:off x="4787" y="2493"/>
              <a:ext cx="255" cy="396"/>
            </a:xfrm>
            <a:custGeom>
              <a:avLst/>
              <a:gdLst/>
              <a:ahLst/>
              <a:cxnLst>
                <a:cxn ang="0">
                  <a:pos x="10" y="0"/>
                </a:cxn>
                <a:cxn ang="0">
                  <a:pos x="255" y="0"/>
                </a:cxn>
                <a:cxn ang="0">
                  <a:pos x="255" y="396"/>
                </a:cxn>
                <a:cxn ang="0">
                  <a:pos x="157" y="387"/>
                </a:cxn>
                <a:cxn ang="0">
                  <a:pos x="157" y="195"/>
                </a:cxn>
                <a:cxn ang="0">
                  <a:pos x="104" y="217"/>
                </a:cxn>
                <a:cxn ang="0">
                  <a:pos x="95" y="387"/>
                </a:cxn>
                <a:cxn ang="0">
                  <a:pos x="0" y="396"/>
                </a:cxn>
                <a:cxn ang="0">
                  <a:pos x="10" y="0"/>
                </a:cxn>
              </a:cxnLst>
              <a:rect l="0" t="0" r="r" b="b"/>
              <a:pathLst>
                <a:path w="255" h="396">
                  <a:moveTo>
                    <a:pt x="10" y="0"/>
                  </a:moveTo>
                  <a:lnTo>
                    <a:pt x="255" y="0"/>
                  </a:lnTo>
                  <a:lnTo>
                    <a:pt x="255" y="396"/>
                  </a:lnTo>
                  <a:lnTo>
                    <a:pt x="157" y="387"/>
                  </a:lnTo>
                  <a:lnTo>
                    <a:pt x="157" y="195"/>
                  </a:lnTo>
                  <a:lnTo>
                    <a:pt x="104" y="217"/>
                  </a:lnTo>
                  <a:lnTo>
                    <a:pt x="95" y="387"/>
                  </a:lnTo>
                  <a:lnTo>
                    <a:pt x="0" y="396"/>
                  </a:lnTo>
                  <a:lnTo>
                    <a:pt x="10" y="0"/>
                  </a:lnTo>
                  <a:close/>
                </a:path>
              </a:pathLst>
            </a:custGeom>
            <a:noFill/>
            <a:ln w="28575">
              <a:solidFill>
                <a:srgbClr val="FFFFFF"/>
              </a:solidFill>
              <a:round/>
              <a:headEnd/>
              <a:tailEnd/>
            </a:ln>
            <a:effectLst/>
          </p:spPr>
          <p:txBody>
            <a:bodyPr/>
            <a:lstStyle/>
            <a:p>
              <a:endParaRPr lang="en-US"/>
            </a:p>
          </p:txBody>
        </p:sp>
        <p:sp>
          <p:nvSpPr>
            <p:cNvPr id="2319409" name="Line 49"/>
            <p:cNvSpPr>
              <a:spLocks noChangeShapeType="1"/>
            </p:cNvSpPr>
            <p:nvPr>
              <p:custDataLst>
                <p:tags r:id="rId98"/>
              </p:custDataLst>
            </p:nvPr>
          </p:nvSpPr>
          <p:spPr bwMode="auto">
            <a:xfrm flipH="1">
              <a:off x="4656" y="1968"/>
              <a:ext cx="144" cy="48"/>
            </a:xfrm>
            <a:prstGeom prst="line">
              <a:avLst/>
            </a:prstGeom>
            <a:noFill/>
            <a:ln w="28575">
              <a:solidFill>
                <a:srgbClr val="CC3300"/>
              </a:solidFill>
              <a:round/>
              <a:headEnd/>
              <a:tailEnd/>
            </a:ln>
            <a:effectLst/>
          </p:spPr>
          <p:txBody>
            <a:bodyPr/>
            <a:lstStyle/>
            <a:p>
              <a:endParaRPr lang="en-US"/>
            </a:p>
          </p:txBody>
        </p:sp>
        <p:sp>
          <p:nvSpPr>
            <p:cNvPr id="2319410" name="Line 50"/>
            <p:cNvSpPr>
              <a:spLocks noChangeShapeType="1"/>
            </p:cNvSpPr>
            <p:nvPr>
              <p:custDataLst>
                <p:tags r:id="rId99"/>
              </p:custDataLst>
            </p:nvPr>
          </p:nvSpPr>
          <p:spPr bwMode="auto">
            <a:xfrm flipH="1" flipV="1">
              <a:off x="4656" y="1872"/>
              <a:ext cx="144" cy="48"/>
            </a:xfrm>
            <a:prstGeom prst="line">
              <a:avLst/>
            </a:prstGeom>
            <a:noFill/>
            <a:ln w="28575">
              <a:solidFill>
                <a:srgbClr val="CC3300"/>
              </a:solidFill>
              <a:round/>
              <a:headEnd/>
              <a:tailEnd/>
            </a:ln>
            <a:effectLst/>
          </p:spPr>
          <p:txBody>
            <a:bodyPr/>
            <a:lstStyle/>
            <a:p>
              <a:endParaRPr lang="en-US"/>
            </a:p>
          </p:txBody>
        </p:sp>
        <p:sp>
          <p:nvSpPr>
            <p:cNvPr id="2319411" name="Line 51"/>
            <p:cNvSpPr>
              <a:spLocks noChangeShapeType="1"/>
            </p:cNvSpPr>
            <p:nvPr>
              <p:custDataLst>
                <p:tags r:id="rId100"/>
              </p:custDataLst>
            </p:nvPr>
          </p:nvSpPr>
          <p:spPr bwMode="auto">
            <a:xfrm flipH="1" flipV="1">
              <a:off x="4704" y="1776"/>
              <a:ext cx="144" cy="96"/>
            </a:xfrm>
            <a:prstGeom prst="line">
              <a:avLst/>
            </a:prstGeom>
            <a:noFill/>
            <a:ln w="28575">
              <a:solidFill>
                <a:srgbClr val="CC3300"/>
              </a:solidFill>
              <a:round/>
              <a:headEnd/>
              <a:tailEnd/>
            </a:ln>
            <a:effectLst/>
          </p:spPr>
          <p:txBody>
            <a:bodyPr/>
            <a:lstStyle/>
            <a:p>
              <a:endParaRPr lang="en-US"/>
            </a:p>
          </p:txBody>
        </p:sp>
        <p:sp>
          <p:nvSpPr>
            <p:cNvPr id="2319412" name="Line 52"/>
            <p:cNvSpPr>
              <a:spLocks noChangeShapeType="1"/>
            </p:cNvSpPr>
            <p:nvPr>
              <p:custDataLst>
                <p:tags r:id="rId101"/>
              </p:custDataLst>
            </p:nvPr>
          </p:nvSpPr>
          <p:spPr bwMode="auto">
            <a:xfrm flipH="1" flipV="1">
              <a:off x="4848" y="1680"/>
              <a:ext cx="48" cy="144"/>
            </a:xfrm>
            <a:prstGeom prst="line">
              <a:avLst/>
            </a:prstGeom>
            <a:noFill/>
            <a:ln w="28575">
              <a:solidFill>
                <a:srgbClr val="BC1010"/>
              </a:solidFill>
              <a:round/>
              <a:headEnd/>
              <a:tailEnd/>
            </a:ln>
            <a:effectLst/>
          </p:spPr>
          <p:txBody>
            <a:bodyPr/>
            <a:lstStyle/>
            <a:p>
              <a:endParaRPr lang="en-US"/>
            </a:p>
          </p:txBody>
        </p:sp>
        <p:sp>
          <p:nvSpPr>
            <p:cNvPr id="2319413" name="Line 53"/>
            <p:cNvSpPr>
              <a:spLocks noChangeShapeType="1"/>
            </p:cNvSpPr>
            <p:nvPr>
              <p:custDataLst>
                <p:tags r:id="rId102"/>
              </p:custDataLst>
            </p:nvPr>
          </p:nvSpPr>
          <p:spPr bwMode="auto">
            <a:xfrm>
              <a:off x="4992" y="1920"/>
              <a:ext cx="48" cy="48"/>
            </a:xfrm>
            <a:prstGeom prst="line">
              <a:avLst/>
            </a:prstGeom>
            <a:noFill/>
            <a:ln w="28575">
              <a:solidFill>
                <a:srgbClr val="CC3300"/>
              </a:solidFill>
              <a:round/>
              <a:headEnd/>
              <a:tailEnd/>
            </a:ln>
            <a:effectLst/>
          </p:spPr>
          <p:txBody>
            <a:bodyPr/>
            <a:lstStyle/>
            <a:p>
              <a:endParaRPr lang="en-US"/>
            </a:p>
          </p:txBody>
        </p:sp>
        <p:sp>
          <p:nvSpPr>
            <p:cNvPr id="2319414" name="Line 54"/>
            <p:cNvSpPr>
              <a:spLocks noChangeShapeType="1"/>
            </p:cNvSpPr>
            <p:nvPr>
              <p:custDataLst>
                <p:tags r:id="rId103"/>
              </p:custDataLst>
            </p:nvPr>
          </p:nvSpPr>
          <p:spPr bwMode="auto">
            <a:xfrm flipV="1">
              <a:off x="4944" y="1728"/>
              <a:ext cx="48" cy="144"/>
            </a:xfrm>
            <a:prstGeom prst="line">
              <a:avLst/>
            </a:prstGeom>
            <a:noFill/>
            <a:ln w="28575">
              <a:solidFill>
                <a:srgbClr val="CC3300"/>
              </a:solidFill>
              <a:round/>
              <a:headEnd/>
              <a:tailEnd/>
            </a:ln>
            <a:effectLst/>
          </p:spPr>
          <p:txBody>
            <a:bodyPr/>
            <a:lstStyle/>
            <a:p>
              <a:endParaRPr lang="en-US"/>
            </a:p>
          </p:txBody>
        </p:sp>
        <p:sp>
          <p:nvSpPr>
            <p:cNvPr id="2319415" name="Line 55"/>
            <p:cNvSpPr>
              <a:spLocks noChangeShapeType="1"/>
            </p:cNvSpPr>
            <p:nvPr>
              <p:custDataLst>
                <p:tags r:id="rId104"/>
              </p:custDataLst>
            </p:nvPr>
          </p:nvSpPr>
          <p:spPr bwMode="auto">
            <a:xfrm>
              <a:off x="4992" y="1968"/>
              <a:ext cx="48" cy="48"/>
            </a:xfrm>
            <a:prstGeom prst="line">
              <a:avLst/>
            </a:prstGeom>
            <a:noFill/>
            <a:ln w="28575">
              <a:solidFill>
                <a:srgbClr val="CC3300"/>
              </a:solidFill>
              <a:round/>
              <a:headEnd/>
              <a:tailEnd/>
            </a:ln>
            <a:effectLst/>
          </p:spPr>
          <p:txBody>
            <a:bodyPr/>
            <a:lstStyle/>
            <a:p>
              <a:endParaRPr lang="en-US"/>
            </a:p>
          </p:txBody>
        </p:sp>
      </p:grpSp>
      <p:sp>
        <p:nvSpPr>
          <p:cNvPr id="2319416" name="Line 56"/>
          <p:cNvSpPr>
            <a:spLocks noChangeShapeType="1"/>
          </p:cNvSpPr>
          <p:nvPr>
            <p:custDataLst>
              <p:tags r:id="rId3"/>
            </p:custDataLst>
          </p:nvPr>
        </p:nvSpPr>
        <p:spPr bwMode="auto">
          <a:xfrm>
            <a:off x="1142999" y="1295400"/>
            <a:ext cx="7315201" cy="0"/>
          </a:xfrm>
          <a:prstGeom prst="line">
            <a:avLst/>
          </a:prstGeom>
          <a:noFill/>
          <a:ln w="28575" cap="sq">
            <a:solidFill>
              <a:srgbClr val="FFFFFF"/>
            </a:solidFill>
            <a:round/>
            <a:headEnd type="none" w="med" len="med"/>
            <a:tailEnd type="arrow" w="lg" len="lg"/>
          </a:ln>
          <a:effectLst/>
        </p:spPr>
        <p:txBody>
          <a:bodyPr/>
          <a:lstStyle/>
          <a:p>
            <a:endParaRPr lang="en-US"/>
          </a:p>
        </p:txBody>
      </p:sp>
      <p:pic>
        <p:nvPicPr>
          <p:cNvPr id="62" name="Picture 4"/>
          <p:cNvPicPr>
            <a:picLocks noChangeAspect="1" noChangeArrowheads="1"/>
          </p:cNvPicPr>
          <p:nvPr>
            <p:custDataLst>
              <p:tags r:id="rId4"/>
            </p:custDataLst>
          </p:nvPr>
        </p:nvPicPr>
        <p:blipFill>
          <a:blip r:embed="rId129" cstate="print"/>
          <a:srcRect/>
          <a:stretch>
            <a:fillRect/>
          </a:stretch>
        </p:blipFill>
        <p:spPr bwMode="auto">
          <a:xfrm>
            <a:off x="3215573" y="1447800"/>
            <a:ext cx="442027" cy="663040"/>
          </a:xfrm>
          <a:prstGeom prst="rect">
            <a:avLst/>
          </a:prstGeom>
          <a:noFill/>
          <a:ln w="9525">
            <a:noFill/>
            <a:miter lim="800000"/>
            <a:headEnd/>
            <a:tailEnd/>
          </a:ln>
          <a:effectLst/>
        </p:spPr>
      </p:pic>
      <p:pic>
        <p:nvPicPr>
          <p:cNvPr id="63" name="Picture 6"/>
          <p:cNvPicPr>
            <a:picLocks noChangeAspect="1" noChangeArrowheads="1"/>
          </p:cNvPicPr>
          <p:nvPr>
            <p:custDataLst>
              <p:tags r:id="rId5"/>
            </p:custDataLst>
          </p:nvPr>
        </p:nvPicPr>
        <p:blipFill>
          <a:blip r:embed="rId130" cstate="print"/>
          <a:srcRect/>
          <a:stretch>
            <a:fillRect/>
          </a:stretch>
        </p:blipFill>
        <p:spPr bwMode="auto">
          <a:xfrm>
            <a:off x="4057972" y="1547119"/>
            <a:ext cx="590228" cy="586481"/>
          </a:xfrm>
          <a:prstGeom prst="rect">
            <a:avLst/>
          </a:prstGeom>
          <a:noFill/>
          <a:ln w="9525">
            <a:noFill/>
            <a:miter lim="800000"/>
            <a:headEnd/>
            <a:tailEnd/>
          </a:ln>
          <a:effectLst/>
        </p:spPr>
      </p:pic>
      <p:pic>
        <p:nvPicPr>
          <p:cNvPr id="65" name="Picture 8"/>
          <p:cNvPicPr>
            <a:picLocks noChangeAspect="1" noChangeArrowheads="1"/>
          </p:cNvPicPr>
          <p:nvPr>
            <p:custDataLst>
              <p:tags r:id="rId6"/>
            </p:custDataLst>
          </p:nvPr>
        </p:nvPicPr>
        <p:blipFill>
          <a:blip r:embed="rId131" cstate="print"/>
          <a:srcRect/>
          <a:stretch>
            <a:fillRect/>
          </a:stretch>
        </p:blipFill>
        <p:spPr bwMode="auto">
          <a:xfrm>
            <a:off x="1295400" y="1447800"/>
            <a:ext cx="669315" cy="717479"/>
          </a:xfrm>
          <a:prstGeom prst="rect">
            <a:avLst/>
          </a:prstGeom>
          <a:noFill/>
          <a:ln w="9525">
            <a:noFill/>
            <a:miter lim="800000"/>
            <a:headEnd/>
            <a:tailEnd/>
          </a:ln>
          <a:effectLst/>
        </p:spPr>
      </p:pic>
      <p:pic>
        <p:nvPicPr>
          <p:cNvPr id="66" name="Picture 9"/>
          <p:cNvPicPr>
            <a:picLocks noChangeAspect="1" noChangeArrowheads="1"/>
          </p:cNvPicPr>
          <p:nvPr>
            <p:custDataLst>
              <p:tags r:id="rId7"/>
            </p:custDataLst>
          </p:nvPr>
        </p:nvPicPr>
        <p:blipFill>
          <a:blip r:embed="rId132" cstate="print"/>
          <a:srcRect/>
          <a:stretch>
            <a:fillRect/>
          </a:stretch>
        </p:blipFill>
        <p:spPr bwMode="auto">
          <a:xfrm>
            <a:off x="2209800" y="1524000"/>
            <a:ext cx="685800" cy="596646"/>
          </a:xfrm>
          <a:prstGeom prst="rect">
            <a:avLst/>
          </a:prstGeom>
          <a:noFill/>
          <a:ln w="9525">
            <a:noFill/>
            <a:miter lim="800000"/>
            <a:headEnd/>
            <a:tailEnd/>
          </a:ln>
          <a:effectLst/>
        </p:spPr>
      </p:pic>
      <p:sp>
        <p:nvSpPr>
          <p:cNvPr id="67" name="Title 66"/>
          <p:cNvSpPr>
            <a:spLocks noGrp="1"/>
          </p:cNvSpPr>
          <p:nvPr>
            <p:ph type="title"/>
            <p:custDataLst>
              <p:tags r:id="rId8"/>
            </p:custDataLst>
          </p:nvPr>
        </p:nvSpPr>
        <p:spPr>
          <a:xfrm>
            <a:off x="228600" y="-76200"/>
            <a:ext cx="8686800" cy="533400"/>
          </a:xfrm>
        </p:spPr>
        <p:txBody>
          <a:bodyPr>
            <a:normAutofit fontScale="90000"/>
          </a:bodyPr>
          <a:lstStyle/>
          <a:p>
            <a:r>
              <a:rPr lang="en-US" dirty="0" smtClean="0"/>
              <a:t>Pipelined Performance</a:t>
            </a:r>
            <a:endParaRPr lang="en-US" dirty="0"/>
          </a:p>
        </p:txBody>
      </p:sp>
      <p:sp>
        <p:nvSpPr>
          <p:cNvPr id="68" name="Line 56"/>
          <p:cNvSpPr>
            <a:spLocks noChangeShapeType="1"/>
          </p:cNvSpPr>
          <p:nvPr>
            <p:custDataLst>
              <p:tags r:id="rId9"/>
            </p:custDataLst>
          </p:nvPr>
        </p:nvSpPr>
        <p:spPr bwMode="auto">
          <a:xfrm>
            <a:off x="1143000" y="1295400"/>
            <a:ext cx="0" cy="4038600"/>
          </a:xfrm>
          <a:prstGeom prst="line">
            <a:avLst/>
          </a:prstGeom>
          <a:noFill/>
          <a:ln w="28575" cap="sq">
            <a:solidFill>
              <a:srgbClr val="FFFFFF"/>
            </a:solidFill>
            <a:round/>
            <a:headEnd type="none" w="med" len="med"/>
            <a:tailEnd type="arrow" w="lg" len="lg"/>
          </a:ln>
          <a:effectLst/>
        </p:spPr>
        <p:txBody>
          <a:bodyPr/>
          <a:lstStyle/>
          <a:p>
            <a:endParaRPr lang="en-US"/>
          </a:p>
        </p:txBody>
      </p:sp>
      <p:sp>
        <p:nvSpPr>
          <p:cNvPr id="69" name="TextBox 68"/>
          <p:cNvSpPr txBox="1"/>
          <p:nvPr>
            <p:custDataLst>
              <p:tags r:id="rId10"/>
            </p:custDataLst>
          </p:nvPr>
        </p:nvSpPr>
        <p:spPr>
          <a:xfrm>
            <a:off x="1310969" y="304800"/>
            <a:ext cx="7147231" cy="954107"/>
          </a:xfrm>
          <a:prstGeom prst="rect">
            <a:avLst/>
          </a:prstGeom>
          <a:noFill/>
        </p:spPr>
        <p:txBody>
          <a:bodyPr wrap="square" rtlCol="0">
            <a:spAutoFit/>
          </a:bodyPr>
          <a:lstStyle/>
          <a:p>
            <a:r>
              <a:rPr lang="en-US" sz="2800" dirty="0" smtClean="0">
                <a:solidFill>
                  <a:schemeClr val="bg1"/>
                </a:solidFill>
                <a:latin typeface="+mj-lt"/>
              </a:rPr>
              <a:t>time</a:t>
            </a:r>
            <a:br>
              <a:rPr lang="en-US" sz="2800" dirty="0" smtClean="0">
                <a:solidFill>
                  <a:schemeClr val="bg1"/>
                </a:solidFill>
                <a:latin typeface="+mj-lt"/>
              </a:rPr>
            </a:br>
            <a:r>
              <a:rPr lang="en-US" sz="2800" dirty="0" smtClean="0">
                <a:solidFill>
                  <a:schemeClr val="bg1"/>
                </a:solidFill>
                <a:latin typeface="+mj-lt"/>
              </a:rPr>
              <a:t>1	2	3	4	5	6	7…</a:t>
            </a:r>
          </a:p>
        </p:txBody>
      </p:sp>
      <p:sp>
        <p:nvSpPr>
          <p:cNvPr id="78" name="Rectangle 77"/>
          <p:cNvSpPr/>
          <p:nvPr>
            <p:custDataLst>
              <p:tags r:id="rId11"/>
            </p:custDataLst>
          </p:nvPr>
        </p:nvSpPr>
        <p:spPr>
          <a:xfrm>
            <a:off x="1219200" y="1371600"/>
            <a:ext cx="838200" cy="914400"/>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79" name="Rectangle 78"/>
          <p:cNvSpPr/>
          <p:nvPr>
            <p:custDataLst>
              <p:tags r:id="rId12"/>
            </p:custDataLst>
          </p:nvPr>
        </p:nvSpPr>
        <p:spPr>
          <a:xfrm>
            <a:off x="2133600" y="1371600"/>
            <a:ext cx="838200" cy="914400"/>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80" name="Rectangle 79"/>
          <p:cNvSpPr/>
          <p:nvPr>
            <p:custDataLst>
              <p:tags r:id="rId13"/>
            </p:custDataLst>
          </p:nvPr>
        </p:nvSpPr>
        <p:spPr>
          <a:xfrm>
            <a:off x="3048000" y="1371600"/>
            <a:ext cx="838200" cy="914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81" name="Rectangle 80"/>
          <p:cNvSpPr/>
          <p:nvPr>
            <p:custDataLst>
              <p:tags r:id="rId14"/>
            </p:custDataLst>
          </p:nvPr>
        </p:nvSpPr>
        <p:spPr>
          <a:xfrm>
            <a:off x="3962400" y="1371600"/>
            <a:ext cx="838200" cy="914400"/>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90" name="Picture 4"/>
          <p:cNvPicPr>
            <a:picLocks noChangeAspect="1" noChangeArrowheads="1"/>
          </p:cNvPicPr>
          <p:nvPr>
            <p:custDataLst>
              <p:tags r:id="rId15"/>
            </p:custDataLst>
          </p:nvPr>
        </p:nvPicPr>
        <p:blipFill>
          <a:blip r:embed="rId129" cstate="print"/>
          <a:srcRect/>
          <a:stretch>
            <a:fillRect/>
          </a:stretch>
        </p:blipFill>
        <p:spPr bwMode="auto">
          <a:xfrm>
            <a:off x="4129973" y="2438400"/>
            <a:ext cx="442027" cy="663040"/>
          </a:xfrm>
          <a:prstGeom prst="rect">
            <a:avLst/>
          </a:prstGeom>
          <a:noFill/>
          <a:ln w="9525">
            <a:noFill/>
            <a:miter lim="800000"/>
            <a:headEnd/>
            <a:tailEnd/>
          </a:ln>
          <a:effectLst/>
        </p:spPr>
      </p:pic>
      <p:pic>
        <p:nvPicPr>
          <p:cNvPr id="91" name="Picture 6"/>
          <p:cNvPicPr>
            <a:picLocks noChangeAspect="1" noChangeArrowheads="1"/>
          </p:cNvPicPr>
          <p:nvPr>
            <p:custDataLst>
              <p:tags r:id="rId16"/>
            </p:custDataLst>
          </p:nvPr>
        </p:nvPicPr>
        <p:blipFill>
          <a:blip r:embed="rId130" cstate="print"/>
          <a:srcRect/>
          <a:stretch>
            <a:fillRect/>
          </a:stretch>
        </p:blipFill>
        <p:spPr bwMode="auto">
          <a:xfrm>
            <a:off x="4972372" y="2537719"/>
            <a:ext cx="590228" cy="586481"/>
          </a:xfrm>
          <a:prstGeom prst="rect">
            <a:avLst/>
          </a:prstGeom>
          <a:noFill/>
          <a:ln w="9525">
            <a:noFill/>
            <a:miter lim="800000"/>
            <a:headEnd/>
            <a:tailEnd/>
          </a:ln>
          <a:effectLst/>
        </p:spPr>
      </p:pic>
      <p:pic>
        <p:nvPicPr>
          <p:cNvPr id="93" name="Picture 8"/>
          <p:cNvPicPr>
            <a:picLocks noChangeAspect="1" noChangeArrowheads="1"/>
          </p:cNvPicPr>
          <p:nvPr>
            <p:custDataLst>
              <p:tags r:id="rId17"/>
            </p:custDataLst>
          </p:nvPr>
        </p:nvPicPr>
        <p:blipFill>
          <a:blip r:embed="rId131" cstate="print"/>
          <a:srcRect/>
          <a:stretch>
            <a:fillRect/>
          </a:stretch>
        </p:blipFill>
        <p:spPr bwMode="auto">
          <a:xfrm>
            <a:off x="2209800" y="2438400"/>
            <a:ext cx="669315" cy="717479"/>
          </a:xfrm>
          <a:prstGeom prst="rect">
            <a:avLst/>
          </a:prstGeom>
          <a:noFill/>
          <a:ln w="9525">
            <a:noFill/>
            <a:miter lim="800000"/>
            <a:headEnd/>
            <a:tailEnd/>
          </a:ln>
          <a:effectLst/>
        </p:spPr>
      </p:pic>
      <p:pic>
        <p:nvPicPr>
          <p:cNvPr id="94" name="Picture 9"/>
          <p:cNvPicPr>
            <a:picLocks noChangeAspect="1" noChangeArrowheads="1"/>
          </p:cNvPicPr>
          <p:nvPr>
            <p:custDataLst>
              <p:tags r:id="rId18"/>
            </p:custDataLst>
          </p:nvPr>
        </p:nvPicPr>
        <p:blipFill>
          <a:blip r:embed="rId132" cstate="print"/>
          <a:srcRect/>
          <a:stretch>
            <a:fillRect/>
          </a:stretch>
        </p:blipFill>
        <p:spPr bwMode="auto">
          <a:xfrm>
            <a:off x="3124200" y="2514600"/>
            <a:ext cx="685800" cy="596646"/>
          </a:xfrm>
          <a:prstGeom prst="rect">
            <a:avLst/>
          </a:prstGeom>
          <a:noFill/>
          <a:ln w="9525">
            <a:noFill/>
            <a:miter lim="800000"/>
            <a:headEnd/>
            <a:tailEnd/>
          </a:ln>
          <a:effectLst/>
        </p:spPr>
      </p:pic>
      <p:sp>
        <p:nvSpPr>
          <p:cNvPr id="95" name="Rectangle 94"/>
          <p:cNvSpPr/>
          <p:nvPr>
            <p:custDataLst>
              <p:tags r:id="rId19"/>
            </p:custDataLst>
          </p:nvPr>
        </p:nvSpPr>
        <p:spPr>
          <a:xfrm>
            <a:off x="2133600" y="2362200"/>
            <a:ext cx="838200" cy="914400"/>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96" name="Rectangle 95"/>
          <p:cNvSpPr/>
          <p:nvPr>
            <p:custDataLst>
              <p:tags r:id="rId20"/>
            </p:custDataLst>
          </p:nvPr>
        </p:nvSpPr>
        <p:spPr>
          <a:xfrm>
            <a:off x="3048000" y="2362200"/>
            <a:ext cx="838200" cy="914400"/>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97" name="Rectangle 96"/>
          <p:cNvSpPr/>
          <p:nvPr>
            <p:custDataLst>
              <p:tags r:id="rId21"/>
            </p:custDataLst>
          </p:nvPr>
        </p:nvSpPr>
        <p:spPr>
          <a:xfrm>
            <a:off x="3962400" y="2362200"/>
            <a:ext cx="838200" cy="914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98" name="Rectangle 97"/>
          <p:cNvSpPr/>
          <p:nvPr>
            <p:custDataLst>
              <p:tags r:id="rId22"/>
            </p:custDataLst>
          </p:nvPr>
        </p:nvSpPr>
        <p:spPr>
          <a:xfrm>
            <a:off x="4876800" y="2362200"/>
            <a:ext cx="838200" cy="914400"/>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grpSp>
        <p:nvGrpSpPr>
          <p:cNvPr id="4" name="Group 73"/>
          <p:cNvGrpSpPr/>
          <p:nvPr>
            <p:custDataLst>
              <p:tags r:id="rId23"/>
            </p:custDataLst>
          </p:nvPr>
        </p:nvGrpSpPr>
        <p:grpSpPr>
          <a:xfrm>
            <a:off x="381000" y="3505200"/>
            <a:ext cx="508000" cy="762000"/>
            <a:chOff x="3149600" y="2514600"/>
            <a:chExt cx="508000" cy="762000"/>
          </a:xfrm>
        </p:grpSpPr>
        <p:sp>
          <p:nvSpPr>
            <p:cNvPr id="75" name="Line 10"/>
            <p:cNvSpPr>
              <a:spLocks noChangeShapeType="1"/>
            </p:cNvSpPr>
            <p:nvPr>
              <p:custDataLst>
                <p:tags r:id="rId63"/>
              </p:custDataLst>
            </p:nvPr>
          </p:nvSpPr>
          <p:spPr bwMode="auto">
            <a:xfrm>
              <a:off x="3420533" y="2773596"/>
              <a:ext cx="0" cy="205774"/>
            </a:xfrm>
            <a:prstGeom prst="line">
              <a:avLst/>
            </a:prstGeom>
            <a:noFill/>
            <a:ln w="28575">
              <a:solidFill>
                <a:srgbClr val="FFFFFF"/>
              </a:solidFill>
              <a:round/>
              <a:headEnd/>
              <a:tailEnd/>
            </a:ln>
            <a:effectLst/>
          </p:spPr>
          <p:txBody>
            <a:bodyPr/>
            <a:lstStyle/>
            <a:p>
              <a:endParaRPr lang="en-US"/>
            </a:p>
          </p:txBody>
        </p:sp>
        <p:sp>
          <p:nvSpPr>
            <p:cNvPr id="76" name="AutoShape 11"/>
            <p:cNvSpPr>
              <a:spLocks noChangeArrowheads="1"/>
            </p:cNvSpPr>
            <p:nvPr>
              <p:custDataLst>
                <p:tags r:id="rId64"/>
              </p:custDataLst>
            </p:nvPr>
          </p:nvSpPr>
          <p:spPr bwMode="auto">
            <a:xfrm>
              <a:off x="3285067" y="2979370"/>
              <a:ext cx="270933" cy="182911"/>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77" name="Line 12"/>
            <p:cNvSpPr>
              <a:spLocks noChangeShapeType="1"/>
            </p:cNvSpPr>
            <p:nvPr>
              <p:custDataLst>
                <p:tags r:id="rId65"/>
              </p:custDataLst>
            </p:nvPr>
          </p:nvSpPr>
          <p:spPr bwMode="auto">
            <a:xfrm flipV="1">
              <a:off x="3217333" y="2819324"/>
              <a:ext cx="203200" cy="91455"/>
            </a:xfrm>
            <a:prstGeom prst="line">
              <a:avLst/>
            </a:prstGeom>
            <a:noFill/>
            <a:ln w="28575">
              <a:solidFill>
                <a:srgbClr val="FFFFFF"/>
              </a:solidFill>
              <a:round/>
              <a:headEnd/>
              <a:tailEnd/>
            </a:ln>
            <a:effectLst/>
          </p:spPr>
          <p:txBody>
            <a:bodyPr/>
            <a:lstStyle/>
            <a:p>
              <a:endParaRPr lang="en-US"/>
            </a:p>
          </p:txBody>
        </p:sp>
        <p:sp>
          <p:nvSpPr>
            <p:cNvPr id="82" name="Line 13"/>
            <p:cNvSpPr>
              <a:spLocks noChangeShapeType="1"/>
            </p:cNvSpPr>
            <p:nvPr>
              <p:custDataLst>
                <p:tags r:id="rId66"/>
              </p:custDataLst>
            </p:nvPr>
          </p:nvSpPr>
          <p:spPr bwMode="auto">
            <a:xfrm>
              <a:off x="3420533" y="2819324"/>
              <a:ext cx="169333" cy="91455"/>
            </a:xfrm>
            <a:prstGeom prst="line">
              <a:avLst/>
            </a:prstGeom>
            <a:noFill/>
            <a:ln w="28575">
              <a:solidFill>
                <a:srgbClr val="FFFFFF"/>
              </a:solidFill>
              <a:round/>
              <a:headEnd/>
              <a:tailEnd/>
            </a:ln>
            <a:effectLst/>
          </p:spPr>
          <p:txBody>
            <a:bodyPr/>
            <a:lstStyle/>
            <a:p>
              <a:endParaRPr lang="en-US"/>
            </a:p>
          </p:txBody>
        </p:sp>
        <p:sp>
          <p:nvSpPr>
            <p:cNvPr id="83" name="Line 14"/>
            <p:cNvSpPr>
              <a:spLocks noChangeShapeType="1"/>
            </p:cNvSpPr>
            <p:nvPr>
              <p:custDataLst>
                <p:tags r:id="rId67"/>
              </p:custDataLst>
            </p:nvPr>
          </p:nvSpPr>
          <p:spPr bwMode="auto">
            <a:xfrm>
              <a:off x="3589867" y="2910779"/>
              <a:ext cx="67733" cy="0"/>
            </a:xfrm>
            <a:prstGeom prst="line">
              <a:avLst/>
            </a:prstGeom>
            <a:noFill/>
            <a:ln w="28575">
              <a:solidFill>
                <a:srgbClr val="FFFFFF"/>
              </a:solidFill>
              <a:round/>
              <a:headEnd/>
              <a:tailEnd/>
            </a:ln>
            <a:effectLst/>
          </p:spPr>
          <p:txBody>
            <a:bodyPr/>
            <a:lstStyle/>
            <a:p>
              <a:endParaRPr lang="en-US"/>
            </a:p>
          </p:txBody>
        </p:sp>
        <p:sp>
          <p:nvSpPr>
            <p:cNvPr id="84" name="Line 15"/>
            <p:cNvSpPr>
              <a:spLocks noChangeShapeType="1"/>
            </p:cNvSpPr>
            <p:nvPr>
              <p:custDataLst>
                <p:tags r:id="rId68"/>
              </p:custDataLst>
            </p:nvPr>
          </p:nvSpPr>
          <p:spPr bwMode="auto">
            <a:xfrm>
              <a:off x="3589867" y="2910779"/>
              <a:ext cx="67733" cy="22864"/>
            </a:xfrm>
            <a:prstGeom prst="line">
              <a:avLst/>
            </a:prstGeom>
            <a:noFill/>
            <a:ln w="28575">
              <a:solidFill>
                <a:srgbClr val="FFFFFF"/>
              </a:solidFill>
              <a:round/>
              <a:headEnd/>
              <a:tailEnd/>
            </a:ln>
            <a:effectLst/>
          </p:spPr>
          <p:txBody>
            <a:bodyPr/>
            <a:lstStyle/>
            <a:p>
              <a:endParaRPr lang="en-US"/>
            </a:p>
          </p:txBody>
        </p:sp>
        <p:sp>
          <p:nvSpPr>
            <p:cNvPr id="85" name="Line 16"/>
            <p:cNvSpPr>
              <a:spLocks noChangeShapeType="1"/>
            </p:cNvSpPr>
            <p:nvPr>
              <p:custDataLst>
                <p:tags r:id="rId69"/>
              </p:custDataLst>
            </p:nvPr>
          </p:nvSpPr>
          <p:spPr bwMode="auto">
            <a:xfrm>
              <a:off x="3589867" y="2910779"/>
              <a:ext cx="0" cy="45728"/>
            </a:xfrm>
            <a:prstGeom prst="line">
              <a:avLst/>
            </a:prstGeom>
            <a:noFill/>
            <a:ln w="28575">
              <a:solidFill>
                <a:srgbClr val="FFFFFF"/>
              </a:solidFill>
              <a:round/>
              <a:headEnd/>
              <a:tailEnd/>
            </a:ln>
            <a:effectLst/>
          </p:spPr>
          <p:txBody>
            <a:bodyPr/>
            <a:lstStyle/>
            <a:p>
              <a:endParaRPr lang="en-US"/>
            </a:p>
          </p:txBody>
        </p:sp>
        <p:sp>
          <p:nvSpPr>
            <p:cNvPr id="86" name="Line 17"/>
            <p:cNvSpPr>
              <a:spLocks noChangeShapeType="1"/>
            </p:cNvSpPr>
            <p:nvPr>
              <p:custDataLst>
                <p:tags r:id="rId70"/>
              </p:custDataLst>
            </p:nvPr>
          </p:nvSpPr>
          <p:spPr bwMode="auto">
            <a:xfrm>
              <a:off x="3149600" y="2910779"/>
              <a:ext cx="67733" cy="0"/>
            </a:xfrm>
            <a:prstGeom prst="line">
              <a:avLst/>
            </a:prstGeom>
            <a:noFill/>
            <a:ln w="28575">
              <a:solidFill>
                <a:srgbClr val="FFFFFF"/>
              </a:solidFill>
              <a:round/>
              <a:headEnd/>
              <a:tailEnd/>
            </a:ln>
            <a:effectLst/>
          </p:spPr>
          <p:txBody>
            <a:bodyPr/>
            <a:lstStyle/>
            <a:p>
              <a:endParaRPr lang="en-US"/>
            </a:p>
          </p:txBody>
        </p:sp>
        <p:sp>
          <p:nvSpPr>
            <p:cNvPr id="87" name="Line 18"/>
            <p:cNvSpPr>
              <a:spLocks noChangeShapeType="1"/>
            </p:cNvSpPr>
            <p:nvPr>
              <p:custDataLst>
                <p:tags r:id="rId71"/>
              </p:custDataLst>
            </p:nvPr>
          </p:nvSpPr>
          <p:spPr bwMode="auto">
            <a:xfrm>
              <a:off x="3217333" y="2910779"/>
              <a:ext cx="0" cy="45728"/>
            </a:xfrm>
            <a:prstGeom prst="line">
              <a:avLst/>
            </a:prstGeom>
            <a:noFill/>
            <a:ln w="28575">
              <a:solidFill>
                <a:srgbClr val="FFFFFF"/>
              </a:solidFill>
              <a:round/>
              <a:headEnd/>
              <a:tailEnd/>
            </a:ln>
            <a:effectLst/>
          </p:spPr>
          <p:txBody>
            <a:bodyPr/>
            <a:lstStyle/>
            <a:p>
              <a:endParaRPr lang="en-US"/>
            </a:p>
          </p:txBody>
        </p:sp>
        <p:sp>
          <p:nvSpPr>
            <p:cNvPr id="88" name="Line 19"/>
            <p:cNvSpPr>
              <a:spLocks noChangeShapeType="1"/>
            </p:cNvSpPr>
            <p:nvPr>
              <p:custDataLst>
                <p:tags r:id="rId72"/>
              </p:custDataLst>
            </p:nvPr>
          </p:nvSpPr>
          <p:spPr bwMode="auto">
            <a:xfrm flipH="1">
              <a:off x="3149600" y="2910779"/>
              <a:ext cx="67733" cy="22864"/>
            </a:xfrm>
            <a:prstGeom prst="line">
              <a:avLst/>
            </a:prstGeom>
            <a:noFill/>
            <a:ln w="28575">
              <a:solidFill>
                <a:srgbClr val="FFFFFF"/>
              </a:solidFill>
              <a:round/>
              <a:headEnd/>
              <a:tailEnd/>
            </a:ln>
            <a:effectLst/>
          </p:spPr>
          <p:txBody>
            <a:bodyPr/>
            <a:lstStyle/>
            <a:p>
              <a:endParaRPr lang="en-US"/>
            </a:p>
          </p:txBody>
        </p:sp>
        <p:sp>
          <p:nvSpPr>
            <p:cNvPr id="89" name="Line 25"/>
            <p:cNvSpPr>
              <a:spLocks noChangeShapeType="1"/>
            </p:cNvSpPr>
            <p:nvPr>
              <p:custDataLst>
                <p:tags r:id="rId73"/>
              </p:custDataLst>
            </p:nvPr>
          </p:nvSpPr>
          <p:spPr bwMode="auto">
            <a:xfrm>
              <a:off x="3352800" y="3162281"/>
              <a:ext cx="0" cy="91455"/>
            </a:xfrm>
            <a:prstGeom prst="line">
              <a:avLst/>
            </a:prstGeom>
            <a:noFill/>
            <a:ln w="28575">
              <a:solidFill>
                <a:srgbClr val="FFFFFF"/>
              </a:solidFill>
              <a:round/>
              <a:headEnd/>
              <a:tailEnd/>
            </a:ln>
            <a:effectLst/>
          </p:spPr>
          <p:txBody>
            <a:bodyPr/>
            <a:lstStyle/>
            <a:p>
              <a:endParaRPr lang="en-US"/>
            </a:p>
          </p:txBody>
        </p:sp>
        <p:sp>
          <p:nvSpPr>
            <p:cNvPr id="99" name="Line 26"/>
            <p:cNvSpPr>
              <a:spLocks noChangeShapeType="1"/>
            </p:cNvSpPr>
            <p:nvPr>
              <p:custDataLst>
                <p:tags r:id="rId74"/>
              </p:custDataLst>
            </p:nvPr>
          </p:nvSpPr>
          <p:spPr bwMode="auto">
            <a:xfrm flipH="1">
              <a:off x="3318933" y="3253736"/>
              <a:ext cx="33867" cy="22864"/>
            </a:xfrm>
            <a:prstGeom prst="line">
              <a:avLst/>
            </a:prstGeom>
            <a:noFill/>
            <a:ln w="28575">
              <a:solidFill>
                <a:srgbClr val="FFFFFF"/>
              </a:solidFill>
              <a:round/>
              <a:headEnd/>
              <a:tailEnd/>
            </a:ln>
            <a:effectLst/>
          </p:spPr>
          <p:txBody>
            <a:bodyPr/>
            <a:lstStyle/>
            <a:p>
              <a:endParaRPr lang="en-US"/>
            </a:p>
          </p:txBody>
        </p:sp>
        <p:sp>
          <p:nvSpPr>
            <p:cNvPr id="100" name="Line 27"/>
            <p:cNvSpPr>
              <a:spLocks noChangeShapeType="1"/>
            </p:cNvSpPr>
            <p:nvPr>
              <p:custDataLst>
                <p:tags r:id="rId75"/>
              </p:custDataLst>
            </p:nvPr>
          </p:nvSpPr>
          <p:spPr bwMode="auto">
            <a:xfrm>
              <a:off x="3352800" y="3253736"/>
              <a:ext cx="0" cy="22864"/>
            </a:xfrm>
            <a:prstGeom prst="line">
              <a:avLst/>
            </a:prstGeom>
            <a:noFill/>
            <a:ln w="28575">
              <a:solidFill>
                <a:srgbClr val="FFFFFF"/>
              </a:solidFill>
              <a:round/>
              <a:headEnd/>
              <a:tailEnd/>
            </a:ln>
            <a:effectLst/>
          </p:spPr>
          <p:txBody>
            <a:bodyPr/>
            <a:lstStyle/>
            <a:p>
              <a:endParaRPr lang="en-US"/>
            </a:p>
          </p:txBody>
        </p:sp>
        <p:sp>
          <p:nvSpPr>
            <p:cNvPr id="101" name="Line 28"/>
            <p:cNvSpPr>
              <a:spLocks noChangeShapeType="1"/>
            </p:cNvSpPr>
            <p:nvPr>
              <p:custDataLst>
                <p:tags r:id="rId76"/>
              </p:custDataLst>
            </p:nvPr>
          </p:nvSpPr>
          <p:spPr bwMode="auto">
            <a:xfrm>
              <a:off x="3488267" y="3162281"/>
              <a:ext cx="0" cy="91455"/>
            </a:xfrm>
            <a:prstGeom prst="line">
              <a:avLst/>
            </a:prstGeom>
            <a:noFill/>
            <a:ln w="28575">
              <a:solidFill>
                <a:srgbClr val="FFFFFF"/>
              </a:solidFill>
              <a:round/>
              <a:headEnd/>
              <a:tailEnd/>
            </a:ln>
            <a:effectLst/>
          </p:spPr>
          <p:txBody>
            <a:bodyPr/>
            <a:lstStyle/>
            <a:p>
              <a:endParaRPr lang="en-US"/>
            </a:p>
          </p:txBody>
        </p:sp>
        <p:sp>
          <p:nvSpPr>
            <p:cNvPr id="102" name="Line 29"/>
            <p:cNvSpPr>
              <a:spLocks noChangeShapeType="1"/>
            </p:cNvSpPr>
            <p:nvPr>
              <p:custDataLst>
                <p:tags r:id="rId77"/>
              </p:custDataLst>
            </p:nvPr>
          </p:nvSpPr>
          <p:spPr bwMode="auto">
            <a:xfrm flipH="1">
              <a:off x="3454400" y="3253736"/>
              <a:ext cx="33867" cy="22864"/>
            </a:xfrm>
            <a:prstGeom prst="line">
              <a:avLst/>
            </a:prstGeom>
            <a:noFill/>
            <a:ln w="28575">
              <a:solidFill>
                <a:srgbClr val="FFFFFF"/>
              </a:solidFill>
              <a:round/>
              <a:headEnd/>
              <a:tailEnd/>
            </a:ln>
            <a:effectLst/>
          </p:spPr>
          <p:txBody>
            <a:bodyPr/>
            <a:lstStyle/>
            <a:p>
              <a:endParaRPr lang="en-US"/>
            </a:p>
          </p:txBody>
        </p:sp>
        <p:sp>
          <p:nvSpPr>
            <p:cNvPr id="103" name="Line 30"/>
            <p:cNvSpPr>
              <a:spLocks noChangeShapeType="1"/>
            </p:cNvSpPr>
            <p:nvPr>
              <p:custDataLst>
                <p:tags r:id="rId78"/>
              </p:custDataLst>
            </p:nvPr>
          </p:nvSpPr>
          <p:spPr bwMode="auto">
            <a:xfrm>
              <a:off x="3488267" y="3253736"/>
              <a:ext cx="0" cy="22864"/>
            </a:xfrm>
            <a:prstGeom prst="line">
              <a:avLst/>
            </a:prstGeom>
            <a:noFill/>
            <a:ln w="28575">
              <a:solidFill>
                <a:srgbClr val="FFFFFF"/>
              </a:solidFill>
              <a:round/>
              <a:headEnd/>
              <a:tailEnd/>
            </a:ln>
            <a:effectLst/>
          </p:spPr>
          <p:txBody>
            <a:bodyPr/>
            <a:lstStyle/>
            <a:p>
              <a:endParaRPr lang="en-US"/>
            </a:p>
          </p:txBody>
        </p:sp>
        <p:sp>
          <p:nvSpPr>
            <p:cNvPr id="104" name="Cloud 103"/>
            <p:cNvSpPr/>
            <p:nvPr>
              <p:custDataLst>
                <p:tags r:id="rId79"/>
              </p:custDataLst>
            </p:nvPr>
          </p:nvSpPr>
          <p:spPr>
            <a:xfrm>
              <a:off x="3352800" y="2514600"/>
              <a:ext cx="228600" cy="228600"/>
            </a:xfrm>
            <a:prstGeom prst="cloud">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9"/>
            <p:cNvSpPr>
              <a:spLocks noChangeArrowheads="1"/>
            </p:cNvSpPr>
            <p:nvPr>
              <p:custDataLst>
                <p:tags r:id="rId80"/>
              </p:custDataLst>
            </p:nvPr>
          </p:nvSpPr>
          <p:spPr bwMode="auto">
            <a:xfrm>
              <a:off x="3352800" y="2659277"/>
              <a:ext cx="135467" cy="114319"/>
            </a:xfrm>
            <a:prstGeom prst="ellipse">
              <a:avLst/>
            </a:prstGeom>
            <a:solidFill>
              <a:schemeClr val="tx1"/>
            </a:solidFill>
            <a:ln w="9525">
              <a:solidFill>
                <a:srgbClr val="FFFFFF"/>
              </a:solidFill>
              <a:round/>
              <a:headEnd/>
              <a:tailEnd/>
            </a:ln>
            <a:effectLst/>
          </p:spPr>
          <p:txBody>
            <a:bodyPr wrap="none" anchor="ctr"/>
            <a:lstStyle/>
            <a:p>
              <a:endParaRPr lang="en-US"/>
            </a:p>
          </p:txBody>
        </p:sp>
      </p:grpSp>
      <p:grpSp>
        <p:nvGrpSpPr>
          <p:cNvPr id="5" name="Group 105"/>
          <p:cNvGrpSpPr/>
          <p:nvPr>
            <p:custDataLst>
              <p:tags r:id="rId24"/>
            </p:custDataLst>
          </p:nvPr>
        </p:nvGrpSpPr>
        <p:grpSpPr>
          <a:xfrm>
            <a:off x="304800" y="4495800"/>
            <a:ext cx="609600" cy="780259"/>
            <a:chOff x="1676400" y="2469353"/>
            <a:chExt cx="609600" cy="780259"/>
          </a:xfrm>
        </p:grpSpPr>
        <p:sp>
          <p:nvSpPr>
            <p:cNvPr id="107" name="Line 33"/>
            <p:cNvSpPr>
              <a:spLocks noChangeShapeType="1"/>
            </p:cNvSpPr>
            <p:nvPr>
              <p:custDataLst>
                <p:tags r:id="rId45"/>
              </p:custDataLst>
            </p:nvPr>
          </p:nvSpPr>
          <p:spPr bwMode="auto">
            <a:xfrm>
              <a:off x="2001520" y="2716892"/>
              <a:ext cx="0" cy="217931"/>
            </a:xfrm>
            <a:prstGeom prst="line">
              <a:avLst/>
            </a:prstGeom>
            <a:noFill/>
            <a:ln w="28575">
              <a:solidFill>
                <a:srgbClr val="FFFFFF"/>
              </a:solidFill>
              <a:round/>
              <a:headEnd/>
              <a:tailEnd/>
            </a:ln>
            <a:effectLst/>
          </p:spPr>
          <p:txBody>
            <a:bodyPr/>
            <a:lstStyle/>
            <a:p>
              <a:endParaRPr lang="en-US"/>
            </a:p>
          </p:txBody>
        </p:sp>
        <p:sp>
          <p:nvSpPr>
            <p:cNvPr id="108" name="Line 34"/>
            <p:cNvSpPr>
              <a:spLocks noChangeShapeType="1"/>
            </p:cNvSpPr>
            <p:nvPr>
              <p:custDataLst>
                <p:tags r:id="rId46"/>
              </p:custDataLst>
            </p:nvPr>
          </p:nvSpPr>
          <p:spPr bwMode="auto">
            <a:xfrm flipV="1">
              <a:off x="1757680" y="2765321"/>
              <a:ext cx="243840" cy="96858"/>
            </a:xfrm>
            <a:prstGeom prst="line">
              <a:avLst/>
            </a:prstGeom>
            <a:noFill/>
            <a:ln w="28575">
              <a:solidFill>
                <a:srgbClr val="FFFFFF"/>
              </a:solidFill>
              <a:round/>
              <a:headEnd/>
              <a:tailEnd/>
            </a:ln>
            <a:effectLst/>
          </p:spPr>
          <p:txBody>
            <a:bodyPr/>
            <a:lstStyle/>
            <a:p>
              <a:endParaRPr lang="en-US"/>
            </a:p>
          </p:txBody>
        </p:sp>
        <p:sp>
          <p:nvSpPr>
            <p:cNvPr id="109" name="Line 35"/>
            <p:cNvSpPr>
              <a:spLocks noChangeShapeType="1"/>
            </p:cNvSpPr>
            <p:nvPr>
              <p:custDataLst>
                <p:tags r:id="rId47"/>
              </p:custDataLst>
            </p:nvPr>
          </p:nvSpPr>
          <p:spPr bwMode="auto">
            <a:xfrm>
              <a:off x="2001520" y="2765321"/>
              <a:ext cx="203200" cy="96858"/>
            </a:xfrm>
            <a:prstGeom prst="line">
              <a:avLst/>
            </a:prstGeom>
            <a:noFill/>
            <a:ln w="28575">
              <a:solidFill>
                <a:srgbClr val="FFFFFF"/>
              </a:solidFill>
              <a:round/>
              <a:headEnd/>
              <a:tailEnd/>
            </a:ln>
            <a:effectLst/>
          </p:spPr>
          <p:txBody>
            <a:bodyPr/>
            <a:lstStyle/>
            <a:p>
              <a:endParaRPr lang="en-US"/>
            </a:p>
          </p:txBody>
        </p:sp>
        <p:sp>
          <p:nvSpPr>
            <p:cNvPr id="110" name="Line 36"/>
            <p:cNvSpPr>
              <a:spLocks noChangeShapeType="1"/>
            </p:cNvSpPr>
            <p:nvPr>
              <p:custDataLst>
                <p:tags r:id="rId48"/>
              </p:custDataLst>
            </p:nvPr>
          </p:nvSpPr>
          <p:spPr bwMode="auto">
            <a:xfrm>
              <a:off x="2204720" y="2862179"/>
              <a:ext cx="81280" cy="0"/>
            </a:xfrm>
            <a:prstGeom prst="line">
              <a:avLst/>
            </a:prstGeom>
            <a:noFill/>
            <a:ln w="28575">
              <a:solidFill>
                <a:srgbClr val="FFFFFF"/>
              </a:solidFill>
              <a:round/>
              <a:headEnd/>
              <a:tailEnd/>
            </a:ln>
            <a:effectLst/>
          </p:spPr>
          <p:txBody>
            <a:bodyPr/>
            <a:lstStyle/>
            <a:p>
              <a:endParaRPr lang="en-US"/>
            </a:p>
          </p:txBody>
        </p:sp>
        <p:sp>
          <p:nvSpPr>
            <p:cNvPr id="111" name="Line 37"/>
            <p:cNvSpPr>
              <a:spLocks noChangeShapeType="1"/>
            </p:cNvSpPr>
            <p:nvPr>
              <p:custDataLst>
                <p:tags r:id="rId49"/>
              </p:custDataLst>
            </p:nvPr>
          </p:nvSpPr>
          <p:spPr bwMode="auto">
            <a:xfrm>
              <a:off x="2204720" y="2862179"/>
              <a:ext cx="81280" cy="24215"/>
            </a:xfrm>
            <a:prstGeom prst="line">
              <a:avLst/>
            </a:prstGeom>
            <a:noFill/>
            <a:ln w="28575">
              <a:solidFill>
                <a:srgbClr val="FFFFFF"/>
              </a:solidFill>
              <a:round/>
              <a:headEnd/>
              <a:tailEnd/>
            </a:ln>
            <a:effectLst/>
          </p:spPr>
          <p:txBody>
            <a:bodyPr/>
            <a:lstStyle/>
            <a:p>
              <a:endParaRPr lang="en-US"/>
            </a:p>
          </p:txBody>
        </p:sp>
        <p:sp>
          <p:nvSpPr>
            <p:cNvPr id="112" name="Line 38"/>
            <p:cNvSpPr>
              <a:spLocks noChangeShapeType="1"/>
            </p:cNvSpPr>
            <p:nvPr>
              <p:custDataLst>
                <p:tags r:id="rId50"/>
              </p:custDataLst>
            </p:nvPr>
          </p:nvSpPr>
          <p:spPr bwMode="auto">
            <a:xfrm>
              <a:off x="2204720" y="2862179"/>
              <a:ext cx="0" cy="48429"/>
            </a:xfrm>
            <a:prstGeom prst="line">
              <a:avLst/>
            </a:prstGeom>
            <a:noFill/>
            <a:ln w="28575">
              <a:solidFill>
                <a:srgbClr val="FFFFFF"/>
              </a:solidFill>
              <a:round/>
              <a:headEnd/>
              <a:tailEnd/>
            </a:ln>
            <a:effectLst/>
          </p:spPr>
          <p:txBody>
            <a:bodyPr/>
            <a:lstStyle/>
            <a:p>
              <a:endParaRPr lang="en-US"/>
            </a:p>
          </p:txBody>
        </p:sp>
        <p:sp>
          <p:nvSpPr>
            <p:cNvPr id="113" name="Line 39"/>
            <p:cNvSpPr>
              <a:spLocks noChangeShapeType="1"/>
            </p:cNvSpPr>
            <p:nvPr>
              <p:custDataLst>
                <p:tags r:id="rId51"/>
              </p:custDataLst>
            </p:nvPr>
          </p:nvSpPr>
          <p:spPr bwMode="auto">
            <a:xfrm>
              <a:off x="1676400" y="2862179"/>
              <a:ext cx="81280" cy="0"/>
            </a:xfrm>
            <a:prstGeom prst="line">
              <a:avLst/>
            </a:prstGeom>
            <a:noFill/>
            <a:ln w="28575">
              <a:solidFill>
                <a:srgbClr val="FFFFFF"/>
              </a:solidFill>
              <a:round/>
              <a:headEnd/>
              <a:tailEnd/>
            </a:ln>
            <a:effectLst/>
          </p:spPr>
          <p:txBody>
            <a:bodyPr/>
            <a:lstStyle/>
            <a:p>
              <a:endParaRPr lang="en-US"/>
            </a:p>
          </p:txBody>
        </p:sp>
        <p:sp>
          <p:nvSpPr>
            <p:cNvPr id="114" name="Line 40"/>
            <p:cNvSpPr>
              <a:spLocks noChangeShapeType="1"/>
            </p:cNvSpPr>
            <p:nvPr>
              <p:custDataLst>
                <p:tags r:id="rId52"/>
              </p:custDataLst>
            </p:nvPr>
          </p:nvSpPr>
          <p:spPr bwMode="auto">
            <a:xfrm>
              <a:off x="1757680" y="2862179"/>
              <a:ext cx="0" cy="48429"/>
            </a:xfrm>
            <a:prstGeom prst="line">
              <a:avLst/>
            </a:prstGeom>
            <a:noFill/>
            <a:ln w="28575">
              <a:solidFill>
                <a:srgbClr val="FFFFFF"/>
              </a:solidFill>
              <a:round/>
              <a:headEnd/>
              <a:tailEnd/>
            </a:ln>
            <a:effectLst/>
          </p:spPr>
          <p:txBody>
            <a:bodyPr/>
            <a:lstStyle/>
            <a:p>
              <a:endParaRPr lang="en-US"/>
            </a:p>
          </p:txBody>
        </p:sp>
        <p:sp>
          <p:nvSpPr>
            <p:cNvPr id="115" name="Line 41"/>
            <p:cNvSpPr>
              <a:spLocks noChangeShapeType="1"/>
            </p:cNvSpPr>
            <p:nvPr>
              <p:custDataLst>
                <p:tags r:id="rId53"/>
              </p:custDataLst>
            </p:nvPr>
          </p:nvSpPr>
          <p:spPr bwMode="auto">
            <a:xfrm flipH="1">
              <a:off x="1676400" y="2862179"/>
              <a:ext cx="81280" cy="24215"/>
            </a:xfrm>
            <a:prstGeom prst="line">
              <a:avLst/>
            </a:prstGeom>
            <a:noFill/>
            <a:ln w="28575">
              <a:solidFill>
                <a:srgbClr val="FFFFFF"/>
              </a:solidFill>
              <a:round/>
              <a:headEnd/>
              <a:tailEnd/>
            </a:ln>
            <a:effectLst/>
          </p:spPr>
          <p:txBody>
            <a:bodyPr/>
            <a:lstStyle/>
            <a:p>
              <a:endParaRPr lang="en-US"/>
            </a:p>
          </p:txBody>
        </p:sp>
        <p:sp>
          <p:nvSpPr>
            <p:cNvPr id="116" name="Line 42"/>
            <p:cNvSpPr>
              <a:spLocks noChangeShapeType="1"/>
            </p:cNvSpPr>
            <p:nvPr>
              <p:custDataLst>
                <p:tags r:id="rId54"/>
              </p:custDataLst>
            </p:nvPr>
          </p:nvSpPr>
          <p:spPr bwMode="auto">
            <a:xfrm>
              <a:off x="1960880" y="3128539"/>
              <a:ext cx="0" cy="96858"/>
            </a:xfrm>
            <a:prstGeom prst="line">
              <a:avLst/>
            </a:prstGeom>
            <a:noFill/>
            <a:ln w="28575">
              <a:solidFill>
                <a:srgbClr val="FFFFFF"/>
              </a:solidFill>
              <a:round/>
              <a:headEnd/>
              <a:tailEnd/>
            </a:ln>
            <a:effectLst/>
          </p:spPr>
          <p:txBody>
            <a:bodyPr/>
            <a:lstStyle/>
            <a:p>
              <a:endParaRPr lang="en-US"/>
            </a:p>
          </p:txBody>
        </p:sp>
        <p:sp>
          <p:nvSpPr>
            <p:cNvPr id="117" name="Line 43"/>
            <p:cNvSpPr>
              <a:spLocks noChangeShapeType="1"/>
            </p:cNvSpPr>
            <p:nvPr>
              <p:custDataLst>
                <p:tags r:id="rId55"/>
              </p:custDataLst>
            </p:nvPr>
          </p:nvSpPr>
          <p:spPr bwMode="auto">
            <a:xfrm flipH="1">
              <a:off x="1920240" y="3225397"/>
              <a:ext cx="40640" cy="24215"/>
            </a:xfrm>
            <a:prstGeom prst="line">
              <a:avLst/>
            </a:prstGeom>
            <a:noFill/>
            <a:ln w="28575">
              <a:solidFill>
                <a:srgbClr val="FFFFFF"/>
              </a:solidFill>
              <a:round/>
              <a:headEnd/>
              <a:tailEnd/>
            </a:ln>
            <a:effectLst/>
          </p:spPr>
          <p:txBody>
            <a:bodyPr/>
            <a:lstStyle/>
            <a:p>
              <a:endParaRPr lang="en-US"/>
            </a:p>
          </p:txBody>
        </p:sp>
        <p:sp>
          <p:nvSpPr>
            <p:cNvPr id="118" name="Line 44"/>
            <p:cNvSpPr>
              <a:spLocks noChangeShapeType="1"/>
            </p:cNvSpPr>
            <p:nvPr>
              <p:custDataLst>
                <p:tags r:id="rId56"/>
              </p:custDataLst>
            </p:nvPr>
          </p:nvSpPr>
          <p:spPr bwMode="auto">
            <a:xfrm>
              <a:off x="1960880" y="3225397"/>
              <a:ext cx="0" cy="24215"/>
            </a:xfrm>
            <a:prstGeom prst="line">
              <a:avLst/>
            </a:prstGeom>
            <a:noFill/>
            <a:ln w="28575">
              <a:solidFill>
                <a:srgbClr val="FFFFFF"/>
              </a:solidFill>
              <a:round/>
              <a:headEnd/>
              <a:tailEnd/>
            </a:ln>
            <a:effectLst/>
          </p:spPr>
          <p:txBody>
            <a:bodyPr/>
            <a:lstStyle/>
            <a:p>
              <a:endParaRPr lang="en-US"/>
            </a:p>
          </p:txBody>
        </p:sp>
        <p:sp>
          <p:nvSpPr>
            <p:cNvPr id="119" name="Line 45"/>
            <p:cNvSpPr>
              <a:spLocks noChangeShapeType="1"/>
            </p:cNvSpPr>
            <p:nvPr>
              <p:custDataLst>
                <p:tags r:id="rId57"/>
              </p:custDataLst>
            </p:nvPr>
          </p:nvSpPr>
          <p:spPr bwMode="auto">
            <a:xfrm>
              <a:off x="2082800" y="3128539"/>
              <a:ext cx="0" cy="96858"/>
            </a:xfrm>
            <a:prstGeom prst="line">
              <a:avLst/>
            </a:prstGeom>
            <a:noFill/>
            <a:ln w="28575">
              <a:solidFill>
                <a:srgbClr val="FFFFFF"/>
              </a:solidFill>
              <a:round/>
              <a:headEnd/>
              <a:tailEnd/>
            </a:ln>
            <a:effectLst/>
          </p:spPr>
          <p:txBody>
            <a:bodyPr/>
            <a:lstStyle/>
            <a:p>
              <a:endParaRPr lang="en-US"/>
            </a:p>
          </p:txBody>
        </p:sp>
        <p:sp>
          <p:nvSpPr>
            <p:cNvPr id="120" name="Line 46"/>
            <p:cNvSpPr>
              <a:spLocks noChangeShapeType="1"/>
            </p:cNvSpPr>
            <p:nvPr>
              <p:custDataLst>
                <p:tags r:id="rId58"/>
              </p:custDataLst>
            </p:nvPr>
          </p:nvSpPr>
          <p:spPr bwMode="auto">
            <a:xfrm flipH="1">
              <a:off x="2042160" y="3225397"/>
              <a:ext cx="40640" cy="24215"/>
            </a:xfrm>
            <a:prstGeom prst="line">
              <a:avLst/>
            </a:prstGeom>
            <a:noFill/>
            <a:ln w="28575">
              <a:solidFill>
                <a:srgbClr val="FFFFFF"/>
              </a:solidFill>
              <a:round/>
              <a:headEnd/>
              <a:tailEnd/>
            </a:ln>
            <a:effectLst/>
          </p:spPr>
          <p:txBody>
            <a:bodyPr/>
            <a:lstStyle/>
            <a:p>
              <a:endParaRPr lang="en-US"/>
            </a:p>
          </p:txBody>
        </p:sp>
        <p:sp>
          <p:nvSpPr>
            <p:cNvPr id="121" name="Line 47"/>
            <p:cNvSpPr>
              <a:spLocks noChangeShapeType="1"/>
            </p:cNvSpPr>
            <p:nvPr>
              <p:custDataLst>
                <p:tags r:id="rId59"/>
              </p:custDataLst>
            </p:nvPr>
          </p:nvSpPr>
          <p:spPr bwMode="auto">
            <a:xfrm>
              <a:off x="2082800" y="3225397"/>
              <a:ext cx="0" cy="24215"/>
            </a:xfrm>
            <a:prstGeom prst="line">
              <a:avLst/>
            </a:prstGeom>
            <a:noFill/>
            <a:ln w="28575">
              <a:solidFill>
                <a:srgbClr val="FFFFFF"/>
              </a:solidFill>
              <a:round/>
              <a:headEnd/>
              <a:tailEnd/>
            </a:ln>
            <a:effectLst/>
          </p:spPr>
          <p:txBody>
            <a:bodyPr/>
            <a:lstStyle/>
            <a:p>
              <a:endParaRPr lang="en-US"/>
            </a:p>
          </p:txBody>
        </p:sp>
        <p:sp>
          <p:nvSpPr>
            <p:cNvPr id="122" name="Freeform 48"/>
            <p:cNvSpPr>
              <a:spLocks/>
            </p:cNvSpPr>
            <p:nvPr>
              <p:custDataLst>
                <p:tags r:id="rId60"/>
              </p:custDataLst>
            </p:nvPr>
          </p:nvSpPr>
          <p:spPr bwMode="auto">
            <a:xfrm>
              <a:off x="1909233" y="2924734"/>
              <a:ext cx="215900" cy="199770"/>
            </a:xfrm>
            <a:custGeom>
              <a:avLst/>
              <a:gdLst/>
              <a:ahLst/>
              <a:cxnLst>
                <a:cxn ang="0">
                  <a:pos x="10" y="0"/>
                </a:cxn>
                <a:cxn ang="0">
                  <a:pos x="255" y="0"/>
                </a:cxn>
                <a:cxn ang="0">
                  <a:pos x="255" y="396"/>
                </a:cxn>
                <a:cxn ang="0">
                  <a:pos x="157" y="387"/>
                </a:cxn>
                <a:cxn ang="0">
                  <a:pos x="157" y="195"/>
                </a:cxn>
                <a:cxn ang="0">
                  <a:pos x="104" y="217"/>
                </a:cxn>
                <a:cxn ang="0">
                  <a:pos x="95" y="387"/>
                </a:cxn>
                <a:cxn ang="0">
                  <a:pos x="0" y="396"/>
                </a:cxn>
                <a:cxn ang="0">
                  <a:pos x="10" y="0"/>
                </a:cxn>
              </a:cxnLst>
              <a:rect l="0" t="0" r="r" b="b"/>
              <a:pathLst>
                <a:path w="255" h="396">
                  <a:moveTo>
                    <a:pt x="10" y="0"/>
                  </a:moveTo>
                  <a:lnTo>
                    <a:pt x="255" y="0"/>
                  </a:lnTo>
                  <a:lnTo>
                    <a:pt x="255" y="396"/>
                  </a:lnTo>
                  <a:lnTo>
                    <a:pt x="157" y="387"/>
                  </a:lnTo>
                  <a:lnTo>
                    <a:pt x="157" y="195"/>
                  </a:lnTo>
                  <a:lnTo>
                    <a:pt x="104" y="217"/>
                  </a:lnTo>
                  <a:lnTo>
                    <a:pt x="95" y="387"/>
                  </a:lnTo>
                  <a:lnTo>
                    <a:pt x="0" y="396"/>
                  </a:lnTo>
                  <a:lnTo>
                    <a:pt x="10" y="0"/>
                  </a:lnTo>
                  <a:close/>
                </a:path>
              </a:pathLst>
            </a:custGeom>
            <a:noFill/>
            <a:ln w="28575">
              <a:solidFill>
                <a:srgbClr val="FFFFFF"/>
              </a:solidFill>
              <a:round/>
              <a:headEnd/>
              <a:tailEnd/>
            </a:ln>
            <a:effectLst/>
          </p:spPr>
          <p:txBody>
            <a:bodyPr/>
            <a:lstStyle/>
            <a:p>
              <a:endParaRPr lang="en-US"/>
            </a:p>
          </p:txBody>
        </p:sp>
        <p:sp>
          <p:nvSpPr>
            <p:cNvPr id="123" name="Explosion 2 122"/>
            <p:cNvSpPr/>
            <p:nvPr>
              <p:custDataLst>
                <p:tags r:id="rId61"/>
              </p:custDataLst>
            </p:nvPr>
          </p:nvSpPr>
          <p:spPr>
            <a:xfrm>
              <a:off x="1816895" y="2469353"/>
              <a:ext cx="381000" cy="269085"/>
            </a:xfrm>
            <a:prstGeom prst="irregularSeal2">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32"/>
            <p:cNvSpPr>
              <a:spLocks noChangeArrowheads="1"/>
            </p:cNvSpPr>
            <p:nvPr>
              <p:custDataLst>
                <p:tags r:id="rId62"/>
              </p:custDataLst>
            </p:nvPr>
          </p:nvSpPr>
          <p:spPr bwMode="auto">
            <a:xfrm>
              <a:off x="1920240" y="2595820"/>
              <a:ext cx="162560" cy="121073"/>
            </a:xfrm>
            <a:prstGeom prst="ellipse">
              <a:avLst/>
            </a:prstGeom>
            <a:solidFill>
              <a:schemeClr val="tx1"/>
            </a:solidFill>
            <a:ln w="9525">
              <a:solidFill>
                <a:srgbClr val="FFFFFF"/>
              </a:solidFill>
              <a:round/>
              <a:headEnd/>
              <a:tailEnd/>
            </a:ln>
            <a:effectLst/>
          </p:spPr>
          <p:txBody>
            <a:bodyPr wrap="none" anchor="ctr"/>
            <a:lstStyle/>
            <a:p>
              <a:endParaRPr lang="en-US"/>
            </a:p>
          </p:txBody>
        </p:sp>
      </p:grpSp>
      <p:pic>
        <p:nvPicPr>
          <p:cNvPr id="125" name="Picture 4"/>
          <p:cNvPicPr>
            <a:picLocks noChangeAspect="1" noChangeArrowheads="1"/>
          </p:cNvPicPr>
          <p:nvPr>
            <p:custDataLst>
              <p:tags r:id="rId25"/>
            </p:custDataLst>
          </p:nvPr>
        </p:nvPicPr>
        <p:blipFill>
          <a:blip r:embed="rId129" cstate="print"/>
          <a:srcRect/>
          <a:stretch>
            <a:fillRect/>
          </a:stretch>
        </p:blipFill>
        <p:spPr bwMode="auto">
          <a:xfrm>
            <a:off x="5044373" y="3429000"/>
            <a:ext cx="442027" cy="663040"/>
          </a:xfrm>
          <a:prstGeom prst="rect">
            <a:avLst/>
          </a:prstGeom>
          <a:noFill/>
          <a:ln w="9525">
            <a:noFill/>
            <a:miter lim="800000"/>
            <a:headEnd/>
            <a:tailEnd/>
          </a:ln>
          <a:effectLst/>
        </p:spPr>
      </p:pic>
      <p:pic>
        <p:nvPicPr>
          <p:cNvPr id="126" name="Picture 6"/>
          <p:cNvPicPr>
            <a:picLocks noChangeAspect="1" noChangeArrowheads="1"/>
          </p:cNvPicPr>
          <p:nvPr>
            <p:custDataLst>
              <p:tags r:id="rId26"/>
            </p:custDataLst>
          </p:nvPr>
        </p:nvPicPr>
        <p:blipFill>
          <a:blip r:embed="rId130" cstate="print"/>
          <a:srcRect/>
          <a:stretch>
            <a:fillRect/>
          </a:stretch>
        </p:blipFill>
        <p:spPr bwMode="auto">
          <a:xfrm>
            <a:off x="5886772" y="3528319"/>
            <a:ext cx="590228" cy="586481"/>
          </a:xfrm>
          <a:prstGeom prst="rect">
            <a:avLst/>
          </a:prstGeom>
          <a:noFill/>
          <a:ln w="9525">
            <a:noFill/>
            <a:miter lim="800000"/>
            <a:headEnd/>
            <a:tailEnd/>
          </a:ln>
          <a:effectLst/>
        </p:spPr>
      </p:pic>
      <p:pic>
        <p:nvPicPr>
          <p:cNvPr id="128" name="Picture 8"/>
          <p:cNvPicPr>
            <a:picLocks noChangeAspect="1" noChangeArrowheads="1"/>
          </p:cNvPicPr>
          <p:nvPr>
            <p:custDataLst>
              <p:tags r:id="rId27"/>
            </p:custDataLst>
          </p:nvPr>
        </p:nvPicPr>
        <p:blipFill>
          <a:blip r:embed="rId131" cstate="print"/>
          <a:srcRect/>
          <a:stretch>
            <a:fillRect/>
          </a:stretch>
        </p:blipFill>
        <p:spPr bwMode="auto">
          <a:xfrm>
            <a:off x="3124200" y="3429000"/>
            <a:ext cx="669315" cy="717479"/>
          </a:xfrm>
          <a:prstGeom prst="rect">
            <a:avLst/>
          </a:prstGeom>
          <a:noFill/>
          <a:ln w="9525">
            <a:noFill/>
            <a:miter lim="800000"/>
            <a:headEnd/>
            <a:tailEnd/>
          </a:ln>
          <a:effectLst/>
        </p:spPr>
      </p:pic>
      <p:pic>
        <p:nvPicPr>
          <p:cNvPr id="129" name="Picture 9"/>
          <p:cNvPicPr>
            <a:picLocks noChangeAspect="1" noChangeArrowheads="1"/>
          </p:cNvPicPr>
          <p:nvPr>
            <p:custDataLst>
              <p:tags r:id="rId28"/>
            </p:custDataLst>
          </p:nvPr>
        </p:nvPicPr>
        <p:blipFill>
          <a:blip r:embed="rId132" cstate="print"/>
          <a:srcRect/>
          <a:stretch>
            <a:fillRect/>
          </a:stretch>
        </p:blipFill>
        <p:spPr bwMode="auto">
          <a:xfrm>
            <a:off x="4038600" y="3505200"/>
            <a:ext cx="685800" cy="596646"/>
          </a:xfrm>
          <a:prstGeom prst="rect">
            <a:avLst/>
          </a:prstGeom>
          <a:noFill/>
          <a:ln w="9525">
            <a:noFill/>
            <a:miter lim="800000"/>
            <a:headEnd/>
            <a:tailEnd/>
          </a:ln>
          <a:effectLst/>
        </p:spPr>
      </p:pic>
      <p:sp>
        <p:nvSpPr>
          <p:cNvPr id="130" name="Rectangle 129"/>
          <p:cNvSpPr/>
          <p:nvPr>
            <p:custDataLst>
              <p:tags r:id="rId29"/>
            </p:custDataLst>
          </p:nvPr>
        </p:nvSpPr>
        <p:spPr>
          <a:xfrm>
            <a:off x="3048000" y="3352800"/>
            <a:ext cx="838200" cy="914400"/>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131" name="Rectangle 130"/>
          <p:cNvSpPr/>
          <p:nvPr>
            <p:custDataLst>
              <p:tags r:id="rId30"/>
            </p:custDataLst>
          </p:nvPr>
        </p:nvSpPr>
        <p:spPr>
          <a:xfrm>
            <a:off x="3962400" y="3352800"/>
            <a:ext cx="838200" cy="914400"/>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132" name="Rectangle 131"/>
          <p:cNvSpPr/>
          <p:nvPr>
            <p:custDataLst>
              <p:tags r:id="rId31"/>
            </p:custDataLst>
          </p:nvPr>
        </p:nvSpPr>
        <p:spPr>
          <a:xfrm>
            <a:off x="4876800" y="3352800"/>
            <a:ext cx="838200" cy="914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133" name="Rectangle 132"/>
          <p:cNvSpPr/>
          <p:nvPr>
            <p:custDataLst>
              <p:tags r:id="rId32"/>
            </p:custDataLst>
          </p:nvPr>
        </p:nvSpPr>
        <p:spPr>
          <a:xfrm>
            <a:off x="5791200" y="3352800"/>
            <a:ext cx="838200" cy="914400"/>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34" name="Picture 4"/>
          <p:cNvPicPr>
            <a:picLocks noChangeAspect="1" noChangeArrowheads="1"/>
          </p:cNvPicPr>
          <p:nvPr>
            <p:custDataLst>
              <p:tags r:id="rId33"/>
            </p:custDataLst>
          </p:nvPr>
        </p:nvPicPr>
        <p:blipFill>
          <a:blip r:embed="rId129" cstate="print"/>
          <a:srcRect/>
          <a:stretch>
            <a:fillRect/>
          </a:stretch>
        </p:blipFill>
        <p:spPr bwMode="auto">
          <a:xfrm>
            <a:off x="5958773" y="4419600"/>
            <a:ext cx="442027" cy="663040"/>
          </a:xfrm>
          <a:prstGeom prst="rect">
            <a:avLst/>
          </a:prstGeom>
          <a:noFill/>
          <a:ln w="9525">
            <a:noFill/>
            <a:miter lim="800000"/>
            <a:headEnd/>
            <a:tailEnd/>
          </a:ln>
          <a:effectLst/>
        </p:spPr>
      </p:pic>
      <p:pic>
        <p:nvPicPr>
          <p:cNvPr id="135" name="Picture 6"/>
          <p:cNvPicPr>
            <a:picLocks noChangeAspect="1" noChangeArrowheads="1"/>
          </p:cNvPicPr>
          <p:nvPr>
            <p:custDataLst>
              <p:tags r:id="rId34"/>
            </p:custDataLst>
          </p:nvPr>
        </p:nvPicPr>
        <p:blipFill>
          <a:blip r:embed="rId130" cstate="print"/>
          <a:srcRect/>
          <a:stretch>
            <a:fillRect/>
          </a:stretch>
        </p:blipFill>
        <p:spPr bwMode="auto">
          <a:xfrm>
            <a:off x="6801172" y="4518919"/>
            <a:ext cx="590228" cy="586481"/>
          </a:xfrm>
          <a:prstGeom prst="rect">
            <a:avLst/>
          </a:prstGeom>
          <a:noFill/>
          <a:ln w="9525">
            <a:noFill/>
            <a:miter lim="800000"/>
            <a:headEnd/>
            <a:tailEnd/>
          </a:ln>
          <a:effectLst/>
        </p:spPr>
      </p:pic>
      <p:pic>
        <p:nvPicPr>
          <p:cNvPr id="137" name="Picture 8"/>
          <p:cNvPicPr>
            <a:picLocks noChangeAspect="1" noChangeArrowheads="1"/>
          </p:cNvPicPr>
          <p:nvPr>
            <p:custDataLst>
              <p:tags r:id="rId35"/>
            </p:custDataLst>
          </p:nvPr>
        </p:nvPicPr>
        <p:blipFill>
          <a:blip r:embed="rId131" cstate="print"/>
          <a:srcRect/>
          <a:stretch>
            <a:fillRect/>
          </a:stretch>
        </p:blipFill>
        <p:spPr bwMode="auto">
          <a:xfrm>
            <a:off x="4038600" y="4419600"/>
            <a:ext cx="669315" cy="717479"/>
          </a:xfrm>
          <a:prstGeom prst="rect">
            <a:avLst/>
          </a:prstGeom>
          <a:noFill/>
          <a:ln w="9525">
            <a:noFill/>
            <a:miter lim="800000"/>
            <a:headEnd/>
            <a:tailEnd/>
          </a:ln>
          <a:effectLst/>
        </p:spPr>
      </p:pic>
      <p:pic>
        <p:nvPicPr>
          <p:cNvPr id="138" name="Picture 9"/>
          <p:cNvPicPr>
            <a:picLocks noChangeAspect="1" noChangeArrowheads="1"/>
          </p:cNvPicPr>
          <p:nvPr>
            <p:custDataLst>
              <p:tags r:id="rId36"/>
            </p:custDataLst>
          </p:nvPr>
        </p:nvPicPr>
        <p:blipFill>
          <a:blip r:embed="rId132" cstate="print"/>
          <a:srcRect/>
          <a:stretch>
            <a:fillRect/>
          </a:stretch>
        </p:blipFill>
        <p:spPr bwMode="auto">
          <a:xfrm>
            <a:off x="4953000" y="4495800"/>
            <a:ext cx="685800" cy="596646"/>
          </a:xfrm>
          <a:prstGeom prst="rect">
            <a:avLst/>
          </a:prstGeom>
          <a:noFill/>
          <a:ln w="9525">
            <a:noFill/>
            <a:miter lim="800000"/>
            <a:headEnd/>
            <a:tailEnd/>
          </a:ln>
          <a:effectLst/>
        </p:spPr>
      </p:pic>
      <p:sp>
        <p:nvSpPr>
          <p:cNvPr id="139" name="Rectangle 138"/>
          <p:cNvSpPr/>
          <p:nvPr>
            <p:custDataLst>
              <p:tags r:id="rId37"/>
            </p:custDataLst>
          </p:nvPr>
        </p:nvSpPr>
        <p:spPr>
          <a:xfrm>
            <a:off x="3962400" y="4343400"/>
            <a:ext cx="838200" cy="914400"/>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140" name="Rectangle 139"/>
          <p:cNvSpPr/>
          <p:nvPr>
            <p:custDataLst>
              <p:tags r:id="rId38"/>
            </p:custDataLst>
          </p:nvPr>
        </p:nvSpPr>
        <p:spPr>
          <a:xfrm>
            <a:off x="4876800" y="4343400"/>
            <a:ext cx="838200" cy="914400"/>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141" name="Rectangle 140"/>
          <p:cNvSpPr/>
          <p:nvPr>
            <p:custDataLst>
              <p:tags r:id="rId39"/>
            </p:custDataLst>
          </p:nvPr>
        </p:nvSpPr>
        <p:spPr>
          <a:xfrm>
            <a:off x="5791200" y="4343400"/>
            <a:ext cx="838200" cy="914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142" name="Rectangle 141"/>
          <p:cNvSpPr/>
          <p:nvPr>
            <p:custDataLst>
              <p:tags r:id="rId40"/>
            </p:custDataLst>
          </p:nvPr>
        </p:nvSpPr>
        <p:spPr>
          <a:xfrm>
            <a:off x="6705600" y="4343400"/>
            <a:ext cx="838200" cy="914400"/>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144" name="Rounded Rectangular Callout 143" hidden="1"/>
          <p:cNvSpPr/>
          <p:nvPr>
            <p:custDataLst>
              <p:tags r:id="rId41"/>
            </p:custDataLst>
          </p:nvPr>
        </p:nvSpPr>
        <p:spPr>
          <a:xfrm>
            <a:off x="5181600" y="5257800"/>
            <a:ext cx="3048000" cy="762000"/>
          </a:xfrm>
          <a:prstGeom prst="wedgeRoundRectCallout">
            <a:avLst>
              <a:gd name="adj1" fmla="val -35208"/>
              <a:gd name="adj2" fmla="val -90000"/>
              <a:gd name="adj3" fmla="val 16667"/>
            </a:avLst>
          </a:prstGeom>
          <a:noFill/>
          <a:ln w="28575">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solidFill>
              </a:rPr>
              <a:t>What if some tasks don’t need drill?</a:t>
            </a:r>
            <a:endParaRPr lang="en-US" dirty="0">
              <a:solidFill>
                <a:schemeClr val="accent4"/>
              </a:solidFill>
            </a:endParaRPr>
          </a:p>
        </p:txBody>
      </p:sp>
      <p:sp>
        <p:nvSpPr>
          <p:cNvPr id="127" name="TextBox 126"/>
          <p:cNvSpPr txBox="1"/>
          <p:nvPr>
            <p:custDataLst>
              <p:tags r:id="rId42"/>
            </p:custDataLst>
          </p:nvPr>
        </p:nvSpPr>
        <p:spPr>
          <a:xfrm>
            <a:off x="1371600" y="5029200"/>
            <a:ext cx="3505200" cy="1569660"/>
          </a:xfrm>
          <a:prstGeom prst="rect">
            <a:avLst/>
          </a:prstGeom>
          <a:noFill/>
        </p:spPr>
        <p:txBody>
          <a:bodyPr wrap="square" rtlCol="0">
            <a:spAutoFit/>
          </a:bodyPr>
          <a:lstStyle/>
          <a:p>
            <a:r>
              <a:rPr lang="en-US" sz="3200" dirty="0" smtClean="0">
                <a:solidFill>
                  <a:schemeClr val="bg1"/>
                </a:solidFill>
                <a:latin typeface="+mj-lt"/>
              </a:rPr>
              <a:t>Latency:</a:t>
            </a:r>
          </a:p>
          <a:p>
            <a:r>
              <a:rPr lang="en-US" sz="3200" dirty="0" smtClean="0">
                <a:solidFill>
                  <a:schemeClr val="bg1"/>
                </a:solidFill>
                <a:latin typeface="+mj-lt"/>
              </a:rPr>
              <a:t>Throughput:</a:t>
            </a:r>
          </a:p>
          <a:p>
            <a:r>
              <a:rPr lang="en-US" sz="3200" dirty="0" smtClean="0">
                <a:solidFill>
                  <a:schemeClr val="bg1"/>
                </a:solidFill>
                <a:latin typeface="+mj-lt"/>
              </a:rPr>
              <a:t>Concurrency: </a:t>
            </a:r>
          </a:p>
        </p:txBody>
      </p:sp>
      <p:sp>
        <p:nvSpPr>
          <p:cNvPr id="136" name="TextBox 135"/>
          <p:cNvSpPr txBox="1"/>
          <p:nvPr>
            <p:custDataLst>
              <p:tags r:id="rId43"/>
            </p:custDataLst>
          </p:nvPr>
        </p:nvSpPr>
        <p:spPr>
          <a:xfrm>
            <a:off x="1371600" y="5029200"/>
            <a:ext cx="5196774" cy="1569660"/>
          </a:xfrm>
          <a:prstGeom prst="rect">
            <a:avLst/>
          </a:prstGeom>
          <a:noFill/>
        </p:spPr>
        <p:txBody>
          <a:bodyPr wrap="square" rtlCol="0">
            <a:spAutoFit/>
          </a:bodyPr>
          <a:lstStyle/>
          <a:p>
            <a:r>
              <a:rPr lang="en-US" sz="3200" dirty="0" smtClean="0">
                <a:solidFill>
                  <a:schemeClr val="bg1"/>
                </a:solidFill>
                <a:latin typeface="+mj-lt"/>
              </a:rPr>
              <a:t>Latency:		</a:t>
            </a:r>
            <a:r>
              <a:rPr lang="en-US" sz="3200" dirty="0" smtClean="0">
                <a:solidFill>
                  <a:schemeClr val="accent5">
                    <a:lumMod val="60000"/>
                    <a:lumOff val="40000"/>
                  </a:schemeClr>
                </a:solidFill>
                <a:latin typeface="+mj-lt"/>
              </a:rPr>
              <a:t>4 </a:t>
            </a:r>
            <a:r>
              <a:rPr lang="en-US" sz="3200" dirty="0" err="1" smtClean="0">
                <a:solidFill>
                  <a:schemeClr val="accent5">
                    <a:lumMod val="60000"/>
                    <a:lumOff val="40000"/>
                  </a:schemeClr>
                </a:solidFill>
                <a:latin typeface="+mj-lt"/>
              </a:rPr>
              <a:t>hrs</a:t>
            </a:r>
            <a:r>
              <a:rPr lang="en-US" sz="3200" dirty="0" smtClean="0">
                <a:solidFill>
                  <a:schemeClr val="accent5">
                    <a:lumMod val="60000"/>
                    <a:lumOff val="40000"/>
                  </a:schemeClr>
                </a:solidFill>
                <a:latin typeface="+mj-lt"/>
              </a:rPr>
              <a:t>/task</a:t>
            </a:r>
          </a:p>
          <a:p>
            <a:r>
              <a:rPr lang="en-US" sz="3200" dirty="0" smtClean="0">
                <a:solidFill>
                  <a:schemeClr val="bg1"/>
                </a:solidFill>
                <a:latin typeface="+mj-lt"/>
              </a:rPr>
              <a:t>Throughput:	</a:t>
            </a:r>
            <a:r>
              <a:rPr lang="en-US" sz="3200" dirty="0" smtClean="0">
                <a:solidFill>
                  <a:schemeClr val="accent5">
                    <a:lumMod val="60000"/>
                    <a:lumOff val="40000"/>
                  </a:schemeClr>
                </a:solidFill>
                <a:latin typeface="+mj-lt"/>
              </a:rPr>
              <a:t>1 task/</a:t>
            </a:r>
            <a:r>
              <a:rPr lang="en-US" sz="3200" dirty="0" err="1" smtClean="0">
                <a:solidFill>
                  <a:schemeClr val="accent5">
                    <a:lumMod val="60000"/>
                    <a:lumOff val="40000"/>
                  </a:schemeClr>
                </a:solidFill>
                <a:latin typeface="+mj-lt"/>
              </a:rPr>
              <a:t>hr</a:t>
            </a:r>
            <a:endParaRPr lang="en-US" sz="3200" dirty="0" smtClean="0">
              <a:solidFill>
                <a:schemeClr val="accent5">
                  <a:lumMod val="60000"/>
                  <a:lumOff val="40000"/>
                </a:schemeClr>
              </a:solidFill>
              <a:latin typeface="+mj-lt"/>
            </a:endParaRPr>
          </a:p>
          <a:p>
            <a:r>
              <a:rPr lang="en-US" sz="3200" dirty="0" smtClean="0">
                <a:solidFill>
                  <a:schemeClr val="bg1"/>
                </a:solidFill>
                <a:latin typeface="+mj-lt"/>
              </a:rPr>
              <a:t>Concurrency: 	</a:t>
            </a:r>
            <a:r>
              <a:rPr lang="en-US" sz="3200" dirty="0" smtClean="0">
                <a:solidFill>
                  <a:schemeClr val="accent5">
                    <a:lumMod val="60000"/>
                    <a:lumOff val="40000"/>
                  </a:schemeClr>
                </a:solidFill>
                <a:latin typeface="+mj-lt"/>
              </a:rPr>
              <a:t>4</a:t>
            </a:r>
          </a:p>
        </p:txBody>
      </p:sp>
      <p:sp>
        <p:nvSpPr>
          <p:cNvPr id="143" name="TextBox 142"/>
          <p:cNvSpPr txBox="1"/>
          <p:nvPr>
            <p:custDataLst>
              <p:tags r:id="rId44"/>
            </p:custDataLst>
          </p:nvPr>
        </p:nvSpPr>
        <p:spPr>
          <a:xfrm>
            <a:off x="6568374" y="6075640"/>
            <a:ext cx="2514600" cy="523220"/>
          </a:xfrm>
          <a:prstGeom prst="rect">
            <a:avLst/>
          </a:prstGeom>
          <a:noFill/>
        </p:spPr>
        <p:txBody>
          <a:bodyPr wrap="square" rtlCol="0">
            <a:spAutoFit/>
          </a:bodyPr>
          <a:lstStyle/>
          <a:p>
            <a:r>
              <a:rPr lang="en-US" sz="2800" dirty="0" smtClean="0">
                <a:solidFill>
                  <a:schemeClr val="accent5">
                    <a:lumMod val="60000"/>
                    <a:lumOff val="40000"/>
                  </a:schemeClr>
                </a:solidFill>
              </a:rPr>
              <a:t>CPI = 1</a:t>
            </a:r>
          </a:p>
        </p:txBody>
      </p:sp>
      <p:sp>
        <p:nvSpPr>
          <p:cNvPr id="145" name="Oval 144"/>
          <p:cNvSpPr/>
          <p:nvPr/>
        </p:nvSpPr>
        <p:spPr>
          <a:xfrm>
            <a:off x="3793515" y="609600"/>
            <a:ext cx="1159485" cy="48006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885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3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2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3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4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3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4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36">
                                            <p:txEl>
                                              <p:pRg st="0" end="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36">
                                            <p:txEl>
                                              <p:pRg st="1" end="1"/>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36">
                                            <p:txEl>
                                              <p:pRg st="2" end="2"/>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4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95" grpId="0" animBg="1"/>
      <p:bldP spid="96" grpId="0" animBg="1"/>
      <p:bldP spid="97" grpId="0" animBg="1"/>
      <p:bldP spid="98" grpId="0" animBg="1"/>
      <p:bldP spid="130" grpId="0" animBg="1"/>
      <p:bldP spid="131" grpId="0" animBg="1"/>
      <p:bldP spid="132" grpId="0" animBg="1"/>
      <p:bldP spid="133" grpId="0" animBg="1"/>
      <p:bldP spid="139" grpId="0" animBg="1"/>
      <p:bldP spid="140" grpId="0" animBg="1"/>
      <p:bldP spid="141" grpId="0" animBg="1"/>
      <p:bldP spid="142" grpId="0" animBg="1"/>
      <p:bldP spid="143" grpId="0"/>
      <p:bldP spid="14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66"/>
          <p:cNvSpPr>
            <a:spLocks noGrp="1"/>
          </p:cNvSpPr>
          <p:nvPr>
            <p:ph type="title"/>
            <p:custDataLst>
              <p:tags r:id="rId1"/>
            </p:custDataLst>
          </p:nvPr>
        </p:nvSpPr>
        <p:spPr>
          <a:xfrm>
            <a:off x="228600" y="-76200"/>
            <a:ext cx="8686800" cy="533400"/>
          </a:xfrm>
        </p:spPr>
        <p:txBody>
          <a:bodyPr>
            <a:normAutofit fontScale="90000"/>
          </a:bodyPr>
          <a:lstStyle/>
          <a:p>
            <a:r>
              <a:rPr lang="en-US" dirty="0" smtClean="0"/>
              <a:t>Pipelined Performance</a:t>
            </a:r>
            <a:endParaRPr lang="en-US" dirty="0"/>
          </a:p>
        </p:txBody>
      </p:sp>
      <p:sp>
        <p:nvSpPr>
          <p:cNvPr id="69" name="TextBox 68"/>
          <p:cNvSpPr txBox="1"/>
          <p:nvPr>
            <p:custDataLst>
              <p:tags r:id="rId2"/>
            </p:custDataLst>
          </p:nvPr>
        </p:nvSpPr>
        <p:spPr>
          <a:xfrm>
            <a:off x="1143000" y="381000"/>
            <a:ext cx="8153400" cy="954107"/>
          </a:xfrm>
          <a:prstGeom prst="rect">
            <a:avLst/>
          </a:prstGeom>
          <a:noFill/>
        </p:spPr>
        <p:txBody>
          <a:bodyPr wrap="square" rtlCol="0">
            <a:spAutoFit/>
          </a:bodyPr>
          <a:lstStyle/>
          <a:p>
            <a:r>
              <a:rPr lang="en-US" sz="2800" dirty="0" smtClean="0">
                <a:solidFill>
                  <a:schemeClr val="bg1"/>
                </a:solidFill>
                <a:latin typeface="+mj-lt"/>
              </a:rPr>
              <a:t>Time</a:t>
            </a:r>
            <a:endParaRPr lang="en-US" sz="2800" dirty="0">
              <a:solidFill>
                <a:schemeClr val="bg1"/>
              </a:solidFill>
              <a:latin typeface="+mj-lt"/>
            </a:endParaRPr>
          </a:p>
          <a:p>
            <a:r>
              <a:rPr lang="en-US" sz="2800" dirty="0" smtClean="0">
                <a:solidFill>
                  <a:schemeClr val="bg1"/>
                </a:solidFill>
                <a:latin typeface="+mj-lt"/>
              </a:rPr>
              <a:t>1        2       3          4        5       6	    7      8        9      10</a:t>
            </a:r>
          </a:p>
        </p:txBody>
      </p:sp>
      <p:sp>
        <p:nvSpPr>
          <p:cNvPr id="144" name="Rounded Rectangular Callout 143" hidden="1"/>
          <p:cNvSpPr/>
          <p:nvPr>
            <p:custDataLst>
              <p:tags r:id="rId3"/>
            </p:custDataLst>
          </p:nvPr>
        </p:nvSpPr>
        <p:spPr>
          <a:xfrm>
            <a:off x="5181600" y="5257800"/>
            <a:ext cx="3048000" cy="762000"/>
          </a:xfrm>
          <a:prstGeom prst="wedgeRoundRectCallout">
            <a:avLst>
              <a:gd name="adj1" fmla="val -35208"/>
              <a:gd name="adj2" fmla="val -90000"/>
              <a:gd name="adj3" fmla="val 16667"/>
            </a:avLst>
          </a:prstGeom>
          <a:noFill/>
          <a:ln w="28575">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solidFill>
              </a:rPr>
              <a:t>What if some tasks don’t need drill?</a:t>
            </a:r>
            <a:endParaRPr lang="en-US" dirty="0">
              <a:solidFill>
                <a:schemeClr val="accent4"/>
              </a:solidFill>
            </a:endParaRPr>
          </a:p>
        </p:txBody>
      </p:sp>
      <p:grpSp>
        <p:nvGrpSpPr>
          <p:cNvPr id="2" name="Group 8"/>
          <p:cNvGrpSpPr>
            <a:grpSpLocks/>
          </p:cNvGrpSpPr>
          <p:nvPr>
            <p:custDataLst>
              <p:tags r:id="rId4"/>
            </p:custDataLst>
          </p:nvPr>
        </p:nvGrpSpPr>
        <p:grpSpPr bwMode="auto">
          <a:xfrm>
            <a:off x="371638" y="1357223"/>
            <a:ext cx="445590" cy="581616"/>
            <a:chOff x="3696" y="991"/>
            <a:chExt cx="720" cy="1505"/>
          </a:xfrm>
        </p:grpSpPr>
        <p:sp>
          <p:nvSpPr>
            <p:cNvPr id="2319369" name="Oval 9"/>
            <p:cNvSpPr>
              <a:spLocks noChangeArrowheads="1"/>
            </p:cNvSpPr>
            <p:nvPr>
              <p:custDataLst>
                <p:tags r:id="rId104"/>
              </p:custDataLst>
            </p:nvPr>
          </p:nvSpPr>
          <p:spPr bwMode="auto">
            <a:xfrm>
              <a:off x="3984" y="1200"/>
              <a:ext cx="192" cy="240"/>
            </a:xfrm>
            <a:prstGeom prst="ellipse">
              <a:avLst/>
            </a:prstGeom>
            <a:noFill/>
            <a:ln w="9525">
              <a:solidFill>
                <a:srgbClr val="FFFFFF"/>
              </a:solidFill>
              <a:round/>
              <a:headEnd/>
              <a:tailEnd/>
            </a:ln>
            <a:effectLst/>
          </p:spPr>
          <p:txBody>
            <a:bodyPr wrap="none" anchor="ctr"/>
            <a:lstStyle/>
            <a:p>
              <a:endParaRPr lang="en-US"/>
            </a:p>
          </p:txBody>
        </p:sp>
        <p:sp>
          <p:nvSpPr>
            <p:cNvPr id="2319370" name="Line 10"/>
            <p:cNvSpPr>
              <a:spLocks noChangeShapeType="1"/>
            </p:cNvSpPr>
            <p:nvPr>
              <p:custDataLst>
                <p:tags r:id="rId105"/>
              </p:custDataLst>
            </p:nvPr>
          </p:nvSpPr>
          <p:spPr bwMode="auto">
            <a:xfrm>
              <a:off x="4080" y="1440"/>
              <a:ext cx="0" cy="432"/>
            </a:xfrm>
            <a:prstGeom prst="line">
              <a:avLst/>
            </a:prstGeom>
            <a:noFill/>
            <a:ln w="28575">
              <a:solidFill>
                <a:srgbClr val="FFFFFF"/>
              </a:solidFill>
              <a:round/>
              <a:headEnd/>
              <a:tailEnd/>
            </a:ln>
            <a:effectLst/>
          </p:spPr>
          <p:txBody>
            <a:bodyPr/>
            <a:lstStyle/>
            <a:p>
              <a:endParaRPr lang="en-US"/>
            </a:p>
          </p:txBody>
        </p:sp>
        <p:sp>
          <p:nvSpPr>
            <p:cNvPr id="2319371" name="AutoShape 11"/>
            <p:cNvSpPr>
              <a:spLocks noChangeArrowheads="1"/>
            </p:cNvSpPr>
            <p:nvPr>
              <p:custDataLst>
                <p:tags r:id="rId106"/>
              </p:custDataLst>
            </p:nvPr>
          </p:nvSpPr>
          <p:spPr bwMode="auto">
            <a:xfrm>
              <a:off x="3888" y="1872"/>
              <a:ext cx="384" cy="384"/>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2319372" name="Line 12"/>
            <p:cNvSpPr>
              <a:spLocks noChangeShapeType="1"/>
            </p:cNvSpPr>
            <p:nvPr>
              <p:custDataLst>
                <p:tags r:id="rId107"/>
              </p:custDataLst>
            </p:nvPr>
          </p:nvSpPr>
          <p:spPr bwMode="auto">
            <a:xfrm flipV="1">
              <a:off x="3792" y="1536"/>
              <a:ext cx="288" cy="192"/>
            </a:xfrm>
            <a:prstGeom prst="line">
              <a:avLst/>
            </a:prstGeom>
            <a:noFill/>
            <a:ln w="28575">
              <a:solidFill>
                <a:srgbClr val="FFFFFF"/>
              </a:solidFill>
              <a:round/>
              <a:headEnd/>
              <a:tailEnd/>
            </a:ln>
            <a:effectLst/>
          </p:spPr>
          <p:txBody>
            <a:bodyPr/>
            <a:lstStyle/>
            <a:p>
              <a:endParaRPr lang="en-US"/>
            </a:p>
          </p:txBody>
        </p:sp>
        <p:sp>
          <p:nvSpPr>
            <p:cNvPr id="2319373" name="Line 13"/>
            <p:cNvSpPr>
              <a:spLocks noChangeShapeType="1"/>
            </p:cNvSpPr>
            <p:nvPr>
              <p:custDataLst>
                <p:tags r:id="rId108"/>
              </p:custDataLst>
            </p:nvPr>
          </p:nvSpPr>
          <p:spPr bwMode="auto">
            <a:xfrm>
              <a:off x="4080" y="1536"/>
              <a:ext cx="240" cy="192"/>
            </a:xfrm>
            <a:prstGeom prst="line">
              <a:avLst/>
            </a:prstGeom>
            <a:noFill/>
            <a:ln w="28575">
              <a:solidFill>
                <a:srgbClr val="FFFFFF"/>
              </a:solidFill>
              <a:round/>
              <a:headEnd/>
              <a:tailEnd/>
            </a:ln>
            <a:effectLst/>
          </p:spPr>
          <p:txBody>
            <a:bodyPr/>
            <a:lstStyle/>
            <a:p>
              <a:endParaRPr lang="en-US"/>
            </a:p>
          </p:txBody>
        </p:sp>
        <p:sp>
          <p:nvSpPr>
            <p:cNvPr id="2319374" name="Line 14"/>
            <p:cNvSpPr>
              <a:spLocks noChangeShapeType="1"/>
            </p:cNvSpPr>
            <p:nvPr>
              <p:custDataLst>
                <p:tags r:id="rId109"/>
              </p:custDataLst>
            </p:nvPr>
          </p:nvSpPr>
          <p:spPr bwMode="auto">
            <a:xfrm>
              <a:off x="4320" y="1728"/>
              <a:ext cx="96" cy="0"/>
            </a:xfrm>
            <a:prstGeom prst="line">
              <a:avLst/>
            </a:prstGeom>
            <a:noFill/>
            <a:ln w="28575">
              <a:solidFill>
                <a:srgbClr val="FFFFFF"/>
              </a:solidFill>
              <a:round/>
              <a:headEnd/>
              <a:tailEnd/>
            </a:ln>
            <a:effectLst/>
          </p:spPr>
          <p:txBody>
            <a:bodyPr/>
            <a:lstStyle/>
            <a:p>
              <a:endParaRPr lang="en-US"/>
            </a:p>
          </p:txBody>
        </p:sp>
        <p:sp>
          <p:nvSpPr>
            <p:cNvPr id="2319375" name="Line 15"/>
            <p:cNvSpPr>
              <a:spLocks noChangeShapeType="1"/>
            </p:cNvSpPr>
            <p:nvPr>
              <p:custDataLst>
                <p:tags r:id="rId110"/>
              </p:custDataLst>
            </p:nvPr>
          </p:nvSpPr>
          <p:spPr bwMode="auto">
            <a:xfrm>
              <a:off x="4320" y="1728"/>
              <a:ext cx="96" cy="48"/>
            </a:xfrm>
            <a:prstGeom prst="line">
              <a:avLst/>
            </a:prstGeom>
            <a:noFill/>
            <a:ln w="28575">
              <a:solidFill>
                <a:srgbClr val="FFFFFF"/>
              </a:solidFill>
              <a:round/>
              <a:headEnd/>
              <a:tailEnd/>
            </a:ln>
            <a:effectLst/>
          </p:spPr>
          <p:txBody>
            <a:bodyPr/>
            <a:lstStyle/>
            <a:p>
              <a:endParaRPr lang="en-US"/>
            </a:p>
          </p:txBody>
        </p:sp>
        <p:sp>
          <p:nvSpPr>
            <p:cNvPr id="2319376" name="Line 16"/>
            <p:cNvSpPr>
              <a:spLocks noChangeShapeType="1"/>
            </p:cNvSpPr>
            <p:nvPr>
              <p:custDataLst>
                <p:tags r:id="rId111"/>
              </p:custDataLst>
            </p:nvPr>
          </p:nvSpPr>
          <p:spPr bwMode="auto">
            <a:xfrm>
              <a:off x="4320" y="1728"/>
              <a:ext cx="0" cy="96"/>
            </a:xfrm>
            <a:prstGeom prst="line">
              <a:avLst/>
            </a:prstGeom>
            <a:noFill/>
            <a:ln w="28575">
              <a:solidFill>
                <a:srgbClr val="FFFFFF"/>
              </a:solidFill>
              <a:round/>
              <a:headEnd/>
              <a:tailEnd/>
            </a:ln>
            <a:effectLst/>
          </p:spPr>
          <p:txBody>
            <a:bodyPr/>
            <a:lstStyle/>
            <a:p>
              <a:endParaRPr lang="en-US"/>
            </a:p>
          </p:txBody>
        </p:sp>
        <p:sp>
          <p:nvSpPr>
            <p:cNvPr id="2319377" name="Line 17"/>
            <p:cNvSpPr>
              <a:spLocks noChangeShapeType="1"/>
            </p:cNvSpPr>
            <p:nvPr>
              <p:custDataLst>
                <p:tags r:id="rId112"/>
              </p:custDataLst>
            </p:nvPr>
          </p:nvSpPr>
          <p:spPr bwMode="auto">
            <a:xfrm>
              <a:off x="3696" y="1728"/>
              <a:ext cx="96" cy="0"/>
            </a:xfrm>
            <a:prstGeom prst="line">
              <a:avLst/>
            </a:prstGeom>
            <a:noFill/>
            <a:ln w="28575">
              <a:solidFill>
                <a:srgbClr val="FFFFFF"/>
              </a:solidFill>
              <a:round/>
              <a:headEnd/>
              <a:tailEnd/>
            </a:ln>
            <a:effectLst/>
          </p:spPr>
          <p:txBody>
            <a:bodyPr/>
            <a:lstStyle/>
            <a:p>
              <a:endParaRPr lang="en-US"/>
            </a:p>
          </p:txBody>
        </p:sp>
        <p:sp>
          <p:nvSpPr>
            <p:cNvPr id="2319378" name="Line 18"/>
            <p:cNvSpPr>
              <a:spLocks noChangeShapeType="1"/>
            </p:cNvSpPr>
            <p:nvPr>
              <p:custDataLst>
                <p:tags r:id="rId113"/>
              </p:custDataLst>
            </p:nvPr>
          </p:nvSpPr>
          <p:spPr bwMode="auto">
            <a:xfrm>
              <a:off x="3792" y="1728"/>
              <a:ext cx="0" cy="96"/>
            </a:xfrm>
            <a:prstGeom prst="line">
              <a:avLst/>
            </a:prstGeom>
            <a:noFill/>
            <a:ln w="28575">
              <a:solidFill>
                <a:srgbClr val="FFFFFF"/>
              </a:solidFill>
              <a:round/>
              <a:headEnd/>
              <a:tailEnd/>
            </a:ln>
            <a:effectLst/>
          </p:spPr>
          <p:txBody>
            <a:bodyPr/>
            <a:lstStyle/>
            <a:p>
              <a:endParaRPr lang="en-US"/>
            </a:p>
          </p:txBody>
        </p:sp>
        <p:sp>
          <p:nvSpPr>
            <p:cNvPr id="2319379" name="Line 19"/>
            <p:cNvSpPr>
              <a:spLocks noChangeShapeType="1"/>
            </p:cNvSpPr>
            <p:nvPr>
              <p:custDataLst>
                <p:tags r:id="rId114"/>
              </p:custDataLst>
            </p:nvPr>
          </p:nvSpPr>
          <p:spPr bwMode="auto">
            <a:xfrm flipH="1">
              <a:off x="3696" y="1728"/>
              <a:ext cx="96" cy="48"/>
            </a:xfrm>
            <a:prstGeom prst="line">
              <a:avLst/>
            </a:prstGeom>
            <a:noFill/>
            <a:ln w="28575">
              <a:solidFill>
                <a:srgbClr val="FFFFFF"/>
              </a:solidFill>
              <a:round/>
              <a:headEnd/>
              <a:tailEnd/>
            </a:ln>
            <a:effectLst/>
          </p:spPr>
          <p:txBody>
            <a:bodyPr/>
            <a:lstStyle/>
            <a:p>
              <a:endParaRPr lang="en-US"/>
            </a:p>
          </p:txBody>
        </p:sp>
        <p:sp>
          <p:nvSpPr>
            <p:cNvPr id="2319380" name="Freeform 20"/>
            <p:cNvSpPr>
              <a:spLocks/>
            </p:cNvSpPr>
            <p:nvPr>
              <p:custDataLst>
                <p:tags r:id="rId115"/>
              </p:custDataLst>
            </p:nvPr>
          </p:nvSpPr>
          <p:spPr bwMode="auto">
            <a:xfrm>
              <a:off x="4176" y="1275"/>
              <a:ext cx="177" cy="94"/>
            </a:xfrm>
            <a:custGeom>
              <a:avLst/>
              <a:gdLst/>
              <a:ahLst/>
              <a:cxnLst>
                <a:cxn ang="0">
                  <a:pos x="0" y="21"/>
                </a:cxn>
                <a:cxn ang="0">
                  <a:pos x="35" y="94"/>
                </a:cxn>
                <a:cxn ang="0">
                  <a:pos x="45" y="0"/>
                </a:cxn>
                <a:cxn ang="0">
                  <a:pos x="92" y="75"/>
                </a:cxn>
                <a:cxn ang="0">
                  <a:pos x="120" y="0"/>
                </a:cxn>
                <a:cxn ang="0">
                  <a:pos x="177" y="66"/>
                </a:cxn>
              </a:cxnLst>
              <a:rect l="0" t="0" r="r" b="b"/>
              <a:pathLst>
                <a:path w="177" h="94">
                  <a:moveTo>
                    <a:pt x="0" y="21"/>
                  </a:moveTo>
                  <a:lnTo>
                    <a:pt x="35" y="94"/>
                  </a:lnTo>
                  <a:lnTo>
                    <a:pt x="45" y="0"/>
                  </a:lnTo>
                  <a:lnTo>
                    <a:pt x="92" y="75"/>
                  </a:lnTo>
                  <a:lnTo>
                    <a:pt x="120" y="0"/>
                  </a:lnTo>
                  <a:lnTo>
                    <a:pt x="177" y="66"/>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1" name="Freeform 21"/>
            <p:cNvSpPr>
              <a:spLocks/>
            </p:cNvSpPr>
            <p:nvPr>
              <p:custDataLst>
                <p:tags r:id="rId116"/>
              </p:custDataLst>
            </p:nvPr>
          </p:nvSpPr>
          <p:spPr bwMode="auto">
            <a:xfrm>
              <a:off x="4128" y="1114"/>
              <a:ext cx="197" cy="104"/>
            </a:xfrm>
            <a:custGeom>
              <a:avLst/>
              <a:gdLst/>
              <a:ahLst/>
              <a:cxnLst>
                <a:cxn ang="0">
                  <a:pos x="0" y="86"/>
                </a:cxn>
                <a:cxn ang="0">
                  <a:pos x="36" y="10"/>
                </a:cxn>
                <a:cxn ang="0">
                  <a:pos x="55" y="104"/>
                </a:cxn>
                <a:cxn ang="0">
                  <a:pos x="102" y="0"/>
                </a:cxn>
                <a:cxn ang="0">
                  <a:pos x="131" y="104"/>
                </a:cxn>
                <a:cxn ang="0">
                  <a:pos x="197" y="76"/>
                </a:cxn>
              </a:cxnLst>
              <a:rect l="0" t="0" r="r" b="b"/>
              <a:pathLst>
                <a:path w="197" h="104">
                  <a:moveTo>
                    <a:pt x="0" y="86"/>
                  </a:moveTo>
                  <a:lnTo>
                    <a:pt x="36" y="10"/>
                  </a:lnTo>
                  <a:lnTo>
                    <a:pt x="55" y="104"/>
                  </a:lnTo>
                  <a:lnTo>
                    <a:pt x="102" y="0"/>
                  </a:lnTo>
                  <a:lnTo>
                    <a:pt x="131" y="104"/>
                  </a:lnTo>
                  <a:lnTo>
                    <a:pt x="197" y="76"/>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2" name="Freeform 22"/>
            <p:cNvSpPr>
              <a:spLocks/>
            </p:cNvSpPr>
            <p:nvPr>
              <p:custDataLst>
                <p:tags r:id="rId117"/>
              </p:custDataLst>
            </p:nvPr>
          </p:nvSpPr>
          <p:spPr bwMode="auto">
            <a:xfrm>
              <a:off x="3796" y="1294"/>
              <a:ext cx="188" cy="113"/>
            </a:xfrm>
            <a:custGeom>
              <a:avLst/>
              <a:gdLst/>
              <a:ahLst/>
              <a:cxnLst>
                <a:cxn ang="0">
                  <a:pos x="0" y="56"/>
                </a:cxn>
                <a:cxn ang="0">
                  <a:pos x="66" y="0"/>
                </a:cxn>
                <a:cxn ang="0">
                  <a:pos x="85" y="113"/>
                </a:cxn>
                <a:cxn ang="0">
                  <a:pos x="123" y="0"/>
                </a:cxn>
                <a:cxn ang="0">
                  <a:pos x="151" y="104"/>
                </a:cxn>
                <a:cxn ang="0">
                  <a:pos x="188" y="2"/>
                </a:cxn>
              </a:cxnLst>
              <a:rect l="0" t="0" r="r" b="b"/>
              <a:pathLst>
                <a:path w="188" h="113">
                  <a:moveTo>
                    <a:pt x="0" y="56"/>
                  </a:moveTo>
                  <a:lnTo>
                    <a:pt x="66" y="0"/>
                  </a:lnTo>
                  <a:lnTo>
                    <a:pt x="85" y="113"/>
                  </a:lnTo>
                  <a:lnTo>
                    <a:pt x="123" y="0"/>
                  </a:lnTo>
                  <a:lnTo>
                    <a:pt x="151" y="104"/>
                  </a:lnTo>
                  <a:lnTo>
                    <a:pt x="188" y="2"/>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3" name="Freeform 23"/>
            <p:cNvSpPr>
              <a:spLocks/>
            </p:cNvSpPr>
            <p:nvPr>
              <p:custDataLst>
                <p:tags r:id="rId118"/>
              </p:custDataLst>
            </p:nvPr>
          </p:nvSpPr>
          <p:spPr bwMode="auto">
            <a:xfrm>
              <a:off x="3843" y="1143"/>
              <a:ext cx="180" cy="94"/>
            </a:xfrm>
            <a:custGeom>
              <a:avLst/>
              <a:gdLst/>
              <a:ahLst/>
              <a:cxnLst>
                <a:cxn ang="0">
                  <a:pos x="0" y="28"/>
                </a:cxn>
                <a:cxn ang="0">
                  <a:pos x="66" y="66"/>
                </a:cxn>
                <a:cxn ang="0">
                  <a:pos x="104" y="0"/>
                </a:cxn>
                <a:cxn ang="0">
                  <a:pos x="113" y="75"/>
                </a:cxn>
                <a:cxn ang="0">
                  <a:pos x="161" y="18"/>
                </a:cxn>
                <a:cxn ang="0">
                  <a:pos x="180" y="94"/>
                </a:cxn>
              </a:cxnLst>
              <a:rect l="0" t="0" r="r" b="b"/>
              <a:pathLst>
                <a:path w="180" h="94">
                  <a:moveTo>
                    <a:pt x="0" y="28"/>
                  </a:moveTo>
                  <a:lnTo>
                    <a:pt x="66" y="66"/>
                  </a:lnTo>
                  <a:lnTo>
                    <a:pt x="104" y="0"/>
                  </a:lnTo>
                  <a:lnTo>
                    <a:pt x="113" y="75"/>
                  </a:lnTo>
                  <a:lnTo>
                    <a:pt x="161" y="18"/>
                  </a:lnTo>
                  <a:lnTo>
                    <a:pt x="180" y="94"/>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4" name="Freeform 24"/>
            <p:cNvSpPr>
              <a:spLocks/>
            </p:cNvSpPr>
            <p:nvPr>
              <p:custDataLst>
                <p:tags r:id="rId119"/>
              </p:custDataLst>
            </p:nvPr>
          </p:nvSpPr>
          <p:spPr bwMode="auto">
            <a:xfrm>
              <a:off x="4023" y="991"/>
              <a:ext cx="75" cy="199"/>
            </a:xfrm>
            <a:custGeom>
              <a:avLst/>
              <a:gdLst/>
              <a:ahLst/>
              <a:cxnLst>
                <a:cxn ang="0">
                  <a:pos x="47" y="199"/>
                </a:cxn>
                <a:cxn ang="0">
                  <a:pos x="0" y="133"/>
                </a:cxn>
                <a:cxn ang="0">
                  <a:pos x="75" y="123"/>
                </a:cxn>
                <a:cxn ang="0">
                  <a:pos x="0" y="76"/>
                </a:cxn>
                <a:cxn ang="0">
                  <a:pos x="75" y="57"/>
                </a:cxn>
                <a:cxn ang="0">
                  <a:pos x="9" y="0"/>
                </a:cxn>
              </a:cxnLst>
              <a:rect l="0" t="0" r="r" b="b"/>
              <a:pathLst>
                <a:path w="75" h="199">
                  <a:moveTo>
                    <a:pt x="47" y="199"/>
                  </a:moveTo>
                  <a:lnTo>
                    <a:pt x="0" y="133"/>
                  </a:lnTo>
                  <a:lnTo>
                    <a:pt x="75" y="123"/>
                  </a:lnTo>
                  <a:lnTo>
                    <a:pt x="0" y="76"/>
                  </a:lnTo>
                  <a:lnTo>
                    <a:pt x="75" y="57"/>
                  </a:lnTo>
                  <a:lnTo>
                    <a:pt x="9" y="0"/>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5" name="Line 25"/>
            <p:cNvSpPr>
              <a:spLocks noChangeShapeType="1"/>
            </p:cNvSpPr>
            <p:nvPr>
              <p:custDataLst>
                <p:tags r:id="rId120"/>
              </p:custDataLst>
            </p:nvPr>
          </p:nvSpPr>
          <p:spPr bwMode="auto">
            <a:xfrm>
              <a:off x="3984" y="2256"/>
              <a:ext cx="0" cy="192"/>
            </a:xfrm>
            <a:prstGeom prst="line">
              <a:avLst/>
            </a:prstGeom>
            <a:noFill/>
            <a:ln w="28575">
              <a:solidFill>
                <a:srgbClr val="FFFFFF"/>
              </a:solidFill>
              <a:round/>
              <a:headEnd/>
              <a:tailEnd/>
            </a:ln>
            <a:effectLst/>
          </p:spPr>
          <p:txBody>
            <a:bodyPr/>
            <a:lstStyle/>
            <a:p>
              <a:endParaRPr lang="en-US"/>
            </a:p>
          </p:txBody>
        </p:sp>
        <p:sp>
          <p:nvSpPr>
            <p:cNvPr id="2319386" name="Line 26"/>
            <p:cNvSpPr>
              <a:spLocks noChangeShapeType="1"/>
            </p:cNvSpPr>
            <p:nvPr>
              <p:custDataLst>
                <p:tags r:id="rId121"/>
              </p:custDataLst>
            </p:nvPr>
          </p:nvSpPr>
          <p:spPr bwMode="auto">
            <a:xfrm flipH="1">
              <a:off x="3936" y="2448"/>
              <a:ext cx="48" cy="48"/>
            </a:xfrm>
            <a:prstGeom prst="line">
              <a:avLst/>
            </a:prstGeom>
            <a:noFill/>
            <a:ln w="28575">
              <a:solidFill>
                <a:srgbClr val="FFFFFF"/>
              </a:solidFill>
              <a:round/>
              <a:headEnd/>
              <a:tailEnd/>
            </a:ln>
            <a:effectLst/>
          </p:spPr>
          <p:txBody>
            <a:bodyPr/>
            <a:lstStyle/>
            <a:p>
              <a:endParaRPr lang="en-US"/>
            </a:p>
          </p:txBody>
        </p:sp>
        <p:sp>
          <p:nvSpPr>
            <p:cNvPr id="2319387" name="Line 27"/>
            <p:cNvSpPr>
              <a:spLocks noChangeShapeType="1"/>
            </p:cNvSpPr>
            <p:nvPr>
              <p:custDataLst>
                <p:tags r:id="rId122"/>
              </p:custDataLst>
            </p:nvPr>
          </p:nvSpPr>
          <p:spPr bwMode="auto">
            <a:xfrm>
              <a:off x="3984" y="2448"/>
              <a:ext cx="0" cy="48"/>
            </a:xfrm>
            <a:prstGeom prst="line">
              <a:avLst/>
            </a:prstGeom>
            <a:noFill/>
            <a:ln w="28575">
              <a:solidFill>
                <a:srgbClr val="FFFFFF"/>
              </a:solidFill>
              <a:round/>
              <a:headEnd/>
              <a:tailEnd/>
            </a:ln>
            <a:effectLst/>
          </p:spPr>
          <p:txBody>
            <a:bodyPr/>
            <a:lstStyle/>
            <a:p>
              <a:endParaRPr lang="en-US"/>
            </a:p>
          </p:txBody>
        </p:sp>
        <p:sp>
          <p:nvSpPr>
            <p:cNvPr id="2319388" name="Line 28"/>
            <p:cNvSpPr>
              <a:spLocks noChangeShapeType="1"/>
            </p:cNvSpPr>
            <p:nvPr>
              <p:custDataLst>
                <p:tags r:id="rId123"/>
              </p:custDataLst>
            </p:nvPr>
          </p:nvSpPr>
          <p:spPr bwMode="auto">
            <a:xfrm>
              <a:off x="4176" y="2256"/>
              <a:ext cx="0" cy="192"/>
            </a:xfrm>
            <a:prstGeom prst="line">
              <a:avLst/>
            </a:prstGeom>
            <a:noFill/>
            <a:ln w="28575">
              <a:solidFill>
                <a:srgbClr val="FFFFFF"/>
              </a:solidFill>
              <a:round/>
              <a:headEnd/>
              <a:tailEnd/>
            </a:ln>
            <a:effectLst/>
          </p:spPr>
          <p:txBody>
            <a:bodyPr/>
            <a:lstStyle/>
            <a:p>
              <a:endParaRPr lang="en-US"/>
            </a:p>
          </p:txBody>
        </p:sp>
        <p:sp>
          <p:nvSpPr>
            <p:cNvPr id="2319389" name="Line 29"/>
            <p:cNvSpPr>
              <a:spLocks noChangeShapeType="1"/>
            </p:cNvSpPr>
            <p:nvPr>
              <p:custDataLst>
                <p:tags r:id="rId124"/>
              </p:custDataLst>
            </p:nvPr>
          </p:nvSpPr>
          <p:spPr bwMode="auto">
            <a:xfrm flipH="1">
              <a:off x="4128" y="2448"/>
              <a:ext cx="48" cy="48"/>
            </a:xfrm>
            <a:prstGeom prst="line">
              <a:avLst/>
            </a:prstGeom>
            <a:noFill/>
            <a:ln w="28575">
              <a:solidFill>
                <a:srgbClr val="FFFFFF"/>
              </a:solidFill>
              <a:round/>
              <a:headEnd/>
              <a:tailEnd/>
            </a:ln>
            <a:effectLst/>
          </p:spPr>
          <p:txBody>
            <a:bodyPr/>
            <a:lstStyle/>
            <a:p>
              <a:endParaRPr lang="en-US"/>
            </a:p>
          </p:txBody>
        </p:sp>
        <p:sp>
          <p:nvSpPr>
            <p:cNvPr id="2319390" name="Line 30"/>
            <p:cNvSpPr>
              <a:spLocks noChangeShapeType="1"/>
            </p:cNvSpPr>
            <p:nvPr>
              <p:custDataLst>
                <p:tags r:id="rId125"/>
              </p:custDataLst>
            </p:nvPr>
          </p:nvSpPr>
          <p:spPr bwMode="auto">
            <a:xfrm>
              <a:off x="4176" y="2448"/>
              <a:ext cx="0" cy="48"/>
            </a:xfrm>
            <a:prstGeom prst="line">
              <a:avLst/>
            </a:prstGeom>
            <a:noFill/>
            <a:ln w="28575">
              <a:solidFill>
                <a:srgbClr val="FFFFFF"/>
              </a:solidFill>
              <a:round/>
              <a:headEnd/>
              <a:tailEnd/>
            </a:ln>
            <a:effectLst/>
          </p:spPr>
          <p:txBody>
            <a:bodyPr/>
            <a:lstStyle/>
            <a:p>
              <a:endParaRPr lang="en-US"/>
            </a:p>
          </p:txBody>
        </p:sp>
      </p:grpSp>
      <p:grpSp>
        <p:nvGrpSpPr>
          <p:cNvPr id="3" name="Group 31"/>
          <p:cNvGrpSpPr>
            <a:grpSpLocks/>
          </p:cNvGrpSpPr>
          <p:nvPr>
            <p:custDataLst>
              <p:tags r:id="rId5"/>
            </p:custDataLst>
          </p:nvPr>
        </p:nvGrpSpPr>
        <p:grpSpPr bwMode="auto">
          <a:xfrm>
            <a:off x="304800" y="2284562"/>
            <a:ext cx="534708" cy="596330"/>
            <a:chOff x="4512" y="1680"/>
            <a:chExt cx="720" cy="1457"/>
          </a:xfrm>
        </p:grpSpPr>
        <p:sp>
          <p:nvSpPr>
            <p:cNvPr id="2319392" name="Oval 32"/>
            <p:cNvSpPr>
              <a:spLocks noChangeArrowheads="1"/>
            </p:cNvSpPr>
            <p:nvPr>
              <p:custDataLst>
                <p:tags r:id="rId80"/>
              </p:custDataLst>
            </p:nvPr>
          </p:nvSpPr>
          <p:spPr bwMode="auto">
            <a:xfrm>
              <a:off x="4800" y="1841"/>
              <a:ext cx="192" cy="240"/>
            </a:xfrm>
            <a:prstGeom prst="ellipse">
              <a:avLst/>
            </a:prstGeom>
            <a:noFill/>
            <a:ln w="9525">
              <a:solidFill>
                <a:srgbClr val="FFFFFF"/>
              </a:solidFill>
              <a:round/>
              <a:headEnd/>
              <a:tailEnd/>
            </a:ln>
            <a:effectLst/>
          </p:spPr>
          <p:txBody>
            <a:bodyPr wrap="none" anchor="ctr"/>
            <a:lstStyle/>
            <a:p>
              <a:endParaRPr lang="en-US"/>
            </a:p>
          </p:txBody>
        </p:sp>
        <p:sp>
          <p:nvSpPr>
            <p:cNvPr id="2319393" name="Line 33"/>
            <p:cNvSpPr>
              <a:spLocks noChangeShapeType="1"/>
            </p:cNvSpPr>
            <p:nvPr>
              <p:custDataLst>
                <p:tags r:id="rId81"/>
              </p:custDataLst>
            </p:nvPr>
          </p:nvSpPr>
          <p:spPr bwMode="auto">
            <a:xfrm>
              <a:off x="4896" y="2081"/>
              <a:ext cx="0" cy="432"/>
            </a:xfrm>
            <a:prstGeom prst="line">
              <a:avLst/>
            </a:prstGeom>
            <a:noFill/>
            <a:ln w="28575">
              <a:solidFill>
                <a:srgbClr val="FFFFFF"/>
              </a:solidFill>
              <a:round/>
              <a:headEnd/>
              <a:tailEnd/>
            </a:ln>
            <a:effectLst/>
          </p:spPr>
          <p:txBody>
            <a:bodyPr/>
            <a:lstStyle/>
            <a:p>
              <a:endParaRPr lang="en-US"/>
            </a:p>
          </p:txBody>
        </p:sp>
        <p:sp>
          <p:nvSpPr>
            <p:cNvPr id="2319394" name="Line 34"/>
            <p:cNvSpPr>
              <a:spLocks noChangeShapeType="1"/>
            </p:cNvSpPr>
            <p:nvPr>
              <p:custDataLst>
                <p:tags r:id="rId82"/>
              </p:custDataLst>
            </p:nvPr>
          </p:nvSpPr>
          <p:spPr bwMode="auto">
            <a:xfrm flipV="1">
              <a:off x="4608" y="2177"/>
              <a:ext cx="288" cy="192"/>
            </a:xfrm>
            <a:prstGeom prst="line">
              <a:avLst/>
            </a:prstGeom>
            <a:noFill/>
            <a:ln w="28575">
              <a:solidFill>
                <a:srgbClr val="FFFFFF"/>
              </a:solidFill>
              <a:round/>
              <a:headEnd/>
              <a:tailEnd/>
            </a:ln>
            <a:effectLst/>
          </p:spPr>
          <p:txBody>
            <a:bodyPr/>
            <a:lstStyle/>
            <a:p>
              <a:endParaRPr lang="en-US"/>
            </a:p>
          </p:txBody>
        </p:sp>
        <p:sp>
          <p:nvSpPr>
            <p:cNvPr id="2319395" name="Line 35"/>
            <p:cNvSpPr>
              <a:spLocks noChangeShapeType="1"/>
            </p:cNvSpPr>
            <p:nvPr>
              <p:custDataLst>
                <p:tags r:id="rId83"/>
              </p:custDataLst>
            </p:nvPr>
          </p:nvSpPr>
          <p:spPr bwMode="auto">
            <a:xfrm>
              <a:off x="4896" y="2177"/>
              <a:ext cx="240" cy="192"/>
            </a:xfrm>
            <a:prstGeom prst="line">
              <a:avLst/>
            </a:prstGeom>
            <a:noFill/>
            <a:ln w="28575">
              <a:solidFill>
                <a:srgbClr val="FFFFFF"/>
              </a:solidFill>
              <a:round/>
              <a:headEnd/>
              <a:tailEnd/>
            </a:ln>
            <a:effectLst/>
          </p:spPr>
          <p:txBody>
            <a:bodyPr/>
            <a:lstStyle/>
            <a:p>
              <a:endParaRPr lang="en-US"/>
            </a:p>
          </p:txBody>
        </p:sp>
        <p:sp>
          <p:nvSpPr>
            <p:cNvPr id="2319396" name="Line 36"/>
            <p:cNvSpPr>
              <a:spLocks noChangeShapeType="1"/>
            </p:cNvSpPr>
            <p:nvPr>
              <p:custDataLst>
                <p:tags r:id="rId84"/>
              </p:custDataLst>
            </p:nvPr>
          </p:nvSpPr>
          <p:spPr bwMode="auto">
            <a:xfrm>
              <a:off x="5136" y="2369"/>
              <a:ext cx="96" cy="0"/>
            </a:xfrm>
            <a:prstGeom prst="line">
              <a:avLst/>
            </a:prstGeom>
            <a:noFill/>
            <a:ln w="28575">
              <a:solidFill>
                <a:srgbClr val="FFFFFF"/>
              </a:solidFill>
              <a:round/>
              <a:headEnd/>
              <a:tailEnd/>
            </a:ln>
            <a:effectLst/>
          </p:spPr>
          <p:txBody>
            <a:bodyPr/>
            <a:lstStyle/>
            <a:p>
              <a:endParaRPr lang="en-US"/>
            </a:p>
          </p:txBody>
        </p:sp>
        <p:sp>
          <p:nvSpPr>
            <p:cNvPr id="2319397" name="Line 37"/>
            <p:cNvSpPr>
              <a:spLocks noChangeShapeType="1"/>
            </p:cNvSpPr>
            <p:nvPr>
              <p:custDataLst>
                <p:tags r:id="rId85"/>
              </p:custDataLst>
            </p:nvPr>
          </p:nvSpPr>
          <p:spPr bwMode="auto">
            <a:xfrm>
              <a:off x="5136" y="2369"/>
              <a:ext cx="96" cy="48"/>
            </a:xfrm>
            <a:prstGeom prst="line">
              <a:avLst/>
            </a:prstGeom>
            <a:noFill/>
            <a:ln w="28575">
              <a:solidFill>
                <a:srgbClr val="FFFFFF"/>
              </a:solidFill>
              <a:round/>
              <a:headEnd/>
              <a:tailEnd/>
            </a:ln>
            <a:effectLst/>
          </p:spPr>
          <p:txBody>
            <a:bodyPr/>
            <a:lstStyle/>
            <a:p>
              <a:endParaRPr lang="en-US"/>
            </a:p>
          </p:txBody>
        </p:sp>
        <p:sp>
          <p:nvSpPr>
            <p:cNvPr id="2319398" name="Line 38"/>
            <p:cNvSpPr>
              <a:spLocks noChangeShapeType="1"/>
            </p:cNvSpPr>
            <p:nvPr>
              <p:custDataLst>
                <p:tags r:id="rId86"/>
              </p:custDataLst>
            </p:nvPr>
          </p:nvSpPr>
          <p:spPr bwMode="auto">
            <a:xfrm>
              <a:off x="5136" y="2369"/>
              <a:ext cx="0" cy="96"/>
            </a:xfrm>
            <a:prstGeom prst="line">
              <a:avLst/>
            </a:prstGeom>
            <a:noFill/>
            <a:ln w="28575">
              <a:solidFill>
                <a:srgbClr val="FFFFFF"/>
              </a:solidFill>
              <a:round/>
              <a:headEnd/>
              <a:tailEnd/>
            </a:ln>
            <a:effectLst/>
          </p:spPr>
          <p:txBody>
            <a:bodyPr/>
            <a:lstStyle/>
            <a:p>
              <a:endParaRPr lang="en-US"/>
            </a:p>
          </p:txBody>
        </p:sp>
        <p:sp>
          <p:nvSpPr>
            <p:cNvPr id="2319399" name="Line 39"/>
            <p:cNvSpPr>
              <a:spLocks noChangeShapeType="1"/>
            </p:cNvSpPr>
            <p:nvPr>
              <p:custDataLst>
                <p:tags r:id="rId87"/>
              </p:custDataLst>
            </p:nvPr>
          </p:nvSpPr>
          <p:spPr bwMode="auto">
            <a:xfrm>
              <a:off x="4512" y="2369"/>
              <a:ext cx="96" cy="0"/>
            </a:xfrm>
            <a:prstGeom prst="line">
              <a:avLst/>
            </a:prstGeom>
            <a:noFill/>
            <a:ln w="28575">
              <a:solidFill>
                <a:srgbClr val="FFFFFF"/>
              </a:solidFill>
              <a:round/>
              <a:headEnd/>
              <a:tailEnd/>
            </a:ln>
            <a:effectLst/>
          </p:spPr>
          <p:txBody>
            <a:bodyPr/>
            <a:lstStyle/>
            <a:p>
              <a:endParaRPr lang="en-US"/>
            </a:p>
          </p:txBody>
        </p:sp>
        <p:sp>
          <p:nvSpPr>
            <p:cNvPr id="2319400" name="Line 40"/>
            <p:cNvSpPr>
              <a:spLocks noChangeShapeType="1"/>
            </p:cNvSpPr>
            <p:nvPr>
              <p:custDataLst>
                <p:tags r:id="rId88"/>
              </p:custDataLst>
            </p:nvPr>
          </p:nvSpPr>
          <p:spPr bwMode="auto">
            <a:xfrm>
              <a:off x="4608" y="2369"/>
              <a:ext cx="0" cy="96"/>
            </a:xfrm>
            <a:prstGeom prst="line">
              <a:avLst/>
            </a:prstGeom>
            <a:noFill/>
            <a:ln w="28575">
              <a:solidFill>
                <a:srgbClr val="FFFFFF"/>
              </a:solidFill>
              <a:round/>
              <a:headEnd/>
              <a:tailEnd/>
            </a:ln>
            <a:effectLst/>
          </p:spPr>
          <p:txBody>
            <a:bodyPr/>
            <a:lstStyle/>
            <a:p>
              <a:endParaRPr lang="en-US"/>
            </a:p>
          </p:txBody>
        </p:sp>
        <p:sp>
          <p:nvSpPr>
            <p:cNvPr id="2319401" name="Line 41"/>
            <p:cNvSpPr>
              <a:spLocks noChangeShapeType="1"/>
            </p:cNvSpPr>
            <p:nvPr>
              <p:custDataLst>
                <p:tags r:id="rId89"/>
              </p:custDataLst>
            </p:nvPr>
          </p:nvSpPr>
          <p:spPr bwMode="auto">
            <a:xfrm flipH="1">
              <a:off x="4512" y="2369"/>
              <a:ext cx="96" cy="48"/>
            </a:xfrm>
            <a:prstGeom prst="line">
              <a:avLst/>
            </a:prstGeom>
            <a:noFill/>
            <a:ln w="28575">
              <a:solidFill>
                <a:srgbClr val="FFFFFF"/>
              </a:solidFill>
              <a:round/>
              <a:headEnd/>
              <a:tailEnd/>
            </a:ln>
            <a:effectLst/>
          </p:spPr>
          <p:txBody>
            <a:bodyPr/>
            <a:lstStyle/>
            <a:p>
              <a:endParaRPr lang="en-US"/>
            </a:p>
          </p:txBody>
        </p:sp>
        <p:sp>
          <p:nvSpPr>
            <p:cNvPr id="2319402" name="Line 42"/>
            <p:cNvSpPr>
              <a:spLocks noChangeShapeType="1"/>
            </p:cNvSpPr>
            <p:nvPr>
              <p:custDataLst>
                <p:tags r:id="rId90"/>
              </p:custDataLst>
            </p:nvPr>
          </p:nvSpPr>
          <p:spPr bwMode="auto">
            <a:xfrm>
              <a:off x="4848" y="2897"/>
              <a:ext cx="0" cy="192"/>
            </a:xfrm>
            <a:prstGeom prst="line">
              <a:avLst/>
            </a:prstGeom>
            <a:noFill/>
            <a:ln w="28575">
              <a:solidFill>
                <a:srgbClr val="FFFFFF"/>
              </a:solidFill>
              <a:round/>
              <a:headEnd/>
              <a:tailEnd/>
            </a:ln>
            <a:effectLst/>
          </p:spPr>
          <p:txBody>
            <a:bodyPr/>
            <a:lstStyle/>
            <a:p>
              <a:endParaRPr lang="en-US"/>
            </a:p>
          </p:txBody>
        </p:sp>
        <p:sp>
          <p:nvSpPr>
            <p:cNvPr id="2319403" name="Line 43"/>
            <p:cNvSpPr>
              <a:spLocks noChangeShapeType="1"/>
            </p:cNvSpPr>
            <p:nvPr>
              <p:custDataLst>
                <p:tags r:id="rId91"/>
              </p:custDataLst>
            </p:nvPr>
          </p:nvSpPr>
          <p:spPr bwMode="auto">
            <a:xfrm flipH="1">
              <a:off x="4800" y="3089"/>
              <a:ext cx="48" cy="48"/>
            </a:xfrm>
            <a:prstGeom prst="line">
              <a:avLst/>
            </a:prstGeom>
            <a:noFill/>
            <a:ln w="28575">
              <a:solidFill>
                <a:srgbClr val="FFFFFF"/>
              </a:solidFill>
              <a:round/>
              <a:headEnd/>
              <a:tailEnd/>
            </a:ln>
            <a:effectLst/>
          </p:spPr>
          <p:txBody>
            <a:bodyPr/>
            <a:lstStyle/>
            <a:p>
              <a:endParaRPr lang="en-US"/>
            </a:p>
          </p:txBody>
        </p:sp>
        <p:sp>
          <p:nvSpPr>
            <p:cNvPr id="2319404" name="Line 44"/>
            <p:cNvSpPr>
              <a:spLocks noChangeShapeType="1"/>
            </p:cNvSpPr>
            <p:nvPr>
              <p:custDataLst>
                <p:tags r:id="rId92"/>
              </p:custDataLst>
            </p:nvPr>
          </p:nvSpPr>
          <p:spPr bwMode="auto">
            <a:xfrm>
              <a:off x="4848" y="3089"/>
              <a:ext cx="0" cy="48"/>
            </a:xfrm>
            <a:prstGeom prst="line">
              <a:avLst/>
            </a:prstGeom>
            <a:noFill/>
            <a:ln w="28575">
              <a:solidFill>
                <a:srgbClr val="FFFFFF"/>
              </a:solidFill>
              <a:round/>
              <a:headEnd/>
              <a:tailEnd/>
            </a:ln>
            <a:effectLst/>
          </p:spPr>
          <p:txBody>
            <a:bodyPr/>
            <a:lstStyle/>
            <a:p>
              <a:endParaRPr lang="en-US"/>
            </a:p>
          </p:txBody>
        </p:sp>
        <p:sp>
          <p:nvSpPr>
            <p:cNvPr id="2319405" name="Line 45"/>
            <p:cNvSpPr>
              <a:spLocks noChangeShapeType="1"/>
            </p:cNvSpPr>
            <p:nvPr>
              <p:custDataLst>
                <p:tags r:id="rId93"/>
              </p:custDataLst>
            </p:nvPr>
          </p:nvSpPr>
          <p:spPr bwMode="auto">
            <a:xfrm>
              <a:off x="4992" y="2897"/>
              <a:ext cx="0" cy="192"/>
            </a:xfrm>
            <a:prstGeom prst="line">
              <a:avLst/>
            </a:prstGeom>
            <a:noFill/>
            <a:ln w="28575">
              <a:solidFill>
                <a:srgbClr val="FFFFFF"/>
              </a:solidFill>
              <a:round/>
              <a:headEnd/>
              <a:tailEnd/>
            </a:ln>
            <a:effectLst/>
          </p:spPr>
          <p:txBody>
            <a:bodyPr/>
            <a:lstStyle/>
            <a:p>
              <a:endParaRPr lang="en-US"/>
            </a:p>
          </p:txBody>
        </p:sp>
        <p:sp>
          <p:nvSpPr>
            <p:cNvPr id="2319406" name="Line 46"/>
            <p:cNvSpPr>
              <a:spLocks noChangeShapeType="1"/>
            </p:cNvSpPr>
            <p:nvPr>
              <p:custDataLst>
                <p:tags r:id="rId94"/>
              </p:custDataLst>
            </p:nvPr>
          </p:nvSpPr>
          <p:spPr bwMode="auto">
            <a:xfrm flipH="1">
              <a:off x="4944" y="3089"/>
              <a:ext cx="48" cy="48"/>
            </a:xfrm>
            <a:prstGeom prst="line">
              <a:avLst/>
            </a:prstGeom>
            <a:noFill/>
            <a:ln w="28575">
              <a:solidFill>
                <a:srgbClr val="FFFFFF"/>
              </a:solidFill>
              <a:round/>
              <a:headEnd/>
              <a:tailEnd/>
            </a:ln>
            <a:effectLst/>
          </p:spPr>
          <p:txBody>
            <a:bodyPr/>
            <a:lstStyle/>
            <a:p>
              <a:endParaRPr lang="en-US"/>
            </a:p>
          </p:txBody>
        </p:sp>
        <p:sp>
          <p:nvSpPr>
            <p:cNvPr id="2319407" name="Line 47"/>
            <p:cNvSpPr>
              <a:spLocks noChangeShapeType="1"/>
            </p:cNvSpPr>
            <p:nvPr>
              <p:custDataLst>
                <p:tags r:id="rId95"/>
              </p:custDataLst>
            </p:nvPr>
          </p:nvSpPr>
          <p:spPr bwMode="auto">
            <a:xfrm>
              <a:off x="4992" y="3089"/>
              <a:ext cx="0" cy="48"/>
            </a:xfrm>
            <a:prstGeom prst="line">
              <a:avLst/>
            </a:prstGeom>
            <a:noFill/>
            <a:ln w="28575">
              <a:solidFill>
                <a:srgbClr val="FFFFFF"/>
              </a:solidFill>
              <a:round/>
              <a:headEnd/>
              <a:tailEnd/>
            </a:ln>
            <a:effectLst/>
          </p:spPr>
          <p:txBody>
            <a:bodyPr/>
            <a:lstStyle/>
            <a:p>
              <a:endParaRPr lang="en-US"/>
            </a:p>
          </p:txBody>
        </p:sp>
        <p:sp>
          <p:nvSpPr>
            <p:cNvPr id="2319408" name="Freeform 48"/>
            <p:cNvSpPr>
              <a:spLocks/>
            </p:cNvSpPr>
            <p:nvPr>
              <p:custDataLst>
                <p:tags r:id="rId96"/>
              </p:custDataLst>
            </p:nvPr>
          </p:nvSpPr>
          <p:spPr bwMode="auto">
            <a:xfrm>
              <a:off x="4787" y="2493"/>
              <a:ext cx="255" cy="396"/>
            </a:xfrm>
            <a:custGeom>
              <a:avLst/>
              <a:gdLst/>
              <a:ahLst/>
              <a:cxnLst>
                <a:cxn ang="0">
                  <a:pos x="10" y="0"/>
                </a:cxn>
                <a:cxn ang="0">
                  <a:pos x="255" y="0"/>
                </a:cxn>
                <a:cxn ang="0">
                  <a:pos x="255" y="396"/>
                </a:cxn>
                <a:cxn ang="0">
                  <a:pos x="157" y="387"/>
                </a:cxn>
                <a:cxn ang="0">
                  <a:pos x="157" y="195"/>
                </a:cxn>
                <a:cxn ang="0">
                  <a:pos x="104" y="217"/>
                </a:cxn>
                <a:cxn ang="0">
                  <a:pos x="95" y="387"/>
                </a:cxn>
                <a:cxn ang="0">
                  <a:pos x="0" y="396"/>
                </a:cxn>
                <a:cxn ang="0">
                  <a:pos x="10" y="0"/>
                </a:cxn>
              </a:cxnLst>
              <a:rect l="0" t="0" r="r" b="b"/>
              <a:pathLst>
                <a:path w="255" h="396">
                  <a:moveTo>
                    <a:pt x="10" y="0"/>
                  </a:moveTo>
                  <a:lnTo>
                    <a:pt x="255" y="0"/>
                  </a:lnTo>
                  <a:lnTo>
                    <a:pt x="255" y="396"/>
                  </a:lnTo>
                  <a:lnTo>
                    <a:pt x="157" y="387"/>
                  </a:lnTo>
                  <a:lnTo>
                    <a:pt x="157" y="195"/>
                  </a:lnTo>
                  <a:lnTo>
                    <a:pt x="104" y="217"/>
                  </a:lnTo>
                  <a:lnTo>
                    <a:pt x="95" y="387"/>
                  </a:lnTo>
                  <a:lnTo>
                    <a:pt x="0" y="396"/>
                  </a:lnTo>
                  <a:lnTo>
                    <a:pt x="10" y="0"/>
                  </a:lnTo>
                  <a:close/>
                </a:path>
              </a:pathLst>
            </a:custGeom>
            <a:noFill/>
            <a:ln w="28575">
              <a:solidFill>
                <a:srgbClr val="FFFFFF"/>
              </a:solidFill>
              <a:round/>
              <a:headEnd/>
              <a:tailEnd/>
            </a:ln>
            <a:effectLst/>
          </p:spPr>
          <p:txBody>
            <a:bodyPr/>
            <a:lstStyle/>
            <a:p>
              <a:endParaRPr lang="en-US"/>
            </a:p>
          </p:txBody>
        </p:sp>
        <p:sp>
          <p:nvSpPr>
            <p:cNvPr id="2319409" name="Line 49"/>
            <p:cNvSpPr>
              <a:spLocks noChangeShapeType="1"/>
            </p:cNvSpPr>
            <p:nvPr>
              <p:custDataLst>
                <p:tags r:id="rId97"/>
              </p:custDataLst>
            </p:nvPr>
          </p:nvSpPr>
          <p:spPr bwMode="auto">
            <a:xfrm flipH="1">
              <a:off x="4656" y="1968"/>
              <a:ext cx="144" cy="48"/>
            </a:xfrm>
            <a:prstGeom prst="line">
              <a:avLst/>
            </a:prstGeom>
            <a:noFill/>
            <a:ln w="28575">
              <a:solidFill>
                <a:srgbClr val="CC3300"/>
              </a:solidFill>
              <a:round/>
              <a:headEnd/>
              <a:tailEnd/>
            </a:ln>
            <a:effectLst/>
          </p:spPr>
          <p:txBody>
            <a:bodyPr/>
            <a:lstStyle/>
            <a:p>
              <a:endParaRPr lang="en-US"/>
            </a:p>
          </p:txBody>
        </p:sp>
        <p:sp>
          <p:nvSpPr>
            <p:cNvPr id="2319410" name="Line 50"/>
            <p:cNvSpPr>
              <a:spLocks noChangeShapeType="1"/>
            </p:cNvSpPr>
            <p:nvPr>
              <p:custDataLst>
                <p:tags r:id="rId98"/>
              </p:custDataLst>
            </p:nvPr>
          </p:nvSpPr>
          <p:spPr bwMode="auto">
            <a:xfrm flipH="1" flipV="1">
              <a:off x="4656" y="1872"/>
              <a:ext cx="144" cy="48"/>
            </a:xfrm>
            <a:prstGeom prst="line">
              <a:avLst/>
            </a:prstGeom>
            <a:noFill/>
            <a:ln w="28575">
              <a:solidFill>
                <a:srgbClr val="CC3300"/>
              </a:solidFill>
              <a:round/>
              <a:headEnd/>
              <a:tailEnd/>
            </a:ln>
            <a:effectLst/>
          </p:spPr>
          <p:txBody>
            <a:bodyPr/>
            <a:lstStyle/>
            <a:p>
              <a:endParaRPr lang="en-US"/>
            </a:p>
          </p:txBody>
        </p:sp>
        <p:sp>
          <p:nvSpPr>
            <p:cNvPr id="2319411" name="Line 51"/>
            <p:cNvSpPr>
              <a:spLocks noChangeShapeType="1"/>
            </p:cNvSpPr>
            <p:nvPr>
              <p:custDataLst>
                <p:tags r:id="rId99"/>
              </p:custDataLst>
            </p:nvPr>
          </p:nvSpPr>
          <p:spPr bwMode="auto">
            <a:xfrm flipH="1" flipV="1">
              <a:off x="4704" y="1776"/>
              <a:ext cx="144" cy="96"/>
            </a:xfrm>
            <a:prstGeom prst="line">
              <a:avLst/>
            </a:prstGeom>
            <a:noFill/>
            <a:ln w="28575">
              <a:solidFill>
                <a:srgbClr val="CC3300"/>
              </a:solidFill>
              <a:round/>
              <a:headEnd/>
              <a:tailEnd/>
            </a:ln>
            <a:effectLst/>
          </p:spPr>
          <p:txBody>
            <a:bodyPr/>
            <a:lstStyle/>
            <a:p>
              <a:endParaRPr lang="en-US"/>
            </a:p>
          </p:txBody>
        </p:sp>
        <p:sp>
          <p:nvSpPr>
            <p:cNvPr id="2319412" name="Line 52"/>
            <p:cNvSpPr>
              <a:spLocks noChangeShapeType="1"/>
            </p:cNvSpPr>
            <p:nvPr>
              <p:custDataLst>
                <p:tags r:id="rId100"/>
              </p:custDataLst>
            </p:nvPr>
          </p:nvSpPr>
          <p:spPr bwMode="auto">
            <a:xfrm flipH="1" flipV="1">
              <a:off x="4848" y="1680"/>
              <a:ext cx="48" cy="144"/>
            </a:xfrm>
            <a:prstGeom prst="line">
              <a:avLst/>
            </a:prstGeom>
            <a:noFill/>
            <a:ln w="28575">
              <a:solidFill>
                <a:srgbClr val="BC1010"/>
              </a:solidFill>
              <a:round/>
              <a:headEnd/>
              <a:tailEnd/>
            </a:ln>
            <a:effectLst/>
          </p:spPr>
          <p:txBody>
            <a:bodyPr/>
            <a:lstStyle/>
            <a:p>
              <a:endParaRPr lang="en-US"/>
            </a:p>
          </p:txBody>
        </p:sp>
        <p:sp>
          <p:nvSpPr>
            <p:cNvPr id="2319413" name="Line 53"/>
            <p:cNvSpPr>
              <a:spLocks noChangeShapeType="1"/>
            </p:cNvSpPr>
            <p:nvPr>
              <p:custDataLst>
                <p:tags r:id="rId101"/>
              </p:custDataLst>
            </p:nvPr>
          </p:nvSpPr>
          <p:spPr bwMode="auto">
            <a:xfrm>
              <a:off x="4992" y="1920"/>
              <a:ext cx="48" cy="48"/>
            </a:xfrm>
            <a:prstGeom prst="line">
              <a:avLst/>
            </a:prstGeom>
            <a:noFill/>
            <a:ln w="28575">
              <a:solidFill>
                <a:srgbClr val="CC3300"/>
              </a:solidFill>
              <a:round/>
              <a:headEnd/>
              <a:tailEnd/>
            </a:ln>
            <a:effectLst/>
          </p:spPr>
          <p:txBody>
            <a:bodyPr/>
            <a:lstStyle/>
            <a:p>
              <a:endParaRPr lang="en-US"/>
            </a:p>
          </p:txBody>
        </p:sp>
        <p:sp>
          <p:nvSpPr>
            <p:cNvPr id="2319414" name="Line 54"/>
            <p:cNvSpPr>
              <a:spLocks noChangeShapeType="1"/>
            </p:cNvSpPr>
            <p:nvPr>
              <p:custDataLst>
                <p:tags r:id="rId102"/>
              </p:custDataLst>
            </p:nvPr>
          </p:nvSpPr>
          <p:spPr bwMode="auto">
            <a:xfrm flipV="1">
              <a:off x="4944" y="1728"/>
              <a:ext cx="48" cy="144"/>
            </a:xfrm>
            <a:prstGeom prst="line">
              <a:avLst/>
            </a:prstGeom>
            <a:noFill/>
            <a:ln w="28575">
              <a:solidFill>
                <a:srgbClr val="CC3300"/>
              </a:solidFill>
              <a:round/>
              <a:headEnd/>
              <a:tailEnd/>
            </a:ln>
            <a:effectLst/>
          </p:spPr>
          <p:txBody>
            <a:bodyPr/>
            <a:lstStyle/>
            <a:p>
              <a:endParaRPr lang="en-US"/>
            </a:p>
          </p:txBody>
        </p:sp>
        <p:sp>
          <p:nvSpPr>
            <p:cNvPr id="2319415" name="Line 55"/>
            <p:cNvSpPr>
              <a:spLocks noChangeShapeType="1"/>
            </p:cNvSpPr>
            <p:nvPr>
              <p:custDataLst>
                <p:tags r:id="rId103"/>
              </p:custDataLst>
            </p:nvPr>
          </p:nvSpPr>
          <p:spPr bwMode="auto">
            <a:xfrm>
              <a:off x="4992" y="1968"/>
              <a:ext cx="48" cy="48"/>
            </a:xfrm>
            <a:prstGeom prst="line">
              <a:avLst/>
            </a:prstGeom>
            <a:noFill/>
            <a:ln w="28575">
              <a:solidFill>
                <a:srgbClr val="CC3300"/>
              </a:solidFill>
              <a:round/>
              <a:headEnd/>
              <a:tailEnd/>
            </a:ln>
            <a:effectLst/>
          </p:spPr>
          <p:txBody>
            <a:bodyPr/>
            <a:lstStyle/>
            <a:p>
              <a:endParaRPr lang="en-US"/>
            </a:p>
          </p:txBody>
        </p:sp>
      </p:grpSp>
      <p:sp>
        <p:nvSpPr>
          <p:cNvPr id="2319416" name="Line 56"/>
          <p:cNvSpPr>
            <a:spLocks noChangeShapeType="1"/>
          </p:cNvSpPr>
          <p:nvPr>
            <p:custDataLst>
              <p:tags r:id="rId6"/>
            </p:custDataLst>
          </p:nvPr>
        </p:nvSpPr>
        <p:spPr bwMode="auto">
          <a:xfrm>
            <a:off x="1040022" y="1295400"/>
            <a:ext cx="7951578" cy="0"/>
          </a:xfrm>
          <a:prstGeom prst="line">
            <a:avLst/>
          </a:prstGeom>
          <a:noFill/>
          <a:ln w="28575" cap="sq">
            <a:solidFill>
              <a:srgbClr val="FFFFFF"/>
            </a:solidFill>
            <a:round/>
            <a:headEnd type="none" w="med" len="med"/>
            <a:tailEnd type="arrow" w="lg" len="lg"/>
          </a:ln>
          <a:effectLst/>
        </p:spPr>
        <p:txBody>
          <a:bodyPr/>
          <a:lstStyle/>
          <a:p>
            <a:endParaRPr lang="en-US"/>
          </a:p>
        </p:txBody>
      </p:sp>
      <p:pic>
        <p:nvPicPr>
          <p:cNvPr id="65" name="Picture 8"/>
          <p:cNvPicPr>
            <a:picLocks noChangeAspect="1" noChangeArrowheads="1"/>
          </p:cNvPicPr>
          <p:nvPr>
            <p:custDataLst>
              <p:tags r:id="rId7"/>
            </p:custDataLst>
          </p:nvPr>
        </p:nvPicPr>
        <p:blipFill>
          <a:blip r:embed="rId128" cstate="print"/>
          <a:srcRect/>
          <a:stretch>
            <a:fillRect/>
          </a:stretch>
        </p:blipFill>
        <p:spPr bwMode="auto">
          <a:xfrm>
            <a:off x="1173700" y="1419045"/>
            <a:ext cx="587087" cy="582106"/>
          </a:xfrm>
          <a:prstGeom prst="rect">
            <a:avLst/>
          </a:prstGeom>
          <a:noFill/>
          <a:ln w="9525">
            <a:noFill/>
            <a:miter lim="800000"/>
            <a:headEnd/>
            <a:tailEnd/>
          </a:ln>
          <a:effectLst/>
        </p:spPr>
      </p:pic>
      <p:pic>
        <p:nvPicPr>
          <p:cNvPr id="66" name="Picture 9"/>
          <p:cNvPicPr>
            <a:picLocks noChangeAspect="1" noChangeArrowheads="1"/>
          </p:cNvPicPr>
          <p:nvPr>
            <p:custDataLst>
              <p:tags r:id="rId8"/>
            </p:custDataLst>
          </p:nvPr>
        </p:nvPicPr>
        <p:blipFill>
          <a:blip r:embed="rId129" cstate="print"/>
          <a:srcRect/>
          <a:stretch>
            <a:fillRect/>
          </a:stretch>
        </p:blipFill>
        <p:spPr bwMode="auto">
          <a:xfrm>
            <a:off x="2309955" y="1480868"/>
            <a:ext cx="601546" cy="484071"/>
          </a:xfrm>
          <a:prstGeom prst="rect">
            <a:avLst/>
          </a:prstGeom>
          <a:noFill/>
          <a:ln w="9525">
            <a:noFill/>
            <a:miter lim="800000"/>
            <a:headEnd/>
            <a:tailEnd/>
          </a:ln>
          <a:effectLst/>
        </p:spPr>
      </p:pic>
      <p:sp>
        <p:nvSpPr>
          <p:cNvPr id="68" name="Line 56"/>
          <p:cNvSpPr>
            <a:spLocks noChangeShapeType="1"/>
          </p:cNvSpPr>
          <p:nvPr>
            <p:custDataLst>
              <p:tags r:id="rId9"/>
            </p:custDataLst>
          </p:nvPr>
        </p:nvSpPr>
        <p:spPr bwMode="auto">
          <a:xfrm>
            <a:off x="1040023" y="1295400"/>
            <a:ext cx="0" cy="3276600"/>
          </a:xfrm>
          <a:prstGeom prst="line">
            <a:avLst/>
          </a:prstGeom>
          <a:noFill/>
          <a:ln w="28575" cap="sq">
            <a:solidFill>
              <a:srgbClr val="FFFFFF"/>
            </a:solidFill>
            <a:round/>
            <a:headEnd type="none" w="med" len="med"/>
            <a:tailEnd type="arrow" w="lg" len="lg"/>
          </a:ln>
          <a:effectLst/>
        </p:spPr>
        <p:txBody>
          <a:bodyPr/>
          <a:lstStyle/>
          <a:p>
            <a:endParaRPr lang="en-US"/>
          </a:p>
        </p:txBody>
      </p:sp>
      <p:sp>
        <p:nvSpPr>
          <p:cNvPr id="78" name="Rectangle 77"/>
          <p:cNvSpPr/>
          <p:nvPr>
            <p:custDataLst>
              <p:tags r:id="rId10"/>
            </p:custDataLst>
          </p:nvPr>
        </p:nvSpPr>
        <p:spPr>
          <a:xfrm>
            <a:off x="1106862" y="1357223"/>
            <a:ext cx="735223" cy="741872"/>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91" name="Picture 6"/>
          <p:cNvPicPr>
            <a:picLocks noChangeAspect="1" noChangeArrowheads="1"/>
          </p:cNvPicPr>
          <p:nvPr>
            <p:custDataLst>
              <p:tags r:id="rId11"/>
            </p:custDataLst>
          </p:nvPr>
        </p:nvPicPr>
        <p:blipFill>
          <a:blip r:embed="rId130" cstate="print"/>
          <a:srcRect/>
          <a:stretch>
            <a:fillRect/>
          </a:stretch>
        </p:blipFill>
        <p:spPr bwMode="auto">
          <a:xfrm>
            <a:off x="3864232" y="1480868"/>
            <a:ext cx="517716" cy="475824"/>
          </a:xfrm>
          <a:prstGeom prst="rect">
            <a:avLst/>
          </a:prstGeom>
          <a:noFill/>
          <a:ln w="9525">
            <a:noFill/>
            <a:miter lim="800000"/>
            <a:headEnd/>
            <a:tailEnd/>
          </a:ln>
          <a:effectLst/>
        </p:spPr>
      </p:pic>
      <p:pic>
        <p:nvPicPr>
          <p:cNvPr id="93" name="Picture 8"/>
          <p:cNvPicPr>
            <a:picLocks noChangeAspect="1" noChangeArrowheads="1"/>
          </p:cNvPicPr>
          <p:nvPr>
            <p:custDataLst>
              <p:tags r:id="rId12"/>
            </p:custDataLst>
          </p:nvPr>
        </p:nvPicPr>
        <p:blipFill>
          <a:blip r:embed="rId128" cstate="print"/>
          <a:srcRect/>
          <a:stretch>
            <a:fillRect/>
          </a:stretch>
        </p:blipFill>
        <p:spPr bwMode="auto">
          <a:xfrm>
            <a:off x="1971838" y="2215551"/>
            <a:ext cx="587087" cy="582106"/>
          </a:xfrm>
          <a:prstGeom prst="rect">
            <a:avLst/>
          </a:prstGeom>
          <a:noFill/>
          <a:ln w="9525">
            <a:noFill/>
            <a:miter lim="800000"/>
            <a:headEnd/>
            <a:tailEnd/>
          </a:ln>
          <a:effectLst/>
        </p:spPr>
      </p:pic>
      <p:sp>
        <p:nvSpPr>
          <p:cNvPr id="95" name="Rectangle 94"/>
          <p:cNvSpPr/>
          <p:nvPr>
            <p:custDataLst>
              <p:tags r:id="rId13"/>
            </p:custDataLst>
          </p:nvPr>
        </p:nvSpPr>
        <p:spPr>
          <a:xfrm>
            <a:off x="1905000" y="2153728"/>
            <a:ext cx="735223" cy="741872"/>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98" name="Rectangle 97"/>
          <p:cNvSpPr/>
          <p:nvPr>
            <p:custDataLst>
              <p:tags r:id="rId14"/>
            </p:custDataLst>
          </p:nvPr>
        </p:nvSpPr>
        <p:spPr>
          <a:xfrm>
            <a:off x="3914078" y="1357223"/>
            <a:ext cx="467869" cy="741872"/>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grpSp>
        <p:nvGrpSpPr>
          <p:cNvPr id="4" name="Group 73"/>
          <p:cNvGrpSpPr/>
          <p:nvPr>
            <p:custDataLst>
              <p:tags r:id="rId15"/>
            </p:custDataLst>
          </p:nvPr>
        </p:nvGrpSpPr>
        <p:grpSpPr>
          <a:xfrm>
            <a:off x="371638" y="3088257"/>
            <a:ext cx="445590" cy="618226"/>
            <a:chOff x="3149600" y="2514600"/>
            <a:chExt cx="508000" cy="762000"/>
          </a:xfrm>
        </p:grpSpPr>
        <p:sp>
          <p:nvSpPr>
            <p:cNvPr id="75" name="Line 10"/>
            <p:cNvSpPr>
              <a:spLocks noChangeShapeType="1"/>
            </p:cNvSpPr>
            <p:nvPr>
              <p:custDataLst>
                <p:tags r:id="rId62"/>
              </p:custDataLst>
            </p:nvPr>
          </p:nvSpPr>
          <p:spPr bwMode="auto">
            <a:xfrm>
              <a:off x="3420533" y="2773596"/>
              <a:ext cx="0" cy="205774"/>
            </a:xfrm>
            <a:prstGeom prst="line">
              <a:avLst/>
            </a:prstGeom>
            <a:noFill/>
            <a:ln w="28575">
              <a:solidFill>
                <a:srgbClr val="FFFFFF"/>
              </a:solidFill>
              <a:round/>
              <a:headEnd/>
              <a:tailEnd/>
            </a:ln>
            <a:effectLst/>
          </p:spPr>
          <p:txBody>
            <a:bodyPr/>
            <a:lstStyle/>
            <a:p>
              <a:endParaRPr lang="en-US"/>
            </a:p>
          </p:txBody>
        </p:sp>
        <p:sp>
          <p:nvSpPr>
            <p:cNvPr id="76" name="AutoShape 11"/>
            <p:cNvSpPr>
              <a:spLocks noChangeArrowheads="1"/>
            </p:cNvSpPr>
            <p:nvPr>
              <p:custDataLst>
                <p:tags r:id="rId63"/>
              </p:custDataLst>
            </p:nvPr>
          </p:nvSpPr>
          <p:spPr bwMode="auto">
            <a:xfrm>
              <a:off x="3285067" y="2979370"/>
              <a:ext cx="270933" cy="182911"/>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77" name="Line 12"/>
            <p:cNvSpPr>
              <a:spLocks noChangeShapeType="1"/>
            </p:cNvSpPr>
            <p:nvPr>
              <p:custDataLst>
                <p:tags r:id="rId64"/>
              </p:custDataLst>
            </p:nvPr>
          </p:nvSpPr>
          <p:spPr bwMode="auto">
            <a:xfrm flipV="1">
              <a:off x="3217333" y="2819324"/>
              <a:ext cx="203200" cy="91455"/>
            </a:xfrm>
            <a:prstGeom prst="line">
              <a:avLst/>
            </a:prstGeom>
            <a:noFill/>
            <a:ln w="28575">
              <a:solidFill>
                <a:srgbClr val="FFFFFF"/>
              </a:solidFill>
              <a:round/>
              <a:headEnd/>
              <a:tailEnd/>
            </a:ln>
            <a:effectLst/>
          </p:spPr>
          <p:txBody>
            <a:bodyPr/>
            <a:lstStyle/>
            <a:p>
              <a:endParaRPr lang="en-US"/>
            </a:p>
          </p:txBody>
        </p:sp>
        <p:sp>
          <p:nvSpPr>
            <p:cNvPr id="82" name="Line 13"/>
            <p:cNvSpPr>
              <a:spLocks noChangeShapeType="1"/>
            </p:cNvSpPr>
            <p:nvPr>
              <p:custDataLst>
                <p:tags r:id="rId65"/>
              </p:custDataLst>
            </p:nvPr>
          </p:nvSpPr>
          <p:spPr bwMode="auto">
            <a:xfrm>
              <a:off x="3420533" y="2819324"/>
              <a:ext cx="169333" cy="91455"/>
            </a:xfrm>
            <a:prstGeom prst="line">
              <a:avLst/>
            </a:prstGeom>
            <a:noFill/>
            <a:ln w="28575">
              <a:solidFill>
                <a:srgbClr val="FFFFFF"/>
              </a:solidFill>
              <a:round/>
              <a:headEnd/>
              <a:tailEnd/>
            </a:ln>
            <a:effectLst/>
          </p:spPr>
          <p:txBody>
            <a:bodyPr/>
            <a:lstStyle/>
            <a:p>
              <a:endParaRPr lang="en-US"/>
            </a:p>
          </p:txBody>
        </p:sp>
        <p:sp>
          <p:nvSpPr>
            <p:cNvPr id="83" name="Line 14"/>
            <p:cNvSpPr>
              <a:spLocks noChangeShapeType="1"/>
            </p:cNvSpPr>
            <p:nvPr>
              <p:custDataLst>
                <p:tags r:id="rId66"/>
              </p:custDataLst>
            </p:nvPr>
          </p:nvSpPr>
          <p:spPr bwMode="auto">
            <a:xfrm>
              <a:off x="3589867" y="2910779"/>
              <a:ext cx="67733" cy="0"/>
            </a:xfrm>
            <a:prstGeom prst="line">
              <a:avLst/>
            </a:prstGeom>
            <a:noFill/>
            <a:ln w="28575">
              <a:solidFill>
                <a:srgbClr val="FFFFFF"/>
              </a:solidFill>
              <a:round/>
              <a:headEnd/>
              <a:tailEnd/>
            </a:ln>
            <a:effectLst/>
          </p:spPr>
          <p:txBody>
            <a:bodyPr/>
            <a:lstStyle/>
            <a:p>
              <a:endParaRPr lang="en-US"/>
            </a:p>
          </p:txBody>
        </p:sp>
        <p:sp>
          <p:nvSpPr>
            <p:cNvPr id="84" name="Line 15"/>
            <p:cNvSpPr>
              <a:spLocks noChangeShapeType="1"/>
            </p:cNvSpPr>
            <p:nvPr>
              <p:custDataLst>
                <p:tags r:id="rId67"/>
              </p:custDataLst>
            </p:nvPr>
          </p:nvSpPr>
          <p:spPr bwMode="auto">
            <a:xfrm>
              <a:off x="3589867" y="2910779"/>
              <a:ext cx="67733" cy="22864"/>
            </a:xfrm>
            <a:prstGeom prst="line">
              <a:avLst/>
            </a:prstGeom>
            <a:noFill/>
            <a:ln w="28575">
              <a:solidFill>
                <a:srgbClr val="FFFFFF"/>
              </a:solidFill>
              <a:round/>
              <a:headEnd/>
              <a:tailEnd/>
            </a:ln>
            <a:effectLst/>
          </p:spPr>
          <p:txBody>
            <a:bodyPr/>
            <a:lstStyle/>
            <a:p>
              <a:endParaRPr lang="en-US"/>
            </a:p>
          </p:txBody>
        </p:sp>
        <p:sp>
          <p:nvSpPr>
            <p:cNvPr id="85" name="Line 16"/>
            <p:cNvSpPr>
              <a:spLocks noChangeShapeType="1"/>
            </p:cNvSpPr>
            <p:nvPr>
              <p:custDataLst>
                <p:tags r:id="rId68"/>
              </p:custDataLst>
            </p:nvPr>
          </p:nvSpPr>
          <p:spPr bwMode="auto">
            <a:xfrm>
              <a:off x="3589867" y="2910779"/>
              <a:ext cx="0" cy="45728"/>
            </a:xfrm>
            <a:prstGeom prst="line">
              <a:avLst/>
            </a:prstGeom>
            <a:noFill/>
            <a:ln w="28575">
              <a:solidFill>
                <a:srgbClr val="FFFFFF"/>
              </a:solidFill>
              <a:round/>
              <a:headEnd/>
              <a:tailEnd/>
            </a:ln>
            <a:effectLst/>
          </p:spPr>
          <p:txBody>
            <a:bodyPr/>
            <a:lstStyle/>
            <a:p>
              <a:endParaRPr lang="en-US"/>
            </a:p>
          </p:txBody>
        </p:sp>
        <p:sp>
          <p:nvSpPr>
            <p:cNvPr id="86" name="Line 17"/>
            <p:cNvSpPr>
              <a:spLocks noChangeShapeType="1"/>
            </p:cNvSpPr>
            <p:nvPr>
              <p:custDataLst>
                <p:tags r:id="rId69"/>
              </p:custDataLst>
            </p:nvPr>
          </p:nvSpPr>
          <p:spPr bwMode="auto">
            <a:xfrm>
              <a:off x="3149600" y="2910779"/>
              <a:ext cx="67733" cy="0"/>
            </a:xfrm>
            <a:prstGeom prst="line">
              <a:avLst/>
            </a:prstGeom>
            <a:noFill/>
            <a:ln w="28575">
              <a:solidFill>
                <a:srgbClr val="FFFFFF"/>
              </a:solidFill>
              <a:round/>
              <a:headEnd/>
              <a:tailEnd/>
            </a:ln>
            <a:effectLst/>
          </p:spPr>
          <p:txBody>
            <a:bodyPr/>
            <a:lstStyle/>
            <a:p>
              <a:endParaRPr lang="en-US"/>
            </a:p>
          </p:txBody>
        </p:sp>
        <p:sp>
          <p:nvSpPr>
            <p:cNvPr id="87" name="Line 18"/>
            <p:cNvSpPr>
              <a:spLocks noChangeShapeType="1"/>
            </p:cNvSpPr>
            <p:nvPr>
              <p:custDataLst>
                <p:tags r:id="rId70"/>
              </p:custDataLst>
            </p:nvPr>
          </p:nvSpPr>
          <p:spPr bwMode="auto">
            <a:xfrm>
              <a:off x="3217333" y="2910779"/>
              <a:ext cx="0" cy="45728"/>
            </a:xfrm>
            <a:prstGeom prst="line">
              <a:avLst/>
            </a:prstGeom>
            <a:noFill/>
            <a:ln w="28575">
              <a:solidFill>
                <a:srgbClr val="FFFFFF"/>
              </a:solidFill>
              <a:round/>
              <a:headEnd/>
              <a:tailEnd/>
            </a:ln>
            <a:effectLst/>
          </p:spPr>
          <p:txBody>
            <a:bodyPr/>
            <a:lstStyle/>
            <a:p>
              <a:endParaRPr lang="en-US"/>
            </a:p>
          </p:txBody>
        </p:sp>
        <p:sp>
          <p:nvSpPr>
            <p:cNvPr id="88" name="Line 19"/>
            <p:cNvSpPr>
              <a:spLocks noChangeShapeType="1"/>
            </p:cNvSpPr>
            <p:nvPr>
              <p:custDataLst>
                <p:tags r:id="rId71"/>
              </p:custDataLst>
            </p:nvPr>
          </p:nvSpPr>
          <p:spPr bwMode="auto">
            <a:xfrm flipH="1">
              <a:off x="3149600" y="2910779"/>
              <a:ext cx="67733" cy="22864"/>
            </a:xfrm>
            <a:prstGeom prst="line">
              <a:avLst/>
            </a:prstGeom>
            <a:noFill/>
            <a:ln w="28575">
              <a:solidFill>
                <a:srgbClr val="FFFFFF"/>
              </a:solidFill>
              <a:round/>
              <a:headEnd/>
              <a:tailEnd/>
            </a:ln>
            <a:effectLst/>
          </p:spPr>
          <p:txBody>
            <a:bodyPr/>
            <a:lstStyle/>
            <a:p>
              <a:endParaRPr lang="en-US"/>
            </a:p>
          </p:txBody>
        </p:sp>
        <p:sp>
          <p:nvSpPr>
            <p:cNvPr id="89" name="Line 25"/>
            <p:cNvSpPr>
              <a:spLocks noChangeShapeType="1"/>
            </p:cNvSpPr>
            <p:nvPr>
              <p:custDataLst>
                <p:tags r:id="rId72"/>
              </p:custDataLst>
            </p:nvPr>
          </p:nvSpPr>
          <p:spPr bwMode="auto">
            <a:xfrm>
              <a:off x="3352800" y="3162281"/>
              <a:ext cx="0" cy="91455"/>
            </a:xfrm>
            <a:prstGeom prst="line">
              <a:avLst/>
            </a:prstGeom>
            <a:noFill/>
            <a:ln w="28575">
              <a:solidFill>
                <a:srgbClr val="FFFFFF"/>
              </a:solidFill>
              <a:round/>
              <a:headEnd/>
              <a:tailEnd/>
            </a:ln>
            <a:effectLst/>
          </p:spPr>
          <p:txBody>
            <a:bodyPr/>
            <a:lstStyle/>
            <a:p>
              <a:endParaRPr lang="en-US"/>
            </a:p>
          </p:txBody>
        </p:sp>
        <p:sp>
          <p:nvSpPr>
            <p:cNvPr id="99" name="Line 26"/>
            <p:cNvSpPr>
              <a:spLocks noChangeShapeType="1"/>
            </p:cNvSpPr>
            <p:nvPr>
              <p:custDataLst>
                <p:tags r:id="rId73"/>
              </p:custDataLst>
            </p:nvPr>
          </p:nvSpPr>
          <p:spPr bwMode="auto">
            <a:xfrm flipH="1">
              <a:off x="3318933" y="3253736"/>
              <a:ext cx="33867" cy="22864"/>
            </a:xfrm>
            <a:prstGeom prst="line">
              <a:avLst/>
            </a:prstGeom>
            <a:noFill/>
            <a:ln w="28575">
              <a:solidFill>
                <a:srgbClr val="FFFFFF"/>
              </a:solidFill>
              <a:round/>
              <a:headEnd/>
              <a:tailEnd/>
            </a:ln>
            <a:effectLst/>
          </p:spPr>
          <p:txBody>
            <a:bodyPr/>
            <a:lstStyle/>
            <a:p>
              <a:endParaRPr lang="en-US"/>
            </a:p>
          </p:txBody>
        </p:sp>
        <p:sp>
          <p:nvSpPr>
            <p:cNvPr id="100" name="Line 27"/>
            <p:cNvSpPr>
              <a:spLocks noChangeShapeType="1"/>
            </p:cNvSpPr>
            <p:nvPr>
              <p:custDataLst>
                <p:tags r:id="rId74"/>
              </p:custDataLst>
            </p:nvPr>
          </p:nvSpPr>
          <p:spPr bwMode="auto">
            <a:xfrm>
              <a:off x="3352800" y="3253736"/>
              <a:ext cx="0" cy="22864"/>
            </a:xfrm>
            <a:prstGeom prst="line">
              <a:avLst/>
            </a:prstGeom>
            <a:noFill/>
            <a:ln w="28575">
              <a:solidFill>
                <a:srgbClr val="FFFFFF"/>
              </a:solidFill>
              <a:round/>
              <a:headEnd/>
              <a:tailEnd/>
            </a:ln>
            <a:effectLst/>
          </p:spPr>
          <p:txBody>
            <a:bodyPr/>
            <a:lstStyle/>
            <a:p>
              <a:endParaRPr lang="en-US"/>
            </a:p>
          </p:txBody>
        </p:sp>
        <p:sp>
          <p:nvSpPr>
            <p:cNvPr id="101" name="Line 28"/>
            <p:cNvSpPr>
              <a:spLocks noChangeShapeType="1"/>
            </p:cNvSpPr>
            <p:nvPr>
              <p:custDataLst>
                <p:tags r:id="rId75"/>
              </p:custDataLst>
            </p:nvPr>
          </p:nvSpPr>
          <p:spPr bwMode="auto">
            <a:xfrm>
              <a:off x="3488267" y="3162281"/>
              <a:ext cx="0" cy="91455"/>
            </a:xfrm>
            <a:prstGeom prst="line">
              <a:avLst/>
            </a:prstGeom>
            <a:noFill/>
            <a:ln w="28575">
              <a:solidFill>
                <a:srgbClr val="FFFFFF"/>
              </a:solidFill>
              <a:round/>
              <a:headEnd/>
              <a:tailEnd/>
            </a:ln>
            <a:effectLst/>
          </p:spPr>
          <p:txBody>
            <a:bodyPr/>
            <a:lstStyle/>
            <a:p>
              <a:endParaRPr lang="en-US"/>
            </a:p>
          </p:txBody>
        </p:sp>
        <p:sp>
          <p:nvSpPr>
            <p:cNvPr id="102" name="Line 29"/>
            <p:cNvSpPr>
              <a:spLocks noChangeShapeType="1"/>
            </p:cNvSpPr>
            <p:nvPr>
              <p:custDataLst>
                <p:tags r:id="rId76"/>
              </p:custDataLst>
            </p:nvPr>
          </p:nvSpPr>
          <p:spPr bwMode="auto">
            <a:xfrm flipH="1">
              <a:off x="3454400" y="3253736"/>
              <a:ext cx="33867" cy="22864"/>
            </a:xfrm>
            <a:prstGeom prst="line">
              <a:avLst/>
            </a:prstGeom>
            <a:noFill/>
            <a:ln w="28575">
              <a:solidFill>
                <a:srgbClr val="FFFFFF"/>
              </a:solidFill>
              <a:round/>
              <a:headEnd/>
              <a:tailEnd/>
            </a:ln>
            <a:effectLst/>
          </p:spPr>
          <p:txBody>
            <a:bodyPr/>
            <a:lstStyle/>
            <a:p>
              <a:endParaRPr lang="en-US"/>
            </a:p>
          </p:txBody>
        </p:sp>
        <p:sp>
          <p:nvSpPr>
            <p:cNvPr id="103" name="Line 30"/>
            <p:cNvSpPr>
              <a:spLocks noChangeShapeType="1"/>
            </p:cNvSpPr>
            <p:nvPr>
              <p:custDataLst>
                <p:tags r:id="rId77"/>
              </p:custDataLst>
            </p:nvPr>
          </p:nvSpPr>
          <p:spPr bwMode="auto">
            <a:xfrm>
              <a:off x="3488267" y="3253736"/>
              <a:ext cx="0" cy="22864"/>
            </a:xfrm>
            <a:prstGeom prst="line">
              <a:avLst/>
            </a:prstGeom>
            <a:noFill/>
            <a:ln w="28575">
              <a:solidFill>
                <a:srgbClr val="FFFFFF"/>
              </a:solidFill>
              <a:round/>
              <a:headEnd/>
              <a:tailEnd/>
            </a:ln>
            <a:effectLst/>
          </p:spPr>
          <p:txBody>
            <a:bodyPr/>
            <a:lstStyle/>
            <a:p>
              <a:endParaRPr lang="en-US"/>
            </a:p>
          </p:txBody>
        </p:sp>
        <p:sp>
          <p:nvSpPr>
            <p:cNvPr id="104" name="Cloud 103"/>
            <p:cNvSpPr/>
            <p:nvPr>
              <p:custDataLst>
                <p:tags r:id="rId78"/>
              </p:custDataLst>
            </p:nvPr>
          </p:nvSpPr>
          <p:spPr>
            <a:xfrm>
              <a:off x="3352800" y="2514600"/>
              <a:ext cx="228600" cy="228600"/>
            </a:xfrm>
            <a:prstGeom prst="cloud">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9"/>
            <p:cNvSpPr>
              <a:spLocks noChangeArrowheads="1"/>
            </p:cNvSpPr>
            <p:nvPr>
              <p:custDataLst>
                <p:tags r:id="rId79"/>
              </p:custDataLst>
            </p:nvPr>
          </p:nvSpPr>
          <p:spPr bwMode="auto">
            <a:xfrm>
              <a:off x="3352800" y="2659277"/>
              <a:ext cx="135467" cy="114319"/>
            </a:xfrm>
            <a:prstGeom prst="ellipse">
              <a:avLst/>
            </a:prstGeom>
            <a:solidFill>
              <a:schemeClr val="tx1"/>
            </a:solidFill>
            <a:ln w="9525">
              <a:solidFill>
                <a:srgbClr val="FFFFFF"/>
              </a:solidFill>
              <a:round/>
              <a:headEnd/>
              <a:tailEnd/>
            </a:ln>
            <a:effectLst/>
          </p:spPr>
          <p:txBody>
            <a:bodyPr wrap="none" anchor="ctr"/>
            <a:lstStyle/>
            <a:p>
              <a:endParaRPr lang="en-US"/>
            </a:p>
          </p:txBody>
        </p:sp>
      </p:grpSp>
      <p:grpSp>
        <p:nvGrpSpPr>
          <p:cNvPr id="5" name="Group 105"/>
          <p:cNvGrpSpPr/>
          <p:nvPr>
            <p:custDataLst>
              <p:tags r:id="rId16"/>
            </p:custDataLst>
          </p:nvPr>
        </p:nvGrpSpPr>
        <p:grpSpPr>
          <a:xfrm>
            <a:off x="304800" y="3891951"/>
            <a:ext cx="534708" cy="633040"/>
            <a:chOff x="1676400" y="2469353"/>
            <a:chExt cx="609600" cy="780259"/>
          </a:xfrm>
        </p:grpSpPr>
        <p:sp>
          <p:nvSpPr>
            <p:cNvPr id="107" name="Line 33"/>
            <p:cNvSpPr>
              <a:spLocks noChangeShapeType="1"/>
            </p:cNvSpPr>
            <p:nvPr>
              <p:custDataLst>
                <p:tags r:id="rId44"/>
              </p:custDataLst>
            </p:nvPr>
          </p:nvSpPr>
          <p:spPr bwMode="auto">
            <a:xfrm>
              <a:off x="2001520" y="2716892"/>
              <a:ext cx="0" cy="217931"/>
            </a:xfrm>
            <a:prstGeom prst="line">
              <a:avLst/>
            </a:prstGeom>
            <a:noFill/>
            <a:ln w="28575">
              <a:solidFill>
                <a:srgbClr val="FFFFFF"/>
              </a:solidFill>
              <a:round/>
              <a:headEnd/>
              <a:tailEnd/>
            </a:ln>
            <a:effectLst/>
          </p:spPr>
          <p:txBody>
            <a:bodyPr/>
            <a:lstStyle/>
            <a:p>
              <a:endParaRPr lang="en-US"/>
            </a:p>
          </p:txBody>
        </p:sp>
        <p:sp>
          <p:nvSpPr>
            <p:cNvPr id="108" name="Line 34"/>
            <p:cNvSpPr>
              <a:spLocks noChangeShapeType="1"/>
            </p:cNvSpPr>
            <p:nvPr>
              <p:custDataLst>
                <p:tags r:id="rId45"/>
              </p:custDataLst>
            </p:nvPr>
          </p:nvSpPr>
          <p:spPr bwMode="auto">
            <a:xfrm flipV="1">
              <a:off x="1757680" y="2765321"/>
              <a:ext cx="243840" cy="96858"/>
            </a:xfrm>
            <a:prstGeom prst="line">
              <a:avLst/>
            </a:prstGeom>
            <a:noFill/>
            <a:ln w="28575">
              <a:solidFill>
                <a:srgbClr val="FFFFFF"/>
              </a:solidFill>
              <a:round/>
              <a:headEnd/>
              <a:tailEnd/>
            </a:ln>
            <a:effectLst/>
          </p:spPr>
          <p:txBody>
            <a:bodyPr/>
            <a:lstStyle/>
            <a:p>
              <a:endParaRPr lang="en-US"/>
            </a:p>
          </p:txBody>
        </p:sp>
        <p:sp>
          <p:nvSpPr>
            <p:cNvPr id="109" name="Line 35"/>
            <p:cNvSpPr>
              <a:spLocks noChangeShapeType="1"/>
            </p:cNvSpPr>
            <p:nvPr>
              <p:custDataLst>
                <p:tags r:id="rId46"/>
              </p:custDataLst>
            </p:nvPr>
          </p:nvSpPr>
          <p:spPr bwMode="auto">
            <a:xfrm>
              <a:off x="2001520" y="2765321"/>
              <a:ext cx="203200" cy="96858"/>
            </a:xfrm>
            <a:prstGeom prst="line">
              <a:avLst/>
            </a:prstGeom>
            <a:noFill/>
            <a:ln w="28575">
              <a:solidFill>
                <a:srgbClr val="FFFFFF"/>
              </a:solidFill>
              <a:round/>
              <a:headEnd/>
              <a:tailEnd/>
            </a:ln>
            <a:effectLst/>
          </p:spPr>
          <p:txBody>
            <a:bodyPr/>
            <a:lstStyle/>
            <a:p>
              <a:endParaRPr lang="en-US"/>
            </a:p>
          </p:txBody>
        </p:sp>
        <p:sp>
          <p:nvSpPr>
            <p:cNvPr id="110" name="Line 36"/>
            <p:cNvSpPr>
              <a:spLocks noChangeShapeType="1"/>
            </p:cNvSpPr>
            <p:nvPr>
              <p:custDataLst>
                <p:tags r:id="rId47"/>
              </p:custDataLst>
            </p:nvPr>
          </p:nvSpPr>
          <p:spPr bwMode="auto">
            <a:xfrm>
              <a:off x="2204720" y="2862179"/>
              <a:ext cx="81280" cy="0"/>
            </a:xfrm>
            <a:prstGeom prst="line">
              <a:avLst/>
            </a:prstGeom>
            <a:noFill/>
            <a:ln w="28575">
              <a:solidFill>
                <a:srgbClr val="FFFFFF"/>
              </a:solidFill>
              <a:round/>
              <a:headEnd/>
              <a:tailEnd/>
            </a:ln>
            <a:effectLst/>
          </p:spPr>
          <p:txBody>
            <a:bodyPr/>
            <a:lstStyle/>
            <a:p>
              <a:endParaRPr lang="en-US"/>
            </a:p>
          </p:txBody>
        </p:sp>
        <p:sp>
          <p:nvSpPr>
            <p:cNvPr id="111" name="Line 37"/>
            <p:cNvSpPr>
              <a:spLocks noChangeShapeType="1"/>
            </p:cNvSpPr>
            <p:nvPr>
              <p:custDataLst>
                <p:tags r:id="rId48"/>
              </p:custDataLst>
            </p:nvPr>
          </p:nvSpPr>
          <p:spPr bwMode="auto">
            <a:xfrm>
              <a:off x="2204720" y="2862179"/>
              <a:ext cx="81280" cy="24215"/>
            </a:xfrm>
            <a:prstGeom prst="line">
              <a:avLst/>
            </a:prstGeom>
            <a:noFill/>
            <a:ln w="28575">
              <a:solidFill>
                <a:srgbClr val="FFFFFF"/>
              </a:solidFill>
              <a:round/>
              <a:headEnd/>
              <a:tailEnd/>
            </a:ln>
            <a:effectLst/>
          </p:spPr>
          <p:txBody>
            <a:bodyPr/>
            <a:lstStyle/>
            <a:p>
              <a:endParaRPr lang="en-US"/>
            </a:p>
          </p:txBody>
        </p:sp>
        <p:sp>
          <p:nvSpPr>
            <p:cNvPr id="112" name="Line 38"/>
            <p:cNvSpPr>
              <a:spLocks noChangeShapeType="1"/>
            </p:cNvSpPr>
            <p:nvPr>
              <p:custDataLst>
                <p:tags r:id="rId49"/>
              </p:custDataLst>
            </p:nvPr>
          </p:nvSpPr>
          <p:spPr bwMode="auto">
            <a:xfrm>
              <a:off x="2204720" y="2862179"/>
              <a:ext cx="0" cy="48429"/>
            </a:xfrm>
            <a:prstGeom prst="line">
              <a:avLst/>
            </a:prstGeom>
            <a:noFill/>
            <a:ln w="28575">
              <a:solidFill>
                <a:srgbClr val="FFFFFF"/>
              </a:solidFill>
              <a:round/>
              <a:headEnd/>
              <a:tailEnd/>
            </a:ln>
            <a:effectLst/>
          </p:spPr>
          <p:txBody>
            <a:bodyPr/>
            <a:lstStyle/>
            <a:p>
              <a:endParaRPr lang="en-US"/>
            </a:p>
          </p:txBody>
        </p:sp>
        <p:sp>
          <p:nvSpPr>
            <p:cNvPr id="113" name="Line 39"/>
            <p:cNvSpPr>
              <a:spLocks noChangeShapeType="1"/>
            </p:cNvSpPr>
            <p:nvPr>
              <p:custDataLst>
                <p:tags r:id="rId50"/>
              </p:custDataLst>
            </p:nvPr>
          </p:nvSpPr>
          <p:spPr bwMode="auto">
            <a:xfrm>
              <a:off x="1676400" y="2862179"/>
              <a:ext cx="81280" cy="0"/>
            </a:xfrm>
            <a:prstGeom prst="line">
              <a:avLst/>
            </a:prstGeom>
            <a:noFill/>
            <a:ln w="28575">
              <a:solidFill>
                <a:srgbClr val="FFFFFF"/>
              </a:solidFill>
              <a:round/>
              <a:headEnd/>
              <a:tailEnd/>
            </a:ln>
            <a:effectLst/>
          </p:spPr>
          <p:txBody>
            <a:bodyPr/>
            <a:lstStyle/>
            <a:p>
              <a:endParaRPr lang="en-US"/>
            </a:p>
          </p:txBody>
        </p:sp>
        <p:sp>
          <p:nvSpPr>
            <p:cNvPr id="114" name="Line 40"/>
            <p:cNvSpPr>
              <a:spLocks noChangeShapeType="1"/>
            </p:cNvSpPr>
            <p:nvPr>
              <p:custDataLst>
                <p:tags r:id="rId51"/>
              </p:custDataLst>
            </p:nvPr>
          </p:nvSpPr>
          <p:spPr bwMode="auto">
            <a:xfrm>
              <a:off x="1757680" y="2862179"/>
              <a:ext cx="0" cy="48429"/>
            </a:xfrm>
            <a:prstGeom prst="line">
              <a:avLst/>
            </a:prstGeom>
            <a:noFill/>
            <a:ln w="28575">
              <a:solidFill>
                <a:srgbClr val="FFFFFF"/>
              </a:solidFill>
              <a:round/>
              <a:headEnd/>
              <a:tailEnd/>
            </a:ln>
            <a:effectLst/>
          </p:spPr>
          <p:txBody>
            <a:bodyPr/>
            <a:lstStyle/>
            <a:p>
              <a:endParaRPr lang="en-US"/>
            </a:p>
          </p:txBody>
        </p:sp>
        <p:sp>
          <p:nvSpPr>
            <p:cNvPr id="115" name="Line 41"/>
            <p:cNvSpPr>
              <a:spLocks noChangeShapeType="1"/>
            </p:cNvSpPr>
            <p:nvPr>
              <p:custDataLst>
                <p:tags r:id="rId52"/>
              </p:custDataLst>
            </p:nvPr>
          </p:nvSpPr>
          <p:spPr bwMode="auto">
            <a:xfrm flipH="1">
              <a:off x="1676400" y="2862179"/>
              <a:ext cx="81280" cy="24215"/>
            </a:xfrm>
            <a:prstGeom prst="line">
              <a:avLst/>
            </a:prstGeom>
            <a:noFill/>
            <a:ln w="28575">
              <a:solidFill>
                <a:srgbClr val="FFFFFF"/>
              </a:solidFill>
              <a:round/>
              <a:headEnd/>
              <a:tailEnd/>
            </a:ln>
            <a:effectLst/>
          </p:spPr>
          <p:txBody>
            <a:bodyPr/>
            <a:lstStyle/>
            <a:p>
              <a:endParaRPr lang="en-US"/>
            </a:p>
          </p:txBody>
        </p:sp>
        <p:sp>
          <p:nvSpPr>
            <p:cNvPr id="116" name="Line 42"/>
            <p:cNvSpPr>
              <a:spLocks noChangeShapeType="1"/>
            </p:cNvSpPr>
            <p:nvPr>
              <p:custDataLst>
                <p:tags r:id="rId53"/>
              </p:custDataLst>
            </p:nvPr>
          </p:nvSpPr>
          <p:spPr bwMode="auto">
            <a:xfrm>
              <a:off x="1960880" y="3128539"/>
              <a:ext cx="0" cy="96858"/>
            </a:xfrm>
            <a:prstGeom prst="line">
              <a:avLst/>
            </a:prstGeom>
            <a:noFill/>
            <a:ln w="28575">
              <a:solidFill>
                <a:srgbClr val="FFFFFF"/>
              </a:solidFill>
              <a:round/>
              <a:headEnd/>
              <a:tailEnd/>
            </a:ln>
            <a:effectLst/>
          </p:spPr>
          <p:txBody>
            <a:bodyPr/>
            <a:lstStyle/>
            <a:p>
              <a:endParaRPr lang="en-US"/>
            </a:p>
          </p:txBody>
        </p:sp>
        <p:sp>
          <p:nvSpPr>
            <p:cNvPr id="117" name="Line 43"/>
            <p:cNvSpPr>
              <a:spLocks noChangeShapeType="1"/>
            </p:cNvSpPr>
            <p:nvPr>
              <p:custDataLst>
                <p:tags r:id="rId54"/>
              </p:custDataLst>
            </p:nvPr>
          </p:nvSpPr>
          <p:spPr bwMode="auto">
            <a:xfrm flipH="1">
              <a:off x="1920240" y="3225397"/>
              <a:ext cx="40640" cy="24215"/>
            </a:xfrm>
            <a:prstGeom prst="line">
              <a:avLst/>
            </a:prstGeom>
            <a:noFill/>
            <a:ln w="28575">
              <a:solidFill>
                <a:srgbClr val="FFFFFF"/>
              </a:solidFill>
              <a:round/>
              <a:headEnd/>
              <a:tailEnd/>
            </a:ln>
            <a:effectLst/>
          </p:spPr>
          <p:txBody>
            <a:bodyPr/>
            <a:lstStyle/>
            <a:p>
              <a:endParaRPr lang="en-US"/>
            </a:p>
          </p:txBody>
        </p:sp>
        <p:sp>
          <p:nvSpPr>
            <p:cNvPr id="118" name="Line 44"/>
            <p:cNvSpPr>
              <a:spLocks noChangeShapeType="1"/>
            </p:cNvSpPr>
            <p:nvPr>
              <p:custDataLst>
                <p:tags r:id="rId55"/>
              </p:custDataLst>
            </p:nvPr>
          </p:nvSpPr>
          <p:spPr bwMode="auto">
            <a:xfrm>
              <a:off x="1960880" y="3225397"/>
              <a:ext cx="0" cy="24215"/>
            </a:xfrm>
            <a:prstGeom prst="line">
              <a:avLst/>
            </a:prstGeom>
            <a:noFill/>
            <a:ln w="28575">
              <a:solidFill>
                <a:srgbClr val="FFFFFF"/>
              </a:solidFill>
              <a:round/>
              <a:headEnd/>
              <a:tailEnd/>
            </a:ln>
            <a:effectLst/>
          </p:spPr>
          <p:txBody>
            <a:bodyPr/>
            <a:lstStyle/>
            <a:p>
              <a:endParaRPr lang="en-US"/>
            </a:p>
          </p:txBody>
        </p:sp>
        <p:sp>
          <p:nvSpPr>
            <p:cNvPr id="119" name="Line 45"/>
            <p:cNvSpPr>
              <a:spLocks noChangeShapeType="1"/>
            </p:cNvSpPr>
            <p:nvPr>
              <p:custDataLst>
                <p:tags r:id="rId56"/>
              </p:custDataLst>
            </p:nvPr>
          </p:nvSpPr>
          <p:spPr bwMode="auto">
            <a:xfrm>
              <a:off x="2082800" y="3128539"/>
              <a:ext cx="0" cy="96858"/>
            </a:xfrm>
            <a:prstGeom prst="line">
              <a:avLst/>
            </a:prstGeom>
            <a:noFill/>
            <a:ln w="28575">
              <a:solidFill>
                <a:srgbClr val="FFFFFF"/>
              </a:solidFill>
              <a:round/>
              <a:headEnd/>
              <a:tailEnd/>
            </a:ln>
            <a:effectLst/>
          </p:spPr>
          <p:txBody>
            <a:bodyPr/>
            <a:lstStyle/>
            <a:p>
              <a:endParaRPr lang="en-US"/>
            </a:p>
          </p:txBody>
        </p:sp>
        <p:sp>
          <p:nvSpPr>
            <p:cNvPr id="120" name="Line 46"/>
            <p:cNvSpPr>
              <a:spLocks noChangeShapeType="1"/>
            </p:cNvSpPr>
            <p:nvPr>
              <p:custDataLst>
                <p:tags r:id="rId57"/>
              </p:custDataLst>
            </p:nvPr>
          </p:nvSpPr>
          <p:spPr bwMode="auto">
            <a:xfrm flipH="1">
              <a:off x="2042160" y="3225397"/>
              <a:ext cx="40640" cy="24215"/>
            </a:xfrm>
            <a:prstGeom prst="line">
              <a:avLst/>
            </a:prstGeom>
            <a:noFill/>
            <a:ln w="28575">
              <a:solidFill>
                <a:srgbClr val="FFFFFF"/>
              </a:solidFill>
              <a:round/>
              <a:headEnd/>
              <a:tailEnd/>
            </a:ln>
            <a:effectLst/>
          </p:spPr>
          <p:txBody>
            <a:bodyPr/>
            <a:lstStyle/>
            <a:p>
              <a:endParaRPr lang="en-US"/>
            </a:p>
          </p:txBody>
        </p:sp>
        <p:sp>
          <p:nvSpPr>
            <p:cNvPr id="121" name="Line 47"/>
            <p:cNvSpPr>
              <a:spLocks noChangeShapeType="1"/>
            </p:cNvSpPr>
            <p:nvPr>
              <p:custDataLst>
                <p:tags r:id="rId58"/>
              </p:custDataLst>
            </p:nvPr>
          </p:nvSpPr>
          <p:spPr bwMode="auto">
            <a:xfrm>
              <a:off x="2082800" y="3225397"/>
              <a:ext cx="0" cy="24215"/>
            </a:xfrm>
            <a:prstGeom prst="line">
              <a:avLst/>
            </a:prstGeom>
            <a:noFill/>
            <a:ln w="28575">
              <a:solidFill>
                <a:srgbClr val="FFFFFF"/>
              </a:solidFill>
              <a:round/>
              <a:headEnd/>
              <a:tailEnd/>
            </a:ln>
            <a:effectLst/>
          </p:spPr>
          <p:txBody>
            <a:bodyPr/>
            <a:lstStyle/>
            <a:p>
              <a:endParaRPr lang="en-US"/>
            </a:p>
          </p:txBody>
        </p:sp>
        <p:sp>
          <p:nvSpPr>
            <p:cNvPr id="122" name="Freeform 48"/>
            <p:cNvSpPr>
              <a:spLocks/>
            </p:cNvSpPr>
            <p:nvPr>
              <p:custDataLst>
                <p:tags r:id="rId59"/>
              </p:custDataLst>
            </p:nvPr>
          </p:nvSpPr>
          <p:spPr bwMode="auto">
            <a:xfrm>
              <a:off x="1909233" y="2924734"/>
              <a:ext cx="215900" cy="199770"/>
            </a:xfrm>
            <a:custGeom>
              <a:avLst/>
              <a:gdLst/>
              <a:ahLst/>
              <a:cxnLst>
                <a:cxn ang="0">
                  <a:pos x="10" y="0"/>
                </a:cxn>
                <a:cxn ang="0">
                  <a:pos x="255" y="0"/>
                </a:cxn>
                <a:cxn ang="0">
                  <a:pos x="255" y="396"/>
                </a:cxn>
                <a:cxn ang="0">
                  <a:pos x="157" y="387"/>
                </a:cxn>
                <a:cxn ang="0">
                  <a:pos x="157" y="195"/>
                </a:cxn>
                <a:cxn ang="0">
                  <a:pos x="104" y="217"/>
                </a:cxn>
                <a:cxn ang="0">
                  <a:pos x="95" y="387"/>
                </a:cxn>
                <a:cxn ang="0">
                  <a:pos x="0" y="396"/>
                </a:cxn>
                <a:cxn ang="0">
                  <a:pos x="10" y="0"/>
                </a:cxn>
              </a:cxnLst>
              <a:rect l="0" t="0" r="r" b="b"/>
              <a:pathLst>
                <a:path w="255" h="396">
                  <a:moveTo>
                    <a:pt x="10" y="0"/>
                  </a:moveTo>
                  <a:lnTo>
                    <a:pt x="255" y="0"/>
                  </a:lnTo>
                  <a:lnTo>
                    <a:pt x="255" y="396"/>
                  </a:lnTo>
                  <a:lnTo>
                    <a:pt x="157" y="387"/>
                  </a:lnTo>
                  <a:lnTo>
                    <a:pt x="157" y="195"/>
                  </a:lnTo>
                  <a:lnTo>
                    <a:pt x="104" y="217"/>
                  </a:lnTo>
                  <a:lnTo>
                    <a:pt x="95" y="387"/>
                  </a:lnTo>
                  <a:lnTo>
                    <a:pt x="0" y="396"/>
                  </a:lnTo>
                  <a:lnTo>
                    <a:pt x="10" y="0"/>
                  </a:lnTo>
                  <a:close/>
                </a:path>
              </a:pathLst>
            </a:custGeom>
            <a:noFill/>
            <a:ln w="28575">
              <a:solidFill>
                <a:srgbClr val="FFFFFF"/>
              </a:solidFill>
              <a:round/>
              <a:headEnd/>
              <a:tailEnd/>
            </a:ln>
            <a:effectLst/>
          </p:spPr>
          <p:txBody>
            <a:bodyPr/>
            <a:lstStyle/>
            <a:p>
              <a:endParaRPr lang="en-US"/>
            </a:p>
          </p:txBody>
        </p:sp>
        <p:sp>
          <p:nvSpPr>
            <p:cNvPr id="123" name="Explosion 2 122"/>
            <p:cNvSpPr/>
            <p:nvPr>
              <p:custDataLst>
                <p:tags r:id="rId60"/>
              </p:custDataLst>
            </p:nvPr>
          </p:nvSpPr>
          <p:spPr>
            <a:xfrm>
              <a:off x="1816895" y="2469353"/>
              <a:ext cx="381000" cy="269085"/>
            </a:xfrm>
            <a:prstGeom prst="irregularSeal2">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32"/>
            <p:cNvSpPr>
              <a:spLocks noChangeArrowheads="1"/>
            </p:cNvSpPr>
            <p:nvPr>
              <p:custDataLst>
                <p:tags r:id="rId61"/>
              </p:custDataLst>
            </p:nvPr>
          </p:nvSpPr>
          <p:spPr bwMode="auto">
            <a:xfrm>
              <a:off x="1920240" y="2595820"/>
              <a:ext cx="162560" cy="121073"/>
            </a:xfrm>
            <a:prstGeom prst="ellipse">
              <a:avLst/>
            </a:prstGeom>
            <a:solidFill>
              <a:schemeClr val="tx1"/>
            </a:solidFill>
            <a:ln w="9525">
              <a:solidFill>
                <a:srgbClr val="FFFFFF"/>
              </a:solidFill>
              <a:round/>
              <a:headEnd/>
              <a:tailEnd/>
            </a:ln>
            <a:effectLst/>
          </p:spPr>
          <p:txBody>
            <a:bodyPr wrap="none" anchor="ctr"/>
            <a:lstStyle/>
            <a:p>
              <a:endParaRPr lang="en-US"/>
            </a:p>
          </p:txBody>
        </p:sp>
      </p:grpSp>
      <p:pic>
        <p:nvPicPr>
          <p:cNvPr id="128" name="Picture 8"/>
          <p:cNvPicPr>
            <a:picLocks noChangeAspect="1" noChangeArrowheads="1"/>
          </p:cNvPicPr>
          <p:nvPr>
            <p:custDataLst>
              <p:tags r:id="rId17"/>
            </p:custDataLst>
          </p:nvPr>
        </p:nvPicPr>
        <p:blipFill>
          <a:blip r:embed="rId128" cstate="print"/>
          <a:srcRect/>
          <a:stretch>
            <a:fillRect/>
          </a:stretch>
        </p:blipFill>
        <p:spPr bwMode="auto">
          <a:xfrm>
            <a:off x="2760616" y="3026434"/>
            <a:ext cx="587087" cy="582106"/>
          </a:xfrm>
          <a:prstGeom prst="rect">
            <a:avLst/>
          </a:prstGeom>
          <a:noFill/>
          <a:ln w="9525">
            <a:noFill/>
            <a:miter lim="800000"/>
            <a:headEnd/>
            <a:tailEnd/>
          </a:ln>
          <a:effectLst/>
        </p:spPr>
      </p:pic>
      <p:sp>
        <p:nvSpPr>
          <p:cNvPr id="130" name="Rectangle 129"/>
          <p:cNvSpPr/>
          <p:nvPr>
            <p:custDataLst>
              <p:tags r:id="rId18"/>
            </p:custDataLst>
          </p:nvPr>
        </p:nvSpPr>
        <p:spPr>
          <a:xfrm>
            <a:off x="2693777" y="2964611"/>
            <a:ext cx="735223" cy="741872"/>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37" name="Picture 8"/>
          <p:cNvPicPr>
            <a:picLocks noChangeAspect="1" noChangeArrowheads="1"/>
          </p:cNvPicPr>
          <p:nvPr>
            <p:custDataLst>
              <p:tags r:id="rId19"/>
            </p:custDataLst>
          </p:nvPr>
        </p:nvPicPr>
        <p:blipFill>
          <a:blip r:embed="rId128" cstate="print"/>
          <a:srcRect/>
          <a:stretch>
            <a:fillRect/>
          </a:stretch>
        </p:blipFill>
        <p:spPr bwMode="auto">
          <a:xfrm>
            <a:off x="3522616" y="3830128"/>
            <a:ext cx="587087" cy="582106"/>
          </a:xfrm>
          <a:prstGeom prst="rect">
            <a:avLst/>
          </a:prstGeom>
          <a:noFill/>
          <a:ln w="9525">
            <a:noFill/>
            <a:miter lim="800000"/>
            <a:headEnd/>
            <a:tailEnd/>
          </a:ln>
          <a:effectLst/>
        </p:spPr>
      </p:pic>
      <p:sp>
        <p:nvSpPr>
          <p:cNvPr id="139" name="Rectangle 138"/>
          <p:cNvSpPr/>
          <p:nvPr>
            <p:custDataLst>
              <p:tags r:id="rId20"/>
            </p:custDataLst>
          </p:nvPr>
        </p:nvSpPr>
        <p:spPr>
          <a:xfrm>
            <a:off x="3455777" y="3768306"/>
            <a:ext cx="735223" cy="741872"/>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45" name="Picture 4"/>
          <p:cNvPicPr>
            <a:picLocks noChangeAspect="1" noChangeArrowheads="1"/>
          </p:cNvPicPr>
          <p:nvPr>
            <p:custDataLst>
              <p:tags r:id="rId21"/>
            </p:custDataLst>
          </p:nvPr>
        </p:nvPicPr>
        <p:blipFill>
          <a:blip r:embed="rId131" cstate="print"/>
          <a:srcRect/>
          <a:stretch>
            <a:fillRect/>
          </a:stretch>
        </p:blipFill>
        <p:spPr bwMode="auto">
          <a:xfrm>
            <a:off x="3446209" y="1419045"/>
            <a:ext cx="387722" cy="537938"/>
          </a:xfrm>
          <a:prstGeom prst="rect">
            <a:avLst/>
          </a:prstGeom>
          <a:noFill/>
          <a:ln w="9525">
            <a:noFill/>
            <a:miter lim="800000"/>
            <a:headEnd/>
            <a:tailEnd/>
          </a:ln>
          <a:effectLst/>
        </p:spPr>
      </p:pic>
      <p:sp>
        <p:nvSpPr>
          <p:cNvPr id="146" name="Rectangle 145"/>
          <p:cNvSpPr/>
          <p:nvPr>
            <p:custDataLst>
              <p:tags r:id="rId22"/>
            </p:custDataLst>
          </p:nvPr>
        </p:nvSpPr>
        <p:spPr>
          <a:xfrm>
            <a:off x="3446209" y="1357223"/>
            <a:ext cx="401031" cy="74187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148" name="Rectangle 147"/>
          <p:cNvSpPr/>
          <p:nvPr>
            <p:custDataLst>
              <p:tags r:id="rId23"/>
            </p:custDataLst>
          </p:nvPr>
        </p:nvSpPr>
        <p:spPr>
          <a:xfrm>
            <a:off x="1908924" y="1357223"/>
            <a:ext cx="1470447" cy="741872"/>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49" name="Picture 9"/>
          <p:cNvPicPr>
            <a:picLocks noChangeAspect="1" noChangeArrowheads="1"/>
          </p:cNvPicPr>
          <p:nvPr>
            <p:custDataLst>
              <p:tags r:id="rId24"/>
            </p:custDataLst>
          </p:nvPr>
        </p:nvPicPr>
        <p:blipFill>
          <a:blip r:embed="rId129" cstate="print"/>
          <a:srcRect/>
          <a:stretch>
            <a:fillRect/>
          </a:stretch>
        </p:blipFill>
        <p:spPr bwMode="auto">
          <a:xfrm>
            <a:off x="3847240" y="2284562"/>
            <a:ext cx="601546" cy="484071"/>
          </a:xfrm>
          <a:prstGeom prst="rect">
            <a:avLst/>
          </a:prstGeom>
          <a:noFill/>
          <a:ln w="9525">
            <a:noFill/>
            <a:miter lim="800000"/>
            <a:headEnd/>
            <a:tailEnd/>
          </a:ln>
          <a:effectLst/>
        </p:spPr>
      </p:pic>
      <p:sp>
        <p:nvSpPr>
          <p:cNvPr id="150" name="Rectangle 149"/>
          <p:cNvSpPr/>
          <p:nvPr>
            <p:custDataLst>
              <p:tags r:id="rId25"/>
            </p:custDataLst>
          </p:nvPr>
        </p:nvSpPr>
        <p:spPr>
          <a:xfrm>
            <a:off x="3446209" y="2160917"/>
            <a:ext cx="1470447" cy="741872"/>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51" name="Picture 9"/>
          <p:cNvPicPr>
            <a:picLocks noChangeAspect="1" noChangeArrowheads="1"/>
          </p:cNvPicPr>
          <p:nvPr>
            <p:custDataLst>
              <p:tags r:id="rId26"/>
            </p:custDataLst>
          </p:nvPr>
        </p:nvPicPr>
        <p:blipFill>
          <a:blip r:embed="rId129" cstate="print"/>
          <a:srcRect/>
          <a:stretch>
            <a:fillRect/>
          </a:stretch>
        </p:blipFill>
        <p:spPr bwMode="auto">
          <a:xfrm>
            <a:off x="5384525" y="3088257"/>
            <a:ext cx="601546" cy="484071"/>
          </a:xfrm>
          <a:prstGeom prst="rect">
            <a:avLst/>
          </a:prstGeom>
          <a:noFill/>
          <a:ln w="9525">
            <a:noFill/>
            <a:miter lim="800000"/>
            <a:headEnd/>
            <a:tailEnd/>
          </a:ln>
          <a:effectLst/>
        </p:spPr>
      </p:pic>
      <p:sp>
        <p:nvSpPr>
          <p:cNvPr id="152" name="Rectangle 151"/>
          <p:cNvSpPr/>
          <p:nvPr>
            <p:custDataLst>
              <p:tags r:id="rId27"/>
            </p:custDataLst>
          </p:nvPr>
        </p:nvSpPr>
        <p:spPr>
          <a:xfrm>
            <a:off x="4983494" y="2964611"/>
            <a:ext cx="1470447" cy="741872"/>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53" name="Picture 6"/>
          <p:cNvPicPr>
            <a:picLocks noChangeAspect="1" noChangeArrowheads="1"/>
          </p:cNvPicPr>
          <p:nvPr>
            <p:custDataLst>
              <p:tags r:id="rId28"/>
            </p:custDataLst>
          </p:nvPr>
        </p:nvPicPr>
        <p:blipFill>
          <a:blip r:embed="rId130" cstate="print"/>
          <a:srcRect/>
          <a:stretch>
            <a:fillRect/>
          </a:stretch>
        </p:blipFill>
        <p:spPr bwMode="auto">
          <a:xfrm>
            <a:off x="5401517" y="2284562"/>
            <a:ext cx="517716" cy="475824"/>
          </a:xfrm>
          <a:prstGeom prst="rect">
            <a:avLst/>
          </a:prstGeom>
          <a:noFill/>
          <a:ln w="9525">
            <a:noFill/>
            <a:miter lim="800000"/>
            <a:headEnd/>
            <a:tailEnd/>
          </a:ln>
          <a:effectLst/>
        </p:spPr>
      </p:pic>
      <p:sp>
        <p:nvSpPr>
          <p:cNvPr id="154" name="Rectangle 153"/>
          <p:cNvSpPr/>
          <p:nvPr>
            <p:custDataLst>
              <p:tags r:id="rId29"/>
            </p:custDataLst>
          </p:nvPr>
        </p:nvSpPr>
        <p:spPr>
          <a:xfrm>
            <a:off x="5451363" y="2160917"/>
            <a:ext cx="467869" cy="741872"/>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55" name="Picture 4"/>
          <p:cNvPicPr>
            <a:picLocks noChangeAspect="1" noChangeArrowheads="1"/>
          </p:cNvPicPr>
          <p:nvPr>
            <p:custDataLst>
              <p:tags r:id="rId30"/>
            </p:custDataLst>
          </p:nvPr>
        </p:nvPicPr>
        <p:blipFill>
          <a:blip r:embed="rId131" cstate="print"/>
          <a:srcRect/>
          <a:stretch>
            <a:fillRect/>
          </a:stretch>
        </p:blipFill>
        <p:spPr bwMode="auto">
          <a:xfrm>
            <a:off x="4983494" y="2222740"/>
            <a:ext cx="387722" cy="537938"/>
          </a:xfrm>
          <a:prstGeom prst="rect">
            <a:avLst/>
          </a:prstGeom>
          <a:noFill/>
          <a:ln w="9525">
            <a:noFill/>
            <a:miter lim="800000"/>
            <a:headEnd/>
            <a:tailEnd/>
          </a:ln>
          <a:effectLst/>
        </p:spPr>
      </p:pic>
      <p:sp>
        <p:nvSpPr>
          <p:cNvPr id="156" name="Rectangle 155"/>
          <p:cNvSpPr/>
          <p:nvPr>
            <p:custDataLst>
              <p:tags r:id="rId31"/>
            </p:custDataLst>
          </p:nvPr>
        </p:nvSpPr>
        <p:spPr>
          <a:xfrm>
            <a:off x="4983494" y="2160917"/>
            <a:ext cx="401031" cy="74187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57" name="Picture 6"/>
          <p:cNvPicPr>
            <a:picLocks noChangeAspect="1" noChangeArrowheads="1"/>
          </p:cNvPicPr>
          <p:nvPr>
            <p:custDataLst>
              <p:tags r:id="rId32"/>
            </p:custDataLst>
          </p:nvPr>
        </p:nvPicPr>
        <p:blipFill>
          <a:blip r:embed="rId130" cstate="print"/>
          <a:srcRect/>
          <a:stretch>
            <a:fillRect/>
          </a:stretch>
        </p:blipFill>
        <p:spPr bwMode="auto">
          <a:xfrm>
            <a:off x="6938802" y="3088257"/>
            <a:ext cx="517716" cy="475824"/>
          </a:xfrm>
          <a:prstGeom prst="rect">
            <a:avLst/>
          </a:prstGeom>
          <a:noFill/>
          <a:ln w="9525">
            <a:noFill/>
            <a:miter lim="800000"/>
            <a:headEnd/>
            <a:tailEnd/>
          </a:ln>
          <a:effectLst/>
        </p:spPr>
      </p:pic>
      <p:sp>
        <p:nvSpPr>
          <p:cNvPr id="158" name="Rectangle 157"/>
          <p:cNvSpPr/>
          <p:nvPr>
            <p:custDataLst>
              <p:tags r:id="rId33"/>
            </p:custDataLst>
          </p:nvPr>
        </p:nvSpPr>
        <p:spPr>
          <a:xfrm>
            <a:off x="6988648" y="2964611"/>
            <a:ext cx="467869" cy="741872"/>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59" name="Picture 4"/>
          <p:cNvPicPr>
            <a:picLocks noChangeAspect="1" noChangeArrowheads="1"/>
          </p:cNvPicPr>
          <p:nvPr>
            <p:custDataLst>
              <p:tags r:id="rId34"/>
            </p:custDataLst>
          </p:nvPr>
        </p:nvPicPr>
        <p:blipFill>
          <a:blip r:embed="rId131" cstate="print"/>
          <a:srcRect/>
          <a:stretch>
            <a:fillRect/>
          </a:stretch>
        </p:blipFill>
        <p:spPr bwMode="auto">
          <a:xfrm>
            <a:off x="6520779" y="3026434"/>
            <a:ext cx="387722" cy="537938"/>
          </a:xfrm>
          <a:prstGeom prst="rect">
            <a:avLst/>
          </a:prstGeom>
          <a:noFill/>
          <a:ln w="9525">
            <a:noFill/>
            <a:miter lim="800000"/>
            <a:headEnd/>
            <a:tailEnd/>
          </a:ln>
          <a:effectLst/>
        </p:spPr>
      </p:pic>
      <p:sp>
        <p:nvSpPr>
          <p:cNvPr id="160" name="Rectangle 159"/>
          <p:cNvSpPr/>
          <p:nvPr>
            <p:custDataLst>
              <p:tags r:id="rId35"/>
            </p:custDataLst>
          </p:nvPr>
        </p:nvSpPr>
        <p:spPr>
          <a:xfrm>
            <a:off x="6520779" y="2964611"/>
            <a:ext cx="401031" cy="74187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61" name="Picture 9"/>
          <p:cNvPicPr>
            <a:picLocks noChangeAspect="1" noChangeArrowheads="1"/>
          </p:cNvPicPr>
          <p:nvPr>
            <p:custDataLst>
              <p:tags r:id="rId36"/>
            </p:custDataLst>
          </p:nvPr>
        </p:nvPicPr>
        <p:blipFill>
          <a:blip r:embed="rId129" cstate="print"/>
          <a:srcRect/>
          <a:stretch>
            <a:fillRect/>
          </a:stretch>
        </p:blipFill>
        <p:spPr bwMode="auto">
          <a:xfrm>
            <a:off x="6921810" y="3891951"/>
            <a:ext cx="601546" cy="484071"/>
          </a:xfrm>
          <a:prstGeom prst="rect">
            <a:avLst/>
          </a:prstGeom>
          <a:noFill/>
          <a:ln w="9525">
            <a:noFill/>
            <a:miter lim="800000"/>
            <a:headEnd/>
            <a:tailEnd/>
          </a:ln>
          <a:effectLst/>
        </p:spPr>
      </p:pic>
      <p:sp>
        <p:nvSpPr>
          <p:cNvPr id="162" name="Rectangle 161"/>
          <p:cNvSpPr/>
          <p:nvPr>
            <p:custDataLst>
              <p:tags r:id="rId37"/>
            </p:custDataLst>
          </p:nvPr>
        </p:nvSpPr>
        <p:spPr>
          <a:xfrm>
            <a:off x="6520779" y="3768306"/>
            <a:ext cx="1470447" cy="741872"/>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63" name="Picture 6"/>
          <p:cNvPicPr>
            <a:picLocks noChangeAspect="1" noChangeArrowheads="1"/>
          </p:cNvPicPr>
          <p:nvPr>
            <p:custDataLst>
              <p:tags r:id="rId38"/>
            </p:custDataLst>
          </p:nvPr>
        </p:nvPicPr>
        <p:blipFill>
          <a:blip r:embed="rId130" cstate="print"/>
          <a:srcRect/>
          <a:stretch>
            <a:fillRect/>
          </a:stretch>
        </p:blipFill>
        <p:spPr bwMode="auto">
          <a:xfrm>
            <a:off x="8491816" y="3891951"/>
            <a:ext cx="517716" cy="475824"/>
          </a:xfrm>
          <a:prstGeom prst="rect">
            <a:avLst/>
          </a:prstGeom>
          <a:noFill/>
          <a:ln w="9525">
            <a:noFill/>
            <a:miter lim="800000"/>
            <a:headEnd/>
            <a:tailEnd/>
          </a:ln>
          <a:effectLst/>
        </p:spPr>
      </p:pic>
      <p:sp>
        <p:nvSpPr>
          <p:cNvPr id="164" name="Rectangle 163"/>
          <p:cNvSpPr/>
          <p:nvPr>
            <p:custDataLst>
              <p:tags r:id="rId39"/>
            </p:custDataLst>
          </p:nvPr>
        </p:nvSpPr>
        <p:spPr>
          <a:xfrm>
            <a:off x="8541663" y="3768306"/>
            <a:ext cx="467869" cy="741872"/>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65" name="Picture 4"/>
          <p:cNvPicPr>
            <a:picLocks noChangeAspect="1" noChangeArrowheads="1"/>
          </p:cNvPicPr>
          <p:nvPr>
            <p:custDataLst>
              <p:tags r:id="rId40"/>
            </p:custDataLst>
          </p:nvPr>
        </p:nvPicPr>
        <p:blipFill>
          <a:blip r:embed="rId131" cstate="print"/>
          <a:srcRect/>
          <a:stretch>
            <a:fillRect/>
          </a:stretch>
        </p:blipFill>
        <p:spPr bwMode="auto">
          <a:xfrm>
            <a:off x="8073793" y="3830128"/>
            <a:ext cx="387722" cy="537938"/>
          </a:xfrm>
          <a:prstGeom prst="rect">
            <a:avLst/>
          </a:prstGeom>
          <a:noFill/>
          <a:ln w="9525">
            <a:noFill/>
            <a:miter lim="800000"/>
            <a:headEnd/>
            <a:tailEnd/>
          </a:ln>
          <a:effectLst/>
        </p:spPr>
      </p:pic>
      <p:sp>
        <p:nvSpPr>
          <p:cNvPr id="166" name="Rectangle 165"/>
          <p:cNvSpPr/>
          <p:nvPr>
            <p:custDataLst>
              <p:tags r:id="rId41"/>
            </p:custDataLst>
          </p:nvPr>
        </p:nvSpPr>
        <p:spPr>
          <a:xfrm>
            <a:off x="8073793" y="3768306"/>
            <a:ext cx="401031" cy="74187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7" name="Oval 6"/>
          <p:cNvSpPr/>
          <p:nvPr/>
        </p:nvSpPr>
        <p:spPr>
          <a:xfrm>
            <a:off x="2693777" y="2215551"/>
            <a:ext cx="653926" cy="582106"/>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3460874" y="2999294"/>
            <a:ext cx="653926" cy="582106"/>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4222874" y="3048000"/>
            <a:ext cx="653926" cy="582106"/>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4222874" y="3886200"/>
            <a:ext cx="653926" cy="582106"/>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4953000" y="3886200"/>
            <a:ext cx="653926" cy="582106"/>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5670674" y="3913694"/>
            <a:ext cx="653926" cy="582106"/>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custDataLst>
              <p:tags r:id="rId42"/>
            </p:custDataLst>
          </p:nvPr>
        </p:nvSpPr>
        <p:spPr>
          <a:xfrm>
            <a:off x="1371600" y="5552182"/>
            <a:ext cx="5105400" cy="1077218"/>
          </a:xfrm>
          <a:prstGeom prst="rect">
            <a:avLst/>
          </a:prstGeom>
          <a:noFill/>
        </p:spPr>
        <p:txBody>
          <a:bodyPr wrap="square" rtlCol="0">
            <a:spAutoFit/>
          </a:bodyPr>
          <a:lstStyle/>
          <a:p>
            <a:r>
              <a:rPr lang="en-US" sz="3200" dirty="0" smtClean="0">
                <a:solidFill>
                  <a:schemeClr val="bg1"/>
                </a:solidFill>
                <a:latin typeface="+mj-lt"/>
              </a:rPr>
              <a:t>Latency:</a:t>
            </a:r>
            <a:endParaRPr lang="en-US" sz="3200" dirty="0" smtClean="0">
              <a:solidFill>
                <a:schemeClr val="accent5">
                  <a:lumMod val="60000"/>
                  <a:lumOff val="40000"/>
                </a:schemeClr>
              </a:solidFill>
              <a:latin typeface="+mj-lt"/>
            </a:endParaRPr>
          </a:p>
          <a:p>
            <a:r>
              <a:rPr lang="en-US" sz="3200" dirty="0" smtClean="0">
                <a:solidFill>
                  <a:schemeClr val="bg1"/>
                </a:solidFill>
                <a:latin typeface="+mj-lt"/>
              </a:rPr>
              <a:t>Throughput:</a:t>
            </a:r>
            <a:endParaRPr lang="en-US" sz="3200" dirty="0" smtClean="0">
              <a:solidFill>
                <a:schemeClr val="accent5">
                  <a:lumMod val="60000"/>
                  <a:lumOff val="40000"/>
                </a:schemeClr>
              </a:solidFill>
              <a:latin typeface="+mj-lt"/>
            </a:endParaRPr>
          </a:p>
        </p:txBody>
      </p:sp>
      <p:sp>
        <p:nvSpPr>
          <p:cNvPr id="135" name="TextBox 134"/>
          <p:cNvSpPr txBox="1"/>
          <p:nvPr>
            <p:custDataLst>
              <p:tags r:id="rId43"/>
            </p:custDataLst>
          </p:nvPr>
        </p:nvSpPr>
        <p:spPr>
          <a:xfrm>
            <a:off x="6568374" y="6075640"/>
            <a:ext cx="2514600" cy="523220"/>
          </a:xfrm>
          <a:prstGeom prst="rect">
            <a:avLst/>
          </a:prstGeom>
          <a:noFill/>
        </p:spPr>
        <p:txBody>
          <a:bodyPr wrap="square" rtlCol="0">
            <a:spAutoFit/>
          </a:bodyPr>
          <a:lstStyle/>
          <a:p>
            <a:r>
              <a:rPr lang="en-US" sz="2800" dirty="0" smtClean="0">
                <a:solidFill>
                  <a:schemeClr val="accent5">
                    <a:lumMod val="60000"/>
                    <a:lumOff val="40000"/>
                  </a:schemeClr>
                </a:solidFill>
              </a:rPr>
              <a:t>CPI =</a:t>
            </a:r>
          </a:p>
        </p:txBody>
      </p:sp>
      <p:sp>
        <p:nvSpPr>
          <p:cNvPr id="8" name="TextBox 7"/>
          <p:cNvSpPr txBox="1"/>
          <p:nvPr/>
        </p:nvSpPr>
        <p:spPr>
          <a:xfrm>
            <a:off x="97228" y="4946211"/>
            <a:ext cx="9046772" cy="461665"/>
          </a:xfrm>
          <a:prstGeom prst="rect">
            <a:avLst/>
          </a:prstGeom>
          <a:noFill/>
        </p:spPr>
        <p:txBody>
          <a:bodyPr wrap="none" rtlCol="0">
            <a:spAutoFit/>
          </a:bodyPr>
          <a:lstStyle/>
          <a:p>
            <a:r>
              <a:rPr lang="en-US" sz="2400" dirty="0" smtClean="0"/>
              <a:t>What if drilling takes twice as long, but gluing and paint take ½ as long?</a:t>
            </a:r>
            <a:endParaRPr lang="en-US" sz="2400" dirty="0"/>
          </a:p>
        </p:txBody>
      </p:sp>
    </p:spTree>
    <p:extLst>
      <p:ext uri="{BB962C8B-B14F-4D97-AF65-F5344CB8AC3E}">
        <p14:creationId xmlns:p14="http://schemas.microsoft.com/office/powerpoint/2010/main" val="159437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7" grpId="0" animBg="1"/>
      <p:bldP spid="129" grpId="0" animBg="1"/>
      <p:bldP spid="131" grpId="0" animBg="1"/>
      <p:bldP spid="132" grpId="0" animBg="1"/>
      <p:bldP spid="1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62" name="Line 34"/>
          <p:cNvSpPr>
            <a:spLocks noChangeShapeType="1"/>
          </p:cNvSpPr>
          <p:nvPr>
            <p:custDataLst>
              <p:tags r:id="rId1"/>
            </p:custDataLst>
          </p:nvPr>
        </p:nvSpPr>
        <p:spPr bwMode="auto">
          <a:xfrm flipV="1">
            <a:off x="2286000" y="41910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2"/>
            </p:custDataLst>
          </p:nvPr>
        </p:nvSpPr>
        <p:spPr bwMode="auto">
          <a:xfrm>
            <a:off x="3733800" y="22098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3"/>
            </p:custDataLst>
          </p:nvPr>
        </p:nvSpPr>
        <p:spPr bwMode="auto">
          <a:xfrm>
            <a:off x="3733800" y="30480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4"/>
            </p:custDataLst>
          </p:nvPr>
        </p:nvSpPr>
        <p:spPr bwMode="auto">
          <a:xfrm flipV="1">
            <a:off x="8686800" y="114300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5"/>
            </p:custDataLst>
          </p:nvPr>
        </p:nvSpPr>
        <p:spPr bwMode="auto">
          <a:xfrm flipH="1">
            <a:off x="6629400" y="25908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6"/>
            </p:custDataLst>
          </p:nvPr>
        </p:nvSpPr>
        <p:spPr bwMode="auto">
          <a:xfrm flipV="1">
            <a:off x="1981200" y="11430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7"/>
            </p:custDataLst>
          </p:nvPr>
        </p:nvSpPr>
        <p:spPr bwMode="auto">
          <a:xfrm flipV="1">
            <a:off x="1981200" y="2895600"/>
            <a:ext cx="228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8"/>
            </p:custDataLst>
          </p:nvPr>
        </p:nvSpPr>
        <p:spPr bwMode="auto">
          <a:xfrm>
            <a:off x="6172200" y="24384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56" name="Line 8"/>
          <p:cNvSpPr>
            <a:spLocks noChangeShapeType="1"/>
          </p:cNvSpPr>
          <p:nvPr>
            <p:custDataLst>
              <p:tags r:id="rId9"/>
            </p:custDataLst>
          </p:nvPr>
        </p:nvSpPr>
        <p:spPr bwMode="auto">
          <a:xfrm>
            <a:off x="761998" y="29718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10"/>
            </p:custDataLst>
          </p:nvPr>
        </p:nvSpPr>
        <p:spPr bwMode="auto">
          <a:xfrm>
            <a:off x="381000" y="37338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11"/>
            </p:custDataLst>
          </p:nvPr>
        </p:nvSpPr>
        <p:spPr bwMode="auto">
          <a:xfrm flipH="1">
            <a:off x="1295400" y="3352800"/>
            <a:ext cx="0" cy="114300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12"/>
            </p:custDataLst>
          </p:nvPr>
        </p:nvSpPr>
        <p:spPr bwMode="auto">
          <a:xfrm>
            <a:off x="761998" y="4038598"/>
            <a:ext cx="2" cy="457201"/>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71" name="Line 49"/>
          <p:cNvSpPr>
            <a:spLocks noChangeShapeType="1"/>
          </p:cNvSpPr>
          <p:nvPr>
            <p:custDataLst>
              <p:tags r:id="rId13"/>
            </p:custDataLst>
          </p:nvPr>
        </p:nvSpPr>
        <p:spPr bwMode="auto">
          <a:xfrm flipH="1">
            <a:off x="1981200" y="114300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3" name="Line 49"/>
          <p:cNvSpPr>
            <a:spLocks noChangeShapeType="1"/>
          </p:cNvSpPr>
          <p:nvPr>
            <p:custDataLst>
              <p:tags r:id="rId14"/>
            </p:custDataLst>
          </p:nvPr>
        </p:nvSpPr>
        <p:spPr bwMode="auto">
          <a:xfrm flipH="1" flipV="1">
            <a:off x="1295400" y="2438400"/>
            <a:ext cx="228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48" name="Line 44"/>
          <p:cNvSpPr>
            <a:spLocks noChangeShapeType="1"/>
          </p:cNvSpPr>
          <p:nvPr>
            <p:custDataLst>
              <p:tags r:id="rId15"/>
            </p:custDataLst>
          </p:nvPr>
        </p:nvSpPr>
        <p:spPr bwMode="auto">
          <a:xfrm>
            <a:off x="5791200" y="3200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6"/>
            </p:custDataLst>
          </p:nvPr>
        </p:nvSpPr>
        <p:spPr bwMode="auto">
          <a:xfrm>
            <a:off x="5257800" y="35052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7"/>
            </p:custDataLst>
          </p:nvPr>
        </p:nvSpPr>
        <p:spPr bwMode="auto">
          <a:xfrm>
            <a:off x="2286000" y="48768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2" name="Text Box 29"/>
          <p:cNvSpPr txBox="1">
            <a:spLocks noChangeArrowheads="1"/>
          </p:cNvSpPr>
          <p:nvPr>
            <p:custDataLst>
              <p:tags r:id="rId18"/>
            </p:custDataLst>
          </p:nvPr>
        </p:nvSpPr>
        <p:spPr bwMode="auto">
          <a:xfrm>
            <a:off x="2343960" y="47244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latin typeface="Calibri"/>
              </a:rPr>
              <a:t>imm</a:t>
            </a:r>
            <a:endParaRPr lang="en-US" sz="1600" dirty="0">
              <a:solidFill>
                <a:srgbClr val="FFFFFF"/>
              </a:solidFill>
              <a:latin typeface="Calibri"/>
            </a:endParaRPr>
          </a:p>
        </p:txBody>
      </p:sp>
      <p:sp>
        <p:nvSpPr>
          <p:cNvPr id="75" name="Rectangle 4"/>
          <p:cNvSpPr>
            <a:spLocks noChangeArrowheads="1"/>
          </p:cNvSpPr>
          <p:nvPr>
            <p:custDataLst>
              <p:tags r:id="rId19"/>
            </p:custDataLst>
          </p:nvPr>
        </p:nvSpPr>
        <p:spPr bwMode="auto">
          <a:xfrm>
            <a:off x="304800" y="19050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78" name="Text Box 5"/>
          <p:cNvSpPr txBox="1">
            <a:spLocks noChangeArrowheads="1"/>
          </p:cNvSpPr>
          <p:nvPr>
            <p:custDataLst>
              <p:tags r:id="rId20"/>
            </p:custDataLst>
          </p:nvPr>
        </p:nvSpPr>
        <p:spPr bwMode="auto">
          <a:xfrm>
            <a:off x="6858000" y="41148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0" name="Line 49"/>
          <p:cNvSpPr>
            <a:spLocks noChangeShapeType="1"/>
          </p:cNvSpPr>
          <p:nvPr>
            <p:custDataLst>
              <p:tags r:id="rId21"/>
            </p:custDataLst>
          </p:nvPr>
        </p:nvSpPr>
        <p:spPr bwMode="auto">
          <a:xfrm flipV="1">
            <a:off x="5029200" y="30480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2"/>
            </p:custDataLst>
          </p:nvPr>
        </p:nvSpPr>
        <p:spPr bwMode="auto">
          <a:xfrm>
            <a:off x="5029200" y="39624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2" name="Text Box 5"/>
          <p:cNvSpPr txBox="1">
            <a:spLocks noChangeArrowheads="1"/>
          </p:cNvSpPr>
          <p:nvPr>
            <p:custDataLst>
              <p:tags r:id="rId23"/>
            </p:custDataLst>
          </p:nvPr>
        </p:nvSpPr>
        <p:spPr bwMode="auto">
          <a:xfrm>
            <a:off x="6705600" y="37338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24"/>
            </p:custDataLst>
          </p:nvPr>
        </p:nvSpPr>
        <p:spPr bwMode="auto">
          <a:xfrm>
            <a:off x="7391400" y="37338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4" name="Line 45"/>
          <p:cNvSpPr>
            <a:spLocks noChangeShapeType="1"/>
          </p:cNvSpPr>
          <p:nvPr>
            <p:custDataLst>
              <p:tags r:id="rId25"/>
            </p:custDataLst>
          </p:nvPr>
        </p:nvSpPr>
        <p:spPr bwMode="auto">
          <a:xfrm flipV="1">
            <a:off x="7239000" y="4495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5" name="Text Box 5"/>
          <p:cNvSpPr txBox="1">
            <a:spLocks noChangeArrowheads="1"/>
          </p:cNvSpPr>
          <p:nvPr>
            <p:custDataLst>
              <p:tags r:id="rId26"/>
            </p:custDataLst>
          </p:nvPr>
        </p:nvSpPr>
        <p:spPr bwMode="auto">
          <a:xfrm>
            <a:off x="6781800" y="33528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86" name="Line 44"/>
          <p:cNvSpPr>
            <a:spLocks noChangeShapeType="1"/>
          </p:cNvSpPr>
          <p:nvPr>
            <p:custDataLst>
              <p:tags r:id="rId27"/>
            </p:custDataLst>
          </p:nvPr>
        </p:nvSpPr>
        <p:spPr bwMode="auto">
          <a:xfrm>
            <a:off x="7239000" y="25908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8"/>
            </p:custDataLst>
          </p:nvPr>
        </p:nvSpPr>
        <p:spPr bwMode="auto">
          <a:xfrm flipH="1">
            <a:off x="8458200" y="28194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9"/>
            </p:custDataLst>
          </p:nvPr>
        </p:nvSpPr>
        <p:spPr bwMode="auto">
          <a:xfrm>
            <a:off x="8077200" y="30480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30"/>
            </p:custDataLst>
          </p:nvPr>
        </p:nvSpPr>
        <p:spPr bwMode="auto">
          <a:xfrm>
            <a:off x="8077200" y="30480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31"/>
            </p:custDataLst>
          </p:nvPr>
        </p:nvSpPr>
        <p:spPr bwMode="auto">
          <a:xfrm flipV="1">
            <a:off x="7924800" y="39624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7" name="Line 49"/>
          <p:cNvSpPr>
            <a:spLocks noChangeShapeType="1"/>
          </p:cNvSpPr>
          <p:nvPr>
            <p:custDataLst>
              <p:tags r:id="rId32"/>
            </p:custDataLst>
          </p:nvPr>
        </p:nvSpPr>
        <p:spPr bwMode="auto">
          <a:xfrm flipV="1">
            <a:off x="2123844" y="4648200"/>
            <a:ext cx="152400" cy="1524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93" name="Text Box 29"/>
          <p:cNvSpPr txBox="1">
            <a:spLocks noChangeArrowheads="1"/>
          </p:cNvSpPr>
          <p:nvPr>
            <p:custDataLst>
              <p:tags r:id="rId33"/>
            </p:custDataLst>
          </p:nvPr>
        </p:nvSpPr>
        <p:spPr bwMode="auto">
          <a:xfrm>
            <a:off x="1676400" y="44958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target</a:t>
            </a:r>
            <a:endParaRPr lang="en-US" sz="1600" dirty="0">
              <a:solidFill>
                <a:srgbClr val="FFFFFF"/>
              </a:solidFill>
              <a:latin typeface="Calibri"/>
            </a:endParaRPr>
          </a:p>
        </p:txBody>
      </p:sp>
      <p:sp>
        <p:nvSpPr>
          <p:cNvPr id="94" name="Line 34"/>
          <p:cNvSpPr>
            <a:spLocks noChangeShapeType="1"/>
          </p:cNvSpPr>
          <p:nvPr>
            <p:custDataLst>
              <p:tags r:id="rId34"/>
            </p:custDataLst>
          </p:nvPr>
        </p:nvSpPr>
        <p:spPr bwMode="auto">
          <a:xfrm flipH="1" flipV="1">
            <a:off x="1742844" y="4800600"/>
            <a:ext cx="3810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97" name="Line 45"/>
          <p:cNvSpPr>
            <a:spLocks noChangeShapeType="1"/>
          </p:cNvSpPr>
          <p:nvPr>
            <p:custDataLst>
              <p:tags r:id="rId35"/>
            </p:custDataLst>
          </p:nvPr>
        </p:nvSpPr>
        <p:spPr bwMode="auto">
          <a:xfrm flipH="1" flipV="1">
            <a:off x="1752600" y="5181600"/>
            <a:ext cx="457200" cy="4572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98" name="Line 49"/>
          <p:cNvSpPr>
            <a:spLocks noChangeShapeType="1"/>
          </p:cNvSpPr>
          <p:nvPr>
            <p:custDataLst>
              <p:tags r:id="rId36"/>
            </p:custDataLst>
          </p:nvPr>
        </p:nvSpPr>
        <p:spPr bwMode="auto">
          <a:xfrm flipV="1">
            <a:off x="4800600" y="4191000"/>
            <a:ext cx="0" cy="14478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04" name="Line 49"/>
          <p:cNvSpPr>
            <a:spLocks noChangeShapeType="1"/>
          </p:cNvSpPr>
          <p:nvPr>
            <p:custDataLst>
              <p:tags r:id="rId37"/>
            </p:custDataLst>
          </p:nvPr>
        </p:nvSpPr>
        <p:spPr bwMode="auto">
          <a:xfrm flipV="1">
            <a:off x="2123844" y="4267200"/>
            <a:ext cx="152400" cy="1524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05" name="Line 34"/>
          <p:cNvSpPr>
            <a:spLocks noChangeShapeType="1"/>
          </p:cNvSpPr>
          <p:nvPr>
            <p:custDataLst>
              <p:tags r:id="rId38"/>
            </p:custDataLst>
          </p:nvPr>
        </p:nvSpPr>
        <p:spPr bwMode="auto">
          <a:xfrm flipH="1" flipV="1">
            <a:off x="1742844" y="4419600"/>
            <a:ext cx="3810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06" name="Text Box 29"/>
          <p:cNvSpPr txBox="1">
            <a:spLocks noChangeArrowheads="1"/>
          </p:cNvSpPr>
          <p:nvPr>
            <p:custDataLst>
              <p:tags r:id="rId39"/>
            </p:custDataLst>
          </p:nvPr>
        </p:nvSpPr>
        <p:spPr bwMode="auto">
          <a:xfrm>
            <a:off x="1676400" y="41148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offset</a:t>
            </a:r>
            <a:endParaRPr lang="en-US" sz="1600" dirty="0">
              <a:solidFill>
                <a:srgbClr val="FFFFFF"/>
              </a:solidFill>
              <a:latin typeface="Calibri"/>
            </a:endParaRPr>
          </a:p>
        </p:txBody>
      </p:sp>
      <p:sp>
        <p:nvSpPr>
          <p:cNvPr id="108" name="Line 44"/>
          <p:cNvSpPr>
            <a:spLocks noChangeShapeType="1"/>
          </p:cNvSpPr>
          <p:nvPr>
            <p:custDataLst>
              <p:tags r:id="rId40"/>
            </p:custDataLst>
          </p:nvPr>
        </p:nvSpPr>
        <p:spPr bwMode="auto">
          <a:xfrm flipH="1">
            <a:off x="4419600" y="36576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96" name="Line 45"/>
          <p:cNvSpPr>
            <a:spLocks noChangeShapeType="1"/>
          </p:cNvSpPr>
          <p:nvPr>
            <p:custDataLst>
              <p:tags r:id="rId41"/>
            </p:custDataLst>
          </p:nvPr>
        </p:nvSpPr>
        <p:spPr bwMode="auto">
          <a:xfrm flipH="1">
            <a:off x="3810000" y="4191000"/>
            <a:ext cx="2286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3" name="Line 45"/>
          <p:cNvSpPr>
            <a:spLocks noChangeShapeType="1"/>
          </p:cNvSpPr>
          <p:nvPr>
            <p:custDataLst>
              <p:tags r:id="rId42"/>
            </p:custDataLst>
          </p:nvPr>
        </p:nvSpPr>
        <p:spPr bwMode="auto">
          <a:xfrm flipH="1">
            <a:off x="3733800" y="3733800"/>
            <a:ext cx="76200" cy="3048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10" name="Line 49"/>
          <p:cNvSpPr>
            <a:spLocks noChangeShapeType="1"/>
          </p:cNvSpPr>
          <p:nvPr>
            <p:custDataLst>
              <p:tags r:id="rId43"/>
            </p:custDataLst>
          </p:nvPr>
        </p:nvSpPr>
        <p:spPr bwMode="auto">
          <a:xfrm flipV="1">
            <a:off x="3810000" y="3733800"/>
            <a:ext cx="228600" cy="0"/>
          </a:xfrm>
          <a:prstGeom prst="line">
            <a:avLst/>
          </a:prstGeom>
          <a:noFill/>
          <a:ln w="25400" cap="sq">
            <a:solidFill>
              <a:schemeClr val="accent2"/>
            </a:solidFill>
            <a:round/>
            <a:headEnd/>
            <a:tailEnd/>
          </a:ln>
          <a:effectLst/>
        </p:spPr>
        <p:txBody>
          <a:bodyPr wrap="square" anchor="ctr" anchorCtr="1">
            <a:noAutofit/>
          </a:bodyPr>
          <a:lstStyle/>
          <a:p>
            <a:endParaRPr lang="en-US" dirty="0"/>
          </a:p>
        </p:txBody>
      </p:sp>
      <p:sp>
        <p:nvSpPr>
          <p:cNvPr id="111" name="Text Box 11"/>
          <p:cNvSpPr txBox="1">
            <a:spLocks noChangeArrowheads="1"/>
          </p:cNvSpPr>
          <p:nvPr>
            <p:custDataLst>
              <p:tags r:id="rId44"/>
            </p:custDataLst>
          </p:nvPr>
        </p:nvSpPr>
        <p:spPr bwMode="auto">
          <a:xfrm>
            <a:off x="4038600" y="40386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12" name="Line 45"/>
          <p:cNvSpPr>
            <a:spLocks noChangeShapeType="1"/>
          </p:cNvSpPr>
          <p:nvPr>
            <p:custDataLst>
              <p:tags r:id="rId45"/>
            </p:custDataLst>
          </p:nvPr>
        </p:nvSpPr>
        <p:spPr bwMode="auto">
          <a:xfrm flipV="1">
            <a:off x="4191000" y="43434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9" name="Line 49"/>
          <p:cNvSpPr>
            <a:spLocks noChangeShapeType="1"/>
          </p:cNvSpPr>
          <p:nvPr>
            <p:custDataLst>
              <p:tags r:id="rId46"/>
            </p:custDataLst>
          </p:nvPr>
        </p:nvSpPr>
        <p:spPr bwMode="auto">
          <a:xfrm>
            <a:off x="2286000" y="3962400"/>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17" name="Oval 24"/>
          <p:cNvSpPr>
            <a:spLocks noChangeArrowheads="1"/>
          </p:cNvSpPr>
          <p:nvPr>
            <p:custDataLst>
              <p:tags r:id="rId47"/>
            </p:custDataLst>
          </p:nvPr>
        </p:nvSpPr>
        <p:spPr bwMode="auto">
          <a:xfrm>
            <a:off x="2590800" y="396240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18" name="Text Box 11"/>
          <p:cNvSpPr txBox="1">
            <a:spLocks noChangeArrowheads="1"/>
          </p:cNvSpPr>
          <p:nvPr>
            <p:custDataLst>
              <p:tags r:id="rId48"/>
            </p:custDataLst>
          </p:nvPr>
        </p:nvSpPr>
        <p:spPr bwMode="auto">
          <a:xfrm>
            <a:off x="4038600" y="35814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20" name="Line 44"/>
          <p:cNvSpPr>
            <a:spLocks noChangeShapeType="1"/>
          </p:cNvSpPr>
          <p:nvPr>
            <p:custDataLst>
              <p:tags r:id="rId49"/>
            </p:custDataLst>
          </p:nvPr>
        </p:nvSpPr>
        <p:spPr bwMode="auto">
          <a:xfrm flipH="1">
            <a:off x="4419600" y="38100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23" name="Line 44"/>
          <p:cNvSpPr>
            <a:spLocks noChangeShapeType="1"/>
          </p:cNvSpPr>
          <p:nvPr>
            <p:custDataLst>
              <p:tags r:id="rId50"/>
            </p:custDataLst>
          </p:nvPr>
        </p:nvSpPr>
        <p:spPr bwMode="auto">
          <a:xfrm flipH="1">
            <a:off x="4419600" y="41910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6" name="Line 44"/>
          <p:cNvSpPr>
            <a:spLocks noChangeShapeType="1"/>
          </p:cNvSpPr>
          <p:nvPr>
            <p:custDataLst>
              <p:tags r:id="rId51"/>
            </p:custDataLst>
          </p:nvPr>
        </p:nvSpPr>
        <p:spPr bwMode="auto">
          <a:xfrm>
            <a:off x="2438400" y="5029200"/>
            <a:ext cx="533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52"/>
            </p:custDataLst>
          </p:nvPr>
        </p:nvSpPr>
        <p:spPr bwMode="auto">
          <a:xfrm flipV="1">
            <a:off x="8382000" y="32004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53"/>
            </p:custDataLst>
          </p:nvPr>
        </p:nvSpPr>
        <p:spPr bwMode="auto">
          <a:xfrm flipV="1">
            <a:off x="6400800" y="32004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54"/>
            </p:custDataLst>
          </p:nvPr>
        </p:nvSpPr>
        <p:spPr bwMode="auto">
          <a:xfrm flipV="1">
            <a:off x="5715000" y="3657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55"/>
            </p:custDataLst>
          </p:nvPr>
        </p:nvSpPr>
        <p:spPr bwMode="auto">
          <a:xfrm flipV="1">
            <a:off x="3200400" y="5181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3" name="Line 45"/>
          <p:cNvSpPr>
            <a:spLocks noChangeShapeType="1"/>
          </p:cNvSpPr>
          <p:nvPr>
            <p:custDataLst>
              <p:tags r:id="rId56"/>
            </p:custDataLst>
          </p:nvPr>
        </p:nvSpPr>
        <p:spPr bwMode="auto">
          <a:xfrm flipV="1">
            <a:off x="1066800" y="5181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57"/>
            </p:custDataLst>
          </p:nvPr>
        </p:nvSpPr>
        <p:spPr>
          <a:xfrm>
            <a:off x="6019800" y="19050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7"/>
          <p:cNvSpPr>
            <a:spLocks noChangeArrowheads="1"/>
          </p:cNvSpPr>
          <p:nvPr>
            <p:custDataLst>
              <p:tags r:id="rId58"/>
            </p:custDataLst>
          </p:nvPr>
        </p:nvSpPr>
        <p:spPr bwMode="auto">
          <a:xfrm>
            <a:off x="457200" y="4495800"/>
            <a:ext cx="1143000" cy="685800"/>
          </a:xfrm>
          <a:prstGeom prst="ellipse">
            <a:avLst/>
          </a:prstGeom>
          <a:no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new </a:t>
            </a:r>
            <a:r>
              <a:rPr lang="en-US" dirty="0" smtClean="0">
                <a:solidFill>
                  <a:srgbClr val="FFFFFF"/>
                </a:solidFill>
                <a:latin typeface="Calibri"/>
              </a:rPr>
              <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4" name="Line 49"/>
          <p:cNvSpPr>
            <a:spLocks noChangeShapeType="1"/>
          </p:cNvSpPr>
          <p:nvPr>
            <p:custDataLst>
              <p:tags r:id="rId59"/>
            </p:custDataLst>
          </p:nvPr>
        </p:nvSpPr>
        <p:spPr bwMode="auto">
          <a:xfrm flipH="1" flipV="1">
            <a:off x="2209800" y="5638800"/>
            <a:ext cx="25908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65" name="Rectangle 19"/>
          <p:cNvSpPr>
            <a:spLocks noChangeArrowheads="1"/>
          </p:cNvSpPr>
          <p:nvPr>
            <p:custDataLst>
              <p:tags r:id="rId60"/>
            </p:custDataLst>
          </p:nvPr>
        </p:nvSpPr>
        <p:spPr bwMode="auto">
          <a:xfrm>
            <a:off x="8305800" y="24384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6" name="Line 49"/>
          <p:cNvSpPr>
            <a:spLocks noChangeShapeType="1"/>
          </p:cNvSpPr>
          <p:nvPr>
            <p:custDataLst>
              <p:tags r:id="rId61"/>
            </p:custDataLst>
          </p:nvPr>
        </p:nvSpPr>
        <p:spPr bwMode="auto">
          <a:xfrm flipH="1" flipV="1">
            <a:off x="1524000" y="24384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7" name="Line 49"/>
          <p:cNvSpPr>
            <a:spLocks noChangeShapeType="1"/>
          </p:cNvSpPr>
          <p:nvPr>
            <p:custDataLst>
              <p:tags r:id="rId62"/>
            </p:custDataLst>
          </p:nvPr>
        </p:nvSpPr>
        <p:spPr bwMode="auto">
          <a:xfrm flipV="1">
            <a:off x="1524000" y="39624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8" name="Rectangle 19"/>
          <p:cNvSpPr>
            <a:spLocks noChangeArrowheads="1"/>
          </p:cNvSpPr>
          <p:nvPr>
            <p:custDataLst>
              <p:tags r:id="rId63"/>
            </p:custDataLst>
          </p:nvPr>
        </p:nvSpPr>
        <p:spPr bwMode="auto">
          <a:xfrm>
            <a:off x="5638800" y="2895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64"/>
            </p:custDataLst>
          </p:nvPr>
        </p:nvSpPr>
        <p:spPr bwMode="auto">
          <a:xfrm>
            <a:off x="6781800" y="3429000"/>
            <a:ext cx="1143000" cy="10668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172" name="Line 48"/>
          <p:cNvSpPr>
            <a:spLocks noChangeShapeType="1"/>
          </p:cNvSpPr>
          <p:nvPr>
            <p:custDataLst>
              <p:tags r:id="rId65"/>
            </p:custDataLst>
          </p:nvPr>
        </p:nvSpPr>
        <p:spPr bwMode="auto">
          <a:xfrm flipH="1">
            <a:off x="2362200" y="31242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74" name="Line 45"/>
          <p:cNvSpPr>
            <a:spLocks noChangeShapeType="1"/>
          </p:cNvSpPr>
          <p:nvPr>
            <p:custDataLst>
              <p:tags r:id="rId66"/>
            </p:custDataLst>
          </p:nvPr>
        </p:nvSpPr>
        <p:spPr bwMode="auto">
          <a:xfrm flipV="1">
            <a:off x="2286000" y="35052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75" name="Rectangle 19"/>
          <p:cNvSpPr>
            <a:spLocks noChangeArrowheads="1"/>
          </p:cNvSpPr>
          <p:nvPr>
            <p:custDataLst>
              <p:tags r:id="rId67"/>
            </p:custDataLst>
          </p:nvPr>
        </p:nvSpPr>
        <p:spPr bwMode="auto">
          <a:xfrm>
            <a:off x="2209800" y="27432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68"/>
            </p:custDataLst>
          </p:nvPr>
        </p:nvSpPr>
        <p:spPr bwMode="auto">
          <a:xfrm>
            <a:off x="2590799" y="19812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78" name="Text Box 29"/>
          <p:cNvSpPr txBox="1">
            <a:spLocks noChangeArrowheads="1"/>
          </p:cNvSpPr>
          <p:nvPr>
            <p:custDataLst>
              <p:tags r:id="rId69"/>
            </p:custDataLst>
          </p:nvPr>
        </p:nvSpPr>
        <p:spPr bwMode="auto">
          <a:xfrm>
            <a:off x="1295400" y="2212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inst</a:t>
            </a:r>
            <a:endParaRPr lang="en-US" sz="1600" dirty="0">
              <a:solidFill>
                <a:srgbClr val="FFFFFF"/>
              </a:solidFill>
              <a:latin typeface="Calibri"/>
            </a:endParaRPr>
          </a:p>
        </p:txBody>
      </p:sp>
      <p:sp>
        <p:nvSpPr>
          <p:cNvPr id="102" name="Line 25"/>
          <p:cNvSpPr>
            <a:spLocks noChangeShapeType="1"/>
          </p:cNvSpPr>
          <p:nvPr>
            <p:custDataLst>
              <p:tags r:id="rId70"/>
            </p:custDataLst>
          </p:nvPr>
        </p:nvSpPr>
        <p:spPr bwMode="auto">
          <a:xfrm flipV="1">
            <a:off x="2743200" y="33528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7" name="Line 25"/>
          <p:cNvSpPr>
            <a:spLocks noChangeShapeType="1"/>
          </p:cNvSpPr>
          <p:nvPr>
            <p:custDataLst>
              <p:tags r:id="rId71"/>
            </p:custDataLst>
          </p:nvPr>
        </p:nvSpPr>
        <p:spPr bwMode="auto">
          <a:xfrm flipV="1">
            <a:off x="3124199" y="33528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19" name="Line 25"/>
          <p:cNvSpPr>
            <a:spLocks noChangeShapeType="1"/>
          </p:cNvSpPr>
          <p:nvPr>
            <p:custDataLst>
              <p:tags r:id="rId72"/>
            </p:custDataLst>
          </p:nvPr>
        </p:nvSpPr>
        <p:spPr bwMode="auto">
          <a:xfrm flipV="1">
            <a:off x="3352799" y="33528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21" name="Line 25"/>
          <p:cNvSpPr>
            <a:spLocks noChangeShapeType="1"/>
          </p:cNvSpPr>
          <p:nvPr>
            <p:custDataLst>
              <p:tags r:id="rId73"/>
            </p:custDataLst>
          </p:nvPr>
        </p:nvSpPr>
        <p:spPr bwMode="auto">
          <a:xfrm flipV="1">
            <a:off x="3581399" y="33528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cxnSp>
        <p:nvCxnSpPr>
          <p:cNvPr id="95" name="Straight Connector 94"/>
          <p:cNvCxnSpPr/>
          <p:nvPr>
            <p:custDataLst>
              <p:tags r:id="rId74"/>
            </p:custDataLst>
          </p:nvPr>
        </p:nvCxnSpPr>
        <p:spPr>
          <a:xfrm>
            <a:off x="1447800" y="33528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99" name="Line 44"/>
          <p:cNvSpPr>
            <a:spLocks noChangeShapeType="1"/>
          </p:cNvSpPr>
          <p:nvPr>
            <p:custDataLst>
              <p:tags r:id="rId75"/>
            </p:custDataLst>
          </p:nvPr>
        </p:nvSpPr>
        <p:spPr bwMode="auto">
          <a:xfrm>
            <a:off x="762000" y="3352800"/>
            <a:ext cx="1447800" cy="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cxnSp>
        <p:nvCxnSpPr>
          <p:cNvPr id="100" name="Straight Connector 99"/>
          <p:cNvCxnSpPr/>
          <p:nvPr>
            <p:custDataLst>
              <p:tags r:id="rId76"/>
            </p:custDataLst>
          </p:nvPr>
        </p:nvCxnSpPr>
        <p:spPr>
          <a:xfrm>
            <a:off x="4724400" y="50292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01" name="Line 49"/>
          <p:cNvSpPr>
            <a:spLocks noChangeShapeType="1"/>
          </p:cNvSpPr>
          <p:nvPr>
            <p:custDataLst>
              <p:tags r:id="rId77"/>
            </p:custDataLst>
          </p:nvPr>
        </p:nvSpPr>
        <p:spPr bwMode="auto">
          <a:xfrm flipV="1">
            <a:off x="3657600" y="5029200"/>
            <a:ext cx="1600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13" name="Text Box 11"/>
          <p:cNvSpPr txBox="1">
            <a:spLocks noChangeArrowheads="1"/>
          </p:cNvSpPr>
          <p:nvPr>
            <p:custDataLst>
              <p:tags r:id="rId78"/>
            </p:custDataLst>
          </p:nvPr>
        </p:nvSpPr>
        <p:spPr bwMode="auto">
          <a:xfrm>
            <a:off x="2971800" y="48768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cxnSp>
        <p:nvCxnSpPr>
          <p:cNvPr id="114" name="Straight Connector 113"/>
          <p:cNvCxnSpPr/>
          <p:nvPr>
            <p:custDataLst>
              <p:tags r:id="rId79"/>
            </p:custDataLst>
          </p:nvPr>
        </p:nvCxnSpPr>
        <p:spPr>
          <a:xfrm rot="5400000">
            <a:off x="4724400" y="30480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custDataLst>
              <p:tags r:id="rId80"/>
            </p:custDataLst>
          </p:nvPr>
        </p:nvCxnSpPr>
        <p:spPr>
          <a:xfrm rot="5400000">
            <a:off x="4724400" y="36576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25" name="Line 49"/>
          <p:cNvSpPr>
            <a:spLocks noChangeShapeType="1"/>
          </p:cNvSpPr>
          <p:nvPr>
            <p:custDataLst>
              <p:tags r:id="rId81"/>
            </p:custDataLst>
          </p:nvPr>
        </p:nvSpPr>
        <p:spPr bwMode="auto">
          <a:xfrm flipV="1">
            <a:off x="4800600" y="2209800"/>
            <a:ext cx="0" cy="1981200"/>
          </a:xfrm>
          <a:prstGeom prst="line">
            <a:avLst/>
          </a:prstGeom>
          <a:noFill/>
          <a:ln w="25400" cap="sq">
            <a:solidFill>
              <a:srgbClr val="66FF33"/>
            </a:solidFill>
            <a:round/>
            <a:headEnd type="oval" w="med" len="med"/>
            <a:tailEnd type="oval" w="med" len="med"/>
          </a:ln>
          <a:effectLst/>
        </p:spPr>
        <p:txBody>
          <a:bodyPr wrap="square" anchor="ctr" anchorCtr="1">
            <a:noAutofit/>
          </a:bodyPr>
          <a:lstStyle/>
          <a:p>
            <a:endParaRPr lang="en-US"/>
          </a:p>
        </p:txBody>
      </p:sp>
      <p:cxnSp>
        <p:nvCxnSpPr>
          <p:cNvPr id="127" name="Straight Connector 126"/>
          <p:cNvCxnSpPr/>
          <p:nvPr>
            <p:custDataLst>
              <p:tags r:id="rId82"/>
            </p:custDataLst>
          </p:nvPr>
        </p:nvCxnSpPr>
        <p:spPr>
          <a:xfrm rot="5400000">
            <a:off x="5181600" y="39624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34" name="Line 49"/>
          <p:cNvSpPr>
            <a:spLocks noChangeShapeType="1"/>
          </p:cNvSpPr>
          <p:nvPr>
            <p:custDataLst>
              <p:tags r:id="rId83"/>
            </p:custDataLst>
          </p:nvPr>
        </p:nvSpPr>
        <p:spPr bwMode="auto">
          <a:xfrm>
            <a:off x="5257800" y="35052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grpSp>
        <p:nvGrpSpPr>
          <p:cNvPr id="2" name="Group 135"/>
          <p:cNvGrpSpPr/>
          <p:nvPr>
            <p:custDataLst>
              <p:tags r:id="rId84"/>
            </p:custDataLst>
          </p:nvPr>
        </p:nvGrpSpPr>
        <p:grpSpPr>
          <a:xfrm>
            <a:off x="914400" y="3200400"/>
            <a:ext cx="304800" cy="304800"/>
            <a:chOff x="990600" y="2971800"/>
            <a:chExt cx="304800" cy="304800"/>
          </a:xfrm>
          <a:solidFill>
            <a:schemeClr val="tx1"/>
          </a:solidFill>
        </p:grpSpPr>
        <p:sp>
          <p:nvSpPr>
            <p:cNvPr id="137" name="Freeform 136"/>
            <p:cNvSpPr/>
            <p:nvPr>
              <p:custDataLst>
                <p:tags r:id="rId8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1"/>
            <p:cNvSpPr txBox="1">
              <a:spLocks noChangeArrowheads="1"/>
            </p:cNvSpPr>
            <p:nvPr>
              <p:custDataLst>
                <p:tags r:id="rId9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grpSp>
        <p:nvGrpSpPr>
          <p:cNvPr id="3" name="Group 138"/>
          <p:cNvGrpSpPr/>
          <p:nvPr>
            <p:custDataLst>
              <p:tags r:id="rId85"/>
            </p:custDataLst>
          </p:nvPr>
        </p:nvGrpSpPr>
        <p:grpSpPr>
          <a:xfrm>
            <a:off x="1676400" y="3200400"/>
            <a:ext cx="304800" cy="304800"/>
            <a:chOff x="990600" y="2971800"/>
            <a:chExt cx="304800" cy="304800"/>
          </a:xfrm>
          <a:solidFill>
            <a:schemeClr val="tx1"/>
          </a:solidFill>
        </p:grpSpPr>
        <p:sp>
          <p:nvSpPr>
            <p:cNvPr id="140" name="Freeform 139"/>
            <p:cNvSpPr/>
            <p:nvPr>
              <p:custDataLst>
                <p:tags r:id="rId87"/>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 Box 11"/>
            <p:cNvSpPr txBox="1">
              <a:spLocks noChangeArrowheads="1"/>
            </p:cNvSpPr>
            <p:nvPr>
              <p:custDataLst>
                <p:tags r:id="rId88"/>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92" name="Line 45"/>
          <p:cNvSpPr>
            <a:spLocks noChangeShapeType="1"/>
          </p:cNvSpPr>
          <p:nvPr>
            <p:custDataLst>
              <p:tags r:id="rId86"/>
            </p:custDataLst>
          </p:nvPr>
        </p:nvSpPr>
        <p:spPr bwMode="auto">
          <a:xfrm flipV="1">
            <a:off x="6553200" y="312420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4" name="Title 3"/>
          <p:cNvSpPr>
            <a:spLocks noGrp="1"/>
          </p:cNvSpPr>
          <p:nvPr>
            <p:ph type="title"/>
          </p:nvPr>
        </p:nvSpPr>
        <p:spPr/>
        <p:txBody>
          <a:bodyPr/>
          <a:lstStyle/>
          <a:p>
            <a:r>
              <a:rPr lang="en-US" dirty="0" smtClean="0"/>
              <a:t>Review: Single Cycle </a:t>
            </a:r>
            <a:r>
              <a:rPr lang="en-US" dirty="0"/>
              <a:t>P</a:t>
            </a:r>
            <a:r>
              <a:rPr lang="en-US" dirty="0" smtClean="0"/>
              <a:t>rocessor</a:t>
            </a:r>
            <a:endParaRPr lang="en-US" dirty="0"/>
          </a:p>
        </p:txBody>
      </p:sp>
    </p:spTree>
    <p:extLst>
      <p:ext uri="{BB962C8B-B14F-4D97-AF65-F5344CB8AC3E}">
        <p14:creationId xmlns:p14="http://schemas.microsoft.com/office/powerpoint/2010/main" val="14328653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66"/>
          <p:cNvSpPr>
            <a:spLocks noGrp="1"/>
          </p:cNvSpPr>
          <p:nvPr>
            <p:ph type="title"/>
            <p:custDataLst>
              <p:tags r:id="rId1"/>
            </p:custDataLst>
          </p:nvPr>
        </p:nvSpPr>
        <p:spPr>
          <a:xfrm>
            <a:off x="228600" y="-76200"/>
            <a:ext cx="8686800" cy="533400"/>
          </a:xfrm>
        </p:spPr>
        <p:txBody>
          <a:bodyPr>
            <a:normAutofit fontScale="90000"/>
          </a:bodyPr>
          <a:lstStyle/>
          <a:p>
            <a:r>
              <a:rPr lang="en-US" dirty="0" smtClean="0"/>
              <a:t>Pipelined Performance</a:t>
            </a:r>
            <a:endParaRPr lang="en-US" dirty="0"/>
          </a:p>
        </p:txBody>
      </p:sp>
      <p:sp>
        <p:nvSpPr>
          <p:cNvPr id="69" name="TextBox 68"/>
          <p:cNvSpPr txBox="1"/>
          <p:nvPr>
            <p:custDataLst>
              <p:tags r:id="rId2"/>
            </p:custDataLst>
          </p:nvPr>
        </p:nvSpPr>
        <p:spPr>
          <a:xfrm>
            <a:off x="1143000" y="381000"/>
            <a:ext cx="8153400" cy="954107"/>
          </a:xfrm>
          <a:prstGeom prst="rect">
            <a:avLst/>
          </a:prstGeom>
          <a:noFill/>
        </p:spPr>
        <p:txBody>
          <a:bodyPr wrap="square" rtlCol="0">
            <a:spAutoFit/>
          </a:bodyPr>
          <a:lstStyle/>
          <a:p>
            <a:r>
              <a:rPr lang="en-US" sz="2800" dirty="0" smtClean="0">
                <a:solidFill>
                  <a:schemeClr val="bg1"/>
                </a:solidFill>
                <a:latin typeface="+mj-lt"/>
              </a:rPr>
              <a:t>Time</a:t>
            </a:r>
            <a:endParaRPr lang="en-US" sz="2800" dirty="0">
              <a:solidFill>
                <a:schemeClr val="bg1"/>
              </a:solidFill>
              <a:latin typeface="+mj-lt"/>
            </a:endParaRPr>
          </a:p>
          <a:p>
            <a:r>
              <a:rPr lang="en-US" sz="2800" dirty="0" smtClean="0">
                <a:solidFill>
                  <a:schemeClr val="bg1"/>
                </a:solidFill>
                <a:latin typeface="+mj-lt"/>
              </a:rPr>
              <a:t>1        2       3          4        5       6	    7      8        9      10</a:t>
            </a:r>
          </a:p>
        </p:txBody>
      </p:sp>
      <p:sp>
        <p:nvSpPr>
          <p:cNvPr id="144" name="Rounded Rectangular Callout 143" hidden="1"/>
          <p:cNvSpPr/>
          <p:nvPr>
            <p:custDataLst>
              <p:tags r:id="rId3"/>
            </p:custDataLst>
          </p:nvPr>
        </p:nvSpPr>
        <p:spPr>
          <a:xfrm>
            <a:off x="5181600" y="5257800"/>
            <a:ext cx="3048000" cy="762000"/>
          </a:xfrm>
          <a:prstGeom prst="wedgeRoundRectCallout">
            <a:avLst>
              <a:gd name="adj1" fmla="val -35208"/>
              <a:gd name="adj2" fmla="val -90000"/>
              <a:gd name="adj3" fmla="val 16667"/>
            </a:avLst>
          </a:prstGeom>
          <a:noFill/>
          <a:ln w="28575">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solidFill>
              </a:rPr>
              <a:t>What if some tasks don’t need drill?</a:t>
            </a:r>
            <a:endParaRPr lang="en-US" dirty="0">
              <a:solidFill>
                <a:schemeClr val="accent4"/>
              </a:solidFill>
            </a:endParaRPr>
          </a:p>
        </p:txBody>
      </p:sp>
      <p:sp>
        <p:nvSpPr>
          <p:cNvPr id="127" name="TextBox 126"/>
          <p:cNvSpPr txBox="1"/>
          <p:nvPr>
            <p:custDataLst>
              <p:tags r:id="rId4"/>
            </p:custDataLst>
          </p:nvPr>
        </p:nvSpPr>
        <p:spPr>
          <a:xfrm>
            <a:off x="1371600" y="5552182"/>
            <a:ext cx="5105400" cy="1077218"/>
          </a:xfrm>
          <a:prstGeom prst="rect">
            <a:avLst/>
          </a:prstGeom>
          <a:noFill/>
        </p:spPr>
        <p:txBody>
          <a:bodyPr wrap="square" rtlCol="0">
            <a:spAutoFit/>
          </a:bodyPr>
          <a:lstStyle/>
          <a:p>
            <a:r>
              <a:rPr lang="en-US" sz="3200" dirty="0" smtClean="0">
                <a:solidFill>
                  <a:schemeClr val="bg1"/>
                </a:solidFill>
                <a:latin typeface="+mj-lt"/>
              </a:rPr>
              <a:t>Latency: </a:t>
            </a:r>
            <a:r>
              <a:rPr lang="en-US" sz="3200" dirty="0" smtClean="0">
                <a:solidFill>
                  <a:schemeClr val="accent5">
                    <a:lumMod val="60000"/>
                    <a:lumOff val="40000"/>
                  </a:schemeClr>
                </a:solidFill>
                <a:latin typeface="+mj-lt"/>
              </a:rPr>
              <a:t>4 cycles/task</a:t>
            </a:r>
          </a:p>
          <a:p>
            <a:r>
              <a:rPr lang="en-US" sz="3200" dirty="0" smtClean="0">
                <a:solidFill>
                  <a:schemeClr val="bg1"/>
                </a:solidFill>
                <a:latin typeface="+mj-lt"/>
              </a:rPr>
              <a:t>Throughput: </a:t>
            </a:r>
            <a:r>
              <a:rPr lang="en-US" sz="3200" dirty="0" smtClean="0">
                <a:solidFill>
                  <a:schemeClr val="accent5">
                    <a:lumMod val="60000"/>
                    <a:lumOff val="40000"/>
                  </a:schemeClr>
                </a:solidFill>
                <a:latin typeface="+mj-lt"/>
              </a:rPr>
              <a:t>1 task/2 cycles</a:t>
            </a:r>
          </a:p>
        </p:txBody>
      </p:sp>
      <p:grpSp>
        <p:nvGrpSpPr>
          <p:cNvPr id="2" name="Group 8"/>
          <p:cNvGrpSpPr>
            <a:grpSpLocks/>
          </p:cNvGrpSpPr>
          <p:nvPr>
            <p:custDataLst>
              <p:tags r:id="rId5"/>
            </p:custDataLst>
          </p:nvPr>
        </p:nvGrpSpPr>
        <p:grpSpPr bwMode="auto">
          <a:xfrm>
            <a:off x="371638" y="1357223"/>
            <a:ext cx="445590" cy="581616"/>
            <a:chOff x="3696" y="991"/>
            <a:chExt cx="720" cy="1505"/>
          </a:xfrm>
        </p:grpSpPr>
        <p:sp>
          <p:nvSpPr>
            <p:cNvPr id="2319369" name="Oval 9"/>
            <p:cNvSpPr>
              <a:spLocks noChangeArrowheads="1"/>
            </p:cNvSpPr>
            <p:nvPr>
              <p:custDataLst>
                <p:tags r:id="rId106"/>
              </p:custDataLst>
            </p:nvPr>
          </p:nvSpPr>
          <p:spPr bwMode="auto">
            <a:xfrm>
              <a:off x="3984" y="1200"/>
              <a:ext cx="192" cy="240"/>
            </a:xfrm>
            <a:prstGeom prst="ellipse">
              <a:avLst/>
            </a:prstGeom>
            <a:noFill/>
            <a:ln w="9525">
              <a:solidFill>
                <a:srgbClr val="FFFFFF"/>
              </a:solidFill>
              <a:round/>
              <a:headEnd/>
              <a:tailEnd/>
            </a:ln>
            <a:effectLst/>
          </p:spPr>
          <p:txBody>
            <a:bodyPr wrap="none" anchor="ctr"/>
            <a:lstStyle/>
            <a:p>
              <a:endParaRPr lang="en-US"/>
            </a:p>
          </p:txBody>
        </p:sp>
        <p:sp>
          <p:nvSpPr>
            <p:cNvPr id="2319370" name="Line 10"/>
            <p:cNvSpPr>
              <a:spLocks noChangeShapeType="1"/>
            </p:cNvSpPr>
            <p:nvPr>
              <p:custDataLst>
                <p:tags r:id="rId107"/>
              </p:custDataLst>
            </p:nvPr>
          </p:nvSpPr>
          <p:spPr bwMode="auto">
            <a:xfrm>
              <a:off x="4080" y="1440"/>
              <a:ext cx="0" cy="432"/>
            </a:xfrm>
            <a:prstGeom prst="line">
              <a:avLst/>
            </a:prstGeom>
            <a:noFill/>
            <a:ln w="28575">
              <a:solidFill>
                <a:srgbClr val="FFFFFF"/>
              </a:solidFill>
              <a:round/>
              <a:headEnd/>
              <a:tailEnd/>
            </a:ln>
            <a:effectLst/>
          </p:spPr>
          <p:txBody>
            <a:bodyPr/>
            <a:lstStyle/>
            <a:p>
              <a:endParaRPr lang="en-US"/>
            </a:p>
          </p:txBody>
        </p:sp>
        <p:sp>
          <p:nvSpPr>
            <p:cNvPr id="2319371" name="AutoShape 11"/>
            <p:cNvSpPr>
              <a:spLocks noChangeArrowheads="1"/>
            </p:cNvSpPr>
            <p:nvPr>
              <p:custDataLst>
                <p:tags r:id="rId108"/>
              </p:custDataLst>
            </p:nvPr>
          </p:nvSpPr>
          <p:spPr bwMode="auto">
            <a:xfrm>
              <a:off x="3888" y="1872"/>
              <a:ext cx="384" cy="384"/>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2319372" name="Line 12"/>
            <p:cNvSpPr>
              <a:spLocks noChangeShapeType="1"/>
            </p:cNvSpPr>
            <p:nvPr>
              <p:custDataLst>
                <p:tags r:id="rId109"/>
              </p:custDataLst>
            </p:nvPr>
          </p:nvSpPr>
          <p:spPr bwMode="auto">
            <a:xfrm flipV="1">
              <a:off x="3792" y="1536"/>
              <a:ext cx="288" cy="192"/>
            </a:xfrm>
            <a:prstGeom prst="line">
              <a:avLst/>
            </a:prstGeom>
            <a:noFill/>
            <a:ln w="28575">
              <a:solidFill>
                <a:srgbClr val="FFFFFF"/>
              </a:solidFill>
              <a:round/>
              <a:headEnd/>
              <a:tailEnd/>
            </a:ln>
            <a:effectLst/>
          </p:spPr>
          <p:txBody>
            <a:bodyPr/>
            <a:lstStyle/>
            <a:p>
              <a:endParaRPr lang="en-US"/>
            </a:p>
          </p:txBody>
        </p:sp>
        <p:sp>
          <p:nvSpPr>
            <p:cNvPr id="2319373" name="Line 13"/>
            <p:cNvSpPr>
              <a:spLocks noChangeShapeType="1"/>
            </p:cNvSpPr>
            <p:nvPr>
              <p:custDataLst>
                <p:tags r:id="rId110"/>
              </p:custDataLst>
            </p:nvPr>
          </p:nvSpPr>
          <p:spPr bwMode="auto">
            <a:xfrm>
              <a:off x="4080" y="1536"/>
              <a:ext cx="240" cy="192"/>
            </a:xfrm>
            <a:prstGeom prst="line">
              <a:avLst/>
            </a:prstGeom>
            <a:noFill/>
            <a:ln w="28575">
              <a:solidFill>
                <a:srgbClr val="FFFFFF"/>
              </a:solidFill>
              <a:round/>
              <a:headEnd/>
              <a:tailEnd/>
            </a:ln>
            <a:effectLst/>
          </p:spPr>
          <p:txBody>
            <a:bodyPr/>
            <a:lstStyle/>
            <a:p>
              <a:endParaRPr lang="en-US"/>
            </a:p>
          </p:txBody>
        </p:sp>
        <p:sp>
          <p:nvSpPr>
            <p:cNvPr id="2319374" name="Line 14"/>
            <p:cNvSpPr>
              <a:spLocks noChangeShapeType="1"/>
            </p:cNvSpPr>
            <p:nvPr>
              <p:custDataLst>
                <p:tags r:id="rId111"/>
              </p:custDataLst>
            </p:nvPr>
          </p:nvSpPr>
          <p:spPr bwMode="auto">
            <a:xfrm>
              <a:off x="4320" y="1728"/>
              <a:ext cx="96" cy="0"/>
            </a:xfrm>
            <a:prstGeom prst="line">
              <a:avLst/>
            </a:prstGeom>
            <a:noFill/>
            <a:ln w="28575">
              <a:solidFill>
                <a:srgbClr val="FFFFFF"/>
              </a:solidFill>
              <a:round/>
              <a:headEnd/>
              <a:tailEnd/>
            </a:ln>
            <a:effectLst/>
          </p:spPr>
          <p:txBody>
            <a:bodyPr/>
            <a:lstStyle/>
            <a:p>
              <a:endParaRPr lang="en-US"/>
            </a:p>
          </p:txBody>
        </p:sp>
        <p:sp>
          <p:nvSpPr>
            <p:cNvPr id="2319375" name="Line 15"/>
            <p:cNvSpPr>
              <a:spLocks noChangeShapeType="1"/>
            </p:cNvSpPr>
            <p:nvPr>
              <p:custDataLst>
                <p:tags r:id="rId112"/>
              </p:custDataLst>
            </p:nvPr>
          </p:nvSpPr>
          <p:spPr bwMode="auto">
            <a:xfrm>
              <a:off x="4320" y="1728"/>
              <a:ext cx="96" cy="48"/>
            </a:xfrm>
            <a:prstGeom prst="line">
              <a:avLst/>
            </a:prstGeom>
            <a:noFill/>
            <a:ln w="28575">
              <a:solidFill>
                <a:srgbClr val="FFFFFF"/>
              </a:solidFill>
              <a:round/>
              <a:headEnd/>
              <a:tailEnd/>
            </a:ln>
            <a:effectLst/>
          </p:spPr>
          <p:txBody>
            <a:bodyPr/>
            <a:lstStyle/>
            <a:p>
              <a:endParaRPr lang="en-US"/>
            </a:p>
          </p:txBody>
        </p:sp>
        <p:sp>
          <p:nvSpPr>
            <p:cNvPr id="2319376" name="Line 16"/>
            <p:cNvSpPr>
              <a:spLocks noChangeShapeType="1"/>
            </p:cNvSpPr>
            <p:nvPr>
              <p:custDataLst>
                <p:tags r:id="rId113"/>
              </p:custDataLst>
            </p:nvPr>
          </p:nvSpPr>
          <p:spPr bwMode="auto">
            <a:xfrm>
              <a:off x="4320" y="1728"/>
              <a:ext cx="0" cy="96"/>
            </a:xfrm>
            <a:prstGeom prst="line">
              <a:avLst/>
            </a:prstGeom>
            <a:noFill/>
            <a:ln w="28575">
              <a:solidFill>
                <a:srgbClr val="FFFFFF"/>
              </a:solidFill>
              <a:round/>
              <a:headEnd/>
              <a:tailEnd/>
            </a:ln>
            <a:effectLst/>
          </p:spPr>
          <p:txBody>
            <a:bodyPr/>
            <a:lstStyle/>
            <a:p>
              <a:endParaRPr lang="en-US"/>
            </a:p>
          </p:txBody>
        </p:sp>
        <p:sp>
          <p:nvSpPr>
            <p:cNvPr id="2319377" name="Line 17"/>
            <p:cNvSpPr>
              <a:spLocks noChangeShapeType="1"/>
            </p:cNvSpPr>
            <p:nvPr>
              <p:custDataLst>
                <p:tags r:id="rId114"/>
              </p:custDataLst>
            </p:nvPr>
          </p:nvSpPr>
          <p:spPr bwMode="auto">
            <a:xfrm>
              <a:off x="3696" y="1728"/>
              <a:ext cx="96" cy="0"/>
            </a:xfrm>
            <a:prstGeom prst="line">
              <a:avLst/>
            </a:prstGeom>
            <a:noFill/>
            <a:ln w="28575">
              <a:solidFill>
                <a:srgbClr val="FFFFFF"/>
              </a:solidFill>
              <a:round/>
              <a:headEnd/>
              <a:tailEnd/>
            </a:ln>
            <a:effectLst/>
          </p:spPr>
          <p:txBody>
            <a:bodyPr/>
            <a:lstStyle/>
            <a:p>
              <a:endParaRPr lang="en-US"/>
            </a:p>
          </p:txBody>
        </p:sp>
        <p:sp>
          <p:nvSpPr>
            <p:cNvPr id="2319378" name="Line 18"/>
            <p:cNvSpPr>
              <a:spLocks noChangeShapeType="1"/>
            </p:cNvSpPr>
            <p:nvPr>
              <p:custDataLst>
                <p:tags r:id="rId115"/>
              </p:custDataLst>
            </p:nvPr>
          </p:nvSpPr>
          <p:spPr bwMode="auto">
            <a:xfrm>
              <a:off x="3792" y="1728"/>
              <a:ext cx="0" cy="96"/>
            </a:xfrm>
            <a:prstGeom prst="line">
              <a:avLst/>
            </a:prstGeom>
            <a:noFill/>
            <a:ln w="28575">
              <a:solidFill>
                <a:srgbClr val="FFFFFF"/>
              </a:solidFill>
              <a:round/>
              <a:headEnd/>
              <a:tailEnd/>
            </a:ln>
            <a:effectLst/>
          </p:spPr>
          <p:txBody>
            <a:bodyPr/>
            <a:lstStyle/>
            <a:p>
              <a:endParaRPr lang="en-US"/>
            </a:p>
          </p:txBody>
        </p:sp>
        <p:sp>
          <p:nvSpPr>
            <p:cNvPr id="2319379" name="Line 19"/>
            <p:cNvSpPr>
              <a:spLocks noChangeShapeType="1"/>
            </p:cNvSpPr>
            <p:nvPr>
              <p:custDataLst>
                <p:tags r:id="rId116"/>
              </p:custDataLst>
            </p:nvPr>
          </p:nvSpPr>
          <p:spPr bwMode="auto">
            <a:xfrm flipH="1">
              <a:off x="3696" y="1728"/>
              <a:ext cx="96" cy="48"/>
            </a:xfrm>
            <a:prstGeom prst="line">
              <a:avLst/>
            </a:prstGeom>
            <a:noFill/>
            <a:ln w="28575">
              <a:solidFill>
                <a:srgbClr val="FFFFFF"/>
              </a:solidFill>
              <a:round/>
              <a:headEnd/>
              <a:tailEnd/>
            </a:ln>
            <a:effectLst/>
          </p:spPr>
          <p:txBody>
            <a:bodyPr/>
            <a:lstStyle/>
            <a:p>
              <a:endParaRPr lang="en-US"/>
            </a:p>
          </p:txBody>
        </p:sp>
        <p:sp>
          <p:nvSpPr>
            <p:cNvPr id="2319380" name="Freeform 20"/>
            <p:cNvSpPr>
              <a:spLocks/>
            </p:cNvSpPr>
            <p:nvPr>
              <p:custDataLst>
                <p:tags r:id="rId117"/>
              </p:custDataLst>
            </p:nvPr>
          </p:nvSpPr>
          <p:spPr bwMode="auto">
            <a:xfrm>
              <a:off x="4176" y="1275"/>
              <a:ext cx="177" cy="94"/>
            </a:xfrm>
            <a:custGeom>
              <a:avLst/>
              <a:gdLst/>
              <a:ahLst/>
              <a:cxnLst>
                <a:cxn ang="0">
                  <a:pos x="0" y="21"/>
                </a:cxn>
                <a:cxn ang="0">
                  <a:pos x="35" y="94"/>
                </a:cxn>
                <a:cxn ang="0">
                  <a:pos x="45" y="0"/>
                </a:cxn>
                <a:cxn ang="0">
                  <a:pos x="92" y="75"/>
                </a:cxn>
                <a:cxn ang="0">
                  <a:pos x="120" y="0"/>
                </a:cxn>
                <a:cxn ang="0">
                  <a:pos x="177" y="66"/>
                </a:cxn>
              </a:cxnLst>
              <a:rect l="0" t="0" r="r" b="b"/>
              <a:pathLst>
                <a:path w="177" h="94">
                  <a:moveTo>
                    <a:pt x="0" y="21"/>
                  </a:moveTo>
                  <a:lnTo>
                    <a:pt x="35" y="94"/>
                  </a:lnTo>
                  <a:lnTo>
                    <a:pt x="45" y="0"/>
                  </a:lnTo>
                  <a:lnTo>
                    <a:pt x="92" y="75"/>
                  </a:lnTo>
                  <a:lnTo>
                    <a:pt x="120" y="0"/>
                  </a:lnTo>
                  <a:lnTo>
                    <a:pt x="177" y="66"/>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1" name="Freeform 21"/>
            <p:cNvSpPr>
              <a:spLocks/>
            </p:cNvSpPr>
            <p:nvPr>
              <p:custDataLst>
                <p:tags r:id="rId118"/>
              </p:custDataLst>
            </p:nvPr>
          </p:nvSpPr>
          <p:spPr bwMode="auto">
            <a:xfrm>
              <a:off x="4128" y="1114"/>
              <a:ext cx="197" cy="104"/>
            </a:xfrm>
            <a:custGeom>
              <a:avLst/>
              <a:gdLst/>
              <a:ahLst/>
              <a:cxnLst>
                <a:cxn ang="0">
                  <a:pos x="0" y="86"/>
                </a:cxn>
                <a:cxn ang="0">
                  <a:pos x="36" y="10"/>
                </a:cxn>
                <a:cxn ang="0">
                  <a:pos x="55" y="104"/>
                </a:cxn>
                <a:cxn ang="0">
                  <a:pos x="102" y="0"/>
                </a:cxn>
                <a:cxn ang="0">
                  <a:pos x="131" y="104"/>
                </a:cxn>
                <a:cxn ang="0">
                  <a:pos x="197" y="76"/>
                </a:cxn>
              </a:cxnLst>
              <a:rect l="0" t="0" r="r" b="b"/>
              <a:pathLst>
                <a:path w="197" h="104">
                  <a:moveTo>
                    <a:pt x="0" y="86"/>
                  </a:moveTo>
                  <a:lnTo>
                    <a:pt x="36" y="10"/>
                  </a:lnTo>
                  <a:lnTo>
                    <a:pt x="55" y="104"/>
                  </a:lnTo>
                  <a:lnTo>
                    <a:pt x="102" y="0"/>
                  </a:lnTo>
                  <a:lnTo>
                    <a:pt x="131" y="104"/>
                  </a:lnTo>
                  <a:lnTo>
                    <a:pt x="197" y="76"/>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2" name="Freeform 22"/>
            <p:cNvSpPr>
              <a:spLocks/>
            </p:cNvSpPr>
            <p:nvPr>
              <p:custDataLst>
                <p:tags r:id="rId119"/>
              </p:custDataLst>
            </p:nvPr>
          </p:nvSpPr>
          <p:spPr bwMode="auto">
            <a:xfrm>
              <a:off x="3796" y="1294"/>
              <a:ext cx="188" cy="113"/>
            </a:xfrm>
            <a:custGeom>
              <a:avLst/>
              <a:gdLst/>
              <a:ahLst/>
              <a:cxnLst>
                <a:cxn ang="0">
                  <a:pos x="0" y="56"/>
                </a:cxn>
                <a:cxn ang="0">
                  <a:pos x="66" y="0"/>
                </a:cxn>
                <a:cxn ang="0">
                  <a:pos x="85" y="113"/>
                </a:cxn>
                <a:cxn ang="0">
                  <a:pos x="123" y="0"/>
                </a:cxn>
                <a:cxn ang="0">
                  <a:pos x="151" y="104"/>
                </a:cxn>
                <a:cxn ang="0">
                  <a:pos x="188" y="2"/>
                </a:cxn>
              </a:cxnLst>
              <a:rect l="0" t="0" r="r" b="b"/>
              <a:pathLst>
                <a:path w="188" h="113">
                  <a:moveTo>
                    <a:pt x="0" y="56"/>
                  </a:moveTo>
                  <a:lnTo>
                    <a:pt x="66" y="0"/>
                  </a:lnTo>
                  <a:lnTo>
                    <a:pt x="85" y="113"/>
                  </a:lnTo>
                  <a:lnTo>
                    <a:pt x="123" y="0"/>
                  </a:lnTo>
                  <a:lnTo>
                    <a:pt x="151" y="104"/>
                  </a:lnTo>
                  <a:lnTo>
                    <a:pt x="188" y="2"/>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3" name="Freeform 23"/>
            <p:cNvSpPr>
              <a:spLocks/>
            </p:cNvSpPr>
            <p:nvPr>
              <p:custDataLst>
                <p:tags r:id="rId120"/>
              </p:custDataLst>
            </p:nvPr>
          </p:nvSpPr>
          <p:spPr bwMode="auto">
            <a:xfrm>
              <a:off x="3843" y="1143"/>
              <a:ext cx="180" cy="94"/>
            </a:xfrm>
            <a:custGeom>
              <a:avLst/>
              <a:gdLst/>
              <a:ahLst/>
              <a:cxnLst>
                <a:cxn ang="0">
                  <a:pos x="0" y="28"/>
                </a:cxn>
                <a:cxn ang="0">
                  <a:pos x="66" y="66"/>
                </a:cxn>
                <a:cxn ang="0">
                  <a:pos x="104" y="0"/>
                </a:cxn>
                <a:cxn ang="0">
                  <a:pos x="113" y="75"/>
                </a:cxn>
                <a:cxn ang="0">
                  <a:pos x="161" y="18"/>
                </a:cxn>
                <a:cxn ang="0">
                  <a:pos x="180" y="94"/>
                </a:cxn>
              </a:cxnLst>
              <a:rect l="0" t="0" r="r" b="b"/>
              <a:pathLst>
                <a:path w="180" h="94">
                  <a:moveTo>
                    <a:pt x="0" y="28"/>
                  </a:moveTo>
                  <a:lnTo>
                    <a:pt x="66" y="66"/>
                  </a:lnTo>
                  <a:lnTo>
                    <a:pt x="104" y="0"/>
                  </a:lnTo>
                  <a:lnTo>
                    <a:pt x="113" y="75"/>
                  </a:lnTo>
                  <a:lnTo>
                    <a:pt x="161" y="18"/>
                  </a:lnTo>
                  <a:lnTo>
                    <a:pt x="180" y="94"/>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4" name="Freeform 24"/>
            <p:cNvSpPr>
              <a:spLocks/>
            </p:cNvSpPr>
            <p:nvPr>
              <p:custDataLst>
                <p:tags r:id="rId121"/>
              </p:custDataLst>
            </p:nvPr>
          </p:nvSpPr>
          <p:spPr bwMode="auto">
            <a:xfrm>
              <a:off x="4023" y="991"/>
              <a:ext cx="75" cy="199"/>
            </a:xfrm>
            <a:custGeom>
              <a:avLst/>
              <a:gdLst/>
              <a:ahLst/>
              <a:cxnLst>
                <a:cxn ang="0">
                  <a:pos x="47" y="199"/>
                </a:cxn>
                <a:cxn ang="0">
                  <a:pos x="0" y="133"/>
                </a:cxn>
                <a:cxn ang="0">
                  <a:pos x="75" y="123"/>
                </a:cxn>
                <a:cxn ang="0">
                  <a:pos x="0" y="76"/>
                </a:cxn>
                <a:cxn ang="0">
                  <a:pos x="75" y="57"/>
                </a:cxn>
                <a:cxn ang="0">
                  <a:pos x="9" y="0"/>
                </a:cxn>
              </a:cxnLst>
              <a:rect l="0" t="0" r="r" b="b"/>
              <a:pathLst>
                <a:path w="75" h="199">
                  <a:moveTo>
                    <a:pt x="47" y="199"/>
                  </a:moveTo>
                  <a:lnTo>
                    <a:pt x="0" y="133"/>
                  </a:lnTo>
                  <a:lnTo>
                    <a:pt x="75" y="123"/>
                  </a:lnTo>
                  <a:lnTo>
                    <a:pt x="0" y="76"/>
                  </a:lnTo>
                  <a:lnTo>
                    <a:pt x="75" y="57"/>
                  </a:lnTo>
                  <a:lnTo>
                    <a:pt x="9" y="0"/>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5" name="Line 25"/>
            <p:cNvSpPr>
              <a:spLocks noChangeShapeType="1"/>
            </p:cNvSpPr>
            <p:nvPr>
              <p:custDataLst>
                <p:tags r:id="rId122"/>
              </p:custDataLst>
            </p:nvPr>
          </p:nvSpPr>
          <p:spPr bwMode="auto">
            <a:xfrm>
              <a:off x="3984" y="2256"/>
              <a:ext cx="0" cy="192"/>
            </a:xfrm>
            <a:prstGeom prst="line">
              <a:avLst/>
            </a:prstGeom>
            <a:noFill/>
            <a:ln w="28575">
              <a:solidFill>
                <a:srgbClr val="FFFFFF"/>
              </a:solidFill>
              <a:round/>
              <a:headEnd/>
              <a:tailEnd/>
            </a:ln>
            <a:effectLst/>
          </p:spPr>
          <p:txBody>
            <a:bodyPr/>
            <a:lstStyle/>
            <a:p>
              <a:endParaRPr lang="en-US"/>
            </a:p>
          </p:txBody>
        </p:sp>
        <p:sp>
          <p:nvSpPr>
            <p:cNvPr id="2319386" name="Line 26"/>
            <p:cNvSpPr>
              <a:spLocks noChangeShapeType="1"/>
            </p:cNvSpPr>
            <p:nvPr>
              <p:custDataLst>
                <p:tags r:id="rId123"/>
              </p:custDataLst>
            </p:nvPr>
          </p:nvSpPr>
          <p:spPr bwMode="auto">
            <a:xfrm flipH="1">
              <a:off x="3936" y="2448"/>
              <a:ext cx="48" cy="48"/>
            </a:xfrm>
            <a:prstGeom prst="line">
              <a:avLst/>
            </a:prstGeom>
            <a:noFill/>
            <a:ln w="28575">
              <a:solidFill>
                <a:srgbClr val="FFFFFF"/>
              </a:solidFill>
              <a:round/>
              <a:headEnd/>
              <a:tailEnd/>
            </a:ln>
            <a:effectLst/>
          </p:spPr>
          <p:txBody>
            <a:bodyPr/>
            <a:lstStyle/>
            <a:p>
              <a:endParaRPr lang="en-US"/>
            </a:p>
          </p:txBody>
        </p:sp>
        <p:sp>
          <p:nvSpPr>
            <p:cNvPr id="2319387" name="Line 27"/>
            <p:cNvSpPr>
              <a:spLocks noChangeShapeType="1"/>
            </p:cNvSpPr>
            <p:nvPr>
              <p:custDataLst>
                <p:tags r:id="rId124"/>
              </p:custDataLst>
            </p:nvPr>
          </p:nvSpPr>
          <p:spPr bwMode="auto">
            <a:xfrm>
              <a:off x="3984" y="2448"/>
              <a:ext cx="0" cy="48"/>
            </a:xfrm>
            <a:prstGeom prst="line">
              <a:avLst/>
            </a:prstGeom>
            <a:noFill/>
            <a:ln w="28575">
              <a:solidFill>
                <a:srgbClr val="FFFFFF"/>
              </a:solidFill>
              <a:round/>
              <a:headEnd/>
              <a:tailEnd/>
            </a:ln>
            <a:effectLst/>
          </p:spPr>
          <p:txBody>
            <a:bodyPr/>
            <a:lstStyle/>
            <a:p>
              <a:endParaRPr lang="en-US"/>
            </a:p>
          </p:txBody>
        </p:sp>
        <p:sp>
          <p:nvSpPr>
            <p:cNvPr id="2319388" name="Line 28"/>
            <p:cNvSpPr>
              <a:spLocks noChangeShapeType="1"/>
            </p:cNvSpPr>
            <p:nvPr>
              <p:custDataLst>
                <p:tags r:id="rId125"/>
              </p:custDataLst>
            </p:nvPr>
          </p:nvSpPr>
          <p:spPr bwMode="auto">
            <a:xfrm>
              <a:off x="4176" y="2256"/>
              <a:ext cx="0" cy="192"/>
            </a:xfrm>
            <a:prstGeom prst="line">
              <a:avLst/>
            </a:prstGeom>
            <a:noFill/>
            <a:ln w="28575">
              <a:solidFill>
                <a:srgbClr val="FFFFFF"/>
              </a:solidFill>
              <a:round/>
              <a:headEnd/>
              <a:tailEnd/>
            </a:ln>
            <a:effectLst/>
          </p:spPr>
          <p:txBody>
            <a:bodyPr/>
            <a:lstStyle/>
            <a:p>
              <a:endParaRPr lang="en-US"/>
            </a:p>
          </p:txBody>
        </p:sp>
        <p:sp>
          <p:nvSpPr>
            <p:cNvPr id="2319389" name="Line 29"/>
            <p:cNvSpPr>
              <a:spLocks noChangeShapeType="1"/>
            </p:cNvSpPr>
            <p:nvPr>
              <p:custDataLst>
                <p:tags r:id="rId126"/>
              </p:custDataLst>
            </p:nvPr>
          </p:nvSpPr>
          <p:spPr bwMode="auto">
            <a:xfrm flipH="1">
              <a:off x="4128" y="2448"/>
              <a:ext cx="48" cy="48"/>
            </a:xfrm>
            <a:prstGeom prst="line">
              <a:avLst/>
            </a:prstGeom>
            <a:noFill/>
            <a:ln w="28575">
              <a:solidFill>
                <a:srgbClr val="FFFFFF"/>
              </a:solidFill>
              <a:round/>
              <a:headEnd/>
              <a:tailEnd/>
            </a:ln>
            <a:effectLst/>
          </p:spPr>
          <p:txBody>
            <a:bodyPr/>
            <a:lstStyle/>
            <a:p>
              <a:endParaRPr lang="en-US"/>
            </a:p>
          </p:txBody>
        </p:sp>
        <p:sp>
          <p:nvSpPr>
            <p:cNvPr id="2319390" name="Line 30"/>
            <p:cNvSpPr>
              <a:spLocks noChangeShapeType="1"/>
            </p:cNvSpPr>
            <p:nvPr>
              <p:custDataLst>
                <p:tags r:id="rId127"/>
              </p:custDataLst>
            </p:nvPr>
          </p:nvSpPr>
          <p:spPr bwMode="auto">
            <a:xfrm>
              <a:off x="4176" y="2448"/>
              <a:ext cx="0" cy="48"/>
            </a:xfrm>
            <a:prstGeom prst="line">
              <a:avLst/>
            </a:prstGeom>
            <a:noFill/>
            <a:ln w="28575">
              <a:solidFill>
                <a:srgbClr val="FFFFFF"/>
              </a:solidFill>
              <a:round/>
              <a:headEnd/>
              <a:tailEnd/>
            </a:ln>
            <a:effectLst/>
          </p:spPr>
          <p:txBody>
            <a:bodyPr/>
            <a:lstStyle/>
            <a:p>
              <a:endParaRPr lang="en-US"/>
            </a:p>
          </p:txBody>
        </p:sp>
      </p:grpSp>
      <p:grpSp>
        <p:nvGrpSpPr>
          <p:cNvPr id="3" name="Group 31"/>
          <p:cNvGrpSpPr>
            <a:grpSpLocks/>
          </p:cNvGrpSpPr>
          <p:nvPr>
            <p:custDataLst>
              <p:tags r:id="rId6"/>
            </p:custDataLst>
          </p:nvPr>
        </p:nvGrpSpPr>
        <p:grpSpPr bwMode="auto">
          <a:xfrm>
            <a:off x="304800" y="2284562"/>
            <a:ext cx="534708" cy="596330"/>
            <a:chOff x="4512" y="1680"/>
            <a:chExt cx="720" cy="1457"/>
          </a:xfrm>
        </p:grpSpPr>
        <p:sp>
          <p:nvSpPr>
            <p:cNvPr id="2319392" name="Oval 32"/>
            <p:cNvSpPr>
              <a:spLocks noChangeArrowheads="1"/>
            </p:cNvSpPr>
            <p:nvPr>
              <p:custDataLst>
                <p:tags r:id="rId82"/>
              </p:custDataLst>
            </p:nvPr>
          </p:nvSpPr>
          <p:spPr bwMode="auto">
            <a:xfrm>
              <a:off x="4800" y="1841"/>
              <a:ext cx="192" cy="240"/>
            </a:xfrm>
            <a:prstGeom prst="ellipse">
              <a:avLst/>
            </a:prstGeom>
            <a:noFill/>
            <a:ln w="9525">
              <a:solidFill>
                <a:srgbClr val="FFFFFF"/>
              </a:solidFill>
              <a:round/>
              <a:headEnd/>
              <a:tailEnd/>
            </a:ln>
            <a:effectLst/>
          </p:spPr>
          <p:txBody>
            <a:bodyPr wrap="none" anchor="ctr"/>
            <a:lstStyle/>
            <a:p>
              <a:endParaRPr lang="en-US"/>
            </a:p>
          </p:txBody>
        </p:sp>
        <p:sp>
          <p:nvSpPr>
            <p:cNvPr id="2319393" name="Line 33"/>
            <p:cNvSpPr>
              <a:spLocks noChangeShapeType="1"/>
            </p:cNvSpPr>
            <p:nvPr>
              <p:custDataLst>
                <p:tags r:id="rId83"/>
              </p:custDataLst>
            </p:nvPr>
          </p:nvSpPr>
          <p:spPr bwMode="auto">
            <a:xfrm>
              <a:off x="4896" y="2081"/>
              <a:ext cx="0" cy="432"/>
            </a:xfrm>
            <a:prstGeom prst="line">
              <a:avLst/>
            </a:prstGeom>
            <a:noFill/>
            <a:ln w="28575">
              <a:solidFill>
                <a:srgbClr val="FFFFFF"/>
              </a:solidFill>
              <a:round/>
              <a:headEnd/>
              <a:tailEnd/>
            </a:ln>
            <a:effectLst/>
          </p:spPr>
          <p:txBody>
            <a:bodyPr/>
            <a:lstStyle/>
            <a:p>
              <a:endParaRPr lang="en-US"/>
            </a:p>
          </p:txBody>
        </p:sp>
        <p:sp>
          <p:nvSpPr>
            <p:cNvPr id="2319394" name="Line 34"/>
            <p:cNvSpPr>
              <a:spLocks noChangeShapeType="1"/>
            </p:cNvSpPr>
            <p:nvPr>
              <p:custDataLst>
                <p:tags r:id="rId84"/>
              </p:custDataLst>
            </p:nvPr>
          </p:nvSpPr>
          <p:spPr bwMode="auto">
            <a:xfrm flipV="1">
              <a:off x="4608" y="2177"/>
              <a:ext cx="288" cy="192"/>
            </a:xfrm>
            <a:prstGeom prst="line">
              <a:avLst/>
            </a:prstGeom>
            <a:noFill/>
            <a:ln w="28575">
              <a:solidFill>
                <a:srgbClr val="FFFFFF"/>
              </a:solidFill>
              <a:round/>
              <a:headEnd/>
              <a:tailEnd/>
            </a:ln>
            <a:effectLst/>
          </p:spPr>
          <p:txBody>
            <a:bodyPr/>
            <a:lstStyle/>
            <a:p>
              <a:endParaRPr lang="en-US"/>
            </a:p>
          </p:txBody>
        </p:sp>
        <p:sp>
          <p:nvSpPr>
            <p:cNvPr id="2319395" name="Line 35"/>
            <p:cNvSpPr>
              <a:spLocks noChangeShapeType="1"/>
            </p:cNvSpPr>
            <p:nvPr>
              <p:custDataLst>
                <p:tags r:id="rId85"/>
              </p:custDataLst>
            </p:nvPr>
          </p:nvSpPr>
          <p:spPr bwMode="auto">
            <a:xfrm>
              <a:off x="4896" y="2177"/>
              <a:ext cx="240" cy="192"/>
            </a:xfrm>
            <a:prstGeom prst="line">
              <a:avLst/>
            </a:prstGeom>
            <a:noFill/>
            <a:ln w="28575">
              <a:solidFill>
                <a:srgbClr val="FFFFFF"/>
              </a:solidFill>
              <a:round/>
              <a:headEnd/>
              <a:tailEnd/>
            </a:ln>
            <a:effectLst/>
          </p:spPr>
          <p:txBody>
            <a:bodyPr/>
            <a:lstStyle/>
            <a:p>
              <a:endParaRPr lang="en-US"/>
            </a:p>
          </p:txBody>
        </p:sp>
        <p:sp>
          <p:nvSpPr>
            <p:cNvPr id="2319396" name="Line 36"/>
            <p:cNvSpPr>
              <a:spLocks noChangeShapeType="1"/>
            </p:cNvSpPr>
            <p:nvPr>
              <p:custDataLst>
                <p:tags r:id="rId86"/>
              </p:custDataLst>
            </p:nvPr>
          </p:nvSpPr>
          <p:spPr bwMode="auto">
            <a:xfrm>
              <a:off x="5136" y="2369"/>
              <a:ext cx="96" cy="0"/>
            </a:xfrm>
            <a:prstGeom prst="line">
              <a:avLst/>
            </a:prstGeom>
            <a:noFill/>
            <a:ln w="28575">
              <a:solidFill>
                <a:srgbClr val="FFFFFF"/>
              </a:solidFill>
              <a:round/>
              <a:headEnd/>
              <a:tailEnd/>
            </a:ln>
            <a:effectLst/>
          </p:spPr>
          <p:txBody>
            <a:bodyPr/>
            <a:lstStyle/>
            <a:p>
              <a:endParaRPr lang="en-US"/>
            </a:p>
          </p:txBody>
        </p:sp>
        <p:sp>
          <p:nvSpPr>
            <p:cNvPr id="2319397" name="Line 37"/>
            <p:cNvSpPr>
              <a:spLocks noChangeShapeType="1"/>
            </p:cNvSpPr>
            <p:nvPr>
              <p:custDataLst>
                <p:tags r:id="rId87"/>
              </p:custDataLst>
            </p:nvPr>
          </p:nvSpPr>
          <p:spPr bwMode="auto">
            <a:xfrm>
              <a:off x="5136" y="2369"/>
              <a:ext cx="96" cy="48"/>
            </a:xfrm>
            <a:prstGeom prst="line">
              <a:avLst/>
            </a:prstGeom>
            <a:noFill/>
            <a:ln w="28575">
              <a:solidFill>
                <a:srgbClr val="FFFFFF"/>
              </a:solidFill>
              <a:round/>
              <a:headEnd/>
              <a:tailEnd/>
            </a:ln>
            <a:effectLst/>
          </p:spPr>
          <p:txBody>
            <a:bodyPr/>
            <a:lstStyle/>
            <a:p>
              <a:endParaRPr lang="en-US"/>
            </a:p>
          </p:txBody>
        </p:sp>
        <p:sp>
          <p:nvSpPr>
            <p:cNvPr id="2319398" name="Line 38"/>
            <p:cNvSpPr>
              <a:spLocks noChangeShapeType="1"/>
            </p:cNvSpPr>
            <p:nvPr>
              <p:custDataLst>
                <p:tags r:id="rId88"/>
              </p:custDataLst>
            </p:nvPr>
          </p:nvSpPr>
          <p:spPr bwMode="auto">
            <a:xfrm>
              <a:off x="5136" y="2369"/>
              <a:ext cx="0" cy="96"/>
            </a:xfrm>
            <a:prstGeom prst="line">
              <a:avLst/>
            </a:prstGeom>
            <a:noFill/>
            <a:ln w="28575">
              <a:solidFill>
                <a:srgbClr val="FFFFFF"/>
              </a:solidFill>
              <a:round/>
              <a:headEnd/>
              <a:tailEnd/>
            </a:ln>
            <a:effectLst/>
          </p:spPr>
          <p:txBody>
            <a:bodyPr/>
            <a:lstStyle/>
            <a:p>
              <a:endParaRPr lang="en-US"/>
            </a:p>
          </p:txBody>
        </p:sp>
        <p:sp>
          <p:nvSpPr>
            <p:cNvPr id="2319399" name="Line 39"/>
            <p:cNvSpPr>
              <a:spLocks noChangeShapeType="1"/>
            </p:cNvSpPr>
            <p:nvPr>
              <p:custDataLst>
                <p:tags r:id="rId89"/>
              </p:custDataLst>
            </p:nvPr>
          </p:nvSpPr>
          <p:spPr bwMode="auto">
            <a:xfrm>
              <a:off x="4512" y="2369"/>
              <a:ext cx="96" cy="0"/>
            </a:xfrm>
            <a:prstGeom prst="line">
              <a:avLst/>
            </a:prstGeom>
            <a:noFill/>
            <a:ln w="28575">
              <a:solidFill>
                <a:srgbClr val="FFFFFF"/>
              </a:solidFill>
              <a:round/>
              <a:headEnd/>
              <a:tailEnd/>
            </a:ln>
            <a:effectLst/>
          </p:spPr>
          <p:txBody>
            <a:bodyPr/>
            <a:lstStyle/>
            <a:p>
              <a:endParaRPr lang="en-US"/>
            </a:p>
          </p:txBody>
        </p:sp>
        <p:sp>
          <p:nvSpPr>
            <p:cNvPr id="2319400" name="Line 40"/>
            <p:cNvSpPr>
              <a:spLocks noChangeShapeType="1"/>
            </p:cNvSpPr>
            <p:nvPr>
              <p:custDataLst>
                <p:tags r:id="rId90"/>
              </p:custDataLst>
            </p:nvPr>
          </p:nvSpPr>
          <p:spPr bwMode="auto">
            <a:xfrm>
              <a:off x="4608" y="2369"/>
              <a:ext cx="0" cy="96"/>
            </a:xfrm>
            <a:prstGeom prst="line">
              <a:avLst/>
            </a:prstGeom>
            <a:noFill/>
            <a:ln w="28575">
              <a:solidFill>
                <a:srgbClr val="FFFFFF"/>
              </a:solidFill>
              <a:round/>
              <a:headEnd/>
              <a:tailEnd/>
            </a:ln>
            <a:effectLst/>
          </p:spPr>
          <p:txBody>
            <a:bodyPr/>
            <a:lstStyle/>
            <a:p>
              <a:endParaRPr lang="en-US"/>
            </a:p>
          </p:txBody>
        </p:sp>
        <p:sp>
          <p:nvSpPr>
            <p:cNvPr id="2319401" name="Line 41"/>
            <p:cNvSpPr>
              <a:spLocks noChangeShapeType="1"/>
            </p:cNvSpPr>
            <p:nvPr>
              <p:custDataLst>
                <p:tags r:id="rId91"/>
              </p:custDataLst>
            </p:nvPr>
          </p:nvSpPr>
          <p:spPr bwMode="auto">
            <a:xfrm flipH="1">
              <a:off x="4512" y="2369"/>
              <a:ext cx="96" cy="48"/>
            </a:xfrm>
            <a:prstGeom prst="line">
              <a:avLst/>
            </a:prstGeom>
            <a:noFill/>
            <a:ln w="28575">
              <a:solidFill>
                <a:srgbClr val="FFFFFF"/>
              </a:solidFill>
              <a:round/>
              <a:headEnd/>
              <a:tailEnd/>
            </a:ln>
            <a:effectLst/>
          </p:spPr>
          <p:txBody>
            <a:bodyPr/>
            <a:lstStyle/>
            <a:p>
              <a:endParaRPr lang="en-US"/>
            </a:p>
          </p:txBody>
        </p:sp>
        <p:sp>
          <p:nvSpPr>
            <p:cNvPr id="2319402" name="Line 42"/>
            <p:cNvSpPr>
              <a:spLocks noChangeShapeType="1"/>
            </p:cNvSpPr>
            <p:nvPr>
              <p:custDataLst>
                <p:tags r:id="rId92"/>
              </p:custDataLst>
            </p:nvPr>
          </p:nvSpPr>
          <p:spPr bwMode="auto">
            <a:xfrm>
              <a:off x="4848" y="2897"/>
              <a:ext cx="0" cy="192"/>
            </a:xfrm>
            <a:prstGeom prst="line">
              <a:avLst/>
            </a:prstGeom>
            <a:noFill/>
            <a:ln w="28575">
              <a:solidFill>
                <a:srgbClr val="FFFFFF"/>
              </a:solidFill>
              <a:round/>
              <a:headEnd/>
              <a:tailEnd/>
            </a:ln>
            <a:effectLst/>
          </p:spPr>
          <p:txBody>
            <a:bodyPr/>
            <a:lstStyle/>
            <a:p>
              <a:endParaRPr lang="en-US"/>
            </a:p>
          </p:txBody>
        </p:sp>
        <p:sp>
          <p:nvSpPr>
            <p:cNvPr id="2319403" name="Line 43"/>
            <p:cNvSpPr>
              <a:spLocks noChangeShapeType="1"/>
            </p:cNvSpPr>
            <p:nvPr>
              <p:custDataLst>
                <p:tags r:id="rId93"/>
              </p:custDataLst>
            </p:nvPr>
          </p:nvSpPr>
          <p:spPr bwMode="auto">
            <a:xfrm flipH="1">
              <a:off x="4800" y="3089"/>
              <a:ext cx="48" cy="48"/>
            </a:xfrm>
            <a:prstGeom prst="line">
              <a:avLst/>
            </a:prstGeom>
            <a:noFill/>
            <a:ln w="28575">
              <a:solidFill>
                <a:srgbClr val="FFFFFF"/>
              </a:solidFill>
              <a:round/>
              <a:headEnd/>
              <a:tailEnd/>
            </a:ln>
            <a:effectLst/>
          </p:spPr>
          <p:txBody>
            <a:bodyPr/>
            <a:lstStyle/>
            <a:p>
              <a:endParaRPr lang="en-US"/>
            </a:p>
          </p:txBody>
        </p:sp>
        <p:sp>
          <p:nvSpPr>
            <p:cNvPr id="2319404" name="Line 44"/>
            <p:cNvSpPr>
              <a:spLocks noChangeShapeType="1"/>
            </p:cNvSpPr>
            <p:nvPr>
              <p:custDataLst>
                <p:tags r:id="rId94"/>
              </p:custDataLst>
            </p:nvPr>
          </p:nvSpPr>
          <p:spPr bwMode="auto">
            <a:xfrm>
              <a:off x="4848" y="3089"/>
              <a:ext cx="0" cy="48"/>
            </a:xfrm>
            <a:prstGeom prst="line">
              <a:avLst/>
            </a:prstGeom>
            <a:noFill/>
            <a:ln w="28575">
              <a:solidFill>
                <a:srgbClr val="FFFFFF"/>
              </a:solidFill>
              <a:round/>
              <a:headEnd/>
              <a:tailEnd/>
            </a:ln>
            <a:effectLst/>
          </p:spPr>
          <p:txBody>
            <a:bodyPr/>
            <a:lstStyle/>
            <a:p>
              <a:endParaRPr lang="en-US"/>
            </a:p>
          </p:txBody>
        </p:sp>
        <p:sp>
          <p:nvSpPr>
            <p:cNvPr id="2319405" name="Line 45"/>
            <p:cNvSpPr>
              <a:spLocks noChangeShapeType="1"/>
            </p:cNvSpPr>
            <p:nvPr>
              <p:custDataLst>
                <p:tags r:id="rId95"/>
              </p:custDataLst>
            </p:nvPr>
          </p:nvSpPr>
          <p:spPr bwMode="auto">
            <a:xfrm>
              <a:off x="4992" y="2897"/>
              <a:ext cx="0" cy="192"/>
            </a:xfrm>
            <a:prstGeom prst="line">
              <a:avLst/>
            </a:prstGeom>
            <a:noFill/>
            <a:ln w="28575">
              <a:solidFill>
                <a:srgbClr val="FFFFFF"/>
              </a:solidFill>
              <a:round/>
              <a:headEnd/>
              <a:tailEnd/>
            </a:ln>
            <a:effectLst/>
          </p:spPr>
          <p:txBody>
            <a:bodyPr/>
            <a:lstStyle/>
            <a:p>
              <a:endParaRPr lang="en-US"/>
            </a:p>
          </p:txBody>
        </p:sp>
        <p:sp>
          <p:nvSpPr>
            <p:cNvPr id="2319406" name="Line 46"/>
            <p:cNvSpPr>
              <a:spLocks noChangeShapeType="1"/>
            </p:cNvSpPr>
            <p:nvPr>
              <p:custDataLst>
                <p:tags r:id="rId96"/>
              </p:custDataLst>
            </p:nvPr>
          </p:nvSpPr>
          <p:spPr bwMode="auto">
            <a:xfrm flipH="1">
              <a:off x="4944" y="3089"/>
              <a:ext cx="48" cy="48"/>
            </a:xfrm>
            <a:prstGeom prst="line">
              <a:avLst/>
            </a:prstGeom>
            <a:noFill/>
            <a:ln w="28575">
              <a:solidFill>
                <a:srgbClr val="FFFFFF"/>
              </a:solidFill>
              <a:round/>
              <a:headEnd/>
              <a:tailEnd/>
            </a:ln>
            <a:effectLst/>
          </p:spPr>
          <p:txBody>
            <a:bodyPr/>
            <a:lstStyle/>
            <a:p>
              <a:endParaRPr lang="en-US"/>
            </a:p>
          </p:txBody>
        </p:sp>
        <p:sp>
          <p:nvSpPr>
            <p:cNvPr id="2319407" name="Line 47"/>
            <p:cNvSpPr>
              <a:spLocks noChangeShapeType="1"/>
            </p:cNvSpPr>
            <p:nvPr>
              <p:custDataLst>
                <p:tags r:id="rId97"/>
              </p:custDataLst>
            </p:nvPr>
          </p:nvSpPr>
          <p:spPr bwMode="auto">
            <a:xfrm>
              <a:off x="4992" y="3089"/>
              <a:ext cx="0" cy="48"/>
            </a:xfrm>
            <a:prstGeom prst="line">
              <a:avLst/>
            </a:prstGeom>
            <a:noFill/>
            <a:ln w="28575">
              <a:solidFill>
                <a:srgbClr val="FFFFFF"/>
              </a:solidFill>
              <a:round/>
              <a:headEnd/>
              <a:tailEnd/>
            </a:ln>
            <a:effectLst/>
          </p:spPr>
          <p:txBody>
            <a:bodyPr/>
            <a:lstStyle/>
            <a:p>
              <a:endParaRPr lang="en-US"/>
            </a:p>
          </p:txBody>
        </p:sp>
        <p:sp>
          <p:nvSpPr>
            <p:cNvPr id="2319408" name="Freeform 48"/>
            <p:cNvSpPr>
              <a:spLocks/>
            </p:cNvSpPr>
            <p:nvPr>
              <p:custDataLst>
                <p:tags r:id="rId98"/>
              </p:custDataLst>
            </p:nvPr>
          </p:nvSpPr>
          <p:spPr bwMode="auto">
            <a:xfrm>
              <a:off x="4787" y="2493"/>
              <a:ext cx="255" cy="396"/>
            </a:xfrm>
            <a:custGeom>
              <a:avLst/>
              <a:gdLst/>
              <a:ahLst/>
              <a:cxnLst>
                <a:cxn ang="0">
                  <a:pos x="10" y="0"/>
                </a:cxn>
                <a:cxn ang="0">
                  <a:pos x="255" y="0"/>
                </a:cxn>
                <a:cxn ang="0">
                  <a:pos x="255" y="396"/>
                </a:cxn>
                <a:cxn ang="0">
                  <a:pos x="157" y="387"/>
                </a:cxn>
                <a:cxn ang="0">
                  <a:pos x="157" y="195"/>
                </a:cxn>
                <a:cxn ang="0">
                  <a:pos x="104" y="217"/>
                </a:cxn>
                <a:cxn ang="0">
                  <a:pos x="95" y="387"/>
                </a:cxn>
                <a:cxn ang="0">
                  <a:pos x="0" y="396"/>
                </a:cxn>
                <a:cxn ang="0">
                  <a:pos x="10" y="0"/>
                </a:cxn>
              </a:cxnLst>
              <a:rect l="0" t="0" r="r" b="b"/>
              <a:pathLst>
                <a:path w="255" h="396">
                  <a:moveTo>
                    <a:pt x="10" y="0"/>
                  </a:moveTo>
                  <a:lnTo>
                    <a:pt x="255" y="0"/>
                  </a:lnTo>
                  <a:lnTo>
                    <a:pt x="255" y="396"/>
                  </a:lnTo>
                  <a:lnTo>
                    <a:pt x="157" y="387"/>
                  </a:lnTo>
                  <a:lnTo>
                    <a:pt x="157" y="195"/>
                  </a:lnTo>
                  <a:lnTo>
                    <a:pt x="104" y="217"/>
                  </a:lnTo>
                  <a:lnTo>
                    <a:pt x="95" y="387"/>
                  </a:lnTo>
                  <a:lnTo>
                    <a:pt x="0" y="396"/>
                  </a:lnTo>
                  <a:lnTo>
                    <a:pt x="10" y="0"/>
                  </a:lnTo>
                  <a:close/>
                </a:path>
              </a:pathLst>
            </a:custGeom>
            <a:noFill/>
            <a:ln w="28575">
              <a:solidFill>
                <a:srgbClr val="FFFFFF"/>
              </a:solidFill>
              <a:round/>
              <a:headEnd/>
              <a:tailEnd/>
            </a:ln>
            <a:effectLst/>
          </p:spPr>
          <p:txBody>
            <a:bodyPr/>
            <a:lstStyle/>
            <a:p>
              <a:endParaRPr lang="en-US"/>
            </a:p>
          </p:txBody>
        </p:sp>
        <p:sp>
          <p:nvSpPr>
            <p:cNvPr id="2319409" name="Line 49"/>
            <p:cNvSpPr>
              <a:spLocks noChangeShapeType="1"/>
            </p:cNvSpPr>
            <p:nvPr>
              <p:custDataLst>
                <p:tags r:id="rId99"/>
              </p:custDataLst>
            </p:nvPr>
          </p:nvSpPr>
          <p:spPr bwMode="auto">
            <a:xfrm flipH="1">
              <a:off x="4656" y="1968"/>
              <a:ext cx="144" cy="48"/>
            </a:xfrm>
            <a:prstGeom prst="line">
              <a:avLst/>
            </a:prstGeom>
            <a:noFill/>
            <a:ln w="28575">
              <a:solidFill>
                <a:srgbClr val="CC3300"/>
              </a:solidFill>
              <a:round/>
              <a:headEnd/>
              <a:tailEnd/>
            </a:ln>
            <a:effectLst/>
          </p:spPr>
          <p:txBody>
            <a:bodyPr/>
            <a:lstStyle/>
            <a:p>
              <a:endParaRPr lang="en-US"/>
            </a:p>
          </p:txBody>
        </p:sp>
        <p:sp>
          <p:nvSpPr>
            <p:cNvPr id="2319410" name="Line 50"/>
            <p:cNvSpPr>
              <a:spLocks noChangeShapeType="1"/>
            </p:cNvSpPr>
            <p:nvPr>
              <p:custDataLst>
                <p:tags r:id="rId100"/>
              </p:custDataLst>
            </p:nvPr>
          </p:nvSpPr>
          <p:spPr bwMode="auto">
            <a:xfrm flipH="1" flipV="1">
              <a:off x="4656" y="1872"/>
              <a:ext cx="144" cy="48"/>
            </a:xfrm>
            <a:prstGeom prst="line">
              <a:avLst/>
            </a:prstGeom>
            <a:noFill/>
            <a:ln w="28575">
              <a:solidFill>
                <a:srgbClr val="CC3300"/>
              </a:solidFill>
              <a:round/>
              <a:headEnd/>
              <a:tailEnd/>
            </a:ln>
            <a:effectLst/>
          </p:spPr>
          <p:txBody>
            <a:bodyPr/>
            <a:lstStyle/>
            <a:p>
              <a:endParaRPr lang="en-US"/>
            </a:p>
          </p:txBody>
        </p:sp>
        <p:sp>
          <p:nvSpPr>
            <p:cNvPr id="2319411" name="Line 51"/>
            <p:cNvSpPr>
              <a:spLocks noChangeShapeType="1"/>
            </p:cNvSpPr>
            <p:nvPr>
              <p:custDataLst>
                <p:tags r:id="rId101"/>
              </p:custDataLst>
            </p:nvPr>
          </p:nvSpPr>
          <p:spPr bwMode="auto">
            <a:xfrm flipH="1" flipV="1">
              <a:off x="4704" y="1776"/>
              <a:ext cx="144" cy="96"/>
            </a:xfrm>
            <a:prstGeom prst="line">
              <a:avLst/>
            </a:prstGeom>
            <a:noFill/>
            <a:ln w="28575">
              <a:solidFill>
                <a:srgbClr val="CC3300"/>
              </a:solidFill>
              <a:round/>
              <a:headEnd/>
              <a:tailEnd/>
            </a:ln>
            <a:effectLst/>
          </p:spPr>
          <p:txBody>
            <a:bodyPr/>
            <a:lstStyle/>
            <a:p>
              <a:endParaRPr lang="en-US"/>
            </a:p>
          </p:txBody>
        </p:sp>
        <p:sp>
          <p:nvSpPr>
            <p:cNvPr id="2319412" name="Line 52"/>
            <p:cNvSpPr>
              <a:spLocks noChangeShapeType="1"/>
            </p:cNvSpPr>
            <p:nvPr>
              <p:custDataLst>
                <p:tags r:id="rId102"/>
              </p:custDataLst>
            </p:nvPr>
          </p:nvSpPr>
          <p:spPr bwMode="auto">
            <a:xfrm flipH="1" flipV="1">
              <a:off x="4848" y="1680"/>
              <a:ext cx="48" cy="144"/>
            </a:xfrm>
            <a:prstGeom prst="line">
              <a:avLst/>
            </a:prstGeom>
            <a:noFill/>
            <a:ln w="28575">
              <a:solidFill>
                <a:srgbClr val="BC1010"/>
              </a:solidFill>
              <a:round/>
              <a:headEnd/>
              <a:tailEnd/>
            </a:ln>
            <a:effectLst/>
          </p:spPr>
          <p:txBody>
            <a:bodyPr/>
            <a:lstStyle/>
            <a:p>
              <a:endParaRPr lang="en-US"/>
            </a:p>
          </p:txBody>
        </p:sp>
        <p:sp>
          <p:nvSpPr>
            <p:cNvPr id="2319413" name="Line 53"/>
            <p:cNvSpPr>
              <a:spLocks noChangeShapeType="1"/>
            </p:cNvSpPr>
            <p:nvPr>
              <p:custDataLst>
                <p:tags r:id="rId103"/>
              </p:custDataLst>
            </p:nvPr>
          </p:nvSpPr>
          <p:spPr bwMode="auto">
            <a:xfrm>
              <a:off x="4992" y="1920"/>
              <a:ext cx="48" cy="48"/>
            </a:xfrm>
            <a:prstGeom prst="line">
              <a:avLst/>
            </a:prstGeom>
            <a:noFill/>
            <a:ln w="28575">
              <a:solidFill>
                <a:srgbClr val="CC3300"/>
              </a:solidFill>
              <a:round/>
              <a:headEnd/>
              <a:tailEnd/>
            </a:ln>
            <a:effectLst/>
          </p:spPr>
          <p:txBody>
            <a:bodyPr/>
            <a:lstStyle/>
            <a:p>
              <a:endParaRPr lang="en-US"/>
            </a:p>
          </p:txBody>
        </p:sp>
        <p:sp>
          <p:nvSpPr>
            <p:cNvPr id="2319414" name="Line 54"/>
            <p:cNvSpPr>
              <a:spLocks noChangeShapeType="1"/>
            </p:cNvSpPr>
            <p:nvPr>
              <p:custDataLst>
                <p:tags r:id="rId104"/>
              </p:custDataLst>
            </p:nvPr>
          </p:nvSpPr>
          <p:spPr bwMode="auto">
            <a:xfrm flipV="1">
              <a:off x="4944" y="1728"/>
              <a:ext cx="48" cy="144"/>
            </a:xfrm>
            <a:prstGeom prst="line">
              <a:avLst/>
            </a:prstGeom>
            <a:noFill/>
            <a:ln w="28575">
              <a:solidFill>
                <a:srgbClr val="CC3300"/>
              </a:solidFill>
              <a:round/>
              <a:headEnd/>
              <a:tailEnd/>
            </a:ln>
            <a:effectLst/>
          </p:spPr>
          <p:txBody>
            <a:bodyPr/>
            <a:lstStyle/>
            <a:p>
              <a:endParaRPr lang="en-US"/>
            </a:p>
          </p:txBody>
        </p:sp>
        <p:sp>
          <p:nvSpPr>
            <p:cNvPr id="2319415" name="Line 55"/>
            <p:cNvSpPr>
              <a:spLocks noChangeShapeType="1"/>
            </p:cNvSpPr>
            <p:nvPr>
              <p:custDataLst>
                <p:tags r:id="rId105"/>
              </p:custDataLst>
            </p:nvPr>
          </p:nvSpPr>
          <p:spPr bwMode="auto">
            <a:xfrm>
              <a:off x="4992" y="1968"/>
              <a:ext cx="48" cy="48"/>
            </a:xfrm>
            <a:prstGeom prst="line">
              <a:avLst/>
            </a:prstGeom>
            <a:noFill/>
            <a:ln w="28575">
              <a:solidFill>
                <a:srgbClr val="CC3300"/>
              </a:solidFill>
              <a:round/>
              <a:headEnd/>
              <a:tailEnd/>
            </a:ln>
            <a:effectLst/>
          </p:spPr>
          <p:txBody>
            <a:bodyPr/>
            <a:lstStyle/>
            <a:p>
              <a:endParaRPr lang="en-US"/>
            </a:p>
          </p:txBody>
        </p:sp>
      </p:grpSp>
      <p:sp>
        <p:nvSpPr>
          <p:cNvPr id="2319416" name="Line 56"/>
          <p:cNvSpPr>
            <a:spLocks noChangeShapeType="1"/>
          </p:cNvSpPr>
          <p:nvPr>
            <p:custDataLst>
              <p:tags r:id="rId7"/>
            </p:custDataLst>
          </p:nvPr>
        </p:nvSpPr>
        <p:spPr bwMode="auto">
          <a:xfrm>
            <a:off x="1040022" y="1295400"/>
            <a:ext cx="7951578" cy="0"/>
          </a:xfrm>
          <a:prstGeom prst="line">
            <a:avLst/>
          </a:prstGeom>
          <a:noFill/>
          <a:ln w="28575" cap="sq">
            <a:solidFill>
              <a:srgbClr val="FFFFFF"/>
            </a:solidFill>
            <a:round/>
            <a:headEnd type="none" w="med" len="med"/>
            <a:tailEnd type="arrow" w="lg" len="lg"/>
          </a:ln>
          <a:effectLst/>
        </p:spPr>
        <p:txBody>
          <a:bodyPr/>
          <a:lstStyle/>
          <a:p>
            <a:endParaRPr lang="en-US"/>
          </a:p>
        </p:txBody>
      </p:sp>
      <p:pic>
        <p:nvPicPr>
          <p:cNvPr id="65" name="Picture 8"/>
          <p:cNvPicPr>
            <a:picLocks noChangeAspect="1" noChangeArrowheads="1"/>
          </p:cNvPicPr>
          <p:nvPr>
            <p:custDataLst>
              <p:tags r:id="rId8"/>
            </p:custDataLst>
          </p:nvPr>
        </p:nvPicPr>
        <p:blipFill>
          <a:blip r:embed="rId130" cstate="print"/>
          <a:srcRect/>
          <a:stretch>
            <a:fillRect/>
          </a:stretch>
        </p:blipFill>
        <p:spPr bwMode="auto">
          <a:xfrm>
            <a:off x="1173700" y="1419045"/>
            <a:ext cx="587087" cy="582106"/>
          </a:xfrm>
          <a:prstGeom prst="rect">
            <a:avLst/>
          </a:prstGeom>
          <a:noFill/>
          <a:ln w="9525">
            <a:noFill/>
            <a:miter lim="800000"/>
            <a:headEnd/>
            <a:tailEnd/>
          </a:ln>
          <a:effectLst/>
        </p:spPr>
      </p:pic>
      <p:pic>
        <p:nvPicPr>
          <p:cNvPr id="66" name="Picture 9"/>
          <p:cNvPicPr>
            <a:picLocks noChangeAspect="1" noChangeArrowheads="1"/>
          </p:cNvPicPr>
          <p:nvPr>
            <p:custDataLst>
              <p:tags r:id="rId9"/>
            </p:custDataLst>
          </p:nvPr>
        </p:nvPicPr>
        <p:blipFill>
          <a:blip r:embed="rId131" cstate="print"/>
          <a:srcRect/>
          <a:stretch>
            <a:fillRect/>
          </a:stretch>
        </p:blipFill>
        <p:spPr bwMode="auto">
          <a:xfrm>
            <a:off x="2309955" y="1480868"/>
            <a:ext cx="601546" cy="484071"/>
          </a:xfrm>
          <a:prstGeom prst="rect">
            <a:avLst/>
          </a:prstGeom>
          <a:noFill/>
          <a:ln w="9525">
            <a:noFill/>
            <a:miter lim="800000"/>
            <a:headEnd/>
            <a:tailEnd/>
          </a:ln>
          <a:effectLst/>
        </p:spPr>
      </p:pic>
      <p:sp>
        <p:nvSpPr>
          <p:cNvPr id="68" name="Line 56"/>
          <p:cNvSpPr>
            <a:spLocks noChangeShapeType="1"/>
          </p:cNvSpPr>
          <p:nvPr>
            <p:custDataLst>
              <p:tags r:id="rId10"/>
            </p:custDataLst>
          </p:nvPr>
        </p:nvSpPr>
        <p:spPr bwMode="auto">
          <a:xfrm>
            <a:off x="1040023" y="1295400"/>
            <a:ext cx="0" cy="3276600"/>
          </a:xfrm>
          <a:prstGeom prst="line">
            <a:avLst/>
          </a:prstGeom>
          <a:noFill/>
          <a:ln w="28575" cap="sq">
            <a:solidFill>
              <a:srgbClr val="FFFFFF"/>
            </a:solidFill>
            <a:round/>
            <a:headEnd type="none" w="med" len="med"/>
            <a:tailEnd type="arrow" w="lg" len="lg"/>
          </a:ln>
          <a:effectLst/>
        </p:spPr>
        <p:txBody>
          <a:bodyPr/>
          <a:lstStyle/>
          <a:p>
            <a:endParaRPr lang="en-US"/>
          </a:p>
        </p:txBody>
      </p:sp>
      <p:sp>
        <p:nvSpPr>
          <p:cNvPr id="78" name="Rectangle 77"/>
          <p:cNvSpPr/>
          <p:nvPr>
            <p:custDataLst>
              <p:tags r:id="rId11"/>
            </p:custDataLst>
          </p:nvPr>
        </p:nvSpPr>
        <p:spPr>
          <a:xfrm>
            <a:off x="1106862" y="1357223"/>
            <a:ext cx="735223" cy="741872"/>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91" name="Picture 6"/>
          <p:cNvPicPr>
            <a:picLocks noChangeAspect="1" noChangeArrowheads="1"/>
          </p:cNvPicPr>
          <p:nvPr>
            <p:custDataLst>
              <p:tags r:id="rId12"/>
            </p:custDataLst>
          </p:nvPr>
        </p:nvPicPr>
        <p:blipFill>
          <a:blip r:embed="rId132" cstate="print"/>
          <a:srcRect/>
          <a:stretch>
            <a:fillRect/>
          </a:stretch>
        </p:blipFill>
        <p:spPr bwMode="auto">
          <a:xfrm>
            <a:off x="3864232" y="1480868"/>
            <a:ext cx="517716" cy="475824"/>
          </a:xfrm>
          <a:prstGeom prst="rect">
            <a:avLst/>
          </a:prstGeom>
          <a:noFill/>
          <a:ln w="9525">
            <a:noFill/>
            <a:miter lim="800000"/>
            <a:headEnd/>
            <a:tailEnd/>
          </a:ln>
          <a:effectLst/>
        </p:spPr>
      </p:pic>
      <p:pic>
        <p:nvPicPr>
          <p:cNvPr id="93" name="Picture 8"/>
          <p:cNvPicPr>
            <a:picLocks noChangeAspect="1" noChangeArrowheads="1"/>
          </p:cNvPicPr>
          <p:nvPr>
            <p:custDataLst>
              <p:tags r:id="rId13"/>
            </p:custDataLst>
          </p:nvPr>
        </p:nvPicPr>
        <p:blipFill>
          <a:blip r:embed="rId130" cstate="print"/>
          <a:srcRect/>
          <a:stretch>
            <a:fillRect/>
          </a:stretch>
        </p:blipFill>
        <p:spPr bwMode="auto">
          <a:xfrm>
            <a:off x="2710985" y="2222740"/>
            <a:ext cx="587087" cy="582106"/>
          </a:xfrm>
          <a:prstGeom prst="rect">
            <a:avLst/>
          </a:prstGeom>
          <a:noFill/>
          <a:ln w="9525">
            <a:noFill/>
            <a:miter lim="800000"/>
            <a:headEnd/>
            <a:tailEnd/>
          </a:ln>
          <a:effectLst/>
        </p:spPr>
      </p:pic>
      <p:sp>
        <p:nvSpPr>
          <p:cNvPr id="95" name="Rectangle 94"/>
          <p:cNvSpPr/>
          <p:nvPr>
            <p:custDataLst>
              <p:tags r:id="rId14"/>
            </p:custDataLst>
          </p:nvPr>
        </p:nvSpPr>
        <p:spPr>
          <a:xfrm>
            <a:off x="2644147" y="2160917"/>
            <a:ext cx="735223" cy="741872"/>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98" name="Rectangle 97"/>
          <p:cNvSpPr/>
          <p:nvPr>
            <p:custDataLst>
              <p:tags r:id="rId15"/>
            </p:custDataLst>
          </p:nvPr>
        </p:nvSpPr>
        <p:spPr>
          <a:xfrm>
            <a:off x="3914078" y="1357223"/>
            <a:ext cx="467869" cy="741872"/>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grpSp>
        <p:nvGrpSpPr>
          <p:cNvPr id="4" name="Group 73"/>
          <p:cNvGrpSpPr/>
          <p:nvPr>
            <p:custDataLst>
              <p:tags r:id="rId16"/>
            </p:custDataLst>
          </p:nvPr>
        </p:nvGrpSpPr>
        <p:grpSpPr>
          <a:xfrm>
            <a:off x="371638" y="3088257"/>
            <a:ext cx="445590" cy="618226"/>
            <a:chOff x="3149600" y="2514600"/>
            <a:chExt cx="508000" cy="762000"/>
          </a:xfrm>
        </p:grpSpPr>
        <p:sp>
          <p:nvSpPr>
            <p:cNvPr id="75" name="Line 10"/>
            <p:cNvSpPr>
              <a:spLocks noChangeShapeType="1"/>
            </p:cNvSpPr>
            <p:nvPr>
              <p:custDataLst>
                <p:tags r:id="rId64"/>
              </p:custDataLst>
            </p:nvPr>
          </p:nvSpPr>
          <p:spPr bwMode="auto">
            <a:xfrm>
              <a:off x="3420533" y="2773596"/>
              <a:ext cx="0" cy="205774"/>
            </a:xfrm>
            <a:prstGeom prst="line">
              <a:avLst/>
            </a:prstGeom>
            <a:noFill/>
            <a:ln w="28575">
              <a:solidFill>
                <a:srgbClr val="FFFFFF"/>
              </a:solidFill>
              <a:round/>
              <a:headEnd/>
              <a:tailEnd/>
            </a:ln>
            <a:effectLst/>
          </p:spPr>
          <p:txBody>
            <a:bodyPr/>
            <a:lstStyle/>
            <a:p>
              <a:endParaRPr lang="en-US"/>
            </a:p>
          </p:txBody>
        </p:sp>
        <p:sp>
          <p:nvSpPr>
            <p:cNvPr id="76" name="AutoShape 11"/>
            <p:cNvSpPr>
              <a:spLocks noChangeArrowheads="1"/>
            </p:cNvSpPr>
            <p:nvPr>
              <p:custDataLst>
                <p:tags r:id="rId65"/>
              </p:custDataLst>
            </p:nvPr>
          </p:nvSpPr>
          <p:spPr bwMode="auto">
            <a:xfrm>
              <a:off x="3285067" y="2979370"/>
              <a:ext cx="270933" cy="182911"/>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77" name="Line 12"/>
            <p:cNvSpPr>
              <a:spLocks noChangeShapeType="1"/>
            </p:cNvSpPr>
            <p:nvPr>
              <p:custDataLst>
                <p:tags r:id="rId66"/>
              </p:custDataLst>
            </p:nvPr>
          </p:nvSpPr>
          <p:spPr bwMode="auto">
            <a:xfrm flipV="1">
              <a:off x="3217333" y="2819324"/>
              <a:ext cx="203200" cy="91455"/>
            </a:xfrm>
            <a:prstGeom prst="line">
              <a:avLst/>
            </a:prstGeom>
            <a:noFill/>
            <a:ln w="28575">
              <a:solidFill>
                <a:srgbClr val="FFFFFF"/>
              </a:solidFill>
              <a:round/>
              <a:headEnd/>
              <a:tailEnd/>
            </a:ln>
            <a:effectLst/>
          </p:spPr>
          <p:txBody>
            <a:bodyPr/>
            <a:lstStyle/>
            <a:p>
              <a:endParaRPr lang="en-US"/>
            </a:p>
          </p:txBody>
        </p:sp>
        <p:sp>
          <p:nvSpPr>
            <p:cNvPr id="82" name="Line 13"/>
            <p:cNvSpPr>
              <a:spLocks noChangeShapeType="1"/>
            </p:cNvSpPr>
            <p:nvPr>
              <p:custDataLst>
                <p:tags r:id="rId67"/>
              </p:custDataLst>
            </p:nvPr>
          </p:nvSpPr>
          <p:spPr bwMode="auto">
            <a:xfrm>
              <a:off x="3420533" y="2819324"/>
              <a:ext cx="169333" cy="91455"/>
            </a:xfrm>
            <a:prstGeom prst="line">
              <a:avLst/>
            </a:prstGeom>
            <a:noFill/>
            <a:ln w="28575">
              <a:solidFill>
                <a:srgbClr val="FFFFFF"/>
              </a:solidFill>
              <a:round/>
              <a:headEnd/>
              <a:tailEnd/>
            </a:ln>
            <a:effectLst/>
          </p:spPr>
          <p:txBody>
            <a:bodyPr/>
            <a:lstStyle/>
            <a:p>
              <a:endParaRPr lang="en-US"/>
            </a:p>
          </p:txBody>
        </p:sp>
        <p:sp>
          <p:nvSpPr>
            <p:cNvPr id="83" name="Line 14"/>
            <p:cNvSpPr>
              <a:spLocks noChangeShapeType="1"/>
            </p:cNvSpPr>
            <p:nvPr>
              <p:custDataLst>
                <p:tags r:id="rId68"/>
              </p:custDataLst>
            </p:nvPr>
          </p:nvSpPr>
          <p:spPr bwMode="auto">
            <a:xfrm>
              <a:off x="3589867" y="2910779"/>
              <a:ext cx="67733" cy="0"/>
            </a:xfrm>
            <a:prstGeom prst="line">
              <a:avLst/>
            </a:prstGeom>
            <a:noFill/>
            <a:ln w="28575">
              <a:solidFill>
                <a:srgbClr val="FFFFFF"/>
              </a:solidFill>
              <a:round/>
              <a:headEnd/>
              <a:tailEnd/>
            </a:ln>
            <a:effectLst/>
          </p:spPr>
          <p:txBody>
            <a:bodyPr/>
            <a:lstStyle/>
            <a:p>
              <a:endParaRPr lang="en-US"/>
            </a:p>
          </p:txBody>
        </p:sp>
        <p:sp>
          <p:nvSpPr>
            <p:cNvPr id="84" name="Line 15"/>
            <p:cNvSpPr>
              <a:spLocks noChangeShapeType="1"/>
            </p:cNvSpPr>
            <p:nvPr>
              <p:custDataLst>
                <p:tags r:id="rId69"/>
              </p:custDataLst>
            </p:nvPr>
          </p:nvSpPr>
          <p:spPr bwMode="auto">
            <a:xfrm>
              <a:off x="3589867" y="2910779"/>
              <a:ext cx="67733" cy="22864"/>
            </a:xfrm>
            <a:prstGeom prst="line">
              <a:avLst/>
            </a:prstGeom>
            <a:noFill/>
            <a:ln w="28575">
              <a:solidFill>
                <a:srgbClr val="FFFFFF"/>
              </a:solidFill>
              <a:round/>
              <a:headEnd/>
              <a:tailEnd/>
            </a:ln>
            <a:effectLst/>
          </p:spPr>
          <p:txBody>
            <a:bodyPr/>
            <a:lstStyle/>
            <a:p>
              <a:endParaRPr lang="en-US"/>
            </a:p>
          </p:txBody>
        </p:sp>
        <p:sp>
          <p:nvSpPr>
            <p:cNvPr id="85" name="Line 16"/>
            <p:cNvSpPr>
              <a:spLocks noChangeShapeType="1"/>
            </p:cNvSpPr>
            <p:nvPr>
              <p:custDataLst>
                <p:tags r:id="rId70"/>
              </p:custDataLst>
            </p:nvPr>
          </p:nvSpPr>
          <p:spPr bwMode="auto">
            <a:xfrm>
              <a:off x="3589867" y="2910779"/>
              <a:ext cx="0" cy="45728"/>
            </a:xfrm>
            <a:prstGeom prst="line">
              <a:avLst/>
            </a:prstGeom>
            <a:noFill/>
            <a:ln w="28575">
              <a:solidFill>
                <a:srgbClr val="FFFFFF"/>
              </a:solidFill>
              <a:round/>
              <a:headEnd/>
              <a:tailEnd/>
            </a:ln>
            <a:effectLst/>
          </p:spPr>
          <p:txBody>
            <a:bodyPr/>
            <a:lstStyle/>
            <a:p>
              <a:endParaRPr lang="en-US"/>
            </a:p>
          </p:txBody>
        </p:sp>
        <p:sp>
          <p:nvSpPr>
            <p:cNvPr id="86" name="Line 17"/>
            <p:cNvSpPr>
              <a:spLocks noChangeShapeType="1"/>
            </p:cNvSpPr>
            <p:nvPr>
              <p:custDataLst>
                <p:tags r:id="rId71"/>
              </p:custDataLst>
            </p:nvPr>
          </p:nvSpPr>
          <p:spPr bwMode="auto">
            <a:xfrm>
              <a:off x="3149600" y="2910779"/>
              <a:ext cx="67733" cy="0"/>
            </a:xfrm>
            <a:prstGeom prst="line">
              <a:avLst/>
            </a:prstGeom>
            <a:noFill/>
            <a:ln w="28575">
              <a:solidFill>
                <a:srgbClr val="FFFFFF"/>
              </a:solidFill>
              <a:round/>
              <a:headEnd/>
              <a:tailEnd/>
            </a:ln>
            <a:effectLst/>
          </p:spPr>
          <p:txBody>
            <a:bodyPr/>
            <a:lstStyle/>
            <a:p>
              <a:endParaRPr lang="en-US"/>
            </a:p>
          </p:txBody>
        </p:sp>
        <p:sp>
          <p:nvSpPr>
            <p:cNvPr id="87" name="Line 18"/>
            <p:cNvSpPr>
              <a:spLocks noChangeShapeType="1"/>
            </p:cNvSpPr>
            <p:nvPr>
              <p:custDataLst>
                <p:tags r:id="rId72"/>
              </p:custDataLst>
            </p:nvPr>
          </p:nvSpPr>
          <p:spPr bwMode="auto">
            <a:xfrm>
              <a:off x="3217333" y="2910779"/>
              <a:ext cx="0" cy="45728"/>
            </a:xfrm>
            <a:prstGeom prst="line">
              <a:avLst/>
            </a:prstGeom>
            <a:noFill/>
            <a:ln w="28575">
              <a:solidFill>
                <a:srgbClr val="FFFFFF"/>
              </a:solidFill>
              <a:round/>
              <a:headEnd/>
              <a:tailEnd/>
            </a:ln>
            <a:effectLst/>
          </p:spPr>
          <p:txBody>
            <a:bodyPr/>
            <a:lstStyle/>
            <a:p>
              <a:endParaRPr lang="en-US"/>
            </a:p>
          </p:txBody>
        </p:sp>
        <p:sp>
          <p:nvSpPr>
            <p:cNvPr id="88" name="Line 19"/>
            <p:cNvSpPr>
              <a:spLocks noChangeShapeType="1"/>
            </p:cNvSpPr>
            <p:nvPr>
              <p:custDataLst>
                <p:tags r:id="rId73"/>
              </p:custDataLst>
            </p:nvPr>
          </p:nvSpPr>
          <p:spPr bwMode="auto">
            <a:xfrm flipH="1">
              <a:off x="3149600" y="2910779"/>
              <a:ext cx="67733" cy="22864"/>
            </a:xfrm>
            <a:prstGeom prst="line">
              <a:avLst/>
            </a:prstGeom>
            <a:noFill/>
            <a:ln w="28575">
              <a:solidFill>
                <a:srgbClr val="FFFFFF"/>
              </a:solidFill>
              <a:round/>
              <a:headEnd/>
              <a:tailEnd/>
            </a:ln>
            <a:effectLst/>
          </p:spPr>
          <p:txBody>
            <a:bodyPr/>
            <a:lstStyle/>
            <a:p>
              <a:endParaRPr lang="en-US"/>
            </a:p>
          </p:txBody>
        </p:sp>
        <p:sp>
          <p:nvSpPr>
            <p:cNvPr id="89" name="Line 25"/>
            <p:cNvSpPr>
              <a:spLocks noChangeShapeType="1"/>
            </p:cNvSpPr>
            <p:nvPr>
              <p:custDataLst>
                <p:tags r:id="rId74"/>
              </p:custDataLst>
            </p:nvPr>
          </p:nvSpPr>
          <p:spPr bwMode="auto">
            <a:xfrm>
              <a:off x="3352800" y="3162281"/>
              <a:ext cx="0" cy="91455"/>
            </a:xfrm>
            <a:prstGeom prst="line">
              <a:avLst/>
            </a:prstGeom>
            <a:noFill/>
            <a:ln w="28575">
              <a:solidFill>
                <a:srgbClr val="FFFFFF"/>
              </a:solidFill>
              <a:round/>
              <a:headEnd/>
              <a:tailEnd/>
            </a:ln>
            <a:effectLst/>
          </p:spPr>
          <p:txBody>
            <a:bodyPr/>
            <a:lstStyle/>
            <a:p>
              <a:endParaRPr lang="en-US"/>
            </a:p>
          </p:txBody>
        </p:sp>
        <p:sp>
          <p:nvSpPr>
            <p:cNvPr id="99" name="Line 26"/>
            <p:cNvSpPr>
              <a:spLocks noChangeShapeType="1"/>
            </p:cNvSpPr>
            <p:nvPr>
              <p:custDataLst>
                <p:tags r:id="rId75"/>
              </p:custDataLst>
            </p:nvPr>
          </p:nvSpPr>
          <p:spPr bwMode="auto">
            <a:xfrm flipH="1">
              <a:off x="3318933" y="3253736"/>
              <a:ext cx="33867" cy="22864"/>
            </a:xfrm>
            <a:prstGeom prst="line">
              <a:avLst/>
            </a:prstGeom>
            <a:noFill/>
            <a:ln w="28575">
              <a:solidFill>
                <a:srgbClr val="FFFFFF"/>
              </a:solidFill>
              <a:round/>
              <a:headEnd/>
              <a:tailEnd/>
            </a:ln>
            <a:effectLst/>
          </p:spPr>
          <p:txBody>
            <a:bodyPr/>
            <a:lstStyle/>
            <a:p>
              <a:endParaRPr lang="en-US"/>
            </a:p>
          </p:txBody>
        </p:sp>
        <p:sp>
          <p:nvSpPr>
            <p:cNvPr id="100" name="Line 27"/>
            <p:cNvSpPr>
              <a:spLocks noChangeShapeType="1"/>
            </p:cNvSpPr>
            <p:nvPr>
              <p:custDataLst>
                <p:tags r:id="rId76"/>
              </p:custDataLst>
            </p:nvPr>
          </p:nvSpPr>
          <p:spPr bwMode="auto">
            <a:xfrm>
              <a:off x="3352800" y="3253736"/>
              <a:ext cx="0" cy="22864"/>
            </a:xfrm>
            <a:prstGeom prst="line">
              <a:avLst/>
            </a:prstGeom>
            <a:noFill/>
            <a:ln w="28575">
              <a:solidFill>
                <a:srgbClr val="FFFFFF"/>
              </a:solidFill>
              <a:round/>
              <a:headEnd/>
              <a:tailEnd/>
            </a:ln>
            <a:effectLst/>
          </p:spPr>
          <p:txBody>
            <a:bodyPr/>
            <a:lstStyle/>
            <a:p>
              <a:endParaRPr lang="en-US"/>
            </a:p>
          </p:txBody>
        </p:sp>
        <p:sp>
          <p:nvSpPr>
            <p:cNvPr id="101" name="Line 28"/>
            <p:cNvSpPr>
              <a:spLocks noChangeShapeType="1"/>
            </p:cNvSpPr>
            <p:nvPr>
              <p:custDataLst>
                <p:tags r:id="rId77"/>
              </p:custDataLst>
            </p:nvPr>
          </p:nvSpPr>
          <p:spPr bwMode="auto">
            <a:xfrm>
              <a:off x="3488267" y="3162281"/>
              <a:ext cx="0" cy="91455"/>
            </a:xfrm>
            <a:prstGeom prst="line">
              <a:avLst/>
            </a:prstGeom>
            <a:noFill/>
            <a:ln w="28575">
              <a:solidFill>
                <a:srgbClr val="FFFFFF"/>
              </a:solidFill>
              <a:round/>
              <a:headEnd/>
              <a:tailEnd/>
            </a:ln>
            <a:effectLst/>
          </p:spPr>
          <p:txBody>
            <a:bodyPr/>
            <a:lstStyle/>
            <a:p>
              <a:endParaRPr lang="en-US"/>
            </a:p>
          </p:txBody>
        </p:sp>
        <p:sp>
          <p:nvSpPr>
            <p:cNvPr id="102" name="Line 29"/>
            <p:cNvSpPr>
              <a:spLocks noChangeShapeType="1"/>
            </p:cNvSpPr>
            <p:nvPr>
              <p:custDataLst>
                <p:tags r:id="rId78"/>
              </p:custDataLst>
            </p:nvPr>
          </p:nvSpPr>
          <p:spPr bwMode="auto">
            <a:xfrm flipH="1">
              <a:off x="3454400" y="3253736"/>
              <a:ext cx="33867" cy="22864"/>
            </a:xfrm>
            <a:prstGeom prst="line">
              <a:avLst/>
            </a:prstGeom>
            <a:noFill/>
            <a:ln w="28575">
              <a:solidFill>
                <a:srgbClr val="FFFFFF"/>
              </a:solidFill>
              <a:round/>
              <a:headEnd/>
              <a:tailEnd/>
            </a:ln>
            <a:effectLst/>
          </p:spPr>
          <p:txBody>
            <a:bodyPr/>
            <a:lstStyle/>
            <a:p>
              <a:endParaRPr lang="en-US"/>
            </a:p>
          </p:txBody>
        </p:sp>
        <p:sp>
          <p:nvSpPr>
            <p:cNvPr id="103" name="Line 30"/>
            <p:cNvSpPr>
              <a:spLocks noChangeShapeType="1"/>
            </p:cNvSpPr>
            <p:nvPr>
              <p:custDataLst>
                <p:tags r:id="rId79"/>
              </p:custDataLst>
            </p:nvPr>
          </p:nvSpPr>
          <p:spPr bwMode="auto">
            <a:xfrm>
              <a:off x="3488267" y="3253736"/>
              <a:ext cx="0" cy="22864"/>
            </a:xfrm>
            <a:prstGeom prst="line">
              <a:avLst/>
            </a:prstGeom>
            <a:noFill/>
            <a:ln w="28575">
              <a:solidFill>
                <a:srgbClr val="FFFFFF"/>
              </a:solidFill>
              <a:round/>
              <a:headEnd/>
              <a:tailEnd/>
            </a:ln>
            <a:effectLst/>
          </p:spPr>
          <p:txBody>
            <a:bodyPr/>
            <a:lstStyle/>
            <a:p>
              <a:endParaRPr lang="en-US"/>
            </a:p>
          </p:txBody>
        </p:sp>
        <p:sp>
          <p:nvSpPr>
            <p:cNvPr id="104" name="Cloud 103"/>
            <p:cNvSpPr/>
            <p:nvPr>
              <p:custDataLst>
                <p:tags r:id="rId80"/>
              </p:custDataLst>
            </p:nvPr>
          </p:nvSpPr>
          <p:spPr>
            <a:xfrm>
              <a:off x="3352800" y="2514600"/>
              <a:ext cx="228600" cy="228600"/>
            </a:xfrm>
            <a:prstGeom prst="cloud">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9"/>
            <p:cNvSpPr>
              <a:spLocks noChangeArrowheads="1"/>
            </p:cNvSpPr>
            <p:nvPr>
              <p:custDataLst>
                <p:tags r:id="rId81"/>
              </p:custDataLst>
            </p:nvPr>
          </p:nvSpPr>
          <p:spPr bwMode="auto">
            <a:xfrm>
              <a:off x="3352800" y="2659277"/>
              <a:ext cx="135467" cy="114319"/>
            </a:xfrm>
            <a:prstGeom prst="ellipse">
              <a:avLst/>
            </a:prstGeom>
            <a:solidFill>
              <a:schemeClr val="tx1"/>
            </a:solidFill>
            <a:ln w="9525">
              <a:solidFill>
                <a:srgbClr val="FFFFFF"/>
              </a:solidFill>
              <a:round/>
              <a:headEnd/>
              <a:tailEnd/>
            </a:ln>
            <a:effectLst/>
          </p:spPr>
          <p:txBody>
            <a:bodyPr wrap="none" anchor="ctr"/>
            <a:lstStyle/>
            <a:p>
              <a:endParaRPr lang="en-US"/>
            </a:p>
          </p:txBody>
        </p:sp>
      </p:grpSp>
      <p:grpSp>
        <p:nvGrpSpPr>
          <p:cNvPr id="5" name="Group 105"/>
          <p:cNvGrpSpPr/>
          <p:nvPr>
            <p:custDataLst>
              <p:tags r:id="rId17"/>
            </p:custDataLst>
          </p:nvPr>
        </p:nvGrpSpPr>
        <p:grpSpPr>
          <a:xfrm>
            <a:off x="304800" y="3891951"/>
            <a:ext cx="534708" cy="633040"/>
            <a:chOff x="1676400" y="2469353"/>
            <a:chExt cx="609600" cy="780259"/>
          </a:xfrm>
        </p:grpSpPr>
        <p:sp>
          <p:nvSpPr>
            <p:cNvPr id="107" name="Line 33"/>
            <p:cNvSpPr>
              <a:spLocks noChangeShapeType="1"/>
            </p:cNvSpPr>
            <p:nvPr>
              <p:custDataLst>
                <p:tags r:id="rId46"/>
              </p:custDataLst>
            </p:nvPr>
          </p:nvSpPr>
          <p:spPr bwMode="auto">
            <a:xfrm>
              <a:off x="2001520" y="2716892"/>
              <a:ext cx="0" cy="217931"/>
            </a:xfrm>
            <a:prstGeom prst="line">
              <a:avLst/>
            </a:prstGeom>
            <a:noFill/>
            <a:ln w="28575">
              <a:solidFill>
                <a:srgbClr val="FFFFFF"/>
              </a:solidFill>
              <a:round/>
              <a:headEnd/>
              <a:tailEnd/>
            </a:ln>
            <a:effectLst/>
          </p:spPr>
          <p:txBody>
            <a:bodyPr/>
            <a:lstStyle/>
            <a:p>
              <a:endParaRPr lang="en-US"/>
            </a:p>
          </p:txBody>
        </p:sp>
        <p:sp>
          <p:nvSpPr>
            <p:cNvPr id="108" name="Line 34"/>
            <p:cNvSpPr>
              <a:spLocks noChangeShapeType="1"/>
            </p:cNvSpPr>
            <p:nvPr>
              <p:custDataLst>
                <p:tags r:id="rId47"/>
              </p:custDataLst>
            </p:nvPr>
          </p:nvSpPr>
          <p:spPr bwMode="auto">
            <a:xfrm flipV="1">
              <a:off x="1757680" y="2765321"/>
              <a:ext cx="243840" cy="96858"/>
            </a:xfrm>
            <a:prstGeom prst="line">
              <a:avLst/>
            </a:prstGeom>
            <a:noFill/>
            <a:ln w="28575">
              <a:solidFill>
                <a:srgbClr val="FFFFFF"/>
              </a:solidFill>
              <a:round/>
              <a:headEnd/>
              <a:tailEnd/>
            </a:ln>
            <a:effectLst/>
          </p:spPr>
          <p:txBody>
            <a:bodyPr/>
            <a:lstStyle/>
            <a:p>
              <a:endParaRPr lang="en-US"/>
            </a:p>
          </p:txBody>
        </p:sp>
        <p:sp>
          <p:nvSpPr>
            <p:cNvPr id="109" name="Line 35"/>
            <p:cNvSpPr>
              <a:spLocks noChangeShapeType="1"/>
            </p:cNvSpPr>
            <p:nvPr>
              <p:custDataLst>
                <p:tags r:id="rId48"/>
              </p:custDataLst>
            </p:nvPr>
          </p:nvSpPr>
          <p:spPr bwMode="auto">
            <a:xfrm>
              <a:off x="2001520" y="2765321"/>
              <a:ext cx="203200" cy="96858"/>
            </a:xfrm>
            <a:prstGeom prst="line">
              <a:avLst/>
            </a:prstGeom>
            <a:noFill/>
            <a:ln w="28575">
              <a:solidFill>
                <a:srgbClr val="FFFFFF"/>
              </a:solidFill>
              <a:round/>
              <a:headEnd/>
              <a:tailEnd/>
            </a:ln>
            <a:effectLst/>
          </p:spPr>
          <p:txBody>
            <a:bodyPr/>
            <a:lstStyle/>
            <a:p>
              <a:endParaRPr lang="en-US"/>
            </a:p>
          </p:txBody>
        </p:sp>
        <p:sp>
          <p:nvSpPr>
            <p:cNvPr id="110" name="Line 36"/>
            <p:cNvSpPr>
              <a:spLocks noChangeShapeType="1"/>
            </p:cNvSpPr>
            <p:nvPr>
              <p:custDataLst>
                <p:tags r:id="rId49"/>
              </p:custDataLst>
            </p:nvPr>
          </p:nvSpPr>
          <p:spPr bwMode="auto">
            <a:xfrm>
              <a:off x="2204720" y="2862179"/>
              <a:ext cx="81280" cy="0"/>
            </a:xfrm>
            <a:prstGeom prst="line">
              <a:avLst/>
            </a:prstGeom>
            <a:noFill/>
            <a:ln w="28575">
              <a:solidFill>
                <a:srgbClr val="FFFFFF"/>
              </a:solidFill>
              <a:round/>
              <a:headEnd/>
              <a:tailEnd/>
            </a:ln>
            <a:effectLst/>
          </p:spPr>
          <p:txBody>
            <a:bodyPr/>
            <a:lstStyle/>
            <a:p>
              <a:endParaRPr lang="en-US"/>
            </a:p>
          </p:txBody>
        </p:sp>
        <p:sp>
          <p:nvSpPr>
            <p:cNvPr id="111" name="Line 37"/>
            <p:cNvSpPr>
              <a:spLocks noChangeShapeType="1"/>
            </p:cNvSpPr>
            <p:nvPr>
              <p:custDataLst>
                <p:tags r:id="rId50"/>
              </p:custDataLst>
            </p:nvPr>
          </p:nvSpPr>
          <p:spPr bwMode="auto">
            <a:xfrm>
              <a:off x="2204720" y="2862179"/>
              <a:ext cx="81280" cy="24215"/>
            </a:xfrm>
            <a:prstGeom prst="line">
              <a:avLst/>
            </a:prstGeom>
            <a:noFill/>
            <a:ln w="28575">
              <a:solidFill>
                <a:srgbClr val="FFFFFF"/>
              </a:solidFill>
              <a:round/>
              <a:headEnd/>
              <a:tailEnd/>
            </a:ln>
            <a:effectLst/>
          </p:spPr>
          <p:txBody>
            <a:bodyPr/>
            <a:lstStyle/>
            <a:p>
              <a:endParaRPr lang="en-US"/>
            </a:p>
          </p:txBody>
        </p:sp>
        <p:sp>
          <p:nvSpPr>
            <p:cNvPr id="112" name="Line 38"/>
            <p:cNvSpPr>
              <a:spLocks noChangeShapeType="1"/>
            </p:cNvSpPr>
            <p:nvPr>
              <p:custDataLst>
                <p:tags r:id="rId51"/>
              </p:custDataLst>
            </p:nvPr>
          </p:nvSpPr>
          <p:spPr bwMode="auto">
            <a:xfrm>
              <a:off x="2204720" y="2862179"/>
              <a:ext cx="0" cy="48429"/>
            </a:xfrm>
            <a:prstGeom prst="line">
              <a:avLst/>
            </a:prstGeom>
            <a:noFill/>
            <a:ln w="28575">
              <a:solidFill>
                <a:srgbClr val="FFFFFF"/>
              </a:solidFill>
              <a:round/>
              <a:headEnd/>
              <a:tailEnd/>
            </a:ln>
            <a:effectLst/>
          </p:spPr>
          <p:txBody>
            <a:bodyPr/>
            <a:lstStyle/>
            <a:p>
              <a:endParaRPr lang="en-US"/>
            </a:p>
          </p:txBody>
        </p:sp>
        <p:sp>
          <p:nvSpPr>
            <p:cNvPr id="113" name="Line 39"/>
            <p:cNvSpPr>
              <a:spLocks noChangeShapeType="1"/>
            </p:cNvSpPr>
            <p:nvPr>
              <p:custDataLst>
                <p:tags r:id="rId52"/>
              </p:custDataLst>
            </p:nvPr>
          </p:nvSpPr>
          <p:spPr bwMode="auto">
            <a:xfrm>
              <a:off x="1676400" y="2862179"/>
              <a:ext cx="81280" cy="0"/>
            </a:xfrm>
            <a:prstGeom prst="line">
              <a:avLst/>
            </a:prstGeom>
            <a:noFill/>
            <a:ln w="28575">
              <a:solidFill>
                <a:srgbClr val="FFFFFF"/>
              </a:solidFill>
              <a:round/>
              <a:headEnd/>
              <a:tailEnd/>
            </a:ln>
            <a:effectLst/>
          </p:spPr>
          <p:txBody>
            <a:bodyPr/>
            <a:lstStyle/>
            <a:p>
              <a:endParaRPr lang="en-US"/>
            </a:p>
          </p:txBody>
        </p:sp>
        <p:sp>
          <p:nvSpPr>
            <p:cNvPr id="114" name="Line 40"/>
            <p:cNvSpPr>
              <a:spLocks noChangeShapeType="1"/>
            </p:cNvSpPr>
            <p:nvPr>
              <p:custDataLst>
                <p:tags r:id="rId53"/>
              </p:custDataLst>
            </p:nvPr>
          </p:nvSpPr>
          <p:spPr bwMode="auto">
            <a:xfrm>
              <a:off x="1757680" y="2862179"/>
              <a:ext cx="0" cy="48429"/>
            </a:xfrm>
            <a:prstGeom prst="line">
              <a:avLst/>
            </a:prstGeom>
            <a:noFill/>
            <a:ln w="28575">
              <a:solidFill>
                <a:srgbClr val="FFFFFF"/>
              </a:solidFill>
              <a:round/>
              <a:headEnd/>
              <a:tailEnd/>
            </a:ln>
            <a:effectLst/>
          </p:spPr>
          <p:txBody>
            <a:bodyPr/>
            <a:lstStyle/>
            <a:p>
              <a:endParaRPr lang="en-US"/>
            </a:p>
          </p:txBody>
        </p:sp>
        <p:sp>
          <p:nvSpPr>
            <p:cNvPr id="115" name="Line 41"/>
            <p:cNvSpPr>
              <a:spLocks noChangeShapeType="1"/>
            </p:cNvSpPr>
            <p:nvPr>
              <p:custDataLst>
                <p:tags r:id="rId54"/>
              </p:custDataLst>
            </p:nvPr>
          </p:nvSpPr>
          <p:spPr bwMode="auto">
            <a:xfrm flipH="1">
              <a:off x="1676400" y="2862179"/>
              <a:ext cx="81280" cy="24215"/>
            </a:xfrm>
            <a:prstGeom prst="line">
              <a:avLst/>
            </a:prstGeom>
            <a:noFill/>
            <a:ln w="28575">
              <a:solidFill>
                <a:srgbClr val="FFFFFF"/>
              </a:solidFill>
              <a:round/>
              <a:headEnd/>
              <a:tailEnd/>
            </a:ln>
            <a:effectLst/>
          </p:spPr>
          <p:txBody>
            <a:bodyPr/>
            <a:lstStyle/>
            <a:p>
              <a:endParaRPr lang="en-US"/>
            </a:p>
          </p:txBody>
        </p:sp>
        <p:sp>
          <p:nvSpPr>
            <p:cNvPr id="116" name="Line 42"/>
            <p:cNvSpPr>
              <a:spLocks noChangeShapeType="1"/>
            </p:cNvSpPr>
            <p:nvPr>
              <p:custDataLst>
                <p:tags r:id="rId55"/>
              </p:custDataLst>
            </p:nvPr>
          </p:nvSpPr>
          <p:spPr bwMode="auto">
            <a:xfrm>
              <a:off x="1960880" y="3128539"/>
              <a:ext cx="0" cy="96858"/>
            </a:xfrm>
            <a:prstGeom prst="line">
              <a:avLst/>
            </a:prstGeom>
            <a:noFill/>
            <a:ln w="28575">
              <a:solidFill>
                <a:srgbClr val="FFFFFF"/>
              </a:solidFill>
              <a:round/>
              <a:headEnd/>
              <a:tailEnd/>
            </a:ln>
            <a:effectLst/>
          </p:spPr>
          <p:txBody>
            <a:bodyPr/>
            <a:lstStyle/>
            <a:p>
              <a:endParaRPr lang="en-US"/>
            </a:p>
          </p:txBody>
        </p:sp>
        <p:sp>
          <p:nvSpPr>
            <p:cNvPr id="117" name="Line 43"/>
            <p:cNvSpPr>
              <a:spLocks noChangeShapeType="1"/>
            </p:cNvSpPr>
            <p:nvPr>
              <p:custDataLst>
                <p:tags r:id="rId56"/>
              </p:custDataLst>
            </p:nvPr>
          </p:nvSpPr>
          <p:spPr bwMode="auto">
            <a:xfrm flipH="1">
              <a:off x="1920240" y="3225397"/>
              <a:ext cx="40640" cy="24215"/>
            </a:xfrm>
            <a:prstGeom prst="line">
              <a:avLst/>
            </a:prstGeom>
            <a:noFill/>
            <a:ln w="28575">
              <a:solidFill>
                <a:srgbClr val="FFFFFF"/>
              </a:solidFill>
              <a:round/>
              <a:headEnd/>
              <a:tailEnd/>
            </a:ln>
            <a:effectLst/>
          </p:spPr>
          <p:txBody>
            <a:bodyPr/>
            <a:lstStyle/>
            <a:p>
              <a:endParaRPr lang="en-US"/>
            </a:p>
          </p:txBody>
        </p:sp>
        <p:sp>
          <p:nvSpPr>
            <p:cNvPr id="118" name="Line 44"/>
            <p:cNvSpPr>
              <a:spLocks noChangeShapeType="1"/>
            </p:cNvSpPr>
            <p:nvPr>
              <p:custDataLst>
                <p:tags r:id="rId57"/>
              </p:custDataLst>
            </p:nvPr>
          </p:nvSpPr>
          <p:spPr bwMode="auto">
            <a:xfrm>
              <a:off x="1960880" y="3225397"/>
              <a:ext cx="0" cy="24215"/>
            </a:xfrm>
            <a:prstGeom prst="line">
              <a:avLst/>
            </a:prstGeom>
            <a:noFill/>
            <a:ln w="28575">
              <a:solidFill>
                <a:srgbClr val="FFFFFF"/>
              </a:solidFill>
              <a:round/>
              <a:headEnd/>
              <a:tailEnd/>
            </a:ln>
            <a:effectLst/>
          </p:spPr>
          <p:txBody>
            <a:bodyPr/>
            <a:lstStyle/>
            <a:p>
              <a:endParaRPr lang="en-US"/>
            </a:p>
          </p:txBody>
        </p:sp>
        <p:sp>
          <p:nvSpPr>
            <p:cNvPr id="119" name="Line 45"/>
            <p:cNvSpPr>
              <a:spLocks noChangeShapeType="1"/>
            </p:cNvSpPr>
            <p:nvPr>
              <p:custDataLst>
                <p:tags r:id="rId58"/>
              </p:custDataLst>
            </p:nvPr>
          </p:nvSpPr>
          <p:spPr bwMode="auto">
            <a:xfrm>
              <a:off x="2082800" y="3128539"/>
              <a:ext cx="0" cy="96858"/>
            </a:xfrm>
            <a:prstGeom prst="line">
              <a:avLst/>
            </a:prstGeom>
            <a:noFill/>
            <a:ln w="28575">
              <a:solidFill>
                <a:srgbClr val="FFFFFF"/>
              </a:solidFill>
              <a:round/>
              <a:headEnd/>
              <a:tailEnd/>
            </a:ln>
            <a:effectLst/>
          </p:spPr>
          <p:txBody>
            <a:bodyPr/>
            <a:lstStyle/>
            <a:p>
              <a:endParaRPr lang="en-US"/>
            </a:p>
          </p:txBody>
        </p:sp>
        <p:sp>
          <p:nvSpPr>
            <p:cNvPr id="120" name="Line 46"/>
            <p:cNvSpPr>
              <a:spLocks noChangeShapeType="1"/>
            </p:cNvSpPr>
            <p:nvPr>
              <p:custDataLst>
                <p:tags r:id="rId59"/>
              </p:custDataLst>
            </p:nvPr>
          </p:nvSpPr>
          <p:spPr bwMode="auto">
            <a:xfrm flipH="1">
              <a:off x="2042160" y="3225397"/>
              <a:ext cx="40640" cy="24215"/>
            </a:xfrm>
            <a:prstGeom prst="line">
              <a:avLst/>
            </a:prstGeom>
            <a:noFill/>
            <a:ln w="28575">
              <a:solidFill>
                <a:srgbClr val="FFFFFF"/>
              </a:solidFill>
              <a:round/>
              <a:headEnd/>
              <a:tailEnd/>
            </a:ln>
            <a:effectLst/>
          </p:spPr>
          <p:txBody>
            <a:bodyPr/>
            <a:lstStyle/>
            <a:p>
              <a:endParaRPr lang="en-US"/>
            </a:p>
          </p:txBody>
        </p:sp>
        <p:sp>
          <p:nvSpPr>
            <p:cNvPr id="121" name="Line 47"/>
            <p:cNvSpPr>
              <a:spLocks noChangeShapeType="1"/>
            </p:cNvSpPr>
            <p:nvPr>
              <p:custDataLst>
                <p:tags r:id="rId60"/>
              </p:custDataLst>
            </p:nvPr>
          </p:nvSpPr>
          <p:spPr bwMode="auto">
            <a:xfrm>
              <a:off x="2082800" y="3225397"/>
              <a:ext cx="0" cy="24215"/>
            </a:xfrm>
            <a:prstGeom prst="line">
              <a:avLst/>
            </a:prstGeom>
            <a:noFill/>
            <a:ln w="28575">
              <a:solidFill>
                <a:srgbClr val="FFFFFF"/>
              </a:solidFill>
              <a:round/>
              <a:headEnd/>
              <a:tailEnd/>
            </a:ln>
            <a:effectLst/>
          </p:spPr>
          <p:txBody>
            <a:bodyPr/>
            <a:lstStyle/>
            <a:p>
              <a:endParaRPr lang="en-US"/>
            </a:p>
          </p:txBody>
        </p:sp>
        <p:sp>
          <p:nvSpPr>
            <p:cNvPr id="122" name="Freeform 48"/>
            <p:cNvSpPr>
              <a:spLocks/>
            </p:cNvSpPr>
            <p:nvPr>
              <p:custDataLst>
                <p:tags r:id="rId61"/>
              </p:custDataLst>
            </p:nvPr>
          </p:nvSpPr>
          <p:spPr bwMode="auto">
            <a:xfrm>
              <a:off x="1909233" y="2924734"/>
              <a:ext cx="215900" cy="199770"/>
            </a:xfrm>
            <a:custGeom>
              <a:avLst/>
              <a:gdLst/>
              <a:ahLst/>
              <a:cxnLst>
                <a:cxn ang="0">
                  <a:pos x="10" y="0"/>
                </a:cxn>
                <a:cxn ang="0">
                  <a:pos x="255" y="0"/>
                </a:cxn>
                <a:cxn ang="0">
                  <a:pos x="255" y="396"/>
                </a:cxn>
                <a:cxn ang="0">
                  <a:pos x="157" y="387"/>
                </a:cxn>
                <a:cxn ang="0">
                  <a:pos x="157" y="195"/>
                </a:cxn>
                <a:cxn ang="0">
                  <a:pos x="104" y="217"/>
                </a:cxn>
                <a:cxn ang="0">
                  <a:pos x="95" y="387"/>
                </a:cxn>
                <a:cxn ang="0">
                  <a:pos x="0" y="396"/>
                </a:cxn>
                <a:cxn ang="0">
                  <a:pos x="10" y="0"/>
                </a:cxn>
              </a:cxnLst>
              <a:rect l="0" t="0" r="r" b="b"/>
              <a:pathLst>
                <a:path w="255" h="396">
                  <a:moveTo>
                    <a:pt x="10" y="0"/>
                  </a:moveTo>
                  <a:lnTo>
                    <a:pt x="255" y="0"/>
                  </a:lnTo>
                  <a:lnTo>
                    <a:pt x="255" y="396"/>
                  </a:lnTo>
                  <a:lnTo>
                    <a:pt x="157" y="387"/>
                  </a:lnTo>
                  <a:lnTo>
                    <a:pt x="157" y="195"/>
                  </a:lnTo>
                  <a:lnTo>
                    <a:pt x="104" y="217"/>
                  </a:lnTo>
                  <a:lnTo>
                    <a:pt x="95" y="387"/>
                  </a:lnTo>
                  <a:lnTo>
                    <a:pt x="0" y="396"/>
                  </a:lnTo>
                  <a:lnTo>
                    <a:pt x="10" y="0"/>
                  </a:lnTo>
                  <a:close/>
                </a:path>
              </a:pathLst>
            </a:custGeom>
            <a:noFill/>
            <a:ln w="28575">
              <a:solidFill>
                <a:srgbClr val="FFFFFF"/>
              </a:solidFill>
              <a:round/>
              <a:headEnd/>
              <a:tailEnd/>
            </a:ln>
            <a:effectLst/>
          </p:spPr>
          <p:txBody>
            <a:bodyPr/>
            <a:lstStyle/>
            <a:p>
              <a:endParaRPr lang="en-US"/>
            </a:p>
          </p:txBody>
        </p:sp>
        <p:sp>
          <p:nvSpPr>
            <p:cNvPr id="123" name="Explosion 2 122"/>
            <p:cNvSpPr/>
            <p:nvPr>
              <p:custDataLst>
                <p:tags r:id="rId62"/>
              </p:custDataLst>
            </p:nvPr>
          </p:nvSpPr>
          <p:spPr>
            <a:xfrm>
              <a:off x="1816895" y="2469353"/>
              <a:ext cx="381000" cy="269085"/>
            </a:xfrm>
            <a:prstGeom prst="irregularSeal2">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32"/>
            <p:cNvSpPr>
              <a:spLocks noChangeArrowheads="1"/>
            </p:cNvSpPr>
            <p:nvPr>
              <p:custDataLst>
                <p:tags r:id="rId63"/>
              </p:custDataLst>
            </p:nvPr>
          </p:nvSpPr>
          <p:spPr bwMode="auto">
            <a:xfrm>
              <a:off x="1920240" y="2595820"/>
              <a:ext cx="162560" cy="121073"/>
            </a:xfrm>
            <a:prstGeom prst="ellipse">
              <a:avLst/>
            </a:prstGeom>
            <a:solidFill>
              <a:schemeClr val="tx1"/>
            </a:solidFill>
            <a:ln w="9525">
              <a:solidFill>
                <a:srgbClr val="FFFFFF"/>
              </a:solidFill>
              <a:round/>
              <a:headEnd/>
              <a:tailEnd/>
            </a:ln>
            <a:effectLst/>
          </p:spPr>
          <p:txBody>
            <a:bodyPr wrap="none" anchor="ctr"/>
            <a:lstStyle/>
            <a:p>
              <a:endParaRPr lang="en-US"/>
            </a:p>
          </p:txBody>
        </p:sp>
      </p:grpSp>
      <p:pic>
        <p:nvPicPr>
          <p:cNvPr id="128" name="Picture 8"/>
          <p:cNvPicPr>
            <a:picLocks noChangeAspect="1" noChangeArrowheads="1"/>
          </p:cNvPicPr>
          <p:nvPr>
            <p:custDataLst>
              <p:tags r:id="rId18"/>
            </p:custDataLst>
          </p:nvPr>
        </p:nvPicPr>
        <p:blipFill>
          <a:blip r:embed="rId130" cstate="print"/>
          <a:srcRect/>
          <a:stretch>
            <a:fillRect/>
          </a:stretch>
        </p:blipFill>
        <p:spPr bwMode="auto">
          <a:xfrm>
            <a:off x="4248271" y="3026434"/>
            <a:ext cx="587087" cy="582106"/>
          </a:xfrm>
          <a:prstGeom prst="rect">
            <a:avLst/>
          </a:prstGeom>
          <a:noFill/>
          <a:ln w="9525">
            <a:noFill/>
            <a:miter lim="800000"/>
            <a:headEnd/>
            <a:tailEnd/>
          </a:ln>
          <a:effectLst/>
        </p:spPr>
      </p:pic>
      <p:sp>
        <p:nvSpPr>
          <p:cNvPr id="130" name="Rectangle 129"/>
          <p:cNvSpPr/>
          <p:nvPr>
            <p:custDataLst>
              <p:tags r:id="rId19"/>
            </p:custDataLst>
          </p:nvPr>
        </p:nvSpPr>
        <p:spPr>
          <a:xfrm>
            <a:off x="4181432" y="2964611"/>
            <a:ext cx="735223" cy="741872"/>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37" name="Picture 8"/>
          <p:cNvPicPr>
            <a:picLocks noChangeAspect="1" noChangeArrowheads="1"/>
          </p:cNvPicPr>
          <p:nvPr>
            <p:custDataLst>
              <p:tags r:id="rId20"/>
            </p:custDataLst>
          </p:nvPr>
        </p:nvPicPr>
        <p:blipFill>
          <a:blip r:embed="rId130" cstate="print"/>
          <a:srcRect/>
          <a:stretch>
            <a:fillRect/>
          </a:stretch>
        </p:blipFill>
        <p:spPr bwMode="auto">
          <a:xfrm>
            <a:off x="5785556" y="3830128"/>
            <a:ext cx="587087" cy="582106"/>
          </a:xfrm>
          <a:prstGeom prst="rect">
            <a:avLst/>
          </a:prstGeom>
          <a:noFill/>
          <a:ln w="9525">
            <a:noFill/>
            <a:miter lim="800000"/>
            <a:headEnd/>
            <a:tailEnd/>
          </a:ln>
          <a:effectLst/>
        </p:spPr>
      </p:pic>
      <p:sp>
        <p:nvSpPr>
          <p:cNvPr id="139" name="Rectangle 138"/>
          <p:cNvSpPr/>
          <p:nvPr>
            <p:custDataLst>
              <p:tags r:id="rId21"/>
            </p:custDataLst>
          </p:nvPr>
        </p:nvSpPr>
        <p:spPr>
          <a:xfrm>
            <a:off x="5718717" y="3768306"/>
            <a:ext cx="735223" cy="741872"/>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45" name="Picture 4"/>
          <p:cNvPicPr>
            <a:picLocks noChangeAspect="1" noChangeArrowheads="1"/>
          </p:cNvPicPr>
          <p:nvPr>
            <p:custDataLst>
              <p:tags r:id="rId22"/>
            </p:custDataLst>
          </p:nvPr>
        </p:nvPicPr>
        <p:blipFill>
          <a:blip r:embed="rId133" cstate="print"/>
          <a:srcRect/>
          <a:stretch>
            <a:fillRect/>
          </a:stretch>
        </p:blipFill>
        <p:spPr bwMode="auto">
          <a:xfrm>
            <a:off x="3446209" y="1419045"/>
            <a:ext cx="387722" cy="537938"/>
          </a:xfrm>
          <a:prstGeom prst="rect">
            <a:avLst/>
          </a:prstGeom>
          <a:noFill/>
          <a:ln w="9525">
            <a:noFill/>
            <a:miter lim="800000"/>
            <a:headEnd/>
            <a:tailEnd/>
          </a:ln>
          <a:effectLst/>
        </p:spPr>
      </p:pic>
      <p:sp>
        <p:nvSpPr>
          <p:cNvPr id="146" name="Rectangle 145"/>
          <p:cNvSpPr/>
          <p:nvPr>
            <p:custDataLst>
              <p:tags r:id="rId23"/>
            </p:custDataLst>
          </p:nvPr>
        </p:nvSpPr>
        <p:spPr>
          <a:xfrm>
            <a:off x="3446209" y="1357223"/>
            <a:ext cx="401031" cy="74187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148" name="Rectangle 147"/>
          <p:cNvSpPr/>
          <p:nvPr>
            <p:custDataLst>
              <p:tags r:id="rId24"/>
            </p:custDataLst>
          </p:nvPr>
        </p:nvSpPr>
        <p:spPr>
          <a:xfrm>
            <a:off x="1908924" y="1357223"/>
            <a:ext cx="1470447" cy="741872"/>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49" name="Picture 9"/>
          <p:cNvPicPr>
            <a:picLocks noChangeAspect="1" noChangeArrowheads="1"/>
          </p:cNvPicPr>
          <p:nvPr>
            <p:custDataLst>
              <p:tags r:id="rId25"/>
            </p:custDataLst>
          </p:nvPr>
        </p:nvPicPr>
        <p:blipFill>
          <a:blip r:embed="rId131" cstate="print"/>
          <a:srcRect/>
          <a:stretch>
            <a:fillRect/>
          </a:stretch>
        </p:blipFill>
        <p:spPr bwMode="auto">
          <a:xfrm>
            <a:off x="3847240" y="2284562"/>
            <a:ext cx="601546" cy="484071"/>
          </a:xfrm>
          <a:prstGeom prst="rect">
            <a:avLst/>
          </a:prstGeom>
          <a:noFill/>
          <a:ln w="9525">
            <a:noFill/>
            <a:miter lim="800000"/>
            <a:headEnd/>
            <a:tailEnd/>
          </a:ln>
          <a:effectLst/>
        </p:spPr>
      </p:pic>
      <p:sp>
        <p:nvSpPr>
          <p:cNvPr id="150" name="Rectangle 149"/>
          <p:cNvSpPr/>
          <p:nvPr>
            <p:custDataLst>
              <p:tags r:id="rId26"/>
            </p:custDataLst>
          </p:nvPr>
        </p:nvSpPr>
        <p:spPr>
          <a:xfrm>
            <a:off x="3446209" y="2160917"/>
            <a:ext cx="1470447" cy="741872"/>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51" name="Picture 9"/>
          <p:cNvPicPr>
            <a:picLocks noChangeAspect="1" noChangeArrowheads="1"/>
          </p:cNvPicPr>
          <p:nvPr>
            <p:custDataLst>
              <p:tags r:id="rId27"/>
            </p:custDataLst>
          </p:nvPr>
        </p:nvPicPr>
        <p:blipFill>
          <a:blip r:embed="rId131" cstate="print"/>
          <a:srcRect/>
          <a:stretch>
            <a:fillRect/>
          </a:stretch>
        </p:blipFill>
        <p:spPr bwMode="auto">
          <a:xfrm>
            <a:off x="5384525" y="3088257"/>
            <a:ext cx="601546" cy="484071"/>
          </a:xfrm>
          <a:prstGeom prst="rect">
            <a:avLst/>
          </a:prstGeom>
          <a:noFill/>
          <a:ln w="9525">
            <a:noFill/>
            <a:miter lim="800000"/>
            <a:headEnd/>
            <a:tailEnd/>
          </a:ln>
          <a:effectLst/>
        </p:spPr>
      </p:pic>
      <p:sp>
        <p:nvSpPr>
          <p:cNvPr id="152" name="Rectangle 151"/>
          <p:cNvSpPr/>
          <p:nvPr>
            <p:custDataLst>
              <p:tags r:id="rId28"/>
            </p:custDataLst>
          </p:nvPr>
        </p:nvSpPr>
        <p:spPr>
          <a:xfrm>
            <a:off x="4983494" y="2964611"/>
            <a:ext cx="1470447" cy="741872"/>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53" name="Picture 6"/>
          <p:cNvPicPr>
            <a:picLocks noChangeAspect="1" noChangeArrowheads="1"/>
          </p:cNvPicPr>
          <p:nvPr>
            <p:custDataLst>
              <p:tags r:id="rId29"/>
            </p:custDataLst>
          </p:nvPr>
        </p:nvPicPr>
        <p:blipFill>
          <a:blip r:embed="rId132" cstate="print"/>
          <a:srcRect/>
          <a:stretch>
            <a:fillRect/>
          </a:stretch>
        </p:blipFill>
        <p:spPr bwMode="auto">
          <a:xfrm>
            <a:off x="5401517" y="2284562"/>
            <a:ext cx="517716" cy="475824"/>
          </a:xfrm>
          <a:prstGeom prst="rect">
            <a:avLst/>
          </a:prstGeom>
          <a:noFill/>
          <a:ln w="9525">
            <a:noFill/>
            <a:miter lim="800000"/>
            <a:headEnd/>
            <a:tailEnd/>
          </a:ln>
          <a:effectLst/>
        </p:spPr>
      </p:pic>
      <p:sp>
        <p:nvSpPr>
          <p:cNvPr id="154" name="Rectangle 153"/>
          <p:cNvSpPr/>
          <p:nvPr>
            <p:custDataLst>
              <p:tags r:id="rId30"/>
            </p:custDataLst>
          </p:nvPr>
        </p:nvSpPr>
        <p:spPr>
          <a:xfrm>
            <a:off x="5451363" y="2160917"/>
            <a:ext cx="467869" cy="741872"/>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55" name="Picture 4"/>
          <p:cNvPicPr>
            <a:picLocks noChangeAspect="1" noChangeArrowheads="1"/>
          </p:cNvPicPr>
          <p:nvPr>
            <p:custDataLst>
              <p:tags r:id="rId31"/>
            </p:custDataLst>
          </p:nvPr>
        </p:nvPicPr>
        <p:blipFill>
          <a:blip r:embed="rId133" cstate="print"/>
          <a:srcRect/>
          <a:stretch>
            <a:fillRect/>
          </a:stretch>
        </p:blipFill>
        <p:spPr bwMode="auto">
          <a:xfrm>
            <a:off x="4983494" y="2222740"/>
            <a:ext cx="387722" cy="537938"/>
          </a:xfrm>
          <a:prstGeom prst="rect">
            <a:avLst/>
          </a:prstGeom>
          <a:noFill/>
          <a:ln w="9525">
            <a:noFill/>
            <a:miter lim="800000"/>
            <a:headEnd/>
            <a:tailEnd/>
          </a:ln>
          <a:effectLst/>
        </p:spPr>
      </p:pic>
      <p:sp>
        <p:nvSpPr>
          <p:cNvPr id="156" name="Rectangle 155"/>
          <p:cNvSpPr/>
          <p:nvPr>
            <p:custDataLst>
              <p:tags r:id="rId32"/>
            </p:custDataLst>
          </p:nvPr>
        </p:nvSpPr>
        <p:spPr>
          <a:xfrm>
            <a:off x="4983494" y="2160917"/>
            <a:ext cx="401031" cy="74187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57" name="Picture 6"/>
          <p:cNvPicPr>
            <a:picLocks noChangeAspect="1" noChangeArrowheads="1"/>
          </p:cNvPicPr>
          <p:nvPr>
            <p:custDataLst>
              <p:tags r:id="rId33"/>
            </p:custDataLst>
          </p:nvPr>
        </p:nvPicPr>
        <p:blipFill>
          <a:blip r:embed="rId132" cstate="print"/>
          <a:srcRect/>
          <a:stretch>
            <a:fillRect/>
          </a:stretch>
        </p:blipFill>
        <p:spPr bwMode="auto">
          <a:xfrm>
            <a:off x="6938802" y="3088257"/>
            <a:ext cx="517716" cy="475824"/>
          </a:xfrm>
          <a:prstGeom prst="rect">
            <a:avLst/>
          </a:prstGeom>
          <a:noFill/>
          <a:ln w="9525">
            <a:noFill/>
            <a:miter lim="800000"/>
            <a:headEnd/>
            <a:tailEnd/>
          </a:ln>
          <a:effectLst/>
        </p:spPr>
      </p:pic>
      <p:sp>
        <p:nvSpPr>
          <p:cNvPr id="158" name="Rectangle 157"/>
          <p:cNvSpPr/>
          <p:nvPr>
            <p:custDataLst>
              <p:tags r:id="rId34"/>
            </p:custDataLst>
          </p:nvPr>
        </p:nvSpPr>
        <p:spPr>
          <a:xfrm>
            <a:off x="6988648" y="2964611"/>
            <a:ext cx="467869" cy="741872"/>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59" name="Picture 4"/>
          <p:cNvPicPr>
            <a:picLocks noChangeAspect="1" noChangeArrowheads="1"/>
          </p:cNvPicPr>
          <p:nvPr>
            <p:custDataLst>
              <p:tags r:id="rId35"/>
            </p:custDataLst>
          </p:nvPr>
        </p:nvPicPr>
        <p:blipFill>
          <a:blip r:embed="rId133" cstate="print"/>
          <a:srcRect/>
          <a:stretch>
            <a:fillRect/>
          </a:stretch>
        </p:blipFill>
        <p:spPr bwMode="auto">
          <a:xfrm>
            <a:off x="6520779" y="3026434"/>
            <a:ext cx="387722" cy="537938"/>
          </a:xfrm>
          <a:prstGeom prst="rect">
            <a:avLst/>
          </a:prstGeom>
          <a:noFill/>
          <a:ln w="9525">
            <a:noFill/>
            <a:miter lim="800000"/>
            <a:headEnd/>
            <a:tailEnd/>
          </a:ln>
          <a:effectLst/>
        </p:spPr>
      </p:pic>
      <p:sp>
        <p:nvSpPr>
          <p:cNvPr id="160" name="Rectangle 159"/>
          <p:cNvSpPr/>
          <p:nvPr>
            <p:custDataLst>
              <p:tags r:id="rId36"/>
            </p:custDataLst>
          </p:nvPr>
        </p:nvSpPr>
        <p:spPr>
          <a:xfrm>
            <a:off x="6520779" y="2964611"/>
            <a:ext cx="401031" cy="74187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61" name="Picture 9"/>
          <p:cNvPicPr>
            <a:picLocks noChangeAspect="1" noChangeArrowheads="1"/>
          </p:cNvPicPr>
          <p:nvPr>
            <p:custDataLst>
              <p:tags r:id="rId37"/>
            </p:custDataLst>
          </p:nvPr>
        </p:nvPicPr>
        <p:blipFill>
          <a:blip r:embed="rId131" cstate="print"/>
          <a:srcRect/>
          <a:stretch>
            <a:fillRect/>
          </a:stretch>
        </p:blipFill>
        <p:spPr bwMode="auto">
          <a:xfrm>
            <a:off x="6921810" y="3891951"/>
            <a:ext cx="601546" cy="484071"/>
          </a:xfrm>
          <a:prstGeom prst="rect">
            <a:avLst/>
          </a:prstGeom>
          <a:noFill/>
          <a:ln w="9525">
            <a:noFill/>
            <a:miter lim="800000"/>
            <a:headEnd/>
            <a:tailEnd/>
          </a:ln>
          <a:effectLst/>
        </p:spPr>
      </p:pic>
      <p:sp>
        <p:nvSpPr>
          <p:cNvPr id="162" name="Rectangle 161"/>
          <p:cNvSpPr/>
          <p:nvPr>
            <p:custDataLst>
              <p:tags r:id="rId38"/>
            </p:custDataLst>
          </p:nvPr>
        </p:nvSpPr>
        <p:spPr>
          <a:xfrm>
            <a:off x="6520779" y="3768306"/>
            <a:ext cx="1470447" cy="741872"/>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63" name="Picture 6"/>
          <p:cNvPicPr>
            <a:picLocks noChangeAspect="1" noChangeArrowheads="1"/>
          </p:cNvPicPr>
          <p:nvPr>
            <p:custDataLst>
              <p:tags r:id="rId39"/>
            </p:custDataLst>
          </p:nvPr>
        </p:nvPicPr>
        <p:blipFill>
          <a:blip r:embed="rId132" cstate="print"/>
          <a:srcRect/>
          <a:stretch>
            <a:fillRect/>
          </a:stretch>
        </p:blipFill>
        <p:spPr bwMode="auto">
          <a:xfrm>
            <a:off x="8491816" y="3891951"/>
            <a:ext cx="517716" cy="475824"/>
          </a:xfrm>
          <a:prstGeom prst="rect">
            <a:avLst/>
          </a:prstGeom>
          <a:noFill/>
          <a:ln w="9525">
            <a:noFill/>
            <a:miter lim="800000"/>
            <a:headEnd/>
            <a:tailEnd/>
          </a:ln>
          <a:effectLst/>
        </p:spPr>
      </p:pic>
      <p:sp>
        <p:nvSpPr>
          <p:cNvPr id="164" name="Rectangle 163"/>
          <p:cNvSpPr/>
          <p:nvPr>
            <p:custDataLst>
              <p:tags r:id="rId40"/>
            </p:custDataLst>
          </p:nvPr>
        </p:nvSpPr>
        <p:spPr>
          <a:xfrm>
            <a:off x="8541663" y="3768306"/>
            <a:ext cx="467869" cy="741872"/>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65" name="Picture 4"/>
          <p:cNvPicPr>
            <a:picLocks noChangeAspect="1" noChangeArrowheads="1"/>
          </p:cNvPicPr>
          <p:nvPr>
            <p:custDataLst>
              <p:tags r:id="rId41"/>
            </p:custDataLst>
          </p:nvPr>
        </p:nvPicPr>
        <p:blipFill>
          <a:blip r:embed="rId133" cstate="print"/>
          <a:srcRect/>
          <a:stretch>
            <a:fillRect/>
          </a:stretch>
        </p:blipFill>
        <p:spPr bwMode="auto">
          <a:xfrm>
            <a:off x="8073793" y="3830128"/>
            <a:ext cx="387722" cy="537938"/>
          </a:xfrm>
          <a:prstGeom prst="rect">
            <a:avLst/>
          </a:prstGeom>
          <a:noFill/>
          <a:ln w="9525">
            <a:noFill/>
            <a:miter lim="800000"/>
            <a:headEnd/>
            <a:tailEnd/>
          </a:ln>
          <a:effectLst/>
        </p:spPr>
      </p:pic>
      <p:sp>
        <p:nvSpPr>
          <p:cNvPr id="166" name="Rectangle 165"/>
          <p:cNvSpPr/>
          <p:nvPr>
            <p:custDataLst>
              <p:tags r:id="rId42"/>
            </p:custDataLst>
          </p:nvPr>
        </p:nvSpPr>
        <p:spPr>
          <a:xfrm>
            <a:off x="8073793" y="3768306"/>
            <a:ext cx="401031" cy="74187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6" name="TextBox 5"/>
          <p:cNvSpPr txBox="1"/>
          <p:nvPr/>
        </p:nvSpPr>
        <p:spPr>
          <a:xfrm>
            <a:off x="7621453" y="1600200"/>
            <a:ext cx="1522547" cy="369332"/>
          </a:xfrm>
          <a:prstGeom prst="rect">
            <a:avLst/>
          </a:prstGeom>
          <a:noFill/>
        </p:spPr>
        <p:txBody>
          <a:bodyPr wrap="none" rtlCol="0">
            <a:spAutoFit/>
          </a:bodyPr>
          <a:lstStyle/>
          <a:p>
            <a:r>
              <a:rPr lang="en-US" dirty="0" smtClean="0"/>
              <a:t>Done: 4 cycles</a:t>
            </a:r>
            <a:endParaRPr lang="en-US" dirty="0"/>
          </a:p>
        </p:txBody>
      </p:sp>
      <p:sp>
        <p:nvSpPr>
          <p:cNvPr id="129" name="TextBox 128"/>
          <p:cNvSpPr txBox="1"/>
          <p:nvPr/>
        </p:nvSpPr>
        <p:spPr>
          <a:xfrm>
            <a:off x="7621453" y="2362200"/>
            <a:ext cx="1522547" cy="369332"/>
          </a:xfrm>
          <a:prstGeom prst="rect">
            <a:avLst/>
          </a:prstGeom>
          <a:noFill/>
        </p:spPr>
        <p:txBody>
          <a:bodyPr wrap="none" rtlCol="0">
            <a:spAutoFit/>
          </a:bodyPr>
          <a:lstStyle/>
          <a:p>
            <a:r>
              <a:rPr lang="en-US" dirty="0" smtClean="0"/>
              <a:t>Done: 6 cycles</a:t>
            </a:r>
            <a:endParaRPr lang="en-US" dirty="0"/>
          </a:p>
        </p:txBody>
      </p:sp>
      <mc:AlternateContent xmlns:mc="http://schemas.openxmlformats.org/markup-compatibility/2006" xmlns:p14="http://schemas.microsoft.com/office/powerpoint/2010/main">
        <mc:Choice Requires="p14">
          <p:contentPart p14:bwMode="auto" r:id="rId134">
            <p14:nvContentPartPr>
              <p14:cNvPr id="7" name="Ink 6"/>
              <p14:cNvContentPartPr/>
              <p14:nvPr/>
            </p14:nvContentPartPr>
            <p14:xfrm>
              <a:off x="1685160" y="367560"/>
              <a:ext cx="7389000" cy="4106160"/>
            </p14:xfrm>
          </p:contentPart>
        </mc:Choice>
        <mc:Fallback xmlns="">
          <p:pic>
            <p:nvPicPr>
              <p:cNvPr id="7" name="Ink 6"/>
              <p:cNvPicPr/>
              <p:nvPr/>
            </p:nvPicPr>
            <p:blipFill>
              <a:blip r:embed="rId135"/>
              <a:stretch>
                <a:fillRect/>
              </a:stretch>
            </p:blipFill>
            <p:spPr>
              <a:xfrm>
                <a:off x="1675800" y="355320"/>
                <a:ext cx="7408800" cy="4129200"/>
              </a:xfrm>
              <a:prstGeom prst="rect">
                <a:avLst/>
              </a:prstGeom>
            </p:spPr>
          </p:pic>
        </mc:Fallback>
      </mc:AlternateContent>
      <p:sp>
        <p:nvSpPr>
          <p:cNvPr id="131" name="TextBox 130"/>
          <p:cNvSpPr txBox="1"/>
          <p:nvPr>
            <p:custDataLst>
              <p:tags r:id="rId43"/>
            </p:custDataLst>
          </p:nvPr>
        </p:nvSpPr>
        <p:spPr>
          <a:xfrm>
            <a:off x="6568374" y="6075640"/>
            <a:ext cx="2514600" cy="523220"/>
          </a:xfrm>
          <a:prstGeom prst="rect">
            <a:avLst/>
          </a:prstGeom>
          <a:noFill/>
        </p:spPr>
        <p:txBody>
          <a:bodyPr wrap="square" rtlCol="0">
            <a:spAutoFit/>
          </a:bodyPr>
          <a:lstStyle/>
          <a:p>
            <a:r>
              <a:rPr lang="en-US" sz="2800" dirty="0" smtClean="0">
                <a:solidFill>
                  <a:schemeClr val="accent5">
                    <a:lumMod val="60000"/>
                    <a:lumOff val="40000"/>
                  </a:schemeClr>
                </a:solidFill>
              </a:rPr>
              <a:t>CPI = 2</a:t>
            </a:r>
          </a:p>
        </p:txBody>
      </p:sp>
      <p:sp>
        <p:nvSpPr>
          <p:cNvPr id="133" name="TextBox 132"/>
          <p:cNvSpPr txBox="1"/>
          <p:nvPr>
            <p:custDataLst>
              <p:tags r:id="rId44"/>
            </p:custDataLst>
          </p:nvPr>
        </p:nvSpPr>
        <p:spPr>
          <a:xfrm>
            <a:off x="1371600" y="5562600"/>
            <a:ext cx="5105400" cy="1077218"/>
          </a:xfrm>
          <a:prstGeom prst="rect">
            <a:avLst/>
          </a:prstGeom>
          <a:noFill/>
        </p:spPr>
        <p:txBody>
          <a:bodyPr wrap="square" rtlCol="0">
            <a:spAutoFit/>
          </a:bodyPr>
          <a:lstStyle/>
          <a:p>
            <a:r>
              <a:rPr lang="en-US" sz="3200" dirty="0" smtClean="0">
                <a:solidFill>
                  <a:schemeClr val="bg1"/>
                </a:solidFill>
                <a:latin typeface="+mj-lt"/>
              </a:rPr>
              <a:t>Latency:</a:t>
            </a:r>
            <a:endParaRPr lang="en-US" sz="3200" dirty="0" smtClean="0">
              <a:solidFill>
                <a:schemeClr val="accent5">
                  <a:lumMod val="60000"/>
                  <a:lumOff val="40000"/>
                </a:schemeClr>
              </a:solidFill>
              <a:latin typeface="+mj-lt"/>
            </a:endParaRPr>
          </a:p>
          <a:p>
            <a:r>
              <a:rPr lang="en-US" sz="3200" dirty="0" smtClean="0">
                <a:solidFill>
                  <a:schemeClr val="bg1"/>
                </a:solidFill>
                <a:latin typeface="+mj-lt"/>
              </a:rPr>
              <a:t>Throughput:</a:t>
            </a:r>
            <a:endParaRPr lang="en-US" sz="3200" dirty="0" smtClean="0">
              <a:solidFill>
                <a:schemeClr val="accent5">
                  <a:lumMod val="60000"/>
                  <a:lumOff val="40000"/>
                </a:schemeClr>
              </a:solidFill>
              <a:latin typeface="+mj-lt"/>
            </a:endParaRPr>
          </a:p>
        </p:txBody>
      </p:sp>
      <p:sp>
        <p:nvSpPr>
          <p:cNvPr id="134" name="TextBox 133"/>
          <p:cNvSpPr txBox="1"/>
          <p:nvPr>
            <p:custDataLst>
              <p:tags r:id="rId45"/>
            </p:custDataLst>
          </p:nvPr>
        </p:nvSpPr>
        <p:spPr>
          <a:xfrm>
            <a:off x="6564630" y="6078220"/>
            <a:ext cx="2514600" cy="523220"/>
          </a:xfrm>
          <a:prstGeom prst="rect">
            <a:avLst/>
          </a:prstGeom>
          <a:noFill/>
        </p:spPr>
        <p:txBody>
          <a:bodyPr wrap="square" rtlCol="0">
            <a:spAutoFit/>
          </a:bodyPr>
          <a:lstStyle/>
          <a:p>
            <a:r>
              <a:rPr lang="en-US" sz="2800" dirty="0" smtClean="0">
                <a:solidFill>
                  <a:schemeClr val="accent5">
                    <a:lumMod val="60000"/>
                    <a:lumOff val="40000"/>
                  </a:schemeClr>
                </a:solidFill>
              </a:rPr>
              <a:t>CPI =</a:t>
            </a:r>
          </a:p>
        </p:txBody>
      </p:sp>
      <p:sp>
        <p:nvSpPr>
          <p:cNvPr id="132" name="TextBox 131"/>
          <p:cNvSpPr txBox="1"/>
          <p:nvPr/>
        </p:nvSpPr>
        <p:spPr>
          <a:xfrm>
            <a:off x="97228" y="4946211"/>
            <a:ext cx="9046772" cy="461665"/>
          </a:xfrm>
          <a:prstGeom prst="rect">
            <a:avLst/>
          </a:prstGeom>
          <a:noFill/>
        </p:spPr>
        <p:txBody>
          <a:bodyPr wrap="none" rtlCol="0">
            <a:spAutoFit/>
          </a:bodyPr>
          <a:lstStyle/>
          <a:p>
            <a:r>
              <a:rPr lang="en-US" sz="2400" dirty="0" smtClean="0"/>
              <a:t>What if drilling takes twice as long, but gluing and paint take ½ as long?</a:t>
            </a:r>
            <a:endParaRPr lang="en-US" sz="2400" dirty="0"/>
          </a:p>
        </p:txBody>
      </p:sp>
      <p:sp>
        <p:nvSpPr>
          <p:cNvPr id="135" name="TextBox 134"/>
          <p:cNvSpPr txBox="1"/>
          <p:nvPr/>
        </p:nvSpPr>
        <p:spPr>
          <a:xfrm>
            <a:off x="7620000" y="3124200"/>
            <a:ext cx="1526636" cy="369332"/>
          </a:xfrm>
          <a:prstGeom prst="rect">
            <a:avLst/>
          </a:prstGeom>
          <a:noFill/>
        </p:spPr>
        <p:txBody>
          <a:bodyPr wrap="none" rtlCol="0">
            <a:spAutoFit/>
          </a:bodyPr>
          <a:lstStyle/>
          <a:p>
            <a:r>
              <a:rPr lang="en-US" dirty="0" smtClean="0"/>
              <a:t>Done: 8 cycles</a:t>
            </a:r>
            <a:endParaRPr lang="en-US" dirty="0"/>
          </a:p>
        </p:txBody>
      </p:sp>
    </p:spTree>
    <p:extLst>
      <p:ext uri="{BB962C8B-B14F-4D97-AF65-F5344CB8AC3E}">
        <p14:creationId xmlns:p14="http://schemas.microsoft.com/office/powerpoint/2010/main" val="166727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6" grpId="0"/>
      <p:bldP spid="129" grpId="0"/>
      <p:bldP spid="131" grpId="0"/>
      <p:bldP spid="1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Lessons</a:t>
            </a:r>
            <a:endParaRPr lang="en-US" dirty="0"/>
          </a:p>
        </p:txBody>
      </p:sp>
      <p:sp>
        <p:nvSpPr>
          <p:cNvPr id="3" name="Content Placeholder 2"/>
          <p:cNvSpPr>
            <a:spLocks noGrp="1"/>
          </p:cNvSpPr>
          <p:nvPr>
            <p:ph idx="1"/>
            <p:custDataLst>
              <p:tags r:id="rId2"/>
            </p:custDataLst>
          </p:nvPr>
        </p:nvSpPr>
        <p:spPr/>
        <p:txBody>
          <a:bodyPr/>
          <a:lstStyle/>
          <a:p>
            <a:pPr>
              <a:lnSpc>
                <a:spcPct val="94000"/>
              </a:lnSpc>
            </a:pPr>
            <a:r>
              <a:rPr lang="en-US" dirty="0" smtClean="0"/>
              <a:t>Principle:</a:t>
            </a:r>
          </a:p>
          <a:p>
            <a:pPr>
              <a:lnSpc>
                <a:spcPct val="94000"/>
              </a:lnSpc>
            </a:pPr>
            <a:r>
              <a:rPr lang="en-US" dirty="0" smtClean="0"/>
              <a:t>	Throughput increased by parallel execution</a:t>
            </a:r>
          </a:p>
          <a:p>
            <a:pPr>
              <a:lnSpc>
                <a:spcPct val="94000"/>
              </a:lnSpc>
            </a:pPr>
            <a:r>
              <a:rPr lang="en-US" dirty="0"/>
              <a:t>	</a:t>
            </a:r>
            <a:r>
              <a:rPr lang="en-US" dirty="0" smtClean="0"/>
              <a:t>Balanced pipeline very important</a:t>
            </a:r>
          </a:p>
          <a:p>
            <a:pPr>
              <a:lnSpc>
                <a:spcPct val="94000"/>
              </a:lnSpc>
            </a:pPr>
            <a:r>
              <a:rPr lang="en-US" dirty="0"/>
              <a:t>	</a:t>
            </a:r>
            <a:r>
              <a:rPr lang="en-US" dirty="0" smtClean="0"/>
              <a:t>	</a:t>
            </a:r>
            <a:r>
              <a:rPr lang="en-US" sz="2800" dirty="0" smtClean="0"/>
              <a:t>Else slowest stage dominates performance</a:t>
            </a:r>
          </a:p>
          <a:p>
            <a:pPr>
              <a:lnSpc>
                <a:spcPct val="94000"/>
              </a:lnSpc>
            </a:pPr>
            <a:endParaRPr lang="en-US" dirty="0" smtClean="0"/>
          </a:p>
          <a:p>
            <a:pPr>
              <a:lnSpc>
                <a:spcPct val="94000"/>
              </a:lnSpc>
            </a:pPr>
            <a:r>
              <a:rPr lang="en-US" dirty="0" smtClean="0"/>
              <a:t>Pipelining:</a:t>
            </a:r>
          </a:p>
          <a:p>
            <a:pPr lvl="1">
              <a:lnSpc>
                <a:spcPct val="94000"/>
              </a:lnSpc>
            </a:pPr>
            <a:r>
              <a:rPr lang="en-US" dirty="0" smtClean="0"/>
              <a:t>Identify </a:t>
            </a:r>
            <a:r>
              <a:rPr lang="en-US" i="1" dirty="0" smtClean="0">
                <a:solidFill>
                  <a:schemeClr val="accent5">
                    <a:lumMod val="60000"/>
                    <a:lumOff val="40000"/>
                  </a:schemeClr>
                </a:solidFill>
              </a:rPr>
              <a:t>pipeline stages</a:t>
            </a:r>
          </a:p>
          <a:p>
            <a:pPr lvl="1">
              <a:lnSpc>
                <a:spcPct val="94000"/>
              </a:lnSpc>
            </a:pPr>
            <a:r>
              <a:rPr lang="en-US" dirty="0" smtClean="0">
                <a:solidFill>
                  <a:schemeClr val="accent5">
                    <a:lumMod val="60000"/>
                    <a:lumOff val="40000"/>
                  </a:schemeClr>
                </a:solidFill>
              </a:rPr>
              <a:t>Isolate</a:t>
            </a:r>
            <a:r>
              <a:rPr lang="en-US" dirty="0" smtClean="0"/>
              <a:t> stages from each other</a:t>
            </a:r>
          </a:p>
          <a:p>
            <a:pPr lvl="1">
              <a:lnSpc>
                <a:spcPct val="94000"/>
              </a:lnSpc>
            </a:pPr>
            <a:r>
              <a:rPr lang="en-US" dirty="0" smtClean="0"/>
              <a:t>Resolve pipeline </a:t>
            </a:r>
            <a:r>
              <a:rPr lang="en-US" i="1" dirty="0" smtClean="0">
                <a:solidFill>
                  <a:schemeClr val="accent5">
                    <a:lumMod val="60000"/>
                    <a:lumOff val="40000"/>
                  </a:schemeClr>
                </a:solidFill>
              </a:rPr>
              <a:t>hazards</a:t>
            </a:r>
            <a:r>
              <a:rPr lang="en-US" i="1" dirty="0" smtClean="0">
                <a:solidFill>
                  <a:schemeClr val="accent1"/>
                </a:solidFill>
              </a:rPr>
              <a:t> </a:t>
            </a:r>
            <a:r>
              <a:rPr lang="en-US" dirty="0" smtClean="0"/>
              <a:t>(next lecture)</a:t>
            </a:r>
            <a:endParaRPr lang="en-US" dirty="0"/>
          </a:p>
        </p:txBody>
      </p:sp>
    </p:spTree>
    <p:extLst>
      <p:ext uri="{BB962C8B-B14F-4D97-AF65-F5344CB8AC3E}">
        <p14:creationId xmlns:p14="http://schemas.microsoft.com/office/powerpoint/2010/main" val="41627903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itle 4"/>
          <p:cNvSpPr txBox="1">
            <a:spLocks/>
          </p:cNvSpPr>
          <p:nvPr>
            <p:custDataLst>
              <p:tags r:id="rId1"/>
            </p:custDataLst>
          </p:nvPr>
        </p:nvSpPr>
        <p:spPr>
          <a:xfrm>
            <a:off x="381000" y="2130425"/>
            <a:ext cx="82296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accent5">
                    <a:lumMod val="60000"/>
                    <a:lumOff val="40000"/>
                  </a:schemeClr>
                </a:solidFill>
                <a:effectLst/>
                <a:uLnTx/>
                <a:uFillTx/>
                <a:latin typeface="Calibri" pitchFamily="34" charset="0"/>
                <a:ea typeface="+mj-ea"/>
                <a:cs typeface="Arial" pitchFamily="34" charset="0"/>
              </a:rPr>
              <a:t>Single Cycle </a:t>
            </a:r>
            <a:r>
              <a:rPr kumimoji="0" lang="en-US" sz="4400" b="0" i="0" u="none" strike="noStrike" kern="1200" cap="none" spc="0" normalizeH="0" baseline="0" noProof="0" dirty="0" err="1" smtClean="0">
                <a:ln>
                  <a:noFill/>
                </a:ln>
                <a:solidFill>
                  <a:schemeClr val="accent5">
                    <a:lumMod val="60000"/>
                    <a:lumOff val="40000"/>
                  </a:schemeClr>
                </a:solidFill>
                <a:effectLst/>
                <a:uLnTx/>
                <a:uFillTx/>
                <a:latin typeface="Calibri" pitchFamily="34" charset="0"/>
                <a:ea typeface="+mj-ea"/>
                <a:cs typeface="Arial" pitchFamily="34" charset="0"/>
              </a:rPr>
              <a:t>vs</a:t>
            </a:r>
            <a:r>
              <a:rPr kumimoji="0" lang="en-US" sz="4400" b="0" i="0" u="none" strike="noStrike" kern="1200" cap="none" spc="0" normalizeH="0" baseline="0" noProof="0" dirty="0" smtClean="0">
                <a:ln>
                  <a:noFill/>
                </a:ln>
                <a:solidFill>
                  <a:schemeClr val="accent5">
                    <a:lumMod val="60000"/>
                    <a:lumOff val="40000"/>
                  </a:schemeClr>
                </a:solidFill>
                <a:effectLst/>
                <a:uLnTx/>
                <a:uFillTx/>
                <a:latin typeface="Calibri" pitchFamily="34" charset="0"/>
                <a:ea typeface="+mj-ea"/>
                <a:cs typeface="Arial" pitchFamily="34" charset="0"/>
              </a:rPr>
              <a:t> Pipelined Processor</a:t>
            </a:r>
            <a:endParaRPr kumimoji="0" lang="en-US" sz="4400" b="0" i="0" u="none" strike="noStrike" kern="1200" cap="none" spc="0" normalizeH="0" baseline="0" noProof="0" dirty="0">
              <a:ln>
                <a:noFill/>
              </a:ln>
              <a:solidFill>
                <a:schemeClr val="accent5">
                  <a:lumMod val="60000"/>
                  <a:lumOff val="40000"/>
                </a:schemeClr>
              </a:solidFill>
              <a:effectLst/>
              <a:uLnTx/>
              <a:uFillTx/>
              <a:latin typeface="Calibri" pitchFamily="34" charset="0"/>
              <a:ea typeface="+mj-ea"/>
              <a:cs typeface="Arial" pitchFamily="34" charset="0"/>
            </a:endParaRPr>
          </a:p>
        </p:txBody>
      </p:sp>
    </p:spTree>
    <p:extLst>
      <p:ext uri="{BB962C8B-B14F-4D97-AF65-F5344CB8AC3E}">
        <p14:creationId xmlns:p14="http://schemas.microsoft.com/office/powerpoint/2010/main" val="41100739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Single Cycle </a:t>
            </a:r>
            <a:r>
              <a:rPr lang="en-US" sz="4000" dirty="0" smtClean="0">
                <a:sym typeface="Wingdings"/>
              </a:rPr>
              <a:t> Pipelining</a:t>
            </a:r>
            <a:endParaRPr lang="en-US" sz="4000" dirty="0"/>
          </a:p>
        </p:txBody>
      </p:sp>
      <p:sp>
        <p:nvSpPr>
          <p:cNvPr id="4" name="Slide Number Placeholder 3"/>
          <p:cNvSpPr>
            <a:spLocks noGrp="1"/>
          </p:cNvSpPr>
          <p:nvPr>
            <p:ph type="sldNum" sz="quarter" idx="12"/>
          </p:nvPr>
        </p:nvSpPr>
        <p:spPr/>
        <p:txBody>
          <a:bodyPr/>
          <a:lstStyle/>
          <a:p>
            <a:fld id="{DAD0A56F-BD0F-4BDF-9912-D1E89E9626C0}" type="slidenum">
              <a:rPr lang="en-US" smtClean="0"/>
              <a:t>23</a:t>
            </a:fld>
            <a:endParaRPr lang="en-US"/>
          </a:p>
        </p:txBody>
      </p:sp>
      <p:sp>
        <p:nvSpPr>
          <p:cNvPr id="5" name="Rectangle 4"/>
          <p:cNvSpPr>
            <a:spLocks noChangeArrowheads="1"/>
          </p:cNvSpPr>
          <p:nvPr/>
        </p:nvSpPr>
        <p:spPr bwMode="auto">
          <a:xfrm>
            <a:off x="1219200" y="1828800"/>
            <a:ext cx="3657600" cy="304800"/>
          </a:xfrm>
          <a:prstGeom prst="rect">
            <a:avLst/>
          </a:prstGeom>
          <a:solidFill>
            <a:schemeClr val="accent3">
              <a:lumMod val="75000"/>
            </a:schemeClr>
          </a:solidFill>
          <a:ln w="38100">
            <a:solidFill>
              <a:schemeClr val="bg1"/>
            </a:solidFill>
            <a:miter lim="800000"/>
            <a:headEnd/>
            <a:tailEnd/>
          </a:ln>
        </p:spPr>
        <p:txBody>
          <a:bodyPr wrap="none" anchor="ctr">
            <a:prstTxWarp prst="textNoShape">
              <a:avLst/>
            </a:prstTxWarp>
          </a:bodyPr>
          <a:lstStyle/>
          <a:p>
            <a:r>
              <a:rPr lang="en-US" dirty="0">
                <a:solidFill>
                  <a:schemeClr val="bg1"/>
                </a:solidFill>
                <a:effectLst/>
                <a:latin typeface="Arial" pitchFamily="-65" charset="0"/>
              </a:rPr>
              <a:t>insn0.fetch, </a:t>
            </a:r>
            <a:r>
              <a:rPr lang="en-US" dirty="0" err="1">
                <a:solidFill>
                  <a:schemeClr val="bg1"/>
                </a:solidFill>
                <a:effectLst/>
                <a:latin typeface="Arial" pitchFamily="-65" charset="0"/>
              </a:rPr>
              <a:t>dec</a:t>
            </a:r>
            <a:r>
              <a:rPr lang="en-US" dirty="0">
                <a:solidFill>
                  <a:schemeClr val="bg1"/>
                </a:solidFill>
                <a:effectLst/>
                <a:latin typeface="Arial" pitchFamily="-65" charset="0"/>
              </a:rPr>
              <a:t>, exec</a:t>
            </a:r>
          </a:p>
        </p:txBody>
      </p:sp>
      <p:sp>
        <p:nvSpPr>
          <p:cNvPr id="6" name="Text Box 5"/>
          <p:cNvSpPr txBox="1">
            <a:spLocks noChangeArrowheads="1"/>
          </p:cNvSpPr>
          <p:nvPr/>
        </p:nvSpPr>
        <p:spPr bwMode="auto">
          <a:xfrm>
            <a:off x="228600" y="1371600"/>
            <a:ext cx="1666875" cy="396875"/>
          </a:xfrm>
          <a:prstGeom prst="rect">
            <a:avLst/>
          </a:prstGeom>
          <a:noFill/>
          <a:ln w="12700">
            <a:noFill/>
            <a:miter lim="800000"/>
            <a:headEnd/>
            <a:tailEnd/>
          </a:ln>
        </p:spPr>
        <p:txBody>
          <a:bodyPr wrap="none">
            <a:prstTxWarp prst="textNoShape">
              <a:avLst/>
            </a:prstTxWarp>
            <a:spAutoFit/>
          </a:bodyPr>
          <a:lstStyle/>
          <a:p>
            <a:pPr algn="l"/>
            <a:r>
              <a:rPr lang="en-US" sz="2000" b="1" dirty="0">
                <a:solidFill>
                  <a:schemeClr val="accent1"/>
                </a:solidFill>
                <a:effectLst/>
                <a:latin typeface="Arial" pitchFamily="-65" charset="0"/>
              </a:rPr>
              <a:t>Single-cycle</a:t>
            </a:r>
          </a:p>
        </p:txBody>
      </p:sp>
      <p:sp>
        <p:nvSpPr>
          <p:cNvPr id="8" name="Rectangle 7"/>
          <p:cNvSpPr>
            <a:spLocks noChangeArrowheads="1"/>
          </p:cNvSpPr>
          <p:nvPr/>
        </p:nvSpPr>
        <p:spPr bwMode="auto">
          <a:xfrm>
            <a:off x="4876800" y="2133600"/>
            <a:ext cx="3657600" cy="304800"/>
          </a:xfrm>
          <a:prstGeom prst="rect">
            <a:avLst/>
          </a:prstGeom>
          <a:solidFill>
            <a:schemeClr val="accent3">
              <a:lumMod val="75000"/>
            </a:schemeClr>
          </a:solidFill>
          <a:ln w="38100">
            <a:solidFill>
              <a:schemeClr val="bg1"/>
            </a:solidFill>
            <a:miter lim="800000"/>
            <a:headEnd/>
            <a:tailEnd/>
          </a:ln>
        </p:spPr>
        <p:txBody>
          <a:bodyPr wrap="none" anchor="ctr">
            <a:prstTxWarp prst="textNoShape">
              <a:avLst/>
            </a:prstTxWarp>
          </a:bodyPr>
          <a:lstStyle/>
          <a:p>
            <a:r>
              <a:rPr lang="en-US">
                <a:solidFill>
                  <a:schemeClr val="bg1"/>
                </a:solidFill>
                <a:effectLst/>
                <a:latin typeface="Arial" pitchFamily="-65" charset="0"/>
              </a:rPr>
              <a:t>insn1.fetch, dec, exec</a:t>
            </a:r>
          </a:p>
        </p:txBody>
      </p:sp>
      <p:sp>
        <p:nvSpPr>
          <p:cNvPr id="15" name="Text Box 15"/>
          <p:cNvSpPr txBox="1">
            <a:spLocks noChangeArrowheads="1"/>
          </p:cNvSpPr>
          <p:nvPr/>
        </p:nvSpPr>
        <p:spPr bwMode="auto">
          <a:xfrm>
            <a:off x="228600" y="3790890"/>
            <a:ext cx="1181734" cy="400110"/>
          </a:xfrm>
          <a:prstGeom prst="rect">
            <a:avLst/>
          </a:prstGeom>
          <a:noFill/>
          <a:ln w="12700">
            <a:noFill/>
            <a:miter lim="800000"/>
            <a:headEnd/>
            <a:tailEnd/>
          </a:ln>
        </p:spPr>
        <p:txBody>
          <a:bodyPr wrap="none">
            <a:prstTxWarp prst="textNoShape">
              <a:avLst/>
            </a:prstTxWarp>
            <a:spAutoFit/>
          </a:bodyPr>
          <a:lstStyle/>
          <a:p>
            <a:r>
              <a:rPr lang="en-US" sz="2000" b="1" dirty="0">
                <a:solidFill>
                  <a:schemeClr val="accent1"/>
                </a:solidFill>
              </a:rPr>
              <a:t>Pipelined</a:t>
            </a:r>
          </a:p>
        </p:txBody>
      </p:sp>
      <p:sp>
        <p:nvSpPr>
          <p:cNvPr id="16" name="Rectangle 18"/>
          <p:cNvSpPr>
            <a:spLocks noChangeArrowheads="1"/>
          </p:cNvSpPr>
          <p:nvPr/>
        </p:nvSpPr>
        <p:spPr bwMode="auto">
          <a:xfrm>
            <a:off x="2438400" y="4191000"/>
            <a:ext cx="1219200" cy="304800"/>
          </a:xfrm>
          <a:prstGeom prst="rect">
            <a:avLst/>
          </a:prstGeom>
          <a:solidFill>
            <a:schemeClr val="accent3">
              <a:lumMod val="75000"/>
            </a:schemeClr>
          </a:solidFill>
          <a:ln w="38100">
            <a:solidFill>
              <a:schemeClr val="bg1"/>
            </a:solidFill>
            <a:miter lim="800000"/>
            <a:headEnd/>
            <a:tailEnd/>
          </a:ln>
        </p:spPr>
        <p:txBody>
          <a:bodyPr wrap="none" anchor="ctr">
            <a:prstTxWarp prst="textNoShape">
              <a:avLst/>
            </a:prstTxWarp>
          </a:bodyPr>
          <a:lstStyle/>
          <a:p>
            <a:pPr algn="ctr"/>
            <a:r>
              <a:rPr lang="en-US" b="0">
                <a:solidFill>
                  <a:schemeClr val="bg1"/>
                </a:solidFill>
              </a:rPr>
              <a:t>insn0.dec</a:t>
            </a:r>
          </a:p>
        </p:txBody>
      </p:sp>
      <p:sp>
        <p:nvSpPr>
          <p:cNvPr id="17" name="Rectangle 19"/>
          <p:cNvSpPr>
            <a:spLocks noChangeArrowheads="1"/>
          </p:cNvSpPr>
          <p:nvPr/>
        </p:nvSpPr>
        <p:spPr bwMode="auto">
          <a:xfrm>
            <a:off x="1219200" y="4191000"/>
            <a:ext cx="1219200" cy="304800"/>
          </a:xfrm>
          <a:prstGeom prst="rect">
            <a:avLst/>
          </a:prstGeom>
          <a:solidFill>
            <a:schemeClr val="accent3">
              <a:lumMod val="75000"/>
            </a:schemeClr>
          </a:solidFill>
          <a:ln w="38100">
            <a:solidFill>
              <a:schemeClr val="bg1"/>
            </a:solidFill>
            <a:miter lim="800000"/>
            <a:headEnd/>
            <a:tailEnd/>
          </a:ln>
        </p:spPr>
        <p:txBody>
          <a:bodyPr wrap="none" anchor="ctr">
            <a:prstTxWarp prst="textNoShape">
              <a:avLst/>
            </a:prstTxWarp>
          </a:bodyPr>
          <a:lstStyle/>
          <a:p>
            <a:pPr algn="ctr"/>
            <a:r>
              <a:rPr lang="en-US" b="0">
                <a:solidFill>
                  <a:schemeClr val="bg1"/>
                </a:solidFill>
              </a:rPr>
              <a:t>insn0.fetch</a:t>
            </a:r>
          </a:p>
        </p:txBody>
      </p:sp>
      <p:sp>
        <p:nvSpPr>
          <p:cNvPr id="18" name="Rectangle 20"/>
          <p:cNvSpPr>
            <a:spLocks noChangeArrowheads="1"/>
          </p:cNvSpPr>
          <p:nvPr/>
        </p:nvSpPr>
        <p:spPr bwMode="auto">
          <a:xfrm>
            <a:off x="3657600" y="4495800"/>
            <a:ext cx="1219200" cy="304800"/>
          </a:xfrm>
          <a:prstGeom prst="rect">
            <a:avLst/>
          </a:prstGeom>
          <a:solidFill>
            <a:schemeClr val="accent3">
              <a:lumMod val="75000"/>
            </a:schemeClr>
          </a:solidFill>
          <a:ln w="38100">
            <a:solidFill>
              <a:schemeClr val="bg1"/>
            </a:solidFill>
            <a:miter lim="800000"/>
            <a:headEnd/>
            <a:tailEnd/>
          </a:ln>
        </p:spPr>
        <p:txBody>
          <a:bodyPr wrap="none" anchor="ctr">
            <a:prstTxWarp prst="textNoShape">
              <a:avLst/>
            </a:prstTxWarp>
          </a:bodyPr>
          <a:lstStyle/>
          <a:p>
            <a:pPr algn="ctr"/>
            <a:r>
              <a:rPr lang="en-US" b="0">
                <a:solidFill>
                  <a:schemeClr val="bg1"/>
                </a:solidFill>
              </a:rPr>
              <a:t>insn1.dec</a:t>
            </a:r>
          </a:p>
        </p:txBody>
      </p:sp>
      <p:sp>
        <p:nvSpPr>
          <p:cNvPr id="19" name="Rectangle 21"/>
          <p:cNvSpPr>
            <a:spLocks noChangeArrowheads="1"/>
          </p:cNvSpPr>
          <p:nvPr/>
        </p:nvSpPr>
        <p:spPr bwMode="auto">
          <a:xfrm>
            <a:off x="2438400" y="4495800"/>
            <a:ext cx="1219200" cy="304800"/>
          </a:xfrm>
          <a:prstGeom prst="rect">
            <a:avLst/>
          </a:prstGeom>
          <a:solidFill>
            <a:schemeClr val="accent3">
              <a:lumMod val="75000"/>
            </a:schemeClr>
          </a:solidFill>
          <a:ln w="38100">
            <a:solidFill>
              <a:schemeClr val="bg1"/>
            </a:solidFill>
            <a:miter lim="800000"/>
            <a:headEnd/>
            <a:tailEnd/>
          </a:ln>
        </p:spPr>
        <p:txBody>
          <a:bodyPr wrap="none" anchor="ctr">
            <a:prstTxWarp prst="textNoShape">
              <a:avLst/>
            </a:prstTxWarp>
          </a:bodyPr>
          <a:lstStyle/>
          <a:p>
            <a:pPr algn="ctr"/>
            <a:r>
              <a:rPr lang="en-US" b="0">
                <a:solidFill>
                  <a:schemeClr val="bg1"/>
                </a:solidFill>
              </a:rPr>
              <a:t>insn1.fetch</a:t>
            </a:r>
          </a:p>
        </p:txBody>
      </p:sp>
      <p:sp>
        <p:nvSpPr>
          <p:cNvPr id="20" name="Rectangle 22"/>
          <p:cNvSpPr>
            <a:spLocks noChangeArrowheads="1"/>
          </p:cNvSpPr>
          <p:nvPr/>
        </p:nvSpPr>
        <p:spPr bwMode="auto">
          <a:xfrm>
            <a:off x="3657600" y="4191000"/>
            <a:ext cx="1219200" cy="304800"/>
          </a:xfrm>
          <a:prstGeom prst="rect">
            <a:avLst/>
          </a:prstGeom>
          <a:solidFill>
            <a:schemeClr val="accent3">
              <a:lumMod val="75000"/>
            </a:schemeClr>
          </a:solidFill>
          <a:ln w="38100">
            <a:solidFill>
              <a:schemeClr val="bg1"/>
            </a:solidFill>
            <a:miter lim="800000"/>
            <a:headEnd/>
            <a:tailEnd/>
          </a:ln>
        </p:spPr>
        <p:txBody>
          <a:bodyPr wrap="none" anchor="ctr">
            <a:prstTxWarp prst="textNoShape">
              <a:avLst/>
            </a:prstTxWarp>
          </a:bodyPr>
          <a:lstStyle/>
          <a:p>
            <a:pPr algn="ctr"/>
            <a:r>
              <a:rPr lang="en-US" b="0">
                <a:solidFill>
                  <a:schemeClr val="bg1"/>
                </a:solidFill>
              </a:rPr>
              <a:t>insn0.exec</a:t>
            </a:r>
          </a:p>
        </p:txBody>
      </p:sp>
      <p:sp>
        <p:nvSpPr>
          <p:cNvPr id="21" name="Rectangle 23"/>
          <p:cNvSpPr>
            <a:spLocks noChangeArrowheads="1"/>
          </p:cNvSpPr>
          <p:nvPr/>
        </p:nvSpPr>
        <p:spPr bwMode="auto">
          <a:xfrm>
            <a:off x="4876800" y="4495800"/>
            <a:ext cx="1219200" cy="304800"/>
          </a:xfrm>
          <a:prstGeom prst="rect">
            <a:avLst/>
          </a:prstGeom>
          <a:solidFill>
            <a:schemeClr val="accent3">
              <a:lumMod val="75000"/>
            </a:schemeClr>
          </a:solidFill>
          <a:ln w="38100">
            <a:solidFill>
              <a:schemeClr val="bg1"/>
            </a:solidFill>
            <a:miter lim="800000"/>
            <a:headEnd/>
            <a:tailEnd/>
          </a:ln>
        </p:spPr>
        <p:txBody>
          <a:bodyPr wrap="none" anchor="ctr">
            <a:prstTxWarp prst="textNoShape">
              <a:avLst/>
            </a:prstTxWarp>
          </a:bodyPr>
          <a:lstStyle/>
          <a:p>
            <a:pPr algn="ctr"/>
            <a:r>
              <a:rPr lang="en-US" b="0">
                <a:solidFill>
                  <a:schemeClr val="bg1"/>
                </a:solidFill>
              </a:rPr>
              <a:t>insn1.exec</a:t>
            </a:r>
          </a:p>
        </p:txBody>
      </p:sp>
    </p:spTree>
    <p:extLst>
      <p:ext uri="{BB962C8B-B14F-4D97-AF65-F5344CB8AC3E}">
        <p14:creationId xmlns:p14="http://schemas.microsoft.com/office/powerpoint/2010/main" val="18298333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228600" y="990600"/>
            <a:ext cx="8686800" cy="5486400"/>
          </a:xfrm>
        </p:spPr>
        <p:txBody>
          <a:bodyPr/>
          <a:lstStyle/>
          <a:p>
            <a:r>
              <a:rPr lang="en-US" dirty="0" smtClean="0">
                <a:solidFill>
                  <a:schemeClr val="accent1"/>
                </a:solidFill>
              </a:rPr>
              <a:t>5-stage Pipeline</a:t>
            </a:r>
          </a:p>
          <a:p>
            <a:pPr marL="514350" indent="-514350">
              <a:buFont typeface="Arial" charset="0"/>
              <a:buChar char="•"/>
            </a:pPr>
            <a:r>
              <a:rPr lang="en-US" dirty="0" smtClean="0">
                <a:solidFill>
                  <a:schemeClr val="bg1"/>
                </a:solidFill>
              </a:rPr>
              <a:t>Implementation</a:t>
            </a:r>
          </a:p>
          <a:p>
            <a:pPr marL="514350" indent="-514350">
              <a:buFont typeface="Arial" charset="0"/>
              <a:buChar char="•"/>
            </a:pPr>
            <a:r>
              <a:rPr lang="en-US" dirty="0" smtClean="0">
                <a:solidFill>
                  <a:schemeClr val="bg1"/>
                </a:solidFill>
              </a:rPr>
              <a:t>Working Example</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DAD0A56F-BD0F-4BDF-9912-D1E89E9626C0}" type="slidenum">
              <a:rPr lang="en-US" smtClean="0"/>
              <a:t>24</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091" y="3458891"/>
            <a:ext cx="2941909" cy="2941909"/>
          </a:xfrm>
          <a:prstGeom prst="rect">
            <a:avLst/>
          </a:prstGeom>
        </p:spPr>
      </p:pic>
      <p:sp>
        <p:nvSpPr>
          <p:cNvPr id="6" name="Rectangle 5"/>
          <p:cNvSpPr/>
          <p:nvPr/>
        </p:nvSpPr>
        <p:spPr>
          <a:xfrm>
            <a:off x="3913171" y="3663165"/>
            <a:ext cx="3352800" cy="2062103"/>
          </a:xfrm>
          <a:prstGeom prst="rect">
            <a:avLst/>
          </a:prstGeom>
        </p:spPr>
        <p:txBody>
          <a:bodyPr wrap="square">
            <a:spAutoFit/>
          </a:bodyPr>
          <a:lstStyle/>
          <a:p>
            <a:r>
              <a:rPr lang="en-US" sz="3200" dirty="0" smtClean="0">
                <a:solidFill>
                  <a:schemeClr val="accent1"/>
                </a:solidFill>
              </a:rPr>
              <a:t>Hazards</a:t>
            </a:r>
          </a:p>
          <a:p>
            <a:pPr marL="457200" indent="-457200">
              <a:buFont typeface="Arial" charset="0"/>
              <a:buChar char="•"/>
            </a:pPr>
            <a:r>
              <a:rPr lang="en-US" sz="3200" dirty="0" smtClean="0"/>
              <a:t>Structural</a:t>
            </a:r>
          </a:p>
          <a:p>
            <a:pPr marL="457200" indent="-457200">
              <a:buFont typeface="Arial" charset="0"/>
              <a:buChar char="•"/>
            </a:pPr>
            <a:r>
              <a:rPr lang="en-US" sz="3200" dirty="0" smtClean="0"/>
              <a:t>Data Hazards</a:t>
            </a:r>
          </a:p>
          <a:p>
            <a:pPr marL="457200" indent="-457200">
              <a:buFont typeface="Arial" charset="0"/>
              <a:buChar char="•"/>
            </a:pPr>
            <a:r>
              <a:rPr lang="en-US" sz="3200" dirty="0" smtClean="0"/>
              <a:t>Control Hazards</a:t>
            </a:r>
            <a:endParaRPr lang="en-US" sz="3200" dirty="0"/>
          </a:p>
        </p:txBody>
      </p:sp>
      <p:grpSp>
        <p:nvGrpSpPr>
          <p:cNvPr id="13" name="Group 12"/>
          <p:cNvGrpSpPr/>
          <p:nvPr/>
        </p:nvGrpSpPr>
        <p:grpSpPr>
          <a:xfrm>
            <a:off x="6741612" y="1109185"/>
            <a:ext cx="2209800" cy="1742545"/>
            <a:chOff x="5894294" y="824752"/>
            <a:chExt cx="2819400" cy="2223247"/>
          </a:xfrm>
        </p:grpSpPr>
        <p:sp>
          <p:nvSpPr>
            <p:cNvPr id="8" name="Rectangle 7"/>
            <p:cNvSpPr/>
            <p:nvPr/>
          </p:nvSpPr>
          <p:spPr>
            <a:xfrm>
              <a:off x="5894294" y="824752"/>
              <a:ext cx="2819400" cy="2223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5926544" y="865050"/>
              <a:ext cx="2760256" cy="2142649"/>
            </a:xfrm>
            <a:prstGeom prst="rect">
              <a:avLst/>
            </a:prstGeom>
          </p:spPr>
        </p:pic>
      </p:grpSp>
      <p:grpSp>
        <p:nvGrpSpPr>
          <p:cNvPr id="14" name="Group 13"/>
          <p:cNvGrpSpPr/>
          <p:nvPr/>
        </p:nvGrpSpPr>
        <p:grpSpPr>
          <a:xfrm>
            <a:off x="4343400" y="1121869"/>
            <a:ext cx="2209800" cy="1771634"/>
            <a:chOff x="5591396" y="3491117"/>
            <a:chExt cx="2819400" cy="2260361"/>
          </a:xfrm>
        </p:grpSpPr>
        <p:sp>
          <p:nvSpPr>
            <p:cNvPr id="12" name="Rectangle 11"/>
            <p:cNvSpPr/>
            <p:nvPr/>
          </p:nvSpPr>
          <p:spPr>
            <a:xfrm>
              <a:off x="5591396" y="3491117"/>
              <a:ext cx="2819400" cy="2223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5638800" y="3568531"/>
              <a:ext cx="2771996" cy="2182947"/>
            </a:xfrm>
            <a:prstGeom prst="rect">
              <a:avLst/>
            </a:prstGeom>
          </p:spPr>
        </p:pic>
      </p:grpSp>
    </p:spTree>
    <p:extLst>
      <p:ext uri="{BB962C8B-B14F-4D97-AF65-F5344CB8AC3E}">
        <p14:creationId xmlns:p14="http://schemas.microsoft.com/office/powerpoint/2010/main" val="15173198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A Processor</a:t>
            </a:r>
            <a:endParaRPr lang="en-US" dirty="0"/>
          </a:p>
        </p:txBody>
      </p:sp>
      <p:sp>
        <p:nvSpPr>
          <p:cNvPr id="2249762" name="Line 34"/>
          <p:cNvSpPr>
            <a:spLocks noChangeShapeType="1"/>
          </p:cNvSpPr>
          <p:nvPr>
            <p:custDataLst>
              <p:tags r:id="rId2"/>
            </p:custDataLst>
          </p:nvPr>
        </p:nvSpPr>
        <p:spPr bwMode="auto">
          <a:xfrm flipV="1">
            <a:off x="2286000" y="42672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3"/>
            </p:custDataLst>
          </p:nvPr>
        </p:nvSpPr>
        <p:spPr bwMode="auto">
          <a:xfrm>
            <a:off x="3733800" y="2286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4"/>
            </p:custDataLst>
          </p:nvPr>
        </p:nvSpPr>
        <p:spPr bwMode="auto">
          <a:xfrm>
            <a:off x="3733800" y="31242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5"/>
            </p:custDataLst>
          </p:nvPr>
        </p:nvSpPr>
        <p:spPr bwMode="auto">
          <a:xfrm flipV="1">
            <a:off x="8686800" y="121920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6"/>
            </p:custDataLst>
          </p:nvPr>
        </p:nvSpPr>
        <p:spPr bwMode="auto">
          <a:xfrm flipH="1">
            <a:off x="6629400" y="26670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
            </p:custDataLst>
          </p:nvPr>
        </p:nvSpPr>
        <p:spPr bwMode="auto">
          <a:xfrm flipV="1">
            <a:off x="1981200" y="12192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8"/>
            </p:custDataLst>
          </p:nvPr>
        </p:nvSpPr>
        <p:spPr bwMode="auto">
          <a:xfrm flipV="1">
            <a:off x="1981200" y="2971800"/>
            <a:ext cx="228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9"/>
            </p:custDataLst>
          </p:nvPr>
        </p:nvSpPr>
        <p:spPr bwMode="auto">
          <a:xfrm>
            <a:off x="6172200" y="25146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56" name="Line 8"/>
          <p:cNvSpPr>
            <a:spLocks noChangeShapeType="1"/>
          </p:cNvSpPr>
          <p:nvPr>
            <p:custDataLst>
              <p:tags r:id="rId10"/>
            </p:custDataLst>
          </p:nvPr>
        </p:nvSpPr>
        <p:spPr bwMode="auto">
          <a:xfrm>
            <a:off x="761998" y="30480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11"/>
            </p:custDataLst>
          </p:nvPr>
        </p:nvSpPr>
        <p:spPr bwMode="auto">
          <a:xfrm>
            <a:off x="381000" y="3810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12"/>
            </p:custDataLst>
          </p:nvPr>
        </p:nvSpPr>
        <p:spPr bwMode="auto">
          <a:xfrm flipH="1">
            <a:off x="1295400" y="3429000"/>
            <a:ext cx="0" cy="114300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13"/>
            </p:custDataLst>
          </p:nvPr>
        </p:nvSpPr>
        <p:spPr bwMode="auto">
          <a:xfrm>
            <a:off x="761998" y="4114798"/>
            <a:ext cx="2" cy="457201"/>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71" name="Line 49"/>
          <p:cNvSpPr>
            <a:spLocks noChangeShapeType="1"/>
          </p:cNvSpPr>
          <p:nvPr>
            <p:custDataLst>
              <p:tags r:id="rId14"/>
            </p:custDataLst>
          </p:nvPr>
        </p:nvSpPr>
        <p:spPr bwMode="auto">
          <a:xfrm flipH="1">
            <a:off x="1981200" y="121920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3" name="Line 49"/>
          <p:cNvSpPr>
            <a:spLocks noChangeShapeType="1"/>
          </p:cNvSpPr>
          <p:nvPr>
            <p:custDataLst>
              <p:tags r:id="rId15"/>
            </p:custDataLst>
          </p:nvPr>
        </p:nvSpPr>
        <p:spPr bwMode="auto">
          <a:xfrm flipH="1" flipV="1">
            <a:off x="1295400" y="2514600"/>
            <a:ext cx="228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48" name="Line 44"/>
          <p:cNvSpPr>
            <a:spLocks noChangeShapeType="1"/>
          </p:cNvSpPr>
          <p:nvPr>
            <p:custDataLst>
              <p:tags r:id="rId16"/>
            </p:custDataLst>
          </p:nvPr>
        </p:nvSpPr>
        <p:spPr bwMode="auto">
          <a:xfrm>
            <a:off x="5791200" y="3276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7"/>
            </p:custDataLst>
          </p:nvPr>
        </p:nvSpPr>
        <p:spPr bwMode="auto">
          <a:xfrm>
            <a:off x="5257800" y="35814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8"/>
            </p:custDataLst>
          </p:nvPr>
        </p:nvSpPr>
        <p:spPr bwMode="auto">
          <a:xfrm>
            <a:off x="2286000" y="49530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2" name="Text Box 29"/>
          <p:cNvSpPr txBox="1">
            <a:spLocks noChangeArrowheads="1"/>
          </p:cNvSpPr>
          <p:nvPr>
            <p:custDataLst>
              <p:tags r:id="rId19"/>
            </p:custDataLst>
          </p:nvPr>
        </p:nvSpPr>
        <p:spPr bwMode="auto">
          <a:xfrm>
            <a:off x="2343960" y="48006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latin typeface="Calibri"/>
              </a:rPr>
              <a:t>imm</a:t>
            </a:r>
            <a:endParaRPr lang="en-US" sz="1600" dirty="0">
              <a:solidFill>
                <a:srgbClr val="FFFFFF"/>
              </a:solidFill>
              <a:latin typeface="Calibri"/>
            </a:endParaRPr>
          </a:p>
        </p:txBody>
      </p:sp>
      <p:sp>
        <p:nvSpPr>
          <p:cNvPr id="75" name="Rectangle 4"/>
          <p:cNvSpPr>
            <a:spLocks noChangeArrowheads="1"/>
          </p:cNvSpPr>
          <p:nvPr>
            <p:custDataLst>
              <p:tags r:id="rId20"/>
            </p:custDataLst>
          </p:nvPr>
        </p:nvSpPr>
        <p:spPr bwMode="auto">
          <a:xfrm>
            <a:off x="304800" y="1981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78" name="Text Box 5"/>
          <p:cNvSpPr txBox="1">
            <a:spLocks noChangeArrowheads="1"/>
          </p:cNvSpPr>
          <p:nvPr>
            <p:custDataLst>
              <p:tags r:id="rId21"/>
            </p:custDataLst>
          </p:nvPr>
        </p:nvSpPr>
        <p:spPr bwMode="auto">
          <a:xfrm>
            <a:off x="6858000" y="41910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0" name="Line 49"/>
          <p:cNvSpPr>
            <a:spLocks noChangeShapeType="1"/>
          </p:cNvSpPr>
          <p:nvPr>
            <p:custDataLst>
              <p:tags r:id="rId22"/>
            </p:custDataLst>
          </p:nvPr>
        </p:nvSpPr>
        <p:spPr bwMode="auto">
          <a:xfrm flipV="1">
            <a:off x="5029200" y="31242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3"/>
            </p:custDataLst>
          </p:nvPr>
        </p:nvSpPr>
        <p:spPr bwMode="auto">
          <a:xfrm>
            <a:off x="5029200" y="40386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2" name="Text Box 5"/>
          <p:cNvSpPr txBox="1">
            <a:spLocks noChangeArrowheads="1"/>
          </p:cNvSpPr>
          <p:nvPr>
            <p:custDataLst>
              <p:tags r:id="rId24"/>
            </p:custDataLst>
          </p:nvPr>
        </p:nvSpPr>
        <p:spPr bwMode="auto">
          <a:xfrm>
            <a:off x="6705600" y="38100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25"/>
            </p:custDataLst>
          </p:nvPr>
        </p:nvSpPr>
        <p:spPr bwMode="auto">
          <a:xfrm>
            <a:off x="7391400" y="38100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4" name="Line 45"/>
          <p:cNvSpPr>
            <a:spLocks noChangeShapeType="1"/>
          </p:cNvSpPr>
          <p:nvPr>
            <p:custDataLst>
              <p:tags r:id="rId26"/>
            </p:custDataLst>
          </p:nvPr>
        </p:nvSpPr>
        <p:spPr bwMode="auto">
          <a:xfrm flipV="1">
            <a:off x="7239000" y="4572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5" name="Text Box 5"/>
          <p:cNvSpPr txBox="1">
            <a:spLocks noChangeArrowheads="1"/>
          </p:cNvSpPr>
          <p:nvPr>
            <p:custDataLst>
              <p:tags r:id="rId27"/>
            </p:custDataLst>
          </p:nvPr>
        </p:nvSpPr>
        <p:spPr bwMode="auto">
          <a:xfrm>
            <a:off x="6781800" y="34290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86" name="Line 44"/>
          <p:cNvSpPr>
            <a:spLocks noChangeShapeType="1"/>
          </p:cNvSpPr>
          <p:nvPr>
            <p:custDataLst>
              <p:tags r:id="rId28"/>
            </p:custDataLst>
          </p:nvPr>
        </p:nvSpPr>
        <p:spPr bwMode="auto">
          <a:xfrm>
            <a:off x="7239000" y="26670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9"/>
            </p:custDataLst>
          </p:nvPr>
        </p:nvSpPr>
        <p:spPr bwMode="auto">
          <a:xfrm flipH="1">
            <a:off x="8458200" y="2895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30"/>
            </p:custDataLst>
          </p:nvPr>
        </p:nvSpPr>
        <p:spPr bwMode="auto">
          <a:xfrm>
            <a:off x="8077200" y="31242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31"/>
            </p:custDataLst>
          </p:nvPr>
        </p:nvSpPr>
        <p:spPr bwMode="auto">
          <a:xfrm>
            <a:off x="8077200" y="31242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32"/>
            </p:custDataLst>
          </p:nvPr>
        </p:nvSpPr>
        <p:spPr bwMode="auto">
          <a:xfrm flipV="1">
            <a:off x="7924800" y="40386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7" name="Line 49"/>
          <p:cNvSpPr>
            <a:spLocks noChangeShapeType="1"/>
          </p:cNvSpPr>
          <p:nvPr>
            <p:custDataLst>
              <p:tags r:id="rId33"/>
            </p:custDataLst>
          </p:nvPr>
        </p:nvSpPr>
        <p:spPr bwMode="auto">
          <a:xfrm flipV="1">
            <a:off x="2123844" y="4724400"/>
            <a:ext cx="152400" cy="1524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93" name="Text Box 29"/>
          <p:cNvSpPr txBox="1">
            <a:spLocks noChangeArrowheads="1"/>
          </p:cNvSpPr>
          <p:nvPr>
            <p:custDataLst>
              <p:tags r:id="rId34"/>
            </p:custDataLst>
          </p:nvPr>
        </p:nvSpPr>
        <p:spPr bwMode="auto">
          <a:xfrm>
            <a:off x="1676400" y="45720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target</a:t>
            </a:r>
            <a:endParaRPr lang="en-US" sz="1600" dirty="0">
              <a:solidFill>
                <a:srgbClr val="FFFFFF"/>
              </a:solidFill>
              <a:latin typeface="Calibri"/>
            </a:endParaRPr>
          </a:p>
        </p:txBody>
      </p:sp>
      <p:sp>
        <p:nvSpPr>
          <p:cNvPr id="94" name="Line 34"/>
          <p:cNvSpPr>
            <a:spLocks noChangeShapeType="1"/>
          </p:cNvSpPr>
          <p:nvPr>
            <p:custDataLst>
              <p:tags r:id="rId35"/>
            </p:custDataLst>
          </p:nvPr>
        </p:nvSpPr>
        <p:spPr bwMode="auto">
          <a:xfrm flipH="1" flipV="1">
            <a:off x="1742844" y="4876800"/>
            <a:ext cx="3810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97" name="Line 45"/>
          <p:cNvSpPr>
            <a:spLocks noChangeShapeType="1"/>
          </p:cNvSpPr>
          <p:nvPr>
            <p:custDataLst>
              <p:tags r:id="rId36"/>
            </p:custDataLst>
          </p:nvPr>
        </p:nvSpPr>
        <p:spPr bwMode="auto">
          <a:xfrm flipH="1" flipV="1">
            <a:off x="1752600" y="5257800"/>
            <a:ext cx="457200" cy="4572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98" name="Line 49"/>
          <p:cNvSpPr>
            <a:spLocks noChangeShapeType="1"/>
          </p:cNvSpPr>
          <p:nvPr>
            <p:custDataLst>
              <p:tags r:id="rId37"/>
            </p:custDataLst>
          </p:nvPr>
        </p:nvSpPr>
        <p:spPr bwMode="auto">
          <a:xfrm flipV="1">
            <a:off x="4800600" y="4267200"/>
            <a:ext cx="0" cy="14478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04" name="Line 49"/>
          <p:cNvSpPr>
            <a:spLocks noChangeShapeType="1"/>
          </p:cNvSpPr>
          <p:nvPr>
            <p:custDataLst>
              <p:tags r:id="rId38"/>
            </p:custDataLst>
          </p:nvPr>
        </p:nvSpPr>
        <p:spPr bwMode="auto">
          <a:xfrm flipV="1">
            <a:off x="2123844" y="4343400"/>
            <a:ext cx="152400" cy="1524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05" name="Line 34"/>
          <p:cNvSpPr>
            <a:spLocks noChangeShapeType="1"/>
          </p:cNvSpPr>
          <p:nvPr>
            <p:custDataLst>
              <p:tags r:id="rId39"/>
            </p:custDataLst>
          </p:nvPr>
        </p:nvSpPr>
        <p:spPr bwMode="auto">
          <a:xfrm flipH="1" flipV="1">
            <a:off x="1742844" y="4495800"/>
            <a:ext cx="3810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06" name="Text Box 29"/>
          <p:cNvSpPr txBox="1">
            <a:spLocks noChangeArrowheads="1"/>
          </p:cNvSpPr>
          <p:nvPr>
            <p:custDataLst>
              <p:tags r:id="rId40"/>
            </p:custDataLst>
          </p:nvPr>
        </p:nvSpPr>
        <p:spPr bwMode="auto">
          <a:xfrm>
            <a:off x="1676400" y="41910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offset</a:t>
            </a:r>
            <a:endParaRPr lang="en-US" sz="1600" dirty="0">
              <a:solidFill>
                <a:srgbClr val="FFFFFF"/>
              </a:solidFill>
              <a:latin typeface="Calibri"/>
            </a:endParaRPr>
          </a:p>
        </p:txBody>
      </p:sp>
      <p:sp>
        <p:nvSpPr>
          <p:cNvPr id="108" name="Line 44"/>
          <p:cNvSpPr>
            <a:spLocks noChangeShapeType="1"/>
          </p:cNvSpPr>
          <p:nvPr>
            <p:custDataLst>
              <p:tags r:id="rId41"/>
            </p:custDataLst>
          </p:nvPr>
        </p:nvSpPr>
        <p:spPr bwMode="auto">
          <a:xfrm flipH="1">
            <a:off x="4419600" y="37338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96" name="Line 45"/>
          <p:cNvSpPr>
            <a:spLocks noChangeShapeType="1"/>
          </p:cNvSpPr>
          <p:nvPr>
            <p:custDataLst>
              <p:tags r:id="rId42"/>
            </p:custDataLst>
          </p:nvPr>
        </p:nvSpPr>
        <p:spPr bwMode="auto">
          <a:xfrm flipH="1">
            <a:off x="3810000" y="4267200"/>
            <a:ext cx="2286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3" name="Line 45"/>
          <p:cNvSpPr>
            <a:spLocks noChangeShapeType="1"/>
          </p:cNvSpPr>
          <p:nvPr>
            <p:custDataLst>
              <p:tags r:id="rId43"/>
            </p:custDataLst>
          </p:nvPr>
        </p:nvSpPr>
        <p:spPr bwMode="auto">
          <a:xfrm flipH="1">
            <a:off x="3733800" y="3810000"/>
            <a:ext cx="76200" cy="3048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10" name="Line 49"/>
          <p:cNvSpPr>
            <a:spLocks noChangeShapeType="1"/>
          </p:cNvSpPr>
          <p:nvPr>
            <p:custDataLst>
              <p:tags r:id="rId44"/>
            </p:custDataLst>
          </p:nvPr>
        </p:nvSpPr>
        <p:spPr bwMode="auto">
          <a:xfrm flipV="1">
            <a:off x="3810000" y="3810000"/>
            <a:ext cx="228600" cy="0"/>
          </a:xfrm>
          <a:prstGeom prst="line">
            <a:avLst/>
          </a:prstGeom>
          <a:noFill/>
          <a:ln w="25400" cap="sq">
            <a:solidFill>
              <a:schemeClr val="accent2"/>
            </a:solidFill>
            <a:round/>
            <a:headEnd/>
            <a:tailEnd/>
          </a:ln>
          <a:effectLst/>
        </p:spPr>
        <p:txBody>
          <a:bodyPr wrap="square" anchor="ctr" anchorCtr="1">
            <a:noAutofit/>
          </a:bodyPr>
          <a:lstStyle/>
          <a:p>
            <a:endParaRPr lang="en-US" dirty="0"/>
          </a:p>
        </p:txBody>
      </p:sp>
      <p:sp>
        <p:nvSpPr>
          <p:cNvPr id="111" name="Text Box 11"/>
          <p:cNvSpPr txBox="1">
            <a:spLocks noChangeArrowheads="1"/>
          </p:cNvSpPr>
          <p:nvPr>
            <p:custDataLst>
              <p:tags r:id="rId45"/>
            </p:custDataLst>
          </p:nvPr>
        </p:nvSpPr>
        <p:spPr bwMode="auto">
          <a:xfrm>
            <a:off x="4038600" y="4114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12" name="Line 45"/>
          <p:cNvSpPr>
            <a:spLocks noChangeShapeType="1"/>
          </p:cNvSpPr>
          <p:nvPr>
            <p:custDataLst>
              <p:tags r:id="rId46"/>
            </p:custDataLst>
          </p:nvPr>
        </p:nvSpPr>
        <p:spPr bwMode="auto">
          <a:xfrm flipV="1">
            <a:off x="4191000" y="4419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9" name="Line 49"/>
          <p:cNvSpPr>
            <a:spLocks noChangeShapeType="1"/>
          </p:cNvSpPr>
          <p:nvPr>
            <p:custDataLst>
              <p:tags r:id="rId47"/>
            </p:custDataLst>
          </p:nvPr>
        </p:nvSpPr>
        <p:spPr bwMode="auto">
          <a:xfrm>
            <a:off x="2286000" y="4038600"/>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17" name="Oval 24"/>
          <p:cNvSpPr>
            <a:spLocks noChangeArrowheads="1"/>
          </p:cNvSpPr>
          <p:nvPr>
            <p:custDataLst>
              <p:tags r:id="rId48"/>
            </p:custDataLst>
          </p:nvPr>
        </p:nvSpPr>
        <p:spPr bwMode="auto">
          <a:xfrm>
            <a:off x="2590800" y="403860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18" name="Text Box 11"/>
          <p:cNvSpPr txBox="1">
            <a:spLocks noChangeArrowheads="1"/>
          </p:cNvSpPr>
          <p:nvPr>
            <p:custDataLst>
              <p:tags r:id="rId49"/>
            </p:custDataLst>
          </p:nvPr>
        </p:nvSpPr>
        <p:spPr bwMode="auto">
          <a:xfrm>
            <a:off x="4038600" y="36576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20" name="Line 44"/>
          <p:cNvSpPr>
            <a:spLocks noChangeShapeType="1"/>
          </p:cNvSpPr>
          <p:nvPr>
            <p:custDataLst>
              <p:tags r:id="rId50"/>
            </p:custDataLst>
          </p:nvPr>
        </p:nvSpPr>
        <p:spPr bwMode="auto">
          <a:xfrm flipH="1">
            <a:off x="4419600" y="38862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23" name="Line 44"/>
          <p:cNvSpPr>
            <a:spLocks noChangeShapeType="1"/>
          </p:cNvSpPr>
          <p:nvPr>
            <p:custDataLst>
              <p:tags r:id="rId51"/>
            </p:custDataLst>
          </p:nvPr>
        </p:nvSpPr>
        <p:spPr bwMode="auto">
          <a:xfrm flipH="1">
            <a:off x="4419600" y="42672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6" name="Line 44"/>
          <p:cNvSpPr>
            <a:spLocks noChangeShapeType="1"/>
          </p:cNvSpPr>
          <p:nvPr>
            <p:custDataLst>
              <p:tags r:id="rId52"/>
            </p:custDataLst>
          </p:nvPr>
        </p:nvSpPr>
        <p:spPr bwMode="auto">
          <a:xfrm>
            <a:off x="2438400" y="5105400"/>
            <a:ext cx="533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53"/>
            </p:custDataLst>
          </p:nvPr>
        </p:nvSpPr>
        <p:spPr bwMode="auto">
          <a:xfrm flipV="1">
            <a:off x="8382000" y="3276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54"/>
            </p:custDataLst>
          </p:nvPr>
        </p:nvSpPr>
        <p:spPr bwMode="auto">
          <a:xfrm flipV="1">
            <a:off x="6400800" y="3276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55"/>
            </p:custDataLst>
          </p:nvPr>
        </p:nvSpPr>
        <p:spPr bwMode="auto">
          <a:xfrm flipV="1">
            <a:off x="5715000" y="3733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56"/>
            </p:custDataLst>
          </p:nvPr>
        </p:nvSpPr>
        <p:spPr bwMode="auto">
          <a:xfrm flipV="1">
            <a:off x="3200400" y="5257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3" name="Line 45"/>
          <p:cNvSpPr>
            <a:spLocks noChangeShapeType="1"/>
          </p:cNvSpPr>
          <p:nvPr>
            <p:custDataLst>
              <p:tags r:id="rId57"/>
            </p:custDataLst>
          </p:nvPr>
        </p:nvSpPr>
        <p:spPr bwMode="auto">
          <a:xfrm flipV="1">
            <a:off x="1066800" y="5257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58"/>
            </p:custDataLst>
          </p:nvPr>
        </p:nvSpPr>
        <p:spPr>
          <a:xfrm>
            <a:off x="6019800" y="1981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7"/>
          <p:cNvSpPr>
            <a:spLocks noChangeArrowheads="1"/>
          </p:cNvSpPr>
          <p:nvPr>
            <p:custDataLst>
              <p:tags r:id="rId59"/>
            </p:custDataLst>
          </p:nvPr>
        </p:nvSpPr>
        <p:spPr bwMode="auto">
          <a:xfrm>
            <a:off x="457200" y="4572000"/>
            <a:ext cx="1143000" cy="685800"/>
          </a:xfrm>
          <a:prstGeom prst="ellipse">
            <a:avLst/>
          </a:prstGeom>
          <a:no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new </a:t>
            </a:r>
            <a:r>
              <a:rPr lang="en-US" dirty="0" smtClean="0">
                <a:solidFill>
                  <a:srgbClr val="FFFFFF"/>
                </a:solidFill>
                <a:latin typeface="Calibri"/>
              </a:rPr>
              <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4" name="Line 49"/>
          <p:cNvSpPr>
            <a:spLocks noChangeShapeType="1"/>
          </p:cNvSpPr>
          <p:nvPr>
            <p:custDataLst>
              <p:tags r:id="rId60"/>
            </p:custDataLst>
          </p:nvPr>
        </p:nvSpPr>
        <p:spPr bwMode="auto">
          <a:xfrm flipH="1" flipV="1">
            <a:off x="2209800" y="5715000"/>
            <a:ext cx="25908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65" name="Rectangle 19"/>
          <p:cNvSpPr>
            <a:spLocks noChangeArrowheads="1"/>
          </p:cNvSpPr>
          <p:nvPr>
            <p:custDataLst>
              <p:tags r:id="rId61"/>
            </p:custDataLst>
          </p:nvPr>
        </p:nvSpPr>
        <p:spPr bwMode="auto">
          <a:xfrm>
            <a:off x="8305800" y="2514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6" name="Line 49"/>
          <p:cNvSpPr>
            <a:spLocks noChangeShapeType="1"/>
          </p:cNvSpPr>
          <p:nvPr>
            <p:custDataLst>
              <p:tags r:id="rId62"/>
            </p:custDataLst>
          </p:nvPr>
        </p:nvSpPr>
        <p:spPr bwMode="auto">
          <a:xfrm flipH="1" flipV="1">
            <a:off x="1524000" y="25146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7" name="Line 49"/>
          <p:cNvSpPr>
            <a:spLocks noChangeShapeType="1"/>
          </p:cNvSpPr>
          <p:nvPr>
            <p:custDataLst>
              <p:tags r:id="rId63"/>
            </p:custDataLst>
          </p:nvPr>
        </p:nvSpPr>
        <p:spPr bwMode="auto">
          <a:xfrm flipV="1">
            <a:off x="1524000" y="40386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8" name="Rectangle 19"/>
          <p:cNvSpPr>
            <a:spLocks noChangeArrowheads="1"/>
          </p:cNvSpPr>
          <p:nvPr>
            <p:custDataLst>
              <p:tags r:id="rId64"/>
            </p:custDataLst>
          </p:nvPr>
        </p:nvSpPr>
        <p:spPr bwMode="auto">
          <a:xfrm>
            <a:off x="5638800" y="2971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65"/>
            </p:custDataLst>
          </p:nvPr>
        </p:nvSpPr>
        <p:spPr bwMode="auto">
          <a:xfrm>
            <a:off x="6781800" y="3505200"/>
            <a:ext cx="1143000" cy="10668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172" name="Line 48"/>
          <p:cNvSpPr>
            <a:spLocks noChangeShapeType="1"/>
          </p:cNvSpPr>
          <p:nvPr>
            <p:custDataLst>
              <p:tags r:id="rId66"/>
            </p:custDataLst>
          </p:nvPr>
        </p:nvSpPr>
        <p:spPr bwMode="auto">
          <a:xfrm flipH="1">
            <a:off x="2362200" y="32004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74" name="Line 45"/>
          <p:cNvSpPr>
            <a:spLocks noChangeShapeType="1"/>
          </p:cNvSpPr>
          <p:nvPr>
            <p:custDataLst>
              <p:tags r:id="rId67"/>
            </p:custDataLst>
          </p:nvPr>
        </p:nvSpPr>
        <p:spPr bwMode="auto">
          <a:xfrm flipV="1">
            <a:off x="2286000" y="35814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75" name="Rectangle 19"/>
          <p:cNvSpPr>
            <a:spLocks noChangeArrowheads="1"/>
          </p:cNvSpPr>
          <p:nvPr>
            <p:custDataLst>
              <p:tags r:id="rId68"/>
            </p:custDataLst>
          </p:nvPr>
        </p:nvSpPr>
        <p:spPr bwMode="auto">
          <a:xfrm>
            <a:off x="2209800" y="28194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69"/>
            </p:custDataLst>
          </p:nvPr>
        </p:nvSpPr>
        <p:spPr bwMode="auto">
          <a:xfrm>
            <a:off x="2590799" y="2057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78" name="Text Box 29"/>
          <p:cNvSpPr txBox="1">
            <a:spLocks noChangeArrowheads="1"/>
          </p:cNvSpPr>
          <p:nvPr>
            <p:custDataLst>
              <p:tags r:id="rId70"/>
            </p:custDataLst>
          </p:nvPr>
        </p:nvSpPr>
        <p:spPr bwMode="auto">
          <a:xfrm>
            <a:off x="1295400" y="22890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inst</a:t>
            </a:r>
            <a:endParaRPr lang="en-US" sz="1600" dirty="0">
              <a:solidFill>
                <a:srgbClr val="FFFFFF"/>
              </a:solidFill>
              <a:latin typeface="Calibri"/>
            </a:endParaRPr>
          </a:p>
        </p:txBody>
      </p:sp>
      <p:sp>
        <p:nvSpPr>
          <p:cNvPr id="102" name="Line 25"/>
          <p:cNvSpPr>
            <a:spLocks noChangeShapeType="1"/>
          </p:cNvSpPr>
          <p:nvPr>
            <p:custDataLst>
              <p:tags r:id="rId71"/>
            </p:custDataLst>
          </p:nvPr>
        </p:nvSpPr>
        <p:spPr bwMode="auto">
          <a:xfrm flipV="1">
            <a:off x="2743200" y="34290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7" name="Line 25"/>
          <p:cNvSpPr>
            <a:spLocks noChangeShapeType="1"/>
          </p:cNvSpPr>
          <p:nvPr>
            <p:custDataLst>
              <p:tags r:id="rId72"/>
            </p:custDataLst>
          </p:nvPr>
        </p:nvSpPr>
        <p:spPr bwMode="auto">
          <a:xfrm flipV="1">
            <a:off x="3124199" y="34290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19" name="Line 25"/>
          <p:cNvSpPr>
            <a:spLocks noChangeShapeType="1"/>
          </p:cNvSpPr>
          <p:nvPr>
            <p:custDataLst>
              <p:tags r:id="rId73"/>
            </p:custDataLst>
          </p:nvPr>
        </p:nvSpPr>
        <p:spPr bwMode="auto">
          <a:xfrm flipV="1">
            <a:off x="3352799" y="34290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21" name="Line 25"/>
          <p:cNvSpPr>
            <a:spLocks noChangeShapeType="1"/>
          </p:cNvSpPr>
          <p:nvPr>
            <p:custDataLst>
              <p:tags r:id="rId74"/>
            </p:custDataLst>
          </p:nvPr>
        </p:nvSpPr>
        <p:spPr bwMode="auto">
          <a:xfrm flipV="1">
            <a:off x="3581399" y="34290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cxnSp>
        <p:nvCxnSpPr>
          <p:cNvPr id="95" name="Straight Connector 94"/>
          <p:cNvCxnSpPr/>
          <p:nvPr>
            <p:custDataLst>
              <p:tags r:id="rId75"/>
            </p:custDataLst>
          </p:nvPr>
        </p:nvCxnSpPr>
        <p:spPr>
          <a:xfrm>
            <a:off x="1447800" y="34290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99" name="Line 44"/>
          <p:cNvSpPr>
            <a:spLocks noChangeShapeType="1"/>
          </p:cNvSpPr>
          <p:nvPr>
            <p:custDataLst>
              <p:tags r:id="rId76"/>
            </p:custDataLst>
          </p:nvPr>
        </p:nvSpPr>
        <p:spPr bwMode="auto">
          <a:xfrm>
            <a:off x="762000" y="3429000"/>
            <a:ext cx="1447800" cy="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cxnSp>
        <p:nvCxnSpPr>
          <p:cNvPr id="100" name="Straight Connector 99"/>
          <p:cNvCxnSpPr/>
          <p:nvPr>
            <p:custDataLst>
              <p:tags r:id="rId77"/>
            </p:custDataLst>
          </p:nvPr>
        </p:nvCxnSpPr>
        <p:spPr>
          <a:xfrm>
            <a:off x="4724400" y="51054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01" name="Line 49"/>
          <p:cNvSpPr>
            <a:spLocks noChangeShapeType="1"/>
          </p:cNvSpPr>
          <p:nvPr>
            <p:custDataLst>
              <p:tags r:id="rId78"/>
            </p:custDataLst>
          </p:nvPr>
        </p:nvSpPr>
        <p:spPr bwMode="auto">
          <a:xfrm flipV="1">
            <a:off x="3657600" y="5105400"/>
            <a:ext cx="1600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13" name="Text Box 11"/>
          <p:cNvSpPr txBox="1">
            <a:spLocks noChangeArrowheads="1"/>
          </p:cNvSpPr>
          <p:nvPr>
            <p:custDataLst>
              <p:tags r:id="rId79"/>
            </p:custDataLst>
          </p:nvPr>
        </p:nvSpPr>
        <p:spPr bwMode="auto">
          <a:xfrm>
            <a:off x="2971800" y="49530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cxnSp>
        <p:nvCxnSpPr>
          <p:cNvPr id="114" name="Straight Connector 113"/>
          <p:cNvCxnSpPr/>
          <p:nvPr>
            <p:custDataLst>
              <p:tags r:id="rId80"/>
            </p:custDataLst>
          </p:nvPr>
        </p:nvCxnSpPr>
        <p:spPr>
          <a:xfrm rot="5400000">
            <a:off x="4724400" y="31242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custDataLst>
              <p:tags r:id="rId81"/>
            </p:custDataLst>
          </p:nvPr>
        </p:nvCxnSpPr>
        <p:spPr>
          <a:xfrm rot="5400000">
            <a:off x="4724400" y="37338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25" name="Line 49"/>
          <p:cNvSpPr>
            <a:spLocks noChangeShapeType="1"/>
          </p:cNvSpPr>
          <p:nvPr>
            <p:custDataLst>
              <p:tags r:id="rId82"/>
            </p:custDataLst>
          </p:nvPr>
        </p:nvSpPr>
        <p:spPr bwMode="auto">
          <a:xfrm flipV="1">
            <a:off x="4800600" y="2286000"/>
            <a:ext cx="0" cy="1981200"/>
          </a:xfrm>
          <a:prstGeom prst="line">
            <a:avLst/>
          </a:prstGeom>
          <a:noFill/>
          <a:ln w="25400" cap="sq">
            <a:solidFill>
              <a:srgbClr val="66FF33"/>
            </a:solidFill>
            <a:round/>
            <a:headEnd type="oval" w="med" len="med"/>
            <a:tailEnd type="oval" w="med" len="med"/>
          </a:ln>
          <a:effectLst/>
        </p:spPr>
        <p:txBody>
          <a:bodyPr wrap="square" anchor="ctr" anchorCtr="1">
            <a:noAutofit/>
          </a:bodyPr>
          <a:lstStyle/>
          <a:p>
            <a:endParaRPr lang="en-US"/>
          </a:p>
        </p:txBody>
      </p:sp>
      <p:cxnSp>
        <p:nvCxnSpPr>
          <p:cNvPr id="127" name="Straight Connector 126"/>
          <p:cNvCxnSpPr/>
          <p:nvPr>
            <p:custDataLst>
              <p:tags r:id="rId83"/>
            </p:custDataLst>
          </p:nvPr>
        </p:nvCxnSpPr>
        <p:spPr>
          <a:xfrm rot="5400000">
            <a:off x="5181600" y="40386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34" name="Line 49"/>
          <p:cNvSpPr>
            <a:spLocks noChangeShapeType="1"/>
          </p:cNvSpPr>
          <p:nvPr>
            <p:custDataLst>
              <p:tags r:id="rId84"/>
            </p:custDataLst>
          </p:nvPr>
        </p:nvSpPr>
        <p:spPr bwMode="auto">
          <a:xfrm>
            <a:off x="5257800" y="35814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grpSp>
        <p:nvGrpSpPr>
          <p:cNvPr id="2" name="Group 135"/>
          <p:cNvGrpSpPr/>
          <p:nvPr>
            <p:custDataLst>
              <p:tags r:id="rId85"/>
            </p:custDataLst>
          </p:nvPr>
        </p:nvGrpSpPr>
        <p:grpSpPr>
          <a:xfrm>
            <a:off x="914400" y="3276600"/>
            <a:ext cx="304800" cy="304800"/>
            <a:chOff x="990600" y="2971800"/>
            <a:chExt cx="304800" cy="304800"/>
          </a:xfrm>
          <a:solidFill>
            <a:schemeClr val="tx1"/>
          </a:solidFill>
        </p:grpSpPr>
        <p:sp>
          <p:nvSpPr>
            <p:cNvPr id="137" name="Freeform 136"/>
            <p:cNvSpPr/>
            <p:nvPr>
              <p:custDataLst>
                <p:tags r:id="rId90"/>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1"/>
            <p:cNvSpPr txBox="1">
              <a:spLocks noChangeArrowheads="1"/>
            </p:cNvSpPr>
            <p:nvPr>
              <p:custDataLst>
                <p:tags r:id="rId91"/>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grpSp>
        <p:nvGrpSpPr>
          <p:cNvPr id="3" name="Group 138"/>
          <p:cNvGrpSpPr/>
          <p:nvPr>
            <p:custDataLst>
              <p:tags r:id="rId86"/>
            </p:custDataLst>
          </p:nvPr>
        </p:nvGrpSpPr>
        <p:grpSpPr>
          <a:xfrm>
            <a:off x="1676400" y="3276600"/>
            <a:ext cx="304800" cy="304800"/>
            <a:chOff x="990600" y="2971800"/>
            <a:chExt cx="304800" cy="304800"/>
          </a:xfrm>
          <a:solidFill>
            <a:schemeClr val="tx1"/>
          </a:solidFill>
        </p:grpSpPr>
        <p:sp>
          <p:nvSpPr>
            <p:cNvPr id="140" name="Freeform 139"/>
            <p:cNvSpPr/>
            <p:nvPr>
              <p:custDataLst>
                <p:tags r:id="rId88"/>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 Box 11"/>
            <p:cNvSpPr txBox="1">
              <a:spLocks noChangeArrowheads="1"/>
            </p:cNvSpPr>
            <p:nvPr>
              <p:custDataLst>
                <p:tags r:id="rId89"/>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92" name="Line 45"/>
          <p:cNvSpPr>
            <a:spLocks noChangeShapeType="1"/>
          </p:cNvSpPr>
          <p:nvPr>
            <p:custDataLst>
              <p:tags r:id="rId87"/>
            </p:custDataLst>
          </p:nvPr>
        </p:nvSpPr>
        <p:spPr bwMode="auto">
          <a:xfrm flipV="1">
            <a:off x="6553200" y="320040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115" name="TextBox 114"/>
          <p:cNvSpPr txBox="1"/>
          <p:nvPr/>
        </p:nvSpPr>
        <p:spPr>
          <a:xfrm>
            <a:off x="375337" y="695980"/>
            <a:ext cx="4577663" cy="523220"/>
          </a:xfrm>
          <a:prstGeom prst="rect">
            <a:avLst/>
          </a:prstGeom>
          <a:noFill/>
        </p:spPr>
        <p:txBody>
          <a:bodyPr wrap="none" rtlCol="0">
            <a:spAutoFit/>
          </a:bodyPr>
          <a:lstStyle/>
          <a:p>
            <a:r>
              <a:rPr lang="en-US" sz="2800" dirty="0" smtClean="0">
                <a:solidFill>
                  <a:schemeClr val="accent5">
                    <a:lumMod val="60000"/>
                    <a:lumOff val="40000"/>
                  </a:schemeClr>
                </a:solidFill>
              </a:rPr>
              <a:t>Review: Single cycle processor</a:t>
            </a:r>
          </a:p>
        </p:txBody>
      </p:sp>
    </p:spTree>
    <p:extLst>
      <p:ext uri="{BB962C8B-B14F-4D97-AF65-F5344CB8AC3E}">
        <p14:creationId xmlns:p14="http://schemas.microsoft.com/office/powerpoint/2010/main" val="5151938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6"/>
          <p:cNvGrpSpPr/>
          <p:nvPr>
            <p:custDataLst>
              <p:tags r:id="rId1"/>
            </p:custDataLst>
          </p:nvPr>
        </p:nvGrpSpPr>
        <p:grpSpPr>
          <a:xfrm>
            <a:off x="1828800" y="746880"/>
            <a:ext cx="7086600" cy="5334000"/>
            <a:chOff x="1828800" y="457200"/>
            <a:chExt cx="7086600" cy="5334000"/>
          </a:xfrm>
        </p:grpSpPr>
        <p:sp>
          <p:nvSpPr>
            <p:cNvPr id="133" name="Right Triangle 132"/>
            <p:cNvSpPr/>
            <p:nvPr>
              <p:custDataLst>
                <p:tags r:id="rId108"/>
              </p:custDataLst>
            </p:nvPr>
          </p:nvSpPr>
          <p:spPr>
            <a:xfrm rot="10800000">
              <a:off x="7696200" y="914400"/>
              <a:ext cx="609600" cy="685800"/>
            </a:xfrm>
            <a:prstGeom prst="rtTriangle">
              <a:avLst/>
            </a:prstGeom>
            <a:solidFill>
              <a:schemeClr val="accent3">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custDataLst>
                <p:tags r:id="rId109"/>
              </p:custDataLst>
            </p:nvPr>
          </p:nvSpPr>
          <p:spPr>
            <a:xfrm>
              <a:off x="8001000" y="457200"/>
              <a:ext cx="914400" cy="5334000"/>
            </a:xfrm>
            <a:prstGeom prst="roundRect">
              <a:avLst>
                <a:gd name="adj" fmla="val 30422"/>
              </a:avLst>
            </a:prstGeom>
            <a:solidFill>
              <a:schemeClr val="accent3">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custDataLst>
                <p:tags r:id="rId110"/>
              </p:custDataLst>
            </p:nvPr>
          </p:nvSpPr>
          <p:spPr>
            <a:xfrm>
              <a:off x="1828800" y="457200"/>
              <a:ext cx="1143000" cy="3048000"/>
            </a:xfrm>
            <a:prstGeom prst="roundRect">
              <a:avLst>
                <a:gd name="adj" fmla="val 30422"/>
              </a:avLst>
            </a:prstGeom>
            <a:solidFill>
              <a:schemeClr val="accent3">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custDataLst>
                <p:tags r:id="rId111"/>
              </p:custDataLst>
            </p:nvPr>
          </p:nvSpPr>
          <p:spPr>
            <a:xfrm>
              <a:off x="2057400" y="457200"/>
              <a:ext cx="6400800" cy="609600"/>
            </a:xfrm>
            <a:prstGeom prst="roundRect">
              <a:avLst>
                <a:gd name="adj" fmla="val 30422"/>
              </a:avLst>
            </a:prstGeom>
            <a:solidFill>
              <a:schemeClr val="accent3">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ight Triangle 127"/>
            <p:cNvSpPr/>
            <p:nvPr>
              <p:custDataLst>
                <p:tags r:id="rId112"/>
              </p:custDataLst>
            </p:nvPr>
          </p:nvSpPr>
          <p:spPr>
            <a:xfrm rot="5400000">
              <a:off x="2705100" y="876300"/>
              <a:ext cx="609600" cy="685800"/>
            </a:xfrm>
            <a:prstGeom prst="rtTriangle">
              <a:avLst/>
            </a:prstGeom>
            <a:solidFill>
              <a:schemeClr val="accent3">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xtBox 144"/>
            <p:cNvSpPr txBox="1"/>
            <p:nvPr>
              <p:custDataLst>
                <p:tags r:id="rId113"/>
              </p:custDataLst>
            </p:nvPr>
          </p:nvSpPr>
          <p:spPr>
            <a:xfrm>
              <a:off x="8077200" y="5083314"/>
              <a:ext cx="838200" cy="707886"/>
            </a:xfrm>
            <a:prstGeom prst="rect">
              <a:avLst/>
            </a:prstGeom>
            <a:noFill/>
          </p:spPr>
          <p:txBody>
            <a:bodyPr wrap="square" rtlCol="0">
              <a:spAutoFit/>
            </a:bodyPr>
            <a:lstStyle/>
            <a:p>
              <a:pPr algn="ctr"/>
              <a:r>
                <a:rPr lang="en-US" sz="2000" dirty="0" smtClean="0">
                  <a:solidFill>
                    <a:schemeClr val="bg1"/>
                  </a:solidFill>
                </a:rPr>
                <a:t>Write-</a:t>
              </a:r>
              <a:br>
                <a:rPr lang="en-US" sz="2000" dirty="0" smtClean="0">
                  <a:solidFill>
                    <a:schemeClr val="bg1"/>
                  </a:solidFill>
                </a:rPr>
              </a:br>
              <a:r>
                <a:rPr lang="en-US" sz="2000" dirty="0" smtClean="0">
                  <a:solidFill>
                    <a:schemeClr val="bg1"/>
                  </a:solidFill>
                </a:rPr>
                <a:t>Back</a:t>
              </a:r>
            </a:p>
          </p:txBody>
        </p:sp>
      </p:grpSp>
      <p:grpSp>
        <p:nvGrpSpPr>
          <p:cNvPr id="3" name="Group 154"/>
          <p:cNvGrpSpPr/>
          <p:nvPr>
            <p:custDataLst>
              <p:tags r:id="rId2"/>
            </p:custDataLst>
          </p:nvPr>
        </p:nvGrpSpPr>
        <p:grpSpPr>
          <a:xfrm>
            <a:off x="6629400" y="1432680"/>
            <a:ext cx="1447800" cy="4648200"/>
            <a:chOff x="6629400" y="1143000"/>
            <a:chExt cx="1447800" cy="4648200"/>
          </a:xfrm>
        </p:grpSpPr>
        <p:sp>
          <p:nvSpPr>
            <p:cNvPr id="108" name="Rounded Rectangle 107"/>
            <p:cNvSpPr/>
            <p:nvPr>
              <p:custDataLst>
                <p:tags r:id="rId106"/>
              </p:custDataLst>
            </p:nvPr>
          </p:nvSpPr>
          <p:spPr>
            <a:xfrm>
              <a:off x="6705600" y="1143000"/>
              <a:ext cx="1295400" cy="4648200"/>
            </a:xfrm>
            <a:prstGeom prst="roundRect">
              <a:avLst>
                <a:gd name="adj" fmla="val 14000"/>
              </a:avLst>
            </a:prstGeom>
            <a:solidFill>
              <a:schemeClr val="accent4">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p:cNvSpPr txBox="1"/>
            <p:nvPr>
              <p:custDataLst>
                <p:tags r:id="rId107"/>
              </p:custDataLst>
            </p:nvPr>
          </p:nvSpPr>
          <p:spPr>
            <a:xfrm>
              <a:off x="6629400" y="5334000"/>
              <a:ext cx="1447800" cy="400110"/>
            </a:xfrm>
            <a:prstGeom prst="rect">
              <a:avLst/>
            </a:prstGeom>
            <a:noFill/>
          </p:spPr>
          <p:txBody>
            <a:bodyPr wrap="square" rtlCol="0">
              <a:spAutoFit/>
            </a:bodyPr>
            <a:lstStyle/>
            <a:p>
              <a:pPr algn="ctr"/>
              <a:r>
                <a:rPr lang="en-US" sz="2000" dirty="0" smtClean="0">
                  <a:solidFill>
                    <a:schemeClr val="bg1"/>
                  </a:solidFill>
                </a:rPr>
                <a:t>Memory</a:t>
              </a:r>
            </a:p>
          </p:txBody>
        </p:sp>
      </p:grpSp>
      <p:grpSp>
        <p:nvGrpSpPr>
          <p:cNvPr id="4" name="Group 148"/>
          <p:cNvGrpSpPr/>
          <p:nvPr>
            <p:custDataLst>
              <p:tags r:id="rId3"/>
            </p:custDataLst>
          </p:nvPr>
        </p:nvGrpSpPr>
        <p:grpSpPr>
          <a:xfrm>
            <a:off x="152400" y="1432680"/>
            <a:ext cx="1676400" cy="4670286"/>
            <a:chOff x="152400" y="1143000"/>
            <a:chExt cx="1676400" cy="4670286"/>
          </a:xfrm>
        </p:grpSpPr>
        <p:sp>
          <p:nvSpPr>
            <p:cNvPr id="93" name="Rounded Rectangle 92"/>
            <p:cNvSpPr/>
            <p:nvPr>
              <p:custDataLst>
                <p:tags r:id="rId104"/>
              </p:custDataLst>
            </p:nvPr>
          </p:nvSpPr>
          <p:spPr>
            <a:xfrm>
              <a:off x="152400" y="1143000"/>
              <a:ext cx="1676400" cy="4648200"/>
            </a:xfrm>
            <a:prstGeom prst="roundRect">
              <a:avLst/>
            </a:prstGeom>
            <a:solidFill>
              <a:schemeClr val="accent4">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Box 136"/>
            <p:cNvSpPr txBox="1"/>
            <p:nvPr>
              <p:custDataLst>
                <p:tags r:id="rId105"/>
              </p:custDataLst>
            </p:nvPr>
          </p:nvSpPr>
          <p:spPr>
            <a:xfrm>
              <a:off x="228600" y="5105400"/>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Fetch</a:t>
              </a:r>
            </a:p>
          </p:txBody>
        </p:sp>
      </p:grpSp>
      <p:grpSp>
        <p:nvGrpSpPr>
          <p:cNvPr id="5" name="Group 153"/>
          <p:cNvGrpSpPr/>
          <p:nvPr>
            <p:custDataLst>
              <p:tags r:id="rId4"/>
            </p:custDataLst>
          </p:nvPr>
        </p:nvGrpSpPr>
        <p:grpSpPr>
          <a:xfrm>
            <a:off x="3886200" y="1432680"/>
            <a:ext cx="2819400" cy="4648200"/>
            <a:chOff x="3886200" y="1143000"/>
            <a:chExt cx="2819400" cy="4648200"/>
          </a:xfrm>
        </p:grpSpPr>
        <p:sp>
          <p:nvSpPr>
            <p:cNvPr id="106" name="Rounded Rectangle 105"/>
            <p:cNvSpPr/>
            <p:nvPr>
              <p:custDataLst>
                <p:tags r:id="rId102"/>
              </p:custDataLst>
            </p:nvPr>
          </p:nvSpPr>
          <p:spPr>
            <a:xfrm>
              <a:off x="3886200" y="1143000"/>
              <a:ext cx="2819400" cy="4648200"/>
            </a:xfrm>
            <a:prstGeom prst="roundRect">
              <a:avLst>
                <a:gd name="adj" fmla="val 11944"/>
              </a:avLst>
            </a:prstGeom>
            <a:solidFill>
              <a:schemeClr val="accent3">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p:cNvSpPr txBox="1"/>
            <p:nvPr>
              <p:custDataLst>
                <p:tags r:id="rId103"/>
              </p:custDataLst>
            </p:nvPr>
          </p:nvSpPr>
          <p:spPr>
            <a:xfrm>
              <a:off x="4648200" y="5391090"/>
              <a:ext cx="1447800" cy="400110"/>
            </a:xfrm>
            <a:prstGeom prst="rect">
              <a:avLst/>
            </a:prstGeom>
            <a:noFill/>
          </p:spPr>
          <p:txBody>
            <a:bodyPr wrap="square" rtlCol="0">
              <a:spAutoFit/>
            </a:bodyPr>
            <a:lstStyle/>
            <a:p>
              <a:pPr algn="ctr"/>
              <a:r>
                <a:rPr lang="en-US" sz="2000" dirty="0" smtClean="0">
                  <a:solidFill>
                    <a:schemeClr val="bg1"/>
                  </a:solidFill>
                </a:rPr>
                <a:t>Execute</a:t>
              </a:r>
            </a:p>
          </p:txBody>
        </p:sp>
      </p:grpSp>
      <p:grpSp>
        <p:nvGrpSpPr>
          <p:cNvPr id="6" name="Group 152"/>
          <p:cNvGrpSpPr/>
          <p:nvPr>
            <p:custDataLst>
              <p:tags r:id="rId5"/>
            </p:custDataLst>
          </p:nvPr>
        </p:nvGrpSpPr>
        <p:grpSpPr>
          <a:xfrm>
            <a:off x="1828800" y="1432680"/>
            <a:ext cx="2057400" cy="4648201"/>
            <a:chOff x="1828800" y="1143000"/>
            <a:chExt cx="2057400" cy="4648201"/>
          </a:xfrm>
        </p:grpSpPr>
        <p:sp>
          <p:nvSpPr>
            <p:cNvPr id="111" name="Rounded Rectangle 110"/>
            <p:cNvSpPr/>
            <p:nvPr>
              <p:custDataLst>
                <p:tags r:id="rId98"/>
              </p:custDataLst>
            </p:nvPr>
          </p:nvSpPr>
          <p:spPr>
            <a:xfrm>
              <a:off x="2971800" y="1143000"/>
              <a:ext cx="914400" cy="4648200"/>
            </a:xfrm>
            <a:prstGeom prst="roundRect">
              <a:avLst>
                <a:gd name="adj" fmla="val 30962"/>
              </a:avLst>
            </a:prstGeom>
            <a:solidFill>
              <a:srgbClr val="0066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custDataLst>
                <p:tags r:id="rId99"/>
              </p:custDataLst>
            </p:nvPr>
          </p:nvSpPr>
          <p:spPr>
            <a:xfrm>
              <a:off x="1828800" y="3505200"/>
              <a:ext cx="2057400" cy="2286000"/>
            </a:xfrm>
            <a:prstGeom prst="roundRect">
              <a:avLst>
                <a:gd name="adj" fmla="val 15859"/>
              </a:avLst>
            </a:prstGeom>
            <a:solidFill>
              <a:srgbClr val="0066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ight Triangle 114"/>
            <p:cNvSpPr/>
            <p:nvPr>
              <p:custDataLst>
                <p:tags r:id="rId100"/>
              </p:custDataLst>
            </p:nvPr>
          </p:nvSpPr>
          <p:spPr>
            <a:xfrm rot="16200000">
              <a:off x="2582343" y="3132658"/>
              <a:ext cx="550314" cy="533400"/>
            </a:xfrm>
            <a:prstGeom prst="rtTriangle">
              <a:avLst/>
            </a:prstGeom>
            <a:solidFill>
              <a:srgbClr val="0066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custDataLst>
                <p:tags r:id="rId101"/>
              </p:custDataLst>
            </p:nvPr>
          </p:nvSpPr>
          <p:spPr>
            <a:xfrm>
              <a:off x="2133600" y="5083315"/>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Decode</a:t>
              </a:r>
            </a:p>
          </p:txBody>
        </p:sp>
      </p:grpSp>
      <p:sp>
        <p:nvSpPr>
          <p:cNvPr id="136" name="Arc 135"/>
          <p:cNvSpPr/>
          <p:nvPr>
            <p:custDataLst>
              <p:tags r:id="rId6"/>
            </p:custDataLst>
          </p:nvPr>
        </p:nvSpPr>
        <p:spPr>
          <a:xfrm rot="10800000" flipV="1">
            <a:off x="2971800" y="14326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Rounded Rectangle 126"/>
          <p:cNvSpPr/>
          <p:nvPr>
            <p:custDataLst>
              <p:tags r:id="rId7"/>
            </p:custDataLst>
          </p:nvPr>
        </p:nvSpPr>
        <p:spPr>
          <a:xfrm>
            <a:off x="6705600" y="1432680"/>
            <a:ext cx="12954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endCxn id="104" idx="2"/>
          </p:cNvCxnSpPr>
          <p:nvPr>
            <p:custDataLst>
              <p:tags r:id="rId8"/>
            </p:custDataLst>
          </p:nvPr>
        </p:nvCxnSpPr>
        <p:spPr>
          <a:xfrm>
            <a:off x="8305800" y="6080880"/>
            <a:ext cx="304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04" name="Arc 103"/>
          <p:cNvSpPr/>
          <p:nvPr>
            <p:custDataLst>
              <p:tags r:id="rId9"/>
            </p:custDataLst>
          </p:nvPr>
        </p:nvSpPr>
        <p:spPr>
          <a:xfrm rot="5400000">
            <a:off x="8305800" y="54712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Arc 104"/>
          <p:cNvSpPr/>
          <p:nvPr>
            <p:custDataLst>
              <p:tags r:id="rId10"/>
            </p:custDataLst>
          </p:nvPr>
        </p:nvSpPr>
        <p:spPr>
          <a:xfrm rot="10800000">
            <a:off x="8001000" y="54712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4" name="Straight Connector 133"/>
          <p:cNvCxnSpPr>
            <a:stCxn id="143" idx="2"/>
          </p:cNvCxnSpPr>
          <p:nvPr>
            <p:custDataLst>
              <p:tags r:id="rId11"/>
            </p:custDataLst>
          </p:nvPr>
        </p:nvCxnSpPr>
        <p:spPr>
          <a:xfrm rot="5400000">
            <a:off x="2057400" y="2575680"/>
            <a:ext cx="1828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8" name="Arc 147"/>
          <p:cNvSpPr/>
          <p:nvPr>
            <p:custDataLst>
              <p:tags r:id="rId12"/>
            </p:custDataLst>
          </p:nvPr>
        </p:nvSpPr>
        <p:spPr>
          <a:xfrm rot="16200000" flipV="1">
            <a:off x="7391400" y="13564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Freeform 150"/>
          <p:cNvSpPr/>
          <p:nvPr>
            <p:custDataLst>
              <p:tags r:id="rId13"/>
            </p:custDataLst>
          </p:nvPr>
        </p:nvSpPr>
        <p:spPr>
          <a:xfrm>
            <a:off x="6019800" y="196608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9"/>
          <p:cNvSpPr>
            <a:spLocks noChangeArrowheads="1"/>
          </p:cNvSpPr>
          <p:nvPr>
            <p:custDataLst>
              <p:tags r:id="rId14"/>
            </p:custDataLst>
          </p:nvPr>
        </p:nvSpPr>
        <p:spPr bwMode="auto">
          <a:xfrm>
            <a:off x="8305800" y="249948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68" name="Rectangle 19"/>
          <p:cNvSpPr>
            <a:spLocks noChangeArrowheads="1"/>
          </p:cNvSpPr>
          <p:nvPr>
            <p:custDataLst>
              <p:tags r:id="rId15"/>
            </p:custDataLst>
          </p:nvPr>
        </p:nvSpPr>
        <p:spPr bwMode="auto">
          <a:xfrm>
            <a:off x="5638800" y="295668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16"/>
            </p:custDataLst>
          </p:nvPr>
        </p:nvSpPr>
        <p:spPr bwMode="auto">
          <a:xfrm>
            <a:off x="6781800" y="3490080"/>
            <a:ext cx="11430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17"/>
            </p:custDataLst>
          </p:nvPr>
        </p:nvSpPr>
        <p:spPr bwMode="auto">
          <a:xfrm>
            <a:off x="2590799" y="2042280"/>
            <a:ext cx="1143001" cy="1363663"/>
          </a:xfrm>
          <a:prstGeom prst="rect">
            <a:avLst/>
          </a:prstGeom>
          <a:solidFill>
            <a:schemeClr val="bg2"/>
          </a:solid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07" name="Oval 24"/>
          <p:cNvSpPr>
            <a:spLocks noChangeArrowheads="1"/>
          </p:cNvSpPr>
          <p:nvPr>
            <p:custDataLst>
              <p:tags r:id="rId18"/>
            </p:custDataLst>
          </p:nvPr>
        </p:nvSpPr>
        <p:spPr bwMode="auto">
          <a:xfrm>
            <a:off x="2590800" y="402348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19" name="Rounded Rectangle 118"/>
          <p:cNvSpPr/>
          <p:nvPr>
            <p:custDataLst>
              <p:tags r:id="rId19"/>
            </p:custDataLst>
          </p:nvPr>
        </p:nvSpPr>
        <p:spPr>
          <a:xfrm>
            <a:off x="152400" y="1432680"/>
            <a:ext cx="16764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9730" name="Rectangle 2"/>
          <p:cNvSpPr>
            <a:spLocks noGrp="1" noChangeArrowheads="1"/>
          </p:cNvSpPr>
          <p:nvPr>
            <p:ph type="title"/>
            <p:custDataLst>
              <p:tags r:id="rId20"/>
            </p:custDataLst>
          </p:nvPr>
        </p:nvSpPr>
        <p:spPr/>
        <p:txBody>
          <a:bodyPr>
            <a:noAutofit/>
          </a:bodyPr>
          <a:lstStyle/>
          <a:p>
            <a:r>
              <a:rPr lang="en-US" dirty="0" smtClean="0"/>
              <a:t>A Processor</a:t>
            </a:r>
            <a:endParaRPr lang="en-US" dirty="0"/>
          </a:p>
        </p:txBody>
      </p:sp>
      <p:sp>
        <p:nvSpPr>
          <p:cNvPr id="2249753" name="Line 25"/>
          <p:cNvSpPr>
            <a:spLocks noChangeShapeType="1"/>
          </p:cNvSpPr>
          <p:nvPr>
            <p:custDataLst>
              <p:tags r:id="rId21"/>
            </p:custDataLst>
          </p:nvPr>
        </p:nvSpPr>
        <p:spPr bwMode="auto">
          <a:xfrm flipV="1">
            <a:off x="2743200" y="341388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2249762" name="Line 34"/>
          <p:cNvSpPr>
            <a:spLocks noChangeShapeType="1"/>
          </p:cNvSpPr>
          <p:nvPr>
            <p:custDataLst>
              <p:tags r:id="rId22"/>
            </p:custDataLst>
          </p:nvPr>
        </p:nvSpPr>
        <p:spPr bwMode="auto">
          <a:xfrm flipV="1">
            <a:off x="2286000" y="4252081"/>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23"/>
            </p:custDataLst>
          </p:nvPr>
        </p:nvSpPr>
        <p:spPr bwMode="auto">
          <a:xfrm flipV="1">
            <a:off x="8686800" y="120408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24"/>
            </p:custDataLst>
          </p:nvPr>
        </p:nvSpPr>
        <p:spPr bwMode="auto">
          <a:xfrm flipV="1">
            <a:off x="1981200" y="295668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25"/>
            </p:custDataLst>
          </p:nvPr>
        </p:nvSpPr>
        <p:spPr bwMode="auto">
          <a:xfrm>
            <a:off x="6172200" y="249948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71" name="Line 49"/>
          <p:cNvSpPr>
            <a:spLocks noChangeShapeType="1"/>
          </p:cNvSpPr>
          <p:nvPr>
            <p:custDataLst>
              <p:tags r:id="rId26"/>
            </p:custDataLst>
          </p:nvPr>
        </p:nvSpPr>
        <p:spPr bwMode="auto">
          <a:xfrm flipH="1">
            <a:off x="1981200" y="120408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48" name="Line 44"/>
          <p:cNvSpPr>
            <a:spLocks noChangeShapeType="1"/>
          </p:cNvSpPr>
          <p:nvPr>
            <p:custDataLst>
              <p:tags r:id="rId27"/>
            </p:custDataLst>
          </p:nvPr>
        </p:nvSpPr>
        <p:spPr bwMode="auto">
          <a:xfrm>
            <a:off x="5791200" y="326148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28"/>
            </p:custDataLst>
          </p:nvPr>
        </p:nvSpPr>
        <p:spPr bwMode="auto">
          <a:xfrm>
            <a:off x="5257800" y="356628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29"/>
            </p:custDataLst>
          </p:nvPr>
        </p:nvSpPr>
        <p:spPr bwMode="auto">
          <a:xfrm>
            <a:off x="2286000" y="4937881"/>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2" name="Text Box 29"/>
          <p:cNvSpPr txBox="1">
            <a:spLocks noChangeArrowheads="1"/>
          </p:cNvSpPr>
          <p:nvPr>
            <p:custDataLst>
              <p:tags r:id="rId30"/>
            </p:custDataLst>
          </p:nvPr>
        </p:nvSpPr>
        <p:spPr bwMode="auto">
          <a:xfrm>
            <a:off x="2343960" y="4785481"/>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latin typeface="Calibri"/>
              </a:rPr>
              <a:t>imm</a:t>
            </a:r>
            <a:endParaRPr lang="en-US" sz="1600" dirty="0">
              <a:solidFill>
                <a:srgbClr val="FFFFFF"/>
              </a:solidFill>
              <a:latin typeface="Calibri"/>
            </a:endParaRPr>
          </a:p>
        </p:txBody>
      </p:sp>
      <p:sp>
        <p:nvSpPr>
          <p:cNvPr id="78" name="Text Box 5"/>
          <p:cNvSpPr txBox="1">
            <a:spLocks noChangeArrowheads="1"/>
          </p:cNvSpPr>
          <p:nvPr>
            <p:custDataLst>
              <p:tags r:id="rId31"/>
            </p:custDataLst>
          </p:nvPr>
        </p:nvSpPr>
        <p:spPr bwMode="auto">
          <a:xfrm>
            <a:off x="6858000" y="417588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0" name="Line 49"/>
          <p:cNvSpPr>
            <a:spLocks noChangeShapeType="1"/>
          </p:cNvSpPr>
          <p:nvPr>
            <p:custDataLst>
              <p:tags r:id="rId32"/>
            </p:custDataLst>
          </p:nvPr>
        </p:nvSpPr>
        <p:spPr bwMode="auto">
          <a:xfrm flipV="1">
            <a:off x="5029200" y="310908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2" name="Text Box 5"/>
          <p:cNvSpPr txBox="1">
            <a:spLocks noChangeArrowheads="1"/>
          </p:cNvSpPr>
          <p:nvPr>
            <p:custDataLst>
              <p:tags r:id="rId33"/>
            </p:custDataLst>
          </p:nvPr>
        </p:nvSpPr>
        <p:spPr bwMode="auto">
          <a:xfrm>
            <a:off x="6705600" y="379488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34"/>
            </p:custDataLst>
          </p:nvPr>
        </p:nvSpPr>
        <p:spPr bwMode="auto">
          <a:xfrm>
            <a:off x="7391400" y="379488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4" name="Line 45"/>
          <p:cNvSpPr>
            <a:spLocks noChangeShapeType="1"/>
          </p:cNvSpPr>
          <p:nvPr>
            <p:custDataLst>
              <p:tags r:id="rId35"/>
            </p:custDataLst>
          </p:nvPr>
        </p:nvSpPr>
        <p:spPr bwMode="auto">
          <a:xfrm flipV="1">
            <a:off x="7239000" y="455688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5" name="Text Box 5"/>
          <p:cNvSpPr txBox="1">
            <a:spLocks noChangeArrowheads="1"/>
          </p:cNvSpPr>
          <p:nvPr>
            <p:custDataLst>
              <p:tags r:id="rId36"/>
            </p:custDataLst>
          </p:nvPr>
        </p:nvSpPr>
        <p:spPr bwMode="auto">
          <a:xfrm>
            <a:off x="6781800" y="341388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86" name="Line 44"/>
          <p:cNvSpPr>
            <a:spLocks noChangeShapeType="1"/>
          </p:cNvSpPr>
          <p:nvPr>
            <p:custDataLst>
              <p:tags r:id="rId37"/>
            </p:custDataLst>
          </p:nvPr>
        </p:nvSpPr>
        <p:spPr bwMode="auto">
          <a:xfrm>
            <a:off x="7239000" y="265188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38"/>
            </p:custDataLst>
          </p:nvPr>
        </p:nvSpPr>
        <p:spPr bwMode="auto">
          <a:xfrm flipH="1">
            <a:off x="8458200" y="288048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39"/>
            </p:custDataLst>
          </p:nvPr>
        </p:nvSpPr>
        <p:spPr bwMode="auto">
          <a:xfrm>
            <a:off x="8077200" y="310908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40"/>
            </p:custDataLst>
          </p:nvPr>
        </p:nvSpPr>
        <p:spPr bwMode="auto">
          <a:xfrm>
            <a:off x="8077200" y="310908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9" name="Line 45"/>
          <p:cNvSpPr>
            <a:spLocks noChangeShapeType="1"/>
          </p:cNvSpPr>
          <p:nvPr>
            <p:custDataLst>
              <p:tags r:id="rId41"/>
            </p:custDataLst>
          </p:nvPr>
        </p:nvSpPr>
        <p:spPr bwMode="auto">
          <a:xfrm flipV="1">
            <a:off x="8382000" y="326148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2"/>
            </p:custDataLst>
          </p:nvPr>
        </p:nvSpPr>
        <p:spPr bwMode="auto">
          <a:xfrm flipV="1">
            <a:off x="6400800" y="326148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3"/>
            </p:custDataLst>
          </p:nvPr>
        </p:nvSpPr>
        <p:spPr bwMode="auto">
          <a:xfrm flipV="1">
            <a:off x="5715000" y="371868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44"/>
            </p:custDataLst>
          </p:nvPr>
        </p:nvSpPr>
        <p:spPr bwMode="auto">
          <a:xfrm flipV="1">
            <a:off x="3200400" y="524268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78" name="Text Box 29"/>
          <p:cNvSpPr txBox="1">
            <a:spLocks noChangeArrowheads="1"/>
          </p:cNvSpPr>
          <p:nvPr>
            <p:custDataLst>
              <p:tags r:id="rId45"/>
            </p:custDataLst>
          </p:nvPr>
        </p:nvSpPr>
        <p:spPr bwMode="auto">
          <a:xfrm>
            <a:off x="1295400" y="227395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inst</a:t>
            </a:r>
            <a:endParaRPr lang="en-US" sz="1600" dirty="0">
              <a:solidFill>
                <a:srgbClr val="FFFFFF"/>
              </a:solidFill>
              <a:latin typeface="Calibri"/>
            </a:endParaRPr>
          </a:p>
        </p:txBody>
      </p:sp>
      <p:sp>
        <p:nvSpPr>
          <p:cNvPr id="99" name="Line 25"/>
          <p:cNvSpPr>
            <a:spLocks noChangeShapeType="1"/>
          </p:cNvSpPr>
          <p:nvPr>
            <p:custDataLst>
              <p:tags r:id="rId46"/>
            </p:custDataLst>
          </p:nvPr>
        </p:nvSpPr>
        <p:spPr bwMode="auto">
          <a:xfrm flipV="1">
            <a:off x="3124199" y="341388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0" name="Line 25"/>
          <p:cNvSpPr>
            <a:spLocks noChangeShapeType="1"/>
          </p:cNvSpPr>
          <p:nvPr>
            <p:custDataLst>
              <p:tags r:id="rId47"/>
            </p:custDataLst>
          </p:nvPr>
        </p:nvSpPr>
        <p:spPr bwMode="auto">
          <a:xfrm flipV="1">
            <a:off x="3352799" y="341388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1" name="Line 25"/>
          <p:cNvSpPr>
            <a:spLocks noChangeShapeType="1"/>
          </p:cNvSpPr>
          <p:nvPr>
            <p:custDataLst>
              <p:tags r:id="rId48"/>
            </p:custDataLst>
          </p:nvPr>
        </p:nvSpPr>
        <p:spPr bwMode="auto">
          <a:xfrm flipV="1">
            <a:off x="3581399" y="341388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2" name="Line 34"/>
          <p:cNvSpPr>
            <a:spLocks noChangeShapeType="1"/>
          </p:cNvSpPr>
          <p:nvPr>
            <p:custDataLst>
              <p:tags r:id="rId49"/>
            </p:custDataLst>
          </p:nvPr>
        </p:nvSpPr>
        <p:spPr bwMode="auto">
          <a:xfrm flipV="1">
            <a:off x="2286000" y="4252081"/>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25" name="Rounded Rectangle 124"/>
          <p:cNvSpPr/>
          <p:nvPr>
            <p:custDataLst>
              <p:tags r:id="rId50"/>
            </p:custDataLst>
          </p:nvPr>
        </p:nvSpPr>
        <p:spPr>
          <a:xfrm>
            <a:off x="3886200" y="1432680"/>
            <a:ext cx="2819400" cy="4648200"/>
          </a:xfrm>
          <a:prstGeom prst="roundRect">
            <a:avLst>
              <a:gd name="adj" fmla="val 11944"/>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p:cNvCxnSpPr/>
          <p:nvPr>
            <p:custDataLst>
              <p:tags r:id="rId51"/>
            </p:custDataLst>
          </p:nvPr>
        </p:nvCxnSpPr>
        <p:spPr>
          <a:xfrm>
            <a:off x="2133600" y="6080881"/>
            <a:ext cx="1447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custDataLst>
              <p:tags r:id="rId52"/>
            </p:custDataLst>
          </p:nvPr>
        </p:nvCxnSpPr>
        <p:spPr>
          <a:xfrm rot="10800000">
            <a:off x="2133600" y="3794881"/>
            <a:ext cx="53340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custDataLst>
              <p:tags r:id="rId53"/>
            </p:custDataLst>
          </p:nvPr>
        </p:nvCxnSpPr>
        <p:spPr>
          <a:xfrm rot="5400000">
            <a:off x="6553200" y="3413880"/>
            <a:ext cx="4724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a:stCxn id="120" idx="0"/>
          </p:cNvCxnSpPr>
          <p:nvPr>
            <p:custDataLst>
              <p:tags r:id="rId54"/>
            </p:custDataLst>
          </p:nvPr>
        </p:nvCxnSpPr>
        <p:spPr>
          <a:xfrm rot="5400000">
            <a:off x="876300" y="2004180"/>
            <a:ext cx="19050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94" name="Arc 93"/>
          <p:cNvSpPr/>
          <p:nvPr>
            <p:custDataLst>
              <p:tags r:id="rId55"/>
            </p:custDataLst>
          </p:nvPr>
        </p:nvSpPr>
        <p:spPr>
          <a:xfrm rot="5400000">
            <a:off x="3276600" y="54712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Arc 96"/>
          <p:cNvSpPr/>
          <p:nvPr>
            <p:custDataLst>
              <p:tags r:id="rId56"/>
            </p:custDataLst>
          </p:nvPr>
        </p:nvSpPr>
        <p:spPr>
          <a:xfrm rot="10800000">
            <a:off x="1828800" y="54712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3" name="Straight Connector 112"/>
          <p:cNvCxnSpPr/>
          <p:nvPr>
            <p:custDataLst>
              <p:tags r:id="rId57"/>
            </p:custDataLst>
          </p:nvPr>
        </p:nvCxnSpPr>
        <p:spPr>
          <a:xfrm rot="10800000">
            <a:off x="2133600" y="746880"/>
            <a:ext cx="64770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14" name="Arc 113"/>
          <p:cNvSpPr/>
          <p:nvPr>
            <p:custDataLst>
              <p:tags r:id="rId58"/>
            </p:custDataLst>
          </p:nvPr>
        </p:nvSpPr>
        <p:spPr>
          <a:xfrm>
            <a:off x="8305800" y="7468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Arc 117"/>
          <p:cNvSpPr/>
          <p:nvPr>
            <p:custDataLst>
              <p:tags r:id="rId59"/>
            </p:custDataLst>
          </p:nvPr>
        </p:nvSpPr>
        <p:spPr>
          <a:xfrm rot="5400000">
            <a:off x="2362200" y="31852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Arc 119"/>
          <p:cNvSpPr/>
          <p:nvPr>
            <p:custDataLst>
              <p:tags r:id="rId60"/>
            </p:custDataLst>
          </p:nvPr>
        </p:nvSpPr>
        <p:spPr>
          <a:xfrm rot="16200000">
            <a:off x="1828800" y="7468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Arc 120"/>
          <p:cNvSpPr/>
          <p:nvPr>
            <p:custDataLst>
              <p:tags r:id="rId61"/>
            </p:custDataLst>
          </p:nvPr>
        </p:nvSpPr>
        <p:spPr>
          <a:xfrm rot="10800000">
            <a:off x="1828800" y="31852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Arc 122"/>
          <p:cNvSpPr/>
          <p:nvPr>
            <p:custDataLst>
              <p:tags r:id="rId62"/>
            </p:custDataLst>
          </p:nvPr>
        </p:nvSpPr>
        <p:spPr>
          <a:xfrm rot="10800000" flipV="1">
            <a:off x="1828800" y="37948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Arc 134"/>
          <p:cNvSpPr/>
          <p:nvPr>
            <p:custDataLst>
              <p:tags r:id="rId63"/>
            </p:custDataLst>
          </p:nvPr>
        </p:nvSpPr>
        <p:spPr>
          <a:xfrm rot="16200000" flipV="1">
            <a:off x="3276600" y="14326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8" name="Straight Connector 137"/>
          <p:cNvCxnSpPr>
            <a:stCxn id="135" idx="2"/>
            <a:endCxn id="136" idx="0"/>
          </p:cNvCxnSpPr>
          <p:nvPr>
            <p:custDataLst>
              <p:tags r:id="rId64"/>
            </p:custDataLst>
          </p:nvPr>
        </p:nvCxnSpPr>
        <p:spPr>
          <a:xfrm rot="10800000">
            <a:off x="3276600" y="1432680"/>
            <a:ext cx="304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3" name="Arc 142"/>
          <p:cNvSpPr/>
          <p:nvPr>
            <p:custDataLst>
              <p:tags r:id="rId65"/>
            </p:custDataLst>
          </p:nvPr>
        </p:nvSpPr>
        <p:spPr>
          <a:xfrm rot="10800000" flipV="1">
            <a:off x="2971800" y="13564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4" name="Straight Connector 143"/>
          <p:cNvCxnSpPr/>
          <p:nvPr>
            <p:custDataLst>
              <p:tags r:id="rId66"/>
            </p:custDataLst>
          </p:nvPr>
        </p:nvCxnSpPr>
        <p:spPr>
          <a:xfrm rot="10800000">
            <a:off x="3276600" y="1356479"/>
            <a:ext cx="44196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48" idx="0"/>
          </p:cNvCxnSpPr>
          <p:nvPr>
            <p:custDataLst>
              <p:tags r:id="rId67"/>
            </p:custDataLst>
          </p:nvPr>
        </p:nvCxnSpPr>
        <p:spPr>
          <a:xfrm rot="5400000">
            <a:off x="7962900" y="1699380"/>
            <a:ext cx="762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56" name="Line 8"/>
          <p:cNvSpPr>
            <a:spLocks noChangeShapeType="1"/>
          </p:cNvSpPr>
          <p:nvPr>
            <p:custDataLst>
              <p:tags r:id="rId68"/>
            </p:custDataLst>
          </p:nvPr>
        </p:nvSpPr>
        <p:spPr bwMode="auto">
          <a:xfrm>
            <a:off x="761998" y="303288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69"/>
            </p:custDataLst>
          </p:nvPr>
        </p:nvSpPr>
        <p:spPr bwMode="auto">
          <a:xfrm>
            <a:off x="381000" y="379488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70"/>
            </p:custDataLst>
          </p:nvPr>
        </p:nvSpPr>
        <p:spPr bwMode="auto">
          <a:xfrm flipH="1">
            <a:off x="1295400" y="3413880"/>
            <a:ext cx="0" cy="11430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71"/>
            </p:custDataLst>
          </p:nvPr>
        </p:nvSpPr>
        <p:spPr bwMode="auto">
          <a:xfrm>
            <a:off x="761998" y="4099678"/>
            <a:ext cx="2" cy="457201"/>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73" name="Line 49"/>
          <p:cNvSpPr>
            <a:spLocks noChangeShapeType="1"/>
          </p:cNvSpPr>
          <p:nvPr>
            <p:custDataLst>
              <p:tags r:id="rId72"/>
            </p:custDataLst>
          </p:nvPr>
        </p:nvSpPr>
        <p:spPr bwMode="auto">
          <a:xfrm flipH="1" flipV="1">
            <a:off x="1295400" y="2499480"/>
            <a:ext cx="228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5" name="Rectangle 4"/>
          <p:cNvSpPr>
            <a:spLocks noChangeArrowheads="1"/>
          </p:cNvSpPr>
          <p:nvPr>
            <p:custDataLst>
              <p:tags r:id="rId73"/>
            </p:custDataLst>
          </p:nvPr>
        </p:nvSpPr>
        <p:spPr bwMode="auto">
          <a:xfrm>
            <a:off x="304800" y="1966080"/>
            <a:ext cx="9906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166" name="Line 49"/>
          <p:cNvSpPr>
            <a:spLocks noChangeShapeType="1"/>
          </p:cNvSpPr>
          <p:nvPr>
            <p:custDataLst>
              <p:tags r:id="rId74"/>
            </p:custDataLst>
          </p:nvPr>
        </p:nvSpPr>
        <p:spPr bwMode="auto">
          <a:xfrm flipH="1" flipV="1">
            <a:off x="1524000" y="249948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5" name="Line 18"/>
          <p:cNvSpPr>
            <a:spLocks noChangeShapeType="1"/>
          </p:cNvSpPr>
          <p:nvPr>
            <p:custDataLst>
              <p:tags r:id="rId75"/>
            </p:custDataLst>
          </p:nvPr>
        </p:nvSpPr>
        <p:spPr bwMode="auto">
          <a:xfrm>
            <a:off x="762000" y="3413880"/>
            <a:ext cx="5334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167" name="Line 49"/>
          <p:cNvSpPr>
            <a:spLocks noChangeShapeType="1"/>
          </p:cNvSpPr>
          <p:nvPr>
            <p:custDataLst>
              <p:tags r:id="rId76"/>
            </p:custDataLst>
          </p:nvPr>
        </p:nvSpPr>
        <p:spPr bwMode="auto">
          <a:xfrm flipV="1">
            <a:off x="1524000" y="402348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2249771" name="Line 43"/>
          <p:cNvSpPr>
            <a:spLocks noChangeShapeType="1"/>
          </p:cNvSpPr>
          <p:nvPr>
            <p:custDataLst>
              <p:tags r:id="rId77"/>
            </p:custDataLst>
          </p:nvPr>
        </p:nvSpPr>
        <p:spPr bwMode="auto">
          <a:xfrm>
            <a:off x="3733800" y="227088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78"/>
            </p:custDataLst>
          </p:nvPr>
        </p:nvSpPr>
        <p:spPr bwMode="auto">
          <a:xfrm>
            <a:off x="3733800" y="310908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6" name="Line 48"/>
          <p:cNvSpPr>
            <a:spLocks noChangeShapeType="1"/>
          </p:cNvSpPr>
          <p:nvPr>
            <p:custDataLst>
              <p:tags r:id="rId79"/>
            </p:custDataLst>
          </p:nvPr>
        </p:nvSpPr>
        <p:spPr bwMode="auto">
          <a:xfrm flipH="1">
            <a:off x="6629400" y="265188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80"/>
            </p:custDataLst>
          </p:nvPr>
        </p:nvSpPr>
        <p:spPr bwMode="auto">
          <a:xfrm flipV="1">
            <a:off x="1981200" y="120408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81" name="Line 44"/>
          <p:cNvSpPr>
            <a:spLocks noChangeShapeType="1"/>
          </p:cNvSpPr>
          <p:nvPr>
            <p:custDataLst>
              <p:tags r:id="rId81"/>
            </p:custDataLst>
          </p:nvPr>
        </p:nvSpPr>
        <p:spPr bwMode="auto">
          <a:xfrm>
            <a:off x="5029200" y="402348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1" name="Line 49"/>
          <p:cNvSpPr>
            <a:spLocks noChangeShapeType="1"/>
          </p:cNvSpPr>
          <p:nvPr>
            <p:custDataLst>
              <p:tags r:id="rId82"/>
            </p:custDataLst>
          </p:nvPr>
        </p:nvSpPr>
        <p:spPr bwMode="auto">
          <a:xfrm flipV="1">
            <a:off x="7924800" y="402348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83"/>
            </p:custDataLst>
          </p:nvPr>
        </p:nvSpPr>
        <p:spPr bwMode="auto">
          <a:xfrm>
            <a:off x="2438400" y="5090280"/>
            <a:ext cx="533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10" name="Oval 17"/>
          <p:cNvSpPr>
            <a:spLocks noChangeArrowheads="1"/>
          </p:cNvSpPr>
          <p:nvPr>
            <p:custDataLst>
              <p:tags r:id="rId84"/>
            </p:custDataLst>
          </p:nvPr>
        </p:nvSpPr>
        <p:spPr bwMode="auto">
          <a:xfrm>
            <a:off x="5334000" y="4556880"/>
            <a:ext cx="1295400" cy="8382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80000"/>
              </a:lnSpc>
              <a:buClr>
                <a:srgbClr val="40458C"/>
              </a:buClr>
              <a:buSzPct val="100000"/>
              <a:buFont typeface="Times New Roman" pitchFamily="18" charset="0"/>
              <a:buNone/>
            </a:pPr>
            <a:r>
              <a:rPr lang="en-US" dirty="0" smtClean="0">
                <a:solidFill>
                  <a:srgbClr val="FFFFFF"/>
                </a:solidFill>
                <a:latin typeface="Calibri"/>
              </a:rPr>
              <a:t>compute</a:t>
            </a:r>
            <a:br>
              <a:rPr lang="en-US" dirty="0" smtClean="0">
                <a:solidFill>
                  <a:srgbClr val="FFFFFF"/>
                </a:solidFill>
                <a:latin typeface="Calibri"/>
              </a:rPr>
            </a:br>
            <a:r>
              <a:rPr lang="en-US" dirty="0" smtClean="0">
                <a:solidFill>
                  <a:srgbClr val="FFFFFF"/>
                </a:solidFill>
                <a:latin typeface="Calibri"/>
              </a:rPr>
              <a:t>jump/branch</a:t>
            </a:r>
            <a:br>
              <a:rPr lang="en-US" dirty="0" smtClean="0">
                <a:solidFill>
                  <a:srgbClr val="FFFFFF"/>
                </a:solidFill>
                <a:latin typeface="Calibri"/>
              </a:rPr>
            </a:br>
            <a:r>
              <a:rPr lang="en-US" dirty="0" smtClean="0">
                <a:solidFill>
                  <a:srgbClr val="FFFFFF"/>
                </a:solidFill>
                <a:latin typeface="Calibri"/>
              </a:rPr>
              <a:t>targets</a:t>
            </a:r>
            <a:endParaRPr lang="en-US" dirty="0">
              <a:solidFill>
                <a:srgbClr val="FFFFFF"/>
              </a:solidFill>
              <a:latin typeface="Calibri"/>
            </a:endParaRPr>
          </a:p>
        </p:txBody>
      </p:sp>
      <p:sp>
        <p:nvSpPr>
          <p:cNvPr id="159" name="Oval 17"/>
          <p:cNvSpPr>
            <a:spLocks noChangeArrowheads="1"/>
          </p:cNvSpPr>
          <p:nvPr>
            <p:custDataLst>
              <p:tags r:id="rId85"/>
            </p:custDataLst>
          </p:nvPr>
        </p:nvSpPr>
        <p:spPr bwMode="auto">
          <a:xfrm>
            <a:off x="457200" y="4556880"/>
            <a:ext cx="1143000" cy="6858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new </a:t>
            </a:r>
            <a:r>
              <a:rPr lang="en-US" dirty="0" smtClean="0">
                <a:solidFill>
                  <a:srgbClr val="FFFFFF"/>
                </a:solidFill>
                <a:latin typeface="Calibri"/>
              </a:rPr>
              <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grpSp>
        <p:nvGrpSpPr>
          <p:cNvPr id="7" name="Group 159"/>
          <p:cNvGrpSpPr/>
          <p:nvPr>
            <p:custDataLst>
              <p:tags r:id="rId86"/>
            </p:custDataLst>
          </p:nvPr>
        </p:nvGrpSpPr>
        <p:grpSpPr>
          <a:xfrm>
            <a:off x="914400" y="3261480"/>
            <a:ext cx="304800" cy="304800"/>
            <a:chOff x="990600" y="2971800"/>
            <a:chExt cx="304800" cy="304800"/>
          </a:xfrm>
          <a:solidFill>
            <a:schemeClr val="tx1"/>
          </a:solidFill>
        </p:grpSpPr>
        <p:sp>
          <p:nvSpPr>
            <p:cNvPr id="161" name="Freeform 160"/>
            <p:cNvSpPr/>
            <p:nvPr>
              <p:custDataLst>
                <p:tags r:id="rId96"/>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 Box 11"/>
            <p:cNvSpPr txBox="1">
              <a:spLocks noChangeArrowheads="1"/>
            </p:cNvSpPr>
            <p:nvPr>
              <p:custDataLst>
                <p:tags r:id="rId97"/>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64" name="Line 45"/>
          <p:cNvSpPr>
            <a:spLocks noChangeShapeType="1"/>
          </p:cNvSpPr>
          <p:nvPr>
            <p:custDataLst>
              <p:tags r:id="rId87"/>
            </p:custDataLst>
          </p:nvPr>
        </p:nvSpPr>
        <p:spPr bwMode="auto">
          <a:xfrm flipV="1">
            <a:off x="1066800" y="524268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cxnSp>
        <p:nvCxnSpPr>
          <p:cNvPr id="172" name="Straight Connector 171"/>
          <p:cNvCxnSpPr/>
          <p:nvPr>
            <p:custDataLst>
              <p:tags r:id="rId88"/>
            </p:custDataLst>
          </p:nvPr>
        </p:nvCxnSpPr>
        <p:spPr>
          <a:xfrm rot="5400000">
            <a:off x="5181600" y="4023480"/>
            <a:ext cx="1524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custDataLst>
              <p:tags r:id="rId89"/>
            </p:custDataLst>
          </p:nvPr>
        </p:nvCxnSpPr>
        <p:spPr>
          <a:xfrm rot="5400000">
            <a:off x="5181600" y="4023480"/>
            <a:ext cx="152400" cy="0"/>
          </a:xfrm>
          <a:prstGeom prst="line">
            <a:avLst/>
          </a:prstGeom>
          <a:ln w="889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71" name="Line 49"/>
          <p:cNvSpPr>
            <a:spLocks noChangeShapeType="1"/>
          </p:cNvSpPr>
          <p:nvPr>
            <p:custDataLst>
              <p:tags r:id="rId90"/>
            </p:custDataLst>
          </p:nvPr>
        </p:nvSpPr>
        <p:spPr bwMode="auto">
          <a:xfrm>
            <a:off x="5257800" y="356628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73" name="Line 49"/>
          <p:cNvSpPr>
            <a:spLocks noChangeShapeType="1"/>
          </p:cNvSpPr>
          <p:nvPr>
            <p:custDataLst>
              <p:tags r:id="rId91"/>
            </p:custDataLst>
          </p:nvPr>
        </p:nvSpPr>
        <p:spPr bwMode="auto">
          <a:xfrm>
            <a:off x="2286000" y="4023481"/>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92"/>
            </p:custDataLst>
          </p:nvPr>
        </p:nvSpPr>
        <p:spPr bwMode="auto">
          <a:xfrm flipV="1">
            <a:off x="3657600" y="5090280"/>
            <a:ext cx="1600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22" name="Text Box 11"/>
          <p:cNvSpPr txBox="1">
            <a:spLocks noChangeArrowheads="1"/>
          </p:cNvSpPr>
          <p:nvPr>
            <p:custDataLst>
              <p:tags r:id="rId93"/>
            </p:custDataLst>
          </p:nvPr>
        </p:nvSpPr>
        <p:spPr bwMode="auto">
          <a:xfrm>
            <a:off x="2971800" y="4937880"/>
            <a:ext cx="685800" cy="304800"/>
          </a:xfrm>
          <a:prstGeom prst="rect">
            <a:avLst/>
          </a:prstGeom>
          <a:solidFill>
            <a:schemeClr val="bg2"/>
          </a:solid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sp>
        <p:nvSpPr>
          <p:cNvPr id="146" name="Line 45"/>
          <p:cNvSpPr>
            <a:spLocks noChangeShapeType="1"/>
          </p:cNvSpPr>
          <p:nvPr>
            <p:custDataLst>
              <p:tags r:id="rId94"/>
            </p:custDataLst>
          </p:nvPr>
        </p:nvSpPr>
        <p:spPr bwMode="auto">
          <a:xfrm flipV="1">
            <a:off x="6553200" y="318528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pic>
        <p:nvPicPr>
          <p:cNvPr id="153" name="CP3 Ink 4fe7d368-37e1-450e-9ca0-c2514997c6e0"/>
          <p:cNvPicPr>
            <a:picLocks noChangeAspect="1" noChangeArrowheads="1"/>
          </p:cNvPicPr>
          <p:nvPr>
            <p:custDataLst>
              <p:tags r:id="rId95"/>
            </p:custDataLst>
          </p:nvPr>
        </p:nvPicPr>
        <p:blipFill>
          <a:blip r:embed="rId116">
            <a:extLst>
              <a:ext uri="{28A0092B-C50C-407E-A947-70E740481C1C}">
                <a14:useLocalDpi xmlns:a14="http://schemas.microsoft.com/office/drawing/2010/main" val="0"/>
              </a:ext>
            </a:extLst>
          </a:blip>
          <a:srcRect/>
          <a:stretch>
            <a:fillRect/>
          </a:stretch>
        </p:blipFill>
        <p:spPr bwMode="auto">
          <a:xfrm>
            <a:off x="353295" y="1494239"/>
            <a:ext cx="8729251" cy="5211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725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Arc 135"/>
          <p:cNvSpPr/>
          <p:nvPr>
            <p:custDataLst>
              <p:tags r:id="rId1"/>
            </p:custDataLst>
          </p:nvPr>
        </p:nvSpPr>
        <p:spPr>
          <a:xfrm rot="10800000" flipV="1">
            <a:off x="2743200" y="12000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Rounded Rectangle 126"/>
          <p:cNvSpPr/>
          <p:nvPr>
            <p:custDataLst>
              <p:tags r:id="rId2"/>
            </p:custDataLst>
          </p:nvPr>
        </p:nvSpPr>
        <p:spPr>
          <a:xfrm>
            <a:off x="5943600" y="1200090"/>
            <a:ext cx="1981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p:cNvSpPr/>
          <p:nvPr>
            <p:custDataLst>
              <p:tags r:id="rId3"/>
            </p:custDataLst>
          </p:nvPr>
        </p:nvSpPr>
        <p:spPr>
          <a:xfrm rot="5400000">
            <a:off x="83058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4" name="Straight Connector 133"/>
          <p:cNvCxnSpPr>
            <a:stCxn id="143" idx="2"/>
          </p:cNvCxnSpPr>
          <p:nvPr>
            <p:custDataLst>
              <p:tags r:id="rId4"/>
            </p:custDataLst>
          </p:nvPr>
        </p:nvCxnSpPr>
        <p:spPr>
          <a:xfrm rot="5400000">
            <a:off x="1828800" y="2343090"/>
            <a:ext cx="1828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8" name="Arc 147"/>
          <p:cNvSpPr/>
          <p:nvPr>
            <p:custDataLst>
              <p:tags r:id="rId5"/>
            </p:custDataLst>
          </p:nvPr>
        </p:nvSpPr>
        <p:spPr>
          <a:xfrm rot="16200000" flipV="1">
            <a:off x="7315200" y="11238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Text Box 11"/>
          <p:cNvSpPr txBox="1">
            <a:spLocks noChangeArrowheads="1"/>
          </p:cNvSpPr>
          <p:nvPr>
            <p:custDataLst>
              <p:tags r:id="rId6"/>
            </p:custDataLst>
          </p:nvPr>
        </p:nvSpPr>
        <p:spPr bwMode="auto">
          <a:xfrm>
            <a:off x="2667000" y="4552890"/>
            <a:ext cx="685800" cy="304800"/>
          </a:xfrm>
          <a:prstGeom prst="rect">
            <a:avLst/>
          </a:prstGeom>
          <a:solidFill>
            <a:schemeClr val="bg2"/>
          </a:solid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sp>
        <p:nvSpPr>
          <p:cNvPr id="151" name="Freeform 150"/>
          <p:cNvSpPr/>
          <p:nvPr>
            <p:custDataLst>
              <p:tags r:id="rId7"/>
            </p:custDataLst>
          </p:nvPr>
        </p:nvSpPr>
        <p:spPr>
          <a:xfrm>
            <a:off x="4953000" y="173349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9"/>
          <p:cNvSpPr>
            <a:spLocks noChangeArrowheads="1"/>
          </p:cNvSpPr>
          <p:nvPr>
            <p:custDataLst>
              <p:tags r:id="rId8"/>
            </p:custDataLst>
          </p:nvPr>
        </p:nvSpPr>
        <p:spPr bwMode="auto">
          <a:xfrm>
            <a:off x="4572000" y="272409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9"/>
            </p:custDataLst>
          </p:nvPr>
        </p:nvSpPr>
        <p:spPr bwMode="auto">
          <a:xfrm>
            <a:off x="6400800" y="3257490"/>
            <a:ext cx="11430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10"/>
            </p:custDataLst>
          </p:nvPr>
        </p:nvSpPr>
        <p:spPr bwMode="auto">
          <a:xfrm>
            <a:off x="2362199" y="1809690"/>
            <a:ext cx="1143001" cy="1363663"/>
          </a:xfrm>
          <a:prstGeom prst="rect">
            <a:avLst/>
          </a:prstGeom>
          <a:solidFill>
            <a:schemeClr val="bg2"/>
          </a:solid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07" name="Oval 24"/>
          <p:cNvSpPr>
            <a:spLocks noChangeArrowheads="1"/>
          </p:cNvSpPr>
          <p:nvPr>
            <p:custDataLst>
              <p:tags r:id="rId11"/>
            </p:custDataLst>
          </p:nvPr>
        </p:nvSpPr>
        <p:spPr bwMode="auto">
          <a:xfrm>
            <a:off x="2362200" y="379089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smtClean="0">
                <a:solidFill>
                  <a:srgbClr val="FFFFFF"/>
                </a:solidFill>
                <a:latin typeface="Calibri"/>
              </a:rPr>
              <a:t>control</a:t>
            </a:r>
            <a:endParaRPr lang="en-US" sz="1800" dirty="0">
              <a:solidFill>
                <a:srgbClr val="FFFFFF"/>
              </a:solidFill>
              <a:latin typeface="Calibri"/>
            </a:endParaRPr>
          </a:p>
        </p:txBody>
      </p:sp>
      <p:sp>
        <p:nvSpPr>
          <p:cNvPr id="119" name="Rounded Rectangle 118"/>
          <p:cNvSpPr/>
          <p:nvPr>
            <p:custDataLst>
              <p:tags r:id="rId12"/>
            </p:custDataLst>
          </p:nvPr>
        </p:nvSpPr>
        <p:spPr>
          <a:xfrm>
            <a:off x="152400" y="1200090"/>
            <a:ext cx="1600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9730" name="Rectangle 2"/>
          <p:cNvSpPr>
            <a:spLocks noGrp="1" noChangeArrowheads="1"/>
          </p:cNvSpPr>
          <p:nvPr>
            <p:ph type="title"/>
            <p:custDataLst>
              <p:tags r:id="rId13"/>
            </p:custDataLst>
          </p:nvPr>
        </p:nvSpPr>
        <p:spPr/>
        <p:txBody>
          <a:bodyPr>
            <a:noAutofit/>
          </a:bodyPr>
          <a:lstStyle/>
          <a:p>
            <a:r>
              <a:rPr lang="en-US" dirty="0" smtClean="0"/>
              <a:t>Pipelined Processor</a:t>
            </a:r>
            <a:endParaRPr lang="en-US" dirty="0"/>
          </a:p>
        </p:txBody>
      </p:sp>
      <p:sp>
        <p:nvSpPr>
          <p:cNvPr id="2249753" name="Line 25"/>
          <p:cNvSpPr>
            <a:spLocks noChangeShapeType="1"/>
          </p:cNvSpPr>
          <p:nvPr>
            <p:custDataLst>
              <p:tags r:id="rId14"/>
            </p:custDataLst>
          </p:nvPr>
        </p:nvSpPr>
        <p:spPr bwMode="auto">
          <a:xfrm flipV="1">
            <a:off x="2514600"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2249775" name="Line 47"/>
          <p:cNvSpPr>
            <a:spLocks noChangeShapeType="1"/>
          </p:cNvSpPr>
          <p:nvPr>
            <p:custDataLst>
              <p:tags r:id="rId15"/>
            </p:custDataLst>
          </p:nvPr>
        </p:nvSpPr>
        <p:spPr bwMode="auto">
          <a:xfrm flipV="1">
            <a:off x="8686800" y="97149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6"/>
            </p:custDataLst>
          </p:nvPr>
        </p:nvSpPr>
        <p:spPr bwMode="auto">
          <a:xfrm flipV="1">
            <a:off x="2209800" y="2724090"/>
            <a:ext cx="1524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17"/>
            </p:custDataLst>
          </p:nvPr>
        </p:nvSpPr>
        <p:spPr bwMode="auto">
          <a:xfrm>
            <a:off x="5105400" y="226689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71" name="Line 49"/>
          <p:cNvSpPr>
            <a:spLocks noChangeShapeType="1"/>
          </p:cNvSpPr>
          <p:nvPr>
            <p:custDataLst>
              <p:tags r:id="rId18"/>
            </p:custDataLst>
          </p:nvPr>
        </p:nvSpPr>
        <p:spPr bwMode="auto">
          <a:xfrm flipH="1">
            <a:off x="2209800" y="97149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48" name="Line 44"/>
          <p:cNvSpPr>
            <a:spLocks noChangeShapeType="1"/>
          </p:cNvSpPr>
          <p:nvPr>
            <p:custDataLst>
              <p:tags r:id="rId19"/>
            </p:custDataLst>
          </p:nvPr>
        </p:nvSpPr>
        <p:spPr bwMode="auto">
          <a:xfrm>
            <a:off x="4724400" y="302889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20"/>
            </p:custDataLst>
          </p:nvPr>
        </p:nvSpPr>
        <p:spPr bwMode="auto">
          <a:xfrm>
            <a:off x="4419600" y="33336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21"/>
            </p:custDataLst>
          </p:nvPr>
        </p:nvSpPr>
        <p:spPr bwMode="auto">
          <a:xfrm>
            <a:off x="2057400" y="455289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8" name="Text Box 5"/>
          <p:cNvSpPr txBox="1">
            <a:spLocks noChangeArrowheads="1"/>
          </p:cNvSpPr>
          <p:nvPr>
            <p:custDataLst>
              <p:tags r:id="rId22"/>
            </p:custDataLst>
          </p:nvPr>
        </p:nvSpPr>
        <p:spPr bwMode="auto">
          <a:xfrm>
            <a:off x="6477000" y="394329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0" name="Line 49"/>
          <p:cNvSpPr>
            <a:spLocks noChangeShapeType="1"/>
          </p:cNvSpPr>
          <p:nvPr>
            <p:custDataLst>
              <p:tags r:id="rId23"/>
            </p:custDataLst>
          </p:nvPr>
        </p:nvSpPr>
        <p:spPr bwMode="auto">
          <a:xfrm flipV="1">
            <a:off x="4267200" y="287649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2" name="Text Box 5"/>
          <p:cNvSpPr txBox="1">
            <a:spLocks noChangeArrowheads="1"/>
          </p:cNvSpPr>
          <p:nvPr>
            <p:custDataLst>
              <p:tags r:id="rId24"/>
            </p:custDataLst>
          </p:nvPr>
        </p:nvSpPr>
        <p:spPr bwMode="auto">
          <a:xfrm>
            <a:off x="6324600" y="356229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25"/>
            </p:custDataLst>
          </p:nvPr>
        </p:nvSpPr>
        <p:spPr bwMode="auto">
          <a:xfrm>
            <a:off x="7010400" y="356229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4" name="Line 45"/>
          <p:cNvSpPr>
            <a:spLocks noChangeShapeType="1"/>
          </p:cNvSpPr>
          <p:nvPr>
            <p:custDataLst>
              <p:tags r:id="rId26"/>
            </p:custDataLst>
          </p:nvPr>
        </p:nvSpPr>
        <p:spPr bwMode="auto">
          <a:xfrm flipV="1">
            <a:off x="6858000" y="43242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5" name="Text Box 5"/>
          <p:cNvSpPr txBox="1">
            <a:spLocks noChangeArrowheads="1"/>
          </p:cNvSpPr>
          <p:nvPr>
            <p:custDataLst>
              <p:tags r:id="rId27"/>
            </p:custDataLst>
          </p:nvPr>
        </p:nvSpPr>
        <p:spPr bwMode="auto">
          <a:xfrm>
            <a:off x="6400800" y="318129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86" name="Line 44"/>
          <p:cNvSpPr>
            <a:spLocks noChangeShapeType="1"/>
          </p:cNvSpPr>
          <p:nvPr>
            <p:custDataLst>
              <p:tags r:id="rId28"/>
            </p:custDataLst>
          </p:nvPr>
        </p:nvSpPr>
        <p:spPr bwMode="auto">
          <a:xfrm>
            <a:off x="6858000" y="241929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9"/>
            </p:custDataLst>
          </p:nvPr>
        </p:nvSpPr>
        <p:spPr bwMode="auto">
          <a:xfrm flipH="1">
            <a:off x="8534400" y="2647890"/>
            <a:ext cx="152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30"/>
            </p:custDataLst>
          </p:nvPr>
        </p:nvSpPr>
        <p:spPr bwMode="auto">
          <a:xfrm>
            <a:off x="8229600" y="28764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31"/>
            </p:custDataLst>
          </p:nvPr>
        </p:nvSpPr>
        <p:spPr bwMode="auto">
          <a:xfrm>
            <a:off x="8229600" y="287649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9" name="Line 45"/>
          <p:cNvSpPr>
            <a:spLocks noChangeShapeType="1"/>
          </p:cNvSpPr>
          <p:nvPr>
            <p:custDataLst>
              <p:tags r:id="rId32"/>
            </p:custDataLst>
          </p:nvPr>
        </p:nvSpPr>
        <p:spPr bwMode="auto">
          <a:xfrm flipV="1">
            <a:off x="8458200" y="30288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33"/>
            </p:custDataLst>
          </p:nvPr>
        </p:nvSpPr>
        <p:spPr bwMode="auto">
          <a:xfrm flipV="1">
            <a:off x="5334000" y="30288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34"/>
            </p:custDataLst>
          </p:nvPr>
        </p:nvSpPr>
        <p:spPr bwMode="auto">
          <a:xfrm flipV="1">
            <a:off x="4648200" y="34860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99" name="Line 25"/>
          <p:cNvSpPr>
            <a:spLocks noChangeShapeType="1"/>
          </p:cNvSpPr>
          <p:nvPr>
            <p:custDataLst>
              <p:tags r:id="rId35"/>
            </p:custDataLst>
          </p:nvPr>
        </p:nvSpPr>
        <p:spPr bwMode="auto">
          <a:xfrm flipV="1">
            <a:off x="28955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0" name="Line 25"/>
          <p:cNvSpPr>
            <a:spLocks noChangeShapeType="1"/>
          </p:cNvSpPr>
          <p:nvPr>
            <p:custDataLst>
              <p:tags r:id="rId36"/>
            </p:custDataLst>
          </p:nvPr>
        </p:nvSpPr>
        <p:spPr bwMode="auto">
          <a:xfrm flipV="1">
            <a:off x="31241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1" name="Line 25"/>
          <p:cNvSpPr>
            <a:spLocks noChangeShapeType="1"/>
          </p:cNvSpPr>
          <p:nvPr>
            <p:custDataLst>
              <p:tags r:id="rId37"/>
            </p:custDataLst>
          </p:nvPr>
        </p:nvSpPr>
        <p:spPr bwMode="auto">
          <a:xfrm flipV="1">
            <a:off x="33527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2" name="Line 34"/>
          <p:cNvSpPr>
            <a:spLocks noChangeShapeType="1"/>
          </p:cNvSpPr>
          <p:nvPr>
            <p:custDataLst>
              <p:tags r:id="rId38"/>
            </p:custDataLst>
          </p:nvPr>
        </p:nvSpPr>
        <p:spPr bwMode="auto">
          <a:xfrm flipV="1">
            <a:off x="2057400" y="4019491"/>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25" name="Rounded Rectangle 124"/>
          <p:cNvSpPr/>
          <p:nvPr>
            <p:custDataLst>
              <p:tags r:id="rId39"/>
            </p:custDataLst>
          </p:nvPr>
        </p:nvSpPr>
        <p:spPr>
          <a:xfrm>
            <a:off x="3886200" y="1200090"/>
            <a:ext cx="2057400" cy="4648200"/>
          </a:xfrm>
          <a:prstGeom prst="roundRect">
            <a:avLst>
              <a:gd name="adj" fmla="val 11944"/>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2" name="Straight Connector 151"/>
          <p:cNvCxnSpPr/>
          <p:nvPr>
            <p:custDataLst>
              <p:tags r:id="rId40"/>
            </p:custDataLst>
          </p:nvPr>
        </p:nvCxnSpPr>
        <p:spPr>
          <a:xfrm rot="10800000">
            <a:off x="1905001" y="3562291"/>
            <a:ext cx="53340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custDataLst>
              <p:tags r:id="rId41"/>
            </p:custDataLst>
          </p:nvPr>
        </p:nvCxnSpPr>
        <p:spPr>
          <a:xfrm rot="5400000">
            <a:off x="6553200" y="3181290"/>
            <a:ext cx="4724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custDataLst>
              <p:tags r:id="rId42"/>
            </p:custDataLst>
          </p:nvPr>
        </p:nvCxnSpPr>
        <p:spPr>
          <a:xfrm rot="16200000" flipH="1">
            <a:off x="800101" y="2000190"/>
            <a:ext cx="25146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14" name="Arc 113"/>
          <p:cNvSpPr/>
          <p:nvPr>
            <p:custDataLst>
              <p:tags r:id="rId43"/>
            </p:custDataLst>
          </p:nvPr>
        </p:nvSpPr>
        <p:spPr>
          <a:xfrm>
            <a:off x="8305800" y="514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Arc 117"/>
          <p:cNvSpPr/>
          <p:nvPr>
            <p:custDataLst>
              <p:tags r:id="rId44"/>
            </p:custDataLst>
          </p:nvPr>
        </p:nvSpPr>
        <p:spPr>
          <a:xfrm rot="5400000">
            <a:off x="2133601" y="2952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Arc 120"/>
          <p:cNvSpPr/>
          <p:nvPr>
            <p:custDataLst>
              <p:tags r:id="rId45"/>
            </p:custDataLst>
          </p:nvPr>
        </p:nvSpPr>
        <p:spPr>
          <a:xfrm rot="10800000">
            <a:off x="2057400" y="2952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Arc 122"/>
          <p:cNvSpPr/>
          <p:nvPr>
            <p:custDataLst>
              <p:tags r:id="rId46"/>
            </p:custDataLst>
          </p:nvPr>
        </p:nvSpPr>
        <p:spPr>
          <a:xfrm rot="10800000" flipV="1">
            <a:off x="1752601" y="3562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Arc 134"/>
          <p:cNvSpPr/>
          <p:nvPr>
            <p:custDataLst>
              <p:tags r:id="rId47"/>
            </p:custDataLst>
          </p:nvPr>
        </p:nvSpPr>
        <p:spPr>
          <a:xfrm rot="16200000" flipV="1">
            <a:off x="3276600" y="12000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8" name="Straight Connector 137"/>
          <p:cNvCxnSpPr/>
          <p:nvPr>
            <p:custDataLst>
              <p:tags r:id="rId48"/>
            </p:custDataLst>
          </p:nvPr>
        </p:nvCxnSpPr>
        <p:spPr>
          <a:xfrm rot="10800000">
            <a:off x="3048000" y="1200090"/>
            <a:ext cx="533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3" name="Arc 142"/>
          <p:cNvSpPr/>
          <p:nvPr>
            <p:custDataLst>
              <p:tags r:id="rId49"/>
            </p:custDataLst>
          </p:nvPr>
        </p:nvSpPr>
        <p:spPr>
          <a:xfrm rot="10800000" flipV="1">
            <a:off x="2743200" y="11238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4" name="Straight Connector 143"/>
          <p:cNvCxnSpPr/>
          <p:nvPr>
            <p:custDataLst>
              <p:tags r:id="rId50"/>
            </p:custDataLst>
          </p:nvPr>
        </p:nvCxnSpPr>
        <p:spPr>
          <a:xfrm rot="10800000" flipV="1">
            <a:off x="3048000" y="1123888"/>
            <a:ext cx="46482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48" idx="0"/>
          </p:cNvCxnSpPr>
          <p:nvPr>
            <p:custDataLst>
              <p:tags r:id="rId51"/>
            </p:custDataLst>
          </p:nvPr>
        </p:nvCxnSpPr>
        <p:spPr>
          <a:xfrm rot="5400000">
            <a:off x="7886700" y="1466790"/>
            <a:ext cx="762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56" name="Line 8"/>
          <p:cNvSpPr>
            <a:spLocks noChangeShapeType="1"/>
          </p:cNvSpPr>
          <p:nvPr>
            <p:custDataLst>
              <p:tags r:id="rId52"/>
            </p:custDataLst>
          </p:nvPr>
        </p:nvSpPr>
        <p:spPr bwMode="auto">
          <a:xfrm>
            <a:off x="685798" y="280029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53"/>
            </p:custDataLst>
          </p:nvPr>
        </p:nvSpPr>
        <p:spPr bwMode="auto">
          <a:xfrm>
            <a:off x="304800" y="35622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54"/>
            </p:custDataLst>
          </p:nvPr>
        </p:nvSpPr>
        <p:spPr bwMode="auto">
          <a:xfrm flipH="1">
            <a:off x="1219200" y="3181290"/>
            <a:ext cx="0" cy="11430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55"/>
            </p:custDataLst>
          </p:nvPr>
        </p:nvSpPr>
        <p:spPr bwMode="auto">
          <a:xfrm>
            <a:off x="685798" y="386708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73" name="Line 49"/>
          <p:cNvSpPr>
            <a:spLocks noChangeShapeType="1"/>
          </p:cNvSpPr>
          <p:nvPr>
            <p:custDataLst>
              <p:tags r:id="rId56"/>
            </p:custDataLst>
          </p:nvPr>
        </p:nvSpPr>
        <p:spPr bwMode="auto">
          <a:xfrm flipH="1" flipV="1">
            <a:off x="1295400" y="2266890"/>
            <a:ext cx="1524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5" name="Rectangle 4"/>
          <p:cNvSpPr>
            <a:spLocks noChangeArrowheads="1"/>
          </p:cNvSpPr>
          <p:nvPr>
            <p:custDataLst>
              <p:tags r:id="rId57"/>
            </p:custDataLst>
          </p:nvPr>
        </p:nvSpPr>
        <p:spPr bwMode="auto">
          <a:xfrm>
            <a:off x="304800" y="1733490"/>
            <a:ext cx="9906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163" name="Oval 17"/>
          <p:cNvSpPr>
            <a:spLocks noChangeArrowheads="1"/>
          </p:cNvSpPr>
          <p:nvPr>
            <p:custDataLst>
              <p:tags r:id="rId58"/>
            </p:custDataLst>
          </p:nvPr>
        </p:nvSpPr>
        <p:spPr bwMode="auto">
          <a:xfrm>
            <a:off x="457200" y="4324290"/>
            <a:ext cx="990600" cy="6858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new</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6" name="Line 49"/>
          <p:cNvSpPr>
            <a:spLocks noChangeShapeType="1"/>
          </p:cNvSpPr>
          <p:nvPr>
            <p:custDataLst>
              <p:tags r:id="rId59"/>
            </p:custDataLst>
          </p:nvPr>
        </p:nvSpPr>
        <p:spPr bwMode="auto">
          <a:xfrm flipH="1" flipV="1">
            <a:off x="1447800" y="226689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5" name="Line 18"/>
          <p:cNvSpPr>
            <a:spLocks noChangeShapeType="1"/>
          </p:cNvSpPr>
          <p:nvPr>
            <p:custDataLst>
              <p:tags r:id="rId60"/>
            </p:custDataLst>
          </p:nvPr>
        </p:nvSpPr>
        <p:spPr bwMode="auto">
          <a:xfrm>
            <a:off x="685800" y="3181290"/>
            <a:ext cx="533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67" name="Line 49"/>
          <p:cNvSpPr>
            <a:spLocks noChangeShapeType="1"/>
          </p:cNvSpPr>
          <p:nvPr>
            <p:custDataLst>
              <p:tags r:id="rId61"/>
            </p:custDataLst>
          </p:nvPr>
        </p:nvSpPr>
        <p:spPr bwMode="auto">
          <a:xfrm flipV="1">
            <a:off x="1447800" y="3790890"/>
            <a:ext cx="609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2249771" name="Line 43"/>
          <p:cNvSpPr>
            <a:spLocks noChangeShapeType="1"/>
          </p:cNvSpPr>
          <p:nvPr>
            <p:custDataLst>
              <p:tags r:id="rId62"/>
            </p:custDataLst>
          </p:nvPr>
        </p:nvSpPr>
        <p:spPr bwMode="auto">
          <a:xfrm>
            <a:off x="3505200" y="2038290"/>
            <a:ext cx="1447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63"/>
            </p:custDataLst>
          </p:nvPr>
        </p:nvSpPr>
        <p:spPr bwMode="auto">
          <a:xfrm>
            <a:off x="3505200" y="2876490"/>
            <a:ext cx="1066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6" name="Line 48"/>
          <p:cNvSpPr>
            <a:spLocks noChangeShapeType="1"/>
          </p:cNvSpPr>
          <p:nvPr>
            <p:custDataLst>
              <p:tags r:id="rId64"/>
            </p:custDataLst>
          </p:nvPr>
        </p:nvSpPr>
        <p:spPr bwMode="auto">
          <a:xfrm flipH="1">
            <a:off x="5562600" y="2419290"/>
            <a:ext cx="2819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65"/>
            </p:custDataLst>
          </p:nvPr>
        </p:nvSpPr>
        <p:spPr bwMode="auto">
          <a:xfrm flipV="1">
            <a:off x="2209800" y="971490"/>
            <a:ext cx="64770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81" name="Line 44"/>
          <p:cNvSpPr>
            <a:spLocks noChangeShapeType="1"/>
          </p:cNvSpPr>
          <p:nvPr>
            <p:custDataLst>
              <p:tags r:id="rId66"/>
            </p:custDataLst>
          </p:nvPr>
        </p:nvSpPr>
        <p:spPr bwMode="auto">
          <a:xfrm>
            <a:off x="4267200" y="3790890"/>
            <a:ext cx="2133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1" name="Line 49"/>
          <p:cNvSpPr>
            <a:spLocks noChangeShapeType="1"/>
          </p:cNvSpPr>
          <p:nvPr>
            <p:custDataLst>
              <p:tags r:id="rId67"/>
            </p:custDataLst>
          </p:nvPr>
        </p:nvSpPr>
        <p:spPr bwMode="auto">
          <a:xfrm flipV="1">
            <a:off x="7543800" y="3790890"/>
            <a:ext cx="6858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68"/>
            </p:custDataLst>
          </p:nvPr>
        </p:nvSpPr>
        <p:spPr bwMode="auto">
          <a:xfrm flipV="1">
            <a:off x="3352800" y="4705290"/>
            <a:ext cx="1066800" cy="0"/>
          </a:xfrm>
          <a:prstGeom prst="line">
            <a:avLst/>
          </a:prstGeom>
          <a:noFill/>
          <a:ln w="25400" cap="sq">
            <a:solidFill>
              <a:srgbClr val="66FF33"/>
            </a:solidFill>
            <a:round/>
            <a:headEnd type="none" w="med" len="med"/>
            <a:tailEnd type="none" w="med" len="med"/>
          </a:ln>
          <a:effectLst/>
        </p:spPr>
        <p:txBody>
          <a:bodyPr wrap="square" anchor="ctr" anchorCtr="1">
            <a:noAutofit/>
          </a:bodyPr>
          <a:lstStyle/>
          <a:p>
            <a:endParaRPr lang="en-US"/>
          </a:p>
        </p:txBody>
      </p:sp>
      <p:sp>
        <p:nvSpPr>
          <p:cNvPr id="172" name="Rectangle 19"/>
          <p:cNvSpPr>
            <a:spLocks noChangeArrowheads="1"/>
          </p:cNvSpPr>
          <p:nvPr>
            <p:custDataLst>
              <p:tags r:id="rId69"/>
            </p:custDataLst>
          </p:nvPr>
        </p:nvSpPr>
        <p:spPr bwMode="auto">
          <a:xfrm>
            <a:off x="8382000" y="226689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62" name="Oval 17"/>
          <p:cNvSpPr>
            <a:spLocks noChangeArrowheads="1"/>
          </p:cNvSpPr>
          <p:nvPr>
            <p:custDataLst>
              <p:tags r:id="rId70"/>
            </p:custDataLst>
          </p:nvPr>
        </p:nvSpPr>
        <p:spPr bwMode="auto">
          <a:xfrm>
            <a:off x="4572000" y="4171890"/>
            <a:ext cx="1066800" cy="7620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80000"/>
              </a:lnSpc>
              <a:buClr>
                <a:srgbClr val="40458C"/>
              </a:buClr>
              <a:buSzPct val="100000"/>
              <a:buFont typeface="Times New Roman" pitchFamily="18" charset="0"/>
              <a:buNone/>
            </a:pPr>
            <a:r>
              <a:rPr lang="en-US" sz="1400" dirty="0" smtClean="0">
                <a:solidFill>
                  <a:srgbClr val="FFFFFF"/>
                </a:solidFill>
                <a:latin typeface="Calibri"/>
              </a:rPr>
              <a:t>compute</a:t>
            </a:r>
            <a:br>
              <a:rPr lang="en-US" sz="1400" dirty="0" smtClean="0">
                <a:solidFill>
                  <a:srgbClr val="FFFFFF"/>
                </a:solidFill>
                <a:latin typeface="Calibri"/>
              </a:rPr>
            </a:br>
            <a:r>
              <a:rPr lang="en-US" sz="1400" dirty="0" smtClean="0">
                <a:solidFill>
                  <a:srgbClr val="FFFFFF"/>
                </a:solidFill>
                <a:latin typeface="Calibri"/>
              </a:rPr>
              <a:t>jump/branch</a:t>
            </a:r>
            <a:br>
              <a:rPr lang="en-US" sz="1400" dirty="0" smtClean="0">
                <a:solidFill>
                  <a:srgbClr val="FFFFFF"/>
                </a:solidFill>
                <a:latin typeface="Calibri"/>
              </a:rPr>
            </a:br>
            <a:r>
              <a:rPr lang="en-US" sz="1400" dirty="0" smtClean="0">
                <a:solidFill>
                  <a:srgbClr val="FFFFFF"/>
                </a:solidFill>
                <a:latin typeface="Calibri"/>
              </a:rPr>
              <a:t>targets</a:t>
            </a:r>
            <a:endParaRPr lang="en-US" sz="1400" dirty="0">
              <a:solidFill>
                <a:srgbClr val="FFFFFF"/>
              </a:solidFill>
              <a:latin typeface="Calibri"/>
            </a:endParaRPr>
          </a:p>
        </p:txBody>
      </p:sp>
      <p:grpSp>
        <p:nvGrpSpPr>
          <p:cNvPr id="164" name="Group 163"/>
          <p:cNvGrpSpPr/>
          <p:nvPr>
            <p:custDataLst>
              <p:tags r:id="rId71"/>
            </p:custDataLst>
          </p:nvPr>
        </p:nvGrpSpPr>
        <p:grpSpPr>
          <a:xfrm>
            <a:off x="838200" y="3028890"/>
            <a:ext cx="304800" cy="304800"/>
            <a:chOff x="990600" y="2971800"/>
            <a:chExt cx="304800" cy="304800"/>
          </a:xfrm>
          <a:solidFill>
            <a:schemeClr val="tx1"/>
          </a:solidFill>
        </p:grpSpPr>
        <p:sp>
          <p:nvSpPr>
            <p:cNvPr id="165" name="Freeform 164"/>
            <p:cNvSpPr/>
            <p:nvPr>
              <p:custDataLst>
                <p:tags r:id="rId7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xt Box 11"/>
            <p:cNvSpPr txBox="1">
              <a:spLocks noChangeArrowheads="1"/>
            </p:cNvSpPr>
            <p:nvPr>
              <p:custDataLst>
                <p:tags r:id="rId8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71" name="Line 25"/>
          <p:cNvSpPr>
            <a:spLocks noChangeShapeType="1"/>
          </p:cNvSpPr>
          <p:nvPr>
            <p:custDataLst>
              <p:tags r:id="rId72"/>
            </p:custDataLst>
          </p:nvPr>
        </p:nvSpPr>
        <p:spPr bwMode="auto">
          <a:xfrm flipV="1">
            <a:off x="990600" y="501009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73" name="Line 49"/>
          <p:cNvSpPr>
            <a:spLocks noChangeShapeType="1"/>
          </p:cNvSpPr>
          <p:nvPr>
            <p:custDataLst>
              <p:tags r:id="rId73"/>
            </p:custDataLst>
          </p:nvPr>
        </p:nvSpPr>
        <p:spPr bwMode="auto">
          <a:xfrm>
            <a:off x="2057400" y="3790891"/>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cxnSp>
        <p:nvCxnSpPr>
          <p:cNvPr id="174" name="Straight Connector 173"/>
          <p:cNvCxnSpPr/>
          <p:nvPr>
            <p:custDataLst>
              <p:tags r:id="rId74"/>
            </p:custDataLst>
          </p:nvPr>
        </p:nvCxnSpPr>
        <p:spPr>
          <a:xfrm rot="5400000">
            <a:off x="4343400" y="3790890"/>
            <a:ext cx="152400" cy="0"/>
          </a:xfrm>
          <a:prstGeom prst="line">
            <a:avLst/>
          </a:prstGeom>
          <a:ln w="889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78" name="Line 49"/>
          <p:cNvSpPr>
            <a:spLocks noChangeShapeType="1"/>
          </p:cNvSpPr>
          <p:nvPr>
            <p:custDataLst>
              <p:tags r:id="rId75"/>
            </p:custDataLst>
          </p:nvPr>
        </p:nvSpPr>
        <p:spPr bwMode="auto">
          <a:xfrm>
            <a:off x="4419600" y="3333690"/>
            <a:ext cx="0" cy="1371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59" name="Line 44"/>
          <p:cNvSpPr>
            <a:spLocks noChangeShapeType="1"/>
          </p:cNvSpPr>
          <p:nvPr>
            <p:custDataLst>
              <p:tags r:id="rId76"/>
            </p:custDataLst>
          </p:nvPr>
        </p:nvSpPr>
        <p:spPr bwMode="auto">
          <a:xfrm flipV="1">
            <a:off x="2209800" y="4705290"/>
            <a:ext cx="4572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46" name="Line 45"/>
          <p:cNvSpPr>
            <a:spLocks noChangeShapeType="1"/>
          </p:cNvSpPr>
          <p:nvPr>
            <p:custDataLst>
              <p:tags r:id="rId77"/>
            </p:custDataLst>
          </p:nvPr>
        </p:nvSpPr>
        <p:spPr bwMode="auto">
          <a:xfrm flipV="1">
            <a:off x="5486400" y="295269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grpSp>
        <p:nvGrpSpPr>
          <p:cNvPr id="160" name="Group 159"/>
          <p:cNvGrpSpPr/>
          <p:nvPr/>
        </p:nvGrpSpPr>
        <p:grpSpPr>
          <a:xfrm>
            <a:off x="457200" y="6172200"/>
            <a:ext cx="8610600" cy="381000"/>
            <a:chOff x="381000" y="4648200"/>
            <a:chExt cx="8610600" cy="381000"/>
          </a:xfrm>
        </p:grpSpPr>
        <p:cxnSp>
          <p:nvCxnSpPr>
            <p:cNvPr id="161" name="Straight Connector 160"/>
            <p:cNvCxnSpPr/>
            <p:nvPr/>
          </p:nvCxnSpPr>
          <p:spPr>
            <a:xfrm flipV="1">
              <a:off x="38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381000" y="4648200"/>
              <a:ext cx="403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V="1">
              <a:off x="44196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4419600" y="5029200"/>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V="1">
              <a:off x="8382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8382000" y="46482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4" name="Line 45"/>
          <p:cNvSpPr>
            <a:spLocks noChangeShapeType="1"/>
          </p:cNvSpPr>
          <p:nvPr>
            <p:custDataLst>
              <p:tags r:id="rId78"/>
            </p:custDataLst>
          </p:nvPr>
        </p:nvSpPr>
        <p:spPr bwMode="auto">
          <a:xfrm flipV="1">
            <a:off x="2971800" y="48576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cxnSp>
        <p:nvCxnSpPr>
          <p:cNvPr id="206" name="Straight Arrow Connector 205"/>
          <p:cNvCxnSpPr/>
          <p:nvPr/>
        </p:nvCxnSpPr>
        <p:spPr>
          <a:xfrm>
            <a:off x="448080" y="60350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a:off x="1743480" y="60350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a:off x="3048001" y="6035040"/>
            <a:ext cx="2247899"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a:off x="5401080" y="601980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6754392" y="60350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1" name="TextBox 210"/>
          <p:cNvSpPr txBox="1"/>
          <p:nvPr/>
        </p:nvSpPr>
        <p:spPr>
          <a:xfrm>
            <a:off x="676602" y="5726668"/>
            <a:ext cx="694998" cy="369332"/>
          </a:xfrm>
          <a:prstGeom prst="rect">
            <a:avLst/>
          </a:prstGeom>
          <a:noFill/>
        </p:spPr>
        <p:txBody>
          <a:bodyPr wrap="none" rtlCol="0">
            <a:spAutoFit/>
          </a:bodyPr>
          <a:lstStyle/>
          <a:p>
            <a:r>
              <a:rPr lang="en-US" dirty="0" smtClean="0">
                <a:solidFill>
                  <a:schemeClr val="bg1"/>
                </a:solidFill>
              </a:rPr>
              <a:t>Fetch</a:t>
            </a:r>
          </a:p>
        </p:txBody>
      </p:sp>
      <p:sp>
        <p:nvSpPr>
          <p:cNvPr id="212" name="TextBox 211"/>
          <p:cNvSpPr txBox="1"/>
          <p:nvPr/>
        </p:nvSpPr>
        <p:spPr>
          <a:xfrm>
            <a:off x="1921718" y="5715000"/>
            <a:ext cx="897682" cy="369332"/>
          </a:xfrm>
          <a:prstGeom prst="rect">
            <a:avLst/>
          </a:prstGeom>
          <a:noFill/>
        </p:spPr>
        <p:txBody>
          <a:bodyPr wrap="none" rtlCol="0">
            <a:spAutoFit/>
          </a:bodyPr>
          <a:lstStyle/>
          <a:p>
            <a:r>
              <a:rPr lang="en-US" dirty="0" smtClean="0">
                <a:solidFill>
                  <a:schemeClr val="bg1"/>
                </a:solidFill>
              </a:rPr>
              <a:t>Decode</a:t>
            </a:r>
          </a:p>
        </p:txBody>
      </p:sp>
      <p:sp>
        <p:nvSpPr>
          <p:cNvPr id="213" name="TextBox 212"/>
          <p:cNvSpPr txBox="1"/>
          <p:nvPr/>
        </p:nvSpPr>
        <p:spPr>
          <a:xfrm>
            <a:off x="3714420" y="5715000"/>
            <a:ext cx="915059" cy="369332"/>
          </a:xfrm>
          <a:prstGeom prst="rect">
            <a:avLst/>
          </a:prstGeom>
          <a:noFill/>
        </p:spPr>
        <p:txBody>
          <a:bodyPr wrap="none" rtlCol="0">
            <a:spAutoFit/>
          </a:bodyPr>
          <a:lstStyle/>
          <a:p>
            <a:r>
              <a:rPr lang="en-US" dirty="0" smtClean="0">
                <a:solidFill>
                  <a:schemeClr val="bg1"/>
                </a:solidFill>
              </a:rPr>
              <a:t>Execute</a:t>
            </a:r>
          </a:p>
        </p:txBody>
      </p:sp>
      <p:sp>
        <p:nvSpPr>
          <p:cNvPr id="214" name="TextBox 213"/>
          <p:cNvSpPr txBox="1"/>
          <p:nvPr/>
        </p:nvSpPr>
        <p:spPr>
          <a:xfrm>
            <a:off x="5570958" y="5726668"/>
            <a:ext cx="988925" cy="369332"/>
          </a:xfrm>
          <a:prstGeom prst="rect">
            <a:avLst/>
          </a:prstGeom>
          <a:noFill/>
        </p:spPr>
        <p:txBody>
          <a:bodyPr wrap="none" rtlCol="0">
            <a:spAutoFit/>
          </a:bodyPr>
          <a:lstStyle/>
          <a:p>
            <a:r>
              <a:rPr lang="en-US" dirty="0" smtClean="0">
                <a:solidFill>
                  <a:schemeClr val="bg1"/>
                </a:solidFill>
              </a:rPr>
              <a:t>Memory</a:t>
            </a:r>
          </a:p>
        </p:txBody>
      </p:sp>
      <p:sp>
        <p:nvSpPr>
          <p:cNvPr id="215" name="TextBox 214"/>
          <p:cNvSpPr txBox="1"/>
          <p:nvPr/>
        </p:nvSpPr>
        <p:spPr>
          <a:xfrm>
            <a:off x="7105114" y="5726668"/>
            <a:ext cx="514885" cy="369332"/>
          </a:xfrm>
          <a:prstGeom prst="rect">
            <a:avLst/>
          </a:prstGeom>
          <a:noFill/>
        </p:spPr>
        <p:txBody>
          <a:bodyPr wrap="none" rtlCol="0">
            <a:spAutoFit/>
          </a:bodyPr>
          <a:lstStyle/>
          <a:p>
            <a:r>
              <a:rPr lang="en-US" dirty="0" smtClean="0">
                <a:solidFill>
                  <a:schemeClr val="bg1"/>
                </a:solidFill>
              </a:rPr>
              <a:t>WB</a:t>
            </a:r>
          </a:p>
        </p:txBody>
      </p:sp>
    </p:spTree>
    <p:extLst>
      <p:ext uri="{BB962C8B-B14F-4D97-AF65-F5344CB8AC3E}">
        <p14:creationId xmlns:p14="http://schemas.microsoft.com/office/powerpoint/2010/main" val="1344656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6"/>
          <p:cNvGrpSpPr/>
          <p:nvPr>
            <p:custDataLst>
              <p:tags r:id="rId1"/>
            </p:custDataLst>
          </p:nvPr>
        </p:nvGrpSpPr>
        <p:grpSpPr>
          <a:xfrm>
            <a:off x="2057400" y="514290"/>
            <a:ext cx="6858000" cy="5334000"/>
            <a:chOff x="2057400" y="457200"/>
            <a:chExt cx="6858000" cy="5334000"/>
          </a:xfrm>
        </p:grpSpPr>
        <p:sp>
          <p:nvSpPr>
            <p:cNvPr id="133" name="Right Triangle 132"/>
            <p:cNvSpPr/>
            <p:nvPr>
              <p:custDataLst>
                <p:tags r:id="rId131"/>
              </p:custDataLst>
            </p:nvPr>
          </p:nvSpPr>
          <p:spPr>
            <a:xfrm rot="10800000">
              <a:off x="7620000" y="9144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custDataLst>
                <p:tags r:id="rId132"/>
              </p:custDataLst>
            </p:nvPr>
          </p:nvSpPr>
          <p:spPr>
            <a:xfrm>
              <a:off x="7924800" y="457200"/>
              <a:ext cx="990600" cy="5334000"/>
            </a:xfrm>
            <a:prstGeom prst="roundRect">
              <a:avLst>
                <a:gd name="adj" fmla="val 30422"/>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custDataLst>
                <p:tags r:id="rId133"/>
              </p:custDataLst>
            </p:nvPr>
          </p:nvSpPr>
          <p:spPr>
            <a:xfrm>
              <a:off x="2057400" y="457200"/>
              <a:ext cx="914400" cy="3048000"/>
            </a:xfrm>
            <a:prstGeom prst="roundRect">
              <a:avLst>
                <a:gd name="adj" fmla="val 30422"/>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custDataLst>
                <p:tags r:id="rId134"/>
              </p:custDataLst>
            </p:nvPr>
          </p:nvSpPr>
          <p:spPr>
            <a:xfrm>
              <a:off x="2057400" y="457200"/>
              <a:ext cx="6400800" cy="609600"/>
            </a:xfrm>
            <a:prstGeom prst="roundRect">
              <a:avLst>
                <a:gd name="adj" fmla="val 50000"/>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ight Triangle 127"/>
            <p:cNvSpPr/>
            <p:nvPr>
              <p:custDataLst>
                <p:tags r:id="rId135"/>
              </p:custDataLst>
            </p:nvPr>
          </p:nvSpPr>
          <p:spPr>
            <a:xfrm rot="5400000">
              <a:off x="2552700" y="8763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xtBox 144"/>
            <p:cNvSpPr txBox="1"/>
            <p:nvPr>
              <p:custDataLst>
                <p:tags r:id="rId136"/>
              </p:custDataLst>
            </p:nvPr>
          </p:nvSpPr>
          <p:spPr>
            <a:xfrm>
              <a:off x="8001000" y="5083314"/>
              <a:ext cx="838200" cy="707886"/>
            </a:xfrm>
            <a:prstGeom prst="rect">
              <a:avLst/>
            </a:prstGeom>
            <a:noFill/>
          </p:spPr>
          <p:txBody>
            <a:bodyPr wrap="square" rtlCol="0">
              <a:spAutoFit/>
            </a:bodyPr>
            <a:lstStyle/>
            <a:p>
              <a:pPr algn="ctr"/>
              <a:r>
                <a:rPr lang="en-US" sz="2000" dirty="0" smtClean="0">
                  <a:solidFill>
                    <a:schemeClr val="bg1"/>
                  </a:solidFill>
                </a:rPr>
                <a:t>Write-</a:t>
              </a:r>
              <a:br>
                <a:rPr lang="en-US" sz="2000" dirty="0" smtClean="0">
                  <a:solidFill>
                    <a:schemeClr val="bg1"/>
                  </a:solidFill>
                </a:rPr>
              </a:br>
              <a:r>
                <a:rPr lang="en-US" sz="2000" dirty="0" smtClean="0">
                  <a:solidFill>
                    <a:schemeClr val="bg1"/>
                  </a:solidFill>
                </a:rPr>
                <a:t>Back</a:t>
              </a:r>
            </a:p>
          </p:txBody>
        </p:sp>
      </p:grpSp>
      <p:grpSp>
        <p:nvGrpSpPr>
          <p:cNvPr id="3" name="Group 154"/>
          <p:cNvGrpSpPr/>
          <p:nvPr>
            <p:custDataLst>
              <p:tags r:id="rId2"/>
            </p:custDataLst>
          </p:nvPr>
        </p:nvGrpSpPr>
        <p:grpSpPr>
          <a:xfrm>
            <a:off x="5791200" y="1200090"/>
            <a:ext cx="2286000" cy="4648200"/>
            <a:chOff x="6629400" y="1143000"/>
            <a:chExt cx="1447800" cy="4648200"/>
          </a:xfrm>
        </p:grpSpPr>
        <p:sp>
          <p:nvSpPr>
            <p:cNvPr id="108" name="Rounded Rectangle 107"/>
            <p:cNvSpPr/>
            <p:nvPr>
              <p:custDataLst>
                <p:tags r:id="rId129"/>
              </p:custDataLst>
            </p:nvPr>
          </p:nvSpPr>
          <p:spPr>
            <a:xfrm>
              <a:off x="6705600" y="1143000"/>
              <a:ext cx="1295400" cy="4648200"/>
            </a:xfrm>
            <a:prstGeom prst="roundRect">
              <a:avLst>
                <a:gd name="adj" fmla="val 19208"/>
              </a:avLst>
            </a:prstGeom>
            <a:solidFill>
              <a:schemeClr val="accent4">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p:cNvSpPr txBox="1"/>
            <p:nvPr>
              <p:custDataLst>
                <p:tags r:id="rId130"/>
              </p:custDataLst>
            </p:nvPr>
          </p:nvSpPr>
          <p:spPr>
            <a:xfrm>
              <a:off x="6629400" y="5334000"/>
              <a:ext cx="1447800" cy="400110"/>
            </a:xfrm>
            <a:prstGeom prst="rect">
              <a:avLst/>
            </a:prstGeom>
            <a:noFill/>
          </p:spPr>
          <p:txBody>
            <a:bodyPr wrap="square" rtlCol="0">
              <a:spAutoFit/>
            </a:bodyPr>
            <a:lstStyle/>
            <a:p>
              <a:pPr algn="ctr"/>
              <a:r>
                <a:rPr lang="en-US" sz="2000" dirty="0" smtClean="0">
                  <a:solidFill>
                    <a:schemeClr val="bg1"/>
                  </a:solidFill>
                </a:rPr>
                <a:t>Memory</a:t>
              </a:r>
            </a:p>
          </p:txBody>
        </p:sp>
      </p:grpSp>
      <p:grpSp>
        <p:nvGrpSpPr>
          <p:cNvPr id="4" name="Group 148"/>
          <p:cNvGrpSpPr/>
          <p:nvPr>
            <p:custDataLst>
              <p:tags r:id="rId3"/>
            </p:custDataLst>
          </p:nvPr>
        </p:nvGrpSpPr>
        <p:grpSpPr>
          <a:xfrm>
            <a:off x="152400" y="1200090"/>
            <a:ext cx="1600200" cy="4670286"/>
            <a:chOff x="152400" y="1143000"/>
            <a:chExt cx="1676400" cy="4670286"/>
          </a:xfrm>
        </p:grpSpPr>
        <p:sp>
          <p:nvSpPr>
            <p:cNvPr id="93" name="Rounded Rectangle 92"/>
            <p:cNvSpPr/>
            <p:nvPr>
              <p:custDataLst>
                <p:tags r:id="rId127"/>
              </p:custDataLst>
            </p:nvPr>
          </p:nvSpPr>
          <p:spPr>
            <a:xfrm>
              <a:off x="152400" y="1143000"/>
              <a:ext cx="1676400" cy="4648200"/>
            </a:xfrm>
            <a:prstGeom prst="roundRect">
              <a:avLst/>
            </a:prstGeom>
            <a:solidFill>
              <a:schemeClr val="accent4">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Box 136"/>
            <p:cNvSpPr txBox="1"/>
            <p:nvPr>
              <p:custDataLst>
                <p:tags r:id="rId128"/>
              </p:custDataLst>
            </p:nvPr>
          </p:nvSpPr>
          <p:spPr>
            <a:xfrm>
              <a:off x="228600" y="5105400"/>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Fetch</a:t>
              </a:r>
            </a:p>
          </p:txBody>
        </p:sp>
      </p:grpSp>
      <p:grpSp>
        <p:nvGrpSpPr>
          <p:cNvPr id="5" name="Group 153"/>
          <p:cNvGrpSpPr/>
          <p:nvPr>
            <p:custDataLst>
              <p:tags r:id="rId4"/>
            </p:custDataLst>
          </p:nvPr>
        </p:nvGrpSpPr>
        <p:grpSpPr>
          <a:xfrm>
            <a:off x="3886200" y="1200090"/>
            <a:ext cx="2057400" cy="4648200"/>
            <a:chOff x="3886200" y="1143000"/>
            <a:chExt cx="2819400" cy="4648200"/>
          </a:xfrm>
        </p:grpSpPr>
        <p:sp>
          <p:nvSpPr>
            <p:cNvPr id="106" name="Rounded Rectangle 105"/>
            <p:cNvSpPr/>
            <p:nvPr>
              <p:custDataLst>
                <p:tags r:id="rId125"/>
              </p:custDataLst>
            </p:nvPr>
          </p:nvSpPr>
          <p:spPr>
            <a:xfrm>
              <a:off x="3886200" y="1143000"/>
              <a:ext cx="2819400" cy="4648200"/>
            </a:xfrm>
            <a:prstGeom prst="roundRect">
              <a:avLst>
                <a:gd name="adj" fmla="val 11944"/>
              </a:avLst>
            </a:prstGeom>
            <a:solidFill>
              <a:schemeClr val="accent3">
                <a:lumMod val="7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p:cNvSpPr txBox="1"/>
            <p:nvPr>
              <p:custDataLst>
                <p:tags r:id="rId126"/>
              </p:custDataLst>
            </p:nvPr>
          </p:nvSpPr>
          <p:spPr>
            <a:xfrm>
              <a:off x="4648200" y="5391090"/>
              <a:ext cx="1447800" cy="400110"/>
            </a:xfrm>
            <a:prstGeom prst="rect">
              <a:avLst/>
            </a:prstGeom>
            <a:noFill/>
            <a:ln>
              <a:noFill/>
            </a:ln>
          </p:spPr>
          <p:txBody>
            <a:bodyPr wrap="square" rtlCol="0">
              <a:spAutoFit/>
            </a:bodyPr>
            <a:lstStyle/>
            <a:p>
              <a:pPr algn="ctr"/>
              <a:r>
                <a:rPr lang="en-US" sz="2000" dirty="0" smtClean="0">
                  <a:solidFill>
                    <a:schemeClr val="bg1"/>
                  </a:solidFill>
                </a:rPr>
                <a:t>Execute</a:t>
              </a:r>
            </a:p>
          </p:txBody>
        </p:sp>
      </p:grpSp>
      <p:grpSp>
        <p:nvGrpSpPr>
          <p:cNvPr id="6" name="Group 152"/>
          <p:cNvGrpSpPr/>
          <p:nvPr>
            <p:custDataLst>
              <p:tags r:id="rId5"/>
            </p:custDataLst>
          </p:nvPr>
        </p:nvGrpSpPr>
        <p:grpSpPr>
          <a:xfrm>
            <a:off x="1752600" y="1200090"/>
            <a:ext cx="2133600" cy="4648201"/>
            <a:chOff x="1828800" y="1143000"/>
            <a:chExt cx="2057400" cy="4648201"/>
          </a:xfrm>
        </p:grpSpPr>
        <p:sp>
          <p:nvSpPr>
            <p:cNvPr id="111" name="Rounded Rectangle 110"/>
            <p:cNvSpPr/>
            <p:nvPr>
              <p:custDataLst>
                <p:tags r:id="rId121"/>
              </p:custDataLst>
            </p:nvPr>
          </p:nvSpPr>
          <p:spPr>
            <a:xfrm>
              <a:off x="2751083" y="1143000"/>
              <a:ext cx="1135117" cy="4648200"/>
            </a:xfrm>
            <a:prstGeom prst="roundRect">
              <a:avLst>
                <a:gd name="adj" fmla="val 30962"/>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custDataLst>
                <p:tags r:id="rId122"/>
              </p:custDataLst>
            </p:nvPr>
          </p:nvSpPr>
          <p:spPr>
            <a:xfrm>
              <a:off x="1828800" y="3505200"/>
              <a:ext cx="2057400" cy="2286000"/>
            </a:xfrm>
            <a:prstGeom prst="roundRect">
              <a:avLst>
                <a:gd name="adj" fmla="val 15859"/>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ight Triangle 114"/>
            <p:cNvSpPr/>
            <p:nvPr>
              <p:custDataLst>
                <p:tags r:id="rId123"/>
              </p:custDataLst>
            </p:nvPr>
          </p:nvSpPr>
          <p:spPr>
            <a:xfrm rot="16200000">
              <a:off x="2458847" y="3132658"/>
              <a:ext cx="550314" cy="533400"/>
            </a:xfrm>
            <a:prstGeom prst="rtTriangle">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custDataLst>
                <p:tags r:id="rId124"/>
              </p:custDataLst>
            </p:nvPr>
          </p:nvSpPr>
          <p:spPr>
            <a:xfrm>
              <a:off x="2133600" y="5083315"/>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Decode</a:t>
              </a:r>
            </a:p>
          </p:txBody>
        </p:sp>
      </p:grpSp>
      <p:sp>
        <p:nvSpPr>
          <p:cNvPr id="136" name="Arc 135"/>
          <p:cNvSpPr/>
          <p:nvPr>
            <p:custDataLst>
              <p:tags r:id="rId6"/>
            </p:custDataLst>
          </p:nvPr>
        </p:nvSpPr>
        <p:spPr>
          <a:xfrm rot="10800000" flipV="1">
            <a:off x="2743200" y="12000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Rounded Rectangle 126"/>
          <p:cNvSpPr/>
          <p:nvPr>
            <p:custDataLst>
              <p:tags r:id="rId7"/>
            </p:custDataLst>
          </p:nvPr>
        </p:nvSpPr>
        <p:spPr>
          <a:xfrm>
            <a:off x="5943600" y="1200090"/>
            <a:ext cx="1981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p:nvPr>
            <p:custDataLst>
              <p:tags r:id="rId8"/>
            </p:custDataLst>
          </p:nvPr>
        </p:nvCxnSpPr>
        <p:spPr>
          <a:xfrm>
            <a:off x="8382000" y="5848290"/>
            <a:ext cx="3810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04" name="Arc 103"/>
          <p:cNvSpPr/>
          <p:nvPr>
            <p:custDataLst>
              <p:tags r:id="rId9"/>
            </p:custDataLst>
          </p:nvPr>
        </p:nvSpPr>
        <p:spPr>
          <a:xfrm rot="5400000">
            <a:off x="83058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Arc 104"/>
          <p:cNvSpPr/>
          <p:nvPr>
            <p:custDataLst>
              <p:tags r:id="rId10"/>
            </p:custDataLst>
          </p:nvPr>
        </p:nvSpPr>
        <p:spPr>
          <a:xfrm rot="10800000">
            <a:off x="79248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4" name="Straight Connector 133"/>
          <p:cNvCxnSpPr>
            <a:stCxn id="143" idx="2"/>
          </p:cNvCxnSpPr>
          <p:nvPr>
            <p:custDataLst>
              <p:tags r:id="rId11"/>
            </p:custDataLst>
          </p:nvPr>
        </p:nvCxnSpPr>
        <p:spPr>
          <a:xfrm rot="5400000">
            <a:off x="1828800" y="2343090"/>
            <a:ext cx="1828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8" name="Arc 147"/>
          <p:cNvSpPr/>
          <p:nvPr>
            <p:custDataLst>
              <p:tags r:id="rId12"/>
            </p:custDataLst>
          </p:nvPr>
        </p:nvSpPr>
        <p:spPr>
          <a:xfrm rot="16200000" flipV="1">
            <a:off x="7315200" y="11238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Text Box 11"/>
          <p:cNvSpPr txBox="1">
            <a:spLocks noChangeArrowheads="1"/>
          </p:cNvSpPr>
          <p:nvPr>
            <p:custDataLst>
              <p:tags r:id="rId13"/>
            </p:custDataLst>
          </p:nvPr>
        </p:nvSpPr>
        <p:spPr bwMode="auto">
          <a:xfrm>
            <a:off x="2667000" y="4552890"/>
            <a:ext cx="685800" cy="304800"/>
          </a:xfrm>
          <a:prstGeom prst="rect">
            <a:avLst/>
          </a:prstGeom>
          <a:solidFill>
            <a:schemeClr val="bg2"/>
          </a:solid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sp>
        <p:nvSpPr>
          <p:cNvPr id="151" name="Freeform 150"/>
          <p:cNvSpPr/>
          <p:nvPr>
            <p:custDataLst>
              <p:tags r:id="rId14"/>
            </p:custDataLst>
          </p:nvPr>
        </p:nvSpPr>
        <p:spPr>
          <a:xfrm>
            <a:off x="4953000" y="173349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9"/>
          <p:cNvSpPr>
            <a:spLocks noChangeArrowheads="1"/>
          </p:cNvSpPr>
          <p:nvPr>
            <p:custDataLst>
              <p:tags r:id="rId15"/>
            </p:custDataLst>
          </p:nvPr>
        </p:nvSpPr>
        <p:spPr bwMode="auto">
          <a:xfrm>
            <a:off x="4572000" y="272409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16"/>
            </p:custDataLst>
          </p:nvPr>
        </p:nvSpPr>
        <p:spPr bwMode="auto">
          <a:xfrm>
            <a:off x="6400800" y="3257490"/>
            <a:ext cx="11430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17"/>
            </p:custDataLst>
          </p:nvPr>
        </p:nvSpPr>
        <p:spPr bwMode="auto">
          <a:xfrm>
            <a:off x="2362199" y="1809690"/>
            <a:ext cx="1143001" cy="1363663"/>
          </a:xfrm>
          <a:prstGeom prst="rect">
            <a:avLst/>
          </a:prstGeom>
          <a:solidFill>
            <a:schemeClr val="bg2"/>
          </a:solid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07" name="Oval 24"/>
          <p:cNvSpPr>
            <a:spLocks noChangeArrowheads="1"/>
          </p:cNvSpPr>
          <p:nvPr>
            <p:custDataLst>
              <p:tags r:id="rId18"/>
            </p:custDataLst>
          </p:nvPr>
        </p:nvSpPr>
        <p:spPr bwMode="auto">
          <a:xfrm>
            <a:off x="2362200" y="379089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smtClean="0">
                <a:solidFill>
                  <a:srgbClr val="FFFFFF"/>
                </a:solidFill>
                <a:latin typeface="Calibri"/>
              </a:rPr>
              <a:t>control</a:t>
            </a:r>
            <a:endParaRPr lang="en-US" sz="1800" dirty="0">
              <a:solidFill>
                <a:srgbClr val="FFFFFF"/>
              </a:solidFill>
              <a:latin typeface="Calibri"/>
            </a:endParaRPr>
          </a:p>
        </p:txBody>
      </p:sp>
      <p:sp>
        <p:nvSpPr>
          <p:cNvPr id="119" name="Rounded Rectangle 118"/>
          <p:cNvSpPr/>
          <p:nvPr>
            <p:custDataLst>
              <p:tags r:id="rId19"/>
            </p:custDataLst>
          </p:nvPr>
        </p:nvSpPr>
        <p:spPr>
          <a:xfrm>
            <a:off x="152400" y="1200090"/>
            <a:ext cx="1600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9730" name="Rectangle 2"/>
          <p:cNvSpPr>
            <a:spLocks noGrp="1" noChangeArrowheads="1"/>
          </p:cNvSpPr>
          <p:nvPr>
            <p:ph type="title"/>
            <p:custDataLst>
              <p:tags r:id="rId20"/>
            </p:custDataLst>
          </p:nvPr>
        </p:nvSpPr>
        <p:spPr/>
        <p:txBody>
          <a:bodyPr>
            <a:noAutofit/>
          </a:bodyPr>
          <a:lstStyle/>
          <a:p>
            <a:r>
              <a:rPr lang="en-US" dirty="0" smtClean="0"/>
              <a:t>Pipelined Processor</a:t>
            </a:r>
            <a:endParaRPr lang="en-US" dirty="0"/>
          </a:p>
        </p:txBody>
      </p:sp>
      <p:sp>
        <p:nvSpPr>
          <p:cNvPr id="2249753" name="Line 25"/>
          <p:cNvSpPr>
            <a:spLocks noChangeShapeType="1"/>
          </p:cNvSpPr>
          <p:nvPr>
            <p:custDataLst>
              <p:tags r:id="rId21"/>
            </p:custDataLst>
          </p:nvPr>
        </p:nvSpPr>
        <p:spPr bwMode="auto">
          <a:xfrm flipV="1">
            <a:off x="2514600"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2249775" name="Line 47"/>
          <p:cNvSpPr>
            <a:spLocks noChangeShapeType="1"/>
          </p:cNvSpPr>
          <p:nvPr>
            <p:custDataLst>
              <p:tags r:id="rId22"/>
            </p:custDataLst>
          </p:nvPr>
        </p:nvSpPr>
        <p:spPr bwMode="auto">
          <a:xfrm flipV="1">
            <a:off x="8686800" y="97149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23"/>
            </p:custDataLst>
          </p:nvPr>
        </p:nvSpPr>
        <p:spPr bwMode="auto">
          <a:xfrm flipV="1">
            <a:off x="2209800" y="2724090"/>
            <a:ext cx="1524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24"/>
            </p:custDataLst>
          </p:nvPr>
        </p:nvSpPr>
        <p:spPr bwMode="auto">
          <a:xfrm>
            <a:off x="5105400" y="226689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71" name="Line 49"/>
          <p:cNvSpPr>
            <a:spLocks noChangeShapeType="1"/>
          </p:cNvSpPr>
          <p:nvPr>
            <p:custDataLst>
              <p:tags r:id="rId25"/>
            </p:custDataLst>
          </p:nvPr>
        </p:nvSpPr>
        <p:spPr bwMode="auto">
          <a:xfrm flipH="1">
            <a:off x="2209800" y="97149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48" name="Line 44"/>
          <p:cNvSpPr>
            <a:spLocks noChangeShapeType="1"/>
          </p:cNvSpPr>
          <p:nvPr>
            <p:custDataLst>
              <p:tags r:id="rId26"/>
            </p:custDataLst>
          </p:nvPr>
        </p:nvSpPr>
        <p:spPr bwMode="auto">
          <a:xfrm>
            <a:off x="4724400" y="302889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27"/>
            </p:custDataLst>
          </p:nvPr>
        </p:nvSpPr>
        <p:spPr bwMode="auto">
          <a:xfrm>
            <a:off x="4419600" y="33336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28"/>
            </p:custDataLst>
          </p:nvPr>
        </p:nvSpPr>
        <p:spPr bwMode="auto">
          <a:xfrm>
            <a:off x="2057400" y="455289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8" name="Text Box 5"/>
          <p:cNvSpPr txBox="1">
            <a:spLocks noChangeArrowheads="1"/>
          </p:cNvSpPr>
          <p:nvPr>
            <p:custDataLst>
              <p:tags r:id="rId29"/>
            </p:custDataLst>
          </p:nvPr>
        </p:nvSpPr>
        <p:spPr bwMode="auto">
          <a:xfrm>
            <a:off x="6477000" y="394329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0" name="Line 49"/>
          <p:cNvSpPr>
            <a:spLocks noChangeShapeType="1"/>
          </p:cNvSpPr>
          <p:nvPr>
            <p:custDataLst>
              <p:tags r:id="rId30"/>
            </p:custDataLst>
          </p:nvPr>
        </p:nvSpPr>
        <p:spPr bwMode="auto">
          <a:xfrm flipV="1">
            <a:off x="4267200" y="287649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2" name="Text Box 5"/>
          <p:cNvSpPr txBox="1">
            <a:spLocks noChangeArrowheads="1"/>
          </p:cNvSpPr>
          <p:nvPr>
            <p:custDataLst>
              <p:tags r:id="rId31"/>
            </p:custDataLst>
          </p:nvPr>
        </p:nvSpPr>
        <p:spPr bwMode="auto">
          <a:xfrm>
            <a:off x="6324600" y="356229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32"/>
            </p:custDataLst>
          </p:nvPr>
        </p:nvSpPr>
        <p:spPr bwMode="auto">
          <a:xfrm>
            <a:off x="7010400" y="356229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4" name="Line 45"/>
          <p:cNvSpPr>
            <a:spLocks noChangeShapeType="1"/>
          </p:cNvSpPr>
          <p:nvPr>
            <p:custDataLst>
              <p:tags r:id="rId33"/>
            </p:custDataLst>
          </p:nvPr>
        </p:nvSpPr>
        <p:spPr bwMode="auto">
          <a:xfrm flipV="1">
            <a:off x="6858000" y="43242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5" name="Text Box 5"/>
          <p:cNvSpPr txBox="1">
            <a:spLocks noChangeArrowheads="1"/>
          </p:cNvSpPr>
          <p:nvPr>
            <p:custDataLst>
              <p:tags r:id="rId34"/>
            </p:custDataLst>
          </p:nvPr>
        </p:nvSpPr>
        <p:spPr bwMode="auto">
          <a:xfrm>
            <a:off x="6400800" y="318129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86" name="Line 44"/>
          <p:cNvSpPr>
            <a:spLocks noChangeShapeType="1"/>
          </p:cNvSpPr>
          <p:nvPr>
            <p:custDataLst>
              <p:tags r:id="rId35"/>
            </p:custDataLst>
          </p:nvPr>
        </p:nvSpPr>
        <p:spPr bwMode="auto">
          <a:xfrm>
            <a:off x="6858000" y="241929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36"/>
            </p:custDataLst>
          </p:nvPr>
        </p:nvSpPr>
        <p:spPr bwMode="auto">
          <a:xfrm flipH="1">
            <a:off x="8534400" y="2647890"/>
            <a:ext cx="152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37"/>
            </p:custDataLst>
          </p:nvPr>
        </p:nvSpPr>
        <p:spPr bwMode="auto">
          <a:xfrm>
            <a:off x="8229600" y="28764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38"/>
            </p:custDataLst>
          </p:nvPr>
        </p:nvSpPr>
        <p:spPr bwMode="auto">
          <a:xfrm>
            <a:off x="8229600" y="287649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9" name="Line 45"/>
          <p:cNvSpPr>
            <a:spLocks noChangeShapeType="1"/>
          </p:cNvSpPr>
          <p:nvPr>
            <p:custDataLst>
              <p:tags r:id="rId39"/>
            </p:custDataLst>
          </p:nvPr>
        </p:nvSpPr>
        <p:spPr bwMode="auto">
          <a:xfrm flipV="1">
            <a:off x="8458200" y="30288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0"/>
            </p:custDataLst>
          </p:nvPr>
        </p:nvSpPr>
        <p:spPr bwMode="auto">
          <a:xfrm flipV="1">
            <a:off x="5334000" y="30288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1"/>
            </p:custDataLst>
          </p:nvPr>
        </p:nvSpPr>
        <p:spPr bwMode="auto">
          <a:xfrm flipV="1">
            <a:off x="4648200" y="34860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42"/>
            </p:custDataLst>
          </p:nvPr>
        </p:nvSpPr>
        <p:spPr bwMode="auto">
          <a:xfrm flipV="1">
            <a:off x="2971800" y="48576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99" name="Line 25"/>
          <p:cNvSpPr>
            <a:spLocks noChangeShapeType="1"/>
          </p:cNvSpPr>
          <p:nvPr>
            <p:custDataLst>
              <p:tags r:id="rId43"/>
            </p:custDataLst>
          </p:nvPr>
        </p:nvSpPr>
        <p:spPr bwMode="auto">
          <a:xfrm flipV="1">
            <a:off x="28955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0" name="Line 25"/>
          <p:cNvSpPr>
            <a:spLocks noChangeShapeType="1"/>
          </p:cNvSpPr>
          <p:nvPr>
            <p:custDataLst>
              <p:tags r:id="rId44"/>
            </p:custDataLst>
          </p:nvPr>
        </p:nvSpPr>
        <p:spPr bwMode="auto">
          <a:xfrm flipV="1">
            <a:off x="31241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1" name="Line 25"/>
          <p:cNvSpPr>
            <a:spLocks noChangeShapeType="1"/>
          </p:cNvSpPr>
          <p:nvPr>
            <p:custDataLst>
              <p:tags r:id="rId45"/>
            </p:custDataLst>
          </p:nvPr>
        </p:nvSpPr>
        <p:spPr bwMode="auto">
          <a:xfrm flipV="1">
            <a:off x="33527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2" name="Line 34"/>
          <p:cNvSpPr>
            <a:spLocks noChangeShapeType="1"/>
          </p:cNvSpPr>
          <p:nvPr>
            <p:custDataLst>
              <p:tags r:id="rId46"/>
            </p:custDataLst>
          </p:nvPr>
        </p:nvSpPr>
        <p:spPr bwMode="auto">
          <a:xfrm flipV="1">
            <a:off x="2057400" y="4019491"/>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25" name="Rounded Rectangle 124"/>
          <p:cNvSpPr/>
          <p:nvPr>
            <p:custDataLst>
              <p:tags r:id="rId47"/>
            </p:custDataLst>
          </p:nvPr>
        </p:nvSpPr>
        <p:spPr>
          <a:xfrm>
            <a:off x="3886200" y="1200090"/>
            <a:ext cx="2057400" cy="4648200"/>
          </a:xfrm>
          <a:prstGeom prst="roundRect">
            <a:avLst>
              <a:gd name="adj" fmla="val 11944"/>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p:cNvCxnSpPr/>
          <p:nvPr>
            <p:custDataLst>
              <p:tags r:id="rId48"/>
            </p:custDataLst>
          </p:nvPr>
        </p:nvCxnSpPr>
        <p:spPr>
          <a:xfrm flipV="1">
            <a:off x="2057400" y="5848290"/>
            <a:ext cx="1600200" cy="2"/>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custDataLst>
              <p:tags r:id="rId49"/>
            </p:custDataLst>
          </p:nvPr>
        </p:nvCxnSpPr>
        <p:spPr>
          <a:xfrm rot="10800000">
            <a:off x="1905001" y="3562291"/>
            <a:ext cx="53340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custDataLst>
              <p:tags r:id="rId50"/>
            </p:custDataLst>
          </p:nvPr>
        </p:nvCxnSpPr>
        <p:spPr>
          <a:xfrm rot="5400000">
            <a:off x="6553200" y="3181290"/>
            <a:ext cx="4724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custDataLst>
              <p:tags r:id="rId51"/>
            </p:custDataLst>
          </p:nvPr>
        </p:nvCxnSpPr>
        <p:spPr>
          <a:xfrm rot="16200000" flipH="1">
            <a:off x="800101" y="2000190"/>
            <a:ext cx="25146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94" name="Arc 93"/>
          <p:cNvSpPr/>
          <p:nvPr>
            <p:custDataLst>
              <p:tags r:id="rId52"/>
            </p:custDataLst>
          </p:nvPr>
        </p:nvSpPr>
        <p:spPr>
          <a:xfrm rot="5400000">
            <a:off x="32766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Arc 96"/>
          <p:cNvSpPr/>
          <p:nvPr>
            <p:custDataLst>
              <p:tags r:id="rId53"/>
            </p:custDataLst>
          </p:nvPr>
        </p:nvSpPr>
        <p:spPr>
          <a:xfrm rot="10800000">
            <a:off x="1752601"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3" name="Straight Connector 112"/>
          <p:cNvCxnSpPr/>
          <p:nvPr>
            <p:custDataLst>
              <p:tags r:id="rId54"/>
            </p:custDataLst>
          </p:nvPr>
        </p:nvCxnSpPr>
        <p:spPr>
          <a:xfrm rot="10800000">
            <a:off x="2057400" y="514290"/>
            <a:ext cx="65532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14" name="Arc 113"/>
          <p:cNvSpPr/>
          <p:nvPr>
            <p:custDataLst>
              <p:tags r:id="rId55"/>
            </p:custDataLst>
          </p:nvPr>
        </p:nvSpPr>
        <p:spPr>
          <a:xfrm>
            <a:off x="8305800" y="514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Arc 117"/>
          <p:cNvSpPr/>
          <p:nvPr>
            <p:custDataLst>
              <p:tags r:id="rId56"/>
            </p:custDataLst>
          </p:nvPr>
        </p:nvSpPr>
        <p:spPr>
          <a:xfrm rot="5400000">
            <a:off x="2133601" y="2952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Arc 119"/>
          <p:cNvSpPr/>
          <p:nvPr>
            <p:custDataLst>
              <p:tags r:id="rId57"/>
            </p:custDataLst>
          </p:nvPr>
        </p:nvSpPr>
        <p:spPr>
          <a:xfrm rot="16200000">
            <a:off x="2057400" y="514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Arc 120"/>
          <p:cNvSpPr/>
          <p:nvPr>
            <p:custDataLst>
              <p:tags r:id="rId58"/>
            </p:custDataLst>
          </p:nvPr>
        </p:nvSpPr>
        <p:spPr>
          <a:xfrm rot="10800000">
            <a:off x="2057400" y="2952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Arc 122"/>
          <p:cNvSpPr/>
          <p:nvPr>
            <p:custDataLst>
              <p:tags r:id="rId59"/>
            </p:custDataLst>
          </p:nvPr>
        </p:nvSpPr>
        <p:spPr>
          <a:xfrm rot="10800000" flipV="1">
            <a:off x="1752601" y="3562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Arc 134"/>
          <p:cNvSpPr/>
          <p:nvPr>
            <p:custDataLst>
              <p:tags r:id="rId60"/>
            </p:custDataLst>
          </p:nvPr>
        </p:nvSpPr>
        <p:spPr>
          <a:xfrm rot="16200000" flipV="1">
            <a:off x="3276600" y="12000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8" name="Straight Connector 137"/>
          <p:cNvCxnSpPr/>
          <p:nvPr>
            <p:custDataLst>
              <p:tags r:id="rId61"/>
            </p:custDataLst>
          </p:nvPr>
        </p:nvCxnSpPr>
        <p:spPr>
          <a:xfrm rot="10800000">
            <a:off x="3048000" y="1200090"/>
            <a:ext cx="533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3" name="Arc 142"/>
          <p:cNvSpPr/>
          <p:nvPr>
            <p:custDataLst>
              <p:tags r:id="rId62"/>
            </p:custDataLst>
          </p:nvPr>
        </p:nvSpPr>
        <p:spPr>
          <a:xfrm rot="10800000" flipV="1">
            <a:off x="2743200" y="11238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4" name="Straight Connector 143"/>
          <p:cNvCxnSpPr/>
          <p:nvPr>
            <p:custDataLst>
              <p:tags r:id="rId63"/>
            </p:custDataLst>
          </p:nvPr>
        </p:nvCxnSpPr>
        <p:spPr>
          <a:xfrm rot="10800000" flipV="1">
            <a:off x="3048000" y="1123888"/>
            <a:ext cx="46482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48" idx="0"/>
          </p:cNvCxnSpPr>
          <p:nvPr>
            <p:custDataLst>
              <p:tags r:id="rId64"/>
            </p:custDataLst>
          </p:nvPr>
        </p:nvCxnSpPr>
        <p:spPr>
          <a:xfrm rot="5400000">
            <a:off x="7886700" y="1466790"/>
            <a:ext cx="762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56" name="Line 8"/>
          <p:cNvSpPr>
            <a:spLocks noChangeShapeType="1"/>
          </p:cNvSpPr>
          <p:nvPr>
            <p:custDataLst>
              <p:tags r:id="rId65"/>
            </p:custDataLst>
          </p:nvPr>
        </p:nvSpPr>
        <p:spPr bwMode="auto">
          <a:xfrm>
            <a:off x="685798" y="280029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66"/>
            </p:custDataLst>
          </p:nvPr>
        </p:nvSpPr>
        <p:spPr bwMode="auto">
          <a:xfrm>
            <a:off x="304800" y="35622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67"/>
            </p:custDataLst>
          </p:nvPr>
        </p:nvSpPr>
        <p:spPr bwMode="auto">
          <a:xfrm flipH="1">
            <a:off x="1219200" y="3181290"/>
            <a:ext cx="0" cy="11430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68"/>
            </p:custDataLst>
          </p:nvPr>
        </p:nvSpPr>
        <p:spPr bwMode="auto">
          <a:xfrm>
            <a:off x="685798" y="386708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73" name="Line 49"/>
          <p:cNvSpPr>
            <a:spLocks noChangeShapeType="1"/>
          </p:cNvSpPr>
          <p:nvPr>
            <p:custDataLst>
              <p:tags r:id="rId69"/>
            </p:custDataLst>
          </p:nvPr>
        </p:nvSpPr>
        <p:spPr bwMode="auto">
          <a:xfrm flipH="1" flipV="1">
            <a:off x="1295400" y="2266890"/>
            <a:ext cx="1524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5" name="Rectangle 4"/>
          <p:cNvSpPr>
            <a:spLocks noChangeArrowheads="1"/>
          </p:cNvSpPr>
          <p:nvPr>
            <p:custDataLst>
              <p:tags r:id="rId70"/>
            </p:custDataLst>
          </p:nvPr>
        </p:nvSpPr>
        <p:spPr bwMode="auto">
          <a:xfrm>
            <a:off x="304800" y="1733490"/>
            <a:ext cx="9906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163" name="Oval 17"/>
          <p:cNvSpPr>
            <a:spLocks noChangeArrowheads="1"/>
          </p:cNvSpPr>
          <p:nvPr>
            <p:custDataLst>
              <p:tags r:id="rId71"/>
            </p:custDataLst>
          </p:nvPr>
        </p:nvSpPr>
        <p:spPr bwMode="auto">
          <a:xfrm>
            <a:off x="457200" y="4324290"/>
            <a:ext cx="990600" cy="6858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new</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6" name="Line 49"/>
          <p:cNvSpPr>
            <a:spLocks noChangeShapeType="1"/>
          </p:cNvSpPr>
          <p:nvPr>
            <p:custDataLst>
              <p:tags r:id="rId72"/>
            </p:custDataLst>
          </p:nvPr>
        </p:nvSpPr>
        <p:spPr bwMode="auto">
          <a:xfrm flipH="1" flipV="1">
            <a:off x="1447800" y="226689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5" name="Line 18"/>
          <p:cNvSpPr>
            <a:spLocks noChangeShapeType="1"/>
          </p:cNvSpPr>
          <p:nvPr>
            <p:custDataLst>
              <p:tags r:id="rId73"/>
            </p:custDataLst>
          </p:nvPr>
        </p:nvSpPr>
        <p:spPr bwMode="auto">
          <a:xfrm>
            <a:off x="685800" y="3181290"/>
            <a:ext cx="533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67" name="Line 49"/>
          <p:cNvSpPr>
            <a:spLocks noChangeShapeType="1"/>
          </p:cNvSpPr>
          <p:nvPr>
            <p:custDataLst>
              <p:tags r:id="rId74"/>
            </p:custDataLst>
          </p:nvPr>
        </p:nvSpPr>
        <p:spPr bwMode="auto">
          <a:xfrm flipV="1">
            <a:off x="1447800" y="3790890"/>
            <a:ext cx="609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2249771" name="Line 43"/>
          <p:cNvSpPr>
            <a:spLocks noChangeShapeType="1"/>
          </p:cNvSpPr>
          <p:nvPr>
            <p:custDataLst>
              <p:tags r:id="rId75"/>
            </p:custDataLst>
          </p:nvPr>
        </p:nvSpPr>
        <p:spPr bwMode="auto">
          <a:xfrm>
            <a:off x="3505200" y="2038290"/>
            <a:ext cx="1447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76"/>
            </p:custDataLst>
          </p:nvPr>
        </p:nvSpPr>
        <p:spPr bwMode="auto">
          <a:xfrm>
            <a:off x="3505200" y="2876490"/>
            <a:ext cx="1066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6" name="Line 48"/>
          <p:cNvSpPr>
            <a:spLocks noChangeShapeType="1"/>
          </p:cNvSpPr>
          <p:nvPr>
            <p:custDataLst>
              <p:tags r:id="rId77"/>
            </p:custDataLst>
          </p:nvPr>
        </p:nvSpPr>
        <p:spPr bwMode="auto">
          <a:xfrm flipH="1">
            <a:off x="5562600" y="2419290"/>
            <a:ext cx="2819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8"/>
            </p:custDataLst>
          </p:nvPr>
        </p:nvSpPr>
        <p:spPr bwMode="auto">
          <a:xfrm flipV="1">
            <a:off x="2209800" y="971490"/>
            <a:ext cx="64770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81" name="Line 44"/>
          <p:cNvSpPr>
            <a:spLocks noChangeShapeType="1"/>
          </p:cNvSpPr>
          <p:nvPr>
            <p:custDataLst>
              <p:tags r:id="rId79"/>
            </p:custDataLst>
          </p:nvPr>
        </p:nvSpPr>
        <p:spPr bwMode="auto">
          <a:xfrm>
            <a:off x="4267200" y="3790890"/>
            <a:ext cx="2133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1" name="Line 49"/>
          <p:cNvSpPr>
            <a:spLocks noChangeShapeType="1"/>
          </p:cNvSpPr>
          <p:nvPr>
            <p:custDataLst>
              <p:tags r:id="rId80"/>
            </p:custDataLst>
          </p:nvPr>
        </p:nvSpPr>
        <p:spPr bwMode="auto">
          <a:xfrm flipV="1">
            <a:off x="7543800" y="3790890"/>
            <a:ext cx="6858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81"/>
            </p:custDataLst>
          </p:nvPr>
        </p:nvSpPr>
        <p:spPr bwMode="auto">
          <a:xfrm flipV="1">
            <a:off x="3352800" y="4705290"/>
            <a:ext cx="1066800" cy="0"/>
          </a:xfrm>
          <a:prstGeom prst="line">
            <a:avLst/>
          </a:prstGeom>
          <a:noFill/>
          <a:ln w="25400" cap="sq">
            <a:solidFill>
              <a:srgbClr val="66FF33"/>
            </a:solidFill>
            <a:round/>
            <a:headEnd type="none" w="med" len="med"/>
            <a:tailEnd type="none" w="med" len="med"/>
          </a:ln>
          <a:effectLst/>
        </p:spPr>
        <p:txBody>
          <a:bodyPr wrap="square" anchor="ctr" anchorCtr="1">
            <a:noAutofit/>
          </a:bodyPr>
          <a:lstStyle/>
          <a:p>
            <a:endParaRPr lang="en-US"/>
          </a:p>
        </p:txBody>
      </p:sp>
      <p:sp>
        <p:nvSpPr>
          <p:cNvPr id="147" name="Text Box 11"/>
          <p:cNvSpPr txBox="1">
            <a:spLocks noChangeArrowheads="1"/>
          </p:cNvSpPr>
          <p:nvPr>
            <p:custDataLst>
              <p:tags r:id="rId82"/>
            </p:custDataLst>
          </p:nvPr>
        </p:nvSpPr>
        <p:spPr bwMode="auto">
          <a:xfrm rot="16200000">
            <a:off x="-609596" y="3409888"/>
            <a:ext cx="4724398" cy="304799"/>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49" name="Text Box 11"/>
          <p:cNvSpPr txBox="1">
            <a:spLocks noChangeArrowheads="1"/>
          </p:cNvSpPr>
          <p:nvPr>
            <p:custDataLst>
              <p:tags r:id="rId83"/>
            </p:custDataLst>
          </p:nvPr>
        </p:nvSpPr>
        <p:spPr bwMode="auto">
          <a:xfrm rot="16200000">
            <a:off x="1371600" y="36384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inst</a:t>
            </a:r>
            <a:endParaRPr lang="en-US" dirty="0">
              <a:solidFill>
                <a:srgbClr val="FFFFFF"/>
              </a:solidFill>
              <a:latin typeface="+mj-lt"/>
            </a:endParaRPr>
          </a:p>
        </p:txBody>
      </p:sp>
      <p:sp>
        <p:nvSpPr>
          <p:cNvPr id="153" name="TextBox 152"/>
          <p:cNvSpPr txBox="1"/>
          <p:nvPr>
            <p:custDataLst>
              <p:tags r:id="rId84"/>
            </p:custDataLst>
          </p:nvPr>
        </p:nvSpPr>
        <p:spPr>
          <a:xfrm>
            <a:off x="1371600" y="5905380"/>
            <a:ext cx="762000" cy="400110"/>
          </a:xfrm>
          <a:prstGeom prst="rect">
            <a:avLst/>
          </a:prstGeom>
          <a:noFill/>
        </p:spPr>
        <p:txBody>
          <a:bodyPr wrap="square" rtlCol="0">
            <a:spAutoFit/>
          </a:bodyPr>
          <a:lstStyle/>
          <a:p>
            <a:pPr algn="ctr"/>
            <a:r>
              <a:rPr lang="en-US" sz="2000" dirty="0" smtClean="0">
                <a:solidFill>
                  <a:schemeClr val="bg1"/>
                </a:solidFill>
              </a:rPr>
              <a:t>IF/ID</a:t>
            </a:r>
          </a:p>
        </p:txBody>
      </p:sp>
      <p:sp>
        <p:nvSpPr>
          <p:cNvPr id="154" name="Text Box 11"/>
          <p:cNvSpPr txBox="1">
            <a:spLocks noChangeArrowheads="1"/>
          </p:cNvSpPr>
          <p:nvPr>
            <p:custDataLst>
              <p:tags r:id="rId85"/>
            </p:custDataLst>
          </p:nvPr>
        </p:nvSpPr>
        <p:spPr bwMode="auto">
          <a:xfrm rot="16200000">
            <a:off x="1524001" y="3409889"/>
            <a:ext cx="4724400" cy="304799"/>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55" name="TextBox 154"/>
          <p:cNvSpPr txBox="1"/>
          <p:nvPr>
            <p:custDataLst>
              <p:tags r:id="rId86"/>
            </p:custDataLst>
          </p:nvPr>
        </p:nvSpPr>
        <p:spPr>
          <a:xfrm>
            <a:off x="3505200" y="5924490"/>
            <a:ext cx="762000" cy="400110"/>
          </a:xfrm>
          <a:prstGeom prst="rect">
            <a:avLst/>
          </a:prstGeom>
          <a:noFill/>
        </p:spPr>
        <p:txBody>
          <a:bodyPr wrap="square" rtlCol="0">
            <a:spAutoFit/>
          </a:bodyPr>
          <a:lstStyle/>
          <a:p>
            <a:pPr algn="ctr"/>
            <a:r>
              <a:rPr lang="en-US" sz="2000" dirty="0" smtClean="0">
                <a:solidFill>
                  <a:schemeClr val="bg1"/>
                </a:solidFill>
              </a:rPr>
              <a:t>ID/EX</a:t>
            </a:r>
          </a:p>
        </p:txBody>
      </p:sp>
      <p:sp>
        <p:nvSpPr>
          <p:cNvPr id="157" name="Text Box 11"/>
          <p:cNvSpPr txBox="1">
            <a:spLocks noChangeArrowheads="1"/>
          </p:cNvSpPr>
          <p:nvPr>
            <p:custDataLst>
              <p:tags r:id="rId87"/>
            </p:custDataLst>
          </p:nvPr>
        </p:nvSpPr>
        <p:spPr bwMode="auto">
          <a:xfrm rot="16200000">
            <a:off x="5562601" y="3429001"/>
            <a:ext cx="4724400" cy="304799"/>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58" name="Text Box 11"/>
          <p:cNvSpPr txBox="1">
            <a:spLocks noChangeArrowheads="1"/>
          </p:cNvSpPr>
          <p:nvPr>
            <p:custDataLst>
              <p:tags r:id="rId88"/>
            </p:custDataLst>
          </p:nvPr>
        </p:nvSpPr>
        <p:spPr bwMode="auto">
          <a:xfrm rot="16200000">
            <a:off x="3581401" y="3409889"/>
            <a:ext cx="4724400" cy="304799"/>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72" name="Rectangle 19"/>
          <p:cNvSpPr>
            <a:spLocks noChangeArrowheads="1"/>
          </p:cNvSpPr>
          <p:nvPr>
            <p:custDataLst>
              <p:tags r:id="rId89"/>
            </p:custDataLst>
          </p:nvPr>
        </p:nvSpPr>
        <p:spPr bwMode="auto">
          <a:xfrm>
            <a:off x="8382000" y="226689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75" name="TextBox 174"/>
          <p:cNvSpPr txBox="1"/>
          <p:nvPr>
            <p:custDataLst>
              <p:tags r:id="rId90"/>
            </p:custDataLst>
          </p:nvPr>
        </p:nvSpPr>
        <p:spPr>
          <a:xfrm>
            <a:off x="5334000" y="5924490"/>
            <a:ext cx="1219200" cy="400110"/>
          </a:xfrm>
          <a:prstGeom prst="rect">
            <a:avLst/>
          </a:prstGeom>
          <a:noFill/>
        </p:spPr>
        <p:txBody>
          <a:bodyPr wrap="square" rtlCol="0">
            <a:spAutoFit/>
          </a:bodyPr>
          <a:lstStyle/>
          <a:p>
            <a:pPr algn="ctr"/>
            <a:r>
              <a:rPr lang="en-US" sz="2000" dirty="0" smtClean="0">
                <a:solidFill>
                  <a:schemeClr val="bg1"/>
                </a:solidFill>
              </a:rPr>
              <a:t>EX/MEM</a:t>
            </a:r>
          </a:p>
        </p:txBody>
      </p:sp>
      <p:sp>
        <p:nvSpPr>
          <p:cNvPr id="179" name="TextBox 178"/>
          <p:cNvSpPr txBox="1"/>
          <p:nvPr>
            <p:custDataLst>
              <p:tags r:id="rId91"/>
            </p:custDataLst>
          </p:nvPr>
        </p:nvSpPr>
        <p:spPr>
          <a:xfrm>
            <a:off x="7315200" y="5924490"/>
            <a:ext cx="1295400" cy="400110"/>
          </a:xfrm>
          <a:prstGeom prst="rect">
            <a:avLst/>
          </a:prstGeom>
          <a:noFill/>
        </p:spPr>
        <p:txBody>
          <a:bodyPr wrap="square" rtlCol="0">
            <a:spAutoFit/>
          </a:bodyPr>
          <a:lstStyle/>
          <a:p>
            <a:pPr algn="ctr"/>
            <a:r>
              <a:rPr lang="en-US" sz="2000" dirty="0" smtClean="0">
                <a:solidFill>
                  <a:schemeClr val="bg1"/>
                </a:solidFill>
              </a:rPr>
              <a:t>MEM/WB</a:t>
            </a:r>
          </a:p>
        </p:txBody>
      </p:sp>
      <p:sp>
        <p:nvSpPr>
          <p:cNvPr id="180" name="Text Box 11"/>
          <p:cNvSpPr txBox="1">
            <a:spLocks noChangeArrowheads="1"/>
          </p:cNvSpPr>
          <p:nvPr>
            <p:custDataLst>
              <p:tags r:id="rId92"/>
            </p:custDataLst>
          </p:nvPr>
        </p:nvSpPr>
        <p:spPr bwMode="auto">
          <a:xfrm rot="16200000">
            <a:off x="3505200" y="45528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mj-lt"/>
              </a:rPr>
              <a:t>imm</a:t>
            </a:r>
            <a:endParaRPr lang="en-US" dirty="0">
              <a:solidFill>
                <a:srgbClr val="FFFFFF"/>
              </a:solidFill>
              <a:latin typeface="+mj-lt"/>
            </a:endParaRPr>
          </a:p>
        </p:txBody>
      </p:sp>
      <p:sp>
        <p:nvSpPr>
          <p:cNvPr id="181" name="Text Box 11"/>
          <p:cNvSpPr txBox="1">
            <a:spLocks noChangeArrowheads="1"/>
          </p:cNvSpPr>
          <p:nvPr>
            <p:custDataLst>
              <p:tags r:id="rId93"/>
            </p:custDataLst>
          </p:nvPr>
        </p:nvSpPr>
        <p:spPr bwMode="auto">
          <a:xfrm rot="16200000">
            <a:off x="3505200" y="27240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B</a:t>
            </a:r>
            <a:endParaRPr lang="en-US" dirty="0">
              <a:solidFill>
                <a:srgbClr val="FFFFFF"/>
              </a:solidFill>
              <a:latin typeface="+mj-lt"/>
            </a:endParaRPr>
          </a:p>
        </p:txBody>
      </p:sp>
      <p:sp>
        <p:nvSpPr>
          <p:cNvPr id="182" name="Text Box 11"/>
          <p:cNvSpPr txBox="1">
            <a:spLocks noChangeArrowheads="1"/>
          </p:cNvSpPr>
          <p:nvPr>
            <p:custDataLst>
              <p:tags r:id="rId94"/>
            </p:custDataLst>
          </p:nvPr>
        </p:nvSpPr>
        <p:spPr bwMode="auto">
          <a:xfrm rot="16200000">
            <a:off x="3505200" y="18858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A</a:t>
            </a:r>
            <a:endParaRPr lang="en-US" dirty="0">
              <a:solidFill>
                <a:srgbClr val="FFFFFF"/>
              </a:solidFill>
              <a:latin typeface="+mj-lt"/>
            </a:endParaRPr>
          </a:p>
        </p:txBody>
      </p:sp>
      <p:sp>
        <p:nvSpPr>
          <p:cNvPr id="183" name="Text Box 11"/>
          <p:cNvSpPr txBox="1">
            <a:spLocks noChangeArrowheads="1"/>
          </p:cNvSpPr>
          <p:nvPr>
            <p:custDataLst>
              <p:tags r:id="rId95"/>
            </p:custDataLst>
          </p:nvPr>
        </p:nvSpPr>
        <p:spPr bwMode="auto">
          <a:xfrm rot="16200000">
            <a:off x="3619504" y="5352991"/>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4" name="Line 25"/>
          <p:cNvSpPr>
            <a:spLocks noChangeShapeType="1"/>
          </p:cNvSpPr>
          <p:nvPr>
            <p:custDataLst>
              <p:tags r:id="rId96"/>
            </p:custDataLst>
          </p:nvPr>
        </p:nvSpPr>
        <p:spPr bwMode="auto">
          <a:xfrm flipV="1">
            <a:off x="3505199" y="55434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5" name="Text Box 11"/>
          <p:cNvSpPr txBox="1">
            <a:spLocks noChangeArrowheads="1"/>
          </p:cNvSpPr>
          <p:nvPr>
            <p:custDataLst>
              <p:tags r:id="rId97"/>
            </p:custDataLst>
          </p:nvPr>
        </p:nvSpPr>
        <p:spPr bwMode="auto">
          <a:xfrm rot="16200000">
            <a:off x="5676901" y="535299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6" name="Line 25"/>
          <p:cNvSpPr>
            <a:spLocks noChangeShapeType="1"/>
          </p:cNvSpPr>
          <p:nvPr>
            <p:custDataLst>
              <p:tags r:id="rId98"/>
            </p:custDataLst>
          </p:nvPr>
        </p:nvSpPr>
        <p:spPr bwMode="auto">
          <a:xfrm flipV="1">
            <a:off x="5562596" y="554348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7" name="Text Box 11"/>
          <p:cNvSpPr txBox="1">
            <a:spLocks noChangeArrowheads="1"/>
          </p:cNvSpPr>
          <p:nvPr>
            <p:custDataLst>
              <p:tags r:id="rId99"/>
            </p:custDataLst>
          </p:nvPr>
        </p:nvSpPr>
        <p:spPr bwMode="auto">
          <a:xfrm rot="16200000">
            <a:off x="7658101" y="535299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8" name="Line 25"/>
          <p:cNvSpPr>
            <a:spLocks noChangeShapeType="1"/>
          </p:cNvSpPr>
          <p:nvPr>
            <p:custDataLst>
              <p:tags r:id="rId100"/>
            </p:custDataLst>
          </p:nvPr>
        </p:nvSpPr>
        <p:spPr bwMode="auto">
          <a:xfrm flipV="1">
            <a:off x="7543796" y="554348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9" name="Text Box 11"/>
          <p:cNvSpPr txBox="1">
            <a:spLocks noChangeArrowheads="1"/>
          </p:cNvSpPr>
          <p:nvPr>
            <p:custDataLst>
              <p:tags r:id="rId101"/>
            </p:custDataLst>
          </p:nvPr>
        </p:nvSpPr>
        <p:spPr bwMode="auto">
          <a:xfrm rot="16200000">
            <a:off x="5562600" y="36384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B</a:t>
            </a:r>
            <a:endParaRPr lang="en-US" dirty="0">
              <a:solidFill>
                <a:srgbClr val="FFFFFF"/>
              </a:solidFill>
              <a:latin typeface="+mj-lt"/>
            </a:endParaRPr>
          </a:p>
        </p:txBody>
      </p:sp>
      <p:sp>
        <p:nvSpPr>
          <p:cNvPr id="190" name="Text Box 11"/>
          <p:cNvSpPr txBox="1">
            <a:spLocks noChangeArrowheads="1"/>
          </p:cNvSpPr>
          <p:nvPr>
            <p:custDataLst>
              <p:tags r:id="rId102"/>
            </p:custDataLst>
          </p:nvPr>
        </p:nvSpPr>
        <p:spPr bwMode="auto">
          <a:xfrm rot="16200000">
            <a:off x="5562600" y="22668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D</a:t>
            </a:r>
            <a:endParaRPr lang="en-US" dirty="0">
              <a:solidFill>
                <a:srgbClr val="FFFFFF"/>
              </a:solidFill>
              <a:latin typeface="+mj-lt"/>
            </a:endParaRPr>
          </a:p>
        </p:txBody>
      </p:sp>
      <p:sp>
        <p:nvSpPr>
          <p:cNvPr id="191" name="Text Box 11"/>
          <p:cNvSpPr txBox="1">
            <a:spLocks noChangeArrowheads="1"/>
          </p:cNvSpPr>
          <p:nvPr>
            <p:custDataLst>
              <p:tags r:id="rId103"/>
            </p:custDataLst>
          </p:nvPr>
        </p:nvSpPr>
        <p:spPr bwMode="auto">
          <a:xfrm rot="16200000">
            <a:off x="7543800" y="22668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D</a:t>
            </a:r>
            <a:endParaRPr lang="en-US" dirty="0">
              <a:solidFill>
                <a:srgbClr val="FFFFFF"/>
              </a:solidFill>
              <a:latin typeface="+mj-lt"/>
            </a:endParaRPr>
          </a:p>
        </p:txBody>
      </p:sp>
      <p:sp>
        <p:nvSpPr>
          <p:cNvPr id="192" name="Text Box 11"/>
          <p:cNvSpPr txBox="1">
            <a:spLocks noChangeArrowheads="1"/>
          </p:cNvSpPr>
          <p:nvPr>
            <p:custDataLst>
              <p:tags r:id="rId104"/>
            </p:custDataLst>
          </p:nvPr>
        </p:nvSpPr>
        <p:spPr bwMode="auto">
          <a:xfrm rot="16200000">
            <a:off x="7543800" y="36384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M</a:t>
            </a:r>
            <a:endParaRPr lang="en-US" dirty="0">
              <a:solidFill>
                <a:srgbClr val="FFFFFF"/>
              </a:solidFill>
              <a:latin typeface="+mj-lt"/>
            </a:endParaRPr>
          </a:p>
        </p:txBody>
      </p:sp>
      <p:sp>
        <p:nvSpPr>
          <p:cNvPr id="193" name="Line 25"/>
          <p:cNvSpPr>
            <a:spLocks noChangeShapeType="1"/>
          </p:cNvSpPr>
          <p:nvPr>
            <p:custDataLst>
              <p:tags r:id="rId105"/>
            </p:custDataLst>
          </p:nvPr>
        </p:nvSpPr>
        <p:spPr bwMode="auto">
          <a:xfrm flipV="1">
            <a:off x="3505200" y="56958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4" name="Line 25"/>
          <p:cNvSpPr>
            <a:spLocks noChangeShapeType="1"/>
          </p:cNvSpPr>
          <p:nvPr>
            <p:custDataLst>
              <p:tags r:id="rId106"/>
            </p:custDataLst>
          </p:nvPr>
        </p:nvSpPr>
        <p:spPr bwMode="auto">
          <a:xfrm flipV="1">
            <a:off x="3505200" y="53910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5" name="Line 25"/>
          <p:cNvSpPr>
            <a:spLocks noChangeShapeType="1"/>
          </p:cNvSpPr>
          <p:nvPr>
            <p:custDataLst>
              <p:tags r:id="rId107"/>
            </p:custDataLst>
          </p:nvPr>
        </p:nvSpPr>
        <p:spPr bwMode="auto">
          <a:xfrm flipV="1">
            <a:off x="5562599" y="56958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6" name="Line 25"/>
          <p:cNvSpPr>
            <a:spLocks noChangeShapeType="1"/>
          </p:cNvSpPr>
          <p:nvPr>
            <p:custDataLst>
              <p:tags r:id="rId108"/>
            </p:custDataLst>
          </p:nvPr>
        </p:nvSpPr>
        <p:spPr bwMode="auto">
          <a:xfrm flipV="1">
            <a:off x="5562599" y="53910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7" name="Line 25"/>
          <p:cNvSpPr>
            <a:spLocks noChangeShapeType="1"/>
          </p:cNvSpPr>
          <p:nvPr>
            <p:custDataLst>
              <p:tags r:id="rId109"/>
            </p:custDataLst>
          </p:nvPr>
        </p:nvSpPr>
        <p:spPr bwMode="auto">
          <a:xfrm flipV="1">
            <a:off x="7543799" y="569589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8" name="Line 25"/>
          <p:cNvSpPr>
            <a:spLocks noChangeShapeType="1"/>
          </p:cNvSpPr>
          <p:nvPr>
            <p:custDataLst>
              <p:tags r:id="rId110"/>
            </p:custDataLst>
          </p:nvPr>
        </p:nvSpPr>
        <p:spPr bwMode="auto">
          <a:xfrm flipV="1">
            <a:off x="7543799" y="539109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62" name="Oval 17"/>
          <p:cNvSpPr>
            <a:spLocks noChangeArrowheads="1"/>
          </p:cNvSpPr>
          <p:nvPr>
            <p:custDataLst>
              <p:tags r:id="rId111"/>
            </p:custDataLst>
          </p:nvPr>
        </p:nvSpPr>
        <p:spPr bwMode="auto">
          <a:xfrm>
            <a:off x="4572000" y="4171890"/>
            <a:ext cx="1066800" cy="7620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80000"/>
              </a:lnSpc>
              <a:buClr>
                <a:srgbClr val="40458C"/>
              </a:buClr>
              <a:buSzPct val="100000"/>
              <a:buFont typeface="Times New Roman" pitchFamily="18" charset="0"/>
              <a:buNone/>
            </a:pPr>
            <a:r>
              <a:rPr lang="en-US" sz="1400" dirty="0" smtClean="0">
                <a:solidFill>
                  <a:srgbClr val="FFFFFF"/>
                </a:solidFill>
                <a:latin typeface="Calibri"/>
              </a:rPr>
              <a:t>compute</a:t>
            </a:r>
            <a:br>
              <a:rPr lang="en-US" sz="1400" dirty="0" smtClean="0">
                <a:solidFill>
                  <a:srgbClr val="FFFFFF"/>
                </a:solidFill>
                <a:latin typeface="Calibri"/>
              </a:rPr>
            </a:br>
            <a:r>
              <a:rPr lang="en-US" sz="1400" dirty="0" smtClean="0">
                <a:solidFill>
                  <a:srgbClr val="FFFFFF"/>
                </a:solidFill>
                <a:latin typeface="Calibri"/>
              </a:rPr>
              <a:t>jump/branch</a:t>
            </a:r>
            <a:br>
              <a:rPr lang="en-US" sz="1400" dirty="0" smtClean="0">
                <a:solidFill>
                  <a:srgbClr val="FFFFFF"/>
                </a:solidFill>
                <a:latin typeface="Calibri"/>
              </a:rPr>
            </a:br>
            <a:r>
              <a:rPr lang="en-US" sz="1400" dirty="0" smtClean="0">
                <a:solidFill>
                  <a:srgbClr val="FFFFFF"/>
                </a:solidFill>
                <a:latin typeface="Calibri"/>
              </a:rPr>
              <a:t>targets</a:t>
            </a:r>
            <a:endParaRPr lang="en-US" sz="1400" dirty="0">
              <a:solidFill>
                <a:srgbClr val="FFFFFF"/>
              </a:solidFill>
              <a:latin typeface="Calibri"/>
            </a:endParaRPr>
          </a:p>
        </p:txBody>
      </p:sp>
      <p:grpSp>
        <p:nvGrpSpPr>
          <p:cNvPr id="164" name="Group 163"/>
          <p:cNvGrpSpPr/>
          <p:nvPr>
            <p:custDataLst>
              <p:tags r:id="rId112"/>
            </p:custDataLst>
          </p:nvPr>
        </p:nvGrpSpPr>
        <p:grpSpPr>
          <a:xfrm>
            <a:off x="838200" y="3028890"/>
            <a:ext cx="304800" cy="304800"/>
            <a:chOff x="990600" y="2971800"/>
            <a:chExt cx="304800" cy="304800"/>
          </a:xfrm>
          <a:solidFill>
            <a:schemeClr val="tx1"/>
          </a:solidFill>
        </p:grpSpPr>
        <p:sp>
          <p:nvSpPr>
            <p:cNvPr id="165" name="Freeform 164"/>
            <p:cNvSpPr/>
            <p:nvPr>
              <p:custDataLst>
                <p:tags r:id="rId11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xt Box 11"/>
            <p:cNvSpPr txBox="1">
              <a:spLocks noChangeArrowheads="1"/>
            </p:cNvSpPr>
            <p:nvPr>
              <p:custDataLst>
                <p:tags r:id="rId12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71" name="Line 25"/>
          <p:cNvSpPr>
            <a:spLocks noChangeShapeType="1"/>
          </p:cNvSpPr>
          <p:nvPr>
            <p:custDataLst>
              <p:tags r:id="rId113"/>
            </p:custDataLst>
          </p:nvPr>
        </p:nvSpPr>
        <p:spPr bwMode="auto">
          <a:xfrm flipV="1">
            <a:off x="990600" y="501009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73" name="Line 49"/>
          <p:cNvSpPr>
            <a:spLocks noChangeShapeType="1"/>
          </p:cNvSpPr>
          <p:nvPr>
            <p:custDataLst>
              <p:tags r:id="rId114"/>
            </p:custDataLst>
          </p:nvPr>
        </p:nvSpPr>
        <p:spPr bwMode="auto">
          <a:xfrm>
            <a:off x="2057400" y="3790891"/>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cxnSp>
        <p:nvCxnSpPr>
          <p:cNvPr id="174" name="Straight Connector 173"/>
          <p:cNvCxnSpPr/>
          <p:nvPr>
            <p:custDataLst>
              <p:tags r:id="rId115"/>
            </p:custDataLst>
          </p:nvPr>
        </p:nvCxnSpPr>
        <p:spPr>
          <a:xfrm rot="5400000">
            <a:off x="4343400" y="3790890"/>
            <a:ext cx="152400" cy="0"/>
          </a:xfrm>
          <a:prstGeom prst="line">
            <a:avLst/>
          </a:prstGeom>
          <a:ln w="889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78" name="Line 49"/>
          <p:cNvSpPr>
            <a:spLocks noChangeShapeType="1"/>
          </p:cNvSpPr>
          <p:nvPr>
            <p:custDataLst>
              <p:tags r:id="rId116"/>
            </p:custDataLst>
          </p:nvPr>
        </p:nvSpPr>
        <p:spPr bwMode="auto">
          <a:xfrm>
            <a:off x="4419600" y="3333690"/>
            <a:ext cx="0" cy="1371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59" name="Line 44"/>
          <p:cNvSpPr>
            <a:spLocks noChangeShapeType="1"/>
          </p:cNvSpPr>
          <p:nvPr>
            <p:custDataLst>
              <p:tags r:id="rId117"/>
            </p:custDataLst>
          </p:nvPr>
        </p:nvSpPr>
        <p:spPr bwMode="auto">
          <a:xfrm flipV="1">
            <a:off x="2209800" y="4705290"/>
            <a:ext cx="4572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46" name="Line 45"/>
          <p:cNvSpPr>
            <a:spLocks noChangeShapeType="1"/>
          </p:cNvSpPr>
          <p:nvPr>
            <p:custDataLst>
              <p:tags r:id="rId118"/>
            </p:custDataLst>
          </p:nvPr>
        </p:nvSpPr>
        <p:spPr bwMode="auto">
          <a:xfrm flipV="1">
            <a:off x="5486400" y="295269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cxnSp>
        <p:nvCxnSpPr>
          <p:cNvPr id="214" name="Straight Connector 213"/>
          <p:cNvCxnSpPr/>
          <p:nvPr/>
        </p:nvCxnSpPr>
        <p:spPr>
          <a:xfrm flipV="1">
            <a:off x="838200" y="62484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838200" y="62484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flipV="1">
            <a:off x="1752600" y="62484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1752600" y="6629400"/>
            <a:ext cx="106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flipV="1">
            <a:off x="2819400" y="62484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2819400" y="6248400"/>
            <a:ext cx="106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V="1">
            <a:off x="3886200" y="62484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3886200" y="6629400"/>
            <a:ext cx="108430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flipV="1">
            <a:off x="4953000" y="62484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4953000" y="624840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V="1">
            <a:off x="5943600" y="62484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5943600" y="6629400"/>
            <a:ext cx="10214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V="1">
            <a:off x="6934200" y="62484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6934200" y="624840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flipV="1">
            <a:off x="7924800" y="62484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6200" y="6629400"/>
            <a:ext cx="76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7924800" y="66294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flipV="1">
            <a:off x="8839200" y="62484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8839200" y="6248400"/>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863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9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9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9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9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149" grpId="0" animBg="1"/>
      <p:bldP spid="153" grpId="0"/>
      <p:bldP spid="154" grpId="0" animBg="1"/>
      <p:bldP spid="155" grpId="0"/>
      <p:bldP spid="157" grpId="0" animBg="1"/>
      <p:bldP spid="158" grpId="0" animBg="1"/>
      <p:bldP spid="175" grpId="0"/>
      <p:bldP spid="179" grpId="0"/>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5378" name="Rectangle 2"/>
          <p:cNvSpPr>
            <a:spLocks noGrp="1" noChangeArrowheads="1"/>
          </p:cNvSpPr>
          <p:nvPr>
            <p:ph type="title"/>
            <p:custDataLst>
              <p:tags r:id="rId1"/>
            </p:custDataLst>
          </p:nvPr>
        </p:nvSpPr>
        <p:spPr/>
        <p:txBody>
          <a:bodyPr>
            <a:noAutofit/>
          </a:bodyPr>
          <a:lstStyle/>
          <a:p>
            <a:r>
              <a:rPr lang="en-US" dirty="0"/>
              <a:t>Time Graphs</a:t>
            </a:r>
          </a:p>
        </p:txBody>
      </p:sp>
      <p:sp>
        <p:nvSpPr>
          <p:cNvPr id="4" name="Slide Number Placeholder 3"/>
          <p:cNvSpPr>
            <a:spLocks noGrp="1"/>
          </p:cNvSpPr>
          <p:nvPr>
            <p:ph type="sldNum" sz="quarter" idx="12"/>
          </p:nvPr>
        </p:nvSpPr>
        <p:spPr/>
        <p:txBody>
          <a:bodyPr/>
          <a:lstStyle/>
          <a:p>
            <a:fld id="{DAD0A56F-BD0F-4BDF-9912-D1E89E9626C0}" type="slidenum">
              <a:rPr lang="en-US" smtClean="0"/>
              <a:t>29</a:t>
            </a:fld>
            <a:endParaRPr lang="en-US"/>
          </a:p>
        </p:txBody>
      </p:sp>
      <p:graphicFrame>
        <p:nvGraphicFramePr>
          <p:cNvPr id="21" name="Table 20"/>
          <p:cNvGraphicFramePr>
            <a:graphicFrameLocks noGrp="1"/>
          </p:cNvGraphicFramePr>
          <p:nvPr>
            <p:custDataLst>
              <p:tags r:id="rId2"/>
            </p:custDataLst>
            <p:extLst/>
          </p:nvPr>
        </p:nvGraphicFramePr>
        <p:xfrm>
          <a:off x="381000" y="609600"/>
          <a:ext cx="8458202" cy="4267200"/>
        </p:xfrm>
        <a:graphic>
          <a:graphicData uri="http://schemas.openxmlformats.org/drawingml/2006/table">
            <a:tbl>
              <a:tblPr>
                <a:tableStyleId>{5C22544A-7EE6-4342-B048-85BDC9FD1C3A}</a:tableStyleId>
              </a:tblPr>
              <a:tblGrid>
                <a:gridCol w="939800">
                  <a:extLst>
                    <a:ext uri="{9D8B030D-6E8A-4147-A177-3AD203B41FA5}">
                      <a16:colId xmlns:a16="http://schemas.microsoft.com/office/drawing/2014/main" val="20000"/>
                    </a:ext>
                  </a:extLst>
                </a:gridCol>
                <a:gridCol w="835378">
                  <a:extLst>
                    <a:ext uri="{9D8B030D-6E8A-4147-A177-3AD203B41FA5}">
                      <a16:colId xmlns:a16="http://schemas.microsoft.com/office/drawing/2014/main" val="20001"/>
                    </a:ext>
                  </a:extLst>
                </a:gridCol>
                <a:gridCol w="835378">
                  <a:extLst>
                    <a:ext uri="{9D8B030D-6E8A-4147-A177-3AD203B41FA5}">
                      <a16:colId xmlns:a16="http://schemas.microsoft.com/office/drawing/2014/main" val="20002"/>
                    </a:ext>
                  </a:extLst>
                </a:gridCol>
                <a:gridCol w="835378">
                  <a:extLst>
                    <a:ext uri="{9D8B030D-6E8A-4147-A177-3AD203B41FA5}">
                      <a16:colId xmlns:a16="http://schemas.microsoft.com/office/drawing/2014/main" val="20003"/>
                    </a:ext>
                  </a:extLst>
                </a:gridCol>
                <a:gridCol w="835378">
                  <a:extLst>
                    <a:ext uri="{9D8B030D-6E8A-4147-A177-3AD203B41FA5}">
                      <a16:colId xmlns:a16="http://schemas.microsoft.com/office/drawing/2014/main" val="20004"/>
                    </a:ext>
                  </a:extLst>
                </a:gridCol>
                <a:gridCol w="835378">
                  <a:extLst>
                    <a:ext uri="{9D8B030D-6E8A-4147-A177-3AD203B41FA5}">
                      <a16:colId xmlns:a16="http://schemas.microsoft.com/office/drawing/2014/main" val="20005"/>
                    </a:ext>
                  </a:extLst>
                </a:gridCol>
                <a:gridCol w="835378">
                  <a:extLst>
                    <a:ext uri="{9D8B030D-6E8A-4147-A177-3AD203B41FA5}">
                      <a16:colId xmlns:a16="http://schemas.microsoft.com/office/drawing/2014/main" val="20006"/>
                    </a:ext>
                  </a:extLst>
                </a:gridCol>
                <a:gridCol w="835378">
                  <a:extLst>
                    <a:ext uri="{9D8B030D-6E8A-4147-A177-3AD203B41FA5}">
                      <a16:colId xmlns:a16="http://schemas.microsoft.com/office/drawing/2014/main" val="20007"/>
                    </a:ext>
                  </a:extLst>
                </a:gridCol>
                <a:gridCol w="835378">
                  <a:extLst>
                    <a:ext uri="{9D8B030D-6E8A-4147-A177-3AD203B41FA5}">
                      <a16:colId xmlns:a16="http://schemas.microsoft.com/office/drawing/2014/main" val="20008"/>
                    </a:ext>
                  </a:extLst>
                </a:gridCol>
                <a:gridCol w="835378">
                  <a:extLst>
                    <a:ext uri="{9D8B030D-6E8A-4147-A177-3AD203B41FA5}">
                      <a16:colId xmlns:a16="http://schemas.microsoft.com/office/drawing/2014/main" val="20009"/>
                    </a:ext>
                  </a:extLst>
                </a:gridCol>
              </a:tblGrid>
              <a:tr h="711200">
                <a:tc>
                  <a:txBody>
                    <a:bodyPr/>
                    <a:lstStyle/>
                    <a:p>
                      <a:pPr algn="r"/>
                      <a:endParaRPr lang="en-US" sz="24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smtClean="0">
                          <a:solidFill>
                            <a:schemeClr val="accent1"/>
                          </a:solidFill>
                        </a:rPr>
                        <a:t>1</a:t>
                      </a:r>
                      <a:endParaRPr lang="en-US" sz="2400" dirty="0">
                        <a:solidFill>
                          <a:schemeClr val="accent1"/>
                        </a:solidFill>
                      </a:endParaRPr>
                    </a:p>
                  </a:txBody>
                  <a:tcPr marL="0" marR="0" marT="0"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accent1"/>
                          </a:solidFill>
                        </a:rPr>
                        <a:t>2</a:t>
                      </a:r>
                      <a:endParaRPr lang="en-US" sz="2400" dirty="0">
                        <a:solidFill>
                          <a:schemeClr val="accent1"/>
                        </a:solidFill>
                      </a:endParaRPr>
                    </a:p>
                  </a:txBody>
                  <a:tcPr marL="0" marR="0" marT="0"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accent1"/>
                          </a:solidFill>
                        </a:rPr>
                        <a:t>3</a:t>
                      </a:r>
                      <a:endParaRPr lang="en-US" sz="2400" dirty="0">
                        <a:solidFill>
                          <a:schemeClr val="accent1"/>
                        </a:solidFill>
                      </a:endParaRPr>
                    </a:p>
                  </a:txBody>
                  <a:tcPr marL="0" marR="0" marT="0"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accent1"/>
                          </a:solidFill>
                        </a:rPr>
                        <a:t>4</a:t>
                      </a:r>
                      <a:endParaRPr lang="en-US" sz="2400" dirty="0">
                        <a:solidFill>
                          <a:schemeClr val="accent1"/>
                        </a:solidFill>
                      </a:endParaRPr>
                    </a:p>
                  </a:txBody>
                  <a:tcPr marL="0" marR="0" marT="0"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accent1"/>
                          </a:solidFill>
                        </a:rPr>
                        <a:t>5</a:t>
                      </a:r>
                      <a:endParaRPr lang="en-US" sz="2400" dirty="0">
                        <a:solidFill>
                          <a:schemeClr val="accent1"/>
                        </a:solidFill>
                      </a:endParaRPr>
                    </a:p>
                  </a:txBody>
                  <a:tcPr marL="0" marR="0" marT="0"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accent1"/>
                          </a:solidFill>
                        </a:rPr>
                        <a:t>6</a:t>
                      </a:r>
                      <a:endParaRPr lang="en-US" sz="2400" dirty="0">
                        <a:solidFill>
                          <a:schemeClr val="accent1"/>
                        </a:solidFill>
                      </a:endParaRPr>
                    </a:p>
                  </a:txBody>
                  <a:tcPr marL="0" marR="0" marT="0"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accent1"/>
                          </a:solidFill>
                        </a:rPr>
                        <a:t>7</a:t>
                      </a:r>
                      <a:endParaRPr lang="en-US" sz="2400" dirty="0">
                        <a:solidFill>
                          <a:schemeClr val="accent1"/>
                        </a:solidFill>
                      </a:endParaRPr>
                    </a:p>
                  </a:txBody>
                  <a:tcPr marL="0" marR="0" marT="0"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accent1"/>
                          </a:solidFill>
                        </a:rPr>
                        <a:t>8</a:t>
                      </a:r>
                      <a:endParaRPr lang="en-US" sz="2400" dirty="0">
                        <a:solidFill>
                          <a:schemeClr val="accent1"/>
                        </a:solidFill>
                      </a:endParaRPr>
                    </a:p>
                  </a:txBody>
                  <a:tcPr marL="0" marR="0" marT="0"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accent1"/>
                          </a:solidFill>
                        </a:rPr>
                        <a:t>9</a:t>
                      </a:r>
                      <a:endParaRPr lang="en-US" sz="2400" dirty="0">
                        <a:solidFill>
                          <a:schemeClr val="accent1"/>
                        </a:solidFill>
                      </a:endParaRPr>
                    </a:p>
                  </a:txBody>
                  <a:tcPr marL="0" marR="0" marT="0"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11200">
                <a:tc>
                  <a:txBody>
                    <a:bodyPr/>
                    <a:lstStyle/>
                    <a:p>
                      <a:endParaRPr lang="en-US" sz="2400" dirty="0">
                        <a:solidFill>
                          <a:schemeClr val="bg1"/>
                        </a:solidFill>
                      </a:endParaRPr>
                    </a:p>
                  </a:txBody>
                  <a:tcPr anchor="ct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11200">
                <a:tc>
                  <a:txBody>
                    <a:bodyPr/>
                    <a:lstStyle/>
                    <a:p>
                      <a:endParaRPr lang="en-US" sz="2400" dirty="0">
                        <a:solidFill>
                          <a:schemeClr val="bg1"/>
                        </a:solidFill>
                      </a:endParaRPr>
                    </a:p>
                  </a:txBody>
                  <a:tcPr anchor="ct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11200">
                <a:tc>
                  <a:txBody>
                    <a:bodyPr/>
                    <a:lstStyle/>
                    <a:p>
                      <a:endParaRPr lang="en-US" sz="2400" dirty="0">
                        <a:solidFill>
                          <a:schemeClr val="accent5"/>
                        </a:solidFill>
                      </a:endParaRPr>
                    </a:p>
                  </a:txBody>
                  <a:tcPr anchor="ct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11200">
                <a:tc>
                  <a:txBody>
                    <a:bodyPr/>
                    <a:lstStyle/>
                    <a:p>
                      <a:endParaRPr lang="en-US" sz="2400" dirty="0">
                        <a:solidFill>
                          <a:schemeClr val="accent5"/>
                        </a:solidFill>
                      </a:endParaRPr>
                    </a:p>
                  </a:txBody>
                  <a:tcPr anchor="ct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solidFill>
                          <a:schemeClr val="bg1"/>
                        </a:solidFill>
                      </a:endParaRPr>
                    </a:p>
                  </a:txBody>
                  <a:tcPr marL="0" marR="0" marT="0" marB="0" anchor="ctr">
                    <a:lnL w="28575" cap="flat" cmpd="sng" algn="ctr">
                      <a:solidFill>
                        <a:schemeClr val="bg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11200">
                <a:tc>
                  <a:txBody>
                    <a:bodyPr/>
                    <a:lstStyle/>
                    <a:p>
                      <a:endParaRPr lang="en-US" sz="2400" dirty="0">
                        <a:solidFill>
                          <a:schemeClr val="accent5"/>
                        </a:solidFill>
                      </a:endParaRPr>
                    </a:p>
                  </a:txBody>
                  <a:tcPr anchor="ct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cxnSp>
        <p:nvCxnSpPr>
          <p:cNvPr id="23" name="Straight Arrow Connector 22"/>
          <p:cNvCxnSpPr/>
          <p:nvPr>
            <p:custDataLst>
              <p:tags r:id="rId3"/>
            </p:custDataLst>
          </p:nvPr>
        </p:nvCxnSpPr>
        <p:spPr>
          <a:xfrm>
            <a:off x="8608219" y="1321594"/>
            <a:ext cx="304800" cy="1588"/>
          </a:xfrm>
          <a:prstGeom prst="straightConnector1">
            <a:avLst/>
          </a:prstGeom>
          <a:ln w="28575" cap="rnd">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custDataLst>
              <p:tags r:id="rId4"/>
            </p:custDataLst>
          </p:nvPr>
        </p:nvCxnSpPr>
        <p:spPr>
          <a:xfrm rot="5400000">
            <a:off x="1169988" y="5288737"/>
            <a:ext cx="304800" cy="1588"/>
          </a:xfrm>
          <a:prstGeom prst="straightConnector1">
            <a:avLst/>
          </a:prstGeom>
          <a:ln w="28575" cap="rnd">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custDataLst>
              <p:tags r:id="rId5"/>
            </p:custDataLst>
          </p:nvPr>
        </p:nvSpPr>
        <p:spPr>
          <a:xfrm>
            <a:off x="304800" y="695980"/>
            <a:ext cx="1611406" cy="523220"/>
          </a:xfrm>
          <a:prstGeom prst="rect">
            <a:avLst/>
          </a:prstGeom>
          <a:noFill/>
        </p:spPr>
        <p:txBody>
          <a:bodyPr wrap="square" rtlCol="0">
            <a:spAutoFit/>
          </a:bodyPr>
          <a:lstStyle/>
          <a:p>
            <a:r>
              <a:rPr lang="en-US" sz="2800" dirty="0" smtClean="0">
                <a:solidFill>
                  <a:schemeClr val="accent1"/>
                </a:solidFill>
              </a:rPr>
              <a:t>Cycle</a:t>
            </a:r>
          </a:p>
        </p:txBody>
      </p:sp>
      <p:sp>
        <p:nvSpPr>
          <p:cNvPr id="7" name="TextBox 6"/>
          <p:cNvSpPr txBox="1"/>
          <p:nvPr>
            <p:custDataLst>
              <p:tags r:id="rId6"/>
            </p:custDataLst>
          </p:nvPr>
        </p:nvSpPr>
        <p:spPr>
          <a:xfrm>
            <a:off x="1066800" y="5446693"/>
            <a:ext cx="2286000" cy="954107"/>
          </a:xfrm>
          <a:prstGeom prst="rect">
            <a:avLst/>
          </a:prstGeom>
          <a:noFill/>
        </p:spPr>
        <p:txBody>
          <a:bodyPr wrap="square" rtlCol="0">
            <a:spAutoFit/>
          </a:bodyPr>
          <a:lstStyle/>
          <a:p>
            <a:r>
              <a:rPr lang="en-US" sz="2800" dirty="0" smtClean="0">
                <a:solidFill>
                  <a:schemeClr val="bg1"/>
                </a:solidFill>
              </a:rPr>
              <a:t>Latency:</a:t>
            </a:r>
          </a:p>
          <a:p>
            <a:r>
              <a:rPr lang="en-US" sz="2800" dirty="0" smtClean="0">
                <a:solidFill>
                  <a:schemeClr val="bg1"/>
                </a:solidFill>
              </a:rPr>
              <a:t>Throughput:</a:t>
            </a:r>
          </a:p>
        </p:txBody>
      </p:sp>
      <p:sp>
        <p:nvSpPr>
          <p:cNvPr id="10" name="Rectangle 9"/>
          <p:cNvSpPr/>
          <p:nvPr>
            <p:custDataLst>
              <p:tags r:id="rId7"/>
            </p:custDataLst>
          </p:nvPr>
        </p:nvSpPr>
        <p:spPr>
          <a:xfrm>
            <a:off x="1371600" y="14478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IF</a:t>
            </a:r>
            <a:endParaRPr lang="en-US" sz="2800" dirty="0"/>
          </a:p>
        </p:txBody>
      </p:sp>
      <p:sp>
        <p:nvSpPr>
          <p:cNvPr id="11" name="Rectangle 10"/>
          <p:cNvSpPr/>
          <p:nvPr>
            <p:custDataLst>
              <p:tags r:id="rId8"/>
            </p:custDataLst>
          </p:nvPr>
        </p:nvSpPr>
        <p:spPr>
          <a:xfrm>
            <a:off x="2209800" y="14478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ID</a:t>
            </a:r>
            <a:endParaRPr lang="en-US" sz="2800" dirty="0"/>
          </a:p>
        </p:txBody>
      </p:sp>
      <p:sp>
        <p:nvSpPr>
          <p:cNvPr id="12" name="Rectangle 11"/>
          <p:cNvSpPr/>
          <p:nvPr>
            <p:custDataLst>
              <p:tags r:id="rId9"/>
            </p:custDataLst>
          </p:nvPr>
        </p:nvSpPr>
        <p:spPr>
          <a:xfrm>
            <a:off x="3048000" y="14478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EX</a:t>
            </a:r>
            <a:endParaRPr lang="en-US" sz="2800" dirty="0"/>
          </a:p>
        </p:txBody>
      </p:sp>
      <p:sp>
        <p:nvSpPr>
          <p:cNvPr id="13" name="Rectangle 12"/>
          <p:cNvSpPr/>
          <p:nvPr>
            <p:custDataLst>
              <p:tags r:id="rId10"/>
            </p:custDataLst>
          </p:nvPr>
        </p:nvSpPr>
        <p:spPr>
          <a:xfrm>
            <a:off x="3886200" y="14478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dirty="0" smtClean="0"/>
              <a:t>MEM</a:t>
            </a:r>
            <a:endParaRPr lang="en-US" sz="2400" dirty="0"/>
          </a:p>
        </p:txBody>
      </p:sp>
      <p:sp>
        <p:nvSpPr>
          <p:cNvPr id="14" name="Rectangle 13"/>
          <p:cNvSpPr/>
          <p:nvPr>
            <p:custDataLst>
              <p:tags r:id="rId11"/>
            </p:custDataLst>
          </p:nvPr>
        </p:nvSpPr>
        <p:spPr>
          <a:xfrm>
            <a:off x="4724400" y="14478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dirty="0" smtClean="0"/>
              <a:t>WB</a:t>
            </a:r>
            <a:endParaRPr lang="en-US" sz="2800" dirty="0"/>
          </a:p>
        </p:txBody>
      </p:sp>
      <p:sp>
        <p:nvSpPr>
          <p:cNvPr id="15" name="Rectangle 14"/>
          <p:cNvSpPr/>
          <p:nvPr>
            <p:custDataLst>
              <p:tags r:id="rId12"/>
            </p:custDataLst>
          </p:nvPr>
        </p:nvSpPr>
        <p:spPr>
          <a:xfrm>
            <a:off x="2209800" y="21336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IF</a:t>
            </a:r>
            <a:endParaRPr lang="en-US" sz="2800" dirty="0"/>
          </a:p>
        </p:txBody>
      </p:sp>
      <p:sp>
        <p:nvSpPr>
          <p:cNvPr id="16" name="Rectangle 15"/>
          <p:cNvSpPr/>
          <p:nvPr>
            <p:custDataLst>
              <p:tags r:id="rId13"/>
            </p:custDataLst>
          </p:nvPr>
        </p:nvSpPr>
        <p:spPr>
          <a:xfrm>
            <a:off x="3048000" y="21336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ID</a:t>
            </a:r>
            <a:endParaRPr lang="en-US" sz="2800" dirty="0"/>
          </a:p>
        </p:txBody>
      </p:sp>
      <p:sp>
        <p:nvSpPr>
          <p:cNvPr id="17" name="Rectangle 16"/>
          <p:cNvSpPr/>
          <p:nvPr>
            <p:custDataLst>
              <p:tags r:id="rId14"/>
            </p:custDataLst>
          </p:nvPr>
        </p:nvSpPr>
        <p:spPr>
          <a:xfrm>
            <a:off x="3886200" y="21336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EX</a:t>
            </a:r>
            <a:endParaRPr lang="en-US" sz="2800" dirty="0"/>
          </a:p>
        </p:txBody>
      </p:sp>
      <p:sp>
        <p:nvSpPr>
          <p:cNvPr id="18" name="Rectangle 17"/>
          <p:cNvSpPr/>
          <p:nvPr>
            <p:custDataLst>
              <p:tags r:id="rId15"/>
            </p:custDataLst>
          </p:nvPr>
        </p:nvSpPr>
        <p:spPr>
          <a:xfrm>
            <a:off x="4724400" y="21336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dirty="0" smtClean="0"/>
              <a:t>MEM</a:t>
            </a:r>
            <a:endParaRPr lang="en-US" sz="2400" dirty="0"/>
          </a:p>
        </p:txBody>
      </p:sp>
      <p:sp>
        <p:nvSpPr>
          <p:cNvPr id="19" name="Rectangle 18"/>
          <p:cNvSpPr/>
          <p:nvPr>
            <p:custDataLst>
              <p:tags r:id="rId16"/>
            </p:custDataLst>
          </p:nvPr>
        </p:nvSpPr>
        <p:spPr>
          <a:xfrm>
            <a:off x="5562600" y="21336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dirty="0" smtClean="0"/>
              <a:t>WB</a:t>
            </a:r>
            <a:endParaRPr lang="en-US" sz="2800" dirty="0"/>
          </a:p>
        </p:txBody>
      </p:sp>
      <p:sp>
        <p:nvSpPr>
          <p:cNvPr id="20" name="Rectangle 19"/>
          <p:cNvSpPr/>
          <p:nvPr>
            <p:custDataLst>
              <p:tags r:id="rId17"/>
            </p:custDataLst>
          </p:nvPr>
        </p:nvSpPr>
        <p:spPr>
          <a:xfrm>
            <a:off x="3048000" y="28194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IF</a:t>
            </a:r>
            <a:endParaRPr lang="en-US" sz="2800" dirty="0"/>
          </a:p>
        </p:txBody>
      </p:sp>
      <p:sp>
        <p:nvSpPr>
          <p:cNvPr id="22" name="Rectangle 21"/>
          <p:cNvSpPr/>
          <p:nvPr>
            <p:custDataLst>
              <p:tags r:id="rId18"/>
            </p:custDataLst>
          </p:nvPr>
        </p:nvSpPr>
        <p:spPr>
          <a:xfrm>
            <a:off x="3886200" y="28194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ID</a:t>
            </a:r>
            <a:endParaRPr lang="en-US" sz="2800" dirty="0"/>
          </a:p>
        </p:txBody>
      </p:sp>
      <p:sp>
        <p:nvSpPr>
          <p:cNvPr id="24" name="Rectangle 23"/>
          <p:cNvSpPr/>
          <p:nvPr>
            <p:custDataLst>
              <p:tags r:id="rId19"/>
            </p:custDataLst>
          </p:nvPr>
        </p:nvSpPr>
        <p:spPr>
          <a:xfrm>
            <a:off x="4724400" y="28194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EX</a:t>
            </a:r>
            <a:endParaRPr lang="en-US" sz="2800" dirty="0"/>
          </a:p>
        </p:txBody>
      </p:sp>
      <p:sp>
        <p:nvSpPr>
          <p:cNvPr id="26" name="Rectangle 25"/>
          <p:cNvSpPr/>
          <p:nvPr>
            <p:custDataLst>
              <p:tags r:id="rId20"/>
            </p:custDataLst>
          </p:nvPr>
        </p:nvSpPr>
        <p:spPr>
          <a:xfrm>
            <a:off x="5562600" y="28194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dirty="0" smtClean="0"/>
              <a:t>MEM</a:t>
            </a:r>
            <a:endParaRPr lang="en-US" sz="2400" dirty="0"/>
          </a:p>
        </p:txBody>
      </p:sp>
      <p:sp>
        <p:nvSpPr>
          <p:cNvPr id="27" name="Rectangle 26"/>
          <p:cNvSpPr/>
          <p:nvPr>
            <p:custDataLst>
              <p:tags r:id="rId21"/>
            </p:custDataLst>
          </p:nvPr>
        </p:nvSpPr>
        <p:spPr>
          <a:xfrm>
            <a:off x="6400800" y="28194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dirty="0" smtClean="0"/>
              <a:t>WB</a:t>
            </a:r>
            <a:endParaRPr lang="en-US" sz="2800" dirty="0"/>
          </a:p>
        </p:txBody>
      </p:sp>
      <p:sp>
        <p:nvSpPr>
          <p:cNvPr id="28" name="Rectangle 27"/>
          <p:cNvSpPr/>
          <p:nvPr>
            <p:custDataLst>
              <p:tags r:id="rId22"/>
            </p:custDataLst>
          </p:nvPr>
        </p:nvSpPr>
        <p:spPr>
          <a:xfrm>
            <a:off x="3886200" y="35052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IF</a:t>
            </a:r>
            <a:endParaRPr lang="en-US" sz="2800" dirty="0"/>
          </a:p>
        </p:txBody>
      </p:sp>
      <p:sp>
        <p:nvSpPr>
          <p:cNvPr id="29" name="Rectangle 28"/>
          <p:cNvSpPr/>
          <p:nvPr>
            <p:custDataLst>
              <p:tags r:id="rId23"/>
            </p:custDataLst>
          </p:nvPr>
        </p:nvSpPr>
        <p:spPr>
          <a:xfrm>
            <a:off x="4724400" y="35052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ID</a:t>
            </a:r>
            <a:endParaRPr lang="en-US" sz="2800" dirty="0"/>
          </a:p>
        </p:txBody>
      </p:sp>
      <p:sp>
        <p:nvSpPr>
          <p:cNvPr id="30" name="Rectangle 29"/>
          <p:cNvSpPr/>
          <p:nvPr>
            <p:custDataLst>
              <p:tags r:id="rId24"/>
            </p:custDataLst>
          </p:nvPr>
        </p:nvSpPr>
        <p:spPr>
          <a:xfrm>
            <a:off x="5562600" y="35052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EX</a:t>
            </a:r>
            <a:endParaRPr lang="en-US" sz="2800" dirty="0"/>
          </a:p>
        </p:txBody>
      </p:sp>
      <p:sp>
        <p:nvSpPr>
          <p:cNvPr id="31" name="Rectangle 30"/>
          <p:cNvSpPr/>
          <p:nvPr>
            <p:custDataLst>
              <p:tags r:id="rId25"/>
            </p:custDataLst>
          </p:nvPr>
        </p:nvSpPr>
        <p:spPr>
          <a:xfrm>
            <a:off x="6400800" y="35052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dirty="0" smtClean="0"/>
              <a:t>MEM</a:t>
            </a:r>
            <a:endParaRPr lang="en-US" sz="2400" dirty="0"/>
          </a:p>
        </p:txBody>
      </p:sp>
      <p:sp>
        <p:nvSpPr>
          <p:cNvPr id="32" name="Rectangle 31"/>
          <p:cNvSpPr/>
          <p:nvPr>
            <p:custDataLst>
              <p:tags r:id="rId26"/>
            </p:custDataLst>
          </p:nvPr>
        </p:nvSpPr>
        <p:spPr>
          <a:xfrm>
            <a:off x="7239000" y="35052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dirty="0" smtClean="0"/>
              <a:t>WB</a:t>
            </a:r>
            <a:endParaRPr lang="en-US" sz="2800" dirty="0"/>
          </a:p>
        </p:txBody>
      </p:sp>
      <p:sp>
        <p:nvSpPr>
          <p:cNvPr id="33" name="Rectangle 32"/>
          <p:cNvSpPr/>
          <p:nvPr>
            <p:custDataLst>
              <p:tags r:id="rId27"/>
            </p:custDataLst>
          </p:nvPr>
        </p:nvSpPr>
        <p:spPr>
          <a:xfrm>
            <a:off x="4724400" y="41910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IF</a:t>
            </a:r>
            <a:endParaRPr lang="en-US" sz="2800" dirty="0"/>
          </a:p>
        </p:txBody>
      </p:sp>
      <p:sp>
        <p:nvSpPr>
          <p:cNvPr id="34" name="Rectangle 33"/>
          <p:cNvSpPr/>
          <p:nvPr>
            <p:custDataLst>
              <p:tags r:id="rId28"/>
            </p:custDataLst>
          </p:nvPr>
        </p:nvSpPr>
        <p:spPr>
          <a:xfrm>
            <a:off x="5562600" y="41910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ID</a:t>
            </a:r>
            <a:endParaRPr lang="en-US" sz="2800" dirty="0"/>
          </a:p>
        </p:txBody>
      </p:sp>
      <p:sp>
        <p:nvSpPr>
          <p:cNvPr id="35" name="Rectangle 34"/>
          <p:cNvSpPr/>
          <p:nvPr>
            <p:custDataLst>
              <p:tags r:id="rId29"/>
            </p:custDataLst>
          </p:nvPr>
        </p:nvSpPr>
        <p:spPr>
          <a:xfrm>
            <a:off x="6400800" y="41910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EX</a:t>
            </a:r>
            <a:endParaRPr lang="en-US" sz="2800" dirty="0"/>
          </a:p>
        </p:txBody>
      </p:sp>
      <p:sp>
        <p:nvSpPr>
          <p:cNvPr id="36" name="Rectangle 35"/>
          <p:cNvSpPr/>
          <p:nvPr>
            <p:custDataLst>
              <p:tags r:id="rId30"/>
            </p:custDataLst>
          </p:nvPr>
        </p:nvSpPr>
        <p:spPr>
          <a:xfrm>
            <a:off x="7239000" y="41910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dirty="0" smtClean="0"/>
              <a:t>MEM</a:t>
            </a:r>
            <a:endParaRPr lang="en-US" sz="2400" dirty="0"/>
          </a:p>
        </p:txBody>
      </p:sp>
      <p:sp>
        <p:nvSpPr>
          <p:cNvPr id="37" name="Rectangle 36"/>
          <p:cNvSpPr/>
          <p:nvPr>
            <p:custDataLst>
              <p:tags r:id="rId31"/>
            </p:custDataLst>
          </p:nvPr>
        </p:nvSpPr>
        <p:spPr>
          <a:xfrm>
            <a:off x="8077200" y="41910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dirty="0" smtClean="0"/>
              <a:t>WB</a:t>
            </a:r>
            <a:endParaRPr lang="en-US" sz="2800" dirty="0"/>
          </a:p>
        </p:txBody>
      </p:sp>
      <p:sp>
        <p:nvSpPr>
          <p:cNvPr id="38" name="TextBox 37"/>
          <p:cNvSpPr txBox="1"/>
          <p:nvPr>
            <p:custDataLst>
              <p:tags r:id="rId32"/>
            </p:custDataLst>
          </p:nvPr>
        </p:nvSpPr>
        <p:spPr>
          <a:xfrm>
            <a:off x="1066800" y="5446693"/>
            <a:ext cx="5105400" cy="1384995"/>
          </a:xfrm>
          <a:prstGeom prst="rect">
            <a:avLst/>
          </a:prstGeom>
          <a:noFill/>
        </p:spPr>
        <p:txBody>
          <a:bodyPr wrap="square" rtlCol="0">
            <a:spAutoFit/>
          </a:bodyPr>
          <a:lstStyle/>
          <a:p>
            <a:r>
              <a:rPr lang="en-US" sz="2800" dirty="0" smtClean="0">
                <a:solidFill>
                  <a:schemeClr val="bg1"/>
                </a:solidFill>
              </a:rPr>
              <a:t>Latency:		</a:t>
            </a:r>
            <a:r>
              <a:rPr lang="en-US" sz="2800" dirty="0" smtClean="0">
                <a:solidFill>
                  <a:schemeClr val="accent5">
                    <a:lumMod val="60000"/>
                    <a:lumOff val="40000"/>
                  </a:schemeClr>
                </a:solidFill>
              </a:rPr>
              <a:t>5 cycles</a:t>
            </a:r>
          </a:p>
          <a:p>
            <a:r>
              <a:rPr lang="en-US" sz="2800" dirty="0" smtClean="0">
                <a:solidFill>
                  <a:schemeClr val="bg1"/>
                </a:solidFill>
              </a:rPr>
              <a:t>Throughput:		</a:t>
            </a:r>
            <a:r>
              <a:rPr lang="en-US" sz="2800" dirty="0" smtClean="0">
                <a:solidFill>
                  <a:schemeClr val="accent5">
                    <a:lumMod val="60000"/>
                    <a:lumOff val="40000"/>
                  </a:schemeClr>
                </a:solidFill>
              </a:rPr>
              <a:t>1 </a:t>
            </a:r>
            <a:r>
              <a:rPr lang="en-US" sz="2800" dirty="0" err="1" smtClean="0">
                <a:solidFill>
                  <a:schemeClr val="accent5">
                    <a:lumMod val="60000"/>
                    <a:lumOff val="40000"/>
                  </a:schemeClr>
                </a:solidFill>
              </a:rPr>
              <a:t>insn</a:t>
            </a:r>
            <a:r>
              <a:rPr lang="en-US" sz="2800" dirty="0" smtClean="0">
                <a:solidFill>
                  <a:schemeClr val="accent5">
                    <a:lumMod val="60000"/>
                    <a:lumOff val="40000"/>
                  </a:schemeClr>
                </a:solidFill>
              </a:rPr>
              <a:t>/cycle</a:t>
            </a:r>
          </a:p>
          <a:p>
            <a:r>
              <a:rPr lang="en-US" sz="2800" dirty="0" smtClean="0">
                <a:solidFill>
                  <a:schemeClr val="bg1"/>
                </a:solidFill>
              </a:rPr>
              <a:t>Concurrency:</a:t>
            </a:r>
            <a:r>
              <a:rPr lang="en-US" sz="2800" dirty="0" smtClean="0">
                <a:solidFill>
                  <a:schemeClr val="accent5">
                    <a:lumMod val="60000"/>
                    <a:lumOff val="40000"/>
                  </a:schemeClr>
                </a:solidFill>
              </a:rPr>
              <a:t>	5</a:t>
            </a:r>
          </a:p>
        </p:txBody>
      </p:sp>
      <p:sp>
        <p:nvSpPr>
          <p:cNvPr id="39" name="TextBox 38"/>
          <p:cNvSpPr txBox="1"/>
          <p:nvPr>
            <p:custDataLst>
              <p:tags r:id="rId33"/>
            </p:custDataLst>
          </p:nvPr>
        </p:nvSpPr>
        <p:spPr>
          <a:xfrm>
            <a:off x="6902631" y="5827693"/>
            <a:ext cx="1524000" cy="523220"/>
          </a:xfrm>
          <a:prstGeom prst="rect">
            <a:avLst/>
          </a:prstGeom>
          <a:noFill/>
        </p:spPr>
        <p:txBody>
          <a:bodyPr wrap="square" rtlCol="0">
            <a:spAutoFit/>
          </a:bodyPr>
          <a:lstStyle/>
          <a:p>
            <a:r>
              <a:rPr lang="en-US" sz="2800" dirty="0" smtClean="0">
                <a:solidFill>
                  <a:schemeClr val="accent5">
                    <a:lumMod val="60000"/>
                    <a:lumOff val="40000"/>
                  </a:schemeClr>
                </a:solidFill>
              </a:rPr>
              <a:t>CPI = 1</a:t>
            </a:r>
          </a:p>
        </p:txBody>
      </p:sp>
      <p:sp>
        <p:nvSpPr>
          <p:cNvPr id="2" name="TextBox 1"/>
          <p:cNvSpPr txBox="1"/>
          <p:nvPr/>
        </p:nvSpPr>
        <p:spPr>
          <a:xfrm>
            <a:off x="457200" y="1447800"/>
            <a:ext cx="655949" cy="461665"/>
          </a:xfrm>
          <a:prstGeom prst="rect">
            <a:avLst/>
          </a:prstGeom>
          <a:noFill/>
        </p:spPr>
        <p:txBody>
          <a:bodyPr wrap="none" rtlCol="0">
            <a:spAutoFit/>
          </a:bodyPr>
          <a:lstStyle/>
          <a:p>
            <a:r>
              <a:rPr lang="en-US" sz="2400" dirty="0" smtClean="0">
                <a:solidFill>
                  <a:schemeClr val="accent5">
                    <a:lumMod val="60000"/>
                    <a:lumOff val="40000"/>
                  </a:schemeClr>
                </a:solidFill>
              </a:rPr>
              <a:t>add</a:t>
            </a:r>
            <a:endParaRPr lang="en-US" sz="2400" dirty="0">
              <a:solidFill>
                <a:schemeClr val="accent5">
                  <a:lumMod val="60000"/>
                  <a:lumOff val="40000"/>
                </a:schemeClr>
              </a:solidFill>
            </a:endParaRPr>
          </a:p>
        </p:txBody>
      </p:sp>
      <p:sp>
        <p:nvSpPr>
          <p:cNvPr id="40" name="TextBox 39"/>
          <p:cNvSpPr txBox="1"/>
          <p:nvPr/>
        </p:nvSpPr>
        <p:spPr>
          <a:xfrm>
            <a:off x="457200" y="2133600"/>
            <a:ext cx="817853" cy="461665"/>
          </a:xfrm>
          <a:prstGeom prst="rect">
            <a:avLst/>
          </a:prstGeom>
          <a:noFill/>
        </p:spPr>
        <p:txBody>
          <a:bodyPr wrap="none" rtlCol="0">
            <a:spAutoFit/>
          </a:bodyPr>
          <a:lstStyle/>
          <a:p>
            <a:r>
              <a:rPr lang="en-US" sz="2400" dirty="0" err="1" smtClean="0">
                <a:solidFill>
                  <a:schemeClr val="accent5">
                    <a:lumMod val="60000"/>
                    <a:lumOff val="40000"/>
                  </a:schemeClr>
                </a:solidFill>
              </a:rPr>
              <a:t>nand</a:t>
            </a:r>
            <a:endParaRPr lang="en-US" sz="2400" dirty="0">
              <a:solidFill>
                <a:schemeClr val="accent5">
                  <a:lumMod val="60000"/>
                  <a:lumOff val="40000"/>
                </a:schemeClr>
              </a:solidFill>
            </a:endParaRPr>
          </a:p>
        </p:txBody>
      </p:sp>
      <p:sp>
        <p:nvSpPr>
          <p:cNvPr id="41" name="TextBox 40"/>
          <p:cNvSpPr txBox="1"/>
          <p:nvPr/>
        </p:nvSpPr>
        <p:spPr>
          <a:xfrm>
            <a:off x="457200" y="2891135"/>
            <a:ext cx="474810" cy="461665"/>
          </a:xfrm>
          <a:prstGeom prst="rect">
            <a:avLst/>
          </a:prstGeom>
          <a:noFill/>
        </p:spPr>
        <p:txBody>
          <a:bodyPr wrap="none" rtlCol="0">
            <a:spAutoFit/>
          </a:bodyPr>
          <a:lstStyle/>
          <a:p>
            <a:r>
              <a:rPr lang="en-US" sz="2400" dirty="0" smtClean="0">
                <a:solidFill>
                  <a:schemeClr val="accent5">
                    <a:lumMod val="60000"/>
                    <a:lumOff val="40000"/>
                  </a:schemeClr>
                </a:solidFill>
              </a:rPr>
              <a:t>lw</a:t>
            </a:r>
            <a:endParaRPr lang="en-US" sz="2400" dirty="0">
              <a:solidFill>
                <a:schemeClr val="accent5">
                  <a:lumMod val="60000"/>
                  <a:lumOff val="40000"/>
                </a:schemeClr>
              </a:solidFill>
            </a:endParaRPr>
          </a:p>
        </p:txBody>
      </p:sp>
      <p:sp>
        <p:nvSpPr>
          <p:cNvPr id="42" name="TextBox 41"/>
          <p:cNvSpPr txBox="1"/>
          <p:nvPr/>
        </p:nvSpPr>
        <p:spPr>
          <a:xfrm>
            <a:off x="457200" y="3576935"/>
            <a:ext cx="655949" cy="461665"/>
          </a:xfrm>
          <a:prstGeom prst="rect">
            <a:avLst/>
          </a:prstGeom>
          <a:noFill/>
        </p:spPr>
        <p:txBody>
          <a:bodyPr wrap="none" rtlCol="0">
            <a:spAutoFit/>
          </a:bodyPr>
          <a:lstStyle/>
          <a:p>
            <a:r>
              <a:rPr lang="en-US" sz="2400" dirty="0" smtClean="0">
                <a:solidFill>
                  <a:schemeClr val="accent5">
                    <a:lumMod val="60000"/>
                    <a:lumOff val="40000"/>
                  </a:schemeClr>
                </a:solidFill>
              </a:rPr>
              <a:t>add</a:t>
            </a:r>
            <a:endParaRPr lang="en-US" sz="2400" dirty="0">
              <a:solidFill>
                <a:schemeClr val="accent5">
                  <a:lumMod val="60000"/>
                  <a:lumOff val="40000"/>
                </a:schemeClr>
              </a:solidFill>
            </a:endParaRPr>
          </a:p>
        </p:txBody>
      </p:sp>
      <p:sp>
        <p:nvSpPr>
          <p:cNvPr id="43" name="TextBox 42"/>
          <p:cNvSpPr txBox="1"/>
          <p:nvPr/>
        </p:nvSpPr>
        <p:spPr>
          <a:xfrm>
            <a:off x="457200" y="4191000"/>
            <a:ext cx="523285" cy="461665"/>
          </a:xfrm>
          <a:prstGeom prst="rect">
            <a:avLst/>
          </a:prstGeom>
          <a:noFill/>
        </p:spPr>
        <p:txBody>
          <a:bodyPr wrap="none" rtlCol="0">
            <a:spAutoFit/>
          </a:bodyPr>
          <a:lstStyle/>
          <a:p>
            <a:r>
              <a:rPr lang="en-US" sz="2400" dirty="0" smtClean="0">
                <a:solidFill>
                  <a:schemeClr val="accent5">
                    <a:lumMod val="60000"/>
                    <a:lumOff val="40000"/>
                  </a:schemeClr>
                </a:solidFill>
              </a:rPr>
              <a:t>sw</a:t>
            </a:r>
            <a:endParaRPr lang="en-US" sz="2400" dirty="0">
              <a:solidFill>
                <a:schemeClr val="accent5">
                  <a:lumMod val="60000"/>
                  <a:lumOff val="40000"/>
                </a:schemeClr>
              </a:solidFill>
            </a:endParaRPr>
          </a:p>
        </p:txBody>
      </p:sp>
      <p:sp>
        <p:nvSpPr>
          <p:cNvPr id="44" name="Oval 43"/>
          <p:cNvSpPr/>
          <p:nvPr/>
        </p:nvSpPr>
        <p:spPr>
          <a:xfrm>
            <a:off x="4572000" y="1219200"/>
            <a:ext cx="990600" cy="41148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890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8">
                                            <p:txEl>
                                              <p:pRg st="2" end="2"/>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2" grpId="0" animBg="1"/>
      <p:bldP spid="24"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9" grpId="0"/>
      <p:bldP spid="40" grpId="0"/>
      <p:bldP spid="41" grpId="0"/>
      <p:bldP spid="42" grpId="0"/>
      <p:bldP spid="43" grpId="0"/>
      <p:bldP spid="4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Single Cycle Processor</a:t>
            </a:r>
            <a:endParaRPr lang="en-US" dirty="0"/>
          </a:p>
        </p:txBody>
      </p:sp>
      <p:sp>
        <p:nvSpPr>
          <p:cNvPr id="3" name="Content Placeholder 2"/>
          <p:cNvSpPr>
            <a:spLocks noGrp="1"/>
          </p:cNvSpPr>
          <p:nvPr>
            <p:ph idx="1"/>
          </p:nvPr>
        </p:nvSpPr>
        <p:spPr>
          <a:xfrm>
            <a:off x="152400" y="838200"/>
            <a:ext cx="8915400" cy="5638800"/>
          </a:xfrm>
        </p:spPr>
        <p:txBody>
          <a:bodyPr>
            <a:normAutofit/>
          </a:bodyPr>
          <a:lstStyle/>
          <a:p>
            <a:r>
              <a:rPr lang="en-US" dirty="0" smtClean="0"/>
              <a:t>Advantages</a:t>
            </a:r>
          </a:p>
          <a:p>
            <a:pPr lvl="1"/>
            <a:r>
              <a:rPr lang="en-US" dirty="0" smtClean="0"/>
              <a:t>Single cycle per instruction make logic and clock simple</a:t>
            </a:r>
          </a:p>
          <a:p>
            <a:r>
              <a:rPr lang="en-US" dirty="0" smtClean="0"/>
              <a:t>Disadvantages</a:t>
            </a:r>
          </a:p>
          <a:p>
            <a:pPr lvl="1"/>
            <a:r>
              <a:rPr lang="en-US" dirty="0" smtClean="0"/>
              <a:t>Since instructions take different time to finish, memory and functional unit are not efficiently utilized</a:t>
            </a:r>
          </a:p>
          <a:p>
            <a:pPr lvl="1"/>
            <a:r>
              <a:rPr lang="en-US" dirty="0" smtClean="0"/>
              <a:t>Cycle time is the longest delay</a:t>
            </a:r>
          </a:p>
          <a:p>
            <a:pPr lvl="2"/>
            <a:r>
              <a:rPr lang="en-US" dirty="0" smtClean="0"/>
              <a:t>Load instruction</a:t>
            </a:r>
          </a:p>
          <a:p>
            <a:pPr lvl="1"/>
            <a:r>
              <a:rPr lang="en-US" dirty="0" smtClean="0"/>
              <a:t>Best possible CPI is 1 (actually &lt; 1 w parallelism)</a:t>
            </a:r>
          </a:p>
          <a:p>
            <a:pPr lvl="2"/>
            <a:r>
              <a:rPr lang="en-US" dirty="0" smtClean="0"/>
              <a:t>However, lower MIPS and longer clock period (lower clock frequency); hence, lower performance</a:t>
            </a:r>
          </a:p>
        </p:txBody>
      </p:sp>
    </p:spTree>
    <p:extLst>
      <p:ext uri="{BB962C8B-B14F-4D97-AF65-F5344CB8AC3E}">
        <p14:creationId xmlns:p14="http://schemas.microsoft.com/office/powerpoint/2010/main" val="14838186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8274" name="Rectangle 2"/>
          <p:cNvSpPr>
            <a:spLocks noGrp="1" noChangeArrowheads="1"/>
          </p:cNvSpPr>
          <p:nvPr>
            <p:ph type="title"/>
            <p:custDataLst>
              <p:tags r:id="rId1"/>
            </p:custDataLst>
          </p:nvPr>
        </p:nvSpPr>
        <p:spPr/>
        <p:txBody>
          <a:bodyPr>
            <a:noAutofit/>
          </a:bodyPr>
          <a:lstStyle/>
          <a:p>
            <a:r>
              <a:rPr lang="en-US" dirty="0" smtClean="0"/>
              <a:t>Principles of Pipelined </a:t>
            </a:r>
            <a:r>
              <a:rPr lang="en-US" sz="4000" dirty="0"/>
              <a:t>Implementation</a:t>
            </a:r>
          </a:p>
        </p:txBody>
      </p:sp>
      <p:sp>
        <p:nvSpPr>
          <p:cNvPr id="2358275" name="Rectangle 3"/>
          <p:cNvSpPr>
            <a:spLocks noGrp="1" noChangeArrowheads="1"/>
          </p:cNvSpPr>
          <p:nvPr>
            <p:ph idx="1"/>
            <p:custDataLst>
              <p:tags r:id="rId2"/>
            </p:custDataLst>
          </p:nvPr>
        </p:nvSpPr>
        <p:spPr>
          <a:xfrm>
            <a:off x="228600" y="1066800"/>
            <a:ext cx="8686800" cy="5638800"/>
          </a:xfrm>
        </p:spPr>
        <p:txBody>
          <a:bodyPr>
            <a:noAutofit/>
          </a:bodyPr>
          <a:lstStyle/>
          <a:p>
            <a:pPr marL="457200" indent="-457200">
              <a:buFont typeface="Arial" charset="0"/>
              <a:buChar char="•"/>
            </a:pPr>
            <a:r>
              <a:rPr lang="en-US" dirty="0"/>
              <a:t>Break </a:t>
            </a:r>
            <a:r>
              <a:rPr lang="en-US" dirty="0" err="1" smtClean="0"/>
              <a:t>datapath</a:t>
            </a:r>
            <a:r>
              <a:rPr lang="en-US" dirty="0" smtClean="0"/>
              <a:t> into </a:t>
            </a:r>
            <a:r>
              <a:rPr lang="en-US" dirty="0" smtClean="0">
                <a:solidFill>
                  <a:schemeClr val="accent5">
                    <a:lumMod val="60000"/>
                    <a:lumOff val="40000"/>
                  </a:schemeClr>
                </a:solidFill>
              </a:rPr>
              <a:t>multiple cycles</a:t>
            </a:r>
            <a:r>
              <a:rPr lang="en-US" dirty="0" smtClean="0">
                <a:solidFill>
                  <a:srgbClr val="00F6FF"/>
                </a:solidFill>
              </a:rPr>
              <a:t> </a:t>
            </a:r>
            <a:r>
              <a:rPr lang="en-US" dirty="0" smtClean="0"/>
              <a:t>(here 5)</a:t>
            </a:r>
            <a:endParaRPr lang="en-US" dirty="0"/>
          </a:p>
          <a:p>
            <a:pPr marL="1200150" lvl="1" indent="-457200">
              <a:buFont typeface="Arial" charset="0"/>
              <a:buChar char="•"/>
            </a:pPr>
            <a:r>
              <a:rPr lang="en-US" sz="3000" dirty="0" smtClean="0"/>
              <a:t>Parallel execution increases throughput</a:t>
            </a:r>
          </a:p>
          <a:p>
            <a:pPr marL="1200150" lvl="1" indent="-457200">
              <a:buFont typeface="Arial" charset="0"/>
              <a:buChar char="•"/>
            </a:pPr>
            <a:r>
              <a:rPr lang="en-US" dirty="0" smtClean="0"/>
              <a:t>Balanced </a:t>
            </a:r>
            <a:r>
              <a:rPr lang="en-US" dirty="0"/>
              <a:t>pipeline very </a:t>
            </a:r>
            <a:r>
              <a:rPr lang="en-US" dirty="0" smtClean="0"/>
              <a:t>important</a:t>
            </a:r>
          </a:p>
          <a:p>
            <a:pPr marL="1600200" lvl="2" indent="-457200">
              <a:buFont typeface="Arial" charset="0"/>
              <a:buChar char="•"/>
            </a:pPr>
            <a:r>
              <a:rPr lang="en-US" sz="2400" dirty="0" smtClean="0"/>
              <a:t>Slowest </a:t>
            </a:r>
            <a:r>
              <a:rPr lang="en-US" sz="2400" dirty="0"/>
              <a:t>stage </a:t>
            </a:r>
            <a:r>
              <a:rPr lang="en-US" sz="2400" dirty="0" smtClean="0"/>
              <a:t>determines clock rate</a:t>
            </a:r>
          </a:p>
          <a:p>
            <a:pPr marL="1600200" lvl="2" indent="-457200">
              <a:buFont typeface="Arial" charset="0"/>
              <a:buChar char="•"/>
            </a:pPr>
            <a:r>
              <a:rPr lang="en-US" dirty="0" smtClean="0"/>
              <a:t>Imbalance kills </a:t>
            </a:r>
            <a:r>
              <a:rPr lang="en-US" sz="2400" dirty="0" smtClean="0"/>
              <a:t>performance</a:t>
            </a:r>
            <a:endParaRPr lang="en-US" dirty="0" smtClean="0"/>
          </a:p>
          <a:p>
            <a:pPr marL="457200" indent="-457200">
              <a:buFont typeface="Arial" charset="0"/>
              <a:buChar char="•"/>
            </a:pPr>
            <a:r>
              <a:rPr lang="en-US" dirty="0" smtClean="0"/>
              <a:t>Add </a:t>
            </a:r>
            <a:r>
              <a:rPr lang="en-US" dirty="0" smtClean="0">
                <a:solidFill>
                  <a:schemeClr val="accent5">
                    <a:lumMod val="60000"/>
                    <a:lumOff val="40000"/>
                  </a:schemeClr>
                </a:solidFill>
              </a:rPr>
              <a:t>pipeline registers (flip-flops)</a:t>
            </a:r>
            <a:r>
              <a:rPr lang="en-US" dirty="0" smtClean="0">
                <a:solidFill>
                  <a:srgbClr val="00F6FF"/>
                </a:solidFill>
              </a:rPr>
              <a:t> </a:t>
            </a:r>
            <a:r>
              <a:rPr lang="en-US" dirty="0" smtClean="0"/>
              <a:t>for isolation</a:t>
            </a:r>
          </a:p>
          <a:p>
            <a:pPr marL="1200150" lvl="1" indent="-457200">
              <a:buFont typeface="Arial" charset="0"/>
              <a:buChar char="•"/>
            </a:pPr>
            <a:r>
              <a:rPr lang="en-US" dirty="0" smtClean="0"/>
              <a:t>Each stage begins by reading values </a:t>
            </a:r>
            <a:r>
              <a:rPr lang="en-US" i="1" dirty="0" smtClean="0"/>
              <a:t>from </a:t>
            </a:r>
            <a:r>
              <a:rPr lang="en-US" dirty="0" smtClean="0"/>
              <a:t>latch</a:t>
            </a:r>
          </a:p>
          <a:p>
            <a:pPr marL="1200150" lvl="1" indent="-457200">
              <a:buFont typeface="Arial" charset="0"/>
              <a:buChar char="•"/>
            </a:pPr>
            <a:r>
              <a:rPr lang="en-US" dirty="0" smtClean="0"/>
              <a:t>Each stage ends by writing values </a:t>
            </a:r>
            <a:r>
              <a:rPr lang="en-US" i="1" dirty="0" smtClean="0"/>
              <a:t>to </a:t>
            </a:r>
            <a:r>
              <a:rPr lang="en-US" dirty="0" smtClean="0"/>
              <a:t>latch</a:t>
            </a:r>
          </a:p>
          <a:p>
            <a:pPr marL="457200" indent="-457200">
              <a:buFont typeface="Arial" charset="0"/>
              <a:buChar char="•"/>
            </a:pPr>
            <a:r>
              <a:rPr lang="en-US" dirty="0" smtClean="0"/>
              <a:t>Resolve hazards</a:t>
            </a:r>
            <a:endParaRPr lang="en-US" dirty="0"/>
          </a:p>
          <a:p>
            <a:pPr marL="457200" indent="-457200">
              <a:buFont typeface="Arial" charset="0"/>
              <a:buChar char="•"/>
            </a:pPr>
            <a:endParaRPr lang="en-US" dirty="0"/>
          </a:p>
        </p:txBody>
      </p:sp>
      <p:sp>
        <p:nvSpPr>
          <p:cNvPr id="2" name="Slide Number Placeholder 1"/>
          <p:cNvSpPr>
            <a:spLocks noGrp="1"/>
          </p:cNvSpPr>
          <p:nvPr>
            <p:ph type="sldNum" sz="quarter" idx="12"/>
          </p:nvPr>
        </p:nvSpPr>
        <p:spPr/>
        <p:txBody>
          <a:bodyPr/>
          <a:lstStyle/>
          <a:p>
            <a:fld id="{DAD0A56F-BD0F-4BDF-9912-D1E89E9626C0}" type="slidenum">
              <a:rPr lang="en-US" smtClean="0"/>
              <a:t>30</a:t>
            </a:fld>
            <a:endParaRPr lang="en-US"/>
          </a:p>
        </p:txBody>
      </p:sp>
    </p:spTree>
    <p:extLst>
      <p:ext uri="{BB962C8B-B14F-4D97-AF65-F5344CB8AC3E}">
        <p14:creationId xmlns:p14="http://schemas.microsoft.com/office/powerpoint/2010/main" val="14148896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6"/>
          <p:cNvGrpSpPr/>
          <p:nvPr>
            <p:custDataLst>
              <p:tags r:id="rId1"/>
            </p:custDataLst>
          </p:nvPr>
        </p:nvGrpSpPr>
        <p:grpSpPr>
          <a:xfrm>
            <a:off x="2057400" y="457200"/>
            <a:ext cx="6858000" cy="5334000"/>
            <a:chOff x="2057400" y="457200"/>
            <a:chExt cx="6858000" cy="5334000"/>
          </a:xfrm>
        </p:grpSpPr>
        <p:sp>
          <p:nvSpPr>
            <p:cNvPr id="133" name="Right Triangle 132"/>
            <p:cNvSpPr/>
            <p:nvPr>
              <p:custDataLst>
                <p:tags r:id="rId131"/>
              </p:custDataLst>
            </p:nvPr>
          </p:nvSpPr>
          <p:spPr>
            <a:xfrm rot="10800000">
              <a:off x="7620000" y="9144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custDataLst>
                <p:tags r:id="rId132"/>
              </p:custDataLst>
            </p:nvPr>
          </p:nvSpPr>
          <p:spPr>
            <a:xfrm>
              <a:off x="7924800" y="457200"/>
              <a:ext cx="990600" cy="5334000"/>
            </a:xfrm>
            <a:prstGeom prst="roundRect">
              <a:avLst>
                <a:gd name="adj" fmla="val 30422"/>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custDataLst>
                <p:tags r:id="rId133"/>
              </p:custDataLst>
            </p:nvPr>
          </p:nvSpPr>
          <p:spPr>
            <a:xfrm>
              <a:off x="2057400" y="457200"/>
              <a:ext cx="914400" cy="3048000"/>
            </a:xfrm>
            <a:prstGeom prst="roundRect">
              <a:avLst>
                <a:gd name="adj" fmla="val 30422"/>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custDataLst>
                <p:tags r:id="rId134"/>
              </p:custDataLst>
            </p:nvPr>
          </p:nvSpPr>
          <p:spPr>
            <a:xfrm>
              <a:off x="2057400" y="457200"/>
              <a:ext cx="6400800" cy="609600"/>
            </a:xfrm>
            <a:prstGeom prst="roundRect">
              <a:avLst>
                <a:gd name="adj" fmla="val 50000"/>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ight Triangle 127"/>
            <p:cNvSpPr/>
            <p:nvPr>
              <p:custDataLst>
                <p:tags r:id="rId135"/>
              </p:custDataLst>
            </p:nvPr>
          </p:nvSpPr>
          <p:spPr>
            <a:xfrm rot="5400000">
              <a:off x="2552700" y="8763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xtBox 144"/>
            <p:cNvSpPr txBox="1"/>
            <p:nvPr>
              <p:custDataLst>
                <p:tags r:id="rId136"/>
              </p:custDataLst>
            </p:nvPr>
          </p:nvSpPr>
          <p:spPr>
            <a:xfrm>
              <a:off x="8001000" y="5083314"/>
              <a:ext cx="838200" cy="707886"/>
            </a:xfrm>
            <a:prstGeom prst="rect">
              <a:avLst/>
            </a:prstGeom>
            <a:noFill/>
          </p:spPr>
          <p:txBody>
            <a:bodyPr wrap="square" rtlCol="0">
              <a:spAutoFit/>
            </a:bodyPr>
            <a:lstStyle/>
            <a:p>
              <a:pPr algn="ctr"/>
              <a:r>
                <a:rPr lang="en-US" sz="2000" dirty="0" smtClean="0">
                  <a:solidFill>
                    <a:schemeClr val="bg1"/>
                  </a:solidFill>
                </a:rPr>
                <a:t>Write-</a:t>
              </a:r>
              <a:br>
                <a:rPr lang="en-US" sz="2000" dirty="0" smtClean="0">
                  <a:solidFill>
                    <a:schemeClr val="bg1"/>
                  </a:solidFill>
                </a:rPr>
              </a:br>
              <a:r>
                <a:rPr lang="en-US" sz="2000" dirty="0" smtClean="0">
                  <a:solidFill>
                    <a:schemeClr val="bg1"/>
                  </a:solidFill>
                </a:rPr>
                <a:t>Back</a:t>
              </a:r>
            </a:p>
          </p:txBody>
        </p:sp>
      </p:grpSp>
      <p:grpSp>
        <p:nvGrpSpPr>
          <p:cNvPr id="3" name="Group 154"/>
          <p:cNvGrpSpPr/>
          <p:nvPr>
            <p:custDataLst>
              <p:tags r:id="rId2"/>
            </p:custDataLst>
          </p:nvPr>
        </p:nvGrpSpPr>
        <p:grpSpPr>
          <a:xfrm>
            <a:off x="5791200" y="1143000"/>
            <a:ext cx="2286000" cy="4648200"/>
            <a:chOff x="6629400" y="1143000"/>
            <a:chExt cx="1447800" cy="4648200"/>
          </a:xfrm>
        </p:grpSpPr>
        <p:sp>
          <p:nvSpPr>
            <p:cNvPr id="108" name="Rounded Rectangle 107"/>
            <p:cNvSpPr/>
            <p:nvPr>
              <p:custDataLst>
                <p:tags r:id="rId129"/>
              </p:custDataLst>
            </p:nvPr>
          </p:nvSpPr>
          <p:spPr>
            <a:xfrm>
              <a:off x="6705600" y="1143000"/>
              <a:ext cx="1295400" cy="4648200"/>
            </a:xfrm>
            <a:prstGeom prst="roundRect">
              <a:avLst>
                <a:gd name="adj" fmla="val 19208"/>
              </a:avLst>
            </a:prstGeom>
            <a:solidFill>
              <a:schemeClr val="accent4">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p:cNvSpPr txBox="1"/>
            <p:nvPr>
              <p:custDataLst>
                <p:tags r:id="rId130"/>
              </p:custDataLst>
            </p:nvPr>
          </p:nvSpPr>
          <p:spPr>
            <a:xfrm>
              <a:off x="6629400" y="5334000"/>
              <a:ext cx="1447800" cy="400110"/>
            </a:xfrm>
            <a:prstGeom prst="rect">
              <a:avLst/>
            </a:prstGeom>
            <a:noFill/>
          </p:spPr>
          <p:txBody>
            <a:bodyPr wrap="square" rtlCol="0">
              <a:spAutoFit/>
            </a:bodyPr>
            <a:lstStyle/>
            <a:p>
              <a:pPr algn="ctr"/>
              <a:r>
                <a:rPr lang="en-US" sz="2000" dirty="0" smtClean="0">
                  <a:solidFill>
                    <a:schemeClr val="bg1"/>
                  </a:solidFill>
                </a:rPr>
                <a:t>Memory</a:t>
              </a:r>
            </a:p>
          </p:txBody>
        </p:sp>
      </p:grpSp>
      <p:grpSp>
        <p:nvGrpSpPr>
          <p:cNvPr id="4" name="Group 148"/>
          <p:cNvGrpSpPr/>
          <p:nvPr>
            <p:custDataLst>
              <p:tags r:id="rId3"/>
            </p:custDataLst>
          </p:nvPr>
        </p:nvGrpSpPr>
        <p:grpSpPr>
          <a:xfrm>
            <a:off x="152400" y="1143000"/>
            <a:ext cx="1600200" cy="4670286"/>
            <a:chOff x="152400" y="1143000"/>
            <a:chExt cx="1676400" cy="4670286"/>
          </a:xfrm>
        </p:grpSpPr>
        <p:sp>
          <p:nvSpPr>
            <p:cNvPr id="93" name="Rounded Rectangle 92"/>
            <p:cNvSpPr/>
            <p:nvPr>
              <p:custDataLst>
                <p:tags r:id="rId127"/>
              </p:custDataLst>
            </p:nvPr>
          </p:nvSpPr>
          <p:spPr>
            <a:xfrm>
              <a:off x="152400" y="1143000"/>
              <a:ext cx="1676400" cy="4648200"/>
            </a:xfrm>
            <a:prstGeom prst="roundRect">
              <a:avLst/>
            </a:prstGeom>
            <a:solidFill>
              <a:schemeClr val="accent4">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Box 136"/>
            <p:cNvSpPr txBox="1"/>
            <p:nvPr>
              <p:custDataLst>
                <p:tags r:id="rId128"/>
              </p:custDataLst>
            </p:nvPr>
          </p:nvSpPr>
          <p:spPr>
            <a:xfrm>
              <a:off x="228600" y="5105400"/>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Fetch</a:t>
              </a:r>
            </a:p>
          </p:txBody>
        </p:sp>
      </p:grpSp>
      <p:grpSp>
        <p:nvGrpSpPr>
          <p:cNvPr id="5" name="Group 153"/>
          <p:cNvGrpSpPr/>
          <p:nvPr>
            <p:custDataLst>
              <p:tags r:id="rId4"/>
            </p:custDataLst>
          </p:nvPr>
        </p:nvGrpSpPr>
        <p:grpSpPr>
          <a:xfrm>
            <a:off x="3886200" y="1143000"/>
            <a:ext cx="2057400" cy="4648200"/>
            <a:chOff x="3886200" y="1143000"/>
            <a:chExt cx="2819400" cy="4648200"/>
          </a:xfrm>
        </p:grpSpPr>
        <p:sp>
          <p:nvSpPr>
            <p:cNvPr id="106" name="Rounded Rectangle 105"/>
            <p:cNvSpPr/>
            <p:nvPr>
              <p:custDataLst>
                <p:tags r:id="rId125"/>
              </p:custDataLst>
            </p:nvPr>
          </p:nvSpPr>
          <p:spPr>
            <a:xfrm>
              <a:off x="3886200" y="1143000"/>
              <a:ext cx="2819400" cy="4648200"/>
            </a:xfrm>
            <a:prstGeom prst="roundRect">
              <a:avLst>
                <a:gd name="adj" fmla="val 11944"/>
              </a:avLst>
            </a:prstGeom>
            <a:solidFill>
              <a:schemeClr val="accent3">
                <a:lumMod val="7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p:cNvSpPr txBox="1"/>
            <p:nvPr>
              <p:custDataLst>
                <p:tags r:id="rId126"/>
              </p:custDataLst>
            </p:nvPr>
          </p:nvSpPr>
          <p:spPr>
            <a:xfrm>
              <a:off x="4648200" y="5391090"/>
              <a:ext cx="1447800" cy="400110"/>
            </a:xfrm>
            <a:prstGeom prst="rect">
              <a:avLst/>
            </a:prstGeom>
            <a:noFill/>
            <a:ln>
              <a:noFill/>
            </a:ln>
          </p:spPr>
          <p:txBody>
            <a:bodyPr wrap="square" rtlCol="0">
              <a:spAutoFit/>
            </a:bodyPr>
            <a:lstStyle/>
            <a:p>
              <a:pPr algn="ctr"/>
              <a:r>
                <a:rPr lang="en-US" sz="2000" dirty="0" smtClean="0">
                  <a:solidFill>
                    <a:schemeClr val="bg1"/>
                  </a:solidFill>
                </a:rPr>
                <a:t>Execute</a:t>
              </a:r>
            </a:p>
          </p:txBody>
        </p:sp>
      </p:grpSp>
      <p:grpSp>
        <p:nvGrpSpPr>
          <p:cNvPr id="6" name="Group 152"/>
          <p:cNvGrpSpPr/>
          <p:nvPr>
            <p:custDataLst>
              <p:tags r:id="rId5"/>
            </p:custDataLst>
          </p:nvPr>
        </p:nvGrpSpPr>
        <p:grpSpPr>
          <a:xfrm>
            <a:off x="1752600" y="1143000"/>
            <a:ext cx="2133600" cy="4648201"/>
            <a:chOff x="1828800" y="1143000"/>
            <a:chExt cx="2057400" cy="4648201"/>
          </a:xfrm>
        </p:grpSpPr>
        <p:sp>
          <p:nvSpPr>
            <p:cNvPr id="111" name="Rounded Rectangle 110"/>
            <p:cNvSpPr/>
            <p:nvPr>
              <p:custDataLst>
                <p:tags r:id="rId121"/>
              </p:custDataLst>
            </p:nvPr>
          </p:nvSpPr>
          <p:spPr>
            <a:xfrm>
              <a:off x="2751083" y="1143000"/>
              <a:ext cx="1135117" cy="4648200"/>
            </a:xfrm>
            <a:prstGeom prst="roundRect">
              <a:avLst>
                <a:gd name="adj" fmla="val 30962"/>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custDataLst>
                <p:tags r:id="rId122"/>
              </p:custDataLst>
            </p:nvPr>
          </p:nvSpPr>
          <p:spPr>
            <a:xfrm>
              <a:off x="1828800" y="3505200"/>
              <a:ext cx="2057400" cy="2286000"/>
            </a:xfrm>
            <a:prstGeom prst="roundRect">
              <a:avLst>
                <a:gd name="adj" fmla="val 15859"/>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ight Triangle 114"/>
            <p:cNvSpPr/>
            <p:nvPr>
              <p:custDataLst>
                <p:tags r:id="rId123"/>
              </p:custDataLst>
            </p:nvPr>
          </p:nvSpPr>
          <p:spPr>
            <a:xfrm rot="16200000">
              <a:off x="2458847" y="3132658"/>
              <a:ext cx="550314" cy="533400"/>
            </a:xfrm>
            <a:prstGeom prst="rtTriangle">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custDataLst>
                <p:tags r:id="rId124"/>
              </p:custDataLst>
            </p:nvPr>
          </p:nvSpPr>
          <p:spPr>
            <a:xfrm>
              <a:off x="2133600" y="5083315"/>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Decode</a:t>
              </a:r>
            </a:p>
          </p:txBody>
        </p:sp>
      </p:grpSp>
      <p:sp>
        <p:nvSpPr>
          <p:cNvPr id="136" name="Arc 135"/>
          <p:cNvSpPr/>
          <p:nvPr>
            <p:custDataLst>
              <p:tags r:id="rId6"/>
            </p:custDataLst>
          </p:nvPr>
        </p:nvSpPr>
        <p:spPr>
          <a:xfrm rot="10800000" flipV="1">
            <a:off x="2743200" y="11430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Rounded Rectangle 126"/>
          <p:cNvSpPr/>
          <p:nvPr>
            <p:custDataLst>
              <p:tags r:id="rId7"/>
            </p:custDataLst>
          </p:nvPr>
        </p:nvSpPr>
        <p:spPr>
          <a:xfrm>
            <a:off x="5943600" y="1143000"/>
            <a:ext cx="1981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endCxn id="104" idx="2"/>
          </p:cNvCxnSpPr>
          <p:nvPr>
            <p:custDataLst>
              <p:tags r:id="rId8"/>
            </p:custDataLst>
          </p:nvPr>
        </p:nvCxnSpPr>
        <p:spPr>
          <a:xfrm>
            <a:off x="8229600" y="5791200"/>
            <a:ext cx="3810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04" name="Arc 103"/>
          <p:cNvSpPr/>
          <p:nvPr>
            <p:custDataLst>
              <p:tags r:id="rId9"/>
            </p:custDataLst>
          </p:nvPr>
        </p:nvSpPr>
        <p:spPr>
          <a:xfrm rot="5400000">
            <a:off x="8305800" y="51816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Arc 104"/>
          <p:cNvSpPr/>
          <p:nvPr>
            <p:custDataLst>
              <p:tags r:id="rId10"/>
            </p:custDataLst>
          </p:nvPr>
        </p:nvSpPr>
        <p:spPr>
          <a:xfrm rot="10800000">
            <a:off x="7924800" y="51816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4" name="Straight Connector 133"/>
          <p:cNvCxnSpPr>
            <a:stCxn id="143" idx="2"/>
          </p:cNvCxnSpPr>
          <p:nvPr>
            <p:custDataLst>
              <p:tags r:id="rId11"/>
            </p:custDataLst>
          </p:nvPr>
        </p:nvCxnSpPr>
        <p:spPr>
          <a:xfrm rot="5400000">
            <a:off x="1828800" y="2286000"/>
            <a:ext cx="1828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8" name="Arc 147"/>
          <p:cNvSpPr/>
          <p:nvPr>
            <p:custDataLst>
              <p:tags r:id="rId12"/>
            </p:custDataLst>
          </p:nvPr>
        </p:nvSpPr>
        <p:spPr>
          <a:xfrm rot="16200000" flipV="1">
            <a:off x="7315200" y="10668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Text Box 11"/>
          <p:cNvSpPr txBox="1">
            <a:spLocks noChangeArrowheads="1"/>
          </p:cNvSpPr>
          <p:nvPr>
            <p:custDataLst>
              <p:tags r:id="rId13"/>
            </p:custDataLst>
          </p:nvPr>
        </p:nvSpPr>
        <p:spPr bwMode="auto">
          <a:xfrm>
            <a:off x="2667000" y="4495800"/>
            <a:ext cx="685800" cy="304800"/>
          </a:xfrm>
          <a:prstGeom prst="rect">
            <a:avLst/>
          </a:prstGeom>
          <a:solidFill>
            <a:schemeClr val="bg2"/>
          </a:solid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sp>
        <p:nvSpPr>
          <p:cNvPr id="151" name="Freeform 150"/>
          <p:cNvSpPr/>
          <p:nvPr>
            <p:custDataLst>
              <p:tags r:id="rId14"/>
            </p:custDataLst>
          </p:nvPr>
        </p:nvSpPr>
        <p:spPr>
          <a:xfrm>
            <a:off x="4953000" y="1676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9"/>
          <p:cNvSpPr>
            <a:spLocks noChangeArrowheads="1"/>
          </p:cNvSpPr>
          <p:nvPr>
            <p:custDataLst>
              <p:tags r:id="rId15"/>
            </p:custDataLst>
          </p:nvPr>
        </p:nvSpPr>
        <p:spPr bwMode="auto">
          <a:xfrm>
            <a:off x="4572000" y="2667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16"/>
            </p:custDataLst>
          </p:nvPr>
        </p:nvSpPr>
        <p:spPr bwMode="auto">
          <a:xfrm>
            <a:off x="6400800" y="3200400"/>
            <a:ext cx="11430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17"/>
            </p:custDataLst>
          </p:nvPr>
        </p:nvSpPr>
        <p:spPr bwMode="auto">
          <a:xfrm>
            <a:off x="2362199" y="1752600"/>
            <a:ext cx="1143001" cy="1363663"/>
          </a:xfrm>
          <a:prstGeom prst="rect">
            <a:avLst/>
          </a:prstGeom>
          <a:solidFill>
            <a:schemeClr val="bg2"/>
          </a:solid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07" name="Oval 24"/>
          <p:cNvSpPr>
            <a:spLocks noChangeArrowheads="1"/>
          </p:cNvSpPr>
          <p:nvPr>
            <p:custDataLst>
              <p:tags r:id="rId18"/>
            </p:custDataLst>
          </p:nvPr>
        </p:nvSpPr>
        <p:spPr bwMode="auto">
          <a:xfrm>
            <a:off x="2362200" y="373380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smtClean="0">
                <a:solidFill>
                  <a:srgbClr val="FFFFFF"/>
                </a:solidFill>
                <a:latin typeface="Calibri"/>
              </a:rPr>
              <a:t>control</a:t>
            </a:r>
            <a:endParaRPr lang="en-US" sz="1800" dirty="0">
              <a:solidFill>
                <a:srgbClr val="FFFFFF"/>
              </a:solidFill>
              <a:latin typeface="Calibri"/>
            </a:endParaRPr>
          </a:p>
        </p:txBody>
      </p:sp>
      <p:sp>
        <p:nvSpPr>
          <p:cNvPr id="119" name="Rounded Rectangle 118"/>
          <p:cNvSpPr/>
          <p:nvPr>
            <p:custDataLst>
              <p:tags r:id="rId19"/>
            </p:custDataLst>
          </p:nvPr>
        </p:nvSpPr>
        <p:spPr>
          <a:xfrm>
            <a:off x="152400" y="1143000"/>
            <a:ext cx="1600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9730" name="Rectangle 2"/>
          <p:cNvSpPr>
            <a:spLocks noGrp="1" noChangeArrowheads="1"/>
          </p:cNvSpPr>
          <p:nvPr>
            <p:ph type="title"/>
            <p:custDataLst>
              <p:tags r:id="rId20"/>
            </p:custDataLst>
          </p:nvPr>
        </p:nvSpPr>
        <p:spPr>
          <a:xfrm>
            <a:off x="228600" y="-76200"/>
            <a:ext cx="8686800" cy="533400"/>
          </a:xfrm>
        </p:spPr>
        <p:txBody>
          <a:bodyPr>
            <a:noAutofit/>
          </a:bodyPr>
          <a:lstStyle/>
          <a:p>
            <a:r>
              <a:rPr lang="en-US" sz="3600" dirty="0" smtClean="0"/>
              <a:t>Pipelined Processor</a:t>
            </a:r>
            <a:endParaRPr lang="en-US" sz="3600" dirty="0"/>
          </a:p>
        </p:txBody>
      </p:sp>
      <p:sp>
        <p:nvSpPr>
          <p:cNvPr id="2249753" name="Line 25"/>
          <p:cNvSpPr>
            <a:spLocks noChangeShapeType="1"/>
          </p:cNvSpPr>
          <p:nvPr>
            <p:custDataLst>
              <p:tags r:id="rId21"/>
            </p:custDataLst>
          </p:nvPr>
        </p:nvSpPr>
        <p:spPr bwMode="auto">
          <a:xfrm flipV="1">
            <a:off x="2514600" y="312420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2249775" name="Line 47"/>
          <p:cNvSpPr>
            <a:spLocks noChangeShapeType="1"/>
          </p:cNvSpPr>
          <p:nvPr>
            <p:custDataLst>
              <p:tags r:id="rId22"/>
            </p:custDataLst>
          </p:nvPr>
        </p:nvSpPr>
        <p:spPr bwMode="auto">
          <a:xfrm flipV="1">
            <a:off x="8686800" y="91440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23"/>
            </p:custDataLst>
          </p:nvPr>
        </p:nvSpPr>
        <p:spPr bwMode="auto">
          <a:xfrm flipV="1">
            <a:off x="2209800" y="2667000"/>
            <a:ext cx="1524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24"/>
            </p:custDataLst>
          </p:nvPr>
        </p:nvSpPr>
        <p:spPr bwMode="auto">
          <a:xfrm>
            <a:off x="5105400" y="22098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71" name="Line 49"/>
          <p:cNvSpPr>
            <a:spLocks noChangeShapeType="1"/>
          </p:cNvSpPr>
          <p:nvPr>
            <p:custDataLst>
              <p:tags r:id="rId25"/>
            </p:custDataLst>
          </p:nvPr>
        </p:nvSpPr>
        <p:spPr bwMode="auto">
          <a:xfrm flipH="1">
            <a:off x="2209800" y="91440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48" name="Line 44"/>
          <p:cNvSpPr>
            <a:spLocks noChangeShapeType="1"/>
          </p:cNvSpPr>
          <p:nvPr>
            <p:custDataLst>
              <p:tags r:id="rId26"/>
            </p:custDataLst>
          </p:nvPr>
        </p:nvSpPr>
        <p:spPr bwMode="auto">
          <a:xfrm>
            <a:off x="4724400" y="2971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27"/>
            </p:custDataLst>
          </p:nvPr>
        </p:nvSpPr>
        <p:spPr bwMode="auto">
          <a:xfrm>
            <a:off x="4419600" y="327660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28"/>
            </p:custDataLst>
          </p:nvPr>
        </p:nvSpPr>
        <p:spPr bwMode="auto">
          <a:xfrm>
            <a:off x="2057400" y="44958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8" name="Text Box 5"/>
          <p:cNvSpPr txBox="1">
            <a:spLocks noChangeArrowheads="1"/>
          </p:cNvSpPr>
          <p:nvPr>
            <p:custDataLst>
              <p:tags r:id="rId29"/>
            </p:custDataLst>
          </p:nvPr>
        </p:nvSpPr>
        <p:spPr bwMode="auto">
          <a:xfrm>
            <a:off x="6477000" y="38862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0" name="Line 49"/>
          <p:cNvSpPr>
            <a:spLocks noChangeShapeType="1"/>
          </p:cNvSpPr>
          <p:nvPr>
            <p:custDataLst>
              <p:tags r:id="rId30"/>
            </p:custDataLst>
          </p:nvPr>
        </p:nvSpPr>
        <p:spPr bwMode="auto">
          <a:xfrm flipV="1">
            <a:off x="4267200" y="2819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2" name="Text Box 5"/>
          <p:cNvSpPr txBox="1">
            <a:spLocks noChangeArrowheads="1"/>
          </p:cNvSpPr>
          <p:nvPr>
            <p:custDataLst>
              <p:tags r:id="rId31"/>
            </p:custDataLst>
          </p:nvPr>
        </p:nvSpPr>
        <p:spPr bwMode="auto">
          <a:xfrm>
            <a:off x="63246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32"/>
            </p:custDataLst>
          </p:nvPr>
        </p:nvSpPr>
        <p:spPr bwMode="auto">
          <a:xfrm>
            <a:off x="70104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4" name="Line 45"/>
          <p:cNvSpPr>
            <a:spLocks noChangeShapeType="1"/>
          </p:cNvSpPr>
          <p:nvPr>
            <p:custDataLst>
              <p:tags r:id="rId33"/>
            </p:custDataLst>
          </p:nvPr>
        </p:nvSpPr>
        <p:spPr bwMode="auto">
          <a:xfrm flipV="1">
            <a:off x="6858000" y="42672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5" name="Text Box 5"/>
          <p:cNvSpPr txBox="1">
            <a:spLocks noChangeArrowheads="1"/>
          </p:cNvSpPr>
          <p:nvPr>
            <p:custDataLst>
              <p:tags r:id="rId34"/>
            </p:custDataLst>
          </p:nvPr>
        </p:nvSpPr>
        <p:spPr bwMode="auto">
          <a:xfrm>
            <a:off x="6400800" y="3124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86" name="Line 44"/>
          <p:cNvSpPr>
            <a:spLocks noChangeShapeType="1"/>
          </p:cNvSpPr>
          <p:nvPr>
            <p:custDataLst>
              <p:tags r:id="rId35"/>
            </p:custDataLst>
          </p:nvPr>
        </p:nvSpPr>
        <p:spPr bwMode="auto">
          <a:xfrm>
            <a:off x="6858000" y="2362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36"/>
            </p:custDataLst>
          </p:nvPr>
        </p:nvSpPr>
        <p:spPr bwMode="auto">
          <a:xfrm flipH="1">
            <a:off x="8534400" y="2590800"/>
            <a:ext cx="152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37"/>
            </p:custDataLst>
          </p:nvPr>
        </p:nvSpPr>
        <p:spPr bwMode="auto">
          <a:xfrm>
            <a:off x="8229600" y="281940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38"/>
            </p:custDataLst>
          </p:nvPr>
        </p:nvSpPr>
        <p:spPr bwMode="auto">
          <a:xfrm>
            <a:off x="8229600" y="2819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9" name="Line 45"/>
          <p:cNvSpPr>
            <a:spLocks noChangeShapeType="1"/>
          </p:cNvSpPr>
          <p:nvPr>
            <p:custDataLst>
              <p:tags r:id="rId39"/>
            </p:custDataLst>
          </p:nvPr>
        </p:nvSpPr>
        <p:spPr bwMode="auto">
          <a:xfrm flipV="1">
            <a:off x="84582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0"/>
            </p:custDataLst>
          </p:nvPr>
        </p:nvSpPr>
        <p:spPr bwMode="auto">
          <a:xfrm flipV="1">
            <a:off x="53340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1"/>
            </p:custDataLst>
          </p:nvPr>
        </p:nvSpPr>
        <p:spPr bwMode="auto">
          <a:xfrm flipV="1">
            <a:off x="4648200" y="3429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42"/>
            </p:custDataLst>
          </p:nvPr>
        </p:nvSpPr>
        <p:spPr bwMode="auto">
          <a:xfrm flipV="1">
            <a:off x="2971800" y="4800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99" name="Line 25"/>
          <p:cNvSpPr>
            <a:spLocks noChangeShapeType="1"/>
          </p:cNvSpPr>
          <p:nvPr>
            <p:custDataLst>
              <p:tags r:id="rId43"/>
            </p:custDataLst>
          </p:nvPr>
        </p:nvSpPr>
        <p:spPr bwMode="auto">
          <a:xfrm flipV="1">
            <a:off x="2895599" y="312420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0" name="Line 25"/>
          <p:cNvSpPr>
            <a:spLocks noChangeShapeType="1"/>
          </p:cNvSpPr>
          <p:nvPr>
            <p:custDataLst>
              <p:tags r:id="rId44"/>
            </p:custDataLst>
          </p:nvPr>
        </p:nvSpPr>
        <p:spPr bwMode="auto">
          <a:xfrm flipV="1">
            <a:off x="3124199" y="312420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1" name="Line 25"/>
          <p:cNvSpPr>
            <a:spLocks noChangeShapeType="1"/>
          </p:cNvSpPr>
          <p:nvPr>
            <p:custDataLst>
              <p:tags r:id="rId45"/>
            </p:custDataLst>
          </p:nvPr>
        </p:nvSpPr>
        <p:spPr bwMode="auto">
          <a:xfrm flipV="1">
            <a:off x="3352799" y="312420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2" name="Line 34"/>
          <p:cNvSpPr>
            <a:spLocks noChangeShapeType="1"/>
          </p:cNvSpPr>
          <p:nvPr>
            <p:custDataLst>
              <p:tags r:id="rId46"/>
            </p:custDataLst>
          </p:nvPr>
        </p:nvSpPr>
        <p:spPr bwMode="auto">
          <a:xfrm flipV="1">
            <a:off x="2057400" y="3962401"/>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25" name="Rounded Rectangle 124"/>
          <p:cNvSpPr/>
          <p:nvPr>
            <p:custDataLst>
              <p:tags r:id="rId47"/>
            </p:custDataLst>
          </p:nvPr>
        </p:nvSpPr>
        <p:spPr>
          <a:xfrm>
            <a:off x="3886200" y="1143000"/>
            <a:ext cx="2057400" cy="4648200"/>
          </a:xfrm>
          <a:prstGeom prst="roundRect">
            <a:avLst>
              <a:gd name="adj" fmla="val 11944"/>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p:cNvCxnSpPr/>
          <p:nvPr>
            <p:custDataLst>
              <p:tags r:id="rId48"/>
            </p:custDataLst>
          </p:nvPr>
        </p:nvCxnSpPr>
        <p:spPr>
          <a:xfrm flipV="1">
            <a:off x="2057400" y="5791200"/>
            <a:ext cx="1600200" cy="2"/>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custDataLst>
              <p:tags r:id="rId49"/>
            </p:custDataLst>
          </p:nvPr>
        </p:nvCxnSpPr>
        <p:spPr>
          <a:xfrm rot="10800000">
            <a:off x="1905001" y="3505201"/>
            <a:ext cx="53340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custDataLst>
              <p:tags r:id="rId50"/>
            </p:custDataLst>
          </p:nvPr>
        </p:nvCxnSpPr>
        <p:spPr>
          <a:xfrm rot="5400000">
            <a:off x="6553200" y="3124200"/>
            <a:ext cx="4724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custDataLst>
              <p:tags r:id="rId51"/>
            </p:custDataLst>
          </p:nvPr>
        </p:nvCxnSpPr>
        <p:spPr>
          <a:xfrm rot="16200000" flipH="1">
            <a:off x="800101" y="1943100"/>
            <a:ext cx="25146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94" name="Arc 93"/>
          <p:cNvSpPr/>
          <p:nvPr>
            <p:custDataLst>
              <p:tags r:id="rId52"/>
            </p:custDataLst>
          </p:nvPr>
        </p:nvSpPr>
        <p:spPr>
          <a:xfrm rot="5400000">
            <a:off x="3276600" y="51816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Arc 96"/>
          <p:cNvSpPr/>
          <p:nvPr>
            <p:custDataLst>
              <p:tags r:id="rId53"/>
            </p:custDataLst>
          </p:nvPr>
        </p:nvSpPr>
        <p:spPr>
          <a:xfrm rot="10800000">
            <a:off x="1752601" y="51816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3" name="Straight Connector 112"/>
          <p:cNvCxnSpPr/>
          <p:nvPr>
            <p:custDataLst>
              <p:tags r:id="rId54"/>
            </p:custDataLst>
          </p:nvPr>
        </p:nvCxnSpPr>
        <p:spPr>
          <a:xfrm rot="10800000">
            <a:off x="2057400" y="457200"/>
            <a:ext cx="65532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14" name="Arc 113"/>
          <p:cNvSpPr/>
          <p:nvPr>
            <p:custDataLst>
              <p:tags r:id="rId55"/>
            </p:custDataLst>
          </p:nvPr>
        </p:nvSpPr>
        <p:spPr>
          <a:xfrm>
            <a:off x="8305800" y="4572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Arc 117"/>
          <p:cNvSpPr/>
          <p:nvPr>
            <p:custDataLst>
              <p:tags r:id="rId56"/>
            </p:custDataLst>
          </p:nvPr>
        </p:nvSpPr>
        <p:spPr>
          <a:xfrm rot="5400000">
            <a:off x="2133601" y="28956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Arc 119"/>
          <p:cNvSpPr/>
          <p:nvPr>
            <p:custDataLst>
              <p:tags r:id="rId57"/>
            </p:custDataLst>
          </p:nvPr>
        </p:nvSpPr>
        <p:spPr>
          <a:xfrm rot="16200000">
            <a:off x="2057400" y="4572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Arc 120"/>
          <p:cNvSpPr/>
          <p:nvPr>
            <p:custDataLst>
              <p:tags r:id="rId58"/>
            </p:custDataLst>
          </p:nvPr>
        </p:nvSpPr>
        <p:spPr>
          <a:xfrm rot="10800000">
            <a:off x="2057400" y="28956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Arc 122"/>
          <p:cNvSpPr/>
          <p:nvPr>
            <p:custDataLst>
              <p:tags r:id="rId59"/>
            </p:custDataLst>
          </p:nvPr>
        </p:nvSpPr>
        <p:spPr>
          <a:xfrm rot="10800000" flipV="1">
            <a:off x="1752601" y="35052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Arc 134"/>
          <p:cNvSpPr/>
          <p:nvPr>
            <p:custDataLst>
              <p:tags r:id="rId60"/>
            </p:custDataLst>
          </p:nvPr>
        </p:nvSpPr>
        <p:spPr>
          <a:xfrm rot="16200000" flipV="1">
            <a:off x="3276600" y="11430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8" name="Straight Connector 137"/>
          <p:cNvCxnSpPr/>
          <p:nvPr>
            <p:custDataLst>
              <p:tags r:id="rId61"/>
            </p:custDataLst>
          </p:nvPr>
        </p:nvCxnSpPr>
        <p:spPr>
          <a:xfrm rot="10800000">
            <a:off x="3048000" y="1143000"/>
            <a:ext cx="533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3" name="Arc 142"/>
          <p:cNvSpPr/>
          <p:nvPr>
            <p:custDataLst>
              <p:tags r:id="rId62"/>
            </p:custDataLst>
          </p:nvPr>
        </p:nvSpPr>
        <p:spPr>
          <a:xfrm rot="10800000" flipV="1">
            <a:off x="2743200" y="10668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4" name="Straight Connector 143"/>
          <p:cNvCxnSpPr/>
          <p:nvPr>
            <p:custDataLst>
              <p:tags r:id="rId63"/>
            </p:custDataLst>
          </p:nvPr>
        </p:nvCxnSpPr>
        <p:spPr>
          <a:xfrm rot="10800000" flipV="1">
            <a:off x="3048000" y="1066798"/>
            <a:ext cx="46482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48" idx="0"/>
          </p:cNvCxnSpPr>
          <p:nvPr>
            <p:custDataLst>
              <p:tags r:id="rId64"/>
            </p:custDataLst>
          </p:nvPr>
        </p:nvCxnSpPr>
        <p:spPr>
          <a:xfrm rot="5400000">
            <a:off x="7886700" y="1409700"/>
            <a:ext cx="762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56" name="Line 8"/>
          <p:cNvSpPr>
            <a:spLocks noChangeShapeType="1"/>
          </p:cNvSpPr>
          <p:nvPr>
            <p:custDataLst>
              <p:tags r:id="rId65"/>
            </p:custDataLst>
          </p:nvPr>
        </p:nvSpPr>
        <p:spPr bwMode="auto">
          <a:xfrm>
            <a:off x="685798" y="27432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66"/>
            </p:custDataLst>
          </p:nvPr>
        </p:nvSpPr>
        <p:spPr bwMode="auto">
          <a:xfrm>
            <a:off x="304800" y="350520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67"/>
            </p:custDataLst>
          </p:nvPr>
        </p:nvSpPr>
        <p:spPr bwMode="auto">
          <a:xfrm flipH="1">
            <a:off x="1219200" y="3124200"/>
            <a:ext cx="0" cy="11430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68"/>
            </p:custDataLst>
          </p:nvPr>
        </p:nvSpPr>
        <p:spPr bwMode="auto">
          <a:xfrm>
            <a:off x="685798" y="38099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73" name="Line 49"/>
          <p:cNvSpPr>
            <a:spLocks noChangeShapeType="1"/>
          </p:cNvSpPr>
          <p:nvPr>
            <p:custDataLst>
              <p:tags r:id="rId69"/>
            </p:custDataLst>
          </p:nvPr>
        </p:nvSpPr>
        <p:spPr bwMode="auto">
          <a:xfrm flipH="1" flipV="1">
            <a:off x="1295400" y="2209800"/>
            <a:ext cx="1524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5" name="Rectangle 4"/>
          <p:cNvSpPr>
            <a:spLocks noChangeArrowheads="1"/>
          </p:cNvSpPr>
          <p:nvPr>
            <p:custDataLst>
              <p:tags r:id="rId70"/>
            </p:custDataLst>
          </p:nvPr>
        </p:nvSpPr>
        <p:spPr bwMode="auto">
          <a:xfrm>
            <a:off x="304800" y="1676400"/>
            <a:ext cx="9906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163" name="Oval 17"/>
          <p:cNvSpPr>
            <a:spLocks noChangeArrowheads="1"/>
          </p:cNvSpPr>
          <p:nvPr>
            <p:custDataLst>
              <p:tags r:id="rId71"/>
            </p:custDataLst>
          </p:nvPr>
        </p:nvSpPr>
        <p:spPr bwMode="auto">
          <a:xfrm>
            <a:off x="457200" y="4267200"/>
            <a:ext cx="990600" cy="6858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new</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6" name="Line 49"/>
          <p:cNvSpPr>
            <a:spLocks noChangeShapeType="1"/>
          </p:cNvSpPr>
          <p:nvPr>
            <p:custDataLst>
              <p:tags r:id="rId72"/>
            </p:custDataLst>
          </p:nvPr>
        </p:nvSpPr>
        <p:spPr bwMode="auto">
          <a:xfrm flipH="1" flipV="1">
            <a:off x="1447800" y="2209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5" name="Line 18"/>
          <p:cNvSpPr>
            <a:spLocks noChangeShapeType="1"/>
          </p:cNvSpPr>
          <p:nvPr>
            <p:custDataLst>
              <p:tags r:id="rId73"/>
            </p:custDataLst>
          </p:nvPr>
        </p:nvSpPr>
        <p:spPr bwMode="auto">
          <a:xfrm>
            <a:off x="685800" y="3124200"/>
            <a:ext cx="533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67" name="Line 49"/>
          <p:cNvSpPr>
            <a:spLocks noChangeShapeType="1"/>
          </p:cNvSpPr>
          <p:nvPr>
            <p:custDataLst>
              <p:tags r:id="rId74"/>
            </p:custDataLst>
          </p:nvPr>
        </p:nvSpPr>
        <p:spPr bwMode="auto">
          <a:xfrm flipV="1">
            <a:off x="1447800" y="3733800"/>
            <a:ext cx="609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2249771" name="Line 43"/>
          <p:cNvSpPr>
            <a:spLocks noChangeShapeType="1"/>
          </p:cNvSpPr>
          <p:nvPr>
            <p:custDataLst>
              <p:tags r:id="rId75"/>
            </p:custDataLst>
          </p:nvPr>
        </p:nvSpPr>
        <p:spPr bwMode="auto">
          <a:xfrm>
            <a:off x="3505200" y="1981200"/>
            <a:ext cx="1447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76"/>
            </p:custDataLst>
          </p:nvPr>
        </p:nvSpPr>
        <p:spPr bwMode="auto">
          <a:xfrm>
            <a:off x="3505200" y="2819400"/>
            <a:ext cx="1066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6" name="Line 48"/>
          <p:cNvSpPr>
            <a:spLocks noChangeShapeType="1"/>
          </p:cNvSpPr>
          <p:nvPr>
            <p:custDataLst>
              <p:tags r:id="rId77"/>
            </p:custDataLst>
          </p:nvPr>
        </p:nvSpPr>
        <p:spPr bwMode="auto">
          <a:xfrm flipH="1">
            <a:off x="5562600" y="2362200"/>
            <a:ext cx="2819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8"/>
            </p:custDataLst>
          </p:nvPr>
        </p:nvSpPr>
        <p:spPr bwMode="auto">
          <a:xfrm flipV="1">
            <a:off x="2209800" y="914400"/>
            <a:ext cx="64770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81" name="Line 44"/>
          <p:cNvSpPr>
            <a:spLocks noChangeShapeType="1"/>
          </p:cNvSpPr>
          <p:nvPr>
            <p:custDataLst>
              <p:tags r:id="rId79"/>
            </p:custDataLst>
          </p:nvPr>
        </p:nvSpPr>
        <p:spPr bwMode="auto">
          <a:xfrm>
            <a:off x="4267200" y="3733800"/>
            <a:ext cx="2133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1" name="Line 49"/>
          <p:cNvSpPr>
            <a:spLocks noChangeShapeType="1"/>
          </p:cNvSpPr>
          <p:nvPr>
            <p:custDataLst>
              <p:tags r:id="rId80"/>
            </p:custDataLst>
          </p:nvPr>
        </p:nvSpPr>
        <p:spPr bwMode="auto">
          <a:xfrm flipV="1">
            <a:off x="7543800" y="3733800"/>
            <a:ext cx="6858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81"/>
            </p:custDataLst>
          </p:nvPr>
        </p:nvSpPr>
        <p:spPr bwMode="auto">
          <a:xfrm flipV="1">
            <a:off x="3352800" y="4648200"/>
            <a:ext cx="1066800" cy="0"/>
          </a:xfrm>
          <a:prstGeom prst="line">
            <a:avLst/>
          </a:prstGeom>
          <a:noFill/>
          <a:ln w="25400" cap="sq">
            <a:solidFill>
              <a:srgbClr val="66FF33"/>
            </a:solidFill>
            <a:round/>
            <a:headEnd type="none" w="med" len="med"/>
            <a:tailEnd type="none" w="med" len="med"/>
          </a:ln>
          <a:effectLst/>
        </p:spPr>
        <p:txBody>
          <a:bodyPr wrap="square" anchor="ctr" anchorCtr="1">
            <a:noAutofit/>
          </a:bodyPr>
          <a:lstStyle/>
          <a:p>
            <a:endParaRPr lang="en-US"/>
          </a:p>
        </p:txBody>
      </p:sp>
      <p:sp>
        <p:nvSpPr>
          <p:cNvPr id="147" name="Text Box 11"/>
          <p:cNvSpPr txBox="1">
            <a:spLocks noChangeArrowheads="1"/>
          </p:cNvSpPr>
          <p:nvPr>
            <p:custDataLst>
              <p:tags r:id="rId82"/>
            </p:custDataLst>
          </p:nvPr>
        </p:nvSpPr>
        <p:spPr bwMode="auto">
          <a:xfrm rot="16200000">
            <a:off x="-609596" y="3352798"/>
            <a:ext cx="4724398" cy="3047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49" name="Text Box 11"/>
          <p:cNvSpPr txBox="1">
            <a:spLocks noChangeArrowheads="1"/>
          </p:cNvSpPr>
          <p:nvPr>
            <p:custDataLst>
              <p:tags r:id="rId83"/>
            </p:custDataLst>
          </p:nvPr>
        </p:nvSpPr>
        <p:spPr bwMode="auto">
          <a:xfrm rot="16200000">
            <a:off x="1371600" y="358140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inst</a:t>
            </a:r>
            <a:endParaRPr lang="en-US" dirty="0">
              <a:solidFill>
                <a:srgbClr val="FFFFFF"/>
              </a:solidFill>
              <a:latin typeface="+mj-lt"/>
            </a:endParaRPr>
          </a:p>
        </p:txBody>
      </p:sp>
      <p:sp>
        <p:nvSpPr>
          <p:cNvPr id="153" name="TextBox 152"/>
          <p:cNvSpPr txBox="1"/>
          <p:nvPr>
            <p:custDataLst>
              <p:tags r:id="rId84"/>
            </p:custDataLst>
          </p:nvPr>
        </p:nvSpPr>
        <p:spPr>
          <a:xfrm>
            <a:off x="1371600" y="5848290"/>
            <a:ext cx="762000" cy="400110"/>
          </a:xfrm>
          <a:prstGeom prst="rect">
            <a:avLst/>
          </a:prstGeom>
          <a:noFill/>
        </p:spPr>
        <p:txBody>
          <a:bodyPr wrap="square" rtlCol="0">
            <a:spAutoFit/>
          </a:bodyPr>
          <a:lstStyle/>
          <a:p>
            <a:pPr algn="ctr"/>
            <a:r>
              <a:rPr lang="en-US" sz="2000" dirty="0" smtClean="0">
                <a:solidFill>
                  <a:schemeClr val="bg1"/>
                </a:solidFill>
              </a:rPr>
              <a:t>IF/ID</a:t>
            </a:r>
          </a:p>
        </p:txBody>
      </p:sp>
      <p:sp>
        <p:nvSpPr>
          <p:cNvPr id="154" name="Text Box 11"/>
          <p:cNvSpPr txBox="1">
            <a:spLocks noChangeArrowheads="1"/>
          </p:cNvSpPr>
          <p:nvPr>
            <p:custDataLst>
              <p:tags r:id="rId85"/>
            </p:custDataLst>
          </p:nvPr>
        </p:nvSpPr>
        <p:spPr bwMode="auto">
          <a:xfrm rot="16200000">
            <a:off x="1524001" y="3352799"/>
            <a:ext cx="4724400" cy="3047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55" name="TextBox 154"/>
          <p:cNvSpPr txBox="1"/>
          <p:nvPr>
            <p:custDataLst>
              <p:tags r:id="rId86"/>
            </p:custDataLst>
          </p:nvPr>
        </p:nvSpPr>
        <p:spPr>
          <a:xfrm>
            <a:off x="3505200" y="5867400"/>
            <a:ext cx="762000" cy="400110"/>
          </a:xfrm>
          <a:prstGeom prst="rect">
            <a:avLst/>
          </a:prstGeom>
          <a:noFill/>
        </p:spPr>
        <p:txBody>
          <a:bodyPr wrap="square" rtlCol="0">
            <a:spAutoFit/>
          </a:bodyPr>
          <a:lstStyle/>
          <a:p>
            <a:pPr algn="ctr"/>
            <a:r>
              <a:rPr lang="en-US" sz="2000" dirty="0" smtClean="0">
                <a:solidFill>
                  <a:schemeClr val="bg1"/>
                </a:solidFill>
              </a:rPr>
              <a:t>ID/EX</a:t>
            </a:r>
          </a:p>
        </p:txBody>
      </p:sp>
      <p:sp>
        <p:nvSpPr>
          <p:cNvPr id="157" name="Text Box 11"/>
          <p:cNvSpPr txBox="1">
            <a:spLocks noChangeArrowheads="1"/>
          </p:cNvSpPr>
          <p:nvPr>
            <p:custDataLst>
              <p:tags r:id="rId87"/>
            </p:custDataLst>
          </p:nvPr>
        </p:nvSpPr>
        <p:spPr bwMode="auto">
          <a:xfrm rot="16200000">
            <a:off x="5562601" y="3352801"/>
            <a:ext cx="4724400" cy="3047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58" name="Text Box 11"/>
          <p:cNvSpPr txBox="1">
            <a:spLocks noChangeArrowheads="1"/>
          </p:cNvSpPr>
          <p:nvPr>
            <p:custDataLst>
              <p:tags r:id="rId88"/>
            </p:custDataLst>
          </p:nvPr>
        </p:nvSpPr>
        <p:spPr bwMode="auto">
          <a:xfrm rot="16200000">
            <a:off x="3581401" y="3352799"/>
            <a:ext cx="4724400" cy="3047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72" name="Rectangle 19"/>
          <p:cNvSpPr>
            <a:spLocks noChangeArrowheads="1"/>
          </p:cNvSpPr>
          <p:nvPr>
            <p:custDataLst>
              <p:tags r:id="rId89"/>
            </p:custDataLst>
          </p:nvPr>
        </p:nvSpPr>
        <p:spPr bwMode="auto">
          <a:xfrm>
            <a:off x="8382000" y="2209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75" name="TextBox 174"/>
          <p:cNvSpPr txBox="1"/>
          <p:nvPr>
            <p:custDataLst>
              <p:tags r:id="rId90"/>
            </p:custDataLst>
          </p:nvPr>
        </p:nvSpPr>
        <p:spPr>
          <a:xfrm>
            <a:off x="5334000" y="5867400"/>
            <a:ext cx="1219200" cy="400110"/>
          </a:xfrm>
          <a:prstGeom prst="rect">
            <a:avLst/>
          </a:prstGeom>
          <a:noFill/>
        </p:spPr>
        <p:txBody>
          <a:bodyPr wrap="square" rtlCol="0">
            <a:spAutoFit/>
          </a:bodyPr>
          <a:lstStyle/>
          <a:p>
            <a:pPr algn="ctr"/>
            <a:r>
              <a:rPr lang="en-US" sz="2000" dirty="0" smtClean="0">
                <a:solidFill>
                  <a:schemeClr val="bg1"/>
                </a:solidFill>
              </a:rPr>
              <a:t>EX/MEM</a:t>
            </a:r>
          </a:p>
        </p:txBody>
      </p:sp>
      <p:sp>
        <p:nvSpPr>
          <p:cNvPr id="179" name="TextBox 178"/>
          <p:cNvSpPr txBox="1"/>
          <p:nvPr>
            <p:custDataLst>
              <p:tags r:id="rId91"/>
            </p:custDataLst>
          </p:nvPr>
        </p:nvSpPr>
        <p:spPr>
          <a:xfrm>
            <a:off x="7315200" y="5867400"/>
            <a:ext cx="1295400" cy="400110"/>
          </a:xfrm>
          <a:prstGeom prst="rect">
            <a:avLst/>
          </a:prstGeom>
          <a:noFill/>
        </p:spPr>
        <p:txBody>
          <a:bodyPr wrap="square" rtlCol="0">
            <a:spAutoFit/>
          </a:bodyPr>
          <a:lstStyle/>
          <a:p>
            <a:pPr algn="ctr"/>
            <a:r>
              <a:rPr lang="en-US" sz="2000" dirty="0" smtClean="0">
                <a:solidFill>
                  <a:schemeClr val="bg1"/>
                </a:solidFill>
              </a:rPr>
              <a:t>MEM/WB</a:t>
            </a:r>
          </a:p>
        </p:txBody>
      </p:sp>
      <p:sp>
        <p:nvSpPr>
          <p:cNvPr id="180" name="Text Box 11"/>
          <p:cNvSpPr txBox="1">
            <a:spLocks noChangeArrowheads="1"/>
          </p:cNvSpPr>
          <p:nvPr>
            <p:custDataLst>
              <p:tags r:id="rId92"/>
            </p:custDataLst>
          </p:nvPr>
        </p:nvSpPr>
        <p:spPr bwMode="auto">
          <a:xfrm rot="16200000">
            <a:off x="3505200" y="449580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mj-lt"/>
              </a:rPr>
              <a:t>imm</a:t>
            </a:r>
            <a:endParaRPr lang="en-US" dirty="0">
              <a:solidFill>
                <a:srgbClr val="FFFFFF"/>
              </a:solidFill>
              <a:latin typeface="+mj-lt"/>
            </a:endParaRPr>
          </a:p>
        </p:txBody>
      </p:sp>
      <p:sp>
        <p:nvSpPr>
          <p:cNvPr id="181" name="Text Box 11"/>
          <p:cNvSpPr txBox="1">
            <a:spLocks noChangeArrowheads="1"/>
          </p:cNvSpPr>
          <p:nvPr>
            <p:custDataLst>
              <p:tags r:id="rId93"/>
            </p:custDataLst>
          </p:nvPr>
        </p:nvSpPr>
        <p:spPr bwMode="auto">
          <a:xfrm rot="16200000">
            <a:off x="3505200" y="266700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B</a:t>
            </a:r>
            <a:endParaRPr lang="en-US" dirty="0">
              <a:solidFill>
                <a:srgbClr val="FFFFFF"/>
              </a:solidFill>
              <a:latin typeface="+mj-lt"/>
            </a:endParaRPr>
          </a:p>
        </p:txBody>
      </p:sp>
      <p:sp>
        <p:nvSpPr>
          <p:cNvPr id="182" name="Text Box 11"/>
          <p:cNvSpPr txBox="1">
            <a:spLocks noChangeArrowheads="1"/>
          </p:cNvSpPr>
          <p:nvPr>
            <p:custDataLst>
              <p:tags r:id="rId94"/>
            </p:custDataLst>
          </p:nvPr>
        </p:nvSpPr>
        <p:spPr bwMode="auto">
          <a:xfrm rot="16200000">
            <a:off x="3505200" y="182880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A</a:t>
            </a:r>
            <a:endParaRPr lang="en-US" dirty="0">
              <a:solidFill>
                <a:srgbClr val="FFFFFF"/>
              </a:solidFill>
              <a:latin typeface="+mj-lt"/>
            </a:endParaRPr>
          </a:p>
        </p:txBody>
      </p:sp>
      <p:sp>
        <p:nvSpPr>
          <p:cNvPr id="183" name="Text Box 11"/>
          <p:cNvSpPr txBox="1">
            <a:spLocks noChangeArrowheads="1"/>
          </p:cNvSpPr>
          <p:nvPr>
            <p:custDataLst>
              <p:tags r:id="rId95"/>
            </p:custDataLst>
          </p:nvPr>
        </p:nvSpPr>
        <p:spPr bwMode="auto">
          <a:xfrm rot="16200000">
            <a:off x="3619504" y="5295901"/>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4" name="Line 25"/>
          <p:cNvSpPr>
            <a:spLocks noChangeShapeType="1"/>
          </p:cNvSpPr>
          <p:nvPr>
            <p:custDataLst>
              <p:tags r:id="rId96"/>
            </p:custDataLst>
          </p:nvPr>
        </p:nvSpPr>
        <p:spPr bwMode="auto">
          <a:xfrm flipV="1">
            <a:off x="3505199" y="548639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5" name="Text Box 11"/>
          <p:cNvSpPr txBox="1">
            <a:spLocks noChangeArrowheads="1"/>
          </p:cNvSpPr>
          <p:nvPr>
            <p:custDataLst>
              <p:tags r:id="rId97"/>
            </p:custDataLst>
          </p:nvPr>
        </p:nvSpPr>
        <p:spPr bwMode="auto">
          <a:xfrm rot="16200000">
            <a:off x="5676901" y="529590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6" name="Line 25"/>
          <p:cNvSpPr>
            <a:spLocks noChangeShapeType="1"/>
          </p:cNvSpPr>
          <p:nvPr>
            <p:custDataLst>
              <p:tags r:id="rId98"/>
            </p:custDataLst>
          </p:nvPr>
        </p:nvSpPr>
        <p:spPr bwMode="auto">
          <a:xfrm flipV="1">
            <a:off x="5562596" y="548639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7" name="Text Box 11"/>
          <p:cNvSpPr txBox="1">
            <a:spLocks noChangeArrowheads="1"/>
          </p:cNvSpPr>
          <p:nvPr>
            <p:custDataLst>
              <p:tags r:id="rId99"/>
            </p:custDataLst>
          </p:nvPr>
        </p:nvSpPr>
        <p:spPr bwMode="auto">
          <a:xfrm rot="16200000">
            <a:off x="7658101" y="529590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8" name="Line 25"/>
          <p:cNvSpPr>
            <a:spLocks noChangeShapeType="1"/>
          </p:cNvSpPr>
          <p:nvPr>
            <p:custDataLst>
              <p:tags r:id="rId100"/>
            </p:custDataLst>
          </p:nvPr>
        </p:nvSpPr>
        <p:spPr bwMode="auto">
          <a:xfrm flipV="1">
            <a:off x="7543796" y="548639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9" name="Text Box 11"/>
          <p:cNvSpPr txBox="1">
            <a:spLocks noChangeArrowheads="1"/>
          </p:cNvSpPr>
          <p:nvPr>
            <p:custDataLst>
              <p:tags r:id="rId101"/>
            </p:custDataLst>
          </p:nvPr>
        </p:nvSpPr>
        <p:spPr bwMode="auto">
          <a:xfrm rot="16200000">
            <a:off x="5562600" y="358140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B</a:t>
            </a:r>
            <a:endParaRPr lang="en-US" dirty="0">
              <a:solidFill>
                <a:srgbClr val="FFFFFF"/>
              </a:solidFill>
              <a:latin typeface="+mj-lt"/>
            </a:endParaRPr>
          </a:p>
        </p:txBody>
      </p:sp>
      <p:sp>
        <p:nvSpPr>
          <p:cNvPr id="190" name="Text Box 11"/>
          <p:cNvSpPr txBox="1">
            <a:spLocks noChangeArrowheads="1"/>
          </p:cNvSpPr>
          <p:nvPr>
            <p:custDataLst>
              <p:tags r:id="rId102"/>
            </p:custDataLst>
          </p:nvPr>
        </p:nvSpPr>
        <p:spPr bwMode="auto">
          <a:xfrm rot="16200000">
            <a:off x="5562600" y="220980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D</a:t>
            </a:r>
            <a:endParaRPr lang="en-US" dirty="0">
              <a:solidFill>
                <a:srgbClr val="FFFFFF"/>
              </a:solidFill>
              <a:latin typeface="+mj-lt"/>
            </a:endParaRPr>
          </a:p>
        </p:txBody>
      </p:sp>
      <p:sp>
        <p:nvSpPr>
          <p:cNvPr id="191" name="Text Box 11"/>
          <p:cNvSpPr txBox="1">
            <a:spLocks noChangeArrowheads="1"/>
          </p:cNvSpPr>
          <p:nvPr>
            <p:custDataLst>
              <p:tags r:id="rId103"/>
            </p:custDataLst>
          </p:nvPr>
        </p:nvSpPr>
        <p:spPr bwMode="auto">
          <a:xfrm rot="16200000">
            <a:off x="7543800" y="220980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D</a:t>
            </a:r>
            <a:endParaRPr lang="en-US" dirty="0">
              <a:solidFill>
                <a:srgbClr val="FFFFFF"/>
              </a:solidFill>
              <a:latin typeface="+mj-lt"/>
            </a:endParaRPr>
          </a:p>
        </p:txBody>
      </p:sp>
      <p:sp>
        <p:nvSpPr>
          <p:cNvPr id="192" name="Text Box 11"/>
          <p:cNvSpPr txBox="1">
            <a:spLocks noChangeArrowheads="1"/>
          </p:cNvSpPr>
          <p:nvPr>
            <p:custDataLst>
              <p:tags r:id="rId104"/>
            </p:custDataLst>
          </p:nvPr>
        </p:nvSpPr>
        <p:spPr bwMode="auto">
          <a:xfrm rot="16200000">
            <a:off x="7543800" y="358140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M</a:t>
            </a:r>
            <a:endParaRPr lang="en-US" dirty="0">
              <a:solidFill>
                <a:srgbClr val="FFFFFF"/>
              </a:solidFill>
              <a:latin typeface="+mj-lt"/>
            </a:endParaRPr>
          </a:p>
        </p:txBody>
      </p:sp>
      <p:sp>
        <p:nvSpPr>
          <p:cNvPr id="193" name="Line 25"/>
          <p:cNvSpPr>
            <a:spLocks noChangeShapeType="1"/>
          </p:cNvSpPr>
          <p:nvPr>
            <p:custDataLst>
              <p:tags r:id="rId105"/>
            </p:custDataLst>
          </p:nvPr>
        </p:nvSpPr>
        <p:spPr bwMode="auto">
          <a:xfrm flipV="1">
            <a:off x="3505200" y="563879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4" name="Line 25"/>
          <p:cNvSpPr>
            <a:spLocks noChangeShapeType="1"/>
          </p:cNvSpPr>
          <p:nvPr>
            <p:custDataLst>
              <p:tags r:id="rId106"/>
            </p:custDataLst>
          </p:nvPr>
        </p:nvSpPr>
        <p:spPr bwMode="auto">
          <a:xfrm flipV="1">
            <a:off x="3505200" y="533399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5" name="Line 25"/>
          <p:cNvSpPr>
            <a:spLocks noChangeShapeType="1"/>
          </p:cNvSpPr>
          <p:nvPr>
            <p:custDataLst>
              <p:tags r:id="rId107"/>
            </p:custDataLst>
          </p:nvPr>
        </p:nvSpPr>
        <p:spPr bwMode="auto">
          <a:xfrm flipV="1">
            <a:off x="5562599" y="563879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6" name="Line 25"/>
          <p:cNvSpPr>
            <a:spLocks noChangeShapeType="1"/>
          </p:cNvSpPr>
          <p:nvPr>
            <p:custDataLst>
              <p:tags r:id="rId108"/>
            </p:custDataLst>
          </p:nvPr>
        </p:nvSpPr>
        <p:spPr bwMode="auto">
          <a:xfrm flipV="1">
            <a:off x="5562599" y="533399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7" name="Line 25"/>
          <p:cNvSpPr>
            <a:spLocks noChangeShapeType="1"/>
          </p:cNvSpPr>
          <p:nvPr>
            <p:custDataLst>
              <p:tags r:id="rId109"/>
            </p:custDataLst>
          </p:nvPr>
        </p:nvSpPr>
        <p:spPr bwMode="auto">
          <a:xfrm flipV="1">
            <a:off x="7543799" y="563880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8" name="Line 25"/>
          <p:cNvSpPr>
            <a:spLocks noChangeShapeType="1"/>
          </p:cNvSpPr>
          <p:nvPr>
            <p:custDataLst>
              <p:tags r:id="rId110"/>
            </p:custDataLst>
          </p:nvPr>
        </p:nvSpPr>
        <p:spPr bwMode="auto">
          <a:xfrm flipV="1">
            <a:off x="7543799" y="533400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62" name="Oval 17"/>
          <p:cNvSpPr>
            <a:spLocks noChangeArrowheads="1"/>
          </p:cNvSpPr>
          <p:nvPr>
            <p:custDataLst>
              <p:tags r:id="rId111"/>
            </p:custDataLst>
          </p:nvPr>
        </p:nvSpPr>
        <p:spPr bwMode="auto">
          <a:xfrm>
            <a:off x="4572000" y="4114800"/>
            <a:ext cx="1066800" cy="7620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80000"/>
              </a:lnSpc>
              <a:buClr>
                <a:srgbClr val="40458C"/>
              </a:buClr>
              <a:buSzPct val="100000"/>
              <a:buFont typeface="Times New Roman" pitchFamily="18" charset="0"/>
              <a:buNone/>
            </a:pPr>
            <a:r>
              <a:rPr lang="en-US" sz="1400" dirty="0" smtClean="0">
                <a:solidFill>
                  <a:srgbClr val="FFFFFF"/>
                </a:solidFill>
                <a:latin typeface="Calibri"/>
              </a:rPr>
              <a:t>compute</a:t>
            </a:r>
            <a:br>
              <a:rPr lang="en-US" sz="1400" dirty="0" smtClean="0">
                <a:solidFill>
                  <a:srgbClr val="FFFFFF"/>
                </a:solidFill>
                <a:latin typeface="Calibri"/>
              </a:rPr>
            </a:br>
            <a:r>
              <a:rPr lang="en-US" sz="1400" dirty="0" smtClean="0">
                <a:solidFill>
                  <a:srgbClr val="FFFFFF"/>
                </a:solidFill>
                <a:latin typeface="Calibri"/>
              </a:rPr>
              <a:t>jump/branch</a:t>
            </a:r>
            <a:br>
              <a:rPr lang="en-US" sz="1400" dirty="0" smtClean="0">
                <a:solidFill>
                  <a:srgbClr val="FFFFFF"/>
                </a:solidFill>
                <a:latin typeface="Calibri"/>
              </a:rPr>
            </a:br>
            <a:r>
              <a:rPr lang="en-US" sz="1400" dirty="0" smtClean="0">
                <a:solidFill>
                  <a:srgbClr val="FFFFFF"/>
                </a:solidFill>
                <a:latin typeface="Calibri"/>
              </a:rPr>
              <a:t>targets</a:t>
            </a:r>
            <a:endParaRPr lang="en-US" sz="1400" dirty="0">
              <a:solidFill>
                <a:srgbClr val="FFFFFF"/>
              </a:solidFill>
              <a:latin typeface="Calibri"/>
            </a:endParaRPr>
          </a:p>
        </p:txBody>
      </p:sp>
      <p:grpSp>
        <p:nvGrpSpPr>
          <p:cNvPr id="164" name="Group 163"/>
          <p:cNvGrpSpPr/>
          <p:nvPr>
            <p:custDataLst>
              <p:tags r:id="rId112"/>
            </p:custDataLst>
          </p:nvPr>
        </p:nvGrpSpPr>
        <p:grpSpPr>
          <a:xfrm>
            <a:off x="838200" y="2971800"/>
            <a:ext cx="304800" cy="304800"/>
            <a:chOff x="990600" y="2971800"/>
            <a:chExt cx="304800" cy="304800"/>
          </a:xfrm>
          <a:solidFill>
            <a:schemeClr val="tx1"/>
          </a:solidFill>
        </p:grpSpPr>
        <p:sp>
          <p:nvSpPr>
            <p:cNvPr id="165" name="Freeform 164"/>
            <p:cNvSpPr/>
            <p:nvPr>
              <p:custDataLst>
                <p:tags r:id="rId11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xt Box 11"/>
            <p:cNvSpPr txBox="1">
              <a:spLocks noChangeArrowheads="1"/>
            </p:cNvSpPr>
            <p:nvPr>
              <p:custDataLst>
                <p:tags r:id="rId12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71" name="Line 25"/>
          <p:cNvSpPr>
            <a:spLocks noChangeShapeType="1"/>
          </p:cNvSpPr>
          <p:nvPr>
            <p:custDataLst>
              <p:tags r:id="rId113"/>
            </p:custDataLst>
          </p:nvPr>
        </p:nvSpPr>
        <p:spPr bwMode="auto">
          <a:xfrm flipV="1">
            <a:off x="990600" y="49530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73" name="Line 49"/>
          <p:cNvSpPr>
            <a:spLocks noChangeShapeType="1"/>
          </p:cNvSpPr>
          <p:nvPr>
            <p:custDataLst>
              <p:tags r:id="rId114"/>
            </p:custDataLst>
          </p:nvPr>
        </p:nvSpPr>
        <p:spPr bwMode="auto">
          <a:xfrm>
            <a:off x="2057400" y="3733801"/>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cxnSp>
        <p:nvCxnSpPr>
          <p:cNvPr id="174" name="Straight Connector 173"/>
          <p:cNvCxnSpPr/>
          <p:nvPr>
            <p:custDataLst>
              <p:tags r:id="rId115"/>
            </p:custDataLst>
          </p:nvPr>
        </p:nvCxnSpPr>
        <p:spPr>
          <a:xfrm rot="5400000">
            <a:off x="4343400" y="3733800"/>
            <a:ext cx="152400" cy="0"/>
          </a:xfrm>
          <a:prstGeom prst="line">
            <a:avLst/>
          </a:prstGeom>
          <a:ln w="889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78" name="Line 49"/>
          <p:cNvSpPr>
            <a:spLocks noChangeShapeType="1"/>
          </p:cNvSpPr>
          <p:nvPr>
            <p:custDataLst>
              <p:tags r:id="rId116"/>
            </p:custDataLst>
          </p:nvPr>
        </p:nvSpPr>
        <p:spPr bwMode="auto">
          <a:xfrm>
            <a:off x="4419600" y="3276600"/>
            <a:ext cx="0" cy="1371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59" name="Line 44"/>
          <p:cNvSpPr>
            <a:spLocks noChangeShapeType="1"/>
          </p:cNvSpPr>
          <p:nvPr>
            <p:custDataLst>
              <p:tags r:id="rId117"/>
            </p:custDataLst>
          </p:nvPr>
        </p:nvSpPr>
        <p:spPr bwMode="auto">
          <a:xfrm flipV="1">
            <a:off x="2209800" y="4648200"/>
            <a:ext cx="4572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46" name="Line 45"/>
          <p:cNvSpPr>
            <a:spLocks noChangeShapeType="1"/>
          </p:cNvSpPr>
          <p:nvPr>
            <p:custDataLst>
              <p:tags r:id="rId118"/>
            </p:custDataLst>
          </p:nvPr>
        </p:nvSpPr>
        <p:spPr bwMode="auto">
          <a:xfrm flipV="1">
            <a:off x="5486400" y="289560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Tree>
    <p:extLst>
      <p:ext uri="{BB962C8B-B14F-4D97-AF65-F5344CB8AC3E}">
        <p14:creationId xmlns:p14="http://schemas.microsoft.com/office/powerpoint/2010/main" val="238150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9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9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9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9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149" grpId="0" animBg="1"/>
      <p:bldP spid="153" grpId="0"/>
      <p:bldP spid="154" grpId="0" animBg="1"/>
      <p:bldP spid="155" grpId="0"/>
      <p:bldP spid="157" grpId="0" animBg="1"/>
      <p:bldP spid="158" grpId="0" animBg="1"/>
      <p:bldP spid="175" grpId="0"/>
      <p:bldP spid="179" grpId="0"/>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0322" name="Rectangle 2"/>
          <p:cNvSpPr>
            <a:spLocks noGrp="1" noChangeArrowheads="1"/>
          </p:cNvSpPr>
          <p:nvPr>
            <p:ph type="title"/>
            <p:custDataLst>
              <p:tags r:id="rId1"/>
            </p:custDataLst>
          </p:nvPr>
        </p:nvSpPr>
        <p:spPr/>
        <p:txBody>
          <a:bodyPr>
            <a:noAutofit/>
          </a:bodyPr>
          <a:lstStyle/>
          <a:p>
            <a:r>
              <a:rPr lang="en-US" dirty="0" smtClean="0"/>
              <a:t>Pipeline Stages</a:t>
            </a:r>
            <a:endParaRPr lang="en-US" dirty="0"/>
          </a:p>
        </p:txBody>
      </p:sp>
      <p:sp>
        <p:nvSpPr>
          <p:cNvPr id="2" name="Slide Number Placeholder 1"/>
          <p:cNvSpPr>
            <a:spLocks noGrp="1"/>
          </p:cNvSpPr>
          <p:nvPr>
            <p:ph type="sldNum" sz="quarter" idx="12"/>
          </p:nvPr>
        </p:nvSpPr>
        <p:spPr/>
        <p:txBody>
          <a:bodyPr/>
          <a:lstStyle/>
          <a:p>
            <a:fld id="{DAD0A56F-BD0F-4BDF-9912-D1E89E9626C0}" type="slidenum">
              <a:rPr lang="en-US" smtClean="0"/>
              <a:t>32</a:t>
            </a:fld>
            <a:endParaRPr lang="en-US"/>
          </a:p>
        </p:txBody>
      </p:sp>
      <p:sp>
        <p:nvSpPr>
          <p:cNvPr id="6" name="Rounded Rectangular Callout 5" hidden="1"/>
          <p:cNvSpPr/>
          <p:nvPr>
            <p:custDataLst>
              <p:tags r:id="rId2"/>
            </p:custDataLst>
          </p:nvPr>
        </p:nvSpPr>
        <p:spPr>
          <a:xfrm>
            <a:off x="5562600" y="4572000"/>
            <a:ext cx="3048000" cy="762000"/>
          </a:xfrm>
          <a:prstGeom prst="wedgeRoundRectCallout">
            <a:avLst>
              <a:gd name="adj1" fmla="val 278"/>
              <a:gd name="adj2" fmla="val -160530"/>
              <a:gd name="adj3" fmla="val 16667"/>
            </a:avLst>
          </a:prstGeom>
          <a:noFill/>
          <a:ln w="28575">
            <a:solidFill>
              <a:schemeClr val="accent4">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2400" dirty="0" smtClean="0">
                <a:solidFill>
                  <a:schemeClr val="accent4"/>
                </a:solidFill>
              </a:rPr>
              <a:t>Next stage will read this pipeline register</a:t>
            </a:r>
            <a:endParaRPr lang="en-US" sz="2400" dirty="0">
              <a:solidFill>
                <a:schemeClr val="accent4"/>
              </a:solidFill>
            </a:endParaRPr>
          </a:p>
        </p:txBody>
      </p:sp>
      <p:sp>
        <p:nvSpPr>
          <p:cNvPr id="7" name="Rounded Rectangular Callout 6" hidden="1"/>
          <p:cNvSpPr/>
          <p:nvPr>
            <p:custDataLst>
              <p:tags r:id="rId3"/>
            </p:custDataLst>
          </p:nvPr>
        </p:nvSpPr>
        <p:spPr>
          <a:xfrm>
            <a:off x="2362200" y="4572000"/>
            <a:ext cx="2743200" cy="762000"/>
          </a:xfrm>
          <a:prstGeom prst="wedgeRoundRectCallout">
            <a:avLst>
              <a:gd name="adj1" fmla="val 278"/>
              <a:gd name="adj2" fmla="val -160530"/>
              <a:gd name="adj3" fmla="val 16667"/>
            </a:avLst>
          </a:prstGeom>
          <a:noFill/>
          <a:ln w="28575">
            <a:solidFill>
              <a:schemeClr val="accent4">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2400" dirty="0" smtClean="0">
                <a:solidFill>
                  <a:schemeClr val="accent4"/>
                </a:solidFill>
              </a:rPr>
              <a:t>Anything needed by later pipeline stages</a:t>
            </a:r>
            <a:endParaRPr lang="en-US" sz="2400" dirty="0">
              <a:solidFill>
                <a:schemeClr val="accent4"/>
              </a:solidFill>
            </a:endParaRPr>
          </a:p>
        </p:txBody>
      </p:sp>
      <p:graphicFrame>
        <p:nvGraphicFramePr>
          <p:cNvPr id="3" name="Table 2"/>
          <p:cNvGraphicFramePr>
            <a:graphicFrameLocks noGrp="1"/>
          </p:cNvGraphicFramePr>
          <p:nvPr>
            <p:extLst/>
          </p:nvPr>
        </p:nvGraphicFramePr>
        <p:xfrm>
          <a:off x="152400" y="914400"/>
          <a:ext cx="8839200" cy="5562600"/>
        </p:xfrm>
        <a:graphic>
          <a:graphicData uri="http://schemas.openxmlformats.org/drawingml/2006/table">
            <a:tbl>
              <a:tblPr firstRow="1" bandRow="1">
                <a:tableStyleId>{5C22544A-7EE6-4342-B048-85BDC9FD1C3A}</a:tableStyleId>
              </a:tblPr>
              <a:tblGrid>
                <a:gridCol w="1537252">
                  <a:extLst>
                    <a:ext uri="{9D8B030D-6E8A-4147-A177-3AD203B41FA5}">
                      <a16:colId xmlns:a16="http://schemas.microsoft.com/office/drawing/2014/main" val="20000"/>
                    </a:ext>
                  </a:extLst>
                </a:gridCol>
                <a:gridCol w="3381955">
                  <a:extLst>
                    <a:ext uri="{9D8B030D-6E8A-4147-A177-3AD203B41FA5}">
                      <a16:colId xmlns:a16="http://schemas.microsoft.com/office/drawing/2014/main" val="20001"/>
                    </a:ext>
                  </a:extLst>
                </a:gridCol>
                <a:gridCol w="3919993">
                  <a:extLst>
                    <a:ext uri="{9D8B030D-6E8A-4147-A177-3AD203B41FA5}">
                      <a16:colId xmlns:a16="http://schemas.microsoft.com/office/drawing/2014/main" val="20002"/>
                    </a:ext>
                  </a:extLst>
                </a:gridCol>
              </a:tblGrid>
              <a:tr h="901990">
                <a:tc>
                  <a:txBody>
                    <a:bodyPr/>
                    <a:lstStyle/>
                    <a:p>
                      <a:pPr algn="ctr"/>
                      <a:r>
                        <a:rPr lang="en-US" sz="2800" dirty="0" smtClean="0">
                          <a:solidFill>
                            <a:schemeClr val="accent4"/>
                          </a:solidFill>
                        </a:rPr>
                        <a:t>Stage</a:t>
                      </a:r>
                      <a:endParaRPr lang="en-US" sz="2800" dirty="0">
                        <a:solidFill>
                          <a:schemeClr val="accent4"/>
                        </a:solidFill>
                      </a:endParaRPr>
                    </a:p>
                  </a:txBody>
                  <a:tcPr anchor="ctr"/>
                </a:tc>
                <a:tc>
                  <a:txBody>
                    <a:bodyPr/>
                    <a:lstStyle/>
                    <a:p>
                      <a:pPr algn="ctr"/>
                      <a:r>
                        <a:rPr lang="en-US" sz="2800" dirty="0" smtClean="0">
                          <a:solidFill>
                            <a:schemeClr val="accent4"/>
                          </a:solidFill>
                        </a:rPr>
                        <a:t>Perform Functionality</a:t>
                      </a:r>
                      <a:endParaRPr lang="en-US" sz="2800" dirty="0">
                        <a:solidFill>
                          <a:schemeClr val="accent4"/>
                        </a:solidFill>
                      </a:endParaRPr>
                    </a:p>
                  </a:txBody>
                  <a:tcPr anchor="ctr"/>
                </a:tc>
                <a:tc>
                  <a:txBody>
                    <a:bodyPr/>
                    <a:lstStyle/>
                    <a:p>
                      <a:pPr algn="ctr"/>
                      <a:r>
                        <a:rPr lang="en-US" sz="2800" dirty="0" smtClean="0">
                          <a:solidFill>
                            <a:schemeClr val="accent4"/>
                          </a:solidFill>
                        </a:rPr>
                        <a:t>Latch values of interest</a:t>
                      </a:r>
                      <a:endParaRPr lang="en-US" sz="2800" dirty="0">
                        <a:solidFill>
                          <a:schemeClr val="accent4"/>
                        </a:solidFill>
                      </a:endParaRPr>
                    </a:p>
                  </a:txBody>
                  <a:tcPr anchor="ctr"/>
                </a:tc>
                <a:extLst>
                  <a:ext uri="{0D108BD9-81ED-4DB2-BD59-A6C34878D82A}">
                    <a16:rowId xmlns:a16="http://schemas.microsoft.com/office/drawing/2014/main" val="10000"/>
                  </a:ext>
                </a:extLst>
              </a:tr>
              <a:tr h="844101">
                <a:tc>
                  <a:txBody>
                    <a:bodyPr/>
                    <a:lstStyle/>
                    <a:p>
                      <a:pPr algn="ctr"/>
                      <a:r>
                        <a:rPr lang="en-US" sz="2400" b="1" dirty="0" smtClean="0">
                          <a:solidFill>
                            <a:schemeClr val="bg2">
                              <a:lumMod val="50000"/>
                            </a:schemeClr>
                          </a:solidFill>
                        </a:rPr>
                        <a:t>Fetch</a:t>
                      </a:r>
                      <a:endParaRPr lang="en-US" sz="2400" b="1" dirty="0">
                        <a:solidFill>
                          <a:schemeClr val="bg2">
                            <a:lumMod val="50000"/>
                          </a:schemeClr>
                        </a:solidFill>
                      </a:endParaRPr>
                    </a:p>
                  </a:txBody>
                  <a:tcPr anchor="ctr"/>
                </a:tc>
                <a:tc>
                  <a:txBody>
                    <a:bodyPr/>
                    <a:lstStyle/>
                    <a:p>
                      <a:r>
                        <a:rPr lang="en-US" dirty="0" smtClean="0">
                          <a:solidFill>
                            <a:schemeClr val="tx2">
                              <a:lumMod val="10000"/>
                            </a:schemeClr>
                          </a:solidFill>
                        </a:rPr>
                        <a:t>Use PC to index Program Memory, increment PC</a:t>
                      </a:r>
                      <a:endParaRPr lang="en-US" dirty="0">
                        <a:solidFill>
                          <a:schemeClr val="tx2">
                            <a:lumMod val="10000"/>
                          </a:schemeClr>
                        </a:solidFill>
                      </a:endParaRPr>
                    </a:p>
                  </a:txBody>
                  <a:tcPr anchor="ctr"/>
                </a:tc>
                <a:tc>
                  <a:txBody>
                    <a:bodyPr/>
                    <a:lstStyle/>
                    <a:p>
                      <a:r>
                        <a:rPr lang="en-US" dirty="0" smtClean="0">
                          <a:solidFill>
                            <a:schemeClr val="tx2">
                              <a:lumMod val="10000"/>
                            </a:schemeClr>
                          </a:solidFill>
                        </a:rPr>
                        <a:t>Instruction bits (to be decoded)</a:t>
                      </a:r>
                    </a:p>
                    <a:p>
                      <a:r>
                        <a:rPr lang="en-US" baseline="0" dirty="0" smtClean="0">
                          <a:solidFill>
                            <a:schemeClr val="tx2">
                              <a:lumMod val="10000"/>
                            </a:schemeClr>
                          </a:solidFill>
                        </a:rPr>
                        <a:t>PC + 4 (to compute branch targets)</a:t>
                      </a:r>
                      <a:endParaRPr lang="en-US" dirty="0">
                        <a:solidFill>
                          <a:schemeClr val="tx2">
                            <a:lumMod val="10000"/>
                          </a:schemeClr>
                        </a:solidFill>
                      </a:endParaRPr>
                    </a:p>
                  </a:txBody>
                  <a:tcPr anchor="ctr"/>
                </a:tc>
                <a:extLst>
                  <a:ext uri="{0D108BD9-81ED-4DB2-BD59-A6C34878D82A}">
                    <a16:rowId xmlns:a16="http://schemas.microsoft.com/office/drawing/2014/main" val="10001"/>
                  </a:ext>
                </a:extLst>
              </a:tr>
              <a:tr h="872894">
                <a:tc>
                  <a:txBody>
                    <a:bodyPr/>
                    <a:lstStyle/>
                    <a:p>
                      <a:pPr algn="ctr"/>
                      <a:r>
                        <a:rPr lang="en-US" sz="2400" b="1" dirty="0" smtClean="0">
                          <a:solidFill>
                            <a:schemeClr val="bg2">
                              <a:lumMod val="50000"/>
                            </a:schemeClr>
                          </a:solidFill>
                        </a:rPr>
                        <a:t>Decode</a:t>
                      </a:r>
                      <a:endParaRPr lang="en-US" sz="2400" b="1" dirty="0">
                        <a:solidFill>
                          <a:schemeClr val="bg2">
                            <a:lumMod val="50000"/>
                          </a:schemeClr>
                        </a:solidFill>
                      </a:endParaRPr>
                    </a:p>
                  </a:txBody>
                  <a:tcPr anchor="ctr">
                    <a:solidFill>
                      <a:schemeClr val="tx1">
                        <a:lumMod val="95000"/>
                      </a:schemeClr>
                    </a:solidFill>
                  </a:tcPr>
                </a:tc>
                <a:tc>
                  <a:txBody>
                    <a:bodyPr/>
                    <a:lstStyle/>
                    <a:p>
                      <a:r>
                        <a:rPr lang="en-US" dirty="0" smtClean="0">
                          <a:solidFill>
                            <a:schemeClr val="tx2">
                              <a:lumMod val="10000"/>
                            </a:schemeClr>
                          </a:solidFill>
                        </a:rPr>
                        <a:t>Decode instruction, generate control signals, read register file</a:t>
                      </a:r>
                    </a:p>
                  </a:txBody>
                  <a:tcPr anchor="ctr">
                    <a:solidFill>
                      <a:schemeClr val="tx1">
                        <a:lumMod val="95000"/>
                      </a:schemeClr>
                    </a:solidFill>
                  </a:tcPr>
                </a:tc>
                <a:tc>
                  <a:txBody>
                    <a:bodyPr/>
                    <a:lstStyle/>
                    <a:p>
                      <a:r>
                        <a:rPr lang="en-US" dirty="0" smtClean="0">
                          <a:solidFill>
                            <a:schemeClr val="tx2">
                              <a:lumMod val="10000"/>
                            </a:schemeClr>
                          </a:solidFill>
                        </a:rPr>
                        <a:t>Control information, Rd index, </a:t>
                      </a:r>
                      <a:r>
                        <a:rPr lang="en-US" dirty="0" err="1" smtClean="0">
                          <a:solidFill>
                            <a:schemeClr val="tx2">
                              <a:lumMod val="10000"/>
                            </a:schemeClr>
                          </a:solidFill>
                        </a:rPr>
                        <a:t>immediates</a:t>
                      </a:r>
                      <a:r>
                        <a:rPr lang="en-US" dirty="0" smtClean="0">
                          <a:solidFill>
                            <a:schemeClr val="tx2">
                              <a:lumMod val="10000"/>
                            </a:schemeClr>
                          </a:solidFill>
                        </a:rPr>
                        <a:t>, offsets, register</a:t>
                      </a:r>
                      <a:r>
                        <a:rPr lang="en-US" baseline="0" dirty="0" smtClean="0">
                          <a:solidFill>
                            <a:schemeClr val="tx2">
                              <a:lumMod val="10000"/>
                            </a:schemeClr>
                          </a:solidFill>
                        </a:rPr>
                        <a:t> values (</a:t>
                      </a:r>
                      <a:r>
                        <a:rPr lang="en-US" dirty="0" smtClean="0">
                          <a:solidFill>
                            <a:schemeClr val="tx2">
                              <a:lumMod val="10000"/>
                            </a:schemeClr>
                          </a:solidFill>
                        </a:rPr>
                        <a:t>Ra, </a:t>
                      </a:r>
                      <a:r>
                        <a:rPr lang="en-US" dirty="0" err="1" smtClean="0">
                          <a:solidFill>
                            <a:schemeClr val="tx2">
                              <a:lumMod val="10000"/>
                            </a:schemeClr>
                          </a:solidFill>
                        </a:rPr>
                        <a:t>Rb</a:t>
                      </a:r>
                      <a:r>
                        <a:rPr lang="en-US" dirty="0" smtClean="0">
                          <a:solidFill>
                            <a:schemeClr val="tx2">
                              <a:lumMod val="10000"/>
                            </a:schemeClr>
                          </a:solidFill>
                        </a:rPr>
                        <a:t>), PC+4 (</a:t>
                      </a:r>
                      <a:r>
                        <a:rPr lang="en-US" baseline="0" dirty="0" smtClean="0">
                          <a:solidFill>
                            <a:schemeClr val="tx2">
                              <a:lumMod val="10000"/>
                            </a:schemeClr>
                          </a:solidFill>
                        </a:rPr>
                        <a:t>to compute branch targets</a:t>
                      </a:r>
                      <a:r>
                        <a:rPr lang="en-US" dirty="0" smtClean="0">
                          <a:solidFill>
                            <a:schemeClr val="tx2">
                              <a:lumMod val="10000"/>
                            </a:schemeClr>
                          </a:solidFill>
                        </a:rPr>
                        <a:t>)</a:t>
                      </a:r>
                    </a:p>
                  </a:txBody>
                  <a:tcPr anchor="ctr">
                    <a:solidFill>
                      <a:schemeClr val="tx1">
                        <a:lumMod val="95000"/>
                      </a:schemeClr>
                    </a:solidFill>
                  </a:tcPr>
                </a:tc>
                <a:extLst>
                  <a:ext uri="{0D108BD9-81ED-4DB2-BD59-A6C34878D82A}">
                    <a16:rowId xmlns:a16="http://schemas.microsoft.com/office/drawing/2014/main" val="10002"/>
                  </a:ext>
                </a:extLst>
              </a:tr>
              <a:tr h="1134762">
                <a:tc>
                  <a:txBody>
                    <a:bodyPr/>
                    <a:lstStyle/>
                    <a:p>
                      <a:pPr algn="ctr"/>
                      <a:r>
                        <a:rPr lang="en-US" sz="2400" b="1" dirty="0" smtClean="0">
                          <a:solidFill>
                            <a:schemeClr val="bg2">
                              <a:lumMod val="50000"/>
                            </a:schemeClr>
                          </a:solidFill>
                        </a:rPr>
                        <a:t>Execute</a:t>
                      </a:r>
                      <a:endParaRPr lang="en-US" sz="2400" b="1" dirty="0">
                        <a:solidFill>
                          <a:schemeClr val="bg2">
                            <a:lumMod val="50000"/>
                          </a:schemeClr>
                        </a:solidFill>
                      </a:endParaRPr>
                    </a:p>
                  </a:txBody>
                  <a:tcPr anchor="ctr"/>
                </a:tc>
                <a:tc>
                  <a:txBody>
                    <a:bodyPr/>
                    <a:lstStyle/>
                    <a:p>
                      <a:r>
                        <a:rPr lang="en-US" dirty="0" smtClean="0">
                          <a:solidFill>
                            <a:schemeClr val="tx2">
                              <a:lumMod val="10000"/>
                            </a:schemeClr>
                          </a:solidFill>
                        </a:rPr>
                        <a:t>Perform ALU operation</a:t>
                      </a:r>
                    </a:p>
                    <a:p>
                      <a:r>
                        <a:rPr lang="en-US" dirty="0" smtClean="0">
                          <a:solidFill>
                            <a:schemeClr val="tx2">
                              <a:lumMod val="10000"/>
                            </a:schemeClr>
                          </a:solidFill>
                        </a:rPr>
                        <a:t>Compute targets (PC+4+offset, etc.) in case this is a branch,</a:t>
                      </a:r>
                      <a:r>
                        <a:rPr lang="en-US" baseline="0" dirty="0" smtClean="0">
                          <a:solidFill>
                            <a:schemeClr val="tx2">
                              <a:lumMod val="10000"/>
                            </a:schemeClr>
                          </a:solidFill>
                        </a:rPr>
                        <a:t> </a:t>
                      </a:r>
                      <a:r>
                        <a:rPr lang="en-US" dirty="0" smtClean="0">
                          <a:solidFill>
                            <a:schemeClr val="tx2">
                              <a:lumMod val="10000"/>
                            </a:schemeClr>
                          </a:solidFill>
                        </a:rPr>
                        <a:t>decide if branch taken</a:t>
                      </a:r>
                    </a:p>
                  </a:txBody>
                  <a:tcPr anchor="ctr"/>
                </a:tc>
                <a:tc>
                  <a:txBody>
                    <a:bodyPr/>
                    <a:lstStyle/>
                    <a:p>
                      <a:r>
                        <a:rPr lang="en-US" dirty="0" smtClean="0">
                          <a:solidFill>
                            <a:schemeClr val="tx2">
                              <a:lumMod val="10000"/>
                            </a:schemeClr>
                          </a:solidFill>
                        </a:rPr>
                        <a:t>Control information, Rd index,</a:t>
                      </a:r>
                      <a:r>
                        <a:rPr lang="en-US" baseline="0" dirty="0" smtClean="0">
                          <a:solidFill>
                            <a:schemeClr val="tx2">
                              <a:lumMod val="10000"/>
                            </a:schemeClr>
                          </a:solidFill>
                        </a:rPr>
                        <a:t> </a:t>
                      </a:r>
                      <a:r>
                        <a:rPr lang="en-US" i="1" baseline="0" dirty="0" smtClean="0">
                          <a:solidFill>
                            <a:schemeClr val="tx2">
                              <a:lumMod val="10000"/>
                            </a:schemeClr>
                          </a:solidFill>
                        </a:rPr>
                        <a:t>etc.</a:t>
                      </a:r>
                      <a:r>
                        <a:rPr lang="en-US" dirty="0" smtClean="0">
                          <a:solidFill>
                            <a:schemeClr val="tx2">
                              <a:lumMod val="10000"/>
                            </a:schemeClr>
                          </a:solidFill>
                        </a:rPr>
                        <a:t> </a:t>
                      </a:r>
                    </a:p>
                    <a:p>
                      <a:r>
                        <a:rPr lang="en-US" dirty="0" smtClean="0">
                          <a:solidFill>
                            <a:schemeClr val="tx2">
                              <a:lumMod val="10000"/>
                            </a:schemeClr>
                          </a:solidFill>
                        </a:rPr>
                        <a:t>Result of ALU operation, value in case this is a store instruction</a:t>
                      </a:r>
                    </a:p>
                  </a:txBody>
                  <a:tcPr anchor="ctr"/>
                </a:tc>
                <a:extLst>
                  <a:ext uri="{0D108BD9-81ED-4DB2-BD59-A6C34878D82A}">
                    <a16:rowId xmlns:a16="http://schemas.microsoft.com/office/drawing/2014/main" val="10003"/>
                  </a:ext>
                </a:extLst>
              </a:tr>
              <a:tr h="1060899">
                <a:tc>
                  <a:txBody>
                    <a:bodyPr/>
                    <a:lstStyle/>
                    <a:p>
                      <a:pPr algn="ctr"/>
                      <a:r>
                        <a:rPr lang="en-US" sz="2400" b="1" dirty="0" smtClean="0">
                          <a:solidFill>
                            <a:schemeClr val="bg2">
                              <a:lumMod val="50000"/>
                            </a:schemeClr>
                          </a:solidFill>
                        </a:rPr>
                        <a:t>Memory</a:t>
                      </a:r>
                      <a:endParaRPr lang="en-US" sz="2400" b="1" dirty="0">
                        <a:solidFill>
                          <a:schemeClr val="bg2">
                            <a:lumMod val="50000"/>
                          </a:schemeClr>
                        </a:solidFill>
                      </a:endParaRPr>
                    </a:p>
                  </a:txBody>
                  <a:tcPr anchor="ctr">
                    <a:solidFill>
                      <a:schemeClr val="tx1">
                        <a:lumMod val="95000"/>
                      </a:schemeClr>
                    </a:solidFill>
                  </a:tcPr>
                </a:tc>
                <a:tc>
                  <a:txBody>
                    <a:bodyPr/>
                    <a:lstStyle/>
                    <a:p>
                      <a:r>
                        <a:rPr lang="en-US" dirty="0" smtClean="0">
                          <a:solidFill>
                            <a:schemeClr val="tx2">
                              <a:lumMod val="10000"/>
                            </a:schemeClr>
                          </a:solidFill>
                        </a:rPr>
                        <a:t>Perform load/store if needed,</a:t>
                      </a:r>
                    </a:p>
                    <a:p>
                      <a:r>
                        <a:rPr lang="en-US" dirty="0" smtClean="0">
                          <a:solidFill>
                            <a:schemeClr val="tx2">
                              <a:lumMod val="10000"/>
                            </a:schemeClr>
                          </a:solidFill>
                        </a:rPr>
                        <a:t>address is ALU result</a:t>
                      </a:r>
                    </a:p>
                  </a:txBody>
                  <a:tcPr anchor="ctr">
                    <a:solidFill>
                      <a:schemeClr val="tx1">
                        <a:lumMod val="95000"/>
                      </a:schemeClr>
                    </a:solidFill>
                  </a:tcPr>
                </a:tc>
                <a:tc>
                  <a:txBody>
                    <a:bodyPr/>
                    <a:lstStyle/>
                    <a:p>
                      <a:r>
                        <a:rPr lang="en-US" dirty="0" smtClean="0">
                          <a:solidFill>
                            <a:schemeClr val="tx2">
                              <a:lumMod val="10000"/>
                            </a:schemeClr>
                          </a:solidFill>
                        </a:rPr>
                        <a:t>Control information, Rd index, </a:t>
                      </a:r>
                      <a:r>
                        <a:rPr lang="en-US" i="1" dirty="0" smtClean="0">
                          <a:solidFill>
                            <a:schemeClr val="tx2">
                              <a:lumMod val="10000"/>
                            </a:schemeClr>
                          </a:solidFill>
                        </a:rPr>
                        <a:t>etc.</a:t>
                      </a:r>
                    </a:p>
                    <a:p>
                      <a:r>
                        <a:rPr lang="en-US" dirty="0" smtClean="0">
                          <a:solidFill>
                            <a:schemeClr val="tx2">
                              <a:lumMod val="10000"/>
                            </a:schemeClr>
                          </a:solidFill>
                        </a:rPr>
                        <a:t>Result of load, pass result from</a:t>
                      </a:r>
                      <a:r>
                        <a:rPr lang="en-US" baseline="0" dirty="0" smtClean="0">
                          <a:solidFill>
                            <a:schemeClr val="tx2">
                              <a:lumMod val="10000"/>
                            </a:schemeClr>
                          </a:solidFill>
                        </a:rPr>
                        <a:t> execute</a:t>
                      </a:r>
                      <a:endParaRPr lang="en-US" dirty="0" smtClean="0">
                        <a:solidFill>
                          <a:schemeClr val="tx2">
                            <a:lumMod val="10000"/>
                          </a:schemeClr>
                        </a:solidFill>
                      </a:endParaRPr>
                    </a:p>
                  </a:txBody>
                  <a:tcPr anchor="ctr">
                    <a:solidFill>
                      <a:schemeClr val="tx1">
                        <a:lumMod val="95000"/>
                      </a:schemeClr>
                    </a:solidFill>
                  </a:tcPr>
                </a:tc>
                <a:extLst>
                  <a:ext uri="{0D108BD9-81ED-4DB2-BD59-A6C34878D82A}">
                    <a16:rowId xmlns:a16="http://schemas.microsoft.com/office/drawing/2014/main" val="10004"/>
                  </a:ext>
                </a:extLst>
              </a:tr>
              <a:tr h="609600">
                <a:tc>
                  <a:txBody>
                    <a:bodyPr/>
                    <a:lstStyle/>
                    <a:p>
                      <a:pPr algn="ctr"/>
                      <a:r>
                        <a:rPr lang="en-US" sz="2400" b="1" dirty="0" err="1" smtClean="0">
                          <a:solidFill>
                            <a:schemeClr val="bg2">
                              <a:lumMod val="50000"/>
                            </a:schemeClr>
                          </a:solidFill>
                        </a:rPr>
                        <a:t>Writeback</a:t>
                      </a:r>
                      <a:endParaRPr lang="en-US" sz="2400" b="1" dirty="0">
                        <a:solidFill>
                          <a:schemeClr val="bg2">
                            <a:lumMod val="50000"/>
                          </a:schemeClr>
                        </a:solidFill>
                      </a:endParaRPr>
                    </a:p>
                  </a:txBody>
                  <a:tcPr anchor="ctr"/>
                </a:tc>
                <a:tc>
                  <a:txBody>
                    <a:bodyPr/>
                    <a:lstStyle/>
                    <a:p>
                      <a:r>
                        <a:rPr lang="en-US" dirty="0" smtClean="0">
                          <a:solidFill>
                            <a:schemeClr val="tx2">
                              <a:lumMod val="10000"/>
                            </a:schemeClr>
                          </a:solidFill>
                        </a:rPr>
                        <a:t>Select value, write to register file</a:t>
                      </a:r>
                    </a:p>
                  </a:txBody>
                  <a:tcPr anchor="ctr"/>
                </a:tc>
                <a:tc>
                  <a:txBody>
                    <a:bodyPr/>
                    <a:lstStyle/>
                    <a:p>
                      <a:endParaRPr lang="en-US" dirty="0">
                        <a:solidFill>
                          <a:schemeClr val="tx2">
                            <a:lumMod val="10000"/>
                          </a:schemeClr>
                        </a:solidFill>
                      </a:endParaRP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05092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60323" name="Rectangle 3"/>
          <p:cNvSpPr>
            <a:spLocks noGrp="1" noChangeArrowheads="1"/>
          </p:cNvSpPr>
          <p:nvPr>
            <p:ph idx="1"/>
            <p:custDataLst>
              <p:tags r:id="rId1"/>
            </p:custDataLst>
          </p:nvPr>
        </p:nvSpPr>
        <p:spPr/>
        <p:txBody>
          <a:bodyPr>
            <a:noAutofit/>
          </a:bodyPr>
          <a:lstStyle/>
          <a:p>
            <a:r>
              <a:rPr lang="en-US" sz="2800" dirty="0" smtClean="0">
                <a:solidFill>
                  <a:schemeClr val="accent5">
                    <a:lumMod val="60000"/>
                    <a:lumOff val="40000"/>
                  </a:schemeClr>
                </a:solidFill>
              </a:rPr>
              <a:t>Stage 1: Instruction Fetch</a:t>
            </a:r>
          </a:p>
          <a:p>
            <a:endParaRPr lang="en-US" sz="2800" dirty="0" smtClean="0"/>
          </a:p>
          <a:p>
            <a:r>
              <a:rPr lang="en-US" sz="2800" dirty="0" smtClean="0"/>
              <a:t>Fetch a new instruction </a:t>
            </a:r>
            <a:r>
              <a:rPr lang="en-US" sz="2800" dirty="0" smtClean="0">
                <a:solidFill>
                  <a:schemeClr val="accent5">
                    <a:lumMod val="60000"/>
                    <a:lumOff val="40000"/>
                  </a:schemeClr>
                </a:solidFill>
              </a:rPr>
              <a:t>every</a:t>
            </a:r>
            <a:r>
              <a:rPr lang="en-US" sz="2800" dirty="0" smtClean="0"/>
              <a:t> cycle</a:t>
            </a:r>
            <a:endParaRPr lang="en-US" sz="2800" dirty="0"/>
          </a:p>
          <a:p>
            <a:pPr lvl="1"/>
            <a:r>
              <a:rPr lang="en-US" sz="2400" dirty="0" smtClean="0"/>
              <a:t>Current PC is index to instruction memory</a:t>
            </a:r>
            <a:endParaRPr lang="en-US" sz="2400" dirty="0"/>
          </a:p>
          <a:p>
            <a:pPr lvl="1"/>
            <a:r>
              <a:rPr lang="en-US" sz="2400" dirty="0"/>
              <a:t>Increment the PC </a:t>
            </a:r>
            <a:r>
              <a:rPr lang="en-US" sz="2400" dirty="0" smtClean="0"/>
              <a:t>at end of cycle (assume no </a:t>
            </a:r>
            <a:r>
              <a:rPr lang="en-US" sz="2400" dirty="0"/>
              <a:t>branches for now)</a:t>
            </a:r>
          </a:p>
          <a:p>
            <a:endParaRPr lang="en-US" sz="2800" dirty="0"/>
          </a:p>
          <a:p>
            <a:r>
              <a:rPr lang="en-US" sz="2800" dirty="0"/>
              <a:t>Write </a:t>
            </a:r>
            <a:r>
              <a:rPr lang="en-US" sz="2800" dirty="0" smtClean="0"/>
              <a:t>values of interest to </a:t>
            </a:r>
            <a:r>
              <a:rPr lang="en-US" sz="2800" dirty="0" smtClean="0">
                <a:solidFill>
                  <a:schemeClr val="accent5">
                    <a:lumMod val="60000"/>
                    <a:lumOff val="40000"/>
                  </a:schemeClr>
                </a:solidFill>
              </a:rPr>
              <a:t>pipeline </a:t>
            </a:r>
            <a:r>
              <a:rPr lang="en-US" sz="2800" dirty="0">
                <a:solidFill>
                  <a:schemeClr val="accent5">
                    <a:lumMod val="60000"/>
                    <a:lumOff val="40000"/>
                  </a:schemeClr>
                </a:solidFill>
              </a:rPr>
              <a:t>register (IF/ID)</a:t>
            </a:r>
          </a:p>
          <a:p>
            <a:pPr lvl="1"/>
            <a:r>
              <a:rPr lang="en-US" sz="2400" dirty="0" smtClean="0"/>
              <a:t>Instruction bits (for later decoding)</a:t>
            </a:r>
          </a:p>
          <a:p>
            <a:pPr lvl="1"/>
            <a:r>
              <a:rPr lang="en-US" sz="2400" dirty="0" smtClean="0"/>
              <a:t>PC+4 (for later computing branch targets)</a:t>
            </a:r>
          </a:p>
        </p:txBody>
      </p:sp>
      <p:sp>
        <p:nvSpPr>
          <p:cNvPr id="6" name="Rounded Rectangular Callout 5" hidden="1"/>
          <p:cNvSpPr/>
          <p:nvPr>
            <p:custDataLst>
              <p:tags r:id="rId2"/>
            </p:custDataLst>
          </p:nvPr>
        </p:nvSpPr>
        <p:spPr>
          <a:xfrm>
            <a:off x="5562600" y="4572000"/>
            <a:ext cx="3048000" cy="762000"/>
          </a:xfrm>
          <a:prstGeom prst="wedgeRoundRectCallout">
            <a:avLst>
              <a:gd name="adj1" fmla="val 278"/>
              <a:gd name="adj2" fmla="val -160530"/>
              <a:gd name="adj3" fmla="val 16667"/>
            </a:avLst>
          </a:prstGeom>
          <a:noFill/>
          <a:ln w="28575">
            <a:solidFill>
              <a:schemeClr val="accent4">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2400" dirty="0" smtClean="0">
                <a:solidFill>
                  <a:schemeClr val="accent4"/>
                </a:solidFill>
              </a:rPr>
              <a:t>Next stage will read this pipeline register</a:t>
            </a:r>
            <a:endParaRPr lang="en-US" sz="2400" dirty="0">
              <a:solidFill>
                <a:schemeClr val="accent4"/>
              </a:solidFill>
            </a:endParaRPr>
          </a:p>
        </p:txBody>
      </p:sp>
      <p:sp>
        <p:nvSpPr>
          <p:cNvPr id="7" name="Rounded Rectangular Callout 6" hidden="1"/>
          <p:cNvSpPr/>
          <p:nvPr>
            <p:custDataLst>
              <p:tags r:id="rId3"/>
            </p:custDataLst>
          </p:nvPr>
        </p:nvSpPr>
        <p:spPr>
          <a:xfrm>
            <a:off x="2362200" y="4572000"/>
            <a:ext cx="2743200" cy="762000"/>
          </a:xfrm>
          <a:prstGeom prst="wedgeRoundRectCallout">
            <a:avLst>
              <a:gd name="adj1" fmla="val 278"/>
              <a:gd name="adj2" fmla="val -160530"/>
              <a:gd name="adj3" fmla="val 16667"/>
            </a:avLst>
          </a:prstGeom>
          <a:noFill/>
          <a:ln w="28575">
            <a:solidFill>
              <a:schemeClr val="accent4">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2400" dirty="0" smtClean="0">
                <a:solidFill>
                  <a:schemeClr val="accent4"/>
                </a:solidFill>
              </a:rPr>
              <a:t>Anything needed by later pipeline stages</a:t>
            </a:r>
            <a:endParaRPr lang="en-US" sz="2400" dirty="0">
              <a:solidFill>
                <a:schemeClr val="accent4"/>
              </a:solidFill>
            </a:endParaRPr>
          </a:p>
        </p:txBody>
      </p:sp>
      <p:sp>
        <p:nvSpPr>
          <p:cNvPr id="8" name="Title 1"/>
          <p:cNvSpPr>
            <a:spLocks noGrp="1"/>
          </p:cNvSpPr>
          <p:nvPr>
            <p:ph type="title"/>
            <p:custDataLst>
              <p:tags r:id="rId4"/>
            </p:custDataLst>
          </p:nvPr>
        </p:nvSpPr>
        <p:spPr>
          <a:xfrm>
            <a:off x="228600" y="152400"/>
            <a:ext cx="8686800" cy="533400"/>
          </a:xfrm>
        </p:spPr>
        <p:txBody>
          <a:bodyPr>
            <a:normAutofit fontScale="90000"/>
          </a:bodyPr>
          <a:lstStyle/>
          <a:p>
            <a:r>
              <a:rPr lang="en-US" dirty="0" smtClean="0"/>
              <a:t>Instruction Fetch (IF)</a:t>
            </a:r>
            <a:endParaRPr lang="en-US" dirty="0"/>
          </a:p>
        </p:txBody>
      </p:sp>
    </p:spTree>
    <p:extLst>
      <p:ext uri="{BB962C8B-B14F-4D97-AF65-F5344CB8AC3E}">
        <p14:creationId xmlns:p14="http://schemas.microsoft.com/office/powerpoint/2010/main" val="3071295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Instruction Fetch (IF)</a:t>
            </a:r>
            <a:endParaRPr lang="en-US" dirty="0"/>
          </a:p>
        </p:txBody>
      </p:sp>
      <p:sp>
        <p:nvSpPr>
          <p:cNvPr id="10" name="Line 8"/>
          <p:cNvSpPr>
            <a:spLocks noChangeShapeType="1"/>
          </p:cNvSpPr>
          <p:nvPr>
            <p:custDataLst>
              <p:tags r:id="rId2"/>
            </p:custDataLst>
          </p:nvPr>
        </p:nvSpPr>
        <p:spPr bwMode="auto">
          <a:xfrm>
            <a:off x="1905000" y="2514600"/>
            <a:ext cx="0" cy="14478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11" name="Text Box 11"/>
          <p:cNvSpPr txBox="1">
            <a:spLocks noChangeArrowheads="1"/>
          </p:cNvSpPr>
          <p:nvPr>
            <p:custDataLst>
              <p:tags r:id="rId3"/>
            </p:custDataLst>
          </p:nvPr>
        </p:nvSpPr>
        <p:spPr bwMode="auto">
          <a:xfrm>
            <a:off x="1371600" y="3972580"/>
            <a:ext cx="990600" cy="457200"/>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12" name="Line 18"/>
          <p:cNvSpPr>
            <a:spLocks noChangeShapeType="1"/>
          </p:cNvSpPr>
          <p:nvPr>
            <p:custDataLst>
              <p:tags r:id="rId4"/>
            </p:custDataLst>
          </p:nvPr>
        </p:nvSpPr>
        <p:spPr bwMode="auto">
          <a:xfrm flipH="1">
            <a:off x="3048000" y="3276600"/>
            <a:ext cx="0" cy="1752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3" name="Line 21"/>
          <p:cNvSpPr>
            <a:spLocks noChangeShapeType="1"/>
          </p:cNvSpPr>
          <p:nvPr>
            <p:custDataLst>
              <p:tags r:id="rId5"/>
            </p:custDataLst>
          </p:nvPr>
        </p:nvSpPr>
        <p:spPr bwMode="auto">
          <a:xfrm>
            <a:off x="1905000" y="4419600"/>
            <a:ext cx="0" cy="685800"/>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14" name="Line 49"/>
          <p:cNvSpPr>
            <a:spLocks noChangeShapeType="1"/>
          </p:cNvSpPr>
          <p:nvPr>
            <p:custDataLst>
              <p:tags r:id="rId6"/>
            </p:custDataLst>
          </p:nvPr>
        </p:nvSpPr>
        <p:spPr bwMode="auto">
          <a:xfrm flipH="1" flipV="1">
            <a:off x="3733800" y="1828800"/>
            <a:ext cx="28194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5" name="Rectangle 4"/>
          <p:cNvSpPr>
            <a:spLocks noChangeArrowheads="1"/>
          </p:cNvSpPr>
          <p:nvPr>
            <p:custDataLst>
              <p:tags r:id="rId7"/>
            </p:custDataLst>
          </p:nvPr>
        </p:nvSpPr>
        <p:spPr bwMode="auto">
          <a:xfrm>
            <a:off x="1600200" y="838200"/>
            <a:ext cx="2133600" cy="16764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800" dirty="0" smtClean="0">
                <a:solidFill>
                  <a:schemeClr val="bg1"/>
                </a:solidFill>
              </a:rPr>
              <a:t>instruction</a:t>
            </a:r>
            <a:br>
              <a:rPr lang="en-US" sz="2800" dirty="0" smtClean="0">
                <a:solidFill>
                  <a:schemeClr val="bg1"/>
                </a:solidFill>
              </a:rPr>
            </a:br>
            <a:r>
              <a:rPr lang="en-US" sz="2800" dirty="0" smtClean="0">
                <a:solidFill>
                  <a:schemeClr val="bg1"/>
                </a:solidFill>
              </a:rPr>
              <a:t>memory</a:t>
            </a:r>
            <a:endParaRPr lang="en-US" sz="2800" dirty="0">
              <a:solidFill>
                <a:schemeClr val="bg1"/>
              </a:solidFill>
            </a:endParaRPr>
          </a:p>
        </p:txBody>
      </p:sp>
      <p:sp>
        <p:nvSpPr>
          <p:cNvPr id="16" name="Oval 17"/>
          <p:cNvSpPr>
            <a:spLocks noChangeArrowheads="1"/>
          </p:cNvSpPr>
          <p:nvPr>
            <p:custDataLst>
              <p:tags r:id="rId8"/>
            </p:custDataLst>
          </p:nvPr>
        </p:nvSpPr>
        <p:spPr bwMode="auto">
          <a:xfrm>
            <a:off x="1676400" y="4876800"/>
            <a:ext cx="1600200" cy="10668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Calibri"/>
              </a:rPr>
              <a:t>new</a:t>
            </a:r>
            <a:br>
              <a:rPr lang="en-US" sz="2800" dirty="0" smtClean="0">
                <a:solidFill>
                  <a:srgbClr val="FFFFFF"/>
                </a:solidFill>
                <a:latin typeface="Calibri"/>
              </a:rPr>
            </a:br>
            <a:r>
              <a:rPr lang="en-US" sz="2800" dirty="0" smtClean="0">
                <a:solidFill>
                  <a:srgbClr val="FFFFFF"/>
                </a:solidFill>
                <a:latin typeface="Calibri"/>
              </a:rPr>
              <a:t>pc</a:t>
            </a:r>
            <a:endParaRPr lang="en-US" sz="2800" dirty="0">
              <a:solidFill>
                <a:srgbClr val="FFFFFF"/>
              </a:solidFill>
              <a:latin typeface="Calibri"/>
            </a:endParaRPr>
          </a:p>
        </p:txBody>
      </p:sp>
      <p:sp>
        <p:nvSpPr>
          <p:cNvPr id="17" name="Line 49"/>
          <p:cNvSpPr>
            <a:spLocks noChangeShapeType="1"/>
          </p:cNvSpPr>
          <p:nvPr>
            <p:custDataLst>
              <p:tags r:id="rId9"/>
            </p:custDataLst>
          </p:nvPr>
        </p:nvSpPr>
        <p:spPr bwMode="auto">
          <a:xfrm flipH="1" flipV="1">
            <a:off x="6553200" y="1828800"/>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8" name="Line 18"/>
          <p:cNvSpPr>
            <a:spLocks noChangeShapeType="1"/>
          </p:cNvSpPr>
          <p:nvPr>
            <p:custDataLst>
              <p:tags r:id="rId10"/>
            </p:custDataLst>
          </p:nvPr>
        </p:nvSpPr>
        <p:spPr bwMode="auto">
          <a:xfrm>
            <a:off x="1905000" y="3276600"/>
            <a:ext cx="3810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23" name="Line 49"/>
          <p:cNvSpPr>
            <a:spLocks noChangeShapeType="1"/>
          </p:cNvSpPr>
          <p:nvPr>
            <p:custDataLst>
              <p:tags r:id="rId11"/>
            </p:custDataLst>
          </p:nvPr>
        </p:nvSpPr>
        <p:spPr bwMode="auto">
          <a:xfrm flipH="1" flipV="1">
            <a:off x="6553200" y="2971800"/>
            <a:ext cx="762000" cy="0"/>
          </a:xfrm>
          <a:prstGeom prst="line">
            <a:avLst/>
          </a:prstGeom>
          <a:noFill/>
          <a:ln w="25400" cap="sq">
            <a:solidFill>
              <a:schemeClr val="bg1"/>
            </a:solidFill>
            <a:round/>
            <a:headEnd type="arrow" w="med" len="med"/>
            <a:tailEnd type="none" w="med" len="med"/>
          </a:ln>
          <a:effectLst/>
        </p:spPr>
        <p:txBody>
          <a:bodyPr wrap="square" anchor="ctr" anchorCtr="1">
            <a:noAutofit/>
          </a:bodyPr>
          <a:lstStyle/>
          <a:p>
            <a:endParaRPr lang="en-US"/>
          </a:p>
        </p:txBody>
      </p:sp>
      <p:sp>
        <p:nvSpPr>
          <p:cNvPr id="25" name="TextBox 24"/>
          <p:cNvSpPr txBox="1"/>
          <p:nvPr>
            <p:custDataLst>
              <p:tags r:id="rId12"/>
            </p:custDataLst>
          </p:nvPr>
        </p:nvSpPr>
        <p:spPr>
          <a:xfrm>
            <a:off x="1676400" y="2133600"/>
            <a:ext cx="838200" cy="461665"/>
          </a:xfrm>
          <a:prstGeom prst="rect">
            <a:avLst/>
          </a:prstGeom>
          <a:noFill/>
        </p:spPr>
        <p:txBody>
          <a:bodyPr wrap="square" rtlCol="0">
            <a:spAutoFit/>
          </a:bodyPr>
          <a:lstStyle/>
          <a:p>
            <a:r>
              <a:rPr lang="en-US" sz="2400" dirty="0" err="1" smtClean="0">
                <a:solidFill>
                  <a:schemeClr val="bg1"/>
                </a:solidFill>
              </a:rPr>
              <a:t>addr</a:t>
            </a:r>
            <a:endParaRPr lang="en-US" sz="2400" dirty="0" smtClean="0">
              <a:solidFill>
                <a:schemeClr val="bg1"/>
              </a:solidFill>
            </a:endParaRPr>
          </a:p>
        </p:txBody>
      </p:sp>
      <p:sp>
        <p:nvSpPr>
          <p:cNvPr id="26" name="TextBox 25"/>
          <p:cNvSpPr txBox="1"/>
          <p:nvPr>
            <p:custDataLst>
              <p:tags r:id="rId13"/>
            </p:custDataLst>
          </p:nvPr>
        </p:nvSpPr>
        <p:spPr>
          <a:xfrm>
            <a:off x="3124200" y="2133600"/>
            <a:ext cx="609600" cy="461665"/>
          </a:xfrm>
          <a:prstGeom prst="rect">
            <a:avLst/>
          </a:prstGeom>
          <a:noFill/>
        </p:spPr>
        <p:txBody>
          <a:bodyPr wrap="square" rtlCol="0">
            <a:spAutoFit/>
          </a:bodyPr>
          <a:lstStyle/>
          <a:p>
            <a:r>
              <a:rPr lang="en-US" sz="2400" dirty="0" smtClean="0">
                <a:solidFill>
                  <a:schemeClr val="bg1"/>
                </a:solidFill>
              </a:rPr>
              <a:t>mc</a:t>
            </a:r>
          </a:p>
        </p:txBody>
      </p:sp>
      <p:grpSp>
        <p:nvGrpSpPr>
          <p:cNvPr id="37" name="Group 36"/>
          <p:cNvGrpSpPr/>
          <p:nvPr>
            <p:custDataLst>
              <p:tags r:id="rId14"/>
            </p:custDataLst>
          </p:nvPr>
        </p:nvGrpSpPr>
        <p:grpSpPr>
          <a:xfrm>
            <a:off x="2286000" y="2819400"/>
            <a:ext cx="533400" cy="914400"/>
            <a:chOff x="990600" y="2971800"/>
            <a:chExt cx="304800" cy="304800"/>
          </a:xfrm>
          <a:noFill/>
        </p:grpSpPr>
        <p:sp>
          <p:nvSpPr>
            <p:cNvPr id="38" name="Freeform 37"/>
            <p:cNvSpPr/>
            <p:nvPr>
              <p:custDataLst>
                <p:tags r:id="rId18"/>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grp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1"/>
            <p:cNvSpPr txBox="1">
              <a:spLocks noChangeArrowheads="1"/>
            </p:cNvSpPr>
            <p:nvPr>
              <p:custDataLst>
                <p:tags r:id="rId19"/>
              </p:custDataLst>
            </p:nvPr>
          </p:nvSpPr>
          <p:spPr bwMode="auto">
            <a:xfrm>
              <a:off x="1081086" y="3002753"/>
              <a:ext cx="152400" cy="228600"/>
            </a:xfrm>
            <a:prstGeom prst="rect">
              <a:avLst/>
            </a:prstGeom>
            <a:grp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40" name="Line 18"/>
          <p:cNvSpPr>
            <a:spLocks noChangeShapeType="1"/>
          </p:cNvSpPr>
          <p:nvPr>
            <p:custDataLst>
              <p:tags r:id="rId15"/>
            </p:custDataLst>
          </p:nvPr>
        </p:nvSpPr>
        <p:spPr bwMode="auto">
          <a:xfrm>
            <a:off x="2819400" y="3276600"/>
            <a:ext cx="2286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41" name="Line 18"/>
          <p:cNvSpPr>
            <a:spLocks noChangeShapeType="1"/>
          </p:cNvSpPr>
          <p:nvPr>
            <p:custDataLst>
              <p:tags r:id="rId16"/>
            </p:custDataLst>
          </p:nvPr>
        </p:nvSpPr>
        <p:spPr bwMode="auto">
          <a:xfrm>
            <a:off x="3048000" y="4191000"/>
            <a:ext cx="4267200" cy="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sp>
        <p:nvSpPr>
          <p:cNvPr id="46" name="Line 21"/>
          <p:cNvSpPr>
            <a:spLocks noChangeShapeType="1"/>
          </p:cNvSpPr>
          <p:nvPr>
            <p:custDataLst>
              <p:tags r:id="rId17"/>
            </p:custDataLst>
          </p:nvPr>
        </p:nvSpPr>
        <p:spPr bwMode="auto">
          <a:xfrm>
            <a:off x="3048000" y="3276600"/>
            <a:ext cx="0" cy="1447800"/>
          </a:xfrm>
          <a:prstGeom prst="line">
            <a:avLst/>
          </a:prstGeom>
          <a:noFill/>
          <a:ln w="25400" cap="sq">
            <a:solidFill>
              <a:schemeClr val="accent4">
                <a:lumMod val="75000"/>
              </a:schemeClr>
            </a:solidFill>
            <a:round/>
            <a:headEnd type="none" w="med" len="med"/>
            <a:tailEnd type="none" w="med" len="med"/>
          </a:ln>
          <a:effectLst/>
        </p:spPr>
        <p:txBody>
          <a:bodyPr wrap="square" anchor="ctr">
            <a:spAutoFit/>
          </a:bodyPr>
          <a:lstStyle/>
          <a:p>
            <a:endParaRPr lang="en-US"/>
          </a:p>
        </p:txBody>
      </p:sp>
      <p:sp>
        <p:nvSpPr>
          <p:cNvPr id="4" name="TextBox 3"/>
          <p:cNvSpPr txBox="1"/>
          <p:nvPr/>
        </p:nvSpPr>
        <p:spPr>
          <a:xfrm>
            <a:off x="3356102" y="4338935"/>
            <a:ext cx="5711697" cy="2246769"/>
          </a:xfrm>
          <a:prstGeom prst="rect">
            <a:avLst/>
          </a:prstGeom>
          <a:noFill/>
        </p:spPr>
        <p:txBody>
          <a:bodyPr wrap="square" rtlCol="0">
            <a:spAutoFit/>
          </a:bodyPr>
          <a:lstStyle/>
          <a:p>
            <a:r>
              <a:rPr lang="en-US" sz="2800" dirty="0" smtClean="0">
                <a:solidFill>
                  <a:schemeClr val="accent5">
                    <a:lumMod val="60000"/>
                    <a:lumOff val="40000"/>
                  </a:schemeClr>
                </a:solidFill>
              </a:rPr>
              <a:t>- PC+4</a:t>
            </a:r>
          </a:p>
          <a:p>
            <a:r>
              <a:rPr lang="en-US" sz="2800" dirty="0" smtClean="0">
                <a:solidFill>
                  <a:schemeClr val="accent5">
                    <a:lumMod val="60000"/>
                    <a:lumOff val="40000"/>
                  </a:schemeClr>
                </a:solidFill>
              </a:rPr>
              <a:t>- pc-</a:t>
            </a:r>
            <a:r>
              <a:rPr lang="en-US" sz="2800" dirty="0" err="1" smtClean="0">
                <a:solidFill>
                  <a:schemeClr val="accent5">
                    <a:lumMod val="60000"/>
                    <a:lumOff val="40000"/>
                  </a:schemeClr>
                </a:solidFill>
              </a:rPr>
              <a:t>rel</a:t>
            </a:r>
            <a:r>
              <a:rPr lang="en-US" sz="2800" dirty="0" smtClean="0">
                <a:solidFill>
                  <a:schemeClr val="accent5">
                    <a:lumMod val="60000"/>
                    <a:lumOff val="40000"/>
                  </a:schemeClr>
                </a:solidFill>
              </a:rPr>
              <a:t> (PC-relative);     e.g. BEQ, BNE</a:t>
            </a:r>
          </a:p>
          <a:p>
            <a:r>
              <a:rPr lang="en-US" sz="2800" dirty="0" smtClean="0">
                <a:solidFill>
                  <a:schemeClr val="accent5">
                    <a:lumMod val="60000"/>
                    <a:lumOff val="40000"/>
                  </a:schemeClr>
                </a:solidFill>
              </a:rPr>
              <a:t>- pc-abs (PC absolute);  e.g. J and JAL</a:t>
            </a:r>
          </a:p>
          <a:p>
            <a:r>
              <a:rPr lang="en-US" sz="2800" dirty="0" smtClean="0">
                <a:solidFill>
                  <a:schemeClr val="accent5">
                    <a:lumMod val="60000"/>
                    <a:lumOff val="40000"/>
                  </a:schemeClr>
                </a:solidFill>
              </a:rPr>
              <a:t>      </a:t>
            </a:r>
            <a:r>
              <a:rPr lang="en-US" sz="2400" dirty="0" smtClean="0">
                <a:solidFill>
                  <a:schemeClr val="accent5">
                    <a:lumMod val="60000"/>
                    <a:lumOff val="40000"/>
                  </a:schemeClr>
                </a:solidFill>
              </a:rPr>
              <a:t>. (PC+4)</a:t>
            </a:r>
            <a:r>
              <a:rPr lang="en-US" sz="2400" baseline="-25000" dirty="0" smtClean="0">
                <a:solidFill>
                  <a:schemeClr val="accent5">
                    <a:lumMod val="60000"/>
                    <a:lumOff val="40000"/>
                  </a:schemeClr>
                </a:solidFill>
              </a:rPr>
              <a:t>31..28</a:t>
            </a:r>
            <a:r>
              <a:rPr lang="en-US" sz="2400" dirty="0" smtClean="0">
                <a:solidFill>
                  <a:schemeClr val="accent5">
                    <a:lumMod val="60000"/>
                    <a:lumOff val="40000"/>
                  </a:schemeClr>
                </a:solidFill>
              </a:rPr>
              <a:t> • target </a:t>
            </a:r>
            <a:r>
              <a:rPr lang="en-US" sz="2400" dirty="0">
                <a:solidFill>
                  <a:schemeClr val="accent5">
                    <a:lumMod val="60000"/>
                    <a:lumOff val="40000"/>
                  </a:schemeClr>
                </a:solidFill>
              </a:rPr>
              <a:t>• </a:t>
            </a:r>
            <a:r>
              <a:rPr lang="en-US" sz="2400" dirty="0" smtClean="0">
                <a:solidFill>
                  <a:schemeClr val="accent5">
                    <a:lumMod val="60000"/>
                    <a:lumOff val="40000"/>
                  </a:schemeClr>
                </a:solidFill>
              </a:rPr>
              <a:t>00</a:t>
            </a:r>
            <a:r>
              <a:rPr lang="en-US" sz="2800" dirty="0" smtClean="0">
                <a:solidFill>
                  <a:schemeClr val="accent5">
                    <a:lumMod val="60000"/>
                    <a:lumOff val="40000"/>
                  </a:schemeClr>
                </a:solidFill>
              </a:rPr>
              <a:t> </a:t>
            </a:r>
          </a:p>
          <a:p>
            <a:r>
              <a:rPr lang="en-US" sz="2800" dirty="0" smtClean="0">
                <a:solidFill>
                  <a:schemeClr val="accent5">
                    <a:lumMod val="60000"/>
                    <a:lumOff val="40000"/>
                  </a:schemeClr>
                </a:solidFill>
              </a:rPr>
              <a:t>- pc-</a:t>
            </a:r>
            <a:r>
              <a:rPr lang="en-US" sz="2800" dirty="0" err="1" smtClean="0">
                <a:solidFill>
                  <a:schemeClr val="accent5">
                    <a:lumMod val="60000"/>
                    <a:lumOff val="40000"/>
                  </a:schemeClr>
                </a:solidFill>
              </a:rPr>
              <a:t>reg</a:t>
            </a:r>
            <a:r>
              <a:rPr lang="en-US" sz="2800" dirty="0" smtClean="0">
                <a:solidFill>
                  <a:schemeClr val="accent5">
                    <a:lumMod val="60000"/>
                    <a:lumOff val="40000"/>
                  </a:schemeClr>
                </a:solidFill>
              </a:rPr>
              <a:t> (PC registers);  e.g. JR</a:t>
            </a:r>
            <a:endParaRPr lang="en-US" sz="2800" dirty="0">
              <a:solidFill>
                <a:schemeClr val="accent5">
                  <a:lumMod val="60000"/>
                  <a:lumOff val="40000"/>
                </a:schemeClr>
              </a:solidFill>
            </a:endParaRPr>
          </a:p>
        </p:txBody>
      </p:sp>
    </p:spTree>
    <p:extLst>
      <p:ext uri="{BB962C8B-B14F-4D97-AF65-F5344CB8AC3E}">
        <p14:creationId xmlns:p14="http://schemas.microsoft.com/office/powerpoint/2010/main" val="238261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Instruction Fetch (IF)</a:t>
            </a:r>
            <a:endParaRPr lang="en-US" dirty="0"/>
          </a:p>
        </p:txBody>
      </p:sp>
      <p:sp>
        <p:nvSpPr>
          <p:cNvPr id="10" name="Line 8"/>
          <p:cNvSpPr>
            <a:spLocks noChangeShapeType="1"/>
          </p:cNvSpPr>
          <p:nvPr>
            <p:custDataLst>
              <p:tags r:id="rId2"/>
            </p:custDataLst>
          </p:nvPr>
        </p:nvSpPr>
        <p:spPr bwMode="auto">
          <a:xfrm>
            <a:off x="1905000" y="2514600"/>
            <a:ext cx="0" cy="14478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11" name="Text Box 11"/>
          <p:cNvSpPr txBox="1">
            <a:spLocks noChangeArrowheads="1"/>
          </p:cNvSpPr>
          <p:nvPr>
            <p:custDataLst>
              <p:tags r:id="rId3"/>
            </p:custDataLst>
          </p:nvPr>
        </p:nvSpPr>
        <p:spPr bwMode="auto">
          <a:xfrm>
            <a:off x="1371600" y="3972580"/>
            <a:ext cx="990600" cy="457200"/>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12" name="Line 18"/>
          <p:cNvSpPr>
            <a:spLocks noChangeShapeType="1"/>
          </p:cNvSpPr>
          <p:nvPr>
            <p:custDataLst>
              <p:tags r:id="rId4"/>
            </p:custDataLst>
          </p:nvPr>
        </p:nvSpPr>
        <p:spPr bwMode="auto">
          <a:xfrm flipH="1">
            <a:off x="3048000" y="3276600"/>
            <a:ext cx="0" cy="1752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3" name="Line 21"/>
          <p:cNvSpPr>
            <a:spLocks noChangeShapeType="1"/>
          </p:cNvSpPr>
          <p:nvPr>
            <p:custDataLst>
              <p:tags r:id="rId5"/>
            </p:custDataLst>
          </p:nvPr>
        </p:nvSpPr>
        <p:spPr bwMode="auto">
          <a:xfrm>
            <a:off x="1905000" y="4419600"/>
            <a:ext cx="0" cy="685800"/>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14" name="Line 49"/>
          <p:cNvSpPr>
            <a:spLocks noChangeShapeType="1"/>
          </p:cNvSpPr>
          <p:nvPr>
            <p:custDataLst>
              <p:tags r:id="rId6"/>
            </p:custDataLst>
          </p:nvPr>
        </p:nvSpPr>
        <p:spPr bwMode="auto">
          <a:xfrm flipH="1" flipV="1">
            <a:off x="3733800" y="1828800"/>
            <a:ext cx="28194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5" name="Rectangle 4"/>
          <p:cNvSpPr>
            <a:spLocks noChangeArrowheads="1"/>
          </p:cNvSpPr>
          <p:nvPr>
            <p:custDataLst>
              <p:tags r:id="rId7"/>
            </p:custDataLst>
          </p:nvPr>
        </p:nvSpPr>
        <p:spPr bwMode="auto">
          <a:xfrm>
            <a:off x="1600200" y="838200"/>
            <a:ext cx="2133600" cy="16764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800" dirty="0" smtClean="0">
                <a:solidFill>
                  <a:schemeClr val="bg1"/>
                </a:solidFill>
              </a:rPr>
              <a:t>instruction</a:t>
            </a:r>
            <a:br>
              <a:rPr lang="en-US" sz="2800" dirty="0" smtClean="0">
                <a:solidFill>
                  <a:schemeClr val="bg1"/>
                </a:solidFill>
              </a:rPr>
            </a:br>
            <a:r>
              <a:rPr lang="en-US" sz="2800" dirty="0" smtClean="0">
                <a:solidFill>
                  <a:schemeClr val="bg1"/>
                </a:solidFill>
              </a:rPr>
              <a:t>memory</a:t>
            </a:r>
            <a:endParaRPr lang="en-US" sz="2800" dirty="0">
              <a:solidFill>
                <a:schemeClr val="bg1"/>
              </a:solidFill>
            </a:endParaRPr>
          </a:p>
        </p:txBody>
      </p:sp>
      <p:sp>
        <p:nvSpPr>
          <p:cNvPr id="16" name="Oval 17"/>
          <p:cNvSpPr>
            <a:spLocks noChangeArrowheads="1"/>
          </p:cNvSpPr>
          <p:nvPr>
            <p:custDataLst>
              <p:tags r:id="rId8"/>
            </p:custDataLst>
          </p:nvPr>
        </p:nvSpPr>
        <p:spPr bwMode="auto">
          <a:xfrm>
            <a:off x="1676400" y="4876800"/>
            <a:ext cx="1600200" cy="10668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Calibri"/>
              </a:rPr>
              <a:t>new</a:t>
            </a:r>
            <a:br>
              <a:rPr lang="en-US" sz="2800" dirty="0" smtClean="0">
                <a:solidFill>
                  <a:srgbClr val="FFFFFF"/>
                </a:solidFill>
                <a:latin typeface="Calibri"/>
              </a:rPr>
            </a:br>
            <a:r>
              <a:rPr lang="en-US" sz="2800" dirty="0" smtClean="0">
                <a:solidFill>
                  <a:srgbClr val="FFFFFF"/>
                </a:solidFill>
                <a:latin typeface="Calibri"/>
              </a:rPr>
              <a:t>pc</a:t>
            </a:r>
            <a:endParaRPr lang="en-US" sz="2800" dirty="0">
              <a:solidFill>
                <a:srgbClr val="FFFFFF"/>
              </a:solidFill>
              <a:latin typeface="Calibri"/>
            </a:endParaRPr>
          </a:p>
        </p:txBody>
      </p:sp>
      <p:sp>
        <p:nvSpPr>
          <p:cNvPr id="17" name="Line 49"/>
          <p:cNvSpPr>
            <a:spLocks noChangeShapeType="1"/>
          </p:cNvSpPr>
          <p:nvPr>
            <p:custDataLst>
              <p:tags r:id="rId9"/>
            </p:custDataLst>
          </p:nvPr>
        </p:nvSpPr>
        <p:spPr bwMode="auto">
          <a:xfrm flipH="1" flipV="1">
            <a:off x="6553200" y="1828800"/>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8" name="Line 18"/>
          <p:cNvSpPr>
            <a:spLocks noChangeShapeType="1"/>
          </p:cNvSpPr>
          <p:nvPr>
            <p:custDataLst>
              <p:tags r:id="rId10"/>
            </p:custDataLst>
          </p:nvPr>
        </p:nvSpPr>
        <p:spPr bwMode="auto">
          <a:xfrm>
            <a:off x="1905000" y="3276600"/>
            <a:ext cx="3810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20" name="Text Box 11"/>
          <p:cNvSpPr txBox="1">
            <a:spLocks noChangeArrowheads="1"/>
          </p:cNvSpPr>
          <p:nvPr>
            <p:custDataLst>
              <p:tags r:id="rId11"/>
            </p:custDataLst>
          </p:nvPr>
        </p:nvSpPr>
        <p:spPr bwMode="auto">
          <a:xfrm rot="16200000">
            <a:off x="5029201" y="3276599"/>
            <a:ext cx="5181600" cy="6095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21" name="Text Box 11"/>
          <p:cNvSpPr txBox="1">
            <a:spLocks noChangeArrowheads="1"/>
          </p:cNvSpPr>
          <p:nvPr>
            <p:custDataLst>
              <p:tags r:id="rId12"/>
            </p:custDataLst>
          </p:nvPr>
        </p:nvSpPr>
        <p:spPr bwMode="auto">
          <a:xfrm rot="16200000">
            <a:off x="7086601" y="2667002"/>
            <a:ext cx="1066797"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inst</a:t>
            </a:r>
            <a:endParaRPr lang="en-US" sz="2400" dirty="0">
              <a:solidFill>
                <a:srgbClr val="FFFFFF"/>
              </a:solidFill>
              <a:latin typeface="+mj-lt"/>
            </a:endParaRPr>
          </a:p>
        </p:txBody>
      </p:sp>
      <p:sp>
        <p:nvSpPr>
          <p:cNvPr id="23" name="Line 49"/>
          <p:cNvSpPr>
            <a:spLocks noChangeShapeType="1"/>
          </p:cNvSpPr>
          <p:nvPr>
            <p:custDataLst>
              <p:tags r:id="rId13"/>
            </p:custDataLst>
          </p:nvPr>
        </p:nvSpPr>
        <p:spPr bwMode="auto">
          <a:xfrm flipH="1" flipV="1">
            <a:off x="6553200" y="2971800"/>
            <a:ext cx="762000" cy="0"/>
          </a:xfrm>
          <a:prstGeom prst="line">
            <a:avLst/>
          </a:prstGeom>
          <a:noFill/>
          <a:ln w="25400" cap="sq">
            <a:solidFill>
              <a:schemeClr val="bg1"/>
            </a:solidFill>
            <a:round/>
            <a:headEnd type="arrow" w="med" len="med"/>
            <a:tailEnd type="none" w="med" len="med"/>
          </a:ln>
          <a:effectLst/>
        </p:spPr>
        <p:txBody>
          <a:bodyPr wrap="square" anchor="ctr" anchorCtr="1">
            <a:noAutofit/>
          </a:bodyPr>
          <a:lstStyle/>
          <a:p>
            <a:endParaRPr lang="en-US"/>
          </a:p>
        </p:txBody>
      </p:sp>
      <p:sp>
        <p:nvSpPr>
          <p:cNvPr id="24" name="Line 25"/>
          <p:cNvSpPr>
            <a:spLocks noChangeShapeType="1"/>
          </p:cNvSpPr>
          <p:nvPr>
            <p:custDataLst>
              <p:tags r:id="rId14"/>
            </p:custDataLst>
          </p:nvPr>
        </p:nvSpPr>
        <p:spPr bwMode="auto">
          <a:xfrm flipV="1">
            <a:off x="3429000" y="2514600"/>
            <a:ext cx="1" cy="5334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25" name="TextBox 24"/>
          <p:cNvSpPr txBox="1"/>
          <p:nvPr>
            <p:custDataLst>
              <p:tags r:id="rId15"/>
            </p:custDataLst>
          </p:nvPr>
        </p:nvSpPr>
        <p:spPr>
          <a:xfrm>
            <a:off x="1676400" y="2133600"/>
            <a:ext cx="838200" cy="461665"/>
          </a:xfrm>
          <a:prstGeom prst="rect">
            <a:avLst/>
          </a:prstGeom>
          <a:noFill/>
        </p:spPr>
        <p:txBody>
          <a:bodyPr wrap="square" rtlCol="0">
            <a:spAutoFit/>
          </a:bodyPr>
          <a:lstStyle/>
          <a:p>
            <a:r>
              <a:rPr lang="en-US" sz="2400" dirty="0" err="1" smtClean="0">
                <a:solidFill>
                  <a:schemeClr val="bg1"/>
                </a:solidFill>
              </a:rPr>
              <a:t>addr</a:t>
            </a:r>
            <a:endParaRPr lang="en-US" sz="2400" dirty="0" smtClean="0">
              <a:solidFill>
                <a:schemeClr val="bg1"/>
              </a:solidFill>
            </a:endParaRPr>
          </a:p>
        </p:txBody>
      </p:sp>
      <p:sp>
        <p:nvSpPr>
          <p:cNvPr id="26" name="TextBox 25"/>
          <p:cNvSpPr txBox="1"/>
          <p:nvPr>
            <p:custDataLst>
              <p:tags r:id="rId16"/>
            </p:custDataLst>
          </p:nvPr>
        </p:nvSpPr>
        <p:spPr>
          <a:xfrm>
            <a:off x="3124200" y="2133600"/>
            <a:ext cx="609600" cy="461665"/>
          </a:xfrm>
          <a:prstGeom prst="rect">
            <a:avLst/>
          </a:prstGeom>
          <a:noFill/>
        </p:spPr>
        <p:txBody>
          <a:bodyPr wrap="square" rtlCol="0">
            <a:spAutoFit/>
          </a:bodyPr>
          <a:lstStyle/>
          <a:p>
            <a:r>
              <a:rPr lang="en-US" sz="2400" dirty="0" smtClean="0">
                <a:solidFill>
                  <a:schemeClr val="bg1"/>
                </a:solidFill>
              </a:rPr>
              <a:t>mc</a:t>
            </a:r>
          </a:p>
        </p:txBody>
      </p:sp>
      <p:sp>
        <p:nvSpPr>
          <p:cNvPr id="27" name="TextBox 26"/>
          <p:cNvSpPr txBox="1"/>
          <p:nvPr>
            <p:custDataLst>
              <p:tags r:id="rId17"/>
            </p:custDataLst>
          </p:nvPr>
        </p:nvSpPr>
        <p:spPr>
          <a:xfrm>
            <a:off x="3733800" y="2819400"/>
            <a:ext cx="2667000" cy="523220"/>
          </a:xfrm>
          <a:prstGeom prst="rect">
            <a:avLst/>
          </a:prstGeom>
          <a:noFill/>
        </p:spPr>
        <p:txBody>
          <a:bodyPr wrap="square" rtlCol="0">
            <a:spAutoFit/>
          </a:bodyPr>
          <a:lstStyle/>
          <a:p>
            <a:r>
              <a:rPr lang="en-US" sz="2800" dirty="0" smtClean="0">
                <a:solidFill>
                  <a:schemeClr val="bg1"/>
                </a:solidFill>
              </a:rPr>
              <a:t>00 = read word</a:t>
            </a:r>
          </a:p>
        </p:txBody>
      </p:sp>
      <p:sp>
        <p:nvSpPr>
          <p:cNvPr id="28" name="Line 49"/>
          <p:cNvSpPr>
            <a:spLocks noChangeShapeType="1"/>
          </p:cNvSpPr>
          <p:nvPr>
            <p:custDataLst>
              <p:tags r:id="rId18"/>
            </p:custDataLst>
          </p:nvPr>
        </p:nvSpPr>
        <p:spPr bwMode="auto">
          <a:xfrm flipH="1" flipV="1">
            <a:off x="3429000" y="3048000"/>
            <a:ext cx="228600" cy="0"/>
          </a:xfrm>
          <a:prstGeom prst="line">
            <a:avLst/>
          </a:prstGeom>
          <a:noFill/>
          <a:ln w="25400" cap="sq">
            <a:solidFill>
              <a:schemeClr val="accent2"/>
            </a:solidFill>
            <a:round/>
            <a:headEnd/>
            <a:tailEnd/>
          </a:ln>
          <a:effectLst/>
        </p:spPr>
        <p:txBody>
          <a:bodyPr wrap="square" anchor="ctr" anchorCtr="1">
            <a:noAutofit/>
          </a:bodyPr>
          <a:lstStyle/>
          <a:p>
            <a:endParaRPr lang="en-US"/>
          </a:p>
        </p:txBody>
      </p:sp>
      <p:sp>
        <p:nvSpPr>
          <p:cNvPr id="32" name="TextBox 31"/>
          <p:cNvSpPr txBox="1"/>
          <p:nvPr>
            <p:custDataLst>
              <p:tags r:id="rId19"/>
            </p:custDataLst>
          </p:nvPr>
        </p:nvSpPr>
        <p:spPr>
          <a:xfrm>
            <a:off x="7162800" y="6182380"/>
            <a:ext cx="914400" cy="523220"/>
          </a:xfrm>
          <a:prstGeom prst="rect">
            <a:avLst/>
          </a:prstGeom>
          <a:noFill/>
        </p:spPr>
        <p:txBody>
          <a:bodyPr wrap="square" rtlCol="0">
            <a:spAutoFit/>
          </a:bodyPr>
          <a:lstStyle/>
          <a:p>
            <a:pPr algn="ctr"/>
            <a:r>
              <a:rPr lang="en-US" sz="2800" dirty="0" smtClean="0">
                <a:solidFill>
                  <a:schemeClr val="bg1"/>
                </a:solidFill>
              </a:rPr>
              <a:t>IF/ID</a:t>
            </a:r>
          </a:p>
        </p:txBody>
      </p:sp>
      <p:sp>
        <p:nvSpPr>
          <p:cNvPr id="35" name="Rectangle 4"/>
          <p:cNvSpPr>
            <a:spLocks noChangeArrowheads="1"/>
          </p:cNvSpPr>
          <p:nvPr>
            <p:custDataLst>
              <p:tags r:id="rId20"/>
            </p:custDataLst>
          </p:nvPr>
        </p:nvSpPr>
        <p:spPr bwMode="auto">
          <a:xfrm rot="16200000">
            <a:off x="7048500" y="3238500"/>
            <a:ext cx="3124200" cy="762000"/>
          </a:xfrm>
          <a:prstGeom prst="rect">
            <a:avLst/>
          </a:prstGeom>
          <a:solidFill>
            <a:schemeClr val="accent3">
              <a:lumMod val="75000"/>
            </a:schemeClr>
          </a:solidFill>
          <a:ln w="25400" cap="sq" algn="ctr">
            <a:noFill/>
            <a:miter lim="800000"/>
            <a:headEnd/>
            <a:tailEnd/>
          </a:ln>
          <a:effectLst/>
        </p:spPr>
        <p:txBody>
          <a:bodyPr wrap="square" anchor="ctr" anchorCtr="1">
            <a:noAutofit/>
          </a:bodyPr>
          <a:lstStyle/>
          <a:p>
            <a:pPr algn="ctr"/>
            <a:r>
              <a:rPr lang="en-US" sz="2800" dirty="0" smtClean="0">
                <a:solidFill>
                  <a:schemeClr val="bg1"/>
                </a:solidFill>
              </a:rPr>
              <a:t>Rest of pipeline</a:t>
            </a:r>
            <a:endParaRPr lang="en-US" sz="2800" dirty="0">
              <a:solidFill>
                <a:schemeClr val="bg1"/>
              </a:solidFill>
            </a:endParaRPr>
          </a:p>
        </p:txBody>
      </p:sp>
      <p:grpSp>
        <p:nvGrpSpPr>
          <p:cNvPr id="37" name="Group 36"/>
          <p:cNvGrpSpPr/>
          <p:nvPr>
            <p:custDataLst>
              <p:tags r:id="rId21"/>
            </p:custDataLst>
          </p:nvPr>
        </p:nvGrpSpPr>
        <p:grpSpPr>
          <a:xfrm>
            <a:off x="2286000" y="2819400"/>
            <a:ext cx="533400" cy="914400"/>
            <a:chOff x="990600" y="2971800"/>
            <a:chExt cx="304800" cy="304800"/>
          </a:xfrm>
          <a:noFill/>
        </p:grpSpPr>
        <p:sp>
          <p:nvSpPr>
            <p:cNvPr id="38" name="Freeform 37"/>
            <p:cNvSpPr/>
            <p:nvPr>
              <p:custDataLst>
                <p:tags r:id="rId38"/>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grp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1"/>
            <p:cNvSpPr txBox="1">
              <a:spLocks noChangeArrowheads="1"/>
            </p:cNvSpPr>
            <p:nvPr>
              <p:custDataLst>
                <p:tags r:id="rId39"/>
              </p:custDataLst>
            </p:nvPr>
          </p:nvSpPr>
          <p:spPr bwMode="auto">
            <a:xfrm>
              <a:off x="1081086" y="3002753"/>
              <a:ext cx="152400" cy="228600"/>
            </a:xfrm>
            <a:prstGeom prst="rect">
              <a:avLst/>
            </a:prstGeom>
            <a:grp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40" name="Line 18"/>
          <p:cNvSpPr>
            <a:spLocks noChangeShapeType="1"/>
          </p:cNvSpPr>
          <p:nvPr>
            <p:custDataLst>
              <p:tags r:id="rId22"/>
            </p:custDataLst>
          </p:nvPr>
        </p:nvSpPr>
        <p:spPr bwMode="auto">
          <a:xfrm>
            <a:off x="2819400" y="3276600"/>
            <a:ext cx="2286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41" name="Line 18"/>
          <p:cNvSpPr>
            <a:spLocks noChangeShapeType="1"/>
          </p:cNvSpPr>
          <p:nvPr>
            <p:custDataLst>
              <p:tags r:id="rId23"/>
            </p:custDataLst>
          </p:nvPr>
        </p:nvSpPr>
        <p:spPr bwMode="auto">
          <a:xfrm>
            <a:off x="3048000" y="4191000"/>
            <a:ext cx="4267200" cy="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sp>
        <p:nvSpPr>
          <p:cNvPr id="42" name="Text Box 11"/>
          <p:cNvSpPr txBox="1">
            <a:spLocks noChangeArrowheads="1"/>
          </p:cNvSpPr>
          <p:nvPr>
            <p:custDataLst>
              <p:tags r:id="rId24"/>
            </p:custDataLst>
          </p:nvPr>
        </p:nvSpPr>
        <p:spPr bwMode="auto">
          <a:xfrm rot="16200000">
            <a:off x="7086599" y="3886202"/>
            <a:ext cx="1066797"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PC+4</a:t>
            </a:r>
            <a:endParaRPr lang="en-US" sz="2400" dirty="0">
              <a:solidFill>
                <a:srgbClr val="FFFFFF"/>
              </a:solidFill>
              <a:latin typeface="+mj-lt"/>
            </a:endParaRPr>
          </a:p>
        </p:txBody>
      </p:sp>
      <p:sp>
        <p:nvSpPr>
          <p:cNvPr id="43" name="Rectangle 19"/>
          <p:cNvSpPr>
            <a:spLocks noChangeArrowheads="1"/>
          </p:cNvSpPr>
          <p:nvPr>
            <p:custDataLst>
              <p:tags r:id="rId25"/>
            </p:custDataLst>
          </p:nvPr>
        </p:nvSpPr>
        <p:spPr bwMode="auto">
          <a:xfrm rot="10800000">
            <a:off x="2286000" y="4572000"/>
            <a:ext cx="304800" cy="1143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accent1"/>
            </a:solidFill>
            <a:miter lim="800000"/>
            <a:headEnd/>
            <a:tailEnd/>
          </a:ln>
          <a:effectLst/>
        </p:spPr>
        <p:txBody>
          <a:bodyPr wrap="square" anchor="ctr" anchorCtr="1">
            <a:noAutofit/>
          </a:bodyPr>
          <a:lstStyle/>
          <a:p>
            <a:endParaRPr lang="en-US"/>
          </a:p>
        </p:txBody>
      </p:sp>
      <p:sp>
        <p:nvSpPr>
          <p:cNvPr id="44" name="Line 45"/>
          <p:cNvSpPr>
            <a:spLocks noChangeShapeType="1"/>
          </p:cNvSpPr>
          <p:nvPr>
            <p:custDataLst>
              <p:tags r:id="rId26"/>
            </p:custDataLst>
          </p:nvPr>
        </p:nvSpPr>
        <p:spPr bwMode="auto">
          <a:xfrm flipV="1">
            <a:off x="2438400" y="5638800"/>
            <a:ext cx="0" cy="381000"/>
          </a:xfrm>
          <a:prstGeom prst="line">
            <a:avLst/>
          </a:prstGeom>
          <a:noFill/>
          <a:ln w="25400" cap="sq">
            <a:solidFill>
              <a:schemeClr val="accent2"/>
            </a:solidFill>
            <a:prstDash val="dash"/>
            <a:round/>
            <a:headEnd type="none" w="med" len="med"/>
            <a:tailEnd type="arrow" w="med" len="med"/>
          </a:ln>
          <a:effectLst/>
        </p:spPr>
        <p:txBody>
          <a:bodyPr wrap="square" anchor="ctr" anchorCtr="1">
            <a:noAutofit/>
          </a:bodyPr>
          <a:lstStyle/>
          <a:p>
            <a:endParaRPr lang="en-US"/>
          </a:p>
        </p:txBody>
      </p:sp>
      <p:sp>
        <p:nvSpPr>
          <p:cNvPr id="45" name="TextBox 44"/>
          <p:cNvSpPr txBox="1"/>
          <p:nvPr>
            <p:custDataLst>
              <p:tags r:id="rId27"/>
            </p:custDataLst>
          </p:nvPr>
        </p:nvSpPr>
        <p:spPr>
          <a:xfrm>
            <a:off x="5029200" y="5943600"/>
            <a:ext cx="1295400" cy="523220"/>
          </a:xfrm>
          <a:prstGeom prst="rect">
            <a:avLst/>
          </a:prstGeom>
          <a:noFill/>
        </p:spPr>
        <p:txBody>
          <a:bodyPr wrap="square" rtlCol="0">
            <a:spAutoFit/>
          </a:bodyPr>
          <a:lstStyle/>
          <a:p>
            <a:r>
              <a:rPr lang="en-US" sz="2800" dirty="0" smtClean="0">
                <a:solidFill>
                  <a:schemeClr val="bg1"/>
                </a:solidFill>
              </a:rPr>
              <a:t>pc-</a:t>
            </a:r>
            <a:r>
              <a:rPr lang="en-US" sz="2800" dirty="0" err="1" smtClean="0">
                <a:solidFill>
                  <a:schemeClr val="bg1"/>
                </a:solidFill>
              </a:rPr>
              <a:t>sel</a:t>
            </a:r>
            <a:endParaRPr lang="en-US" sz="2800" dirty="0" smtClean="0">
              <a:solidFill>
                <a:schemeClr val="bg1"/>
              </a:solidFill>
            </a:endParaRPr>
          </a:p>
        </p:txBody>
      </p:sp>
      <p:sp>
        <p:nvSpPr>
          <p:cNvPr id="46" name="Line 21"/>
          <p:cNvSpPr>
            <a:spLocks noChangeShapeType="1"/>
          </p:cNvSpPr>
          <p:nvPr>
            <p:custDataLst>
              <p:tags r:id="rId28"/>
            </p:custDataLst>
          </p:nvPr>
        </p:nvSpPr>
        <p:spPr bwMode="auto">
          <a:xfrm>
            <a:off x="3048000" y="3276600"/>
            <a:ext cx="0" cy="1447800"/>
          </a:xfrm>
          <a:prstGeom prst="line">
            <a:avLst/>
          </a:prstGeom>
          <a:noFill/>
          <a:ln w="25400" cap="sq">
            <a:solidFill>
              <a:schemeClr val="accent4">
                <a:lumMod val="75000"/>
              </a:schemeClr>
            </a:solidFill>
            <a:round/>
            <a:headEnd type="none" w="med" len="med"/>
            <a:tailEnd type="none" w="med" len="med"/>
          </a:ln>
          <a:effectLst/>
        </p:spPr>
        <p:txBody>
          <a:bodyPr wrap="square" anchor="ctr">
            <a:spAutoFit/>
          </a:bodyPr>
          <a:lstStyle/>
          <a:p>
            <a:endParaRPr lang="en-US"/>
          </a:p>
        </p:txBody>
      </p:sp>
      <p:sp>
        <p:nvSpPr>
          <p:cNvPr id="48" name="Line 21"/>
          <p:cNvSpPr>
            <a:spLocks noChangeShapeType="1"/>
          </p:cNvSpPr>
          <p:nvPr>
            <p:custDataLst>
              <p:tags r:id="rId29"/>
            </p:custDataLst>
          </p:nvPr>
        </p:nvSpPr>
        <p:spPr bwMode="auto">
          <a:xfrm>
            <a:off x="2590800" y="4724400"/>
            <a:ext cx="457200" cy="0"/>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50" name="Line 21"/>
          <p:cNvSpPr>
            <a:spLocks noChangeShapeType="1"/>
          </p:cNvSpPr>
          <p:nvPr>
            <p:custDataLst>
              <p:tags r:id="rId30"/>
            </p:custDataLst>
          </p:nvPr>
        </p:nvSpPr>
        <p:spPr bwMode="auto">
          <a:xfrm flipV="1">
            <a:off x="2590800" y="5105400"/>
            <a:ext cx="6553200" cy="0"/>
          </a:xfrm>
          <a:prstGeom prst="line">
            <a:avLst/>
          </a:prstGeom>
          <a:noFill/>
          <a:ln w="25400" cap="sq">
            <a:solidFill>
              <a:schemeClr val="accent4">
                <a:lumMod val="75000"/>
              </a:schemeClr>
            </a:solidFill>
            <a:prstDash val="dash"/>
            <a:round/>
            <a:headEnd type="arrow" w="med" len="med"/>
            <a:tailEnd type="none" w="med" len="med"/>
          </a:ln>
          <a:effectLst/>
        </p:spPr>
        <p:txBody>
          <a:bodyPr wrap="square" anchor="ctr">
            <a:spAutoFit/>
          </a:bodyPr>
          <a:lstStyle/>
          <a:p>
            <a:endParaRPr lang="en-US"/>
          </a:p>
        </p:txBody>
      </p:sp>
      <p:sp>
        <p:nvSpPr>
          <p:cNvPr id="52" name="Line 21"/>
          <p:cNvSpPr>
            <a:spLocks noChangeShapeType="1"/>
          </p:cNvSpPr>
          <p:nvPr>
            <p:custDataLst>
              <p:tags r:id="rId31"/>
            </p:custDataLst>
          </p:nvPr>
        </p:nvSpPr>
        <p:spPr bwMode="auto">
          <a:xfrm flipV="1">
            <a:off x="2590800" y="5334000"/>
            <a:ext cx="6553200" cy="0"/>
          </a:xfrm>
          <a:prstGeom prst="line">
            <a:avLst/>
          </a:prstGeom>
          <a:noFill/>
          <a:ln w="25400" cap="sq">
            <a:solidFill>
              <a:schemeClr val="accent4">
                <a:lumMod val="75000"/>
              </a:schemeClr>
            </a:solidFill>
            <a:prstDash val="dash"/>
            <a:round/>
            <a:headEnd type="arrow" w="med" len="med"/>
            <a:tailEnd type="none" w="med" len="med"/>
          </a:ln>
          <a:effectLst/>
        </p:spPr>
        <p:txBody>
          <a:bodyPr wrap="square" anchor="ctr">
            <a:spAutoFit/>
          </a:bodyPr>
          <a:lstStyle/>
          <a:p>
            <a:endParaRPr lang="en-US"/>
          </a:p>
        </p:txBody>
      </p:sp>
      <p:sp>
        <p:nvSpPr>
          <p:cNvPr id="54" name="Line 21"/>
          <p:cNvSpPr>
            <a:spLocks noChangeShapeType="1"/>
          </p:cNvSpPr>
          <p:nvPr>
            <p:custDataLst>
              <p:tags r:id="rId32"/>
            </p:custDataLst>
          </p:nvPr>
        </p:nvSpPr>
        <p:spPr bwMode="auto">
          <a:xfrm>
            <a:off x="2590800" y="5562600"/>
            <a:ext cx="6553200" cy="0"/>
          </a:xfrm>
          <a:prstGeom prst="line">
            <a:avLst/>
          </a:prstGeom>
          <a:noFill/>
          <a:ln w="25400" cap="sq">
            <a:solidFill>
              <a:schemeClr val="accent4">
                <a:lumMod val="75000"/>
              </a:schemeClr>
            </a:solidFill>
            <a:prstDash val="dash"/>
            <a:round/>
            <a:headEnd type="arrow" w="med" len="med"/>
            <a:tailEnd type="none" w="med" len="med"/>
          </a:ln>
          <a:effectLst/>
        </p:spPr>
        <p:txBody>
          <a:bodyPr wrap="square" anchor="ctr">
            <a:spAutoFit/>
          </a:bodyPr>
          <a:lstStyle/>
          <a:p>
            <a:endParaRPr lang="en-US"/>
          </a:p>
        </p:txBody>
      </p:sp>
      <p:sp>
        <p:nvSpPr>
          <p:cNvPr id="55" name="Line 45"/>
          <p:cNvSpPr>
            <a:spLocks noChangeShapeType="1"/>
          </p:cNvSpPr>
          <p:nvPr>
            <p:custDataLst>
              <p:tags r:id="rId33"/>
            </p:custDataLst>
          </p:nvPr>
        </p:nvSpPr>
        <p:spPr bwMode="auto">
          <a:xfrm flipV="1">
            <a:off x="2514600" y="6019800"/>
            <a:ext cx="6629400" cy="0"/>
          </a:xfrm>
          <a:prstGeom prst="line">
            <a:avLst/>
          </a:prstGeom>
          <a:noFill/>
          <a:ln w="25400" cap="sq">
            <a:solidFill>
              <a:schemeClr val="accent2"/>
            </a:solidFill>
            <a:prstDash val="dash"/>
            <a:round/>
            <a:headEnd type="none" w="med" len="med"/>
            <a:tailEnd type="none" w="med" len="med"/>
          </a:ln>
          <a:effectLst/>
        </p:spPr>
        <p:txBody>
          <a:bodyPr wrap="square" anchor="ctr" anchorCtr="1">
            <a:noAutofit/>
          </a:bodyPr>
          <a:lstStyle/>
          <a:p>
            <a:endParaRPr lang="en-US"/>
          </a:p>
        </p:txBody>
      </p:sp>
      <p:sp>
        <p:nvSpPr>
          <p:cNvPr id="56" name="Line 21"/>
          <p:cNvSpPr>
            <a:spLocks noChangeShapeType="1"/>
          </p:cNvSpPr>
          <p:nvPr>
            <p:custDataLst>
              <p:tags r:id="rId34"/>
            </p:custDataLst>
          </p:nvPr>
        </p:nvSpPr>
        <p:spPr bwMode="auto">
          <a:xfrm>
            <a:off x="1905000" y="5105400"/>
            <a:ext cx="381000" cy="0"/>
          </a:xfrm>
          <a:prstGeom prst="line">
            <a:avLst/>
          </a:prstGeom>
          <a:noFill/>
          <a:ln w="25400" cap="sq">
            <a:solidFill>
              <a:schemeClr val="accent4">
                <a:lumMod val="75000"/>
              </a:schemeClr>
            </a:solidFill>
            <a:round/>
            <a:headEnd type="none" w="med" len="med"/>
            <a:tailEnd type="none" w="med" len="med"/>
          </a:ln>
          <a:effectLst/>
        </p:spPr>
        <p:txBody>
          <a:bodyPr wrap="square" anchor="ctr">
            <a:spAutoFit/>
          </a:bodyPr>
          <a:lstStyle/>
          <a:p>
            <a:endParaRPr lang="en-US"/>
          </a:p>
        </p:txBody>
      </p:sp>
      <p:sp>
        <p:nvSpPr>
          <p:cNvPr id="47" name="TextBox 46"/>
          <p:cNvSpPr txBox="1"/>
          <p:nvPr>
            <p:custDataLst>
              <p:tags r:id="rId35"/>
            </p:custDataLst>
          </p:nvPr>
        </p:nvSpPr>
        <p:spPr>
          <a:xfrm>
            <a:off x="3962400" y="4719935"/>
            <a:ext cx="1752600" cy="461665"/>
          </a:xfrm>
          <a:prstGeom prst="rect">
            <a:avLst/>
          </a:prstGeom>
          <a:noFill/>
        </p:spPr>
        <p:txBody>
          <a:bodyPr wrap="square" rtlCol="0">
            <a:spAutoFit/>
          </a:bodyPr>
          <a:lstStyle/>
          <a:p>
            <a:r>
              <a:rPr lang="en-US" sz="2400" dirty="0" smtClean="0">
                <a:solidFill>
                  <a:schemeClr val="bg1"/>
                </a:solidFill>
              </a:rPr>
              <a:t>pc-</a:t>
            </a:r>
            <a:r>
              <a:rPr lang="en-US" sz="2400" dirty="0" err="1" smtClean="0">
                <a:solidFill>
                  <a:schemeClr val="bg1"/>
                </a:solidFill>
              </a:rPr>
              <a:t>reg</a:t>
            </a:r>
            <a:endParaRPr lang="en-US" sz="2400" dirty="0" smtClean="0">
              <a:solidFill>
                <a:schemeClr val="bg1"/>
              </a:solidFill>
            </a:endParaRPr>
          </a:p>
        </p:txBody>
      </p:sp>
      <p:sp>
        <p:nvSpPr>
          <p:cNvPr id="49" name="TextBox 48"/>
          <p:cNvSpPr txBox="1"/>
          <p:nvPr>
            <p:custDataLst>
              <p:tags r:id="rId36"/>
            </p:custDataLst>
          </p:nvPr>
        </p:nvSpPr>
        <p:spPr>
          <a:xfrm>
            <a:off x="4724400" y="4963180"/>
            <a:ext cx="1752600" cy="461665"/>
          </a:xfrm>
          <a:prstGeom prst="rect">
            <a:avLst/>
          </a:prstGeom>
          <a:noFill/>
        </p:spPr>
        <p:txBody>
          <a:bodyPr wrap="square" rtlCol="0">
            <a:spAutoFit/>
          </a:bodyPr>
          <a:lstStyle/>
          <a:p>
            <a:r>
              <a:rPr lang="en-US" sz="2400" dirty="0" smtClean="0">
                <a:solidFill>
                  <a:schemeClr val="bg1"/>
                </a:solidFill>
              </a:rPr>
              <a:t>pc-</a:t>
            </a:r>
            <a:r>
              <a:rPr lang="en-US" sz="2400" dirty="0" err="1" smtClean="0">
                <a:solidFill>
                  <a:schemeClr val="bg1"/>
                </a:solidFill>
              </a:rPr>
              <a:t>rel</a:t>
            </a:r>
            <a:endParaRPr lang="en-US" sz="2400" dirty="0" smtClean="0">
              <a:solidFill>
                <a:schemeClr val="bg1"/>
              </a:solidFill>
            </a:endParaRPr>
          </a:p>
        </p:txBody>
      </p:sp>
      <p:sp>
        <p:nvSpPr>
          <p:cNvPr id="51" name="TextBox 50"/>
          <p:cNvSpPr txBox="1"/>
          <p:nvPr>
            <p:custDataLst>
              <p:tags r:id="rId37"/>
            </p:custDataLst>
          </p:nvPr>
        </p:nvSpPr>
        <p:spPr>
          <a:xfrm>
            <a:off x="5334000" y="5191780"/>
            <a:ext cx="1752600" cy="461665"/>
          </a:xfrm>
          <a:prstGeom prst="rect">
            <a:avLst/>
          </a:prstGeom>
          <a:noFill/>
        </p:spPr>
        <p:txBody>
          <a:bodyPr wrap="square" rtlCol="0">
            <a:spAutoFit/>
          </a:bodyPr>
          <a:lstStyle/>
          <a:p>
            <a:r>
              <a:rPr lang="en-US" sz="2400" dirty="0" smtClean="0">
                <a:solidFill>
                  <a:schemeClr val="bg1"/>
                </a:solidFill>
              </a:rPr>
              <a:t>pc-abs</a:t>
            </a:r>
          </a:p>
        </p:txBody>
      </p:sp>
    </p:spTree>
    <p:extLst>
      <p:ext uri="{BB962C8B-B14F-4D97-AF65-F5344CB8AC3E}">
        <p14:creationId xmlns:p14="http://schemas.microsoft.com/office/powerpoint/2010/main" val="44687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20" grpId="0" animBg="1"/>
      <p:bldP spid="21" grpId="0" animBg="1"/>
      <p:bldP spid="24" grpId="0" animBg="1"/>
      <p:bldP spid="27" grpId="0"/>
      <p:bldP spid="28" grpId="0" animBg="1"/>
      <p:bldP spid="32" grpId="0"/>
      <p:bldP spid="35" grpId="0" animBg="1"/>
      <p:bldP spid="42" grpId="0" animBg="1"/>
      <p:bldP spid="43" grpId="0" animBg="1"/>
      <p:bldP spid="44" grpId="0" animBg="1"/>
      <p:bldP spid="45" grpId="0"/>
      <p:bldP spid="46" grpId="0" animBg="1"/>
      <p:bldP spid="48" grpId="0" animBg="1"/>
      <p:bldP spid="50" grpId="0" animBg="1"/>
      <p:bldP spid="52" grpId="0" animBg="1"/>
      <p:bldP spid="54" grpId="0" animBg="1"/>
      <p:bldP spid="55" grpId="0" animBg="1"/>
      <p:bldP spid="56" grpId="0" animBg="1"/>
      <p:bldP spid="47" grpId="0"/>
      <p:bldP spid="49" grpId="0"/>
      <p:bldP spid="5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Instruction Fetch (IF)</a:t>
            </a:r>
            <a:endParaRPr lang="en-US" dirty="0"/>
          </a:p>
        </p:txBody>
      </p:sp>
      <p:sp>
        <p:nvSpPr>
          <p:cNvPr id="3" name="Slide Number Placeholder 2"/>
          <p:cNvSpPr>
            <a:spLocks noGrp="1"/>
          </p:cNvSpPr>
          <p:nvPr>
            <p:ph type="sldNum" sz="quarter" idx="12"/>
          </p:nvPr>
        </p:nvSpPr>
        <p:spPr/>
        <p:txBody>
          <a:bodyPr/>
          <a:lstStyle/>
          <a:p>
            <a:fld id="{DAD0A56F-BD0F-4BDF-9912-D1E89E9626C0}" type="slidenum">
              <a:rPr lang="en-US" smtClean="0"/>
              <a:t>36</a:t>
            </a:fld>
            <a:endParaRPr lang="en-US"/>
          </a:p>
        </p:txBody>
      </p:sp>
      <p:sp>
        <p:nvSpPr>
          <p:cNvPr id="10" name="Line 8"/>
          <p:cNvSpPr>
            <a:spLocks noChangeShapeType="1"/>
          </p:cNvSpPr>
          <p:nvPr>
            <p:custDataLst>
              <p:tags r:id="rId2"/>
            </p:custDataLst>
          </p:nvPr>
        </p:nvSpPr>
        <p:spPr bwMode="auto">
          <a:xfrm>
            <a:off x="1905000" y="2514600"/>
            <a:ext cx="0" cy="14478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11" name="Text Box 11"/>
          <p:cNvSpPr txBox="1">
            <a:spLocks noChangeArrowheads="1"/>
          </p:cNvSpPr>
          <p:nvPr>
            <p:custDataLst>
              <p:tags r:id="rId3"/>
            </p:custDataLst>
          </p:nvPr>
        </p:nvSpPr>
        <p:spPr bwMode="auto">
          <a:xfrm>
            <a:off x="1371600" y="3972580"/>
            <a:ext cx="990600" cy="457200"/>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13" name="Line 21"/>
          <p:cNvSpPr>
            <a:spLocks noChangeShapeType="1"/>
          </p:cNvSpPr>
          <p:nvPr>
            <p:custDataLst>
              <p:tags r:id="rId4"/>
            </p:custDataLst>
          </p:nvPr>
        </p:nvSpPr>
        <p:spPr bwMode="auto">
          <a:xfrm>
            <a:off x="1905000" y="4419600"/>
            <a:ext cx="0" cy="685800"/>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14" name="Line 49"/>
          <p:cNvSpPr>
            <a:spLocks noChangeShapeType="1"/>
          </p:cNvSpPr>
          <p:nvPr>
            <p:custDataLst>
              <p:tags r:id="rId5"/>
            </p:custDataLst>
          </p:nvPr>
        </p:nvSpPr>
        <p:spPr bwMode="auto">
          <a:xfrm flipH="1" flipV="1">
            <a:off x="3733800" y="1828800"/>
            <a:ext cx="28194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5" name="Rectangle 4"/>
          <p:cNvSpPr>
            <a:spLocks noChangeArrowheads="1"/>
          </p:cNvSpPr>
          <p:nvPr>
            <p:custDataLst>
              <p:tags r:id="rId6"/>
            </p:custDataLst>
          </p:nvPr>
        </p:nvSpPr>
        <p:spPr bwMode="auto">
          <a:xfrm>
            <a:off x="1600200" y="838200"/>
            <a:ext cx="2133600" cy="16764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800" dirty="0" smtClean="0">
                <a:solidFill>
                  <a:schemeClr val="bg1"/>
                </a:solidFill>
              </a:rPr>
              <a:t>instruction</a:t>
            </a:r>
            <a:br>
              <a:rPr lang="en-US" sz="2800" dirty="0" smtClean="0">
                <a:solidFill>
                  <a:schemeClr val="bg1"/>
                </a:solidFill>
              </a:rPr>
            </a:br>
            <a:r>
              <a:rPr lang="en-US" sz="2800" dirty="0" smtClean="0">
                <a:solidFill>
                  <a:schemeClr val="bg1"/>
                </a:solidFill>
              </a:rPr>
              <a:t>memory</a:t>
            </a:r>
            <a:endParaRPr lang="en-US" sz="2800" dirty="0">
              <a:solidFill>
                <a:schemeClr val="bg1"/>
              </a:solidFill>
            </a:endParaRPr>
          </a:p>
        </p:txBody>
      </p:sp>
      <p:sp>
        <p:nvSpPr>
          <p:cNvPr id="17" name="Line 49"/>
          <p:cNvSpPr>
            <a:spLocks noChangeShapeType="1"/>
          </p:cNvSpPr>
          <p:nvPr>
            <p:custDataLst>
              <p:tags r:id="rId7"/>
            </p:custDataLst>
          </p:nvPr>
        </p:nvSpPr>
        <p:spPr bwMode="auto">
          <a:xfrm flipH="1" flipV="1">
            <a:off x="6553200" y="1828800"/>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8" name="Line 18"/>
          <p:cNvSpPr>
            <a:spLocks noChangeShapeType="1"/>
          </p:cNvSpPr>
          <p:nvPr>
            <p:custDataLst>
              <p:tags r:id="rId8"/>
            </p:custDataLst>
          </p:nvPr>
        </p:nvSpPr>
        <p:spPr bwMode="auto">
          <a:xfrm>
            <a:off x="1905000" y="3276600"/>
            <a:ext cx="3810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20" name="Text Box 11"/>
          <p:cNvSpPr txBox="1">
            <a:spLocks noChangeArrowheads="1"/>
          </p:cNvSpPr>
          <p:nvPr>
            <p:custDataLst>
              <p:tags r:id="rId9"/>
            </p:custDataLst>
          </p:nvPr>
        </p:nvSpPr>
        <p:spPr bwMode="auto">
          <a:xfrm rot="16200000">
            <a:off x="5029201" y="3276599"/>
            <a:ext cx="5181600" cy="6095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21" name="Text Box 11"/>
          <p:cNvSpPr txBox="1">
            <a:spLocks noChangeArrowheads="1"/>
          </p:cNvSpPr>
          <p:nvPr>
            <p:custDataLst>
              <p:tags r:id="rId10"/>
            </p:custDataLst>
          </p:nvPr>
        </p:nvSpPr>
        <p:spPr bwMode="auto">
          <a:xfrm rot="16200000">
            <a:off x="7086601" y="2667002"/>
            <a:ext cx="1066797"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inst</a:t>
            </a:r>
            <a:endParaRPr lang="en-US" sz="2400" dirty="0">
              <a:solidFill>
                <a:srgbClr val="FFFFFF"/>
              </a:solidFill>
              <a:latin typeface="+mj-lt"/>
            </a:endParaRPr>
          </a:p>
        </p:txBody>
      </p:sp>
      <p:sp>
        <p:nvSpPr>
          <p:cNvPr id="23" name="Line 49"/>
          <p:cNvSpPr>
            <a:spLocks noChangeShapeType="1"/>
          </p:cNvSpPr>
          <p:nvPr>
            <p:custDataLst>
              <p:tags r:id="rId11"/>
            </p:custDataLst>
          </p:nvPr>
        </p:nvSpPr>
        <p:spPr bwMode="auto">
          <a:xfrm flipH="1" flipV="1">
            <a:off x="6553200" y="2971800"/>
            <a:ext cx="762000" cy="0"/>
          </a:xfrm>
          <a:prstGeom prst="line">
            <a:avLst/>
          </a:prstGeom>
          <a:noFill/>
          <a:ln w="25400" cap="sq">
            <a:solidFill>
              <a:schemeClr val="bg1"/>
            </a:solidFill>
            <a:round/>
            <a:headEnd type="arrow" w="med" len="med"/>
            <a:tailEnd type="none" w="med" len="med"/>
          </a:ln>
          <a:effectLst/>
        </p:spPr>
        <p:txBody>
          <a:bodyPr wrap="square" anchor="ctr" anchorCtr="1">
            <a:noAutofit/>
          </a:bodyPr>
          <a:lstStyle/>
          <a:p>
            <a:endParaRPr lang="en-US"/>
          </a:p>
        </p:txBody>
      </p:sp>
      <p:sp>
        <p:nvSpPr>
          <p:cNvPr id="24" name="Line 25"/>
          <p:cNvSpPr>
            <a:spLocks noChangeShapeType="1"/>
          </p:cNvSpPr>
          <p:nvPr>
            <p:custDataLst>
              <p:tags r:id="rId12"/>
            </p:custDataLst>
          </p:nvPr>
        </p:nvSpPr>
        <p:spPr bwMode="auto">
          <a:xfrm flipV="1">
            <a:off x="3429000" y="2514600"/>
            <a:ext cx="1" cy="5334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25" name="TextBox 24"/>
          <p:cNvSpPr txBox="1"/>
          <p:nvPr>
            <p:custDataLst>
              <p:tags r:id="rId13"/>
            </p:custDataLst>
          </p:nvPr>
        </p:nvSpPr>
        <p:spPr>
          <a:xfrm>
            <a:off x="1676400" y="2133600"/>
            <a:ext cx="838200" cy="461665"/>
          </a:xfrm>
          <a:prstGeom prst="rect">
            <a:avLst/>
          </a:prstGeom>
          <a:noFill/>
        </p:spPr>
        <p:txBody>
          <a:bodyPr wrap="square" rtlCol="0">
            <a:spAutoFit/>
          </a:bodyPr>
          <a:lstStyle/>
          <a:p>
            <a:r>
              <a:rPr lang="en-US" sz="2400" dirty="0" err="1" smtClean="0">
                <a:solidFill>
                  <a:schemeClr val="bg1"/>
                </a:solidFill>
              </a:rPr>
              <a:t>addr</a:t>
            </a:r>
            <a:endParaRPr lang="en-US" sz="2400" dirty="0" smtClean="0">
              <a:solidFill>
                <a:schemeClr val="bg1"/>
              </a:solidFill>
            </a:endParaRPr>
          </a:p>
        </p:txBody>
      </p:sp>
      <p:sp>
        <p:nvSpPr>
          <p:cNvPr id="26" name="TextBox 25"/>
          <p:cNvSpPr txBox="1"/>
          <p:nvPr>
            <p:custDataLst>
              <p:tags r:id="rId14"/>
            </p:custDataLst>
          </p:nvPr>
        </p:nvSpPr>
        <p:spPr>
          <a:xfrm>
            <a:off x="3124200" y="2133600"/>
            <a:ext cx="609600" cy="461665"/>
          </a:xfrm>
          <a:prstGeom prst="rect">
            <a:avLst/>
          </a:prstGeom>
          <a:noFill/>
        </p:spPr>
        <p:txBody>
          <a:bodyPr wrap="square" rtlCol="0">
            <a:spAutoFit/>
          </a:bodyPr>
          <a:lstStyle/>
          <a:p>
            <a:r>
              <a:rPr lang="en-US" sz="2400" dirty="0" smtClean="0">
                <a:solidFill>
                  <a:schemeClr val="bg1"/>
                </a:solidFill>
              </a:rPr>
              <a:t>mc</a:t>
            </a:r>
          </a:p>
        </p:txBody>
      </p:sp>
      <p:sp>
        <p:nvSpPr>
          <p:cNvPr id="27" name="TextBox 26"/>
          <p:cNvSpPr txBox="1"/>
          <p:nvPr>
            <p:custDataLst>
              <p:tags r:id="rId15"/>
            </p:custDataLst>
          </p:nvPr>
        </p:nvSpPr>
        <p:spPr>
          <a:xfrm>
            <a:off x="3733800" y="2819400"/>
            <a:ext cx="2667000" cy="523220"/>
          </a:xfrm>
          <a:prstGeom prst="rect">
            <a:avLst/>
          </a:prstGeom>
          <a:noFill/>
        </p:spPr>
        <p:txBody>
          <a:bodyPr wrap="square" rtlCol="0">
            <a:spAutoFit/>
          </a:bodyPr>
          <a:lstStyle/>
          <a:p>
            <a:r>
              <a:rPr lang="en-US" sz="2800" dirty="0" smtClean="0">
                <a:solidFill>
                  <a:schemeClr val="bg1"/>
                </a:solidFill>
              </a:rPr>
              <a:t>00 = read word</a:t>
            </a:r>
          </a:p>
        </p:txBody>
      </p:sp>
      <p:sp>
        <p:nvSpPr>
          <p:cNvPr id="28" name="Line 49"/>
          <p:cNvSpPr>
            <a:spLocks noChangeShapeType="1"/>
          </p:cNvSpPr>
          <p:nvPr>
            <p:custDataLst>
              <p:tags r:id="rId16"/>
            </p:custDataLst>
          </p:nvPr>
        </p:nvSpPr>
        <p:spPr bwMode="auto">
          <a:xfrm flipH="1" flipV="1">
            <a:off x="3429000" y="3048000"/>
            <a:ext cx="228600" cy="0"/>
          </a:xfrm>
          <a:prstGeom prst="line">
            <a:avLst/>
          </a:prstGeom>
          <a:noFill/>
          <a:ln w="25400" cap="sq">
            <a:solidFill>
              <a:schemeClr val="accent2"/>
            </a:solidFill>
            <a:round/>
            <a:headEnd/>
            <a:tailEnd/>
          </a:ln>
          <a:effectLst/>
        </p:spPr>
        <p:txBody>
          <a:bodyPr wrap="square" anchor="ctr" anchorCtr="1">
            <a:noAutofit/>
          </a:bodyPr>
          <a:lstStyle/>
          <a:p>
            <a:endParaRPr lang="en-US"/>
          </a:p>
        </p:txBody>
      </p:sp>
      <p:sp>
        <p:nvSpPr>
          <p:cNvPr id="32" name="TextBox 31"/>
          <p:cNvSpPr txBox="1"/>
          <p:nvPr>
            <p:custDataLst>
              <p:tags r:id="rId17"/>
            </p:custDataLst>
          </p:nvPr>
        </p:nvSpPr>
        <p:spPr>
          <a:xfrm>
            <a:off x="7162800" y="6182380"/>
            <a:ext cx="914400" cy="523220"/>
          </a:xfrm>
          <a:prstGeom prst="rect">
            <a:avLst/>
          </a:prstGeom>
          <a:noFill/>
        </p:spPr>
        <p:txBody>
          <a:bodyPr wrap="square" rtlCol="0">
            <a:spAutoFit/>
          </a:bodyPr>
          <a:lstStyle/>
          <a:p>
            <a:pPr algn="ctr"/>
            <a:r>
              <a:rPr lang="en-US" sz="2800" dirty="0" smtClean="0">
                <a:solidFill>
                  <a:schemeClr val="bg1"/>
                </a:solidFill>
              </a:rPr>
              <a:t>IF/ID</a:t>
            </a:r>
          </a:p>
        </p:txBody>
      </p:sp>
      <p:sp>
        <p:nvSpPr>
          <p:cNvPr id="35" name="Rectangle 4"/>
          <p:cNvSpPr>
            <a:spLocks noChangeArrowheads="1"/>
          </p:cNvSpPr>
          <p:nvPr>
            <p:custDataLst>
              <p:tags r:id="rId18"/>
            </p:custDataLst>
          </p:nvPr>
        </p:nvSpPr>
        <p:spPr bwMode="auto">
          <a:xfrm rot="16200000">
            <a:off x="7048500" y="3238500"/>
            <a:ext cx="3124200" cy="762000"/>
          </a:xfrm>
          <a:prstGeom prst="rect">
            <a:avLst/>
          </a:prstGeom>
          <a:solidFill>
            <a:schemeClr val="accent3">
              <a:lumMod val="75000"/>
            </a:schemeClr>
          </a:solidFill>
          <a:ln w="25400" cap="sq" algn="ctr">
            <a:noFill/>
            <a:miter lim="800000"/>
            <a:headEnd/>
            <a:tailEnd/>
          </a:ln>
          <a:effectLst/>
        </p:spPr>
        <p:txBody>
          <a:bodyPr wrap="square" anchor="ctr" anchorCtr="1">
            <a:noAutofit/>
          </a:bodyPr>
          <a:lstStyle/>
          <a:p>
            <a:pPr algn="ctr"/>
            <a:r>
              <a:rPr lang="en-US" sz="2800" dirty="0" smtClean="0">
                <a:solidFill>
                  <a:schemeClr val="bg1"/>
                </a:solidFill>
              </a:rPr>
              <a:t>Rest of pipeline</a:t>
            </a:r>
            <a:endParaRPr lang="en-US" sz="2800" dirty="0">
              <a:solidFill>
                <a:schemeClr val="bg1"/>
              </a:solidFill>
            </a:endParaRPr>
          </a:p>
        </p:txBody>
      </p:sp>
      <p:grpSp>
        <p:nvGrpSpPr>
          <p:cNvPr id="37" name="Group 36"/>
          <p:cNvGrpSpPr/>
          <p:nvPr>
            <p:custDataLst>
              <p:tags r:id="rId19"/>
            </p:custDataLst>
          </p:nvPr>
        </p:nvGrpSpPr>
        <p:grpSpPr>
          <a:xfrm>
            <a:off x="2286000" y="2819400"/>
            <a:ext cx="533400" cy="914400"/>
            <a:chOff x="990600" y="2971800"/>
            <a:chExt cx="304800" cy="304800"/>
          </a:xfrm>
          <a:noFill/>
        </p:grpSpPr>
        <p:sp>
          <p:nvSpPr>
            <p:cNvPr id="38" name="Freeform 37"/>
            <p:cNvSpPr/>
            <p:nvPr>
              <p:custDataLst>
                <p:tags r:id="rId36"/>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grp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1"/>
            <p:cNvSpPr txBox="1">
              <a:spLocks noChangeArrowheads="1"/>
            </p:cNvSpPr>
            <p:nvPr>
              <p:custDataLst>
                <p:tags r:id="rId37"/>
              </p:custDataLst>
            </p:nvPr>
          </p:nvSpPr>
          <p:spPr bwMode="auto">
            <a:xfrm>
              <a:off x="1081086" y="3002753"/>
              <a:ext cx="152400" cy="228600"/>
            </a:xfrm>
            <a:prstGeom prst="rect">
              <a:avLst/>
            </a:prstGeom>
            <a:grp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40" name="Line 18"/>
          <p:cNvSpPr>
            <a:spLocks noChangeShapeType="1"/>
          </p:cNvSpPr>
          <p:nvPr>
            <p:custDataLst>
              <p:tags r:id="rId20"/>
            </p:custDataLst>
          </p:nvPr>
        </p:nvSpPr>
        <p:spPr bwMode="auto">
          <a:xfrm>
            <a:off x="2819400" y="3276600"/>
            <a:ext cx="2286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41" name="Line 18"/>
          <p:cNvSpPr>
            <a:spLocks noChangeShapeType="1"/>
          </p:cNvSpPr>
          <p:nvPr>
            <p:custDataLst>
              <p:tags r:id="rId21"/>
            </p:custDataLst>
          </p:nvPr>
        </p:nvSpPr>
        <p:spPr bwMode="auto">
          <a:xfrm>
            <a:off x="3048000" y="4191000"/>
            <a:ext cx="4267200" cy="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sp>
        <p:nvSpPr>
          <p:cNvPr id="42" name="Text Box 11"/>
          <p:cNvSpPr txBox="1">
            <a:spLocks noChangeArrowheads="1"/>
          </p:cNvSpPr>
          <p:nvPr>
            <p:custDataLst>
              <p:tags r:id="rId22"/>
            </p:custDataLst>
          </p:nvPr>
        </p:nvSpPr>
        <p:spPr bwMode="auto">
          <a:xfrm rot="16200000">
            <a:off x="7086599" y="3886202"/>
            <a:ext cx="1066797"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PC+4</a:t>
            </a:r>
            <a:endParaRPr lang="en-US" sz="2400" dirty="0">
              <a:solidFill>
                <a:srgbClr val="FFFFFF"/>
              </a:solidFill>
              <a:latin typeface="+mj-lt"/>
            </a:endParaRPr>
          </a:p>
        </p:txBody>
      </p:sp>
      <p:sp>
        <p:nvSpPr>
          <p:cNvPr id="43" name="Rectangle 19"/>
          <p:cNvSpPr>
            <a:spLocks noChangeArrowheads="1"/>
          </p:cNvSpPr>
          <p:nvPr>
            <p:custDataLst>
              <p:tags r:id="rId23"/>
            </p:custDataLst>
          </p:nvPr>
        </p:nvSpPr>
        <p:spPr bwMode="auto">
          <a:xfrm rot="10800000">
            <a:off x="2286000" y="4572000"/>
            <a:ext cx="304800" cy="1143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accent1"/>
            </a:solidFill>
            <a:miter lim="800000"/>
            <a:headEnd/>
            <a:tailEnd/>
          </a:ln>
          <a:effectLst/>
        </p:spPr>
        <p:txBody>
          <a:bodyPr wrap="square" anchor="ctr" anchorCtr="1">
            <a:noAutofit/>
          </a:bodyPr>
          <a:lstStyle/>
          <a:p>
            <a:endParaRPr lang="en-US"/>
          </a:p>
        </p:txBody>
      </p:sp>
      <p:sp>
        <p:nvSpPr>
          <p:cNvPr id="44" name="Line 45"/>
          <p:cNvSpPr>
            <a:spLocks noChangeShapeType="1"/>
          </p:cNvSpPr>
          <p:nvPr>
            <p:custDataLst>
              <p:tags r:id="rId24"/>
            </p:custDataLst>
          </p:nvPr>
        </p:nvSpPr>
        <p:spPr bwMode="auto">
          <a:xfrm flipV="1">
            <a:off x="2438400" y="5638800"/>
            <a:ext cx="0" cy="381000"/>
          </a:xfrm>
          <a:prstGeom prst="line">
            <a:avLst/>
          </a:prstGeom>
          <a:noFill/>
          <a:ln w="25400" cap="sq">
            <a:solidFill>
              <a:schemeClr val="accent2"/>
            </a:solidFill>
            <a:prstDash val="dash"/>
            <a:round/>
            <a:headEnd type="none" w="med" len="med"/>
            <a:tailEnd type="arrow" w="med" len="med"/>
          </a:ln>
          <a:effectLst/>
        </p:spPr>
        <p:txBody>
          <a:bodyPr wrap="square" anchor="ctr" anchorCtr="1">
            <a:noAutofit/>
          </a:bodyPr>
          <a:lstStyle/>
          <a:p>
            <a:endParaRPr lang="en-US"/>
          </a:p>
        </p:txBody>
      </p:sp>
      <p:sp>
        <p:nvSpPr>
          <p:cNvPr id="45" name="TextBox 44"/>
          <p:cNvSpPr txBox="1"/>
          <p:nvPr>
            <p:custDataLst>
              <p:tags r:id="rId25"/>
            </p:custDataLst>
          </p:nvPr>
        </p:nvSpPr>
        <p:spPr>
          <a:xfrm>
            <a:off x="5029200" y="5943600"/>
            <a:ext cx="1066802" cy="523220"/>
          </a:xfrm>
          <a:prstGeom prst="rect">
            <a:avLst/>
          </a:prstGeom>
          <a:noFill/>
        </p:spPr>
        <p:txBody>
          <a:bodyPr wrap="square" rtlCol="0">
            <a:spAutoFit/>
          </a:bodyPr>
          <a:lstStyle/>
          <a:p>
            <a:r>
              <a:rPr lang="en-US" sz="2800" smtClean="0">
                <a:solidFill>
                  <a:schemeClr val="bg1"/>
                </a:solidFill>
              </a:rPr>
              <a:t>pc-</a:t>
            </a:r>
            <a:r>
              <a:rPr lang="en-US" sz="2800" dirty="0" err="1" smtClean="0">
                <a:solidFill>
                  <a:schemeClr val="bg1"/>
                </a:solidFill>
              </a:rPr>
              <a:t>sel</a:t>
            </a:r>
            <a:endParaRPr lang="en-US" sz="2800" dirty="0" smtClean="0">
              <a:solidFill>
                <a:schemeClr val="bg1"/>
              </a:solidFill>
            </a:endParaRPr>
          </a:p>
        </p:txBody>
      </p:sp>
      <p:sp>
        <p:nvSpPr>
          <p:cNvPr id="46" name="Line 21"/>
          <p:cNvSpPr>
            <a:spLocks noChangeShapeType="1"/>
          </p:cNvSpPr>
          <p:nvPr>
            <p:custDataLst>
              <p:tags r:id="rId26"/>
            </p:custDataLst>
          </p:nvPr>
        </p:nvSpPr>
        <p:spPr bwMode="auto">
          <a:xfrm>
            <a:off x="3048000" y="3276600"/>
            <a:ext cx="0" cy="1447800"/>
          </a:xfrm>
          <a:prstGeom prst="line">
            <a:avLst/>
          </a:prstGeom>
          <a:noFill/>
          <a:ln w="25400" cap="sq">
            <a:solidFill>
              <a:schemeClr val="accent4">
                <a:lumMod val="75000"/>
              </a:schemeClr>
            </a:solidFill>
            <a:round/>
            <a:headEnd type="none" w="med" len="med"/>
            <a:tailEnd type="none" w="med" len="med"/>
          </a:ln>
          <a:effectLst/>
        </p:spPr>
        <p:txBody>
          <a:bodyPr wrap="square" anchor="ctr">
            <a:spAutoFit/>
          </a:bodyPr>
          <a:lstStyle/>
          <a:p>
            <a:endParaRPr lang="en-US"/>
          </a:p>
        </p:txBody>
      </p:sp>
      <p:sp>
        <p:nvSpPr>
          <p:cNvPr id="48" name="Line 21"/>
          <p:cNvSpPr>
            <a:spLocks noChangeShapeType="1"/>
          </p:cNvSpPr>
          <p:nvPr>
            <p:custDataLst>
              <p:tags r:id="rId27"/>
            </p:custDataLst>
          </p:nvPr>
        </p:nvSpPr>
        <p:spPr bwMode="auto">
          <a:xfrm>
            <a:off x="2590800" y="4724400"/>
            <a:ext cx="457200" cy="0"/>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50" name="Line 21"/>
          <p:cNvSpPr>
            <a:spLocks noChangeShapeType="1"/>
          </p:cNvSpPr>
          <p:nvPr>
            <p:custDataLst>
              <p:tags r:id="rId28"/>
            </p:custDataLst>
          </p:nvPr>
        </p:nvSpPr>
        <p:spPr bwMode="auto">
          <a:xfrm flipV="1">
            <a:off x="2590800" y="5105400"/>
            <a:ext cx="6553200" cy="0"/>
          </a:xfrm>
          <a:prstGeom prst="line">
            <a:avLst/>
          </a:prstGeom>
          <a:noFill/>
          <a:ln w="25400" cap="sq">
            <a:solidFill>
              <a:schemeClr val="accent4">
                <a:lumMod val="75000"/>
              </a:schemeClr>
            </a:solidFill>
            <a:prstDash val="dash"/>
            <a:round/>
            <a:headEnd type="arrow" w="med" len="med"/>
            <a:tailEnd type="none" w="med" len="med"/>
          </a:ln>
          <a:effectLst/>
        </p:spPr>
        <p:txBody>
          <a:bodyPr wrap="square" anchor="ctr">
            <a:spAutoFit/>
          </a:bodyPr>
          <a:lstStyle/>
          <a:p>
            <a:endParaRPr lang="en-US"/>
          </a:p>
        </p:txBody>
      </p:sp>
      <p:sp>
        <p:nvSpPr>
          <p:cNvPr id="52" name="Line 21"/>
          <p:cNvSpPr>
            <a:spLocks noChangeShapeType="1"/>
          </p:cNvSpPr>
          <p:nvPr>
            <p:custDataLst>
              <p:tags r:id="rId29"/>
            </p:custDataLst>
          </p:nvPr>
        </p:nvSpPr>
        <p:spPr bwMode="auto">
          <a:xfrm flipV="1">
            <a:off x="2590800" y="5334000"/>
            <a:ext cx="6553200" cy="0"/>
          </a:xfrm>
          <a:prstGeom prst="line">
            <a:avLst/>
          </a:prstGeom>
          <a:noFill/>
          <a:ln w="25400" cap="sq">
            <a:solidFill>
              <a:schemeClr val="accent4">
                <a:lumMod val="75000"/>
              </a:schemeClr>
            </a:solidFill>
            <a:prstDash val="dash"/>
            <a:round/>
            <a:headEnd type="arrow" w="med" len="med"/>
            <a:tailEnd type="none" w="med" len="med"/>
          </a:ln>
          <a:effectLst/>
        </p:spPr>
        <p:txBody>
          <a:bodyPr wrap="square" anchor="ctr">
            <a:spAutoFit/>
          </a:bodyPr>
          <a:lstStyle/>
          <a:p>
            <a:endParaRPr lang="en-US"/>
          </a:p>
        </p:txBody>
      </p:sp>
      <p:sp>
        <p:nvSpPr>
          <p:cNvPr id="54" name="Line 21"/>
          <p:cNvSpPr>
            <a:spLocks noChangeShapeType="1"/>
          </p:cNvSpPr>
          <p:nvPr>
            <p:custDataLst>
              <p:tags r:id="rId30"/>
            </p:custDataLst>
          </p:nvPr>
        </p:nvSpPr>
        <p:spPr bwMode="auto">
          <a:xfrm>
            <a:off x="2590800" y="5562600"/>
            <a:ext cx="6553200" cy="0"/>
          </a:xfrm>
          <a:prstGeom prst="line">
            <a:avLst/>
          </a:prstGeom>
          <a:noFill/>
          <a:ln w="25400" cap="sq">
            <a:solidFill>
              <a:schemeClr val="accent4">
                <a:lumMod val="75000"/>
              </a:schemeClr>
            </a:solidFill>
            <a:prstDash val="dash"/>
            <a:round/>
            <a:headEnd type="arrow" w="med" len="med"/>
            <a:tailEnd type="none" w="med" len="med"/>
          </a:ln>
          <a:effectLst/>
        </p:spPr>
        <p:txBody>
          <a:bodyPr wrap="square" anchor="ctr">
            <a:spAutoFit/>
          </a:bodyPr>
          <a:lstStyle/>
          <a:p>
            <a:endParaRPr lang="en-US"/>
          </a:p>
        </p:txBody>
      </p:sp>
      <p:sp>
        <p:nvSpPr>
          <p:cNvPr id="55" name="Line 45"/>
          <p:cNvSpPr>
            <a:spLocks noChangeShapeType="1"/>
          </p:cNvSpPr>
          <p:nvPr>
            <p:custDataLst>
              <p:tags r:id="rId31"/>
            </p:custDataLst>
          </p:nvPr>
        </p:nvSpPr>
        <p:spPr bwMode="auto">
          <a:xfrm flipV="1">
            <a:off x="2514600" y="6019800"/>
            <a:ext cx="6629400" cy="0"/>
          </a:xfrm>
          <a:prstGeom prst="line">
            <a:avLst/>
          </a:prstGeom>
          <a:noFill/>
          <a:ln w="25400" cap="sq">
            <a:solidFill>
              <a:schemeClr val="accent2"/>
            </a:solidFill>
            <a:prstDash val="dash"/>
            <a:round/>
            <a:headEnd type="none" w="med" len="med"/>
            <a:tailEnd type="none" w="med" len="med"/>
          </a:ln>
          <a:effectLst/>
        </p:spPr>
        <p:txBody>
          <a:bodyPr wrap="square" anchor="ctr" anchorCtr="1">
            <a:noAutofit/>
          </a:bodyPr>
          <a:lstStyle/>
          <a:p>
            <a:endParaRPr lang="en-US"/>
          </a:p>
        </p:txBody>
      </p:sp>
      <p:sp>
        <p:nvSpPr>
          <p:cNvPr id="56" name="Line 21"/>
          <p:cNvSpPr>
            <a:spLocks noChangeShapeType="1"/>
          </p:cNvSpPr>
          <p:nvPr>
            <p:custDataLst>
              <p:tags r:id="rId32"/>
            </p:custDataLst>
          </p:nvPr>
        </p:nvSpPr>
        <p:spPr bwMode="auto">
          <a:xfrm>
            <a:off x="1905000" y="5105400"/>
            <a:ext cx="381000" cy="0"/>
          </a:xfrm>
          <a:prstGeom prst="line">
            <a:avLst/>
          </a:prstGeom>
          <a:noFill/>
          <a:ln w="25400" cap="sq">
            <a:solidFill>
              <a:schemeClr val="accent4">
                <a:lumMod val="75000"/>
              </a:schemeClr>
            </a:solidFill>
            <a:round/>
            <a:headEnd type="none" w="med" len="med"/>
            <a:tailEnd type="none" w="med" len="med"/>
          </a:ln>
          <a:effectLst/>
        </p:spPr>
        <p:txBody>
          <a:bodyPr wrap="square" anchor="ctr">
            <a:spAutoFit/>
          </a:bodyPr>
          <a:lstStyle/>
          <a:p>
            <a:endParaRPr lang="en-US"/>
          </a:p>
        </p:txBody>
      </p:sp>
      <p:sp>
        <p:nvSpPr>
          <p:cNvPr id="47" name="TextBox 46"/>
          <p:cNvSpPr txBox="1"/>
          <p:nvPr>
            <p:custDataLst>
              <p:tags r:id="rId33"/>
            </p:custDataLst>
          </p:nvPr>
        </p:nvSpPr>
        <p:spPr>
          <a:xfrm>
            <a:off x="3962400" y="4719935"/>
            <a:ext cx="1752600" cy="461665"/>
          </a:xfrm>
          <a:prstGeom prst="rect">
            <a:avLst/>
          </a:prstGeom>
          <a:noFill/>
        </p:spPr>
        <p:txBody>
          <a:bodyPr wrap="square" rtlCol="0">
            <a:spAutoFit/>
          </a:bodyPr>
          <a:lstStyle/>
          <a:p>
            <a:r>
              <a:rPr lang="en-US" sz="2400" dirty="0" smtClean="0">
                <a:solidFill>
                  <a:schemeClr val="bg1"/>
                </a:solidFill>
              </a:rPr>
              <a:t>pc-</a:t>
            </a:r>
            <a:r>
              <a:rPr lang="en-US" sz="2400" dirty="0" err="1" smtClean="0">
                <a:solidFill>
                  <a:schemeClr val="bg1"/>
                </a:solidFill>
              </a:rPr>
              <a:t>reg</a:t>
            </a:r>
            <a:endParaRPr lang="en-US" sz="2400" dirty="0" smtClean="0">
              <a:solidFill>
                <a:schemeClr val="bg1"/>
              </a:solidFill>
            </a:endParaRPr>
          </a:p>
        </p:txBody>
      </p:sp>
      <p:sp>
        <p:nvSpPr>
          <p:cNvPr id="49" name="TextBox 48"/>
          <p:cNvSpPr txBox="1"/>
          <p:nvPr>
            <p:custDataLst>
              <p:tags r:id="rId34"/>
            </p:custDataLst>
          </p:nvPr>
        </p:nvSpPr>
        <p:spPr>
          <a:xfrm>
            <a:off x="4724400" y="4963180"/>
            <a:ext cx="1752600" cy="461665"/>
          </a:xfrm>
          <a:prstGeom prst="rect">
            <a:avLst/>
          </a:prstGeom>
          <a:noFill/>
        </p:spPr>
        <p:txBody>
          <a:bodyPr wrap="square" rtlCol="0">
            <a:spAutoFit/>
          </a:bodyPr>
          <a:lstStyle/>
          <a:p>
            <a:r>
              <a:rPr lang="en-US" sz="2400" dirty="0" smtClean="0">
                <a:solidFill>
                  <a:schemeClr val="bg1"/>
                </a:solidFill>
              </a:rPr>
              <a:t>pc-</a:t>
            </a:r>
            <a:r>
              <a:rPr lang="en-US" sz="2400" dirty="0" err="1" smtClean="0">
                <a:solidFill>
                  <a:schemeClr val="bg1"/>
                </a:solidFill>
              </a:rPr>
              <a:t>rel</a:t>
            </a:r>
            <a:endParaRPr lang="en-US" sz="2400" dirty="0" smtClean="0">
              <a:solidFill>
                <a:schemeClr val="bg1"/>
              </a:solidFill>
            </a:endParaRPr>
          </a:p>
        </p:txBody>
      </p:sp>
      <p:sp>
        <p:nvSpPr>
          <p:cNvPr id="51" name="TextBox 50"/>
          <p:cNvSpPr txBox="1"/>
          <p:nvPr>
            <p:custDataLst>
              <p:tags r:id="rId35"/>
            </p:custDataLst>
          </p:nvPr>
        </p:nvSpPr>
        <p:spPr>
          <a:xfrm>
            <a:off x="5334000" y="5191780"/>
            <a:ext cx="1752600" cy="461665"/>
          </a:xfrm>
          <a:prstGeom prst="rect">
            <a:avLst/>
          </a:prstGeom>
          <a:noFill/>
        </p:spPr>
        <p:txBody>
          <a:bodyPr wrap="square" rtlCol="0">
            <a:spAutoFit/>
          </a:bodyPr>
          <a:lstStyle/>
          <a:p>
            <a:r>
              <a:rPr lang="en-US" sz="2400" dirty="0" smtClean="0">
                <a:solidFill>
                  <a:schemeClr val="bg1"/>
                </a:solidFill>
              </a:rPr>
              <a:t>pc-abs</a:t>
            </a:r>
          </a:p>
        </p:txBody>
      </p:sp>
      <p:sp>
        <p:nvSpPr>
          <p:cNvPr id="4" name="Rectangle 3"/>
          <p:cNvSpPr/>
          <p:nvPr/>
        </p:nvSpPr>
        <p:spPr>
          <a:xfrm>
            <a:off x="38101" y="5657671"/>
            <a:ext cx="4572000" cy="1200329"/>
          </a:xfrm>
          <a:prstGeom prst="rect">
            <a:avLst/>
          </a:prstGeom>
        </p:spPr>
        <p:txBody>
          <a:bodyPr>
            <a:spAutoFit/>
          </a:bodyPr>
          <a:lstStyle/>
          <a:p>
            <a:pPr marL="114300" indent="-114300">
              <a:buFont typeface="Arial" charset="0"/>
              <a:buChar char="•"/>
            </a:pPr>
            <a:r>
              <a:rPr lang="en-US" dirty="0" smtClean="0">
                <a:solidFill>
                  <a:schemeClr val="accent1"/>
                </a:solidFill>
              </a:rPr>
              <a:t>PC+4</a:t>
            </a:r>
          </a:p>
          <a:p>
            <a:pPr marL="114300" indent="-114300">
              <a:buFont typeface="Arial" charset="0"/>
              <a:buChar char="•"/>
            </a:pPr>
            <a:r>
              <a:rPr lang="en-US" dirty="0" smtClean="0">
                <a:solidFill>
                  <a:schemeClr val="accent1"/>
                </a:solidFill>
              </a:rPr>
              <a:t>pc-</a:t>
            </a:r>
            <a:r>
              <a:rPr lang="en-US" dirty="0" err="1" smtClean="0">
                <a:solidFill>
                  <a:schemeClr val="accent1"/>
                </a:solidFill>
              </a:rPr>
              <a:t>reg</a:t>
            </a:r>
            <a:r>
              <a:rPr lang="en-US" dirty="0" smtClean="0">
                <a:solidFill>
                  <a:schemeClr val="accent1"/>
                </a:solidFill>
              </a:rPr>
              <a:t> </a:t>
            </a:r>
            <a:r>
              <a:rPr lang="en-US" dirty="0">
                <a:solidFill>
                  <a:schemeClr val="accent1"/>
                </a:solidFill>
              </a:rPr>
              <a:t>(PC </a:t>
            </a:r>
            <a:r>
              <a:rPr lang="en-US" dirty="0" smtClean="0">
                <a:solidFill>
                  <a:schemeClr val="accent1"/>
                </a:solidFill>
              </a:rPr>
              <a:t>registers: JR)</a:t>
            </a:r>
            <a:endParaRPr lang="en-US" dirty="0">
              <a:solidFill>
                <a:schemeClr val="accent1"/>
              </a:solidFill>
            </a:endParaRPr>
          </a:p>
          <a:p>
            <a:pPr marL="114300" indent="-114300">
              <a:buFont typeface="Arial" charset="0"/>
              <a:buChar char="•"/>
            </a:pPr>
            <a:r>
              <a:rPr lang="en-US" dirty="0" smtClean="0">
                <a:solidFill>
                  <a:schemeClr val="accent1"/>
                </a:solidFill>
              </a:rPr>
              <a:t>pc-</a:t>
            </a:r>
            <a:r>
              <a:rPr lang="en-US" dirty="0" err="1" smtClean="0">
                <a:solidFill>
                  <a:schemeClr val="accent1"/>
                </a:solidFill>
              </a:rPr>
              <a:t>rel</a:t>
            </a:r>
            <a:r>
              <a:rPr lang="en-US" dirty="0" smtClean="0">
                <a:solidFill>
                  <a:schemeClr val="accent1"/>
                </a:solidFill>
              </a:rPr>
              <a:t> </a:t>
            </a:r>
            <a:r>
              <a:rPr lang="en-US" dirty="0">
                <a:solidFill>
                  <a:schemeClr val="accent1"/>
                </a:solidFill>
              </a:rPr>
              <a:t>(</a:t>
            </a:r>
            <a:r>
              <a:rPr lang="en-US" dirty="0" smtClean="0">
                <a:solidFill>
                  <a:schemeClr val="accent1"/>
                </a:solidFill>
              </a:rPr>
              <a:t>PC-relative</a:t>
            </a:r>
            <a:r>
              <a:rPr lang="en-US" dirty="0">
                <a:solidFill>
                  <a:schemeClr val="accent1"/>
                </a:solidFill>
              </a:rPr>
              <a:t>:</a:t>
            </a:r>
            <a:r>
              <a:rPr lang="en-US" dirty="0" smtClean="0">
                <a:solidFill>
                  <a:schemeClr val="accent1"/>
                </a:solidFill>
              </a:rPr>
              <a:t> BEQ</a:t>
            </a:r>
            <a:r>
              <a:rPr lang="en-US" dirty="0">
                <a:solidFill>
                  <a:schemeClr val="accent1"/>
                </a:solidFill>
              </a:rPr>
              <a:t>, </a:t>
            </a:r>
            <a:r>
              <a:rPr lang="en-US" dirty="0" smtClean="0">
                <a:solidFill>
                  <a:schemeClr val="accent1"/>
                </a:solidFill>
              </a:rPr>
              <a:t>BNE)</a:t>
            </a:r>
            <a:endParaRPr lang="en-US" dirty="0">
              <a:solidFill>
                <a:schemeClr val="accent1"/>
              </a:solidFill>
            </a:endParaRPr>
          </a:p>
          <a:p>
            <a:pPr marL="114300" indent="-114300">
              <a:buFont typeface="Arial" charset="0"/>
              <a:buChar char="•"/>
            </a:pPr>
            <a:r>
              <a:rPr lang="en-US" dirty="0" smtClean="0">
                <a:solidFill>
                  <a:schemeClr val="accent1"/>
                </a:solidFill>
              </a:rPr>
              <a:t>pc-abs </a:t>
            </a:r>
            <a:r>
              <a:rPr lang="en-US" dirty="0">
                <a:solidFill>
                  <a:schemeClr val="accent1"/>
                </a:solidFill>
              </a:rPr>
              <a:t>(PC </a:t>
            </a:r>
            <a:r>
              <a:rPr lang="en-US" dirty="0" smtClean="0">
                <a:solidFill>
                  <a:schemeClr val="accent1"/>
                </a:solidFill>
              </a:rPr>
              <a:t>absolute: J </a:t>
            </a:r>
            <a:r>
              <a:rPr lang="en-US" dirty="0">
                <a:solidFill>
                  <a:schemeClr val="accent1"/>
                </a:solidFill>
              </a:rPr>
              <a:t>and </a:t>
            </a:r>
            <a:r>
              <a:rPr lang="en-US" dirty="0" smtClean="0">
                <a:solidFill>
                  <a:schemeClr val="accent1"/>
                </a:solidFill>
              </a:rPr>
              <a:t>JAL)</a:t>
            </a:r>
            <a:endParaRPr lang="en-US" dirty="0">
              <a:solidFill>
                <a:schemeClr val="accent1"/>
              </a:solidFill>
            </a:endParaRPr>
          </a:p>
        </p:txBody>
      </p:sp>
    </p:spTree>
    <p:extLst>
      <p:ext uri="{BB962C8B-B14F-4D97-AF65-F5344CB8AC3E}">
        <p14:creationId xmlns:p14="http://schemas.microsoft.com/office/powerpoint/2010/main" val="33479040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64418" name="Rectangle 2"/>
          <p:cNvSpPr>
            <a:spLocks noGrp="1" noChangeArrowheads="1"/>
          </p:cNvSpPr>
          <p:nvPr>
            <p:ph type="title"/>
            <p:custDataLst>
              <p:tags r:id="rId1"/>
            </p:custDataLst>
          </p:nvPr>
        </p:nvSpPr>
        <p:spPr/>
        <p:txBody>
          <a:bodyPr>
            <a:noAutofit/>
          </a:bodyPr>
          <a:lstStyle/>
          <a:p>
            <a:r>
              <a:rPr lang="en-US" dirty="0" smtClean="0"/>
              <a:t>Decode</a:t>
            </a:r>
            <a:endParaRPr lang="en-US" dirty="0"/>
          </a:p>
        </p:txBody>
      </p:sp>
      <p:sp>
        <p:nvSpPr>
          <p:cNvPr id="2364419" name="Rectangle 3"/>
          <p:cNvSpPr>
            <a:spLocks noGrp="1" noChangeArrowheads="1"/>
          </p:cNvSpPr>
          <p:nvPr>
            <p:ph idx="1"/>
            <p:custDataLst>
              <p:tags r:id="rId2"/>
            </p:custDataLst>
          </p:nvPr>
        </p:nvSpPr>
        <p:spPr/>
        <p:txBody>
          <a:bodyPr>
            <a:noAutofit/>
          </a:bodyPr>
          <a:lstStyle/>
          <a:p>
            <a:pPr>
              <a:lnSpc>
                <a:spcPct val="90000"/>
              </a:lnSpc>
            </a:pPr>
            <a:r>
              <a:rPr lang="en-US" sz="2800" dirty="0" smtClean="0">
                <a:solidFill>
                  <a:schemeClr val="accent5">
                    <a:lumMod val="60000"/>
                    <a:lumOff val="40000"/>
                  </a:schemeClr>
                </a:solidFill>
              </a:rPr>
              <a:t>Stage 2: Instruction Decode</a:t>
            </a:r>
          </a:p>
          <a:p>
            <a:pPr>
              <a:lnSpc>
                <a:spcPct val="90000"/>
              </a:lnSpc>
            </a:pPr>
            <a:endParaRPr lang="en-US" sz="2800" dirty="0" smtClean="0"/>
          </a:p>
          <a:p>
            <a:pPr>
              <a:lnSpc>
                <a:spcPct val="90000"/>
              </a:lnSpc>
            </a:pPr>
            <a:r>
              <a:rPr lang="en-US" sz="2800" dirty="0" smtClean="0"/>
              <a:t>On </a:t>
            </a:r>
            <a:r>
              <a:rPr lang="en-US" sz="2800" dirty="0" smtClean="0">
                <a:solidFill>
                  <a:schemeClr val="accent5">
                    <a:lumMod val="60000"/>
                    <a:lumOff val="40000"/>
                  </a:schemeClr>
                </a:solidFill>
              </a:rPr>
              <a:t>every</a:t>
            </a:r>
            <a:r>
              <a:rPr lang="en-US" sz="2800" dirty="0" smtClean="0"/>
              <a:t> cycle:</a:t>
            </a:r>
          </a:p>
          <a:p>
            <a:pPr lvl="1">
              <a:lnSpc>
                <a:spcPct val="90000"/>
              </a:lnSpc>
            </a:pPr>
            <a:r>
              <a:rPr lang="en-US" sz="2400" dirty="0" smtClean="0"/>
              <a:t>Read IF/ID </a:t>
            </a:r>
            <a:r>
              <a:rPr lang="en-US" sz="2400" dirty="0"/>
              <a:t>pipeline </a:t>
            </a:r>
            <a:r>
              <a:rPr lang="en-US" sz="2400" dirty="0" smtClean="0"/>
              <a:t>register to get instruction bits</a:t>
            </a:r>
          </a:p>
          <a:p>
            <a:pPr lvl="1">
              <a:lnSpc>
                <a:spcPct val="90000"/>
              </a:lnSpc>
            </a:pPr>
            <a:r>
              <a:rPr lang="en-US" sz="2400" dirty="0" smtClean="0"/>
              <a:t>Decode instruction, generate control signals</a:t>
            </a:r>
          </a:p>
          <a:p>
            <a:pPr lvl="1">
              <a:lnSpc>
                <a:spcPct val="90000"/>
              </a:lnSpc>
            </a:pPr>
            <a:r>
              <a:rPr lang="en-US" sz="2400" dirty="0" smtClean="0"/>
              <a:t>Read from register file</a:t>
            </a:r>
          </a:p>
          <a:p>
            <a:pPr lvl="1">
              <a:lnSpc>
                <a:spcPct val="90000"/>
              </a:lnSpc>
            </a:pPr>
            <a:endParaRPr lang="en-US" sz="2400" dirty="0" smtClean="0"/>
          </a:p>
          <a:p>
            <a:pPr>
              <a:lnSpc>
                <a:spcPct val="90000"/>
              </a:lnSpc>
            </a:pPr>
            <a:r>
              <a:rPr lang="en-US" sz="2800" dirty="0" smtClean="0"/>
              <a:t>Write values of interest to </a:t>
            </a:r>
            <a:r>
              <a:rPr lang="en-US" sz="2800" dirty="0" smtClean="0">
                <a:solidFill>
                  <a:schemeClr val="accent5">
                    <a:lumMod val="60000"/>
                    <a:lumOff val="40000"/>
                  </a:schemeClr>
                </a:solidFill>
              </a:rPr>
              <a:t>pipeline register (ID/EX)</a:t>
            </a:r>
          </a:p>
          <a:p>
            <a:pPr lvl="1">
              <a:lnSpc>
                <a:spcPct val="90000"/>
              </a:lnSpc>
            </a:pPr>
            <a:r>
              <a:rPr lang="en-US" sz="2400" dirty="0" smtClean="0"/>
              <a:t>Control information, Rd index, </a:t>
            </a:r>
            <a:r>
              <a:rPr lang="en-US" sz="2400" dirty="0" err="1" smtClean="0"/>
              <a:t>immediates</a:t>
            </a:r>
            <a:r>
              <a:rPr lang="en-US" sz="2400" dirty="0" smtClean="0"/>
              <a:t>, offsets, …</a:t>
            </a:r>
          </a:p>
          <a:p>
            <a:pPr lvl="1">
              <a:lnSpc>
                <a:spcPct val="90000"/>
              </a:lnSpc>
            </a:pPr>
            <a:r>
              <a:rPr lang="en-US" sz="2400" dirty="0" smtClean="0"/>
              <a:t>Contents of Ra, </a:t>
            </a:r>
            <a:r>
              <a:rPr lang="en-US" sz="2400" dirty="0" err="1" smtClean="0"/>
              <a:t>Rb</a:t>
            </a:r>
            <a:endParaRPr lang="en-US" sz="2400" dirty="0" smtClean="0"/>
          </a:p>
          <a:p>
            <a:pPr lvl="1">
              <a:lnSpc>
                <a:spcPct val="90000"/>
              </a:lnSpc>
            </a:pPr>
            <a:r>
              <a:rPr lang="en-US" sz="2400" dirty="0" smtClean="0"/>
              <a:t>PC+4 (for computing branch targets later)</a:t>
            </a:r>
          </a:p>
        </p:txBody>
      </p:sp>
    </p:spTree>
    <p:extLst>
      <p:ext uri="{BB962C8B-B14F-4D97-AF65-F5344CB8AC3E}">
        <p14:creationId xmlns:p14="http://schemas.microsoft.com/office/powerpoint/2010/main" val="2838305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custDataLst>
              <p:tags r:id="rId1"/>
            </p:custDataLst>
          </p:nvPr>
        </p:nvSpPr>
        <p:spPr bwMode="auto">
          <a:xfrm rot="16200000">
            <a:off x="5295901" y="3248680"/>
            <a:ext cx="5562599" cy="6095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 name="Text Box 11"/>
          <p:cNvSpPr txBox="1">
            <a:spLocks noChangeArrowheads="1"/>
          </p:cNvSpPr>
          <p:nvPr>
            <p:custDataLst>
              <p:tags r:id="rId2"/>
            </p:custDataLst>
          </p:nvPr>
        </p:nvSpPr>
        <p:spPr bwMode="auto">
          <a:xfrm rot="16200000">
            <a:off x="7696199" y="5572781"/>
            <a:ext cx="761998"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ctrl</a:t>
            </a:r>
            <a:endParaRPr lang="en-US" sz="2400" dirty="0">
              <a:solidFill>
                <a:srgbClr val="FFFFFF"/>
              </a:solidFill>
              <a:latin typeface="+mj-lt"/>
            </a:endParaRPr>
          </a:p>
        </p:txBody>
      </p:sp>
      <p:sp>
        <p:nvSpPr>
          <p:cNvPr id="6" name="TextBox 5"/>
          <p:cNvSpPr txBox="1"/>
          <p:nvPr>
            <p:custDataLst>
              <p:tags r:id="rId3"/>
            </p:custDataLst>
          </p:nvPr>
        </p:nvSpPr>
        <p:spPr>
          <a:xfrm>
            <a:off x="7543800" y="6334780"/>
            <a:ext cx="1066800" cy="523220"/>
          </a:xfrm>
          <a:prstGeom prst="rect">
            <a:avLst/>
          </a:prstGeom>
          <a:noFill/>
        </p:spPr>
        <p:txBody>
          <a:bodyPr wrap="square" rtlCol="0">
            <a:spAutoFit/>
          </a:bodyPr>
          <a:lstStyle/>
          <a:p>
            <a:pPr algn="ctr"/>
            <a:r>
              <a:rPr lang="en-US" sz="2800" dirty="0" smtClean="0">
                <a:solidFill>
                  <a:schemeClr val="bg1"/>
                </a:solidFill>
              </a:rPr>
              <a:t>ID/EX</a:t>
            </a:r>
          </a:p>
        </p:txBody>
      </p:sp>
      <p:sp>
        <p:nvSpPr>
          <p:cNvPr id="7" name="Rectangle 4"/>
          <p:cNvSpPr>
            <a:spLocks noChangeArrowheads="1"/>
          </p:cNvSpPr>
          <p:nvPr>
            <p:custDataLst>
              <p:tags r:id="rId4"/>
            </p:custDataLst>
          </p:nvPr>
        </p:nvSpPr>
        <p:spPr bwMode="auto">
          <a:xfrm rot="16200000">
            <a:off x="7239000" y="3591580"/>
            <a:ext cx="3124200" cy="381000"/>
          </a:xfrm>
          <a:prstGeom prst="rect">
            <a:avLst/>
          </a:prstGeom>
          <a:solidFill>
            <a:schemeClr val="accent3">
              <a:lumMod val="75000"/>
            </a:schemeClr>
          </a:solidFill>
          <a:ln w="25400" cap="sq" algn="ctr">
            <a:noFill/>
            <a:miter lim="800000"/>
            <a:headEnd/>
            <a:tailEnd/>
          </a:ln>
          <a:effectLst/>
        </p:spPr>
        <p:txBody>
          <a:bodyPr wrap="square" anchor="ctr" anchorCtr="1">
            <a:noAutofit/>
          </a:bodyPr>
          <a:lstStyle/>
          <a:p>
            <a:pPr algn="ctr"/>
            <a:r>
              <a:rPr lang="en-US" sz="2400" dirty="0" smtClean="0">
                <a:solidFill>
                  <a:schemeClr val="bg1"/>
                </a:solidFill>
              </a:rPr>
              <a:t>Rest of pipeline</a:t>
            </a:r>
            <a:endParaRPr lang="en-US" sz="2400" dirty="0">
              <a:solidFill>
                <a:schemeClr val="bg1"/>
              </a:solidFill>
            </a:endParaRPr>
          </a:p>
        </p:txBody>
      </p:sp>
      <p:sp>
        <p:nvSpPr>
          <p:cNvPr id="8" name="Text Box 11"/>
          <p:cNvSpPr txBox="1">
            <a:spLocks noChangeArrowheads="1"/>
          </p:cNvSpPr>
          <p:nvPr>
            <p:custDataLst>
              <p:tags r:id="rId5"/>
            </p:custDataLst>
          </p:nvPr>
        </p:nvSpPr>
        <p:spPr bwMode="auto">
          <a:xfrm rot="16200000">
            <a:off x="7658099" y="4696481"/>
            <a:ext cx="838199" cy="609595"/>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PC+4</a:t>
            </a:r>
            <a:endParaRPr lang="en-US" sz="2400" dirty="0">
              <a:solidFill>
                <a:srgbClr val="FFFFFF"/>
              </a:solidFill>
              <a:latin typeface="+mj-lt"/>
            </a:endParaRPr>
          </a:p>
        </p:txBody>
      </p:sp>
      <p:sp>
        <p:nvSpPr>
          <p:cNvPr id="9" name="Text Box 11"/>
          <p:cNvSpPr txBox="1">
            <a:spLocks noChangeArrowheads="1"/>
          </p:cNvSpPr>
          <p:nvPr>
            <p:custDataLst>
              <p:tags r:id="rId6"/>
            </p:custDataLst>
          </p:nvPr>
        </p:nvSpPr>
        <p:spPr bwMode="auto">
          <a:xfrm rot="16200000">
            <a:off x="-1790700" y="3172479"/>
            <a:ext cx="5562599" cy="6095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0" name="Text Box 11"/>
          <p:cNvSpPr txBox="1">
            <a:spLocks noChangeArrowheads="1"/>
          </p:cNvSpPr>
          <p:nvPr>
            <p:custDataLst>
              <p:tags r:id="rId7"/>
            </p:custDataLst>
          </p:nvPr>
        </p:nvSpPr>
        <p:spPr bwMode="auto">
          <a:xfrm rot="16200000">
            <a:off x="457200" y="3286782"/>
            <a:ext cx="1066797"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inst</a:t>
            </a:r>
            <a:endParaRPr lang="en-US" sz="2400" dirty="0">
              <a:solidFill>
                <a:srgbClr val="FFFFFF"/>
              </a:solidFill>
              <a:latin typeface="+mj-lt"/>
            </a:endParaRPr>
          </a:p>
        </p:txBody>
      </p:sp>
      <p:sp>
        <p:nvSpPr>
          <p:cNvPr id="11" name="TextBox 10"/>
          <p:cNvSpPr txBox="1"/>
          <p:nvPr>
            <p:custDataLst>
              <p:tags r:id="rId8"/>
            </p:custDataLst>
          </p:nvPr>
        </p:nvSpPr>
        <p:spPr>
          <a:xfrm>
            <a:off x="533399" y="6258580"/>
            <a:ext cx="914400" cy="523220"/>
          </a:xfrm>
          <a:prstGeom prst="rect">
            <a:avLst/>
          </a:prstGeom>
          <a:noFill/>
        </p:spPr>
        <p:txBody>
          <a:bodyPr wrap="square" rtlCol="0">
            <a:spAutoFit/>
          </a:bodyPr>
          <a:lstStyle/>
          <a:p>
            <a:pPr algn="ctr"/>
            <a:r>
              <a:rPr lang="en-US" sz="2800" dirty="0" smtClean="0">
                <a:solidFill>
                  <a:schemeClr val="bg1"/>
                </a:solidFill>
              </a:rPr>
              <a:t>IF/ID</a:t>
            </a:r>
          </a:p>
        </p:txBody>
      </p:sp>
      <p:sp>
        <p:nvSpPr>
          <p:cNvPr id="12" name="Text Box 11"/>
          <p:cNvSpPr txBox="1">
            <a:spLocks noChangeArrowheads="1"/>
          </p:cNvSpPr>
          <p:nvPr>
            <p:custDataLst>
              <p:tags r:id="rId9"/>
            </p:custDataLst>
          </p:nvPr>
        </p:nvSpPr>
        <p:spPr bwMode="auto">
          <a:xfrm rot="16200000">
            <a:off x="457198" y="4582184"/>
            <a:ext cx="1066797"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PC+4</a:t>
            </a:r>
            <a:endParaRPr lang="en-US" sz="2400" dirty="0">
              <a:solidFill>
                <a:srgbClr val="FFFFFF"/>
              </a:solidFill>
              <a:latin typeface="+mj-lt"/>
            </a:endParaRPr>
          </a:p>
        </p:txBody>
      </p:sp>
      <p:sp>
        <p:nvSpPr>
          <p:cNvPr id="13" name="Rectangle 4"/>
          <p:cNvSpPr>
            <a:spLocks noChangeArrowheads="1"/>
          </p:cNvSpPr>
          <p:nvPr>
            <p:custDataLst>
              <p:tags r:id="rId10"/>
            </p:custDataLst>
          </p:nvPr>
        </p:nvSpPr>
        <p:spPr bwMode="auto">
          <a:xfrm rot="16200000">
            <a:off x="-1600200" y="3591580"/>
            <a:ext cx="3886200" cy="381000"/>
          </a:xfrm>
          <a:prstGeom prst="rect">
            <a:avLst/>
          </a:prstGeom>
          <a:solidFill>
            <a:schemeClr val="accent3">
              <a:lumMod val="75000"/>
            </a:schemeClr>
          </a:solidFill>
          <a:ln w="25400" cap="sq" algn="ctr">
            <a:noFill/>
            <a:miter lim="800000"/>
            <a:headEnd/>
            <a:tailEnd/>
          </a:ln>
          <a:effectLst/>
        </p:spPr>
        <p:txBody>
          <a:bodyPr wrap="square" anchor="ctr" anchorCtr="1">
            <a:noAutofit/>
          </a:bodyPr>
          <a:lstStyle/>
          <a:p>
            <a:pPr algn="ctr"/>
            <a:r>
              <a:rPr lang="en-US" sz="2400" dirty="0" smtClean="0">
                <a:solidFill>
                  <a:schemeClr val="bg1"/>
                </a:solidFill>
              </a:rPr>
              <a:t>Stage 1: Instruction Fetch</a:t>
            </a:r>
            <a:endParaRPr lang="en-US" sz="2400" dirty="0">
              <a:solidFill>
                <a:schemeClr val="bg1"/>
              </a:solidFill>
            </a:endParaRPr>
          </a:p>
        </p:txBody>
      </p:sp>
      <p:sp>
        <p:nvSpPr>
          <p:cNvPr id="15" name="Rectangle 22"/>
          <p:cNvSpPr>
            <a:spLocks noChangeArrowheads="1"/>
          </p:cNvSpPr>
          <p:nvPr>
            <p:custDataLst>
              <p:tags r:id="rId11"/>
            </p:custDataLst>
          </p:nvPr>
        </p:nvSpPr>
        <p:spPr bwMode="auto">
          <a:xfrm>
            <a:off x="3657600" y="1076980"/>
            <a:ext cx="2286001" cy="1828800"/>
          </a:xfrm>
          <a:prstGeom prst="rect">
            <a:avLst/>
          </a:prstGeom>
          <a:noFill/>
          <a:ln w="25400" cap="sq" algn="ctr">
            <a:solidFill>
              <a:schemeClr val="bg1"/>
            </a:solidFill>
            <a:miter lim="800000"/>
            <a:headEnd/>
            <a:tailEnd/>
          </a:ln>
          <a:effectLst/>
        </p:spPr>
        <p:txBody>
          <a:bodyPr anchor="ctr" anchorCtr="1">
            <a:noAutofit/>
          </a:bodyPr>
          <a:lstStyle/>
          <a:p>
            <a:pPr algn="ctr"/>
            <a:r>
              <a:rPr lang="en-US" sz="2800" dirty="0" smtClean="0">
                <a:solidFill>
                  <a:schemeClr val="bg1"/>
                </a:solidFill>
              </a:rPr>
              <a:t>register</a:t>
            </a:r>
            <a:br>
              <a:rPr lang="en-US" sz="2800" dirty="0" smtClean="0">
                <a:solidFill>
                  <a:schemeClr val="bg1"/>
                </a:solidFill>
              </a:rPr>
            </a:br>
            <a:r>
              <a:rPr lang="en-US" sz="2800" dirty="0" smtClean="0">
                <a:solidFill>
                  <a:schemeClr val="bg1"/>
                </a:solidFill>
              </a:rPr>
              <a:t>file</a:t>
            </a:r>
            <a:endParaRPr lang="en-US" sz="2800" dirty="0">
              <a:solidFill>
                <a:schemeClr val="bg1"/>
              </a:solidFill>
            </a:endParaRPr>
          </a:p>
        </p:txBody>
      </p:sp>
      <p:sp>
        <p:nvSpPr>
          <p:cNvPr id="27" name="TextBox 26"/>
          <p:cNvSpPr txBox="1"/>
          <p:nvPr>
            <p:custDataLst>
              <p:tags r:id="rId12"/>
            </p:custDataLst>
          </p:nvPr>
        </p:nvSpPr>
        <p:spPr>
          <a:xfrm>
            <a:off x="3733800" y="1153180"/>
            <a:ext cx="457200" cy="369332"/>
          </a:xfrm>
          <a:prstGeom prst="rect">
            <a:avLst/>
          </a:prstGeom>
          <a:noFill/>
        </p:spPr>
        <p:txBody>
          <a:bodyPr wrap="square" lIns="0" tIns="0" rIns="0" bIns="0" rtlCol="0" anchor="ctr" anchorCtr="0">
            <a:noAutofit/>
          </a:bodyPr>
          <a:lstStyle/>
          <a:p>
            <a:r>
              <a:rPr lang="en-US" sz="2400" dirty="0" smtClean="0">
                <a:solidFill>
                  <a:schemeClr val="bg1"/>
                </a:solidFill>
              </a:rPr>
              <a:t>WE</a:t>
            </a:r>
          </a:p>
        </p:txBody>
      </p:sp>
      <p:sp>
        <p:nvSpPr>
          <p:cNvPr id="28" name="TextBox 27"/>
          <p:cNvSpPr txBox="1"/>
          <p:nvPr>
            <p:custDataLst>
              <p:tags r:id="rId13"/>
            </p:custDataLst>
          </p:nvPr>
        </p:nvSpPr>
        <p:spPr>
          <a:xfrm>
            <a:off x="3733800" y="1457980"/>
            <a:ext cx="457200" cy="369332"/>
          </a:xfrm>
          <a:prstGeom prst="rect">
            <a:avLst/>
          </a:prstGeom>
          <a:noFill/>
        </p:spPr>
        <p:txBody>
          <a:bodyPr wrap="square" lIns="0" tIns="0" rIns="0" bIns="0" rtlCol="0" anchor="ctr" anchorCtr="0">
            <a:noAutofit/>
          </a:bodyPr>
          <a:lstStyle/>
          <a:p>
            <a:r>
              <a:rPr lang="en-US" sz="2400" dirty="0" smtClean="0">
                <a:solidFill>
                  <a:schemeClr val="bg1"/>
                </a:solidFill>
              </a:rPr>
              <a:t>Rd</a:t>
            </a:r>
          </a:p>
        </p:txBody>
      </p:sp>
      <p:sp>
        <p:nvSpPr>
          <p:cNvPr id="29" name="TextBox 28"/>
          <p:cNvSpPr txBox="1"/>
          <p:nvPr>
            <p:custDataLst>
              <p:tags r:id="rId14"/>
            </p:custDataLst>
          </p:nvPr>
        </p:nvSpPr>
        <p:spPr>
          <a:xfrm>
            <a:off x="4953000" y="2536448"/>
            <a:ext cx="457200" cy="369332"/>
          </a:xfrm>
          <a:prstGeom prst="rect">
            <a:avLst/>
          </a:prstGeom>
          <a:noFill/>
        </p:spPr>
        <p:txBody>
          <a:bodyPr wrap="square" lIns="0" tIns="0" rIns="0" bIns="0" rtlCol="0" anchor="ctr" anchorCtr="1">
            <a:noAutofit/>
          </a:bodyPr>
          <a:lstStyle/>
          <a:p>
            <a:r>
              <a:rPr lang="en-US" sz="2400" dirty="0" smtClean="0">
                <a:solidFill>
                  <a:schemeClr val="bg1"/>
                </a:solidFill>
              </a:rPr>
              <a:t>Ra</a:t>
            </a:r>
          </a:p>
        </p:txBody>
      </p:sp>
      <p:sp>
        <p:nvSpPr>
          <p:cNvPr id="30" name="TextBox 29"/>
          <p:cNvSpPr txBox="1"/>
          <p:nvPr>
            <p:custDataLst>
              <p:tags r:id="rId15"/>
            </p:custDataLst>
          </p:nvPr>
        </p:nvSpPr>
        <p:spPr>
          <a:xfrm>
            <a:off x="5410200" y="2524780"/>
            <a:ext cx="457200" cy="369332"/>
          </a:xfrm>
          <a:prstGeom prst="rect">
            <a:avLst/>
          </a:prstGeom>
          <a:noFill/>
        </p:spPr>
        <p:txBody>
          <a:bodyPr wrap="square" lIns="0" tIns="0" rIns="0" bIns="0" rtlCol="0" anchor="ctr" anchorCtr="1">
            <a:noAutofit/>
          </a:bodyPr>
          <a:lstStyle/>
          <a:p>
            <a:r>
              <a:rPr lang="en-US" sz="2400" dirty="0" err="1" smtClean="0">
                <a:solidFill>
                  <a:schemeClr val="bg1"/>
                </a:solidFill>
              </a:rPr>
              <a:t>Rb</a:t>
            </a:r>
            <a:endParaRPr lang="en-US" sz="2400" dirty="0" smtClean="0">
              <a:solidFill>
                <a:schemeClr val="bg1"/>
              </a:solidFill>
            </a:endParaRPr>
          </a:p>
        </p:txBody>
      </p:sp>
      <p:sp>
        <p:nvSpPr>
          <p:cNvPr id="33" name="TextBox 32"/>
          <p:cNvSpPr txBox="1"/>
          <p:nvPr>
            <p:custDataLst>
              <p:tags r:id="rId16"/>
            </p:custDataLst>
          </p:nvPr>
        </p:nvSpPr>
        <p:spPr>
          <a:xfrm>
            <a:off x="3733800" y="1774448"/>
            <a:ext cx="457200" cy="369332"/>
          </a:xfrm>
          <a:prstGeom prst="rect">
            <a:avLst/>
          </a:prstGeom>
          <a:noFill/>
        </p:spPr>
        <p:txBody>
          <a:bodyPr wrap="square" lIns="0" tIns="0" rIns="0" bIns="0" rtlCol="0" anchor="ctr" anchorCtr="0">
            <a:noAutofit/>
          </a:bodyPr>
          <a:lstStyle/>
          <a:p>
            <a:r>
              <a:rPr lang="en-US" sz="2400" dirty="0" smtClean="0">
                <a:solidFill>
                  <a:schemeClr val="bg1"/>
                </a:solidFill>
              </a:rPr>
              <a:t>D</a:t>
            </a:r>
          </a:p>
        </p:txBody>
      </p:sp>
      <p:sp>
        <p:nvSpPr>
          <p:cNvPr id="59" name="TextBox 58"/>
          <p:cNvSpPr txBox="1"/>
          <p:nvPr>
            <p:custDataLst>
              <p:tags r:id="rId17"/>
            </p:custDataLst>
          </p:nvPr>
        </p:nvSpPr>
        <p:spPr>
          <a:xfrm>
            <a:off x="5410200" y="2079248"/>
            <a:ext cx="457200" cy="369332"/>
          </a:xfrm>
          <a:prstGeom prst="rect">
            <a:avLst/>
          </a:prstGeom>
          <a:noFill/>
        </p:spPr>
        <p:txBody>
          <a:bodyPr wrap="square" lIns="0" tIns="0" rIns="0" bIns="0" rtlCol="0" anchor="ctr" anchorCtr="0">
            <a:noAutofit/>
          </a:bodyPr>
          <a:lstStyle/>
          <a:p>
            <a:pPr algn="r"/>
            <a:r>
              <a:rPr lang="en-US" sz="2400" dirty="0" smtClean="0">
                <a:solidFill>
                  <a:schemeClr val="bg1"/>
                </a:solidFill>
              </a:rPr>
              <a:t>B</a:t>
            </a:r>
          </a:p>
        </p:txBody>
      </p:sp>
      <p:sp>
        <p:nvSpPr>
          <p:cNvPr id="60" name="TextBox 59"/>
          <p:cNvSpPr txBox="1"/>
          <p:nvPr>
            <p:custDataLst>
              <p:tags r:id="rId18"/>
            </p:custDataLst>
          </p:nvPr>
        </p:nvSpPr>
        <p:spPr>
          <a:xfrm>
            <a:off x="5410200" y="1305580"/>
            <a:ext cx="457200" cy="369332"/>
          </a:xfrm>
          <a:prstGeom prst="rect">
            <a:avLst/>
          </a:prstGeom>
          <a:noFill/>
        </p:spPr>
        <p:txBody>
          <a:bodyPr wrap="square" lIns="0" tIns="0" rIns="0" bIns="0" rtlCol="0" anchor="ctr" anchorCtr="0">
            <a:noAutofit/>
          </a:bodyPr>
          <a:lstStyle/>
          <a:p>
            <a:pPr algn="r"/>
            <a:r>
              <a:rPr lang="en-US" sz="2400" dirty="0" smtClean="0">
                <a:solidFill>
                  <a:schemeClr val="bg1"/>
                </a:solidFill>
              </a:rPr>
              <a:t>A</a:t>
            </a:r>
          </a:p>
        </p:txBody>
      </p:sp>
      <p:sp>
        <p:nvSpPr>
          <p:cNvPr id="61" name="Text Box 11"/>
          <p:cNvSpPr txBox="1">
            <a:spLocks noChangeArrowheads="1"/>
          </p:cNvSpPr>
          <p:nvPr>
            <p:custDataLst>
              <p:tags r:id="rId19"/>
            </p:custDataLst>
          </p:nvPr>
        </p:nvSpPr>
        <p:spPr bwMode="auto">
          <a:xfrm rot="16200000">
            <a:off x="7772400" y="1991383"/>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B</a:t>
            </a:r>
            <a:endParaRPr lang="en-US" sz="2400" dirty="0">
              <a:solidFill>
                <a:srgbClr val="FFFFFF"/>
              </a:solidFill>
              <a:latin typeface="+mj-lt"/>
            </a:endParaRPr>
          </a:p>
        </p:txBody>
      </p:sp>
      <p:sp>
        <p:nvSpPr>
          <p:cNvPr id="62" name="Text Box 11"/>
          <p:cNvSpPr txBox="1">
            <a:spLocks noChangeArrowheads="1"/>
          </p:cNvSpPr>
          <p:nvPr>
            <p:custDataLst>
              <p:tags r:id="rId20"/>
            </p:custDataLst>
          </p:nvPr>
        </p:nvSpPr>
        <p:spPr bwMode="auto">
          <a:xfrm rot="16200000">
            <a:off x="7772399" y="1153183"/>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A</a:t>
            </a:r>
            <a:endParaRPr lang="en-US" sz="2400" dirty="0">
              <a:solidFill>
                <a:srgbClr val="FFFFFF"/>
              </a:solidFill>
              <a:latin typeface="+mj-lt"/>
            </a:endParaRPr>
          </a:p>
        </p:txBody>
      </p:sp>
      <p:sp>
        <p:nvSpPr>
          <p:cNvPr id="50" name="Text Box 11"/>
          <p:cNvSpPr txBox="1">
            <a:spLocks noChangeArrowheads="1"/>
          </p:cNvSpPr>
          <p:nvPr>
            <p:custDataLst>
              <p:tags r:id="rId21"/>
            </p:custDataLst>
          </p:nvPr>
        </p:nvSpPr>
        <p:spPr bwMode="auto">
          <a:xfrm rot="16200000">
            <a:off x="7696199" y="3820183"/>
            <a:ext cx="761998" cy="609595"/>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800" dirty="0" err="1" smtClean="0">
                <a:solidFill>
                  <a:srgbClr val="FFFFFF"/>
                </a:solidFill>
                <a:latin typeface="+mj-lt"/>
              </a:rPr>
              <a:t>imm</a:t>
            </a:r>
            <a:endParaRPr lang="en-US" sz="2400" dirty="0">
              <a:solidFill>
                <a:srgbClr val="FFFFFF"/>
              </a:solidFill>
              <a:latin typeface="+mj-lt"/>
            </a:endParaRPr>
          </a:p>
        </p:txBody>
      </p:sp>
      <p:pic>
        <p:nvPicPr>
          <p:cNvPr id="25" name="CP3 Ink dcafe7dc-6b60-4be9-82fe-2b95ca119fc7"/>
          <p:cNvPicPr>
            <a:picLocks noChangeAspect="1" noChangeArrowheads="1"/>
          </p:cNvPicPr>
          <p:nvPr>
            <p:custDataLst>
              <p:tags r:id="rId22"/>
            </p:custDataLst>
          </p:nvPr>
        </p:nvPicPr>
        <p:blipFill>
          <a:blip r:embed="rId25">
            <a:extLst>
              <a:ext uri="{28A0092B-C50C-407E-A947-70E740481C1C}">
                <a14:useLocalDpi xmlns:a14="http://schemas.microsoft.com/office/drawing/2010/main" val="0"/>
              </a:ext>
            </a:extLst>
          </a:blip>
          <a:srcRect/>
          <a:stretch>
            <a:fillRect/>
          </a:stretch>
        </p:blipFill>
        <p:spPr bwMode="auto">
          <a:xfrm>
            <a:off x="1185750" y="741339"/>
            <a:ext cx="7017300" cy="5211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Decode</a:t>
            </a:r>
            <a:endParaRPr lang="en-US" dirty="0"/>
          </a:p>
        </p:txBody>
      </p:sp>
    </p:spTree>
    <p:extLst>
      <p:ext uri="{BB962C8B-B14F-4D97-AF65-F5344CB8AC3E}">
        <p14:creationId xmlns:p14="http://schemas.microsoft.com/office/powerpoint/2010/main" val="400768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custDataLst>
              <p:tags r:id="rId1"/>
            </p:custDataLst>
          </p:nvPr>
        </p:nvSpPr>
        <p:spPr bwMode="auto">
          <a:xfrm rot="16200000">
            <a:off x="5295901" y="3248680"/>
            <a:ext cx="5562599" cy="6095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 name="Text Box 11"/>
          <p:cNvSpPr txBox="1">
            <a:spLocks noChangeArrowheads="1"/>
          </p:cNvSpPr>
          <p:nvPr>
            <p:custDataLst>
              <p:tags r:id="rId2"/>
            </p:custDataLst>
          </p:nvPr>
        </p:nvSpPr>
        <p:spPr bwMode="auto">
          <a:xfrm rot="16200000">
            <a:off x="7696199" y="5572781"/>
            <a:ext cx="761998"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ctrl</a:t>
            </a:r>
            <a:endParaRPr lang="en-US" sz="2400" dirty="0">
              <a:solidFill>
                <a:srgbClr val="FFFFFF"/>
              </a:solidFill>
              <a:latin typeface="+mj-lt"/>
            </a:endParaRPr>
          </a:p>
        </p:txBody>
      </p:sp>
      <p:sp>
        <p:nvSpPr>
          <p:cNvPr id="6" name="TextBox 5"/>
          <p:cNvSpPr txBox="1"/>
          <p:nvPr>
            <p:custDataLst>
              <p:tags r:id="rId3"/>
            </p:custDataLst>
          </p:nvPr>
        </p:nvSpPr>
        <p:spPr>
          <a:xfrm>
            <a:off x="7543800" y="6334780"/>
            <a:ext cx="1066800" cy="523220"/>
          </a:xfrm>
          <a:prstGeom prst="rect">
            <a:avLst/>
          </a:prstGeom>
          <a:noFill/>
        </p:spPr>
        <p:txBody>
          <a:bodyPr wrap="square" rtlCol="0">
            <a:spAutoFit/>
          </a:bodyPr>
          <a:lstStyle/>
          <a:p>
            <a:pPr algn="ctr"/>
            <a:r>
              <a:rPr lang="en-US" sz="2800" dirty="0" smtClean="0">
                <a:solidFill>
                  <a:schemeClr val="bg1"/>
                </a:solidFill>
              </a:rPr>
              <a:t>ID/EX</a:t>
            </a:r>
          </a:p>
        </p:txBody>
      </p:sp>
      <p:sp>
        <p:nvSpPr>
          <p:cNvPr id="7" name="Rectangle 4"/>
          <p:cNvSpPr>
            <a:spLocks noChangeArrowheads="1"/>
          </p:cNvSpPr>
          <p:nvPr>
            <p:custDataLst>
              <p:tags r:id="rId4"/>
            </p:custDataLst>
          </p:nvPr>
        </p:nvSpPr>
        <p:spPr bwMode="auto">
          <a:xfrm rot="16200000">
            <a:off x="7239000" y="3591580"/>
            <a:ext cx="3124200" cy="381000"/>
          </a:xfrm>
          <a:prstGeom prst="rect">
            <a:avLst/>
          </a:prstGeom>
          <a:solidFill>
            <a:schemeClr val="accent3">
              <a:lumMod val="75000"/>
            </a:schemeClr>
          </a:solidFill>
          <a:ln w="25400" cap="sq" algn="ctr">
            <a:noFill/>
            <a:miter lim="800000"/>
            <a:headEnd/>
            <a:tailEnd/>
          </a:ln>
          <a:effectLst/>
        </p:spPr>
        <p:txBody>
          <a:bodyPr wrap="square" anchor="ctr" anchorCtr="1">
            <a:noAutofit/>
          </a:bodyPr>
          <a:lstStyle/>
          <a:p>
            <a:pPr algn="ctr"/>
            <a:r>
              <a:rPr lang="en-US" sz="2400" dirty="0" smtClean="0">
                <a:solidFill>
                  <a:schemeClr val="bg1"/>
                </a:solidFill>
              </a:rPr>
              <a:t>Rest of pipeline</a:t>
            </a:r>
            <a:endParaRPr lang="en-US" sz="2400" dirty="0">
              <a:solidFill>
                <a:schemeClr val="bg1"/>
              </a:solidFill>
            </a:endParaRPr>
          </a:p>
        </p:txBody>
      </p:sp>
      <p:sp>
        <p:nvSpPr>
          <p:cNvPr id="8" name="Text Box 11"/>
          <p:cNvSpPr txBox="1">
            <a:spLocks noChangeArrowheads="1"/>
          </p:cNvSpPr>
          <p:nvPr>
            <p:custDataLst>
              <p:tags r:id="rId5"/>
            </p:custDataLst>
          </p:nvPr>
        </p:nvSpPr>
        <p:spPr bwMode="auto">
          <a:xfrm rot="16200000">
            <a:off x="7658099" y="4696481"/>
            <a:ext cx="838199" cy="609595"/>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PC+4</a:t>
            </a:r>
            <a:endParaRPr lang="en-US" sz="2400" dirty="0">
              <a:solidFill>
                <a:srgbClr val="FFFFFF"/>
              </a:solidFill>
              <a:latin typeface="+mj-lt"/>
            </a:endParaRPr>
          </a:p>
        </p:txBody>
      </p:sp>
      <p:sp>
        <p:nvSpPr>
          <p:cNvPr id="9" name="Text Box 11"/>
          <p:cNvSpPr txBox="1">
            <a:spLocks noChangeArrowheads="1"/>
          </p:cNvSpPr>
          <p:nvPr>
            <p:custDataLst>
              <p:tags r:id="rId6"/>
            </p:custDataLst>
          </p:nvPr>
        </p:nvSpPr>
        <p:spPr bwMode="auto">
          <a:xfrm rot="16200000">
            <a:off x="-1790700" y="3172479"/>
            <a:ext cx="5562599" cy="6095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0" name="Text Box 11"/>
          <p:cNvSpPr txBox="1">
            <a:spLocks noChangeArrowheads="1"/>
          </p:cNvSpPr>
          <p:nvPr>
            <p:custDataLst>
              <p:tags r:id="rId7"/>
            </p:custDataLst>
          </p:nvPr>
        </p:nvSpPr>
        <p:spPr bwMode="auto">
          <a:xfrm rot="16200000">
            <a:off x="457200" y="3286782"/>
            <a:ext cx="1066797"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inst</a:t>
            </a:r>
            <a:endParaRPr lang="en-US" sz="2400" dirty="0">
              <a:solidFill>
                <a:srgbClr val="FFFFFF"/>
              </a:solidFill>
              <a:latin typeface="+mj-lt"/>
            </a:endParaRPr>
          </a:p>
        </p:txBody>
      </p:sp>
      <p:sp>
        <p:nvSpPr>
          <p:cNvPr id="11" name="TextBox 10"/>
          <p:cNvSpPr txBox="1"/>
          <p:nvPr>
            <p:custDataLst>
              <p:tags r:id="rId8"/>
            </p:custDataLst>
          </p:nvPr>
        </p:nvSpPr>
        <p:spPr>
          <a:xfrm>
            <a:off x="533399" y="6258580"/>
            <a:ext cx="914400" cy="523220"/>
          </a:xfrm>
          <a:prstGeom prst="rect">
            <a:avLst/>
          </a:prstGeom>
          <a:noFill/>
        </p:spPr>
        <p:txBody>
          <a:bodyPr wrap="square" rtlCol="0">
            <a:spAutoFit/>
          </a:bodyPr>
          <a:lstStyle/>
          <a:p>
            <a:pPr algn="ctr"/>
            <a:r>
              <a:rPr lang="en-US" sz="2800" dirty="0" smtClean="0">
                <a:solidFill>
                  <a:schemeClr val="bg1"/>
                </a:solidFill>
              </a:rPr>
              <a:t>IF/ID</a:t>
            </a:r>
          </a:p>
        </p:txBody>
      </p:sp>
      <p:sp>
        <p:nvSpPr>
          <p:cNvPr id="12" name="Text Box 11"/>
          <p:cNvSpPr txBox="1">
            <a:spLocks noChangeArrowheads="1"/>
          </p:cNvSpPr>
          <p:nvPr>
            <p:custDataLst>
              <p:tags r:id="rId9"/>
            </p:custDataLst>
          </p:nvPr>
        </p:nvSpPr>
        <p:spPr bwMode="auto">
          <a:xfrm rot="16200000">
            <a:off x="457198" y="4582184"/>
            <a:ext cx="1066797"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PC+4</a:t>
            </a:r>
            <a:endParaRPr lang="en-US" sz="2400" dirty="0">
              <a:solidFill>
                <a:srgbClr val="FFFFFF"/>
              </a:solidFill>
              <a:latin typeface="+mj-lt"/>
            </a:endParaRPr>
          </a:p>
        </p:txBody>
      </p:sp>
      <p:sp>
        <p:nvSpPr>
          <p:cNvPr id="13" name="Rectangle 4"/>
          <p:cNvSpPr>
            <a:spLocks noChangeArrowheads="1"/>
          </p:cNvSpPr>
          <p:nvPr>
            <p:custDataLst>
              <p:tags r:id="rId10"/>
            </p:custDataLst>
          </p:nvPr>
        </p:nvSpPr>
        <p:spPr bwMode="auto">
          <a:xfrm rot="16200000">
            <a:off x="-1600200" y="3591580"/>
            <a:ext cx="3886200" cy="381000"/>
          </a:xfrm>
          <a:prstGeom prst="rect">
            <a:avLst/>
          </a:prstGeom>
          <a:solidFill>
            <a:schemeClr val="accent3">
              <a:lumMod val="75000"/>
            </a:schemeClr>
          </a:solidFill>
          <a:ln w="25400" cap="sq" algn="ctr">
            <a:noFill/>
            <a:miter lim="800000"/>
            <a:headEnd/>
            <a:tailEnd/>
          </a:ln>
          <a:effectLst/>
        </p:spPr>
        <p:txBody>
          <a:bodyPr wrap="square" anchor="ctr" anchorCtr="1">
            <a:noAutofit/>
          </a:bodyPr>
          <a:lstStyle/>
          <a:p>
            <a:pPr algn="ctr"/>
            <a:r>
              <a:rPr lang="en-US" sz="2400" dirty="0" smtClean="0">
                <a:solidFill>
                  <a:schemeClr val="bg1"/>
                </a:solidFill>
              </a:rPr>
              <a:t>Stage 1: Instruction Fetch</a:t>
            </a:r>
            <a:endParaRPr lang="en-US" sz="2400" dirty="0">
              <a:solidFill>
                <a:schemeClr val="bg1"/>
              </a:solidFill>
            </a:endParaRPr>
          </a:p>
        </p:txBody>
      </p:sp>
      <p:sp>
        <p:nvSpPr>
          <p:cNvPr id="15" name="Rectangle 22"/>
          <p:cNvSpPr>
            <a:spLocks noChangeArrowheads="1"/>
          </p:cNvSpPr>
          <p:nvPr>
            <p:custDataLst>
              <p:tags r:id="rId11"/>
            </p:custDataLst>
          </p:nvPr>
        </p:nvSpPr>
        <p:spPr bwMode="auto">
          <a:xfrm>
            <a:off x="3657600" y="1076980"/>
            <a:ext cx="2286001" cy="1828800"/>
          </a:xfrm>
          <a:prstGeom prst="rect">
            <a:avLst/>
          </a:prstGeom>
          <a:noFill/>
          <a:ln w="25400" cap="sq" algn="ctr">
            <a:solidFill>
              <a:schemeClr val="bg1"/>
            </a:solidFill>
            <a:miter lim="800000"/>
            <a:headEnd/>
            <a:tailEnd/>
          </a:ln>
          <a:effectLst/>
        </p:spPr>
        <p:txBody>
          <a:bodyPr anchor="ctr" anchorCtr="1">
            <a:noAutofit/>
          </a:bodyPr>
          <a:lstStyle/>
          <a:p>
            <a:pPr algn="ctr"/>
            <a:r>
              <a:rPr lang="en-US" sz="2800" dirty="0" smtClean="0">
                <a:solidFill>
                  <a:schemeClr val="bg1"/>
                </a:solidFill>
              </a:rPr>
              <a:t>register</a:t>
            </a:r>
            <a:br>
              <a:rPr lang="en-US" sz="2800" dirty="0" smtClean="0">
                <a:solidFill>
                  <a:schemeClr val="bg1"/>
                </a:solidFill>
              </a:rPr>
            </a:br>
            <a:r>
              <a:rPr lang="en-US" sz="2800" dirty="0" smtClean="0">
                <a:solidFill>
                  <a:schemeClr val="bg1"/>
                </a:solidFill>
              </a:rPr>
              <a:t>file</a:t>
            </a:r>
            <a:endParaRPr lang="en-US" sz="2800" dirty="0">
              <a:solidFill>
                <a:schemeClr val="bg1"/>
              </a:solidFill>
            </a:endParaRPr>
          </a:p>
        </p:txBody>
      </p:sp>
      <p:sp>
        <p:nvSpPr>
          <p:cNvPr id="17" name="Line 25"/>
          <p:cNvSpPr>
            <a:spLocks noChangeShapeType="1"/>
          </p:cNvSpPr>
          <p:nvPr>
            <p:custDataLst>
              <p:tags r:id="rId12"/>
            </p:custDataLst>
          </p:nvPr>
        </p:nvSpPr>
        <p:spPr bwMode="auto">
          <a:xfrm flipV="1">
            <a:off x="3048000" y="1305580"/>
            <a:ext cx="609600" cy="0"/>
          </a:xfrm>
          <a:prstGeom prst="line">
            <a:avLst/>
          </a:prstGeom>
          <a:noFill/>
          <a:ln w="25400" cap="sq">
            <a:solidFill>
              <a:schemeClr val="accent2"/>
            </a:solidFill>
            <a:prstDash val="dash"/>
            <a:round/>
            <a:headEnd type="none" w="med" len="med"/>
            <a:tailEnd type="arrow" w="med" len="med"/>
          </a:ln>
          <a:effectLst/>
        </p:spPr>
        <p:txBody>
          <a:bodyPr anchor="ctr" anchorCtr="1">
            <a:noAutofit/>
          </a:bodyPr>
          <a:lstStyle/>
          <a:p>
            <a:endParaRPr lang="en-US" dirty="0"/>
          </a:p>
        </p:txBody>
      </p:sp>
      <p:sp>
        <p:nvSpPr>
          <p:cNvPr id="22" name="Line 25"/>
          <p:cNvSpPr>
            <a:spLocks noChangeShapeType="1"/>
          </p:cNvSpPr>
          <p:nvPr>
            <p:custDataLst>
              <p:tags r:id="rId13"/>
            </p:custDataLst>
          </p:nvPr>
        </p:nvSpPr>
        <p:spPr bwMode="auto">
          <a:xfrm flipV="1">
            <a:off x="5181600" y="2905780"/>
            <a:ext cx="1" cy="5334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23" name="Line 25"/>
          <p:cNvSpPr>
            <a:spLocks noChangeShapeType="1"/>
          </p:cNvSpPr>
          <p:nvPr>
            <p:custDataLst>
              <p:tags r:id="rId14"/>
            </p:custDataLst>
          </p:nvPr>
        </p:nvSpPr>
        <p:spPr bwMode="auto">
          <a:xfrm flipV="1">
            <a:off x="5638800" y="2905780"/>
            <a:ext cx="1" cy="6858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25" name="Line 49"/>
          <p:cNvSpPr>
            <a:spLocks noChangeShapeType="1"/>
          </p:cNvSpPr>
          <p:nvPr>
            <p:custDataLst>
              <p:tags r:id="rId15"/>
            </p:custDataLst>
          </p:nvPr>
        </p:nvSpPr>
        <p:spPr bwMode="auto">
          <a:xfrm>
            <a:off x="1295400" y="3591580"/>
            <a:ext cx="762000" cy="0"/>
          </a:xfrm>
          <a:prstGeom prst="line">
            <a:avLst/>
          </a:prstGeom>
          <a:noFill/>
          <a:ln w="25400" cap="sq">
            <a:solidFill>
              <a:schemeClr val="bg1"/>
            </a:solidFill>
            <a:round/>
            <a:headEnd type="none" w="med" len="med"/>
            <a:tailEnd type="arrow" w="med" len="med"/>
          </a:ln>
          <a:effectLst/>
        </p:spPr>
        <p:txBody>
          <a:bodyPr wrap="square" anchor="ctr" anchorCtr="1">
            <a:noAutofit/>
          </a:bodyPr>
          <a:lstStyle/>
          <a:p>
            <a:endParaRPr lang="en-US"/>
          </a:p>
        </p:txBody>
      </p:sp>
      <p:sp>
        <p:nvSpPr>
          <p:cNvPr id="27" name="TextBox 26"/>
          <p:cNvSpPr txBox="1"/>
          <p:nvPr>
            <p:custDataLst>
              <p:tags r:id="rId16"/>
            </p:custDataLst>
          </p:nvPr>
        </p:nvSpPr>
        <p:spPr>
          <a:xfrm>
            <a:off x="3733800" y="1153180"/>
            <a:ext cx="457200" cy="369332"/>
          </a:xfrm>
          <a:prstGeom prst="rect">
            <a:avLst/>
          </a:prstGeom>
          <a:noFill/>
        </p:spPr>
        <p:txBody>
          <a:bodyPr wrap="square" lIns="0" tIns="0" rIns="0" bIns="0" rtlCol="0" anchor="ctr" anchorCtr="0">
            <a:noAutofit/>
          </a:bodyPr>
          <a:lstStyle/>
          <a:p>
            <a:r>
              <a:rPr lang="en-US" sz="2400" dirty="0" smtClean="0">
                <a:solidFill>
                  <a:schemeClr val="bg1"/>
                </a:solidFill>
              </a:rPr>
              <a:t>WE</a:t>
            </a:r>
          </a:p>
        </p:txBody>
      </p:sp>
      <p:sp>
        <p:nvSpPr>
          <p:cNvPr id="28" name="TextBox 27"/>
          <p:cNvSpPr txBox="1"/>
          <p:nvPr>
            <p:custDataLst>
              <p:tags r:id="rId17"/>
            </p:custDataLst>
          </p:nvPr>
        </p:nvSpPr>
        <p:spPr>
          <a:xfrm>
            <a:off x="3733800" y="1457980"/>
            <a:ext cx="457200" cy="369332"/>
          </a:xfrm>
          <a:prstGeom prst="rect">
            <a:avLst/>
          </a:prstGeom>
          <a:noFill/>
        </p:spPr>
        <p:txBody>
          <a:bodyPr wrap="square" lIns="0" tIns="0" rIns="0" bIns="0" rtlCol="0" anchor="ctr" anchorCtr="0">
            <a:noAutofit/>
          </a:bodyPr>
          <a:lstStyle/>
          <a:p>
            <a:r>
              <a:rPr lang="en-US" sz="2400" dirty="0" smtClean="0">
                <a:solidFill>
                  <a:schemeClr val="bg1"/>
                </a:solidFill>
              </a:rPr>
              <a:t>Rd</a:t>
            </a:r>
          </a:p>
        </p:txBody>
      </p:sp>
      <p:sp>
        <p:nvSpPr>
          <p:cNvPr id="29" name="TextBox 28"/>
          <p:cNvSpPr txBox="1"/>
          <p:nvPr>
            <p:custDataLst>
              <p:tags r:id="rId18"/>
            </p:custDataLst>
          </p:nvPr>
        </p:nvSpPr>
        <p:spPr>
          <a:xfrm>
            <a:off x="4953000" y="2536448"/>
            <a:ext cx="457200" cy="369332"/>
          </a:xfrm>
          <a:prstGeom prst="rect">
            <a:avLst/>
          </a:prstGeom>
          <a:noFill/>
        </p:spPr>
        <p:txBody>
          <a:bodyPr wrap="square" lIns="0" tIns="0" rIns="0" bIns="0" rtlCol="0" anchor="ctr" anchorCtr="1">
            <a:noAutofit/>
          </a:bodyPr>
          <a:lstStyle/>
          <a:p>
            <a:r>
              <a:rPr lang="en-US" sz="2400" dirty="0" smtClean="0">
                <a:solidFill>
                  <a:schemeClr val="bg1"/>
                </a:solidFill>
              </a:rPr>
              <a:t>Ra</a:t>
            </a:r>
          </a:p>
        </p:txBody>
      </p:sp>
      <p:sp>
        <p:nvSpPr>
          <p:cNvPr id="30" name="TextBox 29"/>
          <p:cNvSpPr txBox="1"/>
          <p:nvPr>
            <p:custDataLst>
              <p:tags r:id="rId19"/>
            </p:custDataLst>
          </p:nvPr>
        </p:nvSpPr>
        <p:spPr>
          <a:xfrm>
            <a:off x="5410200" y="2524780"/>
            <a:ext cx="457200" cy="369332"/>
          </a:xfrm>
          <a:prstGeom prst="rect">
            <a:avLst/>
          </a:prstGeom>
          <a:noFill/>
        </p:spPr>
        <p:txBody>
          <a:bodyPr wrap="square" lIns="0" tIns="0" rIns="0" bIns="0" rtlCol="0" anchor="ctr" anchorCtr="1">
            <a:noAutofit/>
          </a:bodyPr>
          <a:lstStyle/>
          <a:p>
            <a:r>
              <a:rPr lang="en-US" sz="2400" dirty="0" err="1" smtClean="0">
                <a:solidFill>
                  <a:schemeClr val="bg1"/>
                </a:solidFill>
              </a:rPr>
              <a:t>Rb</a:t>
            </a:r>
            <a:endParaRPr lang="en-US" sz="2400" dirty="0" smtClean="0">
              <a:solidFill>
                <a:schemeClr val="bg1"/>
              </a:solidFill>
            </a:endParaRPr>
          </a:p>
        </p:txBody>
      </p:sp>
      <p:sp>
        <p:nvSpPr>
          <p:cNvPr id="31" name="Line 25"/>
          <p:cNvSpPr>
            <a:spLocks noChangeShapeType="1"/>
          </p:cNvSpPr>
          <p:nvPr>
            <p:custDataLst>
              <p:tags r:id="rId20"/>
            </p:custDataLst>
          </p:nvPr>
        </p:nvSpPr>
        <p:spPr bwMode="auto">
          <a:xfrm flipH="1" flipV="1">
            <a:off x="3429000" y="3439180"/>
            <a:ext cx="1752600" cy="0"/>
          </a:xfrm>
          <a:prstGeom prst="line">
            <a:avLst/>
          </a:prstGeom>
          <a:noFill/>
          <a:ln w="25400" cap="sq">
            <a:solidFill>
              <a:schemeClr val="accent2"/>
            </a:solidFill>
            <a:round/>
            <a:headEnd type="none" w="med" len="med"/>
            <a:tailEnd type="none" w="med" len="med"/>
          </a:ln>
          <a:effectLst/>
        </p:spPr>
        <p:txBody>
          <a:bodyPr anchor="ctr" anchorCtr="1">
            <a:noAutofit/>
          </a:bodyPr>
          <a:lstStyle/>
          <a:p>
            <a:endParaRPr lang="en-US" dirty="0"/>
          </a:p>
        </p:txBody>
      </p:sp>
      <p:sp>
        <p:nvSpPr>
          <p:cNvPr id="32" name="Line 25"/>
          <p:cNvSpPr>
            <a:spLocks noChangeShapeType="1"/>
          </p:cNvSpPr>
          <p:nvPr>
            <p:custDataLst>
              <p:tags r:id="rId21"/>
            </p:custDataLst>
          </p:nvPr>
        </p:nvSpPr>
        <p:spPr bwMode="auto">
          <a:xfrm flipH="1" flipV="1">
            <a:off x="3429000" y="3743980"/>
            <a:ext cx="3048000" cy="0"/>
          </a:xfrm>
          <a:prstGeom prst="line">
            <a:avLst/>
          </a:prstGeom>
          <a:noFill/>
          <a:ln w="25400" cap="sq">
            <a:solidFill>
              <a:schemeClr val="accent2"/>
            </a:solidFill>
            <a:round/>
            <a:headEnd type="none" w="med" len="med"/>
            <a:tailEnd type="none" w="med" len="med"/>
          </a:ln>
          <a:effectLst/>
        </p:spPr>
        <p:txBody>
          <a:bodyPr anchor="ctr" anchorCtr="1">
            <a:noAutofit/>
          </a:bodyPr>
          <a:lstStyle/>
          <a:p>
            <a:endParaRPr lang="en-US" dirty="0"/>
          </a:p>
        </p:txBody>
      </p:sp>
      <p:sp>
        <p:nvSpPr>
          <p:cNvPr id="33" name="TextBox 32"/>
          <p:cNvSpPr txBox="1"/>
          <p:nvPr>
            <p:custDataLst>
              <p:tags r:id="rId22"/>
            </p:custDataLst>
          </p:nvPr>
        </p:nvSpPr>
        <p:spPr>
          <a:xfrm>
            <a:off x="3733800" y="1774448"/>
            <a:ext cx="457200" cy="369332"/>
          </a:xfrm>
          <a:prstGeom prst="rect">
            <a:avLst/>
          </a:prstGeom>
          <a:noFill/>
        </p:spPr>
        <p:txBody>
          <a:bodyPr wrap="square" lIns="0" tIns="0" rIns="0" bIns="0" rtlCol="0" anchor="ctr" anchorCtr="0">
            <a:noAutofit/>
          </a:bodyPr>
          <a:lstStyle/>
          <a:p>
            <a:r>
              <a:rPr lang="en-US" sz="2400" dirty="0" smtClean="0">
                <a:solidFill>
                  <a:schemeClr val="bg1"/>
                </a:solidFill>
              </a:rPr>
              <a:t>D</a:t>
            </a:r>
          </a:p>
        </p:txBody>
      </p:sp>
      <p:sp>
        <p:nvSpPr>
          <p:cNvPr id="34" name="Line 25"/>
          <p:cNvSpPr>
            <a:spLocks noChangeShapeType="1"/>
          </p:cNvSpPr>
          <p:nvPr>
            <p:custDataLst>
              <p:tags r:id="rId23"/>
            </p:custDataLst>
          </p:nvPr>
        </p:nvSpPr>
        <p:spPr bwMode="auto">
          <a:xfrm flipH="1" flipV="1">
            <a:off x="2971800" y="4124980"/>
            <a:ext cx="0" cy="1828800"/>
          </a:xfrm>
          <a:prstGeom prst="line">
            <a:avLst/>
          </a:prstGeom>
          <a:noFill/>
          <a:ln w="25400" cap="sq">
            <a:solidFill>
              <a:schemeClr val="accent2"/>
            </a:solidFill>
            <a:round/>
            <a:headEnd type="none" w="med" len="med"/>
            <a:tailEnd type="none" w="med" len="med"/>
          </a:ln>
          <a:effectLst/>
        </p:spPr>
        <p:txBody>
          <a:bodyPr anchor="ctr" anchorCtr="1">
            <a:noAutofit/>
          </a:bodyPr>
          <a:lstStyle/>
          <a:p>
            <a:endParaRPr lang="en-US" dirty="0"/>
          </a:p>
        </p:txBody>
      </p:sp>
      <p:sp>
        <p:nvSpPr>
          <p:cNvPr id="35" name="Line 25"/>
          <p:cNvSpPr>
            <a:spLocks noChangeShapeType="1"/>
          </p:cNvSpPr>
          <p:nvPr>
            <p:custDataLst>
              <p:tags r:id="rId24"/>
            </p:custDataLst>
          </p:nvPr>
        </p:nvSpPr>
        <p:spPr bwMode="auto">
          <a:xfrm flipV="1">
            <a:off x="2971800" y="5953780"/>
            <a:ext cx="4800601" cy="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cxnSp>
        <p:nvCxnSpPr>
          <p:cNvPr id="37" name="Straight Connector 36"/>
          <p:cNvCxnSpPr/>
          <p:nvPr>
            <p:custDataLst>
              <p:tags r:id="rId25"/>
            </p:custDataLst>
          </p:nvPr>
        </p:nvCxnSpPr>
        <p:spPr>
          <a:xfrm>
            <a:off x="2819400" y="4886980"/>
            <a:ext cx="3048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38" name="Line 18"/>
          <p:cNvSpPr>
            <a:spLocks noChangeShapeType="1"/>
          </p:cNvSpPr>
          <p:nvPr>
            <p:custDataLst>
              <p:tags r:id="rId26"/>
            </p:custDataLst>
          </p:nvPr>
        </p:nvSpPr>
        <p:spPr bwMode="auto">
          <a:xfrm>
            <a:off x="1295400" y="4886980"/>
            <a:ext cx="64770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40" name="Line 25"/>
          <p:cNvSpPr>
            <a:spLocks noChangeShapeType="1"/>
          </p:cNvSpPr>
          <p:nvPr>
            <p:custDataLst>
              <p:tags r:id="rId27"/>
            </p:custDataLst>
          </p:nvPr>
        </p:nvSpPr>
        <p:spPr bwMode="auto">
          <a:xfrm flipV="1">
            <a:off x="2743200" y="1610380"/>
            <a:ext cx="914400" cy="0"/>
          </a:xfrm>
          <a:prstGeom prst="line">
            <a:avLst/>
          </a:prstGeom>
          <a:noFill/>
          <a:ln w="25400" cap="sq">
            <a:solidFill>
              <a:schemeClr val="accent2"/>
            </a:solidFill>
            <a:prstDash val="dash"/>
            <a:round/>
            <a:headEnd type="none" w="med" len="med"/>
            <a:tailEnd type="arrow" w="med" len="med"/>
          </a:ln>
          <a:effectLst/>
        </p:spPr>
        <p:txBody>
          <a:bodyPr anchor="ctr" anchorCtr="1">
            <a:noAutofit/>
          </a:bodyPr>
          <a:lstStyle/>
          <a:p>
            <a:endParaRPr lang="en-US" dirty="0"/>
          </a:p>
        </p:txBody>
      </p:sp>
      <p:sp>
        <p:nvSpPr>
          <p:cNvPr id="42" name="Line 43"/>
          <p:cNvSpPr>
            <a:spLocks noChangeShapeType="1"/>
          </p:cNvSpPr>
          <p:nvPr>
            <p:custDataLst>
              <p:tags r:id="rId28"/>
            </p:custDataLst>
          </p:nvPr>
        </p:nvSpPr>
        <p:spPr bwMode="auto">
          <a:xfrm>
            <a:off x="2438400" y="1991380"/>
            <a:ext cx="1219200" cy="0"/>
          </a:xfrm>
          <a:prstGeom prst="line">
            <a:avLst/>
          </a:prstGeom>
          <a:noFill/>
          <a:ln w="25400" cap="sq">
            <a:solidFill>
              <a:srgbClr val="66FF33"/>
            </a:solidFill>
            <a:prstDash val="dash"/>
            <a:round/>
            <a:headEnd type="none" w="med" len="med"/>
            <a:tailEnd type="arrow" w="med" len="med"/>
          </a:ln>
          <a:effectLst/>
        </p:spPr>
        <p:txBody>
          <a:bodyPr wrap="square" anchor="ctr" anchorCtr="1">
            <a:noAutofit/>
          </a:bodyPr>
          <a:lstStyle/>
          <a:p>
            <a:endParaRPr lang="en-US"/>
          </a:p>
        </p:txBody>
      </p:sp>
      <p:sp>
        <p:nvSpPr>
          <p:cNvPr id="59" name="TextBox 58"/>
          <p:cNvSpPr txBox="1"/>
          <p:nvPr>
            <p:custDataLst>
              <p:tags r:id="rId29"/>
            </p:custDataLst>
          </p:nvPr>
        </p:nvSpPr>
        <p:spPr>
          <a:xfrm>
            <a:off x="5410200" y="2079248"/>
            <a:ext cx="457200" cy="369332"/>
          </a:xfrm>
          <a:prstGeom prst="rect">
            <a:avLst/>
          </a:prstGeom>
          <a:noFill/>
        </p:spPr>
        <p:txBody>
          <a:bodyPr wrap="square" lIns="0" tIns="0" rIns="0" bIns="0" rtlCol="0" anchor="ctr" anchorCtr="0">
            <a:noAutofit/>
          </a:bodyPr>
          <a:lstStyle/>
          <a:p>
            <a:pPr algn="r"/>
            <a:r>
              <a:rPr lang="en-US" sz="2400" dirty="0" smtClean="0">
                <a:solidFill>
                  <a:schemeClr val="bg1"/>
                </a:solidFill>
              </a:rPr>
              <a:t>B</a:t>
            </a:r>
          </a:p>
        </p:txBody>
      </p:sp>
      <p:sp>
        <p:nvSpPr>
          <p:cNvPr id="60" name="TextBox 59"/>
          <p:cNvSpPr txBox="1"/>
          <p:nvPr>
            <p:custDataLst>
              <p:tags r:id="rId30"/>
            </p:custDataLst>
          </p:nvPr>
        </p:nvSpPr>
        <p:spPr>
          <a:xfrm>
            <a:off x="5410200" y="1305580"/>
            <a:ext cx="457200" cy="369332"/>
          </a:xfrm>
          <a:prstGeom prst="rect">
            <a:avLst/>
          </a:prstGeom>
          <a:noFill/>
        </p:spPr>
        <p:txBody>
          <a:bodyPr wrap="square" lIns="0" tIns="0" rIns="0" bIns="0" rtlCol="0" anchor="ctr" anchorCtr="0">
            <a:noAutofit/>
          </a:bodyPr>
          <a:lstStyle/>
          <a:p>
            <a:pPr algn="r"/>
            <a:r>
              <a:rPr lang="en-US" sz="2400" dirty="0" smtClean="0">
                <a:solidFill>
                  <a:schemeClr val="bg1"/>
                </a:solidFill>
              </a:rPr>
              <a:t>A</a:t>
            </a:r>
          </a:p>
        </p:txBody>
      </p:sp>
      <p:sp>
        <p:nvSpPr>
          <p:cNvPr id="61" name="Text Box 11"/>
          <p:cNvSpPr txBox="1">
            <a:spLocks noChangeArrowheads="1"/>
          </p:cNvSpPr>
          <p:nvPr>
            <p:custDataLst>
              <p:tags r:id="rId31"/>
            </p:custDataLst>
          </p:nvPr>
        </p:nvSpPr>
        <p:spPr bwMode="auto">
          <a:xfrm rot="16200000">
            <a:off x="7772400" y="1991383"/>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B</a:t>
            </a:r>
            <a:endParaRPr lang="en-US" sz="2400" dirty="0">
              <a:solidFill>
                <a:srgbClr val="FFFFFF"/>
              </a:solidFill>
              <a:latin typeface="+mj-lt"/>
            </a:endParaRPr>
          </a:p>
        </p:txBody>
      </p:sp>
      <p:sp>
        <p:nvSpPr>
          <p:cNvPr id="62" name="Text Box 11"/>
          <p:cNvSpPr txBox="1">
            <a:spLocks noChangeArrowheads="1"/>
          </p:cNvSpPr>
          <p:nvPr>
            <p:custDataLst>
              <p:tags r:id="rId32"/>
            </p:custDataLst>
          </p:nvPr>
        </p:nvSpPr>
        <p:spPr bwMode="auto">
          <a:xfrm rot="16200000">
            <a:off x="7772399" y="1153183"/>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A</a:t>
            </a:r>
            <a:endParaRPr lang="en-US" sz="2400" dirty="0">
              <a:solidFill>
                <a:srgbClr val="FFFFFF"/>
              </a:solidFill>
              <a:latin typeface="+mj-lt"/>
            </a:endParaRPr>
          </a:p>
        </p:txBody>
      </p:sp>
      <p:sp>
        <p:nvSpPr>
          <p:cNvPr id="63" name="Line 43"/>
          <p:cNvSpPr>
            <a:spLocks noChangeShapeType="1"/>
          </p:cNvSpPr>
          <p:nvPr>
            <p:custDataLst>
              <p:tags r:id="rId33"/>
            </p:custDataLst>
          </p:nvPr>
        </p:nvSpPr>
        <p:spPr bwMode="auto">
          <a:xfrm>
            <a:off x="5943600" y="2296180"/>
            <a:ext cx="1828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5" name="Line 43"/>
          <p:cNvSpPr>
            <a:spLocks noChangeShapeType="1"/>
          </p:cNvSpPr>
          <p:nvPr>
            <p:custDataLst>
              <p:tags r:id="rId34"/>
            </p:custDataLst>
          </p:nvPr>
        </p:nvSpPr>
        <p:spPr bwMode="auto">
          <a:xfrm>
            <a:off x="5943600" y="1457980"/>
            <a:ext cx="1828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0" name="Line 25"/>
          <p:cNvSpPr>
            <a:spLocks noChangeShapeType="1"/>
          </p:cNvSpPr>
          <p:nvPr>
            <p:custDataLst>
              <p:tags r:id="rId35"/>
            </p:custDataLst>
          </p:nvPr>
        </p:nvSpPr>
        <p:spPr bwMode="auto">
          <a:xfrm>
            <a:off x="3048000" y="924580"/>
            <a:ext cx="0" cy="381000"/>
          </a:xfrm>
          <a:prstGeom prst="line">
            <a:avLst/>
          </a:prstGeom>
          <a:noFill/>
          <a:ln w="25400" cap="sq">
            <a:solidFill>
              <a:schemeClr val="accent2"/>
            </a:solidFill>
            <a:prstDash val="dash"/>
            <a:round/>
            <a:headEnd type="none" w="med" len="med"/>
            <a:tailEnd type="none" w="med" len="med"/>
          </a:ln>
          <a:effectLst/>
        </p:spPr>
        <p:txBody>
          <a:bodyPr anchor="ctr" anchorCtr="1">
            <a:noAutofit/>
          </a:bodyPr>
          <a:lstStyle/>
          <a:p>
            <a:endParaRPr lang="en-US" dirty="0"/>
          </a:p>
        </p:txBody>
      </p:sp>
      <p:sp>
        <p:nvSpPr>
          <p:cNvPr id="71" name="Line 25"/>
          <p:cNvSpPr>
            <a:spLocks noChangeShapeType="1"/>
          </p:cNvSpPr>
          <p:nvPr>
            <p:custDataLst>
              <p:tags r:id="rId36"/>
            </p:custDataLst>
          </p:nvPr>
        </p:nvSpPr>
        <p:spPr bwMode="auto">
          <a:xfrm flipH="1">
            <a:off x="2743200" y="924580"/>
            <a:ext cx="6400800" cy="0"/>
          </a:xfrm>
          <a:prstGeom prst="line">
            <a:avLst/>
          </a:prstGeom>
          <a:noFill/>
          <a:ln w="25400" cap="sq">
            <a:solidFill>
              <a:schemeClr val="accent2"/>
            </a:solidFill>
            <a:prstDash val="dash"/>
            <a:round/>
            <a:headEnd type="none" w="med" len="med"/>
            <a:tailEnd type="none" w="med" len="med"/>
          </a:ln>
          <a:effectLst/>
        </p:spPr>
        <p:txBody>
          <a:bodyPr anchor="ctr" anchorCtr="1">
            <a:noAutofit/>
          </a:bodyPr>
          <a:lstStyle/>
          <a:p>
            <a:endParaRPr lang="en-US" dirty="0"/>
          </a:p>
        </p:txBody>
      </p:sp>
      <p:sp>
        <p:nvSpPr>
          <p:cNvPr id="72" name="Line 25"/>
          <p:cNvSpPr>
            <a:spLocks noChangeShapeType="1"/>
          </p:cNvSpPr>
          <p:nvPr>
            <p:custDataLst>
              <p:tags r:id="rId37"/>
            </p:custDataLst>
          </p:nvPr>
        </p:nvSpPr>
        <p:spPr bwMode="auto">
          <a:xfrm>
            <a:off x="2743200" y="924580"/>
            <a:ext cx="0" cy="685800"/>
          </a:xfrm>
          <a:prstGeom prst="line">
            <a:avLst/>
          </a:prstGeom>
          <a:noFill/>
          <a:ln w="25400" cap="sq">
            <a:solidFill>
              <a:schemeClr val="accent2"/>
            </a:solidFill>
            <a:prstDash val="dash"/>
            <a:round/>
            <a:headEnd type="none" w="med" len="med"/>
            <a:tailEnd type="none" w="med" len="med"/>
          </a:ln>
          <a:effectLst/>
        </p:spPr>
        <p:txBody>
          <a:bodyPr anchor="ctr" anchorCtr="1">
            <a:noAutofit/>
          </a:bodyPr>
          <a:lstStyle/>
          <a:p>
            <a:endParaRPr lang="en-US" dirty="0"/>
          </a:p>
        </p:txBody>
      </p:sp>
      <p:sp>
        <p:nvSpPr>
          <p:cNvPr id="74" name="Line 43"/>
          <p:cNvSpPr>
            <a:spLocks noChangeShapeType="1"/>
          </p:cNvSpPr>
          <p:nvPr>
            <p:custDataLst>
              <p:tags r:id="rId38"/>
            </p:custDataLst>
          </p:nvPr>
        </p:nvSpPr>
        <p:spPr bwMode="auto">
          <a:xfrm flipV="1">
            <a:off x="2438400" y="695980"/>
            <a:ext cx="0" cy="1295400"/>
          </a:xfrm>
          <a:prstGeom prst="line">
            <a:avLst/>
          </a:prstGeom>
          <a:noFill/>
          <a:ln w="25400" cap="sq">
            <a:solidFill>
              <a:srgbClr val="66FF33"/>
            </a:solidFill>
            <a:prstDash val="dash"/>
            <a:round/>
            <a:headEnd type="none" w="med" len="med"/>
            <a:tailEnd type="none" w="med" len="med"/>
          </a:ln>
          <a:effectLst/>
        </p:spPr>
        <p:txBody>
          <a:bodyPr wrap="square" anchor="ctr" anchorCtr="1">
            <a:noAutofit/>
          </a:bodyPr>
          <a:lstStyle/>
          <a:p>
            <a:endParaRPr lang="en-US"/>
          </a:p>
        </p:txBody>
      </p:sp>
      <p:sp>
        <p:nvSpPr>
          <p:cNvPr id="75" name="Line 43"/>
          <p:cNvSpPr>
            <a:spLocks noChangeShapeType="1"/>
          </p:cNvSpPr>
          <p:nvPr>
            <p:custDataLst>
              <p:tags r:id="rId39"/>
            </p:custDataLst>
          </p:nvPr>
        </p:nvSpPr>
        <p:spPr bwMode="auto">
          <a:xfrm flipH="1" flipV="1">
            <a:off x="2438400" y="695980"/>
            <a:ext cx="6705600" cy="0"/>
          </a:xfrm>
          <a:prstGeom prst="line">
            <a:avLst/>
          </a:prstGeom>
          <a:noFill/>
          <a:ln w="25400" cap="sq">
            <a:solidFill>
              <a:srgbClr val="66FF33"/>
            </a:solidFill>
            <a:prstDash val="dash"/>
            <a:round/>
            <a:headEnd type="none" w="med" len="med"/>
            <a:tailEnd type="none" w="med" len="med"/>
          </a:ln>
          <a:effectLst/>
        </p:spPr>
        <p:txBody>
          <a:bodyPr wrap="square" anchor="ctr" anchorCtr="1">
            <a:noAutofit/>
          </a:bodyPr>
          <a:lstStyle/>
          <a:p>
            <a:endParaRPr lang="en-US"/>
          </a:p>
        </p:txBody>
      </p:sp>
      <p:sp>
        <p:nvSpPr>
          <p:cNvPr id="44" name="Line 43"/>
          <p:cNvSpPr>
            <a:spLocks noChangeShapeType="1"/>
          </p:cNvSpPr>
          <p:nvPr>
            <p:custDataLst>
              <p:tags r:id="rId40"/>
            </p:custDataLst>
          </p:nvPr>
        </p:nvSpPr>
        <p:spPr bwMode="auto">
          <a:xfrm>
            <a:off x="1524000" y="3591580"/>
            <a:ext cx="228600" cy="22860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45" name="Line 25"/>
          <p:cNvSpPr>
            <a:spLocks noChangeShapeType="1"/>
          </p:cNvSpPr>
          <p:nvPr>
            <p:custDataLst>
              <p:tags r:id="rId41"/>
            </p:custDataLst>
          </p:nvPr>
        </p:nvSpPr>
        <p:spPr bwMode="auto">
          <a:xfrm flipH="1">
            <a:off x="6477000" y="3743980"/>
            <a:ext cx="0"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cxnSp>
        <p:nvCxnSpPr>
          <p:cNvPr id="46" name="Straight Connector 45"/>
          <p:cNvCxnSpPr/>
          <p:nvPr>
            <p:custDataLst>
              <p:tags r:id="rId42"/>
            </p:custDataLst>
          </p:nvPr>
        </p:nvCxnSpPr>
        <p:spPr>
          <a:xfrm>
            <a:off x="3810000" y="5115580"/>
            <a:ext cx="3048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47" name="Text Box 11"/>
          <p:cNvSpPr txBox="1">
            <a:spLocks noChangeArrowheads="1"/>
          </p:cNvSpPr>
          <p:nvPr>
            <p:custDataLst>
              <p:tags r:id="rId43"/>
            </p:custDataLst>
          </p:nvPr>
        </p:nvSpPr>
        <p:spPr bwMode="auto">
          <a:xfrm>
            <a:off x="6248400" y="3972580"/>
            <a:ext cx="990600" cy="4572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extend</a:t>
            </a:r>
            <a:endParaRPr lang="en-US" sz="2400" dirty="0">
              <a:solidFill>
                <a:srgbClr val="FFFFFF"/>
              </a:solidFill>
            </a:endParaRPr>
          </a:p>
        </p:txBody>
      </p:sp>
      <p:sp>
        <p:nvSpPr>
          <p:cNvPr id="48" name="Line 43"/>
          <p:cNvSpPr>
            <a:spLocks noChangeShapeType="1"/>
          </p:cNvSpPr>
          <p:nvPr>
            <p:custDataLst>
              <p:tags r:id="rId44"/>
            </p:custDataLst>
          </p:nvPr>
        </p:nvSpPr>
        <p:spPr bwMode="auto">
          <a:xfrm>
            <a:off x="7239000" y="4277380"/>
            <a:ext cx="5334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49" name="Line 43"/>
          <p:cNvSpPr>
            <a:spLocks noChangeShapeType="1"/>
          </p:cNvSpPr>
          <p:nvPr>
            <p:custDataLst>
              <p:tags r:id="rId45"/>
            </p:custDataLst>
          </p:nvPr>
        </p:nvSpPr>
        <p:spPr bwMode="auto">
          <a:xfrm>
            <a:off x="1752600" y="3820180"/>
            <a:ext cx="0" cy="45720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50" name="Text Box 11"/>
          <p:cNvSpPr txBox="1">
            <a:spLocks noChangeArrowheads="1"/>
          </p:cNvSpPr>
          <p:nvPr>
            <p:custDataLst>
              <p:tags r:id="rId46"/>
            </p:custDataLst>
          </p:nvPr>
        </p:nvSpPr>
        <p:spPr bwMode="auto">
          <a:xfrm rot="16200000">
            <a:off x="7696199" y="3820183"/>
            <a:ext cx="761998" cy="609595"/>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800" dirty="0" err="1" smtClean="0">
                <a:solidFill>
                  <a:srgbClr val="FFFFFF"/>
                </a:solidFill>
                <a:latin typeface="+mj-lt"/>
              </a:rPr>
              <a:t>imm</a:t>
            </a:r>
            <a:endParaRPr lang="en-US" sz="2400" dirty="0">
              <a:solidFill>
                <a:srgbClr val="FFFFFF"/>
              </a:solidFill>
              <a:latin typeface="+mj-lt"/>
            </a:endParaRPr>
          </a:p>
        </p:txBody>
      </p:sp>
      <p:cxnSp>
        <p:nvCxnSpPr>
          <p:cNvPr id="53" name="Straight Connector 52"/>
          <p:cNvCxnSpPr/>
          <p:nvPr>
            <p:custDataLst>
              <p:tags r:id="rId47"/>
            </p:custDataLst>
          </p:nvPr>
        </p:nvCxnSpPr>
        <p:spPr>
          <a:xfrm rot="10800000">
            <a:off x="2743200" y="4277380"/>
            <a:ext cx="3048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54" name="Line 43"/>
          <p:cNvSpPr>
            <a:spLocks noChangeShapeType="1"/>
          </p:cNvSpPr>
          <p:nvPr>
            <p:custDataLst>
              <p:tags r:id="rId48"/>
            </p:custDataLst>
          </p:nvPr>
        </p:nvSpPr>
        <p:spPr bwMode="auto">
          <a:xfrm flipH="1">
            <a:off x="1752600" y="4277380"/>
            <a:ext cx="44958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55" name="Line 25"/>
          <p:cNvSpPr>
            <a:spLocks noChangeShapeType="1"/>
          </p:cNvSpPr>
          <p:nvPr>
            <p:custDataLst>
              <p:tags r:id="rId49"/>
            </p:custDataLst>
          </p:nvPr>
        </p:nvSpPr>
        <p:spPr bwMode="auto">
          <a:xfrm flipH="1" flipV="1">
            <a:off x="3581400" y="3591580"/>
            <a:ext cx="2057400" cy="0"/>
          </a:xfrm>
          <a:prstGeom prst="line">
            <a:avLst/>
          </a:prstGeom>
          <a:noFill/>
          <a:ln w="25400" cap="sq">
            <a:solidFill>
              <a:schemeClr val="accent2"/>
            </a:solidFill>
            <a:round/>
            <a:headEnd type="none" w="med" len="med"/>
            <a:tailEnd type="none" w="med" len="med"/>
          </a:ln>
          <a:effectLst/>
        </p:spPr>
        <p:txBody>
          <a:bodyPr anchor="ctr" anchorCtr="1">
            <a:noAutofit/>
          </a:bodyPr>
          <a:lstStyle/>
          <a:p>
            <a:endParaRPr lang="en-US" dirty="0"/>
          </a:p>
        </p:txBody>
      </p:sp>
      <p:sp>
        <p:nvSpPr>
          <p:cNvPr id="56" name="Oval 24"/>
          <p:cNvSpPr>
            <a:spLocks noChangeArrowheads="1"/>
          </p:cNvSpPr>
          <p:nvPr>
            <p:custDataLst>
              <p:tags r:id="rId50"/>
            </p:custDataLst>
          </p:nvPr>
        </p:nvSpPr>
        <p:spPr bwMode="auto">
          <a:xfrm>
            <a:off x="2057400" y="3058180"/>
            <a:ext cx="1752600" cy="1066800"/>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Calibri"/>
              </a:rPr>
              <a:t>decode</a:t>
            </a:r>
            <a:endParaRPr lang="en-US" sz="2800" dirty="0">
              <a:solidFill>
                <a:srgbClr val="FFFFFF"/>
              </a:solidFill>
              <a:latin typeface="Calibri"/>
            </a:endParaRPr>
          </a:p>
        </p:txBody>
      </p:sp>
      <p:sp>
        <p:nvSpPr>
          <p:cNvPr id="57" name="TextBox 56"/>
          <p:cNvSpPr txBox="1"/>
          <p:nvPr>
            <p:custDataLst>
              <p:tags r:id="rId51"/>
            </p:custDataLst>
          </p:nvPr>
        </p:nvSpPr>
        <p:spPr>
          <a:xfrm>
            <a:off x="6248400" y="343555"/>
            <a:ext cx="990600" cy="400110"/>
          </a:xfrm>
          <a:prstGeom prst="rect">
            <a:avLst/>
          </a:prstGeom>
          <a:noFill/>
        </p:spPr>
        <p:txBody>
          <a:bodyPr wrap="square" rtlCol="0">
            <a:spAutoFit/>
          </a:bodyPr>
          <a:lstStyle/>
          <a:p>
            <a:r>
              <a:rPr lang="en-US" sz="2000" dirty="0" smtClean="0">
                <a:solidFill>
                  <a:schemeClr val="bg1"/>
                </a:solidFill>
              </a:rPr>
              <a:t>result</a:t>
            </a:r>
          </a:p>
        </p:txBody>
      </p:sp>
      <p:sp>
        <p:nvSpPr>
          <p:cNvPr id="58" name="TextBox 57"/>
          <p:cNvSpPr txBox="1"/>
          <p:nvPr>
            <p:custDataLst>
              <p:tags r:id="rId52"/>
            </p:custDataLst>
          </p:nvPr>
        </p:nvSpPr>
        <p:spPr>
          <a:xfrm>
            <a:off x="6324600" y="848380"/>
            <a:ext cx="990600" cy="400110"/>
          </a:xfrm>
          <a:prstGeom prst="rect">
            <a:avLst/>
          </a:prstGeom>
          <a:noFill/>
        </p:spPr>
        <p:txBody>
          <a:bodyPr wrap="square" rtlCol="0">
            <a:spAutoFit/>
          </a:bodyPr>
          <a:lstStyle/>
          <a:p>
            <a:r>
              <a:rPr lang="en-US" sz="2000" dirty="0" err="1" smtClean="0">
                <a:solidFill>
                  <a:schemeClr val="bg1"/>
                </a:solidFill>
              </a:rPr>
              <a:t>dest</a:t>
            </a:r>
            <a:endParaRPr lang="en-US" sz="2000" dirty="0" smtClean="0">
              <a:solidFill>
                <a:schemeClr val="bg1"/>
              </a:solidFill>
            </a:endParaRPr>
          </a:p>
        </p:txBody>
      </p:sp>
      <p:sp>
        <p:nvSpPr>
          <p:cNvPr id="66" name="Title 1"/>
          <p:cNvSpPr>
            <a:spLocks noGrp="1"/>
          </p:cNvSpPr>
          <p:nvPr>
            <p:ph type="title"/>
          </p:nvPr>
        </p:nvSpPr>
        <p:spPr>
          <a:xfrm>
            <a:off x="228600" y="152400"/>
            <a:ext cx="8686800" cy="533400"/>
          </a:xfrm>
        </p:spPr>
        <p:txBody>
          <a:bodyPr/>
          <a:lstStyle/>
          <a:p>
            <a:r>
              <a:rPr lang="en-US" dirty="0" smtClean="0"/>
              <a:t>Decode</a:t>
            </a:r>
            <a:endParaRPr lang="en-US" dirty="0"/>
          </a:p>
        </p:txBody>
      </p:sp>
    </p:spTree>
    <p:extLst>
      <p:ext uri="{BB962C8B-B14F-4D97-AF65-F5344CB8AC3E}">
        <p14:creationId xmlns:p14="http://schemas.microsoft.com/office/powerpoint/2010/main" val="194727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3" grpId="0" animBg="1"/>
      <p:bldP spid="25" grpId="0" animBg="1"/>
      <p:bldP spid="31" grpId="0" animBg="1"/>
      <p:bldP spid="32" grpId="0" animBg="1"/>
      <p:bldP spid="34" grpId="0" animBg="1"/>
      <p:bldP spid="35" grpId="0" animBg="1"/>
      <p:bldP spid="38" grpId="0" animBg="1"/>
      <p:bldP spid="40" grpId="0" animBg="1"/>
      <p:bldP spid="42" grpId="0" animBg="1"/>
      <p:bldP spid="63" grpId="0" animBg="1"/>
      <p:bldP spid="65" grpId="0" animBg="1"/>
      <p:bldP spid="70" grpId="0" animBg="1"/>
      <p:bldP spid="71" grpId="0" animBg="1"/>
      <p:bldP spid="72" grpId="0" animBg="1"/>
      <p:bldP spid="74" grpId="0" animBg="1"/>
      <p:bldP spid="75" grpId="0" animBg="1"/>
      <p:bldP spid="44" grpId="0" animBg="1"/>
      <p:bldP spid="45" grpId="0" animBg="1"/>
      <p:bldP spid="47" grpId="0" animBg="1"/>
      <p:bldP spid="48" grpId="0" animBg="1"/>
      <p:bldP spid="49" grpId="0" animBg="1"/>
      <p:bldP spid="54" grpId="0" animBg="1"/>
      <p:bldP spid="55" grpId="0" animBg="1"/>
      <p:bldP spid="56" grpId="0" animBg="1"/>
      <p:bldP spid="57" grpId="0"/>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Multi Cycle Processor</a:t>
            </a:r>
            <a:endParaRPr lang="en-US" dirty="0"/>
          </a:p>
        </p:txBody>
      </p:sp>
      <p:sp>
        <p:nvSpPr>
          <p:cNvPr id="3" name="Content Placeholder 2"/>
          <p:cNvSpPr>
            <a:spLocks noGrp="1"/>
          </p:cNvSpPr>
          <p:nvPr>
            <p:ph idx="1"/>
          </p:nvPr>
        </p:nvSpPr>
        <p:spPr>
          <a:xfrm>
            <a:off x="146689" y="914400"/>
            <a:ext cx="8844911" cy="5638800"/>
          </a:xfrm>
        </p:spPr>
        <p:txBody>
          <a:bodyPr>
            <a:normAutofit/>
          </a:bodyPr>
          <a:lstStyle/>
          <a:p>
            <a:r>
              <a:rPr lang="en-US" dirty="0" smtClean="0"/>
              <a:t>Advantages</a:t>
            </a:r>
          </a:p>
          <a:p>
            <a:pPr lvl="1"/>
            <a:r>
              <a:rPr lang="en-US" dirty="0" smtClean="0"/>
              <a:t>Better MIPS and smaller clock period (higher clock frequency)</a:t>
            </a:r>
          </a:p>
          <a:p>
            <a:pPr lvl="1"/>
            <a:r>
              <a:rPr lang="en-US" dirty="0" smtClean="0"/>
              <a:t>Hence, better performance than Single Cycle processor </a:t>
            </a:r>
          </a:p>
          <a:p>
            <a:r>
              <a:rPr lang="en-US" dirty="0" smtClean="0"/>
              <a:t>Disadvantages</a:t>
            </a:r>
          </a:p>
          <a:p>
            <a:pPr lvl="1"/>
            <a:r>
              <a:rPr lang="en-US" dirty="0" smtClean="0"/>
              <a:t>Higher CPI than single cycle processor</a:t>
            </a:r>
          </a:p>
          <a:p>
            <a:pPr lvl="1"/>
            <a:endParaRPr lang="en-US" dirty="0"/>
          </a:p>
          <a:p>
            <a:r>
              <a:rPr lang="en-US" dirty="0" smtClean="0"/>
              <a:t>Pipelining: Want better Performance</a:t>
            </a:r>
            <a:endParaRPr lang="en-US" dirty="0"/>
          </a:p>
          <a:p>
            <a:pPr lvl="1"/>
            <a:r>
              <a:rPr lang="en-US" dirty="0" smtClean="0"/>
              <a:t>want small CPI (close to 1) with high MIPS and short clock period (high clock frequency) </a:t>
            </a:r>
          </a:p>
        </p:txBody>
      </p:sp>
    </p:spTree>
    <p:extLst>
      <p:ext uri="{BB962C8B-B14F-4D97-AF65-F5344CB8AC3E}">
        <p14:creationId xmlns:p14="http://schemas.microsoft.com/office/powerpoint/2010/main" val="322623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64419" name="Rectangle 3"/>
          <p:cNvSpPr>
            <a:spLocks noGrp="1" noChangeArrowheads="1"/>
          </p:cNvSpPr>
          <p:nvPr>
            <p:ph idx="1"/>
            <p:custDataLst>
              <p:tags r:id="rId1"/>
            </p:custDataLst>
          </p:nvPr>
        </p:nvSpPr>
        <p:spPr/>
        <p:txBody>
          <a:bodyPr>
            <a:noAutofit/>
          </a:bodyPr>
          <a:lstStyle/>
          <a:p>
            <a:pPr>
              <a:lnSpc>
                <a:spcPct val="90000"/>
              </a:lnSpc>
            </a:pPr>
            <a:r>
              <a:rPr lang="en-US" sz="2800" dirty="0" smtClean="0">
                <a:solidFill>
                  <a:schemeClr val="accent5">
                    <a:lumMod val="60000"/>
                    <a:lumOff val="40000"/>
                  </a:schemeClr>
                </a:solidFill>
              </a:rPr>
              <a:t>Stage 3: Execute</a:t>
            </a:r>
          </a:p>
          <a:p>
            <a:pPr>
              <a:lnSpc>
                <a:spcPct val="90000"/>
              </a:lnSpc>
            </a:pPr>
            <a:endParaRPr lang="en-US" sz="2800" dirty="0" smtClean="0"/>
          </a:p>
          <a:p>
            <a:pPr>
              <a:lnSpc>
                <a:spcPct val="90000"/>
              </a:lnSpc>
            </a:pPr>
            <a:r>
              <a:rPr lang="en-US" sz="2800" dirty="0" smtClean="0"/>
              <a:t>On </a:t>
            </a:r>
            <a:r>
              <a:rPr lang="en-US" sz="2800" dirty="0" smtClean="0">
                <a:solidFill>
                  <a:schemeClr val="accent5">
                    <a:lumMod val="60000"/>
                    <a:lumOff val="40000"/>
                  </a:schemeClr>
                </a:solidFill>
              </a:rPr>
              <a:t>every</a:t>
            </a:r>
            <a:r>
              <a:rPr lang="en-US" sz="2800" dirty="0" smtClean="0"/>
              <a:t> cycle:</a:t>
            </a:r>
          </a:p>
          <a:p>
            <a:pPr lvl="1">
              <a:lnSpc>
                <a:spcPct val="90000"/>
              </a:lnSpc>
            </a:pPr>
            <a:r>
              <a:rPr lang="en-US" sz="2400" dirty="0" smtClean="0"/>
              <a:t>Read ID/EX </a:t>
            </a:r>
            <a:r>
              <a:rPr lang="en-US" sz="2400" dirty="0"/>
              <a:t>pipeline </a:t>
            </a:r>
            <a:r>
              <a:rPr lang="en-US" sz="2400" dirty="0" smtClean="0"/>
              <a:t>register to get values and control bits</a:t>
            </a:r>
          </a:p>
          <a:p>
            <a:pPr lvl="1">
              <a:lnSpc>
                <a:spcPct val="90000"/>
              </a:lnSpc>
            </a:pPr>
            <a:r>
              <a:rPr lang="en-US" sz="2400" dirty="0" smtClean="0"/>
              <a:t>Perform ALU operation</a:t>
            </a:r>
          </a:p>
          <a:p>
            <a:pPr lvl="1">
              <a:lnSpc>
                <a:spcPct val="90000"/>
              </a:lnSpc>
            </a:pPr>
            <a:r>
              <a:rPr lang="en-US" sz="2400" dirty="0" smtClean="0"/>
              <a:t>Compute targets (PC+4+offset, etc.) </a:t>
            </a:r>
            <a:r>
              <a:rPr lang="en-US" sz="2400" i="1" dirty="0" smtClean="0"/>
              <a:t>in case </a:t>
            </a:r>
            <a:r>
              <a:rPr lang="en-US" sz="2400" dirty="0" smtClean="0"/>
              <a:t>this is a branch</a:t>
            </a:r>
          </a:p>
          <a:p>
            <a:pPr lvl="1">
              <a:lnSpc>
                <a:spcPct val="90000"/>
              </a:lnSpc>
            </a:pPr>
            <a:r>
              <a:rPr lang="en-US" sz="2400" dirty="0" smtClean="0"/>
              <a:t>Decide if jump/branch should be taken</a:t>
            </a:r>
          </a:p>
          <a:p>
            <a:pPr lvl="1">
              <a:lnSpc>
                <a:spcPct val="90000"/>
              </a:lnSpc>
            </a:pPr>
            <a:endParaRPr lang="en-US" sz="2400" dirty="0" smtClean="0"/>
          </a:p>
          <a:p>
            <a:pPr>
              <a:lnSpc>
                <a:spcPct val="90000"/>
              </a:lnSpc>
            </a:pPr>
            <a:r>
              <a:rPr lang="en-US" sz="2800" dirty="0" smtClean="0"/>
              <a:t>Write values of interest to </a:t>
            </a:r>
            <a:r>
              <a:rPr lang="en-US" sz="2800" dirty="0" smtClean="0">
                <a:solidFill>
                  <a:schemeClr val="accent5">
                    <a:lumMod val="60000"/>
                    <a:lumOff val="40000"/>
                  </a:schemeClr>
                </a:solidFill>
              </a:rPr>
              <a:t>pipeline register (EX/MEM)</a:t>
            </a:r>
          </a:p>
          <a:p>
            <a:pPr lvl="1">
              <a:lnSpc>
                <a:spcPct val="90000"/>
              </a:lnSpc>
            </a:pPr>
            <a:r>
              <a:rPr lang="en-US" sz="2400" dirty="0" smtClean="0"/>
              <a:t>Control information, Rd index, …</a:t>
            </a:r>
          </a:p>
          <a:p>
            <a:pPr lvl="1">
              <a:lnSpc>
                <a:spcPct val="90000"/>
              </a:lnSpc>
            </a:pPr>
            <a:r>
              <a:rPr lang="en-US" sz="2400" dirty="0" smtClean="0"/>
              <a:t>Result of ALU operation</a:t>
            </a:r>
          </a:p>
          <a:p>
            <a:pPr lvl="1">
              <a:lnSpc>
                <a:spcPct val="90000"/>
              </a:lnSpc>
            </a:pPr>
            <a:r>
              <a:rPr lang="en-US" sz="2400" dirty="0" smtClean="0"/>
              <a:t>Value </a:t>
            </a:r>
            <a:r>
              <a:rPr lang="en-US" sz="2400" i="1" dirty="0" smtClean="0"/>
              <a:t>in case</a:t>
            </a:r>
            <a:r>
              <a:rPr lang="en-US" sz="2400" dirty="0" smtClean="0"/>
              <a:t> this is a memory store instruction</a:t>
            </a:r>
          </a:p>
        </p:txBody>
      </p:sp>
      <p:sp>
        <p:nvSpPr>
          <p:cNvPr id="2" name="Title 1"/>
          <p:cNvSpPr>
            <a:spLocks noGrp="1"/>
          </p:cNvSpPr>
          <p:nvPr>
            <p:ph type="title"/>
          </p:nvPr>
        </p:nvSpPr>
        <p:spPr/>
        <p:txBody>
          <a:bodyPr/>
          <a:lstStyle/>
          <a:p>
            <a:r>
              <a:rPr lang="en-US" dirty="0" smtClean="0"/>
              <a:t>Execute (EX)</a:t>
            </a:r>
            <a:endParaRPr lang="en-US" dirty="0"/>
          </a:p>
        </p:txBody>
      </p:sp>
    </p:spTree>
    <p:extLst>
      <p:ext uri="{BB962C8B-B14F-4D97-AF65-F5344CB8AC3E}">
        <p14:creationId xmlns:p14="http://schemas.microsoft.com/office/powerpoint/2010/main" val="2626000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a:spLocks noChangeArrowheads="1"/>
          </p:cNvSpPr>
          <p:nvPr>
            <p:custDataLst>
              <p:tags r:id="rId1"/>
            </p:custDataLst>
          </p:nvPr>
        </p:nvSpPr>
        <p:spPr bwMode="auto">
          <a:xfrm rot="16200000">
            <a:off x="-1600200" y="3591580"/>
            <a:ext cx="3886200" cy="381000"/>
          </a:xfrm>
          <a:prstGeom prst="rect">
            <a:avLst/>
          </a:prstGeom>
          <a:solidFill>
            <a:schemeClr val="accent3">
              <a:lumMod val="75000"/>
            </a:schemeClr>
          </a:solidFill>
          <a:ln w="25400" cap="sq" algn="ctr">
            <a:noFill/>
            <a:miter lim="800000"/>
            <a:headEnd/>
            <a:tailEnd/>
          </a:ln>
          <a:effectLst/>
        </p:spPr>
        <p:txBody>
          <a:bodyPr wrap="square" anchor="ctr" anchorCtr="1">
            <a:noAutofit/>
          </a:bodyPr>
          <a:lstStyle/>
          <a:p>
            <a:pPr algn="ctr"/>
            <a:r>
              <a:rPr lang="en-US" sz="2400" dirty="0" smtClean="0">
                <a:solidFill>
                  <a:schemeClr val="bg1"/>
                </a:solidFill>
              </a:rPr>
              <a:t>Stage 2: Instruction Decode</a:t>
            </a:r>
            <a:endParaRPr lang="en-US" sz="2400" dirty="0">
              <a:solidFill>
                <a:schemeClr val="bg1"/>
              </a:solidFill>
            </a:endParaRPr>
          </a:p>
        </p:txBody>
      </p:sp>
      <p:sp>
        <p:nvSpPr>
          <p:cNvPr id="4" name="Text Box 11"/>
          <p:cNvSpPr txBox="1">
            <a:spLocks noChangeArrowheads="1"/>
          </p:cNvSpPr>
          <p:nvPr>
            <p:custDataLst>
              <p:tags r:id="rId2"/>
            </p:custDataLst>
          </p:nvPr>
        </p:nvSpPr>
        <p:spPr bwMode="auto">
          <a:xfrm rot="16200000">
            <a:off x="5295901" y="3324881"/>
            <a:ext cx="5562599" cy="6095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 name="Text Box 11"/>
          <p:cNvSpPr txBox="1">
            <a:spLocks noChangeArrowheads="1"/>
          </p:cNvSpPr>
          <p:nvPr>
            <p:custDataLst>
              <p:tags r:id="rId3"/>
            </p:custDataLst>
          </p:nvPr>
        </p:nvSpPr>
        <p:spPr bwMode="auto">
          <a:xfrm rot="16200000">
            <a:off x="7696199" y="5648982"/>
            <a:ext cx="761998"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ctrl</a:t>
            </a:r>
            <a:endParaRPr lang="en-US" sz="2400" dirty="0">
              <a:solidFill>
                <a:srgbClr val="FFFFFF"/>
              </a:solidFill>
              <a:latin typeface="+mj-lt"/>
            </a:endParaRPr>
          </a:p>
        </p:txBody>
      </p:sp>
      <p:sp>
        <p:nvSpPr>
          <p:cNvPr id="6" name="TextBox 5"/>
          <p:cNvSpPr txBox="1"/>
          <p:nvPr>
            <p:custDataLst>
              <p:tags r:id="rId4"/>
            </p:custDataLst>
          </p:nvPr>
        </p:nvSpPr>
        <p:spPr>
          <a:xfrm>
            <a:off x="7391400" y="6410980"/>
            <a:ext cx="1524000" cy="523220"/>
          </a:xfrm>
          <a:prstGeom prst="rect">
            <a:avLst/>
          </a:prstGeom>
          <a:noFill/>
        </p:spPr>
        <p:txBody>
          <a:bodyPr wrap="square" rtlCol="0">
            <a:spAutoFit/>
          </a:bodyPr>
          <a:lstStyle/>
          <a:p>
            <a:pPr algn="ctr"/>
            <a:r>
              <a:rPr lang="en-US" sz="2800" dirty="0" smtClean="0">
                <a:solidFill>
                  <a:schemeClr val="bg1"/>
                </a:solidFill>
              </a:rPr>
              <a:t>EX/MEM</a:t>
            </a:r>
          </a:p>
        </p:txBody>
      </p:sp>
      <p:sp>
        <p:nvSpPr>
          <p:cNvPr id="7" name="Rectangle 4"/>
          <p:cNvSpPr>
            <a:spLocks noChangeArrowheads="1"/>
          </p:cNvSpPr>
          <p:nvPr>
            <p:custDataLst>
              <p:tags r:id="rId5"/>
            </p:custDataLst>
          </p:nvPr>
        </p:nvSpPr>
        <p:spPr bwMode="auto">
          <a:xfrm rot="16200000">
            <a:off x="7239000" y="3591580"/>
            <a:ext cx="3124200" cy="381000"/>
          </a:xfrm>
          <a:prstGeom prst="rect">
            <a:avLst/>
          </a:prstGeom>
          <a:solidFill>
            <a:schemeClr val="accent3">
              <a:lumMod val="75000"/>
            </a:schemeClr>
          </a:solidFill>
          <a:ln w="25400" cap="sq" algn="ctr">
            <a:noFill/>
            <a:miter lim="800000"/>
            <a:headEnd/>
            <a:tailEnd/>
          </a:ln>
          <a:effectLst/>
        </p:spPr>
        <p:txBody>
          <a:bodyPr wrap="square" anchor="ctr" anchorCtr="1">
            <a:noAutofit/>
          </a:bodyPr>
          <a:lstStyle/>
          <a:p>
            <a:pPr algn="ctr"/>
            <a:r>
              <a:rPr lang="en-US" sz="2400" dirty="0" smtClean="0">
                <a:solidFill>
                  <a:schemeClr val="bg1"/>
                </a:solidFill>
              </a:rPr>
              <a:t>Rest of pipeline</a:t>
            </a:r>
            <a:endParaRPr lang="en-US" sz="2400" dirty="0">
              <a:solidFill>
                <a:schemeClr val="bg1"/>
              </a:solidFill>
            </a:endParaRPr>
          </a:p>
        </p:txBody>
      </p:sp>
      <p:sp>
        <p:nvSpPr>
          <p:cNvPr id="61" name="Text Box 11"/>
          <p:cNvSpPr txBox="1">
            <a:spLocks noChangeArrowheads="1"/>
          </p:cNvSpPr>
          <p:nvPr>
            <p:custDataLst>
              <p:tags r:id="rId6"/>
            </p:custDataLst>
          </p:nvPr>
        </p:nvSpPr>
        <p:spPr bwMode="auto">
          <a:xfrm rot="16200000">
            <a:off x="7772400" y="3439183"/>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B</a:t>
            </a:r>
            <a:endParaRPr lang="en-US" sz="2400" dirty="0">
              <a:solidFill>
                <a:srgbClr val="FFFFFF"/>
              </a:solidFill>
              <a:latin typeface="+mj-lt"/>
            </a:endParaRPr>
          </a:p>
        </p:txBody>
      </p:sp>
      <p:sp>
        <p:nvSpPr>
          <p:cNvPr id="62" name="Text Box 11"/>
          <p:cNvSpPr txBox="1">
            <a:spLocks noChangeArrowheads="1"/>
          </p:cNvSpPr>
          <p:nvPr>
            <p:custDataLst>
              <p:tags r:id="rId7"/>
            </p:custDataLst>
          </p:nvPr>
        </p:nvSpPr>
        <p:spPr bwMode="auto">
          <a:xfrm rot="16200000">
            <a:off x="7772399" y="1838982"/>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D</a:t>
            </a:r>
            <a:endParaRPr lang="en-US" sz="2400" dirty="0">
              <a:solidFill>
                <a:srgbClr val="FFFFFF"/>
              </a:solidFill>
              <a:latin typeface="+mj-lt"/>
            </a:endParaRPr>
          </a:p>
        </p:txBody>
      </p:sp>
      <p:sp>
        <p:nvSpPr>
          <p:cNvPr id="44" name="Text Box 11"/>
          <p:cNvSpPr txBox="1">
            <a:spLocks noChangeArrowheads="1"/>
          </p:cNvSpPr>
          <p:nvPr>
            <p:custDataLst>
              <p:tags r:id="rId8"/>
            </p:custDataLst>
          </p:nvPr>
        </p:nvSpPr>
        <p:spPr bwMode="auto">
          <a:xfrm rot="16200000">
            <a:off x="-1790699" y="3324880"/>
            <a:ext cx="5562599" cy="6095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45" name="Text Box 11"/>
          <p:cNvSpPr txBox="1">
            <a:spLocks noChangeArrowheads="1"/>
          </p:cNvSpPr>
          <p:nvPr>
            <p:custDataLst>
              <p:tags r:id="rId9"/>
            </p:custDataLst>
          </p:nvPr>
        </p:nvSpPr>
        <p:spPr bwMode="auto">
          <a:xfrm rot="16200000">
            <a:off x="647700" y="5687081"/>
            <a:ext cx="685798" cy="609595"/>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ctrl</a:t>
            </a:r>
            <a:endParaRPr lang="en-US" sz="2400" dirty="0">
              <a:solidFill>
                <a:srgbClr val="FFFFFF"/>
              </a:solidFill>
              <a:latin typeface="+mj-lt"/>
            </a:endParaRPr>
          </a:p>
        </p:txBody>
      </p:sp>
      <p:sp>
        <p:nvSpPr>
          <p:cNvPr id="46" name="TextBox 45"/>
          <p:cNvSpPr txBox="1"/>
          <p:nvPr>
            <p:custDataLst>
              <p:tags r:id="rId10"/>
            </p:custDataLst>
          </p:nvPr>
        </p:nvSpPr>
        <p:spPr>
          <a:xfrm>
            <a:off x="457200" y="6410980"/>
            <a:ext cx="1066800" cy="523220"/>
          </a:xfrm>
          <a:prstGeom prst="rect">
            <a:avLst/>
          </a:prstGeom>
          <a:noFill/>
        </p:spPr>
        <p:txBody>
          <a:bodyPr wrap="square" rtlCol="0">
            <a:spAutoFit/>
          </a:bodyPr>
          <a:lstStyle/>
          <a:p>
            <a:pPr algn="ctr"/>
            <a:r>
              <a:rPr lang="en-US" sz="2800" dirty="0" smtClean="0">
                <a:solidFill>
                  <a:schemeClr val="bg1"/>
                </a:solidFill>
              </a:rPr>
              <a:t>ID/EX</a:t>
            </a:r>
          </a:p>
        </p:txBody>
      </p:sp>
      <p:sp>
        <p:nvSpPr>
          <p:cNvPr id="47" name="Text Box 11"/>
          <p:cNvSpPr txBox="1">
            <a:spLocks noChangeArrowheads="1"/>
          </p:cNvSpPr>
          <p:nvPr>
            <p:custDataLst>
              <p:tags r:id="rId11"/>
            </p:custDataLst>
          </p:nvPr>
        </p:nvSpPr>
        <p:spPr bwMode="auto">
          <a:xfrm rot="16200000">
            <a:off x="533399" y="4582180"/>
            <a:ext cx="914397" cy="609595"/>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PC+4</a:t>
            </a:r>
            <a:endParaRPr lang="en-US" sz="2400" dirty="0">
              <a:solidFill>
                <a:srgbClr val="FFFFFF"/>
              </a:solidFill>
              <a:latin typeface="+mj-lt"/>
            </a:endParaRPr>
          </a:p>
        </p:txBody>
      </p:sp>
      <p:sp>
        <p:nvSpPr>
          <p:cNvPr id="48" name="Text Box 11"/>
          <p:cNvSpPr txBox="1">
            <a:spLocks noChangeArrowheads="1"/>
          </p:cNvSpPr>
          <p:nvPr>
            <p:custDataLst>
              <p:tags r:id="rId12"/>
            </p:custDataLst>
          </p:nvPr>
        </p:nvSpPr>
        <p:spPr bwMode="auto">
          <a:xfrm rot="16200000">
            <a:off x="685800" y="2067583"/>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B</a:t>
            </a:r>
            <a:endParaRPr lang="en-US" sz="2400" dirty="0">
              <a:solidFill>
                <a:srgbClr val="FFFFFF"/>
              </a:solidFill>
              <a:latin typeface="+mj-lt"/>
            </a:endParaRPr>
          </a:p>
        </p:txBody>
      </p:sp>
      <p:sp>
        <p:nvSpPr>
          <p:cNvPr id="49" name="Text Box 11"/>
          <p:cNvSpPr txBox="1">
            <a:spLocks noChangeArrowheads="1"/>
          </p:cNvSpPr>
          <p:nvPr>
            <p:custDataLst>
              <p:tags r:id="rId13"/>
            </p:custDataLst>
          </p:nvPr>
        </p:nvSpPr>
        <p:spPr bwMode="auto">
          <a:xfrm rot="16200000">
            <a:off x="685799" y="1229383"/>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A</a:t>
            </a:r>
            <a:endParaRPr lang="en-US" sz="2400" dirty="0">
              <a:solidFill>
                <a:srgbClr val="FFFFFF"/>
              </a:solidFill>
              <a:latin typeface="+mj-lt"/>
            </a:endParaRPr>
          </a:p>
        </p:txBody>
      </p:sp>
      <p:sp>
        <p:nvSpPr>
          <p:cNvPr id="58" name="Freeform 57"/>
          <p:cNvSpPr/>
          <p:nvPr>
            <p:custDataLst>
              <p:tags r:id="rId14"/>
            </p:custDataLst>
          </p:nvPr>
        </p:nvSpPr>
        <p:spPr>
          <a:xfrm>
            <a:off x="5562600" y="1153180"/>
            <a:ext cx="1143000" cy="19812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52"/>
          <p:cNvSpPr txBox="1">
            <a:spLocks noChangeArrowheads="1"/>
          </p:cNvSpPr>
          <p:nvPr>
            <p:custDataLst>
              <p:tags r:id="rId15"/>
            </p:custDataLst>
          </p:nvPr>
        </p:nvSpPr>
        <p:spPr bwMode="auto">
          <a:xfrm>
            <a:off x="6019800" y="199138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800" dirty="0" err="1" smtClean="0">
                <a:solidFill>
                  <a:srgbClr val="FFFFFF"/>
                </a:solidFill>
                <a:latin typeface="Calibri"/>
              </a:rPr>
              <a:t>alu</a:t>
            </a:r>
            <a:endParaRPr lang="en-US" sz="2800" dirty="0">
              <a:solidFill>
                <a:srgbClr val="FFFFFF"/>
              </a:solidFill>
              <a:latin typeface="Calibri"/>
            </a:endParaRPr>
          </a:p>
        </p:txBody>
      </p:sp>
      <p:sp>
        <p:nvSpPr>
          <p:cNvPr id="71" name="Text Box 11"/>
          <p:cNvSpPr txBox="1">
            <a:spLocks noChangeArrowheads="1"/>
          </p:cNvSpPr>
          <p:nvPr>
            <p:custDataLst>
              <p:tags r:id="rId16"/>
            </p:custDataLst>
          </p:nvPr>
        </p:nvSpPr>
        <p:spPr bwMode="auto">
          <a:xfrm rot="16200000">
            <a:off x="609598" y="2905782"/>
            <a:ext cx="762000" cy="609595"/>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800" dirty="0" err="1" smtClean="0">
                <a:solidFill>
                  <a:srgbClr val="FFFFFF"/>
                </a:solidFill>
                <a:latin typeface="+mj-lt"/>
              </a:rPr>
              <a:t>imm</a:t>
            </a:r>
            <a:endParaRPr lang="en-US" sz="2400" dirty="0">
              <a:solidFill>
                <a:srgbClr val="FFFFFF"/>
              </a:solidFill>
              <a:latin typeface="+mj-lt"/>
            </a:endParaRPr>
          </a:p>
        </p:txBody>
      </p:sp>
      <p:sp>
        <p:nvSpPr>
          <p:cNvPr id="69" name="Text Box 11"/>
          <p:cNvSpPr txBox="1">
            <a:spLocks noChangeArrowheads="1"/>
          </p:cNvSpPr>
          <p:nvPr>
            <p:custDataLst>
              <p:tags r:id="rId17"/>
            </p:custDataLst>
          </p:nvPr>
        </p:nvSpPr>
        <p:spPr bwMode="auto">
          <a:xfrm rot="16200000">
            <a:off x="7696199" y="4582182"/>
            <a:ext cx="761998"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target</a:t>
            </a:r>
            <a:endParaRPr lang="en-US" dirty="0">
              <a:solidFill>
                <a:srgbClr val="FFFFFF"/>
              </a:solidFill>
              <a:latin typeface="+mj-lt"/>
            </a:endParaRPr>
          </a:p>
        </p:txBody>
      </p:sp>
      <p:pic>
        <p:nvPicPr>
          <p:cNvPr id="75" name="CP3 Ink 583ca425-b0a9-4e13-8a7e-23e409fd805c"/>
          <p:cNvPicPr>
            <a:picLocks noChangeAspect="1" noChangeArrowheads="1"/>
          </p:cNvPicPr>
          <p:nvPr>
            <p:custDataLst>
              <p:tags r:id="rId18"/>
            </p:custDataLst>
          </p:nvPr>
        </p:nvPicPr>
        <p:blipFill>
          <a:blip r:embed="rId20">
            <a:extLst>
              <a:ext uri="{28A0092B-C50C-407E-A947-70E740481C1C}">
                <a14:useLocalDpi xmlns:a14="http://schemas.microsoft.com/office/drawing/2010/main" val="0"/>
              </a:ext>
            </a:extLst>
          </a:blip>
          <a:srcRect/>
          <a:stretch>
            <a:fillRect/>
          </a:stretch>
        </p:blipFill>
        <p:spPr bwMode="auto">
          <a:xfrm>
            <a:off x="1217220" y="1431699"/>
            <a:ext cx="6847800" cy="4230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Execute (EX)</a:t>
            </a:r>
            <a:endParaRPr lang="en-US" dirty="0"/>
          </a:p>
        </p:txBody>
      </p:sp>
    </p:spTree>
    <p:extLst>
      <p:ext uri="{BB962C8B-B14F-4D97-AF65-F5344CB8AC3E}">
        <p14:creationId xmlns:p14="http://schemas.microsoft.com/office/powerpoint/2010/main" val="148833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a:spLocks noChangeArrowheads="1"/>
          </p:cNvSpPr>
          <p:nvPr>
            <p:custDataLst>
              <p:tags r:id="rId1"/>
            </p:custDataLst>
          </p:nvPr>
        </p:nvSpPr>
        <p:spPr bwMode="auto">
          <a:xfrm rot="16200000">
            <a:off x="-1600200" y="3591580"/>
            <a:ext cx="3886200" cy="381000"/>
          </a:xfrm>
          <a:prstGeom prst="rect">
            <a:avLst/>
          </a:prstGeom>
          <a:solidFill>
            <a:schemeClr val="accent3">
              <a:lumMod val="75000"/>
            </a:schemeClr>
          </a:solidFill>
          <a:ln w="25400" cap="sq" algn="ctr">
            <a:noFill/>
            <a:miter lim="800000"/>
            <a:headEnd/>
            <a:tailEnd/>
          </a:ln>
          <a:effectLst/>
        </p:spPr>
        <p:txBody>
          <a:bodyPr wrap="square" anchor="ctr" anchorCtr="1">
            <a:noAutofit/>
          </a:bodyPr>
          <a:lstStyle/>
          <a:p>
            <a:pPr algn="ctr"/>
            <a:r>
              <a:rPr lang="en-US" sz="2400" dirty="0" smtClean="0">
                <a:solidFill>
                  <a:schemeClr val="bg1"/>
                </a:solidFill>
              </a:rPr>
              <a:t>Stage 2: Instruction Decode</a:t>
            </a:r>
            <a:endParaRPr lang="en-US" sz="2400" dirty="0">
              <a:solidFill>
                <a:schemeClr val="bg1"/>
              </a:solidFill>
            </a:endParaRPr>
          </a:p>
        </p:txBody>
      </p:sp>
      <p:sp>
        <p:nvSpPr>
          <p:cNvPr id="60" name="TextBox 59"/>
          <p:cNvSpPr txBox="1"/>
          <p:nvPr>
            <p:custDataLst>
              <p:tags r:id="rId2"/>
            </p:custDataLst>
          </p:nvPr>
        </p:nvSpPr>
        <p:spPr>
          <a:xfrm>
            <a:off x="3657600" y="4334470"/>
            <a:ext cx="762000" cy="400110"/>
          </a:xfrm>
          <a:prstGeom prst="rect">
            <a:avLst/>
          </a:prstGeom>
          <a:noFill/>
        </p:spPr>
        <p:txBody>
          <a:bodyPr wrap="square" rtlCol="0">
            <a:spAutoFit/>
          </a:bodyPr>
          <a:lstStyle/>
          <a:p>
            <a:r>
              <a:rPr lang="en-US" sz="2000" dirty="0" err="1" smtClean="0">
                <a:solidFill>
                  <a:schemeClr val="bg1"/>
                </a:solidFill>
              </a:rPr>
              <a:t>pcrel</a:t>
            </a:r>
            <a:endParaRPr lang="en-US" sz="2000" dirty="0" smtClean="0">
              <a:solidFill>
                <a:schemeClr val="bg1"/>
              </a:solidFill>
            </a:endParaRPr>
          </a:p>
        </p:txBody>
      </p:sp>
      <p:sp>
        <p:nvSpPr>
          <p:cNvPr id="68" name="TextBox 67"/>
          <p:cNvSpPr txBox="1"/>
          <p:nvPr>
            <p:custDataLst>
              <p:tags r:id="rId3"/>
            </p:custDataLst>
          </p:nvPr>
        </p:nvSpPr>
        <p:spPr>
          <a:xfrm>
            <a:off x="3657600" y="5115580"/>
            <a:ext cx="838200" cy="400110"/>
          </a:xfrm>
          <a:prstGeom prst="rect">
            <a:avLst/>
          </a:prstGeom>
          <a:noFill/>
        </p:spPr>
        <p:txBody>
          <a:bodyPr wrap="square" rtlCol="0">
            <a:spAutoFit/>
          </a:bodyPr>
          <a:lstStyle/>
          <a:p>
            <a:r>
              <a:rPr lang="en-US" sz="2000" dirty="0" err="1" smtClean="0">
                <a:solidFill>
                  <a:schemeClr val="bg1"/>
                </a:solidFill>
              </a:rPr>
              <a:t>pcabs</a:t>
            </a:r>
            <a:endParaRPr lang="en-US" sz="2000" dirty="0" smtClean="0">
              <a:solidFill>
                <a:schemeClr val="bg1"/>
              </a:solidFill>
            </a:endParaRPr>
          </a:p>
        </p:txBody>
      </p:sp>
      <p:sp>
        <p:nvSpPr>
          <p:cNvPr id="101" name="Line 43"/>
          <p:cNvSpPr>
            <a:spLocks noChangeShapeType="1"/>
          </p:cNvSpPr>
          <p:nvPr>
            <p:custDataLst>
              <p:tags r:id="rId4"/>
            </p:custDataLst>
          </p:nvPr>
        </p:nvSpPr>
        <p:spPr bwMode="auto">
          <a:xfrm flipH="1" flipV="1">
            <a:off x="1371600" y="5953780"/>
            <a:ext cx="304800" cy="228600"/>
          </a:xfrm>
          <a:prstGeom prst="line">
            <a:avLst/>
          </a:prstGeom>
          <a:noFill/>
          <a:ln w="25400" cap="sq">
            <a:solidFill>
              <a:schemeClr val="accent4">
                <a:lumMod val="75000"/>
              </a:schemeClr>
            </a:solidFill>
            <a:prstDash val="solid"/>
            <a:round/>
            <a:headEnd type="none" w="med" len="med"/>
            <a:tailEnd type="none" w="med" len="med"/>
          </a:ln>
          <a:effectLst/>
        </p:spPr>
        <p:txBody>
          <a:bodyPr wrap="square" anchor="ctr" anchorCtr="1">
            <a:noAutofit/>
          </a:bodyPr>
          <a:lstStyle/>
          <a:p>
            <a:endParaRPr lang="en-US"/>
          </a:p>
        </p:txBody>
      </p:sp>
      <p:sp>
        <p:nvSpPr>
          <p:cNvPr id="64" name="Line 43"/>
          <p:cNvSpPr>
            <a:spLocks noChangeShapeType="1"/>
          </p:cNvSpPr>
          <p:nvPr>
            <p:custDataLst>
              <p:tags r:id="rId5"/>
            </p:custDataLst>
          </p:nvPr>
        </p:nvSpPr>
        <p:spPr bwMode="auto">
          <a:xfrm>
            <a:off x="1295400" y="1534180"/>
            <a:ext cx="42672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6" name="Line 43"/>
          <p:cNvSpPr>
            <a:spLocks noChangeShapeType="1"/>
          </p:cNvSpPr>
          <p:nvPr>
            <p:custDataLst>
              <p:tags r:id="rId6"/>
            </p:custDataLst>
          </p:nvPr>
        </p:nvSpPr>
        <p:spPr bwMode="auto">
          <a:xfrm>
            <a:off x="1295400" y="2372380"/>
            <a:ext cx="35814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6" name="Line 18"/>
          <p:cNvSpPr>
            <a:spLocks noChangeShapeType="1"/>
          </p:cNvSpPr>
          <p:nvPr>
            <p:custDataLst>
              <p:tags r:id="rId7"/>
            </p:custDataLst>
          </p:nvPr>
        </p:nvSpPr>
        <p:spPr bwMode="auto">
          <a:xfrm flipH="1" flipV="1">
            <a:off x="1295400" y="4963180"/>
            <a:ext cx="876300" cy="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102" name="Line 25"/>
          <p:cNvSpPr>
            <a:spLocks noChangeShapeType="1"/>
          </p:cNvSpPr>
          <p:nvPr>
            <p:custDataLst>
              <p:tags r:id="rId8"/>
            </p:custDataLst>
          </p:nvPr>
        </p:nvSpPr>
        <p:spPr bwMode="auto">
          <a:xfrm flipV="1">
            <a:off x="1295400" y="6182380"/>
            <a:ext cx="6477001" cy="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4" name="Text Box 11"/>
          <p:cNvSpPr txBox="1">
            <a:spLocks noChangeArrowheads="1"/>
          </p:cNvSpPr>
          <p:nvPr>
            <p:custDataLst>
              <p:tags r:id="rId9"/>
            </p:custDataLst>
          </p:nvPr>
        </p:nvSpPr>
        <p:spPr bwMode="auto">
          <a:xfrm rot="16200000">
            <a:off x="5295901" y="3324881"/>
            <a:ext cx="5562599" cy="6095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 name="Text Box 11"/>
          <p:cNvSpPr txBox="1">
            <a:spLocks noChangeArrowheads="1"/>
          </p:cNvSpPr>
          <p:nvPr>
            <p:custDataLst>
              <p:tags r:id="rId10"/>
            </p:custDataLst>
          </p:nvPr>
        </p:nvSpPr>
        <p:spPr bwMode="auto">
          <a:xfrm rot="16200000">
            <a:off x="7696199" y="5648982"/>
            <a:ext cx="761998"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ctrl</a:t>
            </a:r>
            <a:endParaRPr lang="en-US" sz="2400" dirty="0">
              <a:solidFill>
                <a:srgbClr val="FFFFFF"/>
              </a:solidFill>
              <a:latin typeface="+mj-lt"/>
            </a:endParaRPr>
          </a:p>
        </p:txBody>
      </p:sp>
      <p:sp>
        <p:nvSpPr>
          <p:cNvPr id="6" name="TextBox 5"/>
          <p:cNvSpPr txBox="1"/>
          <p:nvPr>
            <p:custDataLst>
              <p:tags r:id="rId11"/>
            </p:custDataLst>
          </p:nvPr>
        </p:nvSpPr>
        <p:spPr>
          <a:xfrm>
            <a:off x="7391400" y="6410980"/>
            <a:ext cx="1524000" cy="523220"/>
          </a:xfrm>
          <a:prstGeom prst="rect">
            <a:avLst/>
          </a:prstGeom>
          <a:noFill/>
        </p:spPr>
        <p:txBody>
          <a:bodyPr wrap="square" rtlCol="0">
            <a:spAutoFit/>
          </a:bodyPr>
          <a:lstStyle/>
          <a:p>
            <a:pPr algn="ctr"/>
            <a:r>
              <a:rPr lang="en-US" sz="2800" dirty="0" smtClean="0">
                <a:solidFill>
                  <a:schemeClr val="bg1"/>
                </a:solidFill>
              </a:rPr>
              <a:t>EX/MEM</a:t>
            </a:r>
          </a:p>
        </p:txBody>
      </p:sp>
      <p:sp>
        <p:nvSpPr>
          <p:cNvPr id="7" name="Rectangle 4"/>
          <p:cNvSpPr>
            <a:spLocks noChangeArrowheads="1"/>
          </p:cNvSpPr>
          <p:nvPr>
            <p:custDataLst>
              <p:tags r:id="rId12"/>
            </p:custDataLst>
          </p:nvPr>
        </p:nvSpPr>
        <p:spPr bwMode="auto">
          <a:xfrm rot="16200000">
            <a:off x="7239000" y="3591580"/>
            <a:ext cx="3124200" cy="381000"/>
          </a:xfrm>
          <a:prstGeom prst="rect">
            <a:avLst/>
          </a:prstGeom>
          <a:solidFill>
            <a:schemeClr val="accent3">
              <a:lumMod val="75000"/>
            </a:schemeClr>
          </a:solidFill>
          <a:ln w="25400" cap="sq" algn="ctr">
            <a:noFill/>
            <a:miter lim="800000"/>
            <a:headEnd/>
            <a:tailEnd/>
          </a:ln>
          <a:effectLst/>
        </p:spPr>
        <p:txBody>
          <a:bodyPr wrap="square" anchor="ctr" anchorCtr="1">
            <a:noAutofit/>
          </a:bodyPr>
          <a:lstStyle/>
          <a:p>
            <a:pPr algn="ctr"/>
            <a:r>
              <a:rPr lang="en-US" sz="2400" dirty="0" smtClean="0">
                <a:solidFill>
                  <a:schemeClr val="bg1"/>
                </a:solidFill>
              </a:rPr>
              <a:t>Rest of pipeline</a:t>
            </a:r>
            <a:endParaRPr lang="en-US" sz="2400" dirty="0">
              <a:solidFill>
                <a:schemeClr val="bg1"/>
              </a:solidFill>
            </a:endParaRPr>
          </a:p>
        </p:txBody>
      </p:sp>
      <p:sp>
        <p:nvSpPr>
          <p:cNvPr id="61" name="Text Box 11"/>
          <p:cNvSpPr txBox="1">
            <a:spLocks noChangeArrowheads="1"/>
          </p:cNvSpPr>
          <p:nvPr>
            <p:custDataLst>
              <p:tags r:id="rId13"/>
            </p:custDataLst>
          </p:nvPr>
        </p:nvSpPr>
        <p:spPr bwMode="auto">
          <a:xfrm rot="16200000">
            <a:off x="7772400" y="3439183"/>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B</a:t>
            </a:r>
            <a:endParaRPr lang="en-US" sz="2400" dirty="0">
              <a:solidFill>
                <a:srgbClr val="FFFFFF"/>
              </a:solidFill>
              <a:latin typeface="+mj-lt"/>
            </a:endParaRPr>
          </a:p>
        </p:txBody>
      </p:sp>
      <p:sp>
        <p:nvSpPr>
          <p:cNvPr id="62" name="Text Box 11"/>
          <p:cNvSpPr txBox="1">
            <a:spLocks noChangeArrowheads="1"/>
          </p:cNvSpPr>
          <p:nvPr>
            <p:custDataLst>
              <p:tags r:id="rId14"/>
            </p:custDataLst>
          </p:nvPr>
        </p:nvSpPr>
        <p:spPr bwMode="auto">
          <a:xfrm rot="16200000">
            <a:off x="7772399" y="1838982"/>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D</a:t>
            </a:r>
            <a:endParaRPr lang="en-US" sz="2400" dirty="0">
              <a:solidFill>
                <a:srgbClr val="FFFFFF"/>
              </a:solidFill>
              <a:latin typeface="+mj-lt"/>
            </a:endParaRPr>
          </a:p>
        </p:txBody>
      </p:sp>
      <p:sp>
        <p:nvSpPr>
          <p:cNvPr id="63" name="Line 43"/>
          <p:cNvSpPr>
            <a:spLocks noChangeShapeType="1"/>
          </p:cNvSpPr>
          <p:nvPr>
            <p:custDataLst>
              <p:tags r:id="rId15"/>
            </p:custDataLst>
          </p:nvPr>
        </p:nvSpPr>
        <p:spPr bwMode="auto">
          <a:xfrm flipV="1">
            <a:off x="3733800" y="3743980"/>
            <a:ext cx="40386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5" name="Line 43"/>
          <p:cNvSpPr>
            <a:spLocks noChangeShapeType="1"/>
          </p:cNvSpPr>
          <p:nvPr>
            <p:custDataLst>
              <p:tags r:id="rId16"/>
            </p:custDataLst>
          </p:nvPr>
        </p:nvSpPr>
        <p:spPr bwMode="auto">
          <a:xfrm flipV="1">
            <a:off x="6705600" y="2143778"/>
            <a:ext cx="10668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44" name="Text Box 11"/>
          <p:cNvSpPr txBox="1">
            <a:spLocks noChangeArrowheads="1"/>
          </p:cNvSpPr>
          <p:nvPr>
            <p:custDataLst>
              <p:tags r:id="rId17"/>
            </p:custDataLst>
          </p:nvPr>
        </p:nvSpPr>
        <p:spPr bwMode="auto">
          <a:xfrm rot="16200000">
            <a:off x="-1790699" y="3324880"/>
            <a:ext cx="5562599" cy="6095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45" name="Text Box 11"/>
          <p:cNvSpPr txBox="1">
            <a:spLocks noChangeArrowheads="1"/>
          </p:cNvSpPr>
          <p:nvPr>
            <p:custDataLst>
              <p:tags r:id="rId18"/>
            </p:custDataLst>
          </p:nvPr>
        </p:nvSpPr>
        <p:spPr bwMode="auto">
          <a:xfrm rot="16200000">
            <a:off x="647700" y="5687081"/>
            <a:ext cx="685798" cy="609595"/>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ctrl</a:t>
            </a:r>
            <a:endParaRPr lang="en-US" sz="2400" dirty="0">
              <a:solidFill>
                <a:srgbClr val="FFFFFF"/>
              </a:solidFill>
              <a:latin typeface="+mj-lt"/>
            </a:endParaRPr>
          </a:p>
        </p:txBody>
      </p:sp>
      <p:sp>
        <p:nvSpPr>
          <p:cNvPr id="46" name="TextBox 45"/>
          <p:cNvSpPr txBox="1"/>
          <p:nvPr>
            <p:custDataLst>
              <p:tags r:id="rId19"/>
            </p:custDataLst>
          </p:nvPr>
        </p:nvSpPr>
        <p:spPr>
          <a:xfrm>
            <a:off x="457200" y="6410980"/>
            <a:ext cx="1066800" cy="523220"/>
          </a:xfrm>
          <a:prstGeom prst="rect">
            <a:avLst/>
          </a:prstGeom>
          <a:noFill/>
        </p:spPr>
        <p:txBody>
          <a:bodyPr wrap="square" rtlCol="0">
            <a:spAutoFit/>
          </a:bodyPr>
          <a:lstStyle/>
          <a:p>
            <a:pPr algn="ctr"/>
            <a:r>
              <a:rPr lang="en-US" sz="2800" dirty="0" smtClean="0">
                <a:solidFill>
                  <a:schemeClr val="bg1"/>
                </a:solidFill>
              </a:rPr>
              <a:t>ID/EX</a:t>
            </a:r>
          </a:p>
        </p:txBody>
      </p:sp>
      <p:sp>
        <p:nvSpPr>
          <p:cNvPr id="47" name="Text Box 11"/>
          <p:cNvSpPr txBox="1">
            <a:spLocks noChangeArrowheads="1"/>
          </p:cNvSpPr>
          <p:nvPr>
            <p:custDataLst>
              <p:tags r:id="rId20"/>
            </p:custDataLst>
          </p:nvPr>
        </p:nvSpPr>
        <p:spPr bwMode="auto">
          <a:xfrm rot="16200000">
            <a:off x="533399" y="4582180"/>
            <a:ext cx="914397" cy="609595"/>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PC+4</a:t>
            </a:r>
            <a:endParaRPr lang="en-US" sz="2400" dirty="0">
              <a:solidFill>
                <a:srgbClr val="FFFFFF"/>
              </a:solidFill>
              <a:latin typeface="+mj-lt"/>
            </a:endParaRPr>
          </a:p>
        </p:txBody>
      </p:sp>
      <p:sp>
        <p:nvSpPr>
          <p:cNvPr id="48" name="Text Box 11"/>
          <p:cNvSpPr txBox="1">
            <a:spLocks noChangeArrowheads="1"/>
          </p:cNvSpPr>
          <p:nvPr>
            <p:custDataLst>
              <p:tags r:id="rId21"/>
            </p:custDataLst>
          </p:nvPr>
        </p:nvSpPr>
        <p:spPr bwMode="auto">
          <a:xfrm rot="16200000">
            <a:off x="685800" y="2067583"/>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B</a:t>
            </a:r>
            <a:endParaRPr lang="en-US" sz="2400" dirty="0">
              <a:solidFill>
                <a:srgbClr val="FFFFFF"/>
              </a:solidFill>
              <a:latin typeface="+mj-lt"/>
            </a:endParaRPr>
          </a:p>
        </p:txBody>
      </p:sp>
      <p:sp>
        <p:nvSpPr>
          <p:cNvPr id="49" name="Text Box 11"/>
          <p:cNvSpPr txBox="1">
            <a:spLocks noChangeArrowheads="1"/>
          </p:cNvSpPr>
          <p:nvPr>
            <p:custDataLst>
              <p:tags r:id="rId22"/>
            </p:custDataLst>
          </p:nvPr>
        </p:nvSpPr>
        <p:spPr bwMode="auto">
          <a:xfrm rot="16200000">
            <a:off x="685799" y="1229383"/>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A</a:t>
            </a:r>
            <a:endParaRPr lang="en-US" sz="2400" dirty="0">
              <a:solidFill>
                <a:srgbClr val="FFFFFF"/>
              </a:solidFill>
              <a:latin typeface="+mj-lt"/>
            </a:endParaRPr>
          </a:p>
        </p:txBody>
      </p:sp>
      <p:sp>
        <p:nvSpPr>
          <p:cNvPr id="51" name="Rectangle 19"/>
          <p:cNvSpPr>
            <a:spLocks noChangeArrowheads="1"/>
          </p:cNvSpPr>
          <p:nvPr>
            <p:custDataLst>
              <p:tags r:id="rId23"/>
            </p:custDataLst>
          </p:nvPr>
        </p:nvSpPr>
        <p:spPr bwMode="auto">
          <a:xfrm>
            <a:off x="4876800" y="2143780"/>
            <a:ext cx="304800" cy="12192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58" name="Freeform 57"/>
          <p:cNvSpPr/>
          <p:nvPr>
            <p:custDataLst>
              <p:tags r:id="rId24"/>
            </p:custDataLst>
          </p:nvPr>
        </p:nvSpPr>
        <p:spPr>
          <a:xfrm>
            <a:off x="5562600" y="1153180"/>
            <a:ext cx="1143000" cy="19812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52"/>
          <p:cNvSpPr txBox="1">
            <a:spLocks noChangeArrowheads="1"/>
          </p:cNvSpPr>
          <p:nvPr>
            <p:custDataLst>
              <p:tags r:id="rId25"/>
            </p:custDataLst>
          </p:nvPr>
        </p:nvSpPr>
        <p:spPr bwMode="auto">
          <a:xfrm>
            <a:off x="6019800" y="199138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800" dirty="0" err="1" smtClean="0">
                <a:solidFill>
                  <a:srgbClr val="FFFFFF"/>
                </a:solidFill>
                <a:latin typeface="Calibri"/>
              </a:rPr>
              <a:t>alu</a:t>
            </a:r>
            <a:endParaRPr lang="en-US" sz="2800" dirty="0">
              <a:solidFill>
                <a:srgbClr val="FFFFFF"/>
              </a:solidFill>
              <a:latin typeface="Calibri"/>
            </a:endParaRPr>
          </a:p>
        </p:txBody>
      </p:sp>
      <p:sp>
        <p:nvSpPr>
          <p:cNvPr id="67" name="Line 43"/>
          <p:cNvSpPr>
            <a:spLocks noChangeShapeType="1"/>
          </p:cNvSpPr>
          <p:nvPr>
            <p:custDataLst>
              <p:tags r:id="rId26"/>
            </p:custDataLst>
          </p:nvPr>
        </p:nvSpPr>
        <p:spPr bwMode="auto">
          <a:xfrm>
            <a:off x="5181600" y="2753380"/>
            <a:ext cx="3810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8" name="Line 43"/>
          <p:cNvSpPr>
            <a:spLocks noChangeShapeType="1"/>
          </p:cNvSpPr>
          <p:nvPr>
            <p:custDataLst>
              <p:tags r:id="rId27"/>
            </p:custDataLst>
          </p:nvPr>
        </p:nvSpPr>
        <p:spPr bwMode="auto">
          <a:xfrm>
            <a:off x="1295400" y="3058180"/>
            <a:ext cx="35814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2" name="Freeform 81"/>
          <p:cNvSpPr/>
          <p:nvPr>
            <p:custDataLst>
              <p:tags r:id="rId28"/>
            </p:custDataLst>
          </p:nvPr>
        </p:nvSpPr>
        <p:spPr>
          <a:xfrm rot="10800000" flipH="1">
            <a:off x="2209799" y="4277380"/>
            <a:ext cx="685801" cy="9906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 Box 52"/>
          <p:cNvSpPr txBox="1">
            <a:spLocks noChangeArrowheads="1"/>
          </p:cNvSpPr>
          <p:nvPr>
            <p:custDataLst>
              <p:tags r:id="rId29"/>
            </p:custDataLst>
          </p:nvPr>
        </p:nvSpPr>
        <p:spPr bwMode="auto">
          <a:xfrm>
            <a:off x="2349400" y="450598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3600" dirty="0" smtClean="0">
                <a:solidFill>
                  <a:srgbClr val="FFFFFF"/>
                </a:solidFill>
                <a:latin typeface="Calibri"/>
              </a:rPr>
              <a:t>+</a:t>
            </a:r>
            <a:endParaRPr lang="en-US" sz="3600" dirty="0">
              <a:solidFill>
                <a:srgbClr val="FFFFFF"/>
              </a:solidFill>
              <a:latin typeface="Calibri"/>
            </a:endParaRPr>
          </a:p>
        </p:txBody>
      </p:sp>
      <p:sp>
        <p:nvSpPr>
          <p:cNvPr id="84" name="Line 18"/>
          <p:cNvSpPr>
            <a:spLocks noChangeShapeType="1"/>
          </p:cNvSpPr>
          <p:nvPr>
            <p:custDataLst>
              <p:tags r:id="rId30"/>
            </p:custDataLst>
          </p:nvPr>
        </p:nvSpPr>
        <p:spPr bwMode="auto">
          <a:xfrm>
            <a:off x="2895600" y="4772680"/>
            <a:ext cx="4876802" cy="0"/>
          </a:xfrm>
          <a:prstGeom prst="line">
            <a:avLst/>
          </a:prstGeom>
          <a:noFill/>
          <a:ln w="25400" cap="sq">
            <a:solidFill>
              <a:schemeClr val="accent4">
                <a:lumMod val="75000"/>
              </a:schemeClr>
            </a:solidFill>
            <a:prstDash val="solid"/>
            <a:round/>
            <a:headEnd type="none" w="med" len="med"/>
            <a:tailEnd type="arrow" w="med" len="med"/>
          </a:ln>
          <a:effectLst/>
        </p:spPr>
        <p:txBody>
          <a:bodyPr wrap="square" anchor="ctr" anchorCtr="1">
            <a:noAutofit/>
          </a:bodyPr>
          <a:lstStyle/>
          <a:p>
            <a:endParaRPr lang="en-US" dirty="0"/>
          </a:p>
        </p:txBody>
      </p:sp>
      <p:sp>
        <p:nvSpPr>
          <p:cNvPr id="87" name="Line 43"/>
          <p:cNvSpPr>
            <a:spLocks noChangeShapeType="1"/>
          </p:cNvSpPr>
          <p:nvPr>
            <p:custDataLst>
              <p:tags r:id="rId31"/>
            </p:custDataLst>
          </p:nvPr>
        </p:nvSpPr>
        <p:spPr bwMode="auto">
          <a:xfrm>
            <a:off x="1828800" y="4429780"/>
            <a:ext cx="3810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cxnSp>
        <p:nvCxnSpPr>
          <p:cNvPr id="89" name="Straight Connector 88"/>
          <p:cNvCxnSpPr/>
          <p:nvPr>
            <p:custDataLst>
              <p:tags r:id="rId32"/>
            </p:custDataLst>
          </p:nvPr>
        </p:nvCxnSpPr>
        <p:spPr>
          <a:xfrm rot="5400000">
            <a:off x="3619500" y="302008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90" name="Line 43"/>
          <p:cNvSpPr>
            <a:spLocks noChangeShapeType="1"/>
          </p:cNvSpPr>
          <p:nvPr>
            <p:custDataLst>
              <p:tags r:id="rId33"/>
            </p:custDataLst>
          </p:nvPr>
        </p:nvSpPr>
        <p:spPr bwMode="auto">
          <a:xfrm>
            <a:off x="1828800" y="3058179"/>
            <a:ext cx="0" cy="1371601"/>
          </a:xfrm>
          <a:prstGeom prst="line">
            <a:avLst/>
          </a:prstGeom>
          <a:noFill/>
          <a:ln w="25400" cap="sq">
            <a:solidFill>
              <a:srgbClr val="66FF33"/>
            </a:solidFill>
            <a:prstDash val="solid"/>
            <a:round/>
            <a:headEnd type="oval" w="med" len="med"/>
            <a:tailEnd type="none" w="med" len="med"/>
          </a:ln>
          <a:effectLst/>
        </p:spPr>
        <p:txBody>
          <a:bodyPr wrap="square" anchor="ctr" anchorCtr="1">
            <a:noAutofit/>
          </a:bodyPr>
          <a:lstStyle/>
          <a:p>
            <a:endParaRPr lang="en-US"/>
          </a:p>
        </p:txBody>
      </p:sp>
      <p:cxnSp>
        <p:nvCxnSpPr>
          <p:cNvPr id="91" name="Straight Connector 90"/>
          <p:cNvCxnSpPr/>
          <p:nvPr>
            <p:custDataLst>
              <p:tags r:id="rId34"/>
            </p:custDataLst>
          </p:nvPr>
        </p:nvCxnSpPr>
        <p:spPr>
          <a:xfrm rot="5400000">
            <a:off x="4914900" y="370588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custDataLst>
              <p:tags r:id="rId35"/>
            </p:custDataLst>
          </p:nvPr>
        </p:nvCxnSpPr>
        <p:spPr>
          <a:xfrm rot="5400000">
            <a:off x="6057900" y="370588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93" name="Line 25"/>
          <p:cNvSpPr>
            <a:spLocks noChangeShapeType="1"/>
          </p:cNvSpPr>
          <p:nvPr>
            <p:custDataLst>
              <p:tags r:id="rId36"/>
            </p:custDataLst>
          </p:nvPr>
        </p:nvSpPr>
        <p:spPr bwMode="auto">
          <a:xfrm flipH="1" flipV="1">
            <a:off x="5029200" y="3362980"/>
            <a:ext cx="0" cy="2819400"/>
          </a:xfrm>
          <a:prstGeom prst="line">
            <a:avLst/>
          </a:prstGeom>
          <a:noFill/>
          <a:ln w="25400" cap="sq">
            <a:solidFill>
              <a:schemeClr val="accent2"/>
            </a:solidFill>
            <a:round/>
            <a:headEnd type="oval" w="med" len="med"/>
            <a:tailEnd type="arrow" w="med" len="med"/>
          </a:ln>
          <a:effectLst/>
        </p:spPr>
        <p:txBody>
          <a:bodyPr anchor="ctr" anchorCtr="1">
            <a:noAutofit/>
          </a:bodyPr>
          <a:lstStyle/>
          <a:p>
            <a:endParaRPr lang="en-US" dirty="0"/>
          </a:p>
        </p:txBody>
      </p:sp>
      <p:sp>
        <p:nvSpPr>
          <p:cNvPr id="94" name="Line 25"/>
          <p:cNvSpPr>
            <a:spLocks noChangeShapeType="1"/>
          </p:cNvSpPr>
          <p:nvPr>
            <p:custDataLst>
              <p:tags r:id="rId37"/>
            </p:custDataLst>
          </p:nvPr>
        </p:nvSpPr>
        <p:spPr bwMode="auto">
          <a:xfrm flipH="1" flipV="1">
            <a:off x="6172200" y="2905780"/>
            <a:ext cx="0" cy="3276600"/>
          </a:xfrm>
          <a:prstGeom prst="line">
            <a:avLst/>
          </a:prstGeom>
          <a:noFill/>
          <a:ln w="25400" cap="sq">
            <a:solidFill>
              <a:schemeClr val="accent2"/>
            </a:solidFill>
            <a:round/>
            <a:headEnd type="oval" w="med" len="med"/>
            <a:tailEnd type="arrow" w="med" len="med"/>
          </a:ln>
          <a:effectLst/>
        </p:spPr>
        <p:txBody>
          <a:bodyPr anchor="ctr" anchorCtr="1">
            <a:noAutofit/>
          </a:bodyPr>
          <a:lstStyle/>
          <a:p>
            <a:endParaRPr lang="en-US" dirty="0"/>
          </a:p>
        </p:txBody>
      </p:sp>
      <p:sp>
        <p:nvSpPr>
          <p:cNvPr id="96" name="Line 18"/>
          <p:cNvSpPr>
            <a:spLocks noChangeShapeType="1"/>
          </p:cNvSpPr>
          <p:nvPr>
            <p:custDataLst>
              <p:tags r:id="rId38"/>
            </p:custDataLst>
          </p:nvPr>
        </p:nvSpPr>
        <p:spPr bwMode="auto">
          <a:xfrm flipH="1" flipV="1">
            <a:off x="1905000" y="1000780"/>
            <a:ext cx="0" cy="533400"/>
          </a:xfrm>
          <a:prstGeom prst="line">
            <a:avLst/>
          </a:prstGeom>
          <a:noFill/>
          <a:ln w="25400" cap="sq">
            <a:solidFill>
              <a:schemeClr val="accent4">
                <a:lumMod val="75000"/>
              </a:schemeClr>
            </a:solidFill>
            <a:prstDash val="solid"/>
            <a:round/>
            <a:headEnd type="oval" w="med" len="med"/>
            <a:tailEnd type="none" w="med" len="med"/>
          </a:ln>
          <a:effectLst/>
        </p:spPr>
        <p:txBody>
          <a:bodyPr wrap="square" anchor="ctr" anchorCtr="1">
            <a:noAutofit/>
          </a:bodyPr>
          <a:lstStyle/>
          <a:p>
            <a:endParaRPr lang="en-US" dirty="0"/>
          </a:p>
        </p:txBody>
      </p:sp>
      <p:sp>
        <p:nvSpPr>
          <p:cNvPr id="97" name="Line 18"/>
          <p:cNvSpPr>
            <a:spLocks noChangeShapeType="1"/>
          </p:cNvSpPr>
          <p:nvPr>
            <p:custDataLst>
              <p:tags r:id="rId39"/>
            </p:custDataLst>
          </p:nvPr>
        </p:nvSpPr>
        <p:spPr bwMode="auto">
          <a:xfrm flipV="1">
            <a:off x="1905000" y="981670"/>
            <a:ext cx="5867400" cy="19110"/>
          </a:xfrm>
          <a:prstGeom prst="line">
            <a:avLst/>
          </a:prstGeom>
          <a:noFill/>
          <a:ln w="25400" cap="sq">
            <a:solidFill>
              <a:schemeClr val="accent4">
                <a:lumMod val="75000"/>
              </a:schemeClr>
            </a:solidFill>
            <a:prstDash val="solid"/>
            <a:round/>
            <a:headEnd type="none" w="med" len="med"/>
            <a:tailEnd type="arrow" w="med" len="med"/>
          </a:ln>
          <a:effectLst/>
        </p:spPr>
        <p:txBody>
          <a:bodyPr wrap="square" anchor="ctr" anchorCtr="1">
            <a:noAutofit/>
          </a:bodyPr>
          <a:lstStyle/>
          <a:p>
            <a:endParaRPr lang="en-US" dirty="0"/>
          </a:p>
        </p:txBody>
      </p:sp>
      <p:sp>
        <p:nvSpPr>
          <p:cNvPr id="98" name="Oval 97"/>
          <p:cNvSpPr/>
          <p:nvPr>
            <p:custDataLst>
              <p:tags r:id="rId40"/>
            </p:custDataLst>
          </p:nvPr>
        </p:nvSpPr>
        <p:spPr>
          <a:xfrm>
            <a:off x="1676400" y="5267980"/>
            <a:ext cx="457200" cy="457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sz="2400" dirty="0" smtClean="0">
                <a:latin typeface="Wingdings"/>
                <a:ea typeface="Wingdings"/>
                <a:cs typeface="Wingdings"/>
                <a:sym typeface="Wingdings"/>
              </a:rPr>
              <a:t></a:t>
            </a:r>
            <a:endParaRPr lang="en-US" sz="2400" dirty="0"/>
          </a:p>
        </p:txBody>
      </p:sp>
      <p:sp>
        <p:nvSpPr>
          <p:cNvPr id="100" name="Line 43"/>
          <p:cNvSpPr>
            <a:spLocks noChangeShapeType="1"/>
          </p:cNvSpPr>
          <p:nvPr>
            <p:custDataLst>
              <p:tags r:id="rId41"/>
            </p:custDataLst>
          </p:nvPr>
        </p:nvSpPr>
        <p:spPr bwMode="auto">
          <a:xfrm>
            <a:off x="1371600" y="5496580"/>
            <a:ext cx="0" cy="457200"/>
          </a:xfrm>
          <a:prstGeom prst="line">
            <a:avLst/>
          </a:prstGeom>
          <a:noFill/>
          <a:ln w="25400" cap="sq">
            <a:solidFill>
              <a:schemeClr val="accent4">
                <a:lumMod val="75000"/>
              </a:schemeClr>
            </a:solidFill>
            <a:prstDash val="solid"/>
            <a:round/>
            <a:headEnd type="none" w="med" len="med"/>
            <a:tailEnd type="none" w="med" len="med"/>
          </a:ln>
          <a:effectLst/>
        </p:spPr>
        <p:txBody>
          <a:bodyPr wrap="square" anchor="ctr" anchorCtr="1">
            <a:noAutofit/>
          </a:bodyPr>
          <a:lstStyle/>
          <a:p>
            <a:endParaRPr lang="en-US"/>
          </a:p>
        </p:txBody>
      </p:sp>
      <p:sp>
        <p:nvSpPr>
          <p:cNvPr id="103" name="Line 18"/>
          <p:cNvSpPr>
            <a:spLocks noChangeShapeType="1"/>
          </p:cNvSpPr>
          <p:nvPr>
            <p:custDataLst>
              <p:tags r:id="rId42"/>
            </p:custDataLst>
          </p:nvPr>
        </p:nvSpPr>
        <p:spPr bwMode="auto">
          <a:xfrm flipH="1">
            <a:off x="1828800" y="4963180"/>
            <a:ext cx="0" cy="30480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sp>
        <p:nvSpPr>
          <p:cNvPr id="104" name="Line 43"/>
          <p:cNvSpPr>
            <a:spLocks noChangeShapeType="1"/>
          </p:cNvSpPr>
          <p:nvPr>
            <p:custDataLst>
              <p:tags r:id="rId43"/>
            </p:custDataLst>
          </p:nvPr>
        </p:nvSpPr>
        <p:spPr bwMode="auto">
          <a:xfrm>
            <a:off x="1371600" y="5496580"/>
            <a:ext cx="304800" cy="0"/>
          </a:xfrm>
          <a:prstGeom prst="line">
            <a:avLst/>
          </a:prstGeom>
          <a:noFill/>
          <a:ln w="25400" cap="sq">
            <a:solidFill>
              <a:schemeClr val="accent4">
                <a:lumMod val="75000"/>
              </a:schemeClr>
            </a:solidFill>
            <a:prstDash val="solid"/>
            <a:round/>
            <a:headEnd type="none" w="med" len="med"/>
            <a:tailEnd type="arrow" w="med" len="med"/>
          </a:ln>
          <a:effectLst/>
        </p:spPr>
        <p:txBody>
          <a:bodyPr wrap="square" anchor="ctr" anchorCtr="1">
            <a:noAutofit/>
          </a:bodyPr>
          <a:lstStyle/>
          <a:p>
            <a:endParaRPr lang="en-US"/>
          </a:p>
        </p:txBody>
      </p:sp>
      <p:sp>
        <p:nvSpPr>
          <p:cNvPr id="106" name="Line 18"/>
          <p:cNvSpPr>
            <a:spLocks noChangeShapeType="1"/>
          </p:cNvSpPr>
          <p:nvPr>
            <p:custDataLst>
              <p:tags r:id="rId44"/>
            </p:custDataLst>
          </p:nvPr>
        </p:nvSpPr>
        <p:spPr bwMode="auto">
          <a:xfrm>
            <a:off x="2133601" y="5496580"/>
            <a:ext cx="5562600" cy="0"/>
          </a:xfrm>
          <a:prstGeom prst="line">
            <a:avLst/>
          </a:prstGeom>
          <a:noFill/>
          <a:ln w="25400" cap="sq">
            <a:solidFill>
              <a:schemeClr val="accent4">
                <a:lumMod val="75000"/>
              </a:schemeClr>
            </a:solidFill>
            <a:prstDash val="solid"/>
            <a:round/>
            <a:headEnd type="none" w="med" len="med"/>
            <a:tailEnd type="arrow" w="med" len="med"/>
          </a:ln>
          <a:effectLst/>
        </p:spPr>
        <p:txBody>
          <a:bodyPr wrap="square" anchor="ctr" anchorCtr="1">
            <a:noAutofit/>
          </a:bodyPr>
          <a:lstStyle/>
          <a:p>
            <a:endParaRPr lang="en-US" dirty="0"/>
          </a:p>
        </p:txBody>
      </p:sp>
      <p:sp>
        <p:nvSpPr>
          <p:cNvPr id="107" name="Line 18"/>
          <p:cNvSpPr>
            <a:spLocks noChangeShapeType="1"/>
          </p:cNvSpPr>
          <p:nvPr>
            <p:custDataLst>
              <p:tags r:id="rId45"/>
            </p:custDataLst>
          </p:nvPr>
        </p:nvSpPr>
        <p:spPr bwMode="auto">
          <a:xfrm flipH="1">
            <a:off x="0" y="772180"/>
            <a:ext cx="7924800" cy="0"/>
          </a:xfrm>
          <a:prstGeom prst="line">
            <a:avLst/>
          </a:prstGeom>
          <a:noFill/>
          <a:ln w="25400" cap="sq">
            <a:solidFill>
              <a:schemeClr val="accent2"/>
            </a:solidFill>
            <a:prstDash val="solid"/>
            <a:round/>
            <a:headEnd type="none" w="med" len="med"/>
            <a:tailEnd type="arrow" w="med" len="med"/>
          </a:ln>
          <a:effectLst/>
        </p:spPr>
        <p:txBody>
          <a:bodyPr wrap="square" anchor="ctr" anchorCtr="1">
            <a:noAutofit/>
          </a:bodyPr>
          <a:lstStyle/>
          <a:p>
            <a:endParaRPr lang="en-US" dirty="0"/>
          </a:p>
        </p:txBody>
      </p:sp>
      <p:sp>
        <p:nvSpPr>
          <p:cNvPr id="115" name="Oval 114"/>
          <p:cNvSpPr/>
          <p:nvPr>
            <p:custDataLst>
              <p:tags r:id="rId46"/>
            </p:custDataLst>
          </p:nvPr>
        </p:nvSpPr>
        <p:spPr>
          <a:xfrm>
            <a:off x="7924800" y="467380"/>
            <a:ext cx="1295400" cy="609600"/>
          </a:xfrm>
          <a:prstGeom prst="ellipse">
            <a:avLst/>
          </a:prstGeom>
          <a:solidFill>
            <a:schemeClr val="bg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sz="2800" dirty="0" smtClean="0"/>
              <a:t>branch?</a:t>
            </a:r>
            <a:endParaRPr lang="en-US" sz="2800" dirty="0"/>
          </a:p>
        </p:txBody>
      </p:sp>
      <p:sp>
        <p:nvSpPr>
          <p:cNvPr id="119" name="Line 25"/>
          <p:cNvSpPr>
            <a:spLocks noChangeShapeType="1"/>
          </p:cNvSpPr>
          <p:nvPr>
            <p:custDataLst>
              <p:tags r:id="rId47"/>
            </p:custDataLst>
          </p:nvPr>
        </p:nvSpPr>
        <p:spPr bwMode="auto">
          <a:xfrm flipH="1" flipV="1">
            <a:off x="8610600" y="1076980"/>
            <a:ext cx="0" cy="5105400"/>
          </a:xfrm>
          <a:prstGeom prst="line">
            <a:avLst/>
          </a:prstGeom>
          <a:noFill/>
          <a:ln w="25400" cap="sq">
            <a:solidFill>
              <a:schemeClr val="accent2"/>
            </a:solidFill>
            <a:round/>
            <a:headEnd type="oval" w="med" len="med"/>
            <a:tailEnd type="arrow" w="med" len="med"/>
          </a:ln>
          <a:effectLst/>
        </p:spPr>
        <p:txBody>
          <a:bodyPr anchor="ctr" anchorCtr="1">
            <a:noAutofit/>
          </a:bodyPr>
          <a:lstStyle/>
          <a:p>
            <a:endParaRPr lang="en-US" dirty="0"/>
          </a:p>
        </p:txBody>
      </p:sp>
      <p:sp>
        <p:nvSpPr>
          <p:cNvPr id="81" name="Line 43"/>
          <p:cNvSpPr>
            <a:spLocks noChangeShapeType="1"/>
          </p:cNvSpPr>
          <p:nvPr>
            <p:custDataLst>
              <p:tags r:id="rId48"/>
            </p:custDataLst>
          </p:nvPr>
        </p:nvSpPr>
        <p:spPr bwMode="auto">
          <a:xfrm>
            <a:off x="3733800" y="2372380"/>
            <a:ext cx="0" cy="1371600"/>
          </a:xfrm>
          <a:prstGeom prst="line">
            <a:avLst/>
          </a:prstGeom>
          <a:noFill/>
          <a:ln w="25400" cap="sq">
            <a:solidFill>
              <a:srgbClr val="66FF33"/>
            </a:solidFill>
            <a:prstDash val="solid"/>
            <a:round/>
            <a:headEnd type="oval" w="med" len="med"/>
            <a:tailEnd type="none" w="med" len="med"/>
          </a:ln>
          <a:effectLst/>
        </p:spPr>
        <p:txBody>
          <a:bodyPr wrap="square" anchor="ctr" anchorCtr="1">
            <a:noAutofit/>
          </a:bodyPr>
          <a:lstStyle/>
          <a:p>
            <a:endParaRPr lang="en-US"/>
          </a:p>
        </p:txBody>
      </p:sp>
      <p:sp>
        <p:nvSpPr>
          <p:cNvPr id="71" name="Text Box 11"/>
          <p:cNvSpPr txBox="1">
            <a:spLocks noChangeArrowheads="1"/>
          </p:cNvSpPr>
          <p:nvPr>
            <p:custDataLst>
              <p:tags r:id="rId49"/>
            </p:custDataLst>
          </p:nvPr>
        </p:nvSpPr>
        <p:spPr bwMode="auto">
          <a:xfrm rot="16200000">
            <a:off x="609598" y="2905782"/>
            <a:ext cx="762000" cy="609595"/>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800" dirty="0" err="1" smtClean="0">
                <a:solidFill>
                  <a:srgbClr val="FFFFFF"/>
                </a:solidFill>
                <a:latin typeface="+mj-lt"/>
              </a:rPr>
              <a:t>imm</a:t>
            </a:r>
            <a:endParaRPr lang="en-US" sz="2400" dirty="0">
              <a:solidFill>
                <a:srgbClr val="FFFFFF"/>
              </a:solidFill>
              <a:latin typeface="+mj-lt"/>
            </a:endParaRPr>
          </a:p>
        </p:txBody>
      </p:sp>
      <p:sp>
        <p:nvSpPr>
          <p:cNvPr id="56" name="Line 45"/>
          <p:cNvSpPr>
            <a:spLocks noChangeShapeType="1"/>
          </p:cNvSpPr>
          <p:nvPr>
            <p:custDataLst>
              <p:tags r:id="rId50"/>
            </p:custDataLst>
          </p:nvPr>
        </p:nvSpPr>
        <p:spPr bwMode="auto">
          <a:xfrm flipV="1">
            <a:off x="6553200" y="275338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57" name="TextBox 56"/>
          <p:cNvSpPr txBox="1"/>
          <p:nvPr>
            <p:custDataLst>
              <p:tags r:id="rId51"/>
            </p:custDataLst>
          </p:nvPr>
        </p:nvSpPr>
        <p:spPr>
          <a:xfrm>
            <a:off x="7239000" y="391180"/>
            <a:ext cx="990600" cy="400110"/>
          </a:xfrm>
          <a:prstGeom prst="rect">
            <a:avLst/>
          </a:prstGeom>
          <a:noFill/>
        </p:spPr>
        <p:txBody>
          <a:bodyPr wrap="square" rtlCol="0">
            <a:spAutoFit/>
          </a:bodyPr>
          <a:lstStyle/>
          <a:p>
            <a:r>
              <a:rPr lang="en-US" sz="2000" dirty="0" err="1" smtClean="0">
                <a:solidFill>
                  <a:schemeClr val="bg1"/>
                </a:solidFill>
              </a:rPr>
              <a:t>pcsel</a:t>
            </a:r>
            <a:endParaRPr lang="en-US" sz="2000" dirty="0" smtClean="0">
              <a:solidFill>
                <a:schemeClr val="bg1"/>
              </a:solidFill>
            </a:endParaRPr>
          </a:p>
        </p:txBody>
      </p:sp>
      <p:sp>
        <p:nvSpPr>
          <p:cNvPr id="59" name="TextBox 58"/>
          <p:cNvSpPr txBox="1"/>
          <p:nvPr>
            <p:custDataLst>
              <p:tags r:id="rId52"/>
            </p:custDataLst>
          </p:nvPr>
        </p:nvSpPr>
        <p:spPr>
          <a:xfrm>
            <a:off x="3352800" y="619780"/>
            <a:ext cx="838200" cy="400110"/>
          </a:xfrm>
          <a:prstGeom prst="rect">
            <a:avLst/>
          </a:prstGeom>
          <a:noFill/>
        </p:spPr>
        <p:txBody>
          <a:bodyPr wrap="square" rtlCol="0">
            <a:spAutoFit/>
          </a:bodyPr>
          <a:lstStyle/>
          <a:p>
            <a:r>
              <a:rPr lang="en-US" sz="2000" dirty="0" err="1" smtClean="0">
                <a:solidFill>
                  <a:schemeClr val="bg1"/>
                </a:solidFill>
              </a:rPr>
              <a:t>pcreg</a:t>
            </a:r>
            <a:endParaRPr lang="en-US" sz="2000" dirty="0" smtClean="0">
              <a:solidFill>
                <a:schemeClr val="bg1"/>
              </a:solidFill>
            </a:endParaRPr>
          </a:p>
        </p:txBody>
      </p:sp>
      <p:sp>
        <p:nvSpPr>
          <p:cNvPr id="69" name="Text Box 11"/>
          <p:cNvSpPr txBox="1">
            <a:spLocks noChangeArrowheads="1"/>
          </p:cNvSpPr>
          <p:nvPr>
            <p:custDataLst>
              <p:tags r:id="rId53"/>
            </p:custDataLst>
          </p:nvPr>
        </p:nvSpPr>
        <p:spPr bwMode="auto">
          <a:xfrm rot="16200000">
            <a:off x="7696199" y="4582182"/>
            <a:ext cx="761998"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target</a:t>
            </a:r>
            <a:endParaRPr lang="en-US" dirty="0">
              <a:solidFill>
                <a:srgbClr val="FFFFFF"/>
              </a:solidFill>
              <a:latin typeface="+mj-lt"/>
            </a:endParaRPr>
          </a:p>
        </p:txBody>
      </p:sp>
      <p:sp>
        <p:nvSpPr>
          <p:cNvPr id="70" name="Line 25"/>
          <p:cNvSpPr>
            <a:spLocks noChangeShapeType="1"/>
          </p:cNvSpPr>
          <p:nvPr>
            <p:custDataLst>
              <p:tags r:id="rId54"/>
            </p:custDataLst>
          </p:nvPr>
        </p:nvSpPr>
        <p:spPr bwMode="auto">
          <a:xfrm flipV="1">
            <a:off x="8382001" y="6182380"/>
            <a:ext cx="533399" cy="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3" name="Title 2"/>
          <p:cNvSpPr>
            <a:spLocks noGrp="1"/>
          </p:cNvSpPr>
          <p:nvPr>
            <p:ph type="title"/>
          </p:nvPr>
        </p:nvSpPr>
        <p:spPr/>
        <p:txBody>
          <a:bodyPr/>
          <a:lstStyle/>
          <a:p>
            <a:r>
              <a:rPr lang="en-US" dirty="0" smtClean="0"/>
              <a:t>Execute (EX)</a:t>
            </a:r>
            <a:endParaRPr lang="en-US" dirty="0"/>
          </a:p>
        </p:txBody>
      </p:sp>
    </p:spTree>
    <p:extLst>
      <p:ext uri="{BB962C8B-B14F-4D97-AF65-F5344CB8AC3E}">
        <p14:creationId xmlns:p14="http://schemas.microsoft.com/office/powerpoint/2010/main" val="258726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1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8" grpId="0"/>
      <p:bldP spid="101" grpId="0" animBg="1"/>
      <p:bldP spid="64" grpId="0" animBg="1"/>
      <p:bldP spid="66" grpId="0" animBg="1"/>
      <p:bldP spid="86" grpId="0" animBg="1"/>
      <p:bldP spid="102" grpId="0" animBg="1"/>
      <p:bldP spid="63" grpId="0" animBg="1"/>
      <p:bldP spid="65" grpId="0" animBg="1"/>
      <p:bldP spid="51" grpId="0" animBg="1"/>
      <p:bldP spid="67" grpId="0" animBg="1"/>
      <p:bldP spid="78" grpId="0" animBg="1"/>
      <p:bldP spid="82" grpId="0" animBg="1"/>
      <p:bldP spid="83" grpId="0"/>
      <p:bldP spid="84" grpId="0" animBg="1"/>
      <p:bldP spid="87" grpId="0" animBg="1"/>
      <p:bldP spid="90" grpId="0" animBg="1"/>
      <p:bldP spid="93" grpId="0" animBg="1"/>
      <p:bldP spid="94" grpId="0" animBg="1"/>
      <p:bldP spid="96" grpId="0" animBg="1"/>
      <p:bldP spid="97" grpId="0" animBg="1"/>
      <p:bldP spid="98" grpId="0" animBg="1"/>
      <p:bldP spid="100" grpId="0" animBg="1"/>
      <p:bldP spid="103" grpId="0" animBg="1"/>
      <p:bldP spid="104" grpId="0" animBg="1"/>
      <p:bldP spid="106" grpId="0" animBg="1"/>
      <p:bldP spid="107" grpId="0" animBg="1"/>
      <p:bldP spid="115" grpId="0" animBg="1"/>
      <p:bldP spid="119" grpId="0" animBg="1"/>
      <p:bldP spid="81" grpId="0" animBg="1"/>
      <p:bldP spid="56" grpId="0" animBg="1"/>
      <p:bldP spid="57" grpId="0"/>
      <p:bldP spid="59" grpId="0"/>
      <p:bldP spid="70"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64418" name="Rectangle 2"/>
          <p:cNvSpPr>
            <a:spLocks noGrp="1" noChangeArrowheads="1"/>
          </p:cNvSpPr>
          <p:nvPr>
            <p:ph type="title"/>
            <p:custDataLst>
              <p:tags r:id="rId1"/>
            </p:custDataLst>
          </p:nvPr>
        </p:nvSpPr>
        <p:spPr/>
        <p:txBody>
          <a:bodyPr>
            <a:noAutofit/>
          </a:bodyPr>
          <a:lstStyle/>
          <a:p>
            <a:r>
              <a:rPr lang="en-US" dirty="0" smtClean="0"/>
              <a:t>MEM</a:t>
            </a:r>
            <a:endParaRPr lang="en-US" dirty="0"/>
          </a:p>
        </p:txBody>
      </p:sp>
      <p:sp>
        <p:nvSpPr>
          <p:cNvPr id="2364419" name="Rectangle 3"/>
          <p:cNvSpPr>
            <a:spLocks noGrp="1" noChangeArrowheads="1"/>
          </p:cNvSpPr>
          <p:nvPr>
            <p:ph idx="1"/>
            <p:custDataLst>
              <p:tags r:id="rId2"/>
            </p:custDataLst>
          </p:nvPr>
        </p:nvSpPr>
        <p:spPr/>
        <p:txBody>
          <a:bodyPr>
            <a:noAutofit/>
          </a:bodyPr>
          <a:lstStyle/>
          <a:p>
            <a:pPr>
              <a:lnSpc>
                <a:spcPct val="90000"/>
              </a:lnSpc>
            </a:pPr>
            <a:r>
              <a:rPr lang="en-US" sz="2800" dirty="0" smtClean="0">
                <a:solidFill>
                  <a:schemeClr val="accent5">
                    <a:lumMod val="60000"/>
                    <a:lumOff val="40000"/>
                  </a:schemeClr>
                </a:solidFill>
              </a:rPr>
              <a:t>Stage 4: Memory</a:t>
            </a:r>
          </a:p>
          <a:p>
            <a:pPr>
              <a:lnSpc>
                <a:spcPct val="90000"/>
              </a:lnSpc>
            </a:pPr>
            <a:endParaRPr lang="en-US" sz="2800" dirty="0" smtClean="0"/>
          </a:p>
          <a:p>
            <a:pPr>
              <a:lnSpc>
                <a:spcPct val="90000"/>
              </a:lnSpc>
            </a:pPr>
            <a:r>
              <a:rPr lang="en-US" sz="2800" dirty="0" smtClean="0"/>
              <a:t>On </a:t>
            </a:r>
            <a:r>
              <a:rPr lang="en-US" sz="2800" dirty="0" smtClean="0">
                <a:solidFill>
                  <a:schemeClr val="accent5">
                    <a:lumMod val="60000"/>
                    <a:lumOff val="40000"/>
                  </a:schemeClr>
                </a:solidFill>
              </a:rPr>
              <a:t>every</a:t>
            </a:r>
            <a:r>
              <a:rPr lang="en-US" sz="2800" dirty="0" smtClean="0"/>
              <a:t> cycle:</a:t>
            </a:r>
          </a:p>
          <a:p>
            <a:pPr lvl="1">
              <a:lnSpc>
                <a:spcPct val="90000"/>
              </a:lnSpc>
            </a:pPr>
            <a:r>
              <a:rPr lang="en-US" sz="2400" dirty="0" smtClean="0"/>
              <a:t>Read EX/MEM </a:t>
            </a:r>
            <a:r>
              <a:rPr lang="en-US" sz="2400" dirty="0"/>
              <a:t>pipeline </a:t>
            </a:r>
            <a:r>
              <a:rPr lang="en-US" sz="2400" dirty="0" smtClean="0"/>
              <a:t>register to get values and control bits</a:t>
            </a:r>
          </a:p>
          <a:p>
            <a:pPr lvl="1">
              <a:lnSpc>
                <a:spcPct val="90000"/>
              </a:lnSpc>
            </a:pPr>
            <a:r>
              <a:rPr lang="en-US" sz="2400" dirty="0" smtClean="0"/>
              <a:t>Perform memory load/store if needed</a:t>
            </a:r>
          </a:p>
          <a:p>
            <a:pPr lvl="2">
              <a:lnSpc>
                <a:spcPct val="90000"/>
              </a:lnSpc>
            </a:pPr>
            <a:r>
              <a:rPr lang="en-US" sz="2000" dirty="0" smtClean="0"/>
              <a:t>address is ALU result</a:t>
            </a:r>
          </a:p>
          <a:p>
            <a:pPr>
              <a:lnSpc>
                <a:spcPct val="90000"/>
              </a:lnSpc>
            </a:pPr>
            <a:endParaRPr lang="en-US" dirty="0" smtClean="0"/>
          </a:p>
          <a:p>
            <a:pPr>
              <a:lnSpc>
                <a:spcPct val="90000"/>
              </a:lnSpc>
            </a:pPr>
            <a:r>
              <a:rPr lang="en-US" sz="2800" dirty="0" smtClean="0"/>
              <a:t>Write values of interest to </a:t>
            </a:r>
            <a:r>
              <a:rPr lang="en-US" sz="2800" dirty="0" smtClean="0">
                <a:solidFill>
                  <a:schemeClr val="accent5">
                    <a:lumMod val="60000"/>
                    <a:lumOff val="40000"/>
                  </a:schemeClr>
                </a:solidFill>
              </a:rPr>
              <a:t>pipeline register (MEM/WB)</a:t>
            </a:r>
          </a:p>
          <a:p>
            <a:pPr lvl="1">
              <a:lnSpc>
                <a:spcPct val="90000"/>
              </a:lnSpc>
            </a:pPr>
            <a:r>
              <a:rPr lang="en-US" sz="2400" dirty="0" smtClean="0"/>
              <a:t>Control information, Rd index, …</a:t>
            </a:r>
          </a:p>
          <a:p>
            <a:pPr lvl="1">
              <a:lnSpc>
                <a:spcPct val="90000"/>
              </a:lnSpc>
            </a:pPr>
            <a:r>
              <a:rPr lang="en-US" sz="2400" dirty="0" smtClean="0"/>
              <a:t>Result of memory operation</a:t>
            </a:r>
          </a:p>
          <a:p>
            <a:pPr lvl="1">
              <a:lnSpc>
                <a:spcPct val="90000"/>
              </a:lnSpc>
            </a:pPr>
            <a:r>
              <a:rPr lang="en-US" sz="2400" dirty="0" smtClean="0"/>
              <a:t>Pass result of ALU operation</a:t>
            </a:r>
          </a:p>
        </p:txBody>
      </p:sp>
    </p:spTree>
    <p:extLst>
      <p:ext uri="{BB962C8B-B14F-4D97-AF65-F5344CB8AC3E}">
        <p14:creationId xmlns:p14="http://schemas.microsoft.com/office/powerpoint/2010/main" val="1999528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custDataLst>
              <p:tags r:id="rId1"/>
            </p:custDataLst>
          </p:nvPr>
        </p:nvSpPr>
        <p:spPr bwMode="auto">
          <a:xfrm rot="16200000">
            <a:off x="5295901" y="2933701"/>
            <a:ext cx="5562599" cy="6095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 name="Text Box 11"/>
          <p:cNvSpPr txBox="1">
            <a:spLocks noChangeArrowheads="1"/>
          </p:cNvSpPr>
          <p:nvPr>
            <p:custDataLst>
              <p:tags r:id="rId2"/>
            </p:custDataLst>
          </p:nvPr>
        </p:nvSpPr>
        <p:spPr bwMode="auto">
          <a:xfrm rot="16200000">
            <a:off x="7696199" y="5257802"/>
            <a:ext cx="761998"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ctrl</a:t>
            </a:r>
            <a:endParaRPr lang="en-US" sz="2400" dirty="0">
              <a:solidFill>
                <a:srgbClr val="FFFFFF"/>
              </a:solidFill>
              <a:latin typeface="+mj-lt"/>
            </a:endParaRPr>
          </a:p>
        </p:txBody>
      </p:sp>
      <p:sp>
        <p:nvSpPr>
          <p:cNvPr id="6" name="TextBox 5"/>
          <p:cNvSpPr txBox="1"/>
          <p:nvPr>
            <p:custDataLst>
              <p:tags r:id="rId3"/>
            </p:custDataLst>
          </p:nvPr>
        </p:nvSpPr>
        <p:spPr>
          <a:xfrm>
            <a:off x="7239000" y="6019800"/>
            <a:ext cx="1676400" cy="523220"/>
          </a:xfrm>
          <a:prstGeom prst="rect">
            <a:avLst/>
          </a:prstGeom>
          <a:noFill/>
        </p:spPr>
        <p:txBody>
          <a:bodyPr wrap="square" rtlCol="0">
            <a:spAutoFit/>
          </a:bodyPr>
          <a:lstStyle/>
          <a:p>
            <a:pPr algn="ctr"/>
            <a:r>
              <a:rPr lang="en-US" sz="2800" dirty="0" smtClean="0">
                <a:solidFill>
                  <a:schemeClr val="bg1"/>
                </a:solidFill>
              </a:rPr>
              <a:t>MEM/WB</a:t>
            </a:r>
          </a:p>
        </p:txBody>
      </p:sp>
      <p:sp>
        <p:nvSpPr>
          <p:cNvPr id="7" name="Rectangle 4"/>
          <p:cNvSpPr>
            <a:spLocks noChangeArrowheads="1"/>
          </p:cNvSpPr>
          <p:nvPr>
            <p:custDataLst>
              <p:tags r:id="rId4"/>
            </p:custDataLst>
          </p:nvPr>
        </p:nvSpPr>
        <p:spPr bwMode="auto">
          <a:xfrm rot="16200000">
            <a:off x="7239000" y="3200400"/>
            <a:ext cx="3124200" cy="381000"/>
          </a:xfrm>
          <a:prstGeom prst="rect">
            <a:avLst/>
          </a:prstGeom>
          <a:solidFill>
            <a:schemeClr val="accent3">
              <a:lumMod val="75000"/>
            </a:schemeClr>
          </a:solidFill>
          <a:ln w="25400" cap="sq" algn="ctr">
            <a:noFill/>
            <a:miter lim="800000"/>
            <a:headEnd/>
            <a:tailEnd/>
          </a:ln>
          <a:effectLst/>
        </p:spPr>
        <p:txBody>
          <a:bodyPr wrap="square" anchor="ctr" anchorCtr="1">
            <a:noAutofit/>
          </a:bodyPr>
          <a:lstStyle/>
          <a:p>
            <a:pPr algn="ctr"/>
            <a:r>
              <a:rPr lang="en-US" sz="2400" dirty="0" smtClean="0">
                <a:solidFill>
                  <a:schemeClr val="bg1"/>
                </a:solidFill>
              </a:rPr>
              <a:t>Rest of pipeline</a:t>
            </a:r>
            <a:endParaRPr lang="en-US" sz="2400" dirty="0">
              <a:solidFill>
                <a:schemeClr val="bg1"/>
              </a:solidFill>
            </a:endParaRPr>
          </a:p>
        </p:txBody>
      </p:sp>
      <p:sp>
        <p:nvSpPr>
          <p:cNvPr id="13" name="Rectangle 4"/>
          <p:cNvSpPr>
            <a:spLocks noChangeArrowheads="1"/>
          </p:cNvSpPr>
          <p:nvPr>
            <p:custDataLst>
              <p:tags r:id="rId5"/>
            </p:custDataLst>
          </p:nvPr>
        </p:nvSpPr>
        <p:spPr bwMode="auto">
          <a:xfrm rot="16200000">
            <a:off x="-1600200" y="3200400"/>
            <a:ext cx="3886200" cy="381000"/>
          </a:xfrm>
          <a:prstGeom prst="rect">
            <a:avLst/>
          </a:prstGeom>
          <a:solidFill>
            <a:schemeClr val="accent3">
              <a:lumMod val="75000"/>
            </a:schemeClr>
          </a:solidFill>
          <a:ln w="25400" cap="sq" algn="ctr">
            <a:noFill/>
            <a:miter lim="800000"/>
            <a:headEnd/>
            <a:tailEnd/>
          </a:ln>
          <a:effectLst/>
        </p:spPr>
        <p:txBody>
          <a:bodyPr wrap="square" anchor="ctr" anchorCtr="1">
            <a:noAutofit/>
          </a:bodyPr>
          <a:lstStyle/>
          <a:p>
            <a:pPr algn="ctr"/>
            <a:r>
              <a:rPr lang="en-US" sz="2400" dirty="0" smtClean="0">
                <a:solidFill>
                  <a:schemeClr val="bg1"/>
                </a:solidFill>
              </a:rPr>
              <a:t>Stage 3: Execute</a:t>
            </a:r>
            <a:endParaRPr lang="en-US" sz="2400" dirty="0">
              <a:solidFill>
                <a:schemeClr val="bg1"/>
              </a:solidFill>
            </a:endParaRPr>
          </a:p>
        </p:txBody>
      </p:sp>
      <p:sp>
        <p:nvSpPr>
          <p:cNvPr id="61" name="Text Box 11"/>
          <p:cNvSpPr txBox="1">
            <a:spLocks noChangeArrowheads="1"/>
          </p:cNvSpPr>
          <p:nvPr>
            <p:custDataLst>
              <p:tags r:id="rId6"/>
            </p:custDataLst>
          </p:nvPr>
        </p:nvSpPr>
        <p:spPr bwMode="auto">
          <a:xfrm rot="16200000">
            <a:off x="7772400" y="3048003"/>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M</a:t>
            </a:r>
            <a:endParaRPr lang="en-US" sz="2400" dirty="0">
              <a:solidFill>
                <a:srgbClr val="FFFFFF"/>
              </a:solidFill>
              <a:latin typeface="+mj-lt"/>
            </a:endParaRPr>
          </a:p>
        </p:txBody>
      </p:sp>
      <p:sp>
        <p:nvSpPr>
          <p:cNvPr id="62" name="Text Box 11"/>
          <p:cNvSpPr txBox="1">
            <a:spLocks noChangeArrowheads="1"/>
          </p:cNvSpPr>
          <p:nvPr>
            <p:custDataLst>
              <p:tags r:id="rId7"/>
            </p:custDataLst>
          </p:nvPr>
        </p:nvSpPr>
        <p:spPr bwMode="auto">
          <a:xfrm rot="16200000">
            <a:off x="7772399" y="1447802"/>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D</a:t>
            </a:r>
            <a:endParaRPr lang="en-US" sz="2400" dirty="0">
              <a:solidFill>
                <a:srgbClr val="FFFFFF"/>
              </a:solidFill>
              <a:latin typeface="+mj-lt"/>
            </a:endParaRPr>
          </a:p>
        </p:txBody>
      </p:sp>
      <p:sp>
        <p:nvSpPr>
          <p:cNvPr id="68" name="Text Box 11"/>
          <p:cNvSpPr txBox="1">
            <a:spLocks noChangeArrowheads="1"/>
          </p:cNvSpPr>
          <p:nvPr>
            <p:custDataLst>
              <p:tags r:id="rId8"/>
            </p:custDataLst>
          </p:nvPr>
        </p:nvSpPr>
        <p:spPr bwMode="auto">
          <a:xfrm rot="16200000">
            <a:off x="-1790699" y="2933700"/>
            <a:ext cx="5562599" cy="6095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9" name="Text Box 11"/>
          <p:cNvSpPr txBox="1">
            <a:spLocks noChangeArrowheads="1"/>
          </p:cNvSpPr>
          <p:nvPr>
            <p:custDataLst>
              <p:tags r:id="rId9"/>
            </p:custDataLst>
          </p:nvPr>
        </p:nvSpPr>
        <p:spPr bwMode="auto">
          <a:xfrm rot="16200000">
            <a:off x="609599" y="5257801"/>
            <a:ext cx="761998"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ctrl</a:t>
            </a:r>
            <a:endParaRPr lang="en-US" sz="2400" dirty="0">
              <a:solidFill>
                <a:srgbClr val="FFFFFF"/>
              </a:solidFill>
              <a:latin typeface="+mj-lt"/>
            </a:endParaRPr>
          </a:p>
        </p:txBody>
      </p:sp>
      <p:sp>
        <p:nvSpPr>
          <p:cNvPr id="70" name="TextBox 69"/>
          <p:cNvSpPr txBox="1"/>
          <p:nvPr>
            <p:custDataLst>
              <p:tags r:id="rId10"/>
            </p:custDataLst>
          </p:nvPr>
        </p:nvSpPr>
        <p:spPr>
          <a:xfrm>
            <a:off x="304800" y="6019799"/>
            <a:ext cx="1524000" cy="523220"/>
          </a:xfrm>
          <a:prstGeom prst="rect">
            <a:avLst/>
          </a:prstGeom>
          <a:noFill/>
        </p:spPr>
        <p:txBody>
          <a:bodyPr wrap="square" rtlCol="0">
            <a:spAutoFit/>
          </a:bodyPr>
          <a:lstStyle/>
          <a:p>
            <a:pPr algn="ctr"/>
            <a:r>
              <a:rPr lang="en-US" sz="2800" dirty="0" smtClean="0">
                <a:solidFill>
                  <a:schemeClr val="bg1"/>
                </a:solidFill>
              </a:rPr>
              <a:t>EX/MEM</a:t>
            </a:r>
          </a:p>
        </p:txBody>
      </p:sp>
      <p:sp>
        <p:nvSpPr>
          <p:cNvPr id="71" name="Text Box 11"/>
          <p:cNvSpPr txBox="1">
            <a:spLocks noChangeArrowheads="1"/>
          </p:cNvSpPr>
          <p:nvPr>
            <p:custDataLst>
              <p:tags r:id="rId11"/>
            </p:custDataLst>
          </p:nvPr>
        </p:nvSpPr>
        <p:spPr bwMode="auto">
          <a:xfrm rot="16200000">
            <a:off x="685800" y="3048002"/>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B</a:t>
            </a:r>
            <a:endParaRPr lang="en-US" sz="2400" dirty="0">
              <a:solidFill>
                <a:srgbClr val="FFFFFF"/>
              </a:solidFill>
              <a:latin typeface="+mj-lt"/>
            </a:endParaRPr>
          </a:p>
        </p:txBody>
      </p:sp>
      <p:sp>
        <p:nvSpPr>
          <p:cNvPr id="72" name="Text Box 11"/>
          <p:cNvSpPr txBox="1">
            <a:spLocks noChangeArrowheads="1"/>
          </p:cNvSpPr>
          <p:nvPr>
            <p:custDataLst>
              <p:tags r:id="rId12"/>
            </p:custDataLst>
          </p:nvPr>
        </p:nvSpPr>
        <p:spPr bwMode="auto">
          <a:xfrm rot="16200000">
            <a:off x="685799" y="1447801"/>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D</a:t>
            </a:r>
            <a:endParaRPr lang="en-US" sz="2400" dirty="0">
              <a:solidFill>
                <a:srgbClr val="FFFFFF"/>
              </a:solidFill>
              <a:latin typeface="+mj-lt"/>
            </a:endParaRPr>
          </a:p>
        </p:txBody>
      </p:sp>
      <p:sp>
        <p:nvSpPr>
          <p:cNvPr id="73" name="Rectangle 4"/>
          <p:cNvSpPr>
            <a:spLocks noChangeArrowheads="1"/>
          </p:cNvSpPr>
          <p:nvPr>
            <p:custDataLst>
              <p:tags r:id="rId13"/>
            </p:custDataLst>
          </p:nvPr>
        </p:nvSpPr>
        <p:spPr bwMode="auto">
          <a:xfrm>
            <a:off x="3124200" y="2743200"/>
            <a:ext cx="2133600" cy="19812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74" name="Text Box 5"/>
          <p:cNvSpPr txBox="1">
            <a:spLocks noChangeArrowheads="1"/>
          </p:cNvSpPr>
          <p:nvPr>
            <p:custDataLst>
              <p:tags r:id="rId14"/>
            </p:custDataLst>
          </p:nvPr>
        </p:nvSpPr>
        <p:spPr bwMode="auto">
          <a:xfrm>
            <a:off x="3429000" y="3657600"/>
            <a:ext cx="1600200" cy="6422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memory</a:t>
            </a:r>
            <a:endParaRPr lang="en-US" sz="2400" dirty="0">
              <a:solidFill>
                <a:srgbClr val="FFFFFF"/>
              </a:solidFill>
              <a:latin typeface="Calibri"/>
            </a:endParaRPr>
          </a:p>
        </p:txBody>
      </p:sp>
      <p:sp>
        <p:nvSpPr>
          <p:cNvPr id="75" name="Text Box 5"/>
          <p:cNvSpPr txBox="1">
            <a:spLocks noChangeArrowheads="1"/>
          </p:cNvSpPr>
          <p:nvPr>
            <p:custDataLst>
              <p:tags r:id="rId15"/>
            </p:custDataLst>
          </p:nvPr>
        </p:nvSpPr>
        <p:spPr bwMode="auto">
          <a:xfrm>
            <a:off x="3124200" y="3110925"/>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endParaRPr lang="en-US" sz="2400" baseline="-25000" dirty="0">
              <a:solidFill>
                <a:srgbClr val="FFFFFF"/>
              </a:solidFill>
              <a:latin typeface="Calibri"/>
            </a:endParaRPr>
          </a:p>
        </p:txBody>
      </p:sp>
      <p:sp>
        <p:nvSpPr>
          <p:cNvPr id="76" name="Text Box 5"/>
          <p:cNvSpPr txBox="1">
            <a:spLocks noChangeArrowheads="1"/>
          </p:cNvSpPr>
          <p:nvPr>
            <p:custDataLst>
              <p:tags r:id="rId16"/>
            </p:custDataLst>
          </p:nvPr>
        </p:nvSpPr>
        <p:spPr bwMode="auto">
          <a:xfrm>
            <a:off x="4572000" y="3124200"/>
            <a:ext cx="6713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endParaRPr lang="en-US" sz="2400" baseline="-25000" dirty="0">
              <a:solidFill>
                <a:srgbClr val="FFFFFF"/>
              </a:solidFill>
              <a:latin typeface="Calibri"/>
            </a:endParaRPr>
          </a:p>
        </p:txBody>
      </p:sp>
      <p:sp>
        <p:nvSpPr>
          <p:cNvPr id="79" name="Text Box 5"/>
          <p:cNvSpPr txBox="1">
            <a:spLocks noChangeArrowheads="1"/>
          </p:cNvSpPr>
          <p:nvPr>
            <p:custDataLst>
              <p:tags r:id="rId17"/>
            </p:custDataLst>
          </p:nvPr>
        </p:nvSpPr>
        <p:spPr bwMode="auto">
          <a:xfrm>
            <a:off x="3657600" y="2743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addr</a:t>
            </a:r>
            <a:endParaRPr lang="en-US" sz="2400" dirty="0">
              <a:solidFill>
                <a:srgbClr val="FFFFFF"/>
              </a:solidFill>
              <a:latin typeface="Calibri"/>
            </a:endParaRPr>
          </a:p>
        </p:txBody>
      </p:sp>
      <p:sp>
        <p:nvSpPr>
          <p:cNvPr id="88" name="Text Box 5"/>
          <p:cNvSpPr txBox="1">
            <a:spLocks noChangeArrowheads="1"/>
          </p:cNvSpPr>
          <p:nvPr>
            <p:custDataLst>
              <p:tags r:id="rId18"/>
            </p:custDataLst>
          </p:nvPr>
        </p:nvSpPr>
        <p:spPr bwMode="auto">
          <a:xfrm>
            <a:off x="4495800" y="4343400"/>
            <a:ext cx="6858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mc</a:t>
            </a:r>
            <a:endParaRPr lang="en-US" sz="2400" dirty="0">
              <a:solidFill>
                <a:srgbClr val="FFFFFF"/>
              </a:solidFill>
              <a:latin typeface="Calibri"/>
            </a:endParaRPr>
          </a:p>
        </p:txBody>
      </p:sp>
      <p:sp>
        <p:nvSpPr>
          <p:cNvPr id="27" name="Text Box 11"/>
          <p:cNvSpPr txBox="1">
            <a:spLocks noChangeArrowheads="1"/>
          </p:cNvSpPr>
          <p:nvPr>
            <p:custDataLst>
              <p:tags r:id="rId19"/>
            </p:custDataLst>
          </p:nvPr>
        </p:nvSpPr>
        <p:spPr bwMode="auto">
          <a:xfrm rot="16200000">
            <a:off x="609599" y="4191002"/>
            <a:ext cx="761998"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target</a:t>
            </a:r>
            <a:endParaRPr lang="en-US" dirty="0">
              <a:solidFill>
                <a:srgbClr val="FFFFFF"/>
              </a:solidFill>
              <a:latin typeface="+mj-lt"/>
            </a:endParaRPr>
          </a:p>
        </p:txBody>
      </p:sp>
      <p:pic>
        <p:nvPicPr>
          <p:cNvPr id="23" name="CP3 Ink c26c2f3d-049c-4698-987a-6d7956cfb027"/>
          <p:cNvPicPr>
            <a:picLocks noChangeAspect="1" noChangeArrowheads="1"/>
          </p:cNvPicPr>
          <p:nvPr>
            <p:custDataLst>
              <p:tags r:id="rId20"/>
            </p:custDataLst>
          </p:nvPr>
        </p:nvPicPr>
        <p:blipFill>
          <a:blip r:embed="rId22">
            <a:extLst>
              <a:ext uri="{28A0092B-C50C-407E-A947-70E740481C1C}">
                <a14:useLocalDpi xmlns:a14="http://schemas.microsoft.com/office/drawing/2010/main" val="0"/>
              </a:ext>
            </a:extLst>
          </a:blip>
          <a:srcRect/>
          <a:stretch>
            <a:fillRect/>
          </a:stretch>
        </p:blipFill>
        <p:spPr bwMode="auto">
          <a:xfrm>
            <a:off x="1163444" y="661019"/>
            <a:ext cx="6796951" cy="5059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dirty="0" smtClean="0"/>
              <a:t>MEM</a:t>
            </a:r>
            <a:endParaRPr lang="en-US" dirty="0"/>
          </a:p>
        </p:txBody>
      </p:sp>
    </p:spTree>
    <p:extLst>
      <p:ext uri="{BB962C8B-B14F-4D97-AF65-F5344CB8AC3E}">
        <p14:creationId xmlns:p14="http://schemas.microsoft.com/office/powerpoint/2010/main" val="97752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Line 43"/>
          <p:cNvSpPr>
            <a:spLocks noChangeShapeType="1"/>
          </p:cNvSpPr>
          <p:nvPr>
            <p:custDataLst>
              <p:tags r:id="rId1"/>
            </p:custDataLst>
          </p:nvPr>
        </p:nvSpPr>
        <p:spPr bwMode="auto">
          <a:xfrm flipV="1">
            <a:off x="1295400" y="3352800"/>
            <a:ext cx="1828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05" name="Line 43"/>
          <p:cNvSpPr>
            <a:spLocks noChangeShapeType="1"/>
          </p:cNvSpPr>
          <p:nvPr>
            <p:custDataLst>
              <p:tags r:id="rId2"/>
            </p:custDataLst>
          </p:nvPr>
        </p:nvSpPr>
        <p:spPr bwMode="auto">
          <a:xfrm flipV="1">
            <a:off x="1295400" y="1752600"/>
            <a:ext cx="64770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09" name="Line 45"/>
          <p:cNvSpPr>
            <a:spLocks noChangeShapeType="1"/>
          </p:cNvSpPr>
          <p:nvPr>
            <p:custDataLst>
              <p:tags r:id="rId3"/>
            </p:custDataLst>
          </p:nvPr>
        </p:nvSpPr>
        <p:spPr bwMode="auto">
          <a:xfrm flipV="1">
            <a:off x="1295400" y="5638800"/>
            <a:ext cx="64770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4" name="Text Box 11"/>
          <p:cNvSpPr txBox="1">
            <a:spLocks noChangeArrowheads="1"/>
          </p:cNvSpPr>
          <p:nvPr>
            <p:custDataLst>
              <p:tags r:id="rId4"/>
            </p:custDataLst>
          </p:nvPr>
        </p:nvSpPr>
        <p:spPr bwMode="auto">
          <a:xfrm rot="16200000">
            <a:off x="5295901" y="2933701"/>
            <a:ext cx="5562599" cy="6095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 name="Text Box 11"/>
          <p:cNvSpPr txBox="1">
            <a:spLocks noChangeArrowheads="1"/>
          </p:cNvSpPr>
          <p:nvPr>
            <p:custDataLst>
              <p:tags r:id="rId5"/>
            </p:custDataLst>
          </p:nvPr>
        </p:nvSpPr>
        <p:spPr bwMode="auto">
          <a:xfrm rot="16200000">
            <a:off x="7696199" y="5257802"/>
            <a:ext cx="761998"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ctrl</a:t>
            </a:r>
            <a:endParaRPr lang="en-US" sz="2400" dirty="0">
              <a:solidFill>
                <a:srgbClr val="FFFFFF"/>
              </a:solidFill>
              <a:latin typeface="+mj-lt"/>
            </a:endParaRPr>
          </a:p>
        </p:txBody>
      </p:sp>
      <p:sp>
        <p:nvSpPr>
          <p:cNvPr id="6" name="TextBox 5"/>
          <p:cNvSpPr txBox="1"/>
          <p:nvPr>
            <p:custDataLst>
              <p:tags r:id="rId6"/>
            </p:custDataLst>
          </p:nvPr>
        </p:nvSpPr>
        <p:spPr>
          <a:xfrm>
            <a:off x="7239000" y="6019800"/>
            <a:ext cx="1676400" cy="523220"/>
          </a:xfrm>
          <a:prstGeom prst="rect">
            <a:avLst/>
          </a:prstGeom>
          <a:noFill/>
        </p:spPr>
        <p:txBody>
          <a:bodyPr wrap="square" rtlCol="0">
            <a:spAutoFit/>
          </a:bodyPr>
          <a:lstStyle/>
          <a:p>
            <a:pPr algn="ctr"/>
            <a:r>
              <a:rPr lang="en-US" sz="2800" dirty="0" smtClean="0">
                <a:solidFill>
                  <a:schemeClr val="bg1"/>
                </a:solidFill>
              </a:rPr>
              <a:t>MEM/WB</a:t>
            </a:r>
          </a:p>
        </p:txBody>
      </p:sp>
      <p:sp>
        <p:nvSpPr>
          <p:cNvPr id="7" name="Rectangle 4"/>
          <p:cNvSpPr>
            <a:spLocks noChangeArrowheads="1"/>
          </p:cNvSpPr>
          <p:nvPr>
            <p:custDataLst>
              <p:tags r:id="rId7"/>
            </p:custDataLst>
          </p:nvPr>
        </p:nvSpPr>
        <p:spPr bwMode="auto">
          <a:xfrm rot="16200000">
            <a:off x="7239000" y="3200400"/>
            <a:ext cx="3124200" cy="381000"/>
          </a:xfrm>
          <a:prstGeom prst="rect">
            <a:avLst/>
          </a:prstGeom>
          <a:solidFill>
            <a:schemeClr val="accent3">
              <a:lumMod val="75000"/>
            </a:schemeClr>
          </a:solidFill>
          <a:ln w="25400" cap="sq" algn="ctr">
            <a:noFill/>
            <a:miter lim="800000"/>
            <a:headEnd/>
            <a:tailEnd/>
          </a:ln>
          <a:effectLst/>
        </p:spPr>
        <p:txBody>
          <a:bodyPr wrap="square" anchor="ctr" anchorCtr="1">
            <a:noAutofit/>
          </a:bodyPr>
          <a:lstStyle/>
          <a:p>
            <a:pPr algn="ctr"/>
            <a:r>
              <a:rPr lang="en-US" sz="2400" dirty="0" smtClean="0">
                <a:solidFill>
                  <a:schemeClr val="bg1"/>
                </a:solidFill>
              </a:rPr>
              <a:t>Rest of pipeline</a:t>
            </a:r>
            <a:endParaRPr lang="en-US" sz="2400" dirty="0">
              <a:solidFill>
                <a:schemeClr val="bg1"/>
              </a:solidFill>
            </a:endParaRPr>
          </a:p>
        </p:txBody>
      </p:sp>
      <p:sp>
        <p:nvSpPr>
          <p:cNvPr id="13" name="Rectangle 4"/>
          <p:cNvSpPr>
            <a:spLocks noChangeArrowheads="1"/>
          </p:cNvSpPr>
          <p:nvPr>
            <p:custDataLst>
              <p:tags r:id="rId8"/>
            </p:custDataLst>
          </p:nvPr>
        </p:nvSpPr>
        <p:spPr bwMode="auto">
          <a:xfrm rot="16200000">
            <a:off x="-1600200" y="3200400"/>
            <a:ext cx="3886200" cy="381000"/>
          </a:xfrm>
          <a:prstGeom prst="rect">
            <a:avLst/>
          </a:prstGeom>
          <a:solidFill>
            <a:schemeClr val="accent3">
              <a:lumMod val="75000"/>
            </a:schemeClr>
          </a:solidFill>
          <a:ln w="25400" cap="sq" algn="ctr">
            <a:noFill/>
            <a:miter lim="800000"/>
            <a:headEnd/>
            <a:tailEnd/>
          </a:ln>
          <a:effectLst/>
        </p:spPr>
        <p:txBody>
          <a:bodyPr wrap="square" anchor="ctr" anchorCtr="1">
            <a:noAutofit/>
          </a:bodyPr>
          <a:lstStyle/>
          <a:p>
            <a:pPr algn="ctr"/>
            <a:r>
              <a:rPr lang="en-US" sz="2400" dirty="0" smtClean="0">
                <a:solidFill>
                  <a:schemeClr val="bg1"/>
                </a:solidFill>
              </a:rPr>
              <a:t>Stage 3: Execute</a:t>
            </a:r>
            <a:endParaRPr lang="en-US" sz="2400" dirty="0">
              <a:solidFill>
                <a:schemeClr val="bg1"/>
              </a:solidFill>
            </a:endParaRPr>
          </a:p>
        </p:txBody>
      </p:sp>
      <p:sp>
        <p:nvSpPr>
          <p:cNvPr id="61" name="Text Box 11"/>
          <p:cNvSpPr txBox="1">
            <a:spLocks noChangeArrowheads="1"/>
          </p:cNvSpPr>
          <p:nvPr>
            <p:custDataLst>
              <p:tags r:id="rId9"/>
            </p:custDataLst>
          </p:nvPr>
        </p:nvSpPr>
        <p:spPr bwMode="auto">
          <a:xfrm rot="16200000">
            <a:off x="7772400" y="3048003"/>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M</a:t>
            </a:r>
            <a:endParaRPr lang="en-US" sz="2400" dirty="0">
              <a:solidFill>
                <a:srgbClr val="FFFFFF"/>
              </a:solidFill>
              <a:latin typeface="+mj-lt"/>
            </a:endParaRPr>
          </a:p>
        </p:txBody>
      </p:sp>
      <p:sp>
        <p:nvSpPr>
          <p:cNvPr id="62" name="Text Box 11"/>
          <p:cNvSpPr txBox="1">
            <a:spLocks noChangeArrowheads="1"/>
          </p:cNvSpPr>
          <p:nvPr>
            <p:custDataLst>
              <p:tags r:id="rId10"/>
            </p:custDataLst>
          </p:nvPr>
        </p:nvSpPr>
        <p:spPr bwMode="auto">
          <a:xfrm rot="16200000">
            <a:off x="7772399" y="1447802"/>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D</a:t>
            </a:r>
            <a:endParaRPr lang="en-US" sz="2400" dirty="0">
              <a:solidFill>
                <a:srgbClr val="FFFFFF"/>
              </a:solidFill>
              <a:latin typeface="+mj-lt"/>
            </a:endParaRPr>
          </a:p>
        </p:txBody>
      </p:sp>
      <p:sp>
        <p:nvSpPr>
          <p:cNvPr id="68" name="Text Box 11"/>
          <p:cNvSpPr txBox="1">
            <a:spLocks noChangeArrowheads="1"/>
          </p:cNvSpPr>
          <p:nvPr>
            <p:custDataLst>
              <p:tags r:id="rId11"/>
            </p:custDataLst>
          </p:nvPr>
        </p:nvSpPr>
        <p:spPr bwMode="auto">
          <a:xfrm rot="16200000">
            <a:off x="-1790699" y="2933700"/>
            <a:ext cx="5562599" cy="6095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9" name="Text Box 11"/>
          <p:cNvSpPr txBox="1">
            <a:spLocks noChangeArrowheads="1"/>
          </p:cNvSpPr>
          <p:nvPr>
            <p:custDataLst>
              <p:tags r:id="rId12"/>
            </p:custDataLst>
          </p:nvPr>
        </p:nvSpPr>
        <p:spPr bwMode="auto">
          <a:xfrm rot="16200000">
            <a:off x="609599" y="5257801"/>
            <a:ext cx="761998"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ctrl</a:t>
            </a:r>
            <a:endParaRPr lang="en-US" sz="2400" dirty="0">
              <a:solidFill>
                <a:srgbClr val="FFFFFF"/>
              </a:solidFill>
              <a:latin typeface="+mj-lt"/>
            </a:endParaRPr>
          </a:p>
        </p:txBody>
      </p:sp>
      <p:sp>
        <p:nvSpPr>
          <p:cNvPr id="70" name="TextBox 69"/>
          <p:cNvSpPr txBox="1"/>
          <p:nvPr>
            <p:custDataLst>
              <p:tags r:id="rId13"/>
            </p:custDataLst>
          </p:nvPr>
        </p:nvSpPr>
        <p:spPr>
          <a:xfrm>
            <a:off x="304800" y="6019799"/>
            <a:ext cx="1524000" cy="523220"/>
          </a:xfrm>
          <a:prstGeom prst="rect">
            <a:avLst/>
          </a:prstGeom>
          <a:noFill/>
        </p:spPr>
        <p:txBody>
          <a:bodyPr wrap="square" rtlCol="0">
            <a:spAutoFit/>
          </a:bodyPr>
          <a:lstStyle/>
          <a:p>
            <a:pPr algn="ctr"/>
            <a:r>
              <a:rPr lang="en-US" sz="2800" dirty="0" smtClean="0">
                <a:solidFill>
                  <a:schemeClr val="bg1"/>
                </a:solidFill>
              </a:rPr>
              <a:t>EX/MEM</a:t>
            </a:r>
          </a:p>
        </p:txBody>
      </p:sp>
      <p:sp>
        <p:nvSpPr>
          <p:cNvPr id="71" name="Text Box 11"/>
          <p:cNvSpPr txBox="1">
            <a:spLocks noChangeArrowheads="1"/>
          </p:cNvSpPr>
          <p:nvPr>
            <p:custDataLst>
              <p:tags r:id="rId14"/>
            </p:custDataLst>
          </p:nvPr>
        </p:nvSpPr>
        <p:spPr bwMode="auto">
          <a:xfrm rot="16200000">
            <a:off x="685800" y="3048002"/>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B</a:t>
            </a:r>
            <a:endParaRPr lang="en-US" sz="2400" dirty="0">
              <a:solidFill>
                <a:srgbClr val="FFFFFF"/>
              </a:solidFill>
              <a:latin typeface="+mj-lt"/>
            </a:endParaRPr>
          </a:p>
        </p:txBody>
      </p:sp>
      <p:sp>
        <p:nvSpPr>
          <p:cNvPr id="72" name="Text Box 11"/>
          <p:cNvSpPr txBox="1">
            <a:spLocks noChangeArrowheads="1"/>
          </p:cNvSpPr>
          <p:nvPr>
            <p:custDataLst>
              <p:tags r:id="rId15"/>
            </p:custDataLst>
          </p:nvPr>
        </p:nvSpPr>
        <p:spPr bwMode="auto">
          <a:xfrm rot="16200000">
            <a:off x="685799" y="1447801"/>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D</a:t>
            </a:r>
            <a:endParaRPr lang="en-US" sz="2400" dirty="0">
              <a:solidFill>
                <a:srgbClr val="FFFFFF"/>
              </a:solidFill>
              <a:latin typeface="+mj-lt"/>
            </a:endParaRPr>
          </a:p>
        </p:txBody>
      </p:sp>
      <p:sp>
        <p:nvSpPr>
          <p:cNvPr id="73" name="Rectangle 4"/>
          <p:cNvSpPr>
            <a:spLocks noChangeArrowheads="1"/>
          </p:cNvSpPr>
          <p:nvPr>
            <p:custDataLst>
              <p:tags r:id="rId16"/>
            </p:custDataLst>
          </p:nvPr>
        </p:nvSpPr>
        <p:spPr bwMode="auto">
          <a:xfrm>
            <a:off x="3124200" y="2743200"/>
            <a:ext cx="2133600" cy="19812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74" name="Text Box 5"/>
          <p:cNvSpPr txBox="1">
            <a:spLocks noChangeArrowheads="1"/>
          </p:cNvSpPr>
          <p:nvPr>
            <p:custDataLst>
              <p:tags r:id="rId17"/>
            </p:custDataLst>
          </p:nvPr>
        </p:nvSpPr>
        <p:spPr bwMode="auto">
          <a:xfrm>
            <a:off x="3429000" y="3657600"/>
            <a:ext cx="1600200" cy="6422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memory</a:t>
            </a:r>
            <a:endParaRPr lang="en-US" sz="2400" dirty="0">
              <a:solidFill>
                <a:srgbClr val="FFFFFF"/>
              </a:solidFill>
              <a:latin typeface="Calibri"/>
            </a:endParaRPr>
          </a:p>
        </p:txBody>
      </p:sp>
      <p:sp>
        <p:nvSpPr>
          <p:cNvPr id="75" name="Text Box 5"/>
          <p:cNvSpPr txBox="1">
            <a:spLocks noChangeArrowheads="1"/>
          </p:cNvSpPr>
          <p:nvPr>
            <p:custDataLst>
              <p:tags r:id="rId18"/>
            </p:custDataLst>
          </p:nvPr>
        </p:nvSpPr>
        <p:spPr bwMode="auto">
          <a:xfrm>
            <a:off x="3124200" y="3110925"/>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endParaRPr lang="en-US" sz="2400" baseline="-25000" dirty="0">
              <a:solidFill>
                <a:srgbClr val="FFFFFF"/>
              </a:solidFill>
              <a:latin typeface="Calibri"/>
            </a:endParaRPr>
          </a:p>
        </p:txBody>
      </p:sp>
      <p:sp>
        <p:nvSpPr>
          <p:cNvPr id="76" name="Text Box 5"/>
          <p:cNvSpPr txBox="1">
            <a:spLocks noChangeArrowheads="1"/>
          </p:cNvSpPr>
          <p:nvPr>
            <p:custDataLst>
              <p:tags r:id="rId19"/>
            </p:custDataLst>
          </p:nvPr>
        </p:nvSpPr>
        <p:spPr bwMode="auto">
          <a:xfrm>
            <a:off x="4572000" y="3124200"/>
            <a:ext cx="6713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endParaRPr lang="en-US" sz="2400" baseline="-25000" dirty="0">
              <a:solidFill>
                <a:srgbClr val="FFFFFF"/>
              </a:solidFill>
              <a:latin typeface="Calibri"/>
            </a:endParaRPr>
          </a:p>
        </p:txBody>
      </p:sp>
      <p:sp>
        <p:nvSpPr>
          <p:cNvPr id="79" name="Text Box 5"/>
          <p:cNvSpPr txBox="1">
            <a:spLocks noChangeArrowheads="1"/>
          </p:cNvSpPr>
          <p:nvPr>
            <p:custDataLst>
              <p:tags r:id="rId20"/>
            </p:custDataLst>
          </p:nvPr>
        </p:nvSpPr>
        <p:spPr bwMode="auto">
          <a:xfrm>
            <a:off x="3657600" y="2743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addr</a:t>
            </a:r>
            <a:endParaRPr lang="en-US" sz="2400" dirty="0">
              <a:solidFill>
                <a:srgbClr val="FFFFFF"/>
              </a:solidFill>
              <a:latin typeface="Calibri"/>
            </a:endParaRPr>
          </a:p>
        </p:txBody>
      </p:sp>
      <p:sp>
        <p:nvSpPr>
          <p:cNvPr id="88" name="Text Box 5"/>
          <p:cNvSpPr txBox="1">
            <a:spLocks noChangeArrowheads="1"/>
          </p:cNvSpPr>
          <p:nvPr>
            <p:custDataLst>
              <p:tags r:id="rId21"/>
            </p:custDataLst>
          </p:nvPr>
        </p:nvSpPr>
        <p:spPr bwMode="auto">
          <a:xfrm>
            <a:off x="4495800" y="4343400"/>
            <a:ext cx="6858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mc</a:t>
            </a:r>
            <a:endParaRPr lang="en-US" sz="2400" dirty="0">
              <a:solidFill>
                <a:srgbClr val="FFFFFF"/>
              </a:solidFill>
              <a:latin typeface="Calibri"/>
            </a:endParaRPr>
          </a:p>
        </p:txBody>
      </p:sp>
      <p:sp>
        <p:nvSpPr>
          <p:cNvPr id="95" name="Line 43"/>
          <p:cNvSpPr>
            <a:spLocks noChangeShapeType="1"/>
          </p:cNvSpPr>
          <p:nvPr>
            <p:custDataLst>
              <p:tags r:id="rId22"/>
            </p:custDataLst>
          </p:nvPr>
        </p:nvSpPr>
        <p:spPr bwMode="auto">
          <a:xfrm flipV="1">
            <a:off x="5257800" y="3352800"/>
            <a:ext cx="25146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08" name="Line 43"/>
          <p:cNvSpPr>
            <a:spLocks noChangeShapeType="1"/>
          </p:cNvSpPr>
          <p:nvPr>
            <p:custDataLst>
              <p:tags r:id="rId23"/>
            </p:custDataLst>
          </p:nvPr>
        </p:nvSpPr>
        <p:spPr bwMode="auto">
          <a:xfrm>
            <a:off x="4114800" y="1752600"/>
            <a:ext cx="0" cy="990600"/>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10" name="Line 25"/>
          <p:cNvSpPr>
            <a:spLocks noChangeShapeType="1"/>
          </p:cNvSpPr>
          <p:nvPr>
            <p:custDataLst>
              <p:tags r:id="rId24"/>
            </p:custDataLst>
          </p:nvPr>
        </p:nvSpPr>
        <p:spPr bwMode="auto">
          <a:xfrm flipH="1" flipV="1">
            <a:off x="4876800" y="4724400"/>
            <a:ext cx="0" cy="914400"/>
          </a:xfrm>
          <a:prstGeom prst="line">
            <a:avLst/>
          </a:prstGeom>
          <a:noFill/>
          <a:ln w="25400" cap="sq">
            <a:solidFill>
              <a:schemeClr val="accent2"/>
            </a:solidFill>
            <a:round/>
            <a:headEnd type="oval" w="med" len="med"/>
            <a:tailEnd type="arrow" w="med" len="med"/>
          </a:ln>
          <a:effectLst/>
        </p:spPr>
        <p:txBody>
          <a:bodyPr anchor="ctr" anchorCtr="1">
            <a:noAutofit/>
          </a:bodyPr>
          <a:lstStyle/>
          <a:p>
            <a:endParaRPr lang="en-US" dirty="0"/>
          </a:p>
        </p:txBody>
      </p:sp>
      <p:sp>
        <p:nvSpPr>
          <p:cNvPr id="27" name="Text Box 11"/>
          <p:cNvSpPr txBox="1">
            <a:spLocks noChangeArrowheads="1"/>
          </p:cNvSpPr>
          <p:nvPr>
            <p:custDataLst>
              <p:tags r:id="rId25"/>
            </p:custDataLst>
          </p:nvPr>
        </p:nvSpPr>
        <p:spPr bwMode="auto">
          <a:xfrm rot="16200000">
            <a:off x="609599" y="4191002"/>
            <a:ext cx="761998"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target</a:t>
            </a:r>
            <a:endParaRPr lang="en-US" dirty="0">
              <a:solidFill>
                <a:srgbClr val="FFFFFF"/>
              </a:solidFill>
              <a:latin typeface="+mj-lt"/>
            </a:endParaRPr>
          </a:p>
        </p:txBody>
      </p:sp>
      <p:sp>
        <p:nvSpPr>
          <p:cNvPr id="28" name="Oval 27"/>
          <p:cNvSpPr/>
          <p:nvPr>
            <p:custDataLst>
              <p:tags r:id="rId26"/>
            </p:custDataLst>
          </p:nvPr>
        </p:nvSpPr>
        <p:spPr>
          <a:xfrm>
            <a:off x="1981200" y="76200"/>
            <a:ext cx="1295400" cy="609600"/>
          </a:xfrm>
          <a:prstGeom prst="ellipse">
            <a:avLst/>
          </a:prstGeom>
          <a:solidFill>
            <a:schemeClr val="bg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sz="2800" dirty="0" smtClean="0"/>
              <a:t>branch?</a:t>
            </a:r>
            <a:endParaRPr lang="en-US" sz="2800" dirty="0"/>
          </a:p>
        </p:txBody>
      </p:sp>
      <p:sp>
        <p:nvSpPr>
          <p:cNvPr id="29" name="Line 25"/>
          <p:cNvSpPr>
            <a:spLocks noChangeShapeType="1"/>
          </p:cNvSpPr>
          <p:nvPr>
            <p:custDataLst>
              <p:tags r:id="rId27"/>
            </p:custDataLst>
          </p:nvPr>
        </p:nvSpPr>
        <p:spPr bwMode="auto">
          <a:xfrm flipH="1" flipV="1">
            <a:off x="2590800" y="685800"/>
            <a:ext cx="0" cy="4953000"/>
          </a:xfrm>
          <a:prstGeom prst="line">
            <a:avLst/>
          </a:prstGeom>
          <a:noFill/>
          <a:ln w="25400" cap="sq">
            <a:solidFill>
              <a:schemeClr val="accent2"/>
            </a:solidFill>
            <a:round/>
            <a:headEnd type="oval" w="med" len="med"/>
            <a:tailEnd type="arrow" w="med" len="med"/>
          </a:ln>
          <a:effectLst/>
        </p:spPr>
        <p:txBody>
          <a:bodyPr anchor="ctr" anchorCtr="1">
            <a:noAutofit/>
          </a:bodyPr>
          <a:lstStyle/>
          <a:p>
            <a:endParaRPr lang="en-US" dirty="0"/>
          </a:p>
        </p:txBody>
      </p:sp>
      <p:sp>
        <p:nvSpPr>
          <p:cNvPr id="31" name="Line 18"/>
          <p:cNvSpPr>
            <a:spLocks noChangeShapeType="1"/>
          </p:cNvSpPr>
          <p:nvPr>
            <p:custDataLst>
              <p:tags r:id="rId28"/>
            </p:custDataLst>
          </p:nvPr>
        </p:nvSpPr>
        <p:spPr bwMode="auto">
          <a:xfrm flipH="1">
            <a:off x="0" y="381000"/>
            <a:ext cx="1981200" cy="0"/>
          </a:xfrm>
          <a:prstGeom prst="line">
            <a:avLst/>
          </a:prstGeom>
          <a:noFill/>
          <a:ln w="25400" cap="sq">
            <a:solidFill>
              <a:schemeClr val="accent2"/>
            </a:solidFill>
            <a:prstDash val="solid"/>
            <a:round/>
            <a:headEnd type="none" w="med" len="med"/>
            <a:tailEnd type="arrow" w="med" len="med"/>
          </a:ln>
          <a:effectLst/>
        </p:spPr>
        <p:txBody>
          <a:bodyPr wrap="square" anchor="ctr" anchorCtr="1">
            <a:noAutofit/>
          </a:bodyPr>
          <a:lstStyle/>
          <a:p>
            <a:endParaRPr lang="en-US" dirty="0"/>
          </a:p>
        </p:txBody>
      </p:sp>
      <p:sp>
        <p:nvSpPr>
          <p:cNvPr id="32" name="TextBox 31"/>
          <p:cNvSpPr txBox="1"/>
          <p:nvPr>
            <p:custDataLst>
              <p:tags r:id="rId29"/>
            </p:custDataLst>
          </p:nvPr>
        </p:nvSpPr>
        <p:spPr>
          <a:xfrm>
            <a:off x="1295400" y="0"/>
            <a:ext cx="990600" cy="400110"/>
          </a:xfrm>
          <a:prstGeom prst="rect">
            <a:avLst/>
          </a:prstGeom>
          <a:noFill/>
        </p:spPr>
        <p:txBody>
          <a:bodyPr wrap="square" rtlCol="0">
            <a:spAutoFit/>
          </a:bodyPr>
          <a:lstStyle/>
          <a:p>
            <a:r>
              <a:rPr lang="en-US" sz="2000" dirty="0" err="1" smtClean="0">
                <a:solidFill>
                  <a:schemeClr val="bg1"/>
                </a:solidFill>
              </a:rPr>
              <a:t>pcsel</a:t>
            </a:r>
            <a:endParaRPr lang="en-US" sz="2000" dirty="0" smtClean="0">
              <a:solidFill>
                <a:schemeClr val="bg1"/>
              </a:solidFill>
            </a:endParaRPr>
          </a:p>
        </p:txBody>
      </p:sp>
      <p:sp>
        <p:nvSpPr>
          <p:cNvPr id="33" name="TextBox 32"/>
          <p:cNvSpPr txBox="1"/>
          <p:nvPr>
            <p:custDataLst>
              <p:tags r:id="rId30"/>
            </p:custDataLst>
          </p:nvPr>
        </p:nvSpPr>
        <p:spPr>
          <a:xfrm>
            <a:off x="1371600" y="3886200"/>
            <a:ext cx="762000" cy="400110"/>
          </a:xfrm>
          <a:prstGeom prst="rect">
            <a:avLst/>
          </a:prstGeom>
          <a:noFill/>
        </p:spPr>
        <p:txBody>
          <a:bodyPr wrap="square" rtlCol="0">
            <a:spAutoFit/>
          </a:bodyPr>
          <a:lstStyle/>
          <a:p>
            <a:r>
              <a:rPr lang="en-US" sz="2000" dirty="0" err="1" smtClean="0">
                <a:solidFill>
                  <a:schemeClr val="bg1"/>
                </a:solidFill>
              </a:rPr>
              <a:t>pcrel</a:t>
            </a:r>
            <a:endParaRPr lang="en-US" sz="2000" dirty="0" smtClean="0">
              <a:solidFill>
                <a:schemeClr val="bg1"/>
              </a:solidFill>
            </a:endParaRPr>
          </a:p>
        </p:txBody>
      </p:sp>
      <p:sp>
        <p:nvSpPr>
          <p:cNvPr id="34" name="TextBox 33"/>
          <p:cNvSpPr txBox="1"/>
          <p:nvPr>
            <p:custDataLst>
              <p:tags r:id="rId31"/>
            </p:custDataLst>
          </p:nvPr>
        </p:nvSpPr>
        <p:spPr>
          <a:xfrm>
            <a:off x="1371600" y="4648200"/>
            <a:ext cx="838200" cy="400110"/>
          </a:xfrm>
          <a:prstGeom prst="rect">
            <a:avLst/>
          </a:prstGeom>
          <a:noFill/>
        </p:spPr>
        <p:txBody>
          <a:bodyPr wrap="square" rtlCol="0">
            <a:spAutoFit/>
          </a:bodyPr>
          <a:lstStyle/>
          <a:p>
            <a:r>
              <a:rPr lang="en-US" sz="2000" dirty="0" err="1" smtClean="0">
                <a:solidFill>
                  <a:schemeClr val="bg1"/>
                </a:solidFill>
              </a:rPr>
              <a:t>pcabs</a:t>
            </a:r>
            <a:endParaRPr lang="en-US" sz="2000" dirty="0" smtClean="0">
              <a:solidFill>
                <a:schemeClr val="bg1"/>
              </a:solidFill>
            </a:endParaRPr>
          </a:p>
        </p:txBody>
      </p:sp>
      <p:sp>
        <p:nvSpPr>
          <p:cNvPr id="35" name="TextBox 34"/>
          <p:cNvSpPr txBox="1"/>
          <p:nvPr>
            <p:custDataLst>
              <p:tags r:id="rId32"/>
            </p:custDataLst>
          </p:nvPr>
        </p:nvSpPr>
        <p:spPr>
          <a:xfrm>
            <a:off x="1295400" y="685800"/>
            <a:ext cx="838200" cy="400110"/>
          </a:xfrm>
          <a:prstGeom prst="rect">
            <a:avLst/>
          </a:prstGeom>
          <a:noFill/>
        </p:spPr>
        <p:txBody>
          <a:bodyPr wrap="square" rtlCol="0">
            <a:spAutoFit/>
          </a:bodyPr>
          <a:lstStyle/>
          <a:p>
            <a:r>
              <a:rPr lang="en-US" sz="2000" dirty="0" err="1" smtClean="0">
                <a:solidFill>
                  <a:schemeClr val="bg1"/>
                </a:solidFill>
              </a:rPr>
              <a:t>pcreg</a:t>
            </a:r>
            <a:endParaRPr lang="en-US" sz="2000" dirty="0" smtClean="0">
              <a:solidFill>
                <a:schemeClr val="bg1"/>
              </a:solidFill>
            </a:endParaRPr>
          </a:p>
        </p:txBody>
      </p:sp>
      <p:grpSp>
        <p:nvGrpSpPr>
          <p:cNvPr id="3" name="Group 2"/>
          <p:cNvGrpSpPr/>
          <p:nvPr/>
        </p:nvGrpSpPr>
        <p:grpSpPr>
          <a:xfrm flipV="1">
            <a:off x="0" y="4495798"/>
            <a:ext cx="2286000" cy="2047220"/>
            <a:chOff x="0" y="4876800"/>
            <a:chExt cx="2286000" cy="609600"/>
          </a:xfrm>
        </p:grpSpPr>
        <p:sp>
          <p:nvSpPr>
            <p:cNvPr id="36" name="Line 45"/>
            <p:cNvSpPr>
              <a:spLocks noChangeShapeType="1"/>
            </p:cNvSpPr>
            <p:nvPr>
              <p:custDataLst>
                <p:tags r:id="rId39"/>
              </p:custDataLst>
            </p:nvPr>
          </p:nvSpPr>
          <p:spPr bwMode="auto">
            <a:xfrm flipH="1">
              <a:off x="1295400" y="5486400"/>
              <a:ext cx="9906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37" name="Line 45"/>
            <p:cNvSpPr>
              <a:spLocks noChangeShapeType="1"/>
            </p:cNvSpPr>
            <p:nvPr>
              <p:custDataLst>
                <p:tags r:id="rId40"/>
              </p:custDataLst>
            </p:nvPr>
          </p:nvSpPr>
          <p:spPr bwMode="auto">
            <a:xfrm flipH="1">
              <a:off x="0" y="4876800"/>
              <a:ext cx="22860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38" name="Line 45"/>
            <p:cNvSpPr>
              <a:spLocks noChangeShapeType="1"/>
            </p:cNvSpPr>
            <p:nvPr>
              <p:custDataLst>
                <p:tags r:id="rId41"/>
              </p:custDataLst>
            </p:nvPr>
          </p:nvSpPr>
          <p:spPr bwMode="auto">
            <a:xfrm flipH="1" flipV="1">
              <a:off x="2286000" y="4876800"/>
              <a:ext cx="0" cy="60960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grpSp>
      <p:grpSp>
        <p:nvGrpSpPr>
          <p:cNvPr id="8" name="Group 7"/>
          <p:cNvGrpSpPr/>
          <p:nvPr/>
        </p:nvGrpSpPr>
        <p:grpSpPr>
          <a:xfrm>
            <a:off x="0" y="5105400"/>
            <a:ext cx="2209800" cy="1295400"/>
            <a:chOff x="0" y="5105400"/>
            <a:chExt cx="2209800" cy="1295400"/>
          </a:xfrm>
        </p:grpSpPr>
        <p:sp>
          <p:nvSpPr>
            <p:cNvPr id="41" name="Line 45"/>
            <p:cNvSpPr>
              <a:spLocks noChangeShapeType="1"/>
            </p:cNvSpPr>
            <p:nvPr>
              <p:custDataLst>
                <p:tags r:id="rId36"/>
              </p:custDataLst>
            </p:nvPr>
          </p:nvSpPr>
          <p:spPr bwMode="auto">
            <a:xfrm flipH="1" flipV="1">
              <a:off x="1295400" y="5105400"/>
              <a:ext cx="914399"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42" name="Line 45"/>
            <p:cNvSpPr>
              <a:spLocks noChangeShapeType="1"/>
            </p:cNvSpPr>
            <p:nvPr>
              <p:custDataLst>
                <p:tags r:id="rId37"/>
              </p:custDataLst>
            </p:nvPr>
          </p:nvSpPr>
          <p:spPr bwMode="auto">
            <a:xfrm flipH="1" flipV="1">
              <a:off x="0" y="6400800"/>
              <a:ext cx="22098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43" name="Line 45"/>
            <p:cNvSpPr>
              <a:spLocks noChangeShapeType="1"/>
            </p:cNvSpPr>
            <p:nvPr>
              <p:custDataLst>
                <p:tags r:id="rId38"/>
              </p:custDataLst>
            </p:nvPr>
          </p:nvSpPr>
          <p:spPr bwMode="auto">
            <a:xfrm flipH="1">
              <a:off x="2209800" y="5105400"/>
              <a:ext cx="0" cy="129540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grpSp>
      <p:grpSp>
        <p:nvGrpSpPr>
          <p:cNvPr id="44" name="Group 43"/>
          <p:cNvGrpSpPr/>
          <p:nvPr/>
        </p:nvGrpSpPr>
        <p:grpSpPr>
          <a:xfrm flipV="1">
            <a:off x="0" y="1066800"/>
            <a:ext cx="2438400" cy="5638800"/>
            <a:chOff x="0" y="4876800"/>
            <a:chExt cx="2286000" cy="609600"/>
          </a:xfrm>
        </p:grpSpPr>
        <p:sp>
          <p:nvSpPr>
            <p:cNvPr id="45" name="Line 45"/>
            <p:cNvSpPr>
              <a:spLocks noChangeShapeType="1"/>
            </p:cNvSpPr>
            <p:nvPr>
              <p:custDataLst>
                <p:tags r:id="rId33"/>
              </p:custDataLst>
            </p:nvPr>
          </p:nvSpPr>
          <p:spPr bwMode="auto">
            <a:xfrm flipH="1">
              <a:off x="1295400" y="5486400"/>
              <a:ext cx="9906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46" name="Line 45"/>
            <p:cNvSpPr>
              <a:spLocks noChangeShapeType="1"/>
            </p:cNvSpPr>
            <p:nvPr>
              <p:custDataLst>
                <p:tags r:id="rId34"/>
              </p:custDataLst>
            </p:nvPr>
          </p:nvSpPr>
          <p:spPr bwMode="auto">
            <a:xfrm flipH="1">
              <a:off x="0" y="4876800"/>
              <a:ext cx="22860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47" name="Line 45"/>
            <p:cNvSpPr>
              <a:spLocks noChangeShapeType="1"/>
            </p:cNvSpPr>
            <p:nvPr>
              <p:custDataLst>
                <p:tags r:id="rId35"/>
              </p:custDataLst>
            </p:nvPr>
          </p:nvSpPr>
          <p:spPr bwMode="auto">
            <a:xfrm flipH="1" flipV="1">
              <a:off x="2286000" y="4876800"/>
              <a:ext cx="0" cy="60960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grpSp>
      <p:sp>
        <p:nvSpPr>
          <p:cNvPr id="9" name="Title 8"/>
          <p:cNvSpPr>
            <a:spLocks noGrp="1"/>
          </p:cNvSpPr>
          <p:nvPr>
            <p:ph type="title"/>
          </p:nvPr>
        </p:nvSpPr>
        <p:spPr/>
        <p:txBody>
          <a:bodyPr/>
          <a:lstStyle/>
          <a:p>
            <a:r>
              <a:rPr lang="en-US" dirty="0" smtClean="0"/>
              <a:t>MEM</a:t>
            </a:r>
            <a:endParaRPr lang="en-US" dirty="0"/>
          </a:p>
        </p:txBody>
      </p:sp>
    </p:spTree>
    <p:extLst>
      <p:ext uri="{BB962C8B-B14F-4D97-AF65-F5344CB8AC3E}">
        <p14:creationId xmlns:p14="http://schemas.microsoft.com/office/powerpoint/2010/main" val="19630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28" grpId="0" animBg="1"/>
      <p:bldP spid="29" grpId="0" animBg="1"/>
      <p:bldP spid="31" grpId="0" animBg="1"/>
      <p:bldP spid="32" grpId="0"/>
      <p:bldP spid="33" grpId="0"/>
      <p:bldP spid="34" grpId="0"/>
      <p:bldP spid="35" grpId="0"/>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64418" name="Rectangle 2"/>
          <p:cNvSpPr>
            <a:spLocks noGrp="1" noChangeArrowheads="1"/>
          </p:cNvSpPr>
          <p:nvPr>
            <p:ph type="title"/>
            <p:custDataLst>
              <p:tags r:id="rId1"/>
            </p:custDataLst>
          </p:nvPr>
        </p:nvSpPr>
        <p:spPr/>
        <p:txBody>
          <a:bodyPr>
            <a:noAutofit/>
          </a:bodyPr>
          <a:lstStyle/>
          <a:p>
            <a:r>
              <a:rPr lang="en-US" dirty="0" smtClean="0"/>
              <a:t>WB</a:t>
            </a:r>
            <a:endParaRPr lang="en-US" dirty="0"/>
          </a:p>
        </p:txBody>
      </p:sp>
      <p:sp>
        <p:nvSpPr>
          <p:cNvPr id="2364419" name="Rectangle 3"/>
          <p:cNvSpPr>
            <a:spLocks noGrp="1" noChangeArrowheads="1"/>
          </p:cNvSpPr>
          <p:nvPr>
            <p:ph idx="1"/>
            <p:custDataLst>
              <p:tags r:id="rId2"/>
            </p:custDataLst>
          </p:nvPr>
        </p:nvSpPr>
        <p:spPr/>
        <p:txBody>
          <a:bodyPr>
            <a:noAutofit/>
          </a:bodyPr>
          <a:lstStyle/>
          <a:p>
            <a:pPr>
              <a:lnSpc>
                <a:spcPct val="90000"/>
              </a:lnSpc>
            </a:pPr>
            <a:r>
              <a:rPr lang="en-US" sz="2800" dirty="0" smtClean="0">
                <a:solidFill>
                  <a:schemeClr val="accent5">
                    <a:lumMod val="60000"/>
                    <a:lumOff val="40000"/>
                  </a:schemeClr>
                </a:solidFill>
              </a:rPr>
              <a:t>Stage 5: Write-back</a:t>
            </a:r>
          </a:p>
          <a:p>
            <a:pPr>
              <a:lnSpc>
                <a:spcPct val="90000"/>
              </a:lnSpc>
            </a:pPr>
            <a:endParaRPr lang="en-US" sz="2800" dirty="0" smtClean="0"/>
          </a:p>
          <a:p>
            <a:pPr>
              <a:lnSpc>
                <a:spcPct val="90000"/>
              </a:lnSpc>
            </a:pPr>
            <a:r>
              <a:rPr lang="en-US" sz="2800" dirty="0" smtClean="0"/>
              <a:t>On </a:t>
            </a:r>
            <a:r>
              <a:rPr lang="en-US" sz="2800" dirty="0" smtClean="0">
                <a:solidFill>
                  <a:schemeClr val="accent5">
                    <a:lumMod val="60000"/>
                    <a:lumOff val="40000"/>
                  </a:schemeClr>
                </a:solidFill>
              </a:rPr>
              <a:t>every</a:t>
            </a:r>
            <a:r>
              <a:rPr lang="en-US" sz="2800" dirty="0" smtClean="0"/>
              <a:t> cycle:</a:t>
            </a:r>
          </a:p>
          <a:p>
            <a:pPr lvl="1">
              <a:lnSpc>
                <a:spcPct val="90000"/>
              </a:lnSpc>
            </a:pPr>
            <a:r>
              <a:rPr lang="en-US" sz="2400" dirty="0" smtClean="0"/>
              <a:t>Read MEM/WB </a:t>
            </a:r>
            <a:r>
              <a:rPr lang="en-US" sz="2400" dirty="0"/>
              <a:t>pipeline </a:t>
            </a:r>
            <a:r>
              <a:rPr lang="en-US" sz="2400" dirty="0" smtClean="0"/>
              <a:t>register to get values and control bits</a:t>
            </a:r>
          </a:p>
          <a:p>
            <a:pPr lvl="1">
              <a:lnSpc>
                <a:spcPct val="90000"/>
              </a:lnSpc>
            </a:pPr>
            <a:r>
              <a:rPr lang="en-US" sz="2400" dirty="0" smtClean="0"/>
              <a:t>Select value and write to register file</a:t>
            </a:r>
          </a:p>
          <a:p>
            <a:pPr>
              <a:lnSpc>
                <a:spcPct val="90000"/>
              </a:lnSpc>
            </a:pPr>
            <a:endParaRPr lang="en-US" dirty="0" smtClean="0"/>
          </a:p>
        </p:txBody>
      </p:sp>
    </p:spTree>
    <p:extLst>
      <p:ext uri="{BB962C8B-B14F-4D97-AF65-F5344CB8AC3E}">
        <p14:creationId xmlns:p14="http://schemas.microsoft.com/office/powerpoint/2010/main" val="292948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WB</a:t>
            </a:r>
            <a:endParaRPr lang="en-US" dirty="0"/>
          </a:p>
        </p:txBody>
      </p:sp>
      <p:sp>
        <p:nvSpPr>
          <p:cNvPr id="13" name="Rectangle 4"/>
          <p:cNvSpPr>
            <a:spLocks noChangeArrowheads="1"/>
          </p:cNvSpPr>
          <p:nvPr>
            <p:custDataLst>
              <p:tags r:id="rId2"/>
            </p:custDataLst>
          </p:nvPr>
        </p:nvSpPr>
        <p:spPr bwMode="auto">
          <a:xfrm rot="16200000">
            <a:off x="-1600200" y="3200400"/>
            <a:ext cx="3886200" cy="381000"/>
          </a:xfrm>
          <a:prstGeom prst="rect">
            <a:avLst/>
          </a:prstGeom>
          <a:solidFill>
            <a:schemeClr val="accent3">
              <a:lumMod val="75000"/>
            </a:schemeClr>
          </a:solidFill>
          <a:ln w="25400" cap="sq" algn="ctr">
            <a:noFill/>
            <a:miter lim="800000"/>
            <a:headEnd/>
            <a:tailEnd/>
          </a:ln>
          <a:effectLst/>
        </p:spPr>
        <p:txBody>
          <a:bodyPr wrap="square" anchor="ctr" anchorCtr="1">
            <a:noAutofit/>
          </a:bodyPr>
          <a:lstStyle/>
          <a:p>
            <a:pPr algn="ctr"/>
            <a:r>
              <a:rPr lang="en-US" sz="2400" dirty="0" smtClean="0">
                <a:solidFill>
                  <a:schemeClr val="bg1"/>
                </a:solidFill>
              </a:rPr>
              <a:t>Stage 4: Memory</a:t>
            </a:r>
            <a:endParaRPr lang="en-US" sz="2400" dirty="0">
              <a:solidFill>
                <a:schemeClr val="bg1"/>
              </a:solidFill>
            </a:endParaRPr>
          </a:p>
        </p:txBody>
      </p:sp>
      <p:sp>
        <p:nvSpPr>
          <p:cNvPr id="68" name="Text Box 11"/>
          <p:cNvSpPr txBox="1">
            <a:spLocks noChangeArrowheads="1"/>
          </p:cNvSpPr>
          <p:nvPr>
            <p:custDataLst>
              <p:tags r:id="rId3"/>
            </p:custDataLst>
          </p:nvPr>
        </p:nvSpPr>
        <p:spPr bwMode="auto">
          <a:xfrm rot="16200000">
            <a:off x="-1790699" y="2933700"/>
            <a:ext cx="5562599" cy="6095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9" name="Text Box 11"/>
          <p:cNvSpPr txBox="1">
            <a:spLocks noChangeArrowheads="1"/>
          </p:cNvSpPr>
          <p:nvPr>
            <p:custDataLst>
              <p:tags r:id="rId4"/>
            </p:custDataLst>
          </p:nvPr>
        </p:nvSpPr>
        <p:spPr bwMode="auto">
          <a:xfrm rot="16200000">
            <a:off x="609599" y="5257801"/>
            <a:ext cx="761998"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ctrl</a:t>
            </a:r>
            <a:endParaRPr lang="en-US" sz="2400" dirty="0">
              <a:solidFill>
                <a:srgbClr val="FFFFFF"/>
              </a:solidFill>
              <a:latin typeface="+mj-lt"/>
            </a:endParaRPr>
          </a:p>
        </p:txBody>
      </p:sp>
      <p:sp>
        <p:nvSpPr>
          <p:cNvPr id="70" name="TextBox 69"/>
          <p:cNvSpPr txBox="1"/>
          <p:nvPr>
            <p:custDataLst>
              <p:tags r:id="rId5"/>
            </p:custDataLst>
          </p:nvPr>
        </p:nvSpPr>
        <p:spPr>
          <a:xfrm>
            <a:off x="228600" y="6019799"/>
            <a:ext cx="1676400" cy="523220"/>
          </a:xfrm>
          <a:prstGeom prst="rect">
            <a:avLst/>
          </a:prstGeom>
          <a:noFill/>
        </p:spPr>
        <p:txBody>
          <a:bodyPr wrap="square" rtlCol="0">
            <a:spAutoFit/>
          </a:bodyPr>
          <a:lstStyle/>
          <a:p>
            <a:pPr algn="ctr"/>
            <a:r>
              <a:rPr lang="en-US" sz="2800" dirty="0" smtClean="0">
                <a:solidFill>
                  <a:schemeClr val="bg1"/>
                </a:solidFill>
              </a:rPr>
              <a:t>MEM/WB</a:t>
            </a:r>
          </a:p>
        </p:txBody>
      </p:sp>
      <p:sp>
        <p:nvSpPr>
          <p:cNvPr id="71" name="Text Box 11"/>
          <p:cNvSpPr txBox="1">
            <a:spLocks noChangeArrowheads="1"/>
          </p:cNvSpPr>
          <p:nvPr>
            <p:custDataLst>
              <p:tags r:id="rId6"/>
            </p:custDataLst>
          </p:nvPr>
        </p:nvSpPr>
        <p:spPr bwMode="auto">
          <a:xfrm rot="16200000">
            <a:off x="685800" y="2971803"/>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M</a:t>
            </a:r>
            <a:endParaRPr lang="en-US" sz="2400" dirty="0">
              <a:solidFill>
                <a:srgbClr val="FFFFFF"/>
              </a:solidFill>
              <a:latin typeface="+mj-lt"/>
            </a:endParaRPr>
          </a:p>
        </p:txBody>
      </p:sp>
      <p:sp>
        <p:nvSpPr>
          <p:cNvPr id="72" name="Text Box 11"/>
          <p:cNvSpPr txBox="1">
            <a:spLocks noChangeArrowheads="1"/>
          </p:cNvSpPr>
          <p:nvPr>
            <p:custDataLst>
              <p:tags r:id="rId7"/>
            </p:custDataLst>
          </p:nvPr>
        </p:nvSpPr>
        <p:spPr bwMode="auto">
          <a:xfrm rot="16200000">
            <a:off x="685799" y="1524002"/>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D</a:t>
            </a:r>
            <a:endParaRPr lang="en-US" sz="2400" dirty="0">
              <a:solidFill>
                <a:srgbClr val="FFFFFF"/>
              </a:solidFill>
              <a:latin typeface="+mj-lt"/>
            </a:endParaRPr>
          </a:p>
        </p:txBody>
      </p:sp>
      <p:sp>
        <p:nvSpPr>
          <p:cNvPr id="27" name="Rectangle 19"/>
          <p:cNvSpPr>
            <a:spLocks noChangeArrowheads="1"/>
          </p:cNvSpPr>
          <p:nvPr>
            <p:custDataLst>
              <p:tags r:id="rId8"/>
            </p:custDataLst>
          </p:nvPr>
        </p:nvSpPr>
        <p:spPr bwMode="auto">
          <a:xfrm>
            <a:off x="2286000" y="1600200"/>
            <a:ext cx="381000" cy="1828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pic>
        <p:nvPicPr>
          <p:cNvPr id="11" name="CP3 Ink f8f65f66-cfa7-4aa6-a395-9fc4b5d5147e"/>
          <p:cNvPicPr>
            <a:picLocks noChangeAspect="1" noChangeArrowheads="1"/>
          </p:cNvPicPr>
          <p:nvPr>
            <p:custDataLst>
              <p:tags r:id="rId9"/>
            </p:custDataLst>
          </p:nvPr>
        </p:nvPicPr>
        <p:blipFill>
          <a:blip r:embed="rId11">
            <a:extLst>
              <a:ext uri="{28A0092B-C50C-407E-A947-70E740481C1C}">
                <a14:useLocalDpi xmlns:a14="http://schemas.microsoft.com/office/drawing/2010/main" val="0"/>
              </a:ext>
            </a:extLst>
          </a:blip>
          <a:srcRect/>
          <a:stretch>
            <a:fillRect/>
          </a:stretch>
        </p:blipFill>
        <p:spPr bwMode="auto">
          <a:xfrm>
            <a:off x="1253924" y="509700"/>
            <a:ext cx="2186551" cy="5228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637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Line 45"/>
          <p:cNvSpPr>
            <a:spLocks noChangeShapeType="1"/>
          </p:cNvSpPr>
          <p:nvPr>
            <p:custDataLst>
              <p:tags r:id="rId1"/>
            </p:custDataLst>
          </p:nvPr>
        </p:nvSpPr>
        <p:spPr bwMode="auto">
          <a:xfrm flipH="1">
            <a:off x="1295400" y="5715000"/>
            <a:ext cx="1295400" cy="0"/>
          </a:xfrm>
          <a:prstGeom prst="line">
            <a:avLst/>
          </a:prstGeom>
          <a:noFill/>
          <a:ln w="25400" cap="sq">
            <a:solidFill>
              <a:schemeClr val="accent2"/>
            </a:solidFill>
            <a:round/>
            <a:headEnd type="none" w="med" len="med"/>
            <a:tailEnd type="none" w="med" len="med"/>
          </a:ln>
          <a:effectLst/>
        </p:spPr>
        <p:txBody>
          <a:bodyPr wrap="square" anchor="ctr" anchorCtr="1">
            <a:noAutofit/>
          </a:bodyPr>
          <a:lstStyle/>
          <a:p>
            <a:endParaRPr lang="en-US"/>
          </a:p>
        </p:txBody>
      </p:sp>
      <p:sp>
        <p:nvSpPr>
          <p:cNvPr id="35" name="Line 45"/>
          <p:cNvSpPr>
            <a:spLocks noChangeShapeType="1"/>
          </p:cNvSpPr>
          <p:nvPr>
            <p:custDataLst>
              <p:tags r:id="rId2"/>
            </p:custDataLst>
          </p:nvPr>
        </p:nvSpPr>
        <p:spPr bwMode="auto">
          <a:xfrm flipH="1">
            <a:off x="1295400" y="5486400"/>
            <a:ext cx="990600" cy="0"/>
          </a:xfrm>
          <a:prstGeom prst="line">
            <a:avLst/>
          </a:prstGeom>
          <a:noFill/>
          <a:ln w="25400" cap="sq">
            <a:solidFill>
              <a:schemeClr val="accent2"/>
            </a:solidFill>
            <a:round/>
            <a:headEnd type="none" w="med" len="med"/>
            <a:tailEnd type="none" w="med" len="med"/>
          </a:ln>
          <a:effectLst/>
        </p:spPr>
        <p:txBody>
          <a:bodyPr wrap="square" anchor="ctr" anchorCtr="1">
            <a:noAutofit/>
          </a:bodyPr>
          <a:lstStyle/>
          <a:p>
            <a:endParaRPr lang="en-US"/>
          </a:p>
        </p:txBody>
      </p:sp>
      <p:sp>
        <p:nvSpPr>
          <p:cNvPr id="99" name="Line 43"/>
          <p:cNvSpPr>
            <a:spLocks noChangeShapeType="1"/>
          </p:cNvSpPr>
          <p:nvPr>
            <p:custDataLst>
              <p:tags r:id="rId3"/>
            </p:custDataLst>
          </p:nvPr>
        </p:nvSpPr>
        <p:spPr bwMode="auto">
          <a:xfrm flipV="1">
            <a:off x="1295400" y="3200400"/>
            <a:ext cx="9906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05" name="Line 43"/>
          <p:cNvSpPr>
            <a:spLocks noChangeShapeType="1"/>
          </p:cNvSpPr>
          <p:nvPr>
            <p:custDataLst>
              <p:tags r:id="rId4"/>
            </p:custDataLst>
          </p:nvPr>
        </p:nvSpPr>
        <p:spPr bwMode="auto">
          <a:xfrm flipV="1">
            <a:off x="1295400" y="1828800"/>
            <a:ext cx="9906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2" name="Title 1"/>
          <p:cNvSpPr>
            <a:spLocks noGrp="1"/>
          </p:cNvSpPr>
          <p:nvPr>
            <p:ph type="title"/>
            <p:custDataLst>
              <p:tags r:id="rId5"/>
            </p:custDataLst>
          </p:nvPr>
        </p:nvSpPr>
        <p:spPr/>
        <p:txBody>
          <a:bodyPr>
            <a:normAutofit fontScale="90000"/>
          </a:bodyPr>
          <a:lstStyle/>
          <a:p>
            <a:r>
              <a:rPr lang="en-US" dirty="0" smtClean="0"/>
              <a:t>WB</a:t>
            </a:r>
            <a:endParaRPr lang="en-US" dirty="0"/>
          </a:p>
        </p:txBody>
      </p:sp>
      <p:sp>
        <p:nvSpPr>
          <p:cNvPr id="13" name="Rectangle 4"/>
          <p:cNvSpPr>
            <a:spLocks noChangeArrowheads="1"/>
          </p:cNvSpPr>
          <p:nvPr>
            <p:custDataLst>
              <p:tags r:id="rId6"/>
            </p:custDataLst>
          </p:nvPr>
        </p:nvSpPr>
        <p:spPr bwMode="auto">
          <a:xfrm rot="16200000">
            <a:off x="-1600200" y="3200400"/>
            <a:ext cx="3886200" cy="381000"/>
          </a:xfrm>
          <a:prstGeom prst="rect">
            <a:avLst/>
          </a:prstGeom>
          <a:solidFill>
            <a:schemeClr val="accent3">
              <a:lumMod val="75000"/>
            </a:schemeClr>
          </a:solidFill>
          <a:ln w="25400" cap="sq" algn="ctr">
            <a:noFill/>
            <a:miter lim="800000"/>
            <a:headEnd/>
            <a:tailEnd/>
          </a:ln>
          <a:effectLst/>
        </p:spPr>
        <p:txBody>
          <a:bodyPr wrap="square" anchor="ctr" anchorCtr="1">
            <a:noAutofit/>
          </a:bodyPr>
          <a:lstStyle/>
          <a:p>
            <a:pPr algn="ctr"/>
            <a:r>
              <a:rPr lang="en-US" sz="2400" dirty="0" smtClean="0">
                <a:solidFill>
                  <a:schemeClr val="bg1"/>
                </a:solidFill>
              </a:rPr>
              <a:t>Stage 4: Memory</a:t>
            </a:r>
            <a:endParaRPr lang="en-US" sz="2400" dirty="0">
              <a:solidFill>
                <a:schemeClr val="bg1"/>
              </a:solidFill>
            </a:endParaRPr>
          </a:p>
        </p:txBody>
      </p:sp>
      <p:sp>
        <p:nvSpPr>
          <p:cNvPr id="68" name="Text Box 11"/>
          <p:cNvSpPr txBox="1">
            <a:spLocks noChangeArrowheads="1"/>
          </p:cNvSpPr>
          <p:nvPr>
            <p:custDataLst>
              <p:tags r:id="rId7"/>
            </p:custDataLst>
          </p:nvPr>
        </p:nvSpPr>
        <p:spPr bwMode="auto">
          <a:xfrm rot="16200000">
            <a:off x="-1790699" y="2933700"/>
            <a:ext cx="5562599" cy="6095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9" name="Text Box 11"/>
          <p:cNvSpPr txBox="1">
            <a:spLocks noChangeArrowheads="1"/>
          </p:cNvSpPr>
          <p:nvPr>
            <p:custDataLst>
              <p:tags r:id="rId8"/>
            </p:custDataLst>
          </p:nvPr>
        </p:nvSpPr>
        <p:spPr bwMode="auto">
          <a:xfrm rot="16200000">
            <a:off x="609599" y="5257801"/>
            <a:ext cx="761998"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ctrl</a:t>
            </a:r>
            <a:endParaRPr lang="en-US" sz="2400" dirty="0">
              <a:solidFill>
                <a:srgbClr val="FFFFFF"/>
              </a:solidFill>
              <a:latin typeface="+mj-lt"/>
            </a:endParaRPr>
          </a:p>
        </p:txBody>
      </p:sp>
      <p:sp>
        <p:nvSpPr>
          <p:cNvPr id="70" name="TextBox 69"/>
          <p:cNvSpPr txBox="1"/>
          <p:nvPr>
            <p:custDataLst>
              <p:tags r:id="rId9"/>
            </p:custDataLst>
          </p:nvPr>
        </p:nvSpPr>
        <p:spPr>
          <a:xfrm>
            <a:off x="228600" y="6019799"/>
            <a:ext cx="1676400" cy="523220"/>
          </a:xfrm>
          <a:prstGeom prst="rect">
            <a:avLst/>
          </a:prstGeom>
          <a:noFill/>
        </p:spPr>
        <p:txBody>
          <a:bodyPr wrap="square" rtlCol="0">
            <a:spAutoFit/>
          </a:bodyPr>
          <a:lstStyle/>
          <a:p>
            <a:pPr algn="ctr"/>
            <a:r>
              <a:rPr lang="en-US" sz="2800" dirty="0" smtClean="0">
                <a:solidFill>
                  <a:schemeClr val="bg1"/>
                </a:solidFill>
              </a:rPr>
              <a:t>MEM/WB</a:t>
            </a:r>
          </a:p>
        </p:txBody>
      </p:sp>
      <p:sp>
        <p:nvSpPr>
          <p:cNvPr id="71" name="Text Box 11"/>
          <p:cNvSpPr txBox="1">
            <a:spLocks noChangeArrowheads="1"/>
          </p:cNvSpPr>
          <p:nvPr>
            <p:custDataLst>
              <p:tags r:id="rId10"/>
            </p:custDataLst>
          </p:nvPr>
        </p:nvSpPr>
        <p:spPr bwMode="auto">
          <a:xfrm rot="16200000">
            <a:off x="685800" y="2971803"/>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M</a:t>
            </a:r>
            <a:endParaRPr lang="en-US" sz="2400" dirty="0">
              <a:solidFill>
                <a:srgbClr val="FFFFFF"/>
              </a:solidFill>
              <a:latin typeface="+mj-lt"/>
            </a:endParaRPr>
          </a:p>
        </p:txBody>
      </p:sp>
      <p:sp>
        <p:nvSpPr>
          <p:cNvPr id="72" name="Text Box 11"/>
          <p:cNvSpPr txBox="1">
            <a:spLocks noChangeArrowheads="1"/>
          </p:cNvSpPr>
          <p:nvPr>
            <p:custDataLst>
              <p:tags r:id="rId11"/>
            </p:custDataLst>
          </p:nvPr>
        </p:nvSpPr>
        <p:spPr bwMode="auto">
          <a:xfrm rot="16200000">
            <a:off x="685799" y="1524002"/>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D</a:t>
            </a:r>
            <a:endParaRPr lang="en-US" sz="2400" dirty="0">
              <a:solidFill>
                <a:srgbClr val="FFFFFF"/>
              </a:solidFill>
              <a:latin typeface="+mj-lt"/>
            </a:endParaRPr>
          </a:p>
        </p:txBody>
      </p:sp>
      <p:sp>
        <p:nvSpPr>
          <p:cNvPr id="27" name="Rectangle 19"/>
          <p:cNvSpPr>
            <a:spLocks noChangeArrowheads="1"/>
          </p:cNvSpPr>
          <p:nvPr>
            <p:custDataLst>
              <p:tags r:id="rId12"/>
            </p:custDataLst>
          </p:nvPr>
        </p:nvSpPr>
        <p:spPr bwMode="auto">
          <a:xfrm>
            <a:off x="2286000" y="1600200"/>
            <a:ext cx="381000" cy="1828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28" name="Line 43"/>
          <p:cNvSpPr>
            <a:spLocks noChangeShapeType="1"/>
          </p:cNvSpPr>
          <p:nvPr>
            <p:custDataLst>
              <p:tags r:id="rId13"/>
            </p:custDataLst>
          </p:nvPr>
        </p:nvSpPr>
        <p:spPr bwMode="auto">
          <a:xfrm flipH="1">
            <a:off x="0" y="762000"/>
            <a:ext cx="38100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32" name="Line 43"/>
          <p:cNvSpPr>
            <a:spLocks noChangeShapeType="1"/>
          </p:cNvSpPr>
          <p:nvPr>
            <p:custDataLst>
              <p:tags r:id="rId14"/>
            </p:custDataLst>
          </p:nvPr>
        </p:nvSpPr>
        <p:spPr bwMode="auto">
          <a:xfrm flipV="1">
            <a:off x="2667000" y="2514600"/>
            <a:ext cx="11430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33" name="Line 43"/>
          <p:cNvSpPr>
            <a:spLocks noChangeShapeType="1"/>
          </p:cNvSpPr>
          <p:nvPr>
            <p:custDataLst>
              <p:tags r:id="rId15"/>
            </p:custDataLst>
          </p:nvPr>
        </p:nvSpPr>
        <p:spPr bwMode="auto">
          <a:xfrm>
            <a:off x="3810000" y="762000"/>
            <a:ext cx="0" cy="175260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34" name="Line 45"/>
          <p:cNvSpPr>
            <a:spLocks noChangeShapeType="1"/>
          </p:cNvSpPr>
          <p:nvPr>
            <p:custDataLst>
              <p:tags r:id="rId16"/>
            </p:custDataLst>
          </p:nvPr>
        </p:nvSpPr>
        <p:spPr bwMode="auto">
          <a:xfrm flipH="1">
            <a:off x="0" y="4876800"/>
            <a:ext cx="22860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36" name="Line 45"/>
          <p:cNvSpPr>
            <a:spLocks noChangeShapeType="1"/>
          </p:cNvSpPr>
          <p:nvPr>
            <p:custDataLst>
              <p:tags r:id="rId17"/>
            </p:custDataLst>
          </p:nvPr>
        </p:nvSpPr>
        <p:spPr bwMode="auto">
          <a:xfrm flipH="1" flipV="1">
            <a:off x="2286000" y="4876800"/>
            <a:ext cx="0" cy="609600"/>
          </a:xfrm>
          <a:prstGeom prst="line">
            <a:avLst/>
          </a:prstGeom>
          <a:noFill/>
          <a:ln w="25400" cap="sq">
            <a:solidFill>
              <a:schemeClr val="accent2"/>
            </a:solidFill>
            <a:round/>
            <a:headEnd type="none" w="med" len="med"/>
            <a:tailEnd type="none" w="med" len="med"/>
          </a:ln>
          <a:effectLst/>
        </p:spPr>
        <p:txBody>
          <a:bodyPr wrap="square" anchor="ctr" anchorCtr="1">
            <a:noAutofit/>
          </a:bodyPr>
          <a:lstStyle/>
          <a:p>
            <a:endParaRPr lang="en-US"/>
          </a:p>
        </p:txBody>
      </p:sp>
      <p:sp>
        <p:nvSpPr>
          <p:cNvPr id="18" name="TextBox 17"/>
          <p:cNvSpPr txBox="1"/>
          <p:nvPr>
            <p:custDataLst>
              <p:tags r:id="rId18"/>
            </p:custDataLst>
          </p:nvPr>
        </p:nvSpPr>
        <p:spPr>
          <a:xfrm>
            <a:off x="1371600" y="381000"/>
            <a:ext cx="990600" cy="400110"/>
          </a:xfrm>
          <a:prstGeom prst="rect">
            <a:avLst/>
          </a:prstGeom>
          <a:noFill/>
        </p:spPr>
        <p:txBody>
          <a:bodyPr wrap="square" rtlCol="0">
            <a:spAutoFit/>
          </a:bodyPr>
          <a:lstStyle/>
          <a:p>
            <a:r>
              <a:rPr lang="en-US" sz="2000" dirty="0" smtClean="0">
                <a:solidFill>
                  <a:schemeClr val="bg1"/>
                </a:solidFill>
              </a:rPr>
              <a:t>result</a:t>
            </a:r>
          </a:p>
        </p:txBody>
      </p:sp>
      <p:sp>
        <p:nvSpPr>
          <p:cNvPr id="19" name="TextBox 18"/>
          <p:cNvSpPr txBox="1"/>
          <p:nvPr>
            <p:custDataLst>
              <p:tags r:id="rId19"/>
            </p:custDataLst>
          </p:nvPr>
        </p:nvSpPr>
        <p:spPr>
          <a:xfrm>
            <a:off x="1371600" y="4495800"/>
            <a:ext cx="990600" cy="400110"/>
          </a:xfrm>
          <a:prstGeom prst="rect">
            <a:avLst/>
          </a:prstGeom>
          <a:noFill/>
        </p:spPr>
        <p:txBody>
          <a:bodyPr wrap="square" rtlCol="0">
            <a:spAutoFit/>
          </a:bodyPr>
          <a:lstStyle/>
          <a:p>
            <a:r>
              <a:rPr lang="en-US" sz="2000" dirty="0" err="1" smtClean="0">
                <a:solidFill>
                  <a:schemeClr val="bg1"/>
                </a:solidFill>
              </a:rPr>
              <a:t>dest</a:t>
            </a:r>
            <a:endParaRPr lang="en-US" sz="2000" dirty="0" smtClean="0">
              <a:solidFill>
                <a:schemeClr val="bg1"/>
              </a:solidFill>
            </a:endParaRPr>
          </a:p>
        </p:txBody>
      </p:sp>
      <p:sp>
        <p:nvSpPr>
          <p:cNvPr id="21" name="Line 45"/>
          <p:cNvSpPr>
            <a:spLocks noChangeShapeType="1"/>
          </p:cNvSpPr>
          <p:nvPr>
            <p:custDataLst>
              <p:tags r:id="rId20"/>
            </p:custDataLst>
          </p:nvPr>
        </p:nvSpPr>
        <p:spPr bwMode="auto">
          <a:xfrm flipH="1" flipV="1">
            <a:off x="2590800" y="3276600"/>
            <a:ext cx="0" cy="24384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Tree>
    <p:extLst>
      <p:ext uri="{BB962C8B-B14F-4D97-AF65-F5344CB8AC3E}">
        <p14:creationId xmlns:p14="http://schemas.microsoft.com/office/powerpoint/2010/main" val="336370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28" grpId="0" animBg="1"/>
      <p:bldP spid="18" grpId="0"/>
      <p:bldP spid="1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Elbow Connector 9"/>
          <p:cNvCxnSpPr/>
          <p:nvPr/>
        </p:nvCxnSpPr>
        <p:spPr>
          <a:xfrm rot="10800000" flipV="1">
            <a:off x="914400" y="4628963"/>
            <a:ext cx="5105400" cy="623745"/>
          </a:xfrm>
          <a:prstGeom prst="bentConnector3">
            <a:avLst>
              <a:gd name="adj1" fmla="val -3178"/>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Elbow Connector 127"/>
          <p:cNvCxnSpPr/>
          <p:nvPr/>
        </p:nvCxnSpPr>
        <p:spPr>
          <a:xfrm rot="10800000" flipV="1">
            <a:off x="914401" y="4876800"/>
            <a:ext cx="5105400" cy="623745"/>
          </a:xfrm>
          <a:prstGeom prst="bentConnector3">
            <a:avLst>
              <a:gd name="adj1" fmla="val -4495"/>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Elbow Connector 128"/>
          <p:cNvCxnSpPr/>
          <p:nvPr/>
        </p:nvCxnSpPr>
        <p:spPr>
          <a:xfrm rot="10800000" flipV="1">
            <a:off x="914401" y="4343400"/>
            <a:ext cx="5105400" cy="623745"/>
          </a:xfrm>
          <a:prstGeom prst="bentConnector3">
            <a:avLst>
              <a:gd name="adj1" fmla="val -2239"/>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 name="Line 8"/>
          <p:cNvSpPr>
            <a:spLocks noChangeShapeType="1"/>
          </p:cNvSpPr>
          <p:nvPr>
            <p:custDataLst>
              <p:tags r:id="rId1"/>
            </p:custDataLst>
          </p:nvPr>
        </p:nvSpPr>
        <p:spPr bwMode="auto">
          <a:xfrm>
            <a:off x="381000" y="2667000"/>
            <a:ext cx="0" cy="1219200"/>
          </a:xfrm>
          <a:prstGeom prst="line">
            <a:avLst/>
          </a:prstGeom>
          <a:noFill/>
          <a:ln w="25400" cap="sq">
            <a:solidFill>
              <a:schemeClr val="accent4"/>
            </a:solidFill>
            <a:round/>
            <a:headEnd type="arrow" w="med" len="med"/>
            <a:tailEnd type="none" w="med" len="med"/>
          </a:ln>
          <a:effectLst/>
        </p:spPr>
        <p:txBody>
          <a:bodyPr wrap="square" anchor="ctr" anchorCtr="1">
            <a:noAutofit/>
          </a:bodyPr>
          <a:lstStyle/>
          <a:p>
            <a:endParaRPr lang="en-US"/>
          </a:p>
        </p:txBody>
      </p:sp>
      <p:sp>
        <p:nvSpPr>
          <p:cNvPr id="5" name="Text Box 11"/>
          <p:cNvSpPr txBox="1">
            <a:spLocks noChangeArrowheads="1"/>
          </p:cNvSpPr>
          <p:nvPr>
            <p:custDataLst>
              <p:tags r:id="rId2"/>
            </p:custDataLst>
          </p:nvPr>
        </p:nvSpPr>
        <p:spPr bwMode="auto">
          <a:xfrm>
            <a:off x="76200" y="3896380"/>
            <a:ext cx="685800" cy="457200"/>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Consolas" pitchFamily="49" charset="0"/>
            </a:endParaRPr>
          </a:p>
        </p:txBody>
      </p:sp>
      <p:sp>
        <p:nvSpPr>
          <p:cNvPr id="7" name="Line 21"/>
          <p:cNvSpPr>
            <a:spLocks noChangeShapeType="1"/>
          </p:cNvSpPr>
          <p:nvPr>
            <p:custDataLst>
              <p:tags r:id="rId3"/>
            </p:custDataLst>
          </p:nvPr>
        </p:nvSpPr>
        <p:spPr bwMode="auto">
          <a:xfrm>
            <a:off x="381000" y="4343400"/>
            <a:ext cx="0" cy="685800"/>
          </a:xfrm>
          <a:prstGeom prst="line">
            <a:avLst/>
          </a:prstGeom>
          <a:noFill/>
          <a:ln w="28575" cap="sq">
            <a:solidFill>
              <a:schemeClr val="accent4"/>
            </a:solidFill>
            <a:round/>
            <a:headEnd type="arrow" w="med" len="med"/>
            <a:tailEnd type="none" w="med" len="med"/>
          </a:ln>
          <a:effectLst/>
        </p:spPr>
        <p:txBody>
          <a:bodyPr wrap="square" anchor="ctr">
            <a:spAutoFit/>
          </a:bodyPr>
          <a:lstStyle/>
          <a:p>
            <a:endParaRPr lang="en-US"/>
          </a:p>
        </p:txBody>
      </p:sp>
      <p:sp>
        <p:nvSpPr>
          <p:cNvPr id="12" name="Line 18"/>
          <p:cNvSpPr>
            <a:spLocks noChangeShapeType="1"/>
          </p:cNvSpPr>
          <p:nvPr>
            <p:custDataLst>
              <p:tags r:id="rId4"/>
            </p:custDataLst>
          </p:nvPr>
        </p:nvSpPr>
        <p:spPr bwMode="auto">
          <a:xfrm>
            <a:off x="381000" y="3200400"/>
            <a:ext cx="228600" cy="0"/>
          </a:xfrm>
          <a:prstGeom prst="line">
            <a:avLst/>
          </a:prstGeom>
          <a:noFill/>
          <a:ln w="25400" cap="sq">
            <a:solidFill>
              <a:schemeClr val="accent4"/>
            </a:solidFill>
            <a:round/>
            <a:headEnd type="oval" w="med" len="med"/>
            <a:tailEnd type="none" w="med" len="med"/>
          </a:ln>
          <a:effectLst/>
        </p:spPr>
        <p:txBody>
          <a:bodyPr wrap="square" anchor="ctr" anchorCtr="1">
            <a:noAutofit/>
          </a:bodyPr>
          <a:lstStyle/>
          <a:p>
            <a:endParaRPr lang="en-US"/>
          </a:p>
        </p:txBody>
      </p:sp>
      <p:sp>
        <p:nvSpPr>
          <p:cNvPr id="13" name="Text Box 11"/>
          <p:cNvSpPr txBox="1">
            <a:spLocks noChangeArrowheads="1"/>
          </p:cNvSpPr>
          <p:nvPr>
            <p:custDataLst>
              <p:tags r:id="rId5"/>
            </p:custDataLst>
          </p:nvPr>
        </p:nvSpPr>
        <p:spPr bwMode="auto">
          <a:xfrm rot="16200000">
            <a:off x="-1028699" y="3086099"/>
            <a:ext cx="5257800" cy="4572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4" name="Text Box 11"/>
          <p:cNvSpPr txBox="1">
            <a:spLocks noChangeArrowheads="1"/>
          </p:cNvSpPr>
          <p:nvPr>
            <p:custDataLst>
              <p:tags r:id="rId6"/>
            </p:custDataLst>
          </p:nvPr>
        </p:nvSpPr>
        <p:spPr bwMode="auto">
          <a:xfrm rot="16200000">
            <a:off x="952503" y="2247900"/>
            <a:ext cx="1295398" cy="457197"/>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5" name="Line 49"/>
          <p:cNvSpPr>
            <a:spLocks noChangeShapeType="1"/>
          </p:cNvSpPr>
          <p:nvPr>
            <p:custDataLst>
              <p:tags r:id="rId7"/>
            </p:custDataLst>
          </p:nvPr>
        </p:nvSpPr>
        <p:spPr bwMode="auto">
          <a:xfrm flipH="1" flipV="1">
            <a:off x="1143000" y="2362200"/>
            <a:ext cx="228600" cy="0"/>
          </a:xfrm>
          <a:prstGeom prst="line">
            <a:avLst/>
          </a:prstGeom>
          <a:noFill/>
          <a:ln w="25400" cap="sq">
            <a:solidFill>
              <a:schemeClr val="bg1"/>
            </a:solidFill>
            <a:round/>
            <a:headEnd type="arrow" w="med" len="med"/>
            <a:tailEnd type="none" w="med" len="med"/>
          </a:ln>
          <a:effectLst/>
        </p:spPr>
        <p:txBody>
          <a:bodyPr wrap="square" anchor="ctr" anchorCtr="1">
            <a:noAutofit/>
          </a:bodyPr>
          <a:lstStyle/>
          <a:p>
            <a:endParaRPr lang="en-US"/>
          </a:p>
        </p:txBody>
      </p:sp>
      <p:sp>
        <p:nvSpPr>
          <p:cNvPr id="24" name="TextBox 23"/>
          <p:cNvSpPr txBox="1"/>
          <p:nvPr>
            <p:custDataLst>
              <p:tags r:id="rId8"/>
            </p:custDataLst>
          </p:nvPr>
        </p:nvSpPr>
        <p:spPr>
          <a:xfrm>
            <a:off x="1143000" y="6029980"/>
            <a:ext cx="914400" cy="523220"/>
          </a:xfrm>
          <a:prstGeom prst="rect">
            <a:avLst/>
          </a:prstGeom>
          <a:noFill/>
        </p:spPr>
        <p:txBody>
          <a:bodyPr wrap="square" rtlCol="0">
            <a:spAutoFit/>
          </a:bodyPr>
          <a:lstStyle/>
          <a:p>
            <a:pPr algn="ctr"/>
            <a:r>
              <a:rPr lang="en-US" sz="2800" dirty="0" smtClean="0">
                <a:solidFill>
                  <a:schemeClr val="bg1"/>
                </a:solidFill>
              </a:rPr>
              <a:t>IF/ID</a:t>
            </a:r>
          </a:p>
        </p:txBody>
      </p:sp>
      <p:grpSp>
        <p:nvGrpSpPr>
          <p:cNvPr id="6" name="Group 26"/>
          <p:cNvGrpSpPr/>
          <p:nvPr>
            <p:custDataLst>
              <p:tags r:id="rId9"/>
            </p:custDataLst>
          </p:nvPr>
        </p:nvGrpSpPr>
        <p:grpSpPr>
          <a:xfrm>
            <a:off x="609599" y="2895600"/>
            <a:ext cx="381000" cy="609600"/>
            <a:chOff x="868680" y="2971800"/>
            <a:chExt cx="304800" cy="304800"/>
          </a:xfrm>
          <a:noFill/>
        </p:grpSpPr>
        <p:sp>
          <p:nvSpPr>
            <p:cNvPr id="28" name="Freeform 27"/>
            <p:cNvSpPr/>
            <p:nvPr>
              <p:custDataLst>
                <p:tags r:id="rId97"/>
              </p:custDataLst>
            </p:nvPr>
          </p:nvSpPr>
          <p:spPr>
            <a:xfrm>
              <a:off x="86868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grp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1"/>
            <p:cNvSpPr txBox="1">
              <a:spLocks noChangeArrowheads="1"/>
            </p:cNvSpPr>
            <p:nvPr>
              <p:custDataLst>
                <p:tags r:id="rId98"/>
              </p:custDataLst>
            </p:nvPr>
          </p:nvSpPr>
          <p:spPr bwMode="auto">
            <a:xfrm>
              <a:off x="960121" y="3002753"/>
              <a:ext cx="152400" cy="228600"/>
            </a:xfrm>
            <a:prstGeom prst="rect">
              <a:avLst/>
            </a:prstGeom>
            <a:grp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30" name="Line 18"/>
          <p:cNvSpPr>
            <a:spLocks noChangeShapeType="1"/>
          </p:cNvSpPr>
          <p:nvPr>
            <p:custDataLst>
              <p:tags r:id="rId10"/>
            </p:custDataLst>
          </p:nvPr>
        </p:nvSpPr>
        <p:spPr bwMode="auto">
          <a:xfrm>
            <a:off x="990600" y="3200400"/>
            <a:ext cx="1524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31" name="Line 18"/>
          <p:cNvSpPr>
            <a:spLocks noChangeShapeType="1"/>
          </p:cNvSpPr>
          <p:nvPr>
            <p:custDataLst>
              <p:tags r:id="rId11"/>
            </p:custDataLst>
          </p:nvPr>
        </p:nvSpPr>
        <p:spPr bwMode="auto">
          <a:xfrm>
            <a:off x="1143000" y="4038600"/>
            <a:ext cx="228600" cy="0"/>
          </a:xfrm>
          <a:prstGeom prst="line">
            <a:avLst/>
          </a:prstGeom>
          <a:noFill/>
          <a:ln w="25400" cap="sq">
            <a:solidFill>
              <a:schemeClr val="accent4"/>
            </a:solidFill>
            <a:round/>
            <a:headEnd type="oval" w="med" len="med"/>
            <a:tailEnd type="arrow" w="med" len="med"/>
          </a:ln>
          <a:effectLst/>
        </p:spPr>
        <p:txBody>
          <a:bodyPr wrap="square" anchor="ctr" anchorCtr="1">
            <a:noAutofit/>
          </a:bodyPr>
          <a:lstStyle/>
          <a:p>
            <a:endParaRPr lang="en-US"/>
          </a:p>
        </p:txBody>
      </p:sp>
      <p:sp>
        <p:nvSpPr>
          <p:cNvPr id="32" name="Text Box 11"/>
          <p:cNvSpPr txBox="1">
            <a:spLocks noChangeArrowheads="1"/>
          </p:cNvSpPr>
          <p:nvPr>
            <p:custDataLst>
              <p:tags r:id="rId12"/>
            </p:custDataLst>
          </p:nvPr>
        </p:nvSpPr>
        <p:spPr bwMode="auto">
          <a:xfrm rot="16200000">
            <a:off x="1295400" y="3809999"/>
            <a:ext cx="609598" cy="457197"/>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33" name="Rectangle 19"/>
          <p:cNvSpPr>
            <a:spLocks noChangeArrowheads="1"/>
          </p:cNvSpPr>
          <p:nvPr>
            <p:custDataLst>
              <p:tags r:id="rId13"/>
            </p:custDataLst>
          </p:nvPr>
        </p:nvSpPr>
        <p:spPr bwMode="auto">
          <a:xfrm rot="10800000">
            <a:off x="609601" y="4495800"/>
            <a:ext cx="304800" cy="1143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36" name="Line 21"/>
          <p:cNvSpPr>
            <a:spLocks noChangeShapeType="1"/>
          </p:cNvSpPr>
          <p:nvPr>
            <p:custDataLst>
              <p:tags r:id="rId14"/>
            </p:custDataLst>
          </p:nvPr>
        </p:nvSpPr>
        <p:spPr bwMode="auto">
          <a:xfrm>
            <a:off x="1143000" y="3200400"/>
            <a:ext cx="0" cy="1447800"/>
          </a:xfrm>
          <a:prstGeom prst="line">
            <a:avLst/>
          </a:prstGeom>
          <a:noFill/>
          <a:ln w="25400" cap="sq">
            <a:solidFill>
              <a:schemeClr val="accent4"/>
            </a:solidFill>
            <a:round/>
            <a:headEnd type="none" w="med" len="med"/>
            <a:tailEnd type="none" w="med" len="med"/>
          </a:ln>
          <a:effectLst/>
        </p:spPr>
        <p:txBody>
          <a:bodyPr wrap="square" anchor="ctr">
            <a:spAutoFit/>
          </a:bodyPr>
          <a:lstStyle/>
          <a:p>
            <a:endParaRPr lang="en-US"/>
          </a:p>
        </p:txBody>
      </p:sp>
      <p:sp>
        <p:nvSpPr>
          <p:cNvPr id="37" name="Line 21"/>
          <p:cNvSpPr>
            <a:spLocks noChangeShapeType="1"/>
          </p:cNvSpPr>
          <p:nvPr>
            <p:custDataLst>
              <p:tags r:id="rId15"/>
            </p:custDataLst>
          </p:nvPr>
        </p:nvSpPr>
        <p:spPr bwMode="auto">
          <a:xfrm>
            <a:off x="914400" y="4648200"/>
            <a:ext cx="228600" cy="0"/>
          </a:xfrm>
          <a:prstGeom prst="line">
            <a:avLst/>
          </a:prstGeom>
          <a:noFill/>
          <a:ln w="25400" cap="sq">
            <a:solidFill>
              <a:schemeClr val="accent4"/>
            </a:solidFill>
            <a:round/>
            <a:headEnd type="arrow" w="med" len="med"/>
            <a:tailEnd type="none" w="med" len="med"/>
          </a:ln>
          <a:effectLst/>
        </p:spPr>
        <p:txBody>
          <a:bodyPr wrap="square" anchor="ctr">
            <a:spAutoFit/>
          </a:bodyPr>
          <a:lstStyle/>
          <a:p>
            <a:endParaRPr lang="en-US"/>
          </a:p>
        </p:txBody>
      </p:sp>
      <p:sp>
        <p:nvSpPr>
          <p:cNvPr id="38" name="Line 21"/>
          <p:cNvSpPr>
            <a:spLocks noChangeShapeType="1"/>
          </p:cNvSpPr>
          <p:nvPr>
            <p:custDataLst>
              <p:tags r:id="rId16"/>
            </p:custDataLst>
          </p:nvPr>
        </p:nvSpPr>
        <p:spPr bwMode="auto">
          <a:xfrm>
            <a:off x="381000" y="5029200"/>
            <a:ext cx="228600" cy="0"/>
          </a:xfrm>
          <a:prstGeom prst="line">
            <a:avLst/>
          </a:prstGeom>
          <a:noFill/>
          <a:ln w="28575" cap="sq">
            <a:solidFill>
              <a:schemeClr val="accent4"/>
            </a:solidFill>
            <a:round/>
            <a:headEnd type="none" w="med" len="med"/>
            <a:tailEnd type="none" w="med" len="med"/>
          </a:ln>
          <a:effectLst/>
        </p:spPr>
        <p:txBody>
          <a:bodyPr wrap="square" anchor="ctr">
            <a:spAutoFit/>
          </a:bodyPr>
          <a:lstStyle/>
          <a:p>
            <a:endParaRPr lang="en-US"/>
          </a:p>
        </p:txBody>
      </p:sp>
      <p:sp>
        <p:nvSpPr>
          <p:cNvPr id="43" name="Text Box 11"/>
          <p:cNvSpPr txBox="1">
            <a:spLocks noChangeArrowheads="1"/>
          </p:cNvSpPr>
          <p:nvPr>
            <p:custDataLst>
              <p:tags r:id="rId17"/>
            </p:custDataLst>
          </p:nvPr>
        </p:nvSpPr>
        <p:spPr bwMode="auto">
          <a:xfrm rot="16200000">
            <a:off x="1257302" y="3086100"/>
            <a:ext cx="5257800" cy="4571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44" name="Text Box 11"/>
          <p:cNvSpPr txBox="1">
            <a:spLocks noChangeArrowheads="1"/>
          </p:cNvSpPr>
          <p:nvPr>
            <p:custDataLst>
              <p:tags r:id="rId18"/>
            </p:custDataLst>
          </p:nvPr>
        </p:nvSpPr>
        <p:spPr bwMode="auto">
          <a:xfrm rot="16200000">
            <a:off x="3352802" y="5029200"/>
            <a:ext cx="1066798"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48" name="Line 25"/>
          <p:cNvSpPr>
            <a:spLocks noChangeShapeType="1"/>
          </p:cNvSpPr>
          <p:nvPr>
            <p:custDataLst>
              <p:tags r:id="rId19"/>
            </p:custDataLst>
          </p:nvPr>
        </p:nvSpPr>
        <p:spPr bwMode="auto">
          <a:xfrm flipV="1">
            <a:off x="2667000" y="2590800"/>
            <a:ext cx="0" cy="304799"/>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49" name="Line 25"/>
          <p:cNvSpPr>
            <a:spLocks noChangeShapeType="1"/>
          </p:cNvSpPr>
          <p:nvPr>
            <p:custDataLst>
              <p:tags r:id="rId20"/>
            </p:custDataLst>
          </p:nvPr>
        </p:nvSpPr>
        <p:spPr bwMode="auto">
          <a:xfrm flipV="1">
            <a:off x="3124200" y="2590801"/>
            <a:ext cx="0" cy="304799"/>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63" name="Line 25"/>
          <p:cNvSpPr>
            <a:spLocks noChangeShapeType="1"/>
          </p:cNvSpPr>
          <p:nvPr>
            <p:custDataLst>
              <p:tags r:id="rId21"/>
            </p:custDataLst>
          </p:nvPr>
        </p:nvSpPr>
        <p:spPr bwMode="auto">
          <a:xfrm>
            <a:off x="2133599" y="1295400"/>
            <a:ext cx="228601" cy="1"/>
          </a:xfrm>
          <a:prstGeom prst="line">
            <a:avLst/>
          </a:prstGeom>
          <a:noFill/>
          <a:ln w="57150" cap="sq">
            <a:solidFill>
              <a:schemeClr val="accent2"/>
            </a:solidFill>
            <a:prstDash val="solid"/>
            <a:round/>
            <a:headEnd type="none" w="med" len="med"/>
            <a:tailEnd type="arrow" w="sm" len="sm"/>
          </a:ln>
          <a:effectLst/>
        </p:spPr>
        <p:txBody>
          <a:bodyPr anchor="ctr" anchorCtr="1">
            <a:noAutofit/>
          </a:bodyPr>
          <a:lstStyle/>
          <a:p>
            <a:endParaRPr lang="en-US" dirty="0"/>
          </a:p>
        </p:txBody>
      </p:sp>
      <p:sp>
        <p:nvSpPr>
          <p:cNvPr id="64" name="Line 43"/>
          <p:cNvSpPr>
            <a:spLocks noChangeShapeType="1"/>
          </p:cNvSpPr>
          <p:nvPr>
            <p:custDataLst>
              <p:tags r:id="rId22"/>
            </p:custDataLst>
          </p:nvPr>
        </p:nvSpPr>
        <p:spPr bwMode="auto">
          <a:xfrm>
            <a:off x="2133599" y="1676400"/>
            <a:ext cx="228601" cy="0"/>
          </a:xfrm>
          <a:prstGeom prst="line">
            <a:avLst/>
          </a:prstGeom>
          <a:noFill/>
          <a:ln w="57150" cap="sq">
            <a:solidFill>
              <a:srgbClr val="66FF33"/>
            </a:solidFill>
            <a:prstDash val="solid"/>
            <a:round/>
            <a:headEnd type="none" w="med" len="med"/>
            <a:tailEnd type="arrow" w="sm" len="sm"/>
          </a:ln>
          <a:effectLst/>
        </p:spPr>
        <p:txBody>
          <a:bodyPr wrap="square" anchor="ctr" anchorCtr="1">
            <a:noAutofit/>
          </a:bodyPr>
          <a:lstStyle/>
          <a:p>
            <a:endParaRPr lang="en-US"/>
          </a:p>
        </p:txBody>
      </p:sp>
      <p:sp>
        <p:nvSpPr>
          <p:cNvPr id="67" name="Text Box 11"/>
          <p:cNvSpPr txBox="1">
            <a:spLocks noChangeArrowheads="1"/>
          </p:cNvSpPr>
          <p:nvPr>
            <p:custDataLst>
              <p:tags r:id="rId23"/>
            </p:custDataLst>
          </p:nvPr>
        </p:nvSpPr>
        <p:spPr bwMode="auto">
          <a:xfrm rot="16200000">
            <a:off x="3581402" y="1752603"/>
            <a:ext cx="60960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68" name="Text Box 11"/>
          <p:cNvSpPr txBox="1">
            <a:spLocks noChangeArrowheads="1"/>
          </p:cNvSpPr>
          <p:nvPr>
            <p:custDataLst>
              <p:tags r:id="rId24"/>
            </p:custDataLst>
          </p:nvPr>
        </p:nvSpPr>
        <p:spPr bwMode="auto">
          <a:xfrm rot="16200000">
            <a:off x="3581401" y="914403"/>
            <a:ext cx="60960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69" name="Line 43"/>
          <p:cNvSpPr>
            <a:spLocks noChangeShapeType="1"/>
          </p:cNvSpPr>
          <p:nvPr>
            <p:custDataLst>
              <p:tags r:id="rId25"/>
            </p:custDataLst>
          </p:nvPr>
        </p:nvSpPr>
        <p:spPr bwMode="auto">
          <a:xfrm>
            <a:off x="3352802" y="1981200"/>
            <a:ext cx="304798"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0" name="Line 43"/>
          <p:cNvSpPr>
            <a:spLocks noChangeShapeType="1"/>
          </p:cNvSpPr>
          <p:nvPr>
            <p:custDataLst>
              <p:tags r:id="rId26"/>
            </p:custDataLst>
          </p:nvPr>
        </p:nvSpPr>
        <p:spPr bwMode="auto">
          <a:xfrm>
            <a:off x="3352802" y="1143000"/>
            <a:ext cx="304798"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4" name="Text Box 11"/>
          <p:cNvSpPr txBox="1">
            <a:spLocks noChangeArrowheads="1"/>
          </p:cNvSpPr>
          <p:nvPr>
            <p:custDataLst>
              <p:tags r:id="rId27"/>
            </p:custDataLst>
          </p:nvPr>
        </p:nvSpPr>
        <p:spPr bwMode="auto">
          <a:xfrm rot="16200000">
            <a:off x="3738889" y="4272290"/>
            <a:ext cx="294619"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75" name="TextBox 74"/>
          <p:cNvSpPr txBox="1"/>
          <p:nvPr>
            <p:custDataLst>
              <p:tags r:id="rId28"/>
            </p:custDataLst>
          </p:nvPr>
        </p:nvSpPr>
        <p:spPr>
          <a:xfrm>
            <a:off x="3352800" y="6019800"/>
            <a:ext cx="1066800" cy="523220"/>
          </a:xfrm>
          <a:prstGeom prst="rect">
            <a:avLst/>
          </a:prstGeom>
          <a:noFill/>
        </p:spPr>
        <p:txBody>
          <a:bodyPr wrap="square" rtlCol="0">
            <a:spAutoFit/>
          </a:bodyPr>
          <a:lstStyle/>
          <a:p>
            <a:pPr algn="ctr"/>
            <a:r>
              <a:rPr lang="en-US" sz="2800" dirty="0" smtClean="0">
                <a:solidFill>
                  <a:schemeClr val="bg1"/>
                </a:solidFill>
              </a:rPr>
              <a:t>ID/EX</a:t>
            </a:r>
          </a:p>
        </p:txBody>
      </p:sp>
      <p:sp>
        <p:nvSpPr>
          <p:cNvPr id="76" name="Text Box 11"/>
          <p:cNvSpPr txBox="1">
            <a:spLocks noChangeArrowheads="1"/>
          </p:cNvSpPr>
          <p:nvPr>
            <p:custDataLst>
              <p:tags r:id="rId29"/>
            </p:custDataLst>
          </p:nvPr>
        </p:nvSpPr>
        <p:spPr bwMode="auto">
          <a:xfrm rot="16200000">
            <a:off x="3086100" y="3086099"/>
            <a:ext cx="5257800" cy="4572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78" name="TextBox 77"/>
          <p:cNvSpPr txBox="1"/>
          <p:nvPr>
            <p:custDataLst>
              <p:tags r:id="rId30"/>
            </p:custDataLst>
          </p:nvPr>
        </p:nvSpPr>
        <p:spPr>
          <a:xfrm>
            <a:off x="5105400" y="6019800"/>
            <a:ext cx="1524000" cy="523220"/>
          </a:xfrm>
          <a:prstGeom prst="rect">
            <a:avLst/>
          </a:prstGeom>
          <a:noFill/>
        </p:spPr>
        <p:txBody>
          <a:bodyPr wrap="square" rtlCol="0">
            <a:spAutoFit/>
          </a:bodyPr>
          <a:lstStyle/>
          <a:p>
            <a:pPr algn="ctr"/>
            <a:r>
              <a:rPr lang="en-US" sz="2800" dirty="0" smtClean="0">
                <a:solidFill>
                  <a:schemeClr val="bg1"/>
                </a:solidFill>
              </a:rPr>
              <a:t>EX/MEM</a:t>
            </a:r>
          </a:p>
        </p:txBody>
      </p:sp>
      <p:sp>
        <p:nvSpPr>
          <p:cNvPr id="79" name="Text Box 11"/>
          <p:cNvSpPr txBox="1">
            <a:spLocks noChangeArrowheads="1"/>
          </p:cNvSpPr>
          <p:nvPr>
            <p:custDataLst>
              <p:tags r:id="rId31"/>
            </p:custDataLst>
          </p:nvPr>
        </p:nvSpPr>
        <p:spPr bwMode="auto">
          <a:xfrm rot="16200000">
            <a:off x="5410202" y="2590801"/>
            <a:ext cx="609600" cy="457199"/>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80" name="Text Box 11"/>
          <p:cNvSpPr txBox="1">
            <a:spLocks noChangeArrowheads="1"/>
          </p:cNvSpPr>
          <p:nvPr>
            <p:custDataLst>
              <p:tags r:id="rId32"/>
            </p:custDataLst>
          </p:nvPr>
        </p:nvSpPr>
        <p:spPr bwMode="auto">
          <a:xfrm rot="16200000">
            <a:off x="5410200" y="1371600"/>
            <a:ext cx="609600" cy="457200"/>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81" name="Line 43"/>
          <p:cNvSpPr>
            <a:spLocks noChangeShapeType="1"/>
          </p:cNvSpPr>
          <p:nvPr>
            <p:custDataLst>
              <p:tags r:id="rId33"/>
            </p:custDataLst>
          </p:nvPr>
        </p:nvSpPr>
        <p:spPr bwMode="auto">
          <a:xfrm flipV="1">
            <a:off x="5257800" y="16002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2" name="Rectangle 19"/>
          <p:cNvSpPr>
            <a:spLocks noChangeArrowheads="1"/>
          </p:cNvSpPr>
          <p:nvPr>
            <p:custDataLst>
              <p:tags r:id="rId34"/>
            </p:custDataLst>
          </p:nvPr>
        </p:nvSpPr>
        <p:spPr bwMode="auto">
          <a:xfrm>
            <a:off x="4419599" y="1828800"/>
            <a:ext cx="228600" cy="12192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83" name="Freeform 82"/>
          <p:cNvSpPr/>
          <p:nvPr>
            <p:custDataLst>
              <p:tags r:id="rId35"/>
            </p:custDataLst>
          </p:nvPr>
        </p:nvSpPr>
        <p:spPr>
          <a:xfrm>
            <a:off x="4800600" y="914400"/>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Line 43"/>
          <p:cNvSpPr>
            <a:spLocks noChangeShapeType="1"/>
          </p:cNvSpPr>
          <p:nvPr>
            <p:custDataLst>
              <p:tags r:id="rId36"/>
            </p:custDataLst>
          </p:nvPr>
        </p:nvSpPr>
        <p:spPr bwMode="auto">
          <a:xfrm>
            <a:off x="4114799" y="1981200"/>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6" name="Line 43"/>
          <p:cNvSpPr>
            <a:spLocks noChangeShapeType="1"/>
          </p:cNvSpPr>
          <p:nvPr>
            <p:custDataLst>
              <p:tags r:id="rId37"/>
            </p:custDataLst>
          </p:nvPr>
        </p:nvSpPr>
        <p:spPr bwMode="auto">
          <a:xfrm>
            <a:off x="4114799" y="2895601"/>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4" name="Text Box 11"/>
          <p:cNvSpPr txBox="1">
            <a:spLocks noChangeArrowheads="1"/>
          </p:cNvSpPr>
          <p:nvPr>
            <p:custDataLst>
              <p:tags r:id="rId38"/>
            </p:custDataLst>
          </p:nvPr>
        </p:nvSpPr>
        <p:spPr bwMode="auto">
          <a:xfrm rot="16200000">
            <a:off x="5219701" y="3086100"/>
            <a:ext cx="5257800" cy="4571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96" name="TextBox 95"/>
          <p:cNvSpPr txBox="1"/>
          <p:nvPr>
            <p:custDataLst>
              <p:tags r:id="rId39"/>
            </p:custDataLst>
          </p:nvPr>
        </p:nvSpPr>
        <p:spPr>
          <a:xfrm>
            <a:off x="7010400" y="6019800"/>
            <a:ext cx="1676400" cy="523220"/>
          </a:xfrm>
          <a:prstGeom prst="rect">
            <a:avLst/>
          </a:prstGeom>
          <a:noFill/>
        </p:spPr>
        <p:txBody>
          <a:bodyPr wrap="square" rtlCol="0">
            <a:spAutoFit/>
          </a:bodyPr>
          <a:lstStyle/>
          <a:p>
            <a:pPr algn="ctr"/>
            <a:r>
              <a:rPr lang="en-US" sz="2800" dirty="0" smtClean="0">
                <a:solidFill>
                  <a:schemeClr val="bg1"/>
                </a:solidFill>
              </a:rPr>
              <a:t>MEM/WB</a:t>
            </a:r>
          </a:p>
        </p:txBody>
      </p:sp>
      <p:sp>
        <p:nvSpPr>
          <p:cNvPr id="97" name="Text Box 11"/>
          <p:cNvSpPr txBox="1">
            <a:spLocks noChangeArrowheads="1"/>
          </p:cNvSpPr>
          <p:nvPr>
            <p:custDataLst>
              <p:tags r:id="rId40"/>
            </p:custDataLst>
          </p:nvPr>
        </p:nvSpPr>
        <p:spPr bwMode="auto">
          <a:xfrm rot="16200000">
            <a:off x="7543803" y="2590802"/>
            <a:ext cx="60960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98" name="Text Box 11"/>
          <p:cNvSpPr txBox="1">
            <a:spLocks noChangeArrowheads="1"/>
          </p:cNvSpPr>
          <p:nvPr>
            <p:custDataLst>
              <p:tags r:id="rId41"/>
            </p:custDataLst>
          </p:nvPr>
        </p:nvSpPr>
        <p:spPr bwMode="auto">
          <a:xfrm rot="16200000">
            <a:off x="7543802" y="1371601"/>
            <a:ext cx="60960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99" name="Rectangle 4"/>
          <p:cNvSpPr>
            <a:spLocks noChangeArrowheads="1"/>
          </p:cNvSpPr>
          <p:nvPr>
            <p:custDataLst>
              <p:tags r:id="rId42"/>
            </p:custDataLst>
          </p:nvPr>
        </p:nvSpPr>
        <p:spPr bwMode="auto">
          <a:xfrm>
            <a:off x="6172200" y="2209800"/>
            <a:ext cx="1219200" cy="15240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100" name="Text Box 5"/>
          <p:cNvSpPr txBox="1">
            <a:spLocks noChangeArrowheads="1"/>
          </p:cNvSpPr>
          <p:nvPr>
            <p:custDataLst>
              <p:tags r:id="rId43"/>
            </p:custDataLst>
          </p:nvPr>
        </p:nvSpPr>
        <p:spPr bwMode="auto">
          <a:xfrm>
            <a:off x="6172200" y="3124200"/>
            <a:ext cx="1219200" cy="6422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err="1" smtClean="0">
                <a:solidFill>
                  <a:srgbClr val="FFFFFF"/>
                </a:solidFill>
                <a:latin typeface="Calibri"/>
              </a:rPr>
              <a:t>mem</a:t>
            </a:r>
            <a:endParaRPr lang="en-US" sz="2400" dirty="0">
              <a:solidFill>
                <a:srgbClr val="FFFFFF"/>
              </a:solidFill>
              <a:latin typeface="Calibri"/>
            </a:endParaRPr>
          </a:p>
        </p:txBody>
      </p:sp>
      <p:sp>
        <p:nvSpPr>
          <p:cNvPr id="101" name="Text Box 5"/>
          <p:cNvSpPr txBox="1">
            <a:spLocks noChangeArrowheads="1"/>
          </p:cNvSpPr>
          <p:nvPr>
            <p:custDataLst>
              <p:tags r:id="rId44"/>
            </p:custDataLst>
          </p:nvPr>
        </p:nvSpPr>
        <p:spPr bwMode="auto">
          <a:xfrm>
            <a:off x="6172200" y="26670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endParaRPr lang="en-US" sz="2400" baseline="-25000" dirty="0">
              <a:solidFill>
                <a:srgbClr val="FFFFFF"/>
              </a:solidFill>
              <a:latin typeface="Calibri"/>
            </a:endParaRPr>
          </a:p>
        </p:txBody>
      </p:sp>
      <p:sp>
        <p:nvSpPr>
          <p:cNvPr id="102" name="Text Box 5"/>
          <p:cNvSpPr txBox="1">
            <a:spLocks noChangeArrowheads="1"/>
          </p:cNvSpPr>
          <p:nvPr>
            <p:custDataLst>
              <p:tags r:id="rId45"/>
            </p:custDataLst>
          </p:nvPr>
        </p:nvSpPr>
        <p:spPr bwMode="auto">
          <a:xfrm>
            <a:off x="6720100" y="2653725"/>
            <a:ext cx="6713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endParaRPr lang="en-US" sz="2400" baseline="-25000" dirty="0">
              <a:solidFill>
                <a:srgbClr val="FFFFFF"/>
              </a:solidFill>
              <a:latin typeface="Calibri"/>
            </a:endParaRPr>
          </a:p>
        </p:txBody>
      </p:sp>
      <p:sp>
        <p:nvSpPr>
          <p:cNvPr id="103" name="Text Box 5"/>
          <p:cNvSpPr txBox="1">
            <a:spLocks noChangeArrowheads="1"/>
          </p:cNvSpPr>
          <p:nvPr>
            <p:custDataLst>
              <p:tags r:id="rId46"/>
            </p:custDataLst>
          </p:nvPr>
        </p:nvSpPr>
        <p:spPr bwMode="auto">
          <a:xfrm>
            <a:off x="6248400" y="22098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addr</a:t>
            </a:r>
            <a:endParaRPr lang="en-US" sz="2400" dirty="0">
              <a:solidFill>
                <a:srgbClr val="FFFFFF"/>
              </a:solidFill>
              <a:latin typeface="Calibri"/>
            </a:endParaRPr>
          </a:p>
        </p:txBody>
      </p:sp>
      <p:sp>
        <p:nvSpPr>
          <p:cNvPr id="109" name="Text Box 11"/>
          <p:cNvSpPr txBox="1">
            <a:spLocks noChangeArrowheads="1"/>
          </p:cNvSpPr>
          <p:nvPr>
            <p:custDataLst>
              <p:tags r:id="rId47"/>
            </p:custDataLst>
          </p:nvPr>
        </p:nvSpPr>
        <p:spPr bwMode="auto">
          <a:xfrm rot="16200000">
            <a:off x="3581402" y="3429001"/>
            <a:ext cx="609598" cy="457197"/>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10" name="Text Box 11"/>
          <p:cNvSpPr txBox="1">
            <a:spLocks noChangeArrowheads="1"/>
          </p:cNvSpPr>
          <p:nvPr>
            <p:custDataLst>
              <p:tags r:id="rId48"/>
            </p:custDataLst>
          </p:nvPr>
        </p:nvSpPr>
        <p:spPr bwMode="auto">
          <a:xfrm rot="16200000">
            <a:off x="3581399" y="2667002"/>
            <a:ext cx="609598" cy="457197"/>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11" name="Line 43"/>
          <p:cNvSpPr>
            <a:spLocks noChangeShapeType="1"/>
          </p:cNvSpPr>
          <p:nvPr>
            <p:custDataLst>
              <p:tags r:id="rId49"/>
            </p:custDataLst>
          </p:nvPr>
        </p:nvSpPr>
        <p:spPr bwMode="auto">
          <a:xfrm>
            <a:off x="4114800" y="1143000"/>
            <a:ext cx="685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2" name="Line 43"/>
          <p:cNvSpPr>
            <a:spLocks noChangeShapeType="1"/>
          </p:cNvSpPr>
          <p:nvPr>
            <p:custDataLst>
              <p:tags r:id="rId50"/>
            </p:custDataLst>
          </p:nvPr>
        </p:nvSpPr>
        <p:spPr bwMode="auto">
          <a:xfrm>
            <a:off x="4648200" y="2209800"/>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113" name="Line 43"/>
          <p:cNvSpPr>
            <a:spLocks noChangeShapeType="1"/>
          </p:cNvSpPr>
          <p:nvPr>
            <p:custDataLst>
              <p:tags r:id="rId51"/>
            </p:custDataLst>
          </p:nvPr>
        </p:nvSpPr>
        <p:spPr bwMode="auto">
          <a:xfrm flipV="1">
            <a:off x="5943600" y="1600200"/>
            <a:ext cx="1676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4" name="Line 43"/>
          <p:cNvSpPr>
            <a:spLocks noChangeShapeType="1"/>
          </p:cNvSpPr>
          <p:nvPr>
            <p:custDataLst>
              <p:tags r:id="rId52"/>
            </p:custDataLst>
          </p:nvPr>
        </p:nvSpPr>
        <p:spPr bwMode="auto">
          <a:xfrm flipV="1">
            <a:off x="5943600" y="2819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5" name="Line 43"/>
          <p:cNvSpPr>
            <a:spLocks noChangeShapeType="1"/>
          </p:cNvSpPr>
          <p:nvPr>
            <p:custDataLst>
              <p:tags r:id="rId53"/>
            </p:custDataLst>
          </p:nvPr>
        </p:nvSpPr>
        <p:spPr bwMode="auto">
          <a:xfrm flipV="1">
            <a:off x="7391400" y="2819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6" name="Line 43"/>
          <p:cNvSpPr>
            <a:spLocks noChangeShapeType="1"/>
          </p:cNvSpPr>
          <p:nvPr>
            <p:custDataLst>
              <p:tags r:id="rId54"/>
            </p:custDataLst>
          </p:nvPr>
        </p:nvSpPr>
        <p:spPr bwMode="auto">
          <a:xfrm flipV="1">
            <a:off x="8077200" y="2743200"/>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7" name="Line 43"/>
          <p:cNvSpPr>
            <a:spLocks noChangeShapeType="1"/>
          </p:cNvSpPr>
          <p:nvPr>
            <p:custDataLst>
              <p:tags r:id="rId55"/>
            </p:custDataLst>
          </p:nvPr>
        </p:nvSpPr>
        <p:spPr bwMode="auto">
          <a:xfrm flipV="1">
            <a:off x="8077200" y="1600200"/>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8" name="Line 43"/>
          <p:cNvSpPr>
            <a:spLocks noChangeShapeType="1"/>
          </p:cNvSpPr>
          <p:nvPr>
            <p:custDataLst>
              <p:tags r:id="rId56"/>
            </p:custDataLst>
          </p:nvPr>
        </p:nvSpPr>
        <p:spPr bwMode="auto">
          <a:xfrm>
            <a:off x="8610600" y="2133600"/>
            <a:ext cx="381000" cy="0"/>
          </a:xfrm>
          <a:prstGeom prst="line">
            <a:avLst/>
          </a:prstGeom>
          <a:noFill/>
          <a:ln w="5715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19" name="Line 43"/>
          <p:cNvSpPr>
            <a:spLocks noChangeShapeType="1"/>
          </p:cNvSpPr>
          <p:nvPr>
            <p:custDataLst>
              <p:tags r:id="rId57"/>
            </p:custDataLst>
          </p:nvPr>
        </p:nvSpPr>
        <p:spPr bwMode="auto">
          <a:xfrm flipV="1">
            <a:off x="8991600" y="304800"/>
            <a:ext cx="0" cy="1828800"/>
          </a:xfrm>
          <a:prstGeom prst="line">
            <a:avLst/>
          </a:prstGeom>
          <a:noFill/>
          <a:ln w="57150" cap="sq">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20" name="Line 43"/>
          <p:cNvSpPr>
            <a:spLocks noChangeShapeType="1"/>
          </p:cNvSpPr>
          <p:nvPr>
            <p:custDataLst>
              <p:tags r:id="rId58"/>
            </p:custDataLst>
          </p:nvPr>
        </p:nvSpPr>
        <p:spPr bwMode="auto">
          <a:xfrm flipH="1" flipV="1">
            <a:off x="8686800" y="304800"/>
            <a:ext cx="304800" cy="0"/>
          </a:xfrm>
          <a:prstGeom prst="line">
            <a:avLst/>
          </a:prstGeom>
          <a:noFill/>
          <a:ln w="57150" cap="sq">
            <a:solidFill>
              <a:srgbClr val="66FF33"/>
            </a:solidFill>
            <a:prstDash val="solid"/>
            <a:round/>
            <a:headEnd type="none" w="med" len="med"/>
            <a:tailEnd type="arrow" w="sm" len="sm"/>
          </a:ln>
          <a:effectLst/>
        </p:spPr>
        <p:txBody>
          <a:bodyPr wrap="square" anchor="ctr" anchorCtr="1">
            <a:noAutofit/>
          </a:bodyPr>
          <a:lstStyle/>
          <a:p>
            <a:endParaRPr lang="en-US"/>
          </a:p>
        </p:txBody>
      </p:sp>
      <p:sp>
        <p:nvSpPr>
          <p:cNvPr id="121" name="Text Box 11"/>
          <p:cNvSpPr txBox="1">
            <a:spLocks noChangeArrowheads="1"/>
          </p:cNvSpPr>
          <p:nvPr>
            <p:custDataLst>
              <p:tags r:id="rId59"/>
            </p:custDataLst>
          </p:nvPr>
        </p:nvSpPr>
        <p:spPr bwMode="auto">
          <a:xfrm rot="16200000">
            <a:off x="5181599" y="5029201"/>
            <a:ext cx="106680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3" name="Text Box 11"/>
          <p:cNvSpPr txBox="1">
            <a:spLocks noChangeArrowheads="1"/>
          </p:cNvSpPr>
          <p:nvPr>
            <p:custDataLst>
              <p:tags r:id="rId60"/>
            </p:custDataLst>
          </p:nvPr>
        </p:nvSpPr>
        <p:spPr bwMode="auto">
          <a:xfrm rot="16200000">
            <a:off x="7315201" y="5029201"/>
            <a:ext cx="1066799"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4" name="Text Box 11"/>
          <p:cNvSpPr txBox="1">
            <a:spLocks noChangeArrowheads="1"/>
          </p:cNvSpPr>
          <p:nvPr>
            <p:custDataLst>
              <p:tags r:id="rId61"/>
            </p:custDataLst>
          </p:nvPr>
        </p:nvSpPr>
        <p:spPr bwMode="auto">
          <a:xfrm rot="16200000">
            <a:off x="7619999" y="4191001"/>
            <a:ext cx="45720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5" name="Line 43"/>
          <p:cNvSpPr>
            <a:spLocks noChangeShapeType="1"/>
          </p:cNvSpPr>
          <p:nvPr>
            <p:custDataLst>
              <p:tags r:id="rId62"/>
            </p:custDataLst>
          </p:nvPr>
        </p:nvSpPr>
        <p:spPr bwMode="auto">
          <a:xfrm>
            <a:off x="8077200" y="4419600"/>
            <a:ext cx="838200" cy="0"/>
          </a:xfrm>
          <a:prstGeom prst="line">
            <a:avLst/>
          </a:prstGeom>
          <a:noFill/>
          <a:ln w="57150" cap="flat">
            <a:solidFill>
              <a:schemeClr val="accent2"/>
            </a:solidFill>
            <a:prstDash val="solid"/>
            <a:round/>
            <a:headEnd type="none" w="med" len="med"/>
            <a:tailEnd type="none" w="sm" len="sm"/>
          </a:ln>
          <a:effectLst/>
        </p:spPr>
        <p:txBody>
          <a:bodyPr wrap="square" anchor="ctr" anchorCtr="1">
            <a:noAutofit/>
          </a:bodyPr>
          <a:lstStyle/>
          <a:p>
            <a:endParaRPr lang="en-US"/>
          </a:p>
        </p:txBody>
      </p:sp>
      <p:sp>
        <p:nvSpPr>
          <p:cNvPr id="126" name="Line 43"/>
          <p:cNvSpPr>
            <a:spLocks noChangeShapeType="1"/>
          </p:cNvSpPr>
          <p:nvPr>
            <p:custDataLst>
              <p:tags r:id="rId63"/>
            </p:custDataLst>
          </p:nvPr>
        </p:nvSpPr>
        <p:spPr bwMode="auto">
          <a:xfrm flipV="1">
            <a:off x="8915400" y="495301"/>
            <a:ext cx="0" cy="3924299"/>
          </a:xfrm>
          <a:prstGeom prst="line">
            <a:avLst/>
          </a:prstGeom>
          <a:noFill/>
          <a:ln w="57150" cap="sq">
            <a:solidFill>
              <a:schemeClr val="accent2"/>
            </a:solidFill>
            <a:prstDash val="solid"/>
            <a:round/>
            <a:headEnd type="none" w="med" len="med"/>
            <a:tailEnd type="none" w="sm" len="sm"/>
          </a:ln>
          <a:effectLst/>
        </p:spPr>
        <p:txBody>
          <a:bodyPr wrap="square" anchor="ctr" anchorCtr="1">
            <a:noAutofit/>
          </a:bodyPr>
          <a:lstStyle/>
          <a:p>
            <a:endParaRPr lang="en-US"/>
          </a:p>
        </p:txBody>
      </p:sp>
      <p:sp>
        <p:nvSpPr>
          <p:cNvPr id="127" name="Line 43"/>
          <p:cNvSpPr>
            <a:spLocks noChangeShapeType="1"/>
          </p:cNvSpPr>
          <p:nvPr>
            <p:custDataLst>
              <p:tags r:id="rId64"/>
            </p:custDataLst>
          </p:nvPr>
        </p:nvSpPr>
        <p:spPr bwMode="auto">
          <a:xfrm flipH="1" flipV="1">
            <a:off x="8610600" y="457200"/>
            <a:ext cx="304800" cy="0"/>
          </a:xfrm>
          <a:prstGeom prst="line">
            <a:avLst/>
          </a:prstGeom>
          <a:noFill/>
          <a:ln w="57150" cap="sq">
            <a:solidFill>
              <a:schemeClr val="accent2"/>
            </a:solidFill>
            <a:prstDash val="solid"/>
            <a:round/>
            <a:headEnd type="none" w="med" len="med"/>
            <a:tailEnd type="arrow" w="sm" len="sm"/>
          </a:ln>
          <a:effectLst/>
        </p:spPr>
        <p:txBody>
          <a:bodyPr wrap="square" anchor="ctr" anchorCtr="1">
            <a:noAutofit/>
          </a:bodyPr>
          <a:lstStyle/>
          <a:p>
            <a:endParaRPr lang="en-US"/>
          </a:p>
        </p:txBody>
      </p:sp>
      <p:grpSp>
        <p:nvGrpSpPr>
          <p:cNvPr id="8" name="Group 188"/>
          <p:cNvGrpSpPr/>
          <p:nvPr>
            <p:custDataLst>
              <p:tags r:id="rId65"/>
            </p:custDataLst>
          </p:nvPr>
        </p:nvGrpSpPr>
        <p:grpSpPr>
          <a:xfrm>
            <a:off x="1371600" y="838202"/>
            <a:ext cx="6705602" cy="4952998"/>
            <a:chOff x="1371600" y="838201"/>
            <a:chExt cx="6705602" cy="4952998"/>
          </a:xfrm>
        </p:grpSpPr>
        <p:sp>
          <p:nvSpPr>
            <p:cNvPr id="173" name="Text Box 11"/>
            <p:cNvSpPr txBox="1">
              <a:spLocks noChangeArrowheads="1"/>
            </p:cNvSpPr>
            <p:nvPr>
              <p:custDataLst>
                <p:tags r:id="rId81"/>
              </p:custDataLst>
            </p:nvPr>
          </p:nvSpPr>
          <p:spPr bwMode="auto">
            <a:xfrm rot="16200000">
              <a:off x="800104" y="2095500"/>
              <a:ext cx="1600197" cy="457197"/>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inst</a:t>
              </a:r>
              <a:endParaRPr lang="en-US" sz="2400" dirty="0">
                <a:solidFill>
                  <a:srgbClr val="FFFFFF"/>
                </a:solidFill>
                <a:latin typeface="+mj-lt"/>
              </a:endParaRPr>
            </a:p>
          </p:txBody>
        </p:sp>
        <p:sp>
          <p:nvSpPr>
            <p:cNvPr id="174" name="Text Box 11"/>
            <p:cNvSpPr txBox="1">
              <a:spLocks noChangeArrowheads="1"/>
            </p:cNvSpPr>
            <p:nvPr>
              <p:custDataLst>
                <p:tags r:id="rId82"/>
              </p:custDataLst>
            </p:nvPr>
          </p:nvSpPr>
          <p:spPr bwMode="auto">
            <a:xfrm rot="16200000">
              <a:off x="1295400" y="3809998"/>
              <a:ext cx="609598" cy="457197"/>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mj-lt"/>
                </a:rPr>
                <a:t>PC+4</a:t>
              </a:r>
              <a:endParaRPr lang="en-US" dirty="0">
                <a:solidFill>
                  <a:srgbClr val="FFFFFF"/>
                </a:solidFill>
                <a:latin typeface="+mj-lt"/>
              </a:endParaRPr>
            </a:p>
          </p:txBody>
        </p:sp>
        <p:sp>
          <p:nvSpPr>
            <p:cNvPr id="176" name="Text Box 11"/>
            <p:cNvSpPr txBox="1">
              <a:spLocks noChangeArrowheads="1"/>
            </p:cNvSpPr>
            <p:nvPr>
              <p:custDataLst>
                <p:tags r:id="rId83"/>
              </p:custDataLst>
            </p:nvPr>
          </p:nvSpPr>
          <p:spPr bwMode="auto">
            <a:xfrm rot="16200000">
              <a:off x="3581402" y="1752602"/>
              <a:ext cx="60960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B</a:t>
              </a:r>
              <a:endParaRPr lang="en-US" sz="2400" dirty="0">
                <a:solidFill>
                  <a:srgbClr val="FFFFFF"/>
                </a:solidFill>
                <a:latin typeface="+mj-lt"/>
              </a:endParaRPr>
            </a:p>
          </p:txBody>
        </p:sp>
        <p:sp>
          <p:nvSpPr>
            <p:cNvPr id="177" name="Text Box 11"/>
            <p:cNvSpPr txBox="1">
              <a:spLocks noChangeArrowheads="1"/>
            </p:cNvSpPr>
            <p:nvPr>
              <p:custDataLst>
                <p:tags r:id="rId84"/>
              </p:custDataLst>
            </p:nvPr>
          </p:nvSpPr>
          <p:spPr bwMode="auto">
            <a:xfrm rot="16200000">
              <a:off x="3581401" y="914402"/>
              <a:ext cx="60960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A</a:t>
              </a:r>
              <a:endParaRPr lang="en-US" sz="2400" dirty="0">
                <a:solidFill>
                  <a:srgbClr val="FFFFFF"/>
                </a:solidFill>
                <a:latin typeface="+mj-lt"/>
              </a:endParaRPr>
            </a:p>
          </p:txBody>
        </p:sp>
        <p:sp>
          <p:nvSpPr>
            <p:cNvPr id="178" name="Text Box 11"/>
            <p:cNvSpPr txBox="1">
              <a:spLocks noChangeArrowheads="1"/>
            </p:cNvSpPr>
            <p:nvPr>
              <p:custDataLst>
                <p:tags r:id="rId85"/>
              </p:custDataLst>
            </p:nvPr>
          </p:nvSpPr>
          <p:spPr bwMode="auto">
            <a:xfrm rot="16200000">
              <a:off x="3733797" y="4267198"/>
              <a:ext cx="304803"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mj-lt"/>
                </a:rPr>
                <a:t>Rt</a:t>
              </a:r>
              <a:endParaRPr lang="en-US" sz="2000" dirty="0">
                <a:solidFill>
                  <a:srgbClr val="FFFFFF"/>
                </a:solidFill>
                <a:latin typeface="+mj-lt"/>
              </a:endParaRPr>
            </a:p>
          </p:txBody>
        </p:sp>
        <p:sp>
          <p:nvSpPr>
            <p:cNvPr id="179" name="Text Box 11"/>
            <p:cNvSpPr txBox="1">
              <a:spLocks noChangeArrowheads="1"/>
            </p:cNvSpPr>
            <p:nvPr>
              <p:custDataLst>
                <p:tags r:id="rId86"/>
              </p:custDataLst>
            </p:nvPr>
          </p:nvSpPr>
          <p:spPr bwMode="auto">
            <a:xfrm rot="16200000">
              <a:off x="5410202" y="2590800"/>
              <a:ext cx="609600" cy="457199"/>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B</a:t>
              </a:r>
              <a:endParaRPr lang="en-US" sz="2400" dirty="0">
                <a:solidFill>
                  <a:srgbClr val="FFFFFF"/>
                </a:solidFill>
                <a:latin typeface="+mj-lt"/>
              </a:endParaRPr>
            </a:p>
          </p:txBody>
        </p:sp>
        <p:sp>
          <p:nvSpPr>
            <p:cNvPr id="180" name="Text Box 11"/>
            <p:cNvSpPr txBox="1">
              <a:spLocks noChangeArrowheads="1"/>
            </p:cNvSpPr>
            <p:nvPr>
              <p:custDataLst>
                <p:tags r:id="rId87"/>
              </p:custDataLst>
            </p:nvPr>
          </p:nvSpPr>
          <p:spPr bwMode="auto">
            <a:xfrm rot="16200000">
              <a:off x="5410200" y="1371599"/>
              <a:ext cx="609600" cy="457200"/>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D</a:t>
              </a:r>
              <a:endParaRPr lang="en-US" sz="2400" dirty="0">
                <a:solidFill>
                  <a:srgbClr val="FFFFFF"/>
                </a:solidFill>
                <a:latin typeface="+mj-lt"/>
              </a:endParaRPr>
            </a:p>
          </p:txBody>
        </p:sp>
        <p:sp>
          <p:nvSpPr>
            <p:cNvPr id="181" name="Text Box 11"/>
            <p:cNvSpPr txBox="1">
              <a:spLocks noChangeArrowheads="1"/>
            </p:cNvSpPr>
            <p:nvPr>
              <p:custDataLst>
                <p:tags r:id="rId88"/>
              </p:custDataLst>
            </p:nvPr>
          </p:nvSpPr>
          <p:spPr bwMode="auto">
            <a:xfrm rot="16200000">
              <a:off x="7543803" y="2590801"/>
              <a:ext cx="60960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M</a:t>
              </a:r>
              <a:endParaRPr lang="en-US" sz="2400" dirty="0">
                <a:solidFill>
                  <a:srgbClr val="FFFFFF"/>
                </a:solidFill>
                <a:latin typeface="+mj-lt"/>
              </a:endParaRPr>
            </a:p>
          </p:txBody>
        </p:sp>
        <p:sp>
          <p:nvSpPr>
            <p:cNvPr id="182" name="Text Box 11"/>
            <p:cNvSpPr txBox="1">
              <a:spLocks noChangeArrowheads="1"/>
            </p:cNvSpPr>
            <p:nvPr>
              <p:custDataLst>
                <p:tags r:id="rId89"/>
              </p:custDataLst>
            </p:nvPr>
          </p:nvSpPr>
          <p:spPr bwMode="auto">
            <a:xfrm rot="16200000">
              <a:off x="7543802" y="1371600"/>
              <a:ext cx="60960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D</a:t>
              </a:r>
              <a:endParaRPr lang="en-US" sz="2400" dirty="0">
                <a:solidFill>
                  <a:srgbClr val="FFFFFF"/>
                </a:solidFill>
                <a:latin typeface="+mj-lt"/>
              </a:endParaRPr>
            </a:p>
          </p:txBody>
        </p:sp>
        <p:sp>
          <p:nvSpPr>
            <p:cNvPr id="183" name="Text Box 11"/>
            <p:cNvSpPr txBox="1">
              <a:spLocks noChangeArrowheads="1"/>
            </p:cNvSpPr>
            <p:nvPr>
              <p:custDataLst>
                <p:tags r:id="rId90"/>
              </p:custDataLst>
            </p:nvPr>
          </p:nvSpPr>
          <p:spPr bwMode="auto">
            <a:xfrm rot="16200000">
              <a:off x="3581402" y="3429001"/>
              <a:ext cx="609598" cy="457197"/>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mj-lt"/>
                </a:rPr>
                <a:t>PC+4</a:t>
              </a:r>
              <a:endParaRPr lang="en-US" dirty="0">
                <a:solidFill>
                  <a:srgbClr val="FFFFFF"/>
                </a:solidFill>
                <a:latin typeface="+mj-lt"/>
              </a:endParaRPr>
            </a:p>
          </p:txBody>
        </p:sp>
        <p:sp>
          <p:nvSpPr>
            <p:cNvPr id="184" name="Text Box 11"/>
            <p:cNvSpPr txBox="1">
              <a:spLocks noChangeArrowheads="1"/>
            </p:cNvSpPr>
            <p:nvPr>
              <p:custDataLst>
                <p:tags r:id="rId91"/>
              </p:custDataLst>
            </p:nvPr>
          </p:nvSpPr>
          <p:spPr bwMode="auto">
            <a:xfrm rot="16200000">
              <a:off x="3581399" y="2667001"/>
              <a:ext cx="609598" cy="457197"/>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mj-lt"/>
                </a:rPr>
                <a:t>imm</a:t>
              </a:r>
              <a:endParaRPr lang="en-US" dirty="0">
                <a:solidFill>
                  <a:srgbClr val="FFFFFF"/>
                </a:solidFill>
                <a:latin typeface="+mj-lt"/>
              </a:endParaRPr>
            </a:p>
          </p:txBody>
        </p:sp>
        <p:sp>
          <p:nvSpPr>
            <p:cNvPr id="185" name="Text Box 11"/>
            <p:cNvSpPr txBox="1">
              <a:spLocks noChangeArrowheads="1"/>
            </p:cNvSpPr>
            <p:nvPr>
              <p:custDataLst>
                <p:tags r:id="rId92"/>
              </p:custDataLst>
            </p:nvPr>
          </p:nvSpPr>
          <p:spPr bwMode="auto">
            <a:xfrm rot="16200000">
              <a:off x="5181599" y="5029201"/>
              <a:ext cx="1066799"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OP</a:t>
              </a:r>
              <a:endParaRPr lang="en-US" sz="2400" dirty="0">
                <a:solidFill>
                  <a:srgbClr val="FFFFFF"/>
                </a:solidFill>
                <a:latin typeface="+mj-lt"/>
              </a:endParaRPr>
            </a:p>
          </p:txBody>
        </p:sp>
        <p:sp>
          <p:nvSpPr>
            <p:cNvPr id="186" name="Text Box 11"/>
            <p:cNvSpPr txBox="1">
              <a:spLocks noChangeArrowheads="1"/>
            </p:cNvSpPr>
            <p:nvPr>
              <p:custDataLst>
                <p:tags r:id="rId93"/>
              </p:custDataLst>
            </p:nvPr>
          </p:nvSpPr>
          <p:spPr bwMode="auto">
            <a:xfrm rot="16200000">
              <a:off x="5546097" y="4140736"/>
              <a:ext cx="41401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Rd</a:t>
              </a:r>
              <a:endParaRPr lang="en-US" sz="2400" dirty="0">
                <a:solidFill>
                  <a:srgbClr val="FFFFFF"/>
                </a:solidFill>
                <a:latin typeface="+mj-lt"/>
              </a:endParaRPr>
            </a:p>
          </p:txBody>
        </p:sp>
        <p:sp>
          <p:nvSpPr>
            <p:cNvPr id="187" name="Text Box 11"/>
            <p:cNvSpPr txBox="1">
              <a:spLocks noChangeArrowheads="1"/>
            </p:cNvSpPr>
            <p:nvPr>
              <p:custDataLst>
                <p:tags r:id="rId94"/>
              </p:custDataLst>
            </p:nvPr>
          </p:nvSpPr>
          <p:spPr bwMode="auto">
            <a:xfrm rot="16200000">
              <a:off x="7315202" y="5029200"/>
              <a:ext cx="1066798"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OP</a:t>
              </a:r>
              <a:endParaRPr lang="en-US" sz="2400" dirty="0">
                <a:solidFill>
                  <a:srgbClr val="FFFFFF"/>
                </a:solidFill>
                <a:latin typeface="+mj-lt"/>
              </a:endParaRPr>
            </a:p>
          </p:txBody>
        </p:sp>
        <p:sp>
          <p:nvSpPr>
            <p:cNvPr id="188" name="Text Box 11"/>
            <p:cNvSpPr txBox="1">
              <a:spLocks noChangeArrowheads="1"/>
            </p:cNvSpPr>
            <p:nvPr>
              <p:custDataLst>
                <p:tags r:id="rId95"/>
              </p:custDataLst>
            </p:nvPr>
          </p:nvSpPr>
          <p:spPr bwMode="auto">
            <a:xfrm rot="16200000">
              <a:off x="7619999" y="4191001"/>
              <a:ext cx="45720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Rd</a:t>
              </a:r>
              <a:endParaRPr lang="en-US" sz="2400" dirty="0">
                <a:solidFill>
                  <a:srgbClr val="FFFFFF"/>
                </a:solidFill>
                <a:latin typeface="+mj-lt"/>
              </a:endParaRPr>
            </a:p>
          </p:txBody>
        </p:sp>
        <p:sp>
          <p:nvSpPr>
            <p:cNvPr id="175" name="Text Box 11"/>
            <p:cNvSpPr txBox="1">
              <a:spLocks noChangeArrowheads="1"/>
            </p:cNvSpPr>
            <p:nvPr>
              <p:custDataLst>
                <p:tags r:id="rId96"/>
              </p:custDataLst>
            </p:nvPr>
          </p:nvSpPr>
          <p:spPr bwMode="auto">
            <a:xfrm rot="16200000">
              <a:off x="3352802" y="5029200"/>
              <a:ext cx="1066797"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OP</a:t>
              </a:r>
              <a:endParaRPr lang="en-US" sz="2400" dirty="0">
                <a:solidFill>
                  <a:srgbClr val="FFFFFF"/>
                </a:solidFill>
                <a:latin typeface="+mj-lt"/>
              </a:endParaRPr>
            </a:p>
          </p:txBody>
        </p:sp>
      </p:grpSp>
      <p:sp>
        <p:nvSpPr>
          <p:cNvPr id="190" name="Line 43"/>
          <p:cNvSpPr>
            <a:spLocks noChangeShapeType="1"/>
          </p:cNvSpPr>
          <p:nvPr>
            <p:custDataLst>
              <p:tags r:id="rId66"/>
            </p:custDataLst>
          </p:nvPr>
        </p:nvSpPr>
        <p:spPr bwMode="auto">
          <a:xfrm>
            <a:off x="6705600" y="1600200"/>
            <a:ext cx="0" cy="609600"/>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91" name="Text Box 11"/>
          <p:cNvSpPr txBox="1">
            <a:spLocks noChangeArrowheads="1"/>
          </p:cNvSpPr>
          <p:nvPr>
            <p:custDataLst>
              <p:tags r:id="rId67"/>
            </p:custDataLst>
          </p:nvPr>
        </p:nvSpPr>
        <p:spPr bwMode="auto">
          <a:xfrm>
            <a:off x="76200" y="3886200"/>
            <a:ext cx="685800" cy="457200"/>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193" name="Rectangle 4"/>
          <p:cNvSpPr>
            <a:spLocks noChangeArrowheads="1"/>
          </p:cNvSpPr>
          <p:nvPr>
            <p:custDataLst>
              <p:tags r:id="rId68"/>
            </p:custDataLst>
          </p:nvPr>
        </p:nvSpPr>
        <p:spPr bwMode="auto">
          <a:xfrm>
            <a:off x="76200" y="762000"/>
            <a:ext cx="1066800" cy="19050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800" dirty="0" smtClean="0">
                <a:solidFill>
                  <a:schemeClr val="bg1"/>
                </a:solidFill>
              </a:rPr>
              <a:t>inst</a:t>
            </a:r>
            <a:br>
              <a:rPr lang="en-US" sz="2800" dirty="0" smtClean="0">
                <a:solidFill>
                  <a:schemeClr val="bg1"/>
                </a:solidFill>
              </a:rPr>
            </a:br>
            <a:r>
              <a:rPr lang="en-US" sz="2800" dirty="0" err="1" smtClean="0">
                <a:solidFill>
                  <a:schemeClr val="bg1"/>
                </a:solidFill>
              </a:rPr>
              <a:t>mem</a:t>
            </a:r>
            <a:endParaRPr lang="en-US" sz="2800" dirty="0">
              <a:solidFill>
                <a:schemeClr val="bg1"/>
              </a:solidFill>
            </a:endParaRPr>
          </a:p>
        </p:txBody>
      </p:sp>
      <p:sp>
        <p:nvSpPr>
          <p:cNvPr id="105" name="Rectangle 19"/>
          <p:cNvSpPr>
            <a:spLocks noChangeArrowheads="1"/>
          </p:cNvSpPr>
          <p:nvPr>
            <p:custDataLst>
              <p:tags r:id="rId69"/>
            </p:custDataLst>
          </p:nvPr>
        </p:nvSpPr>
        <p:spPr bwMode="auto">
          <a:xfrm>
            <a:off x="8382000" y="1447800"/>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grpSp>
        <p:nvGrpSpPr>
          <p:cNvPr id="9" name="Group 155"/>
          <p:cNvGrpSpPr/>
          <p:nvPr>
            <p:custDataLst>
              <p:tags r:id="rId70"/>
            </p:custDataLst>
          </p:nvPr>
        </p:nvGrpSpPr>
        <p:grpSpPr>
          <a:xfrm>
            <a:off x="2362200" y="762000"/>
            <a:ext cx="990600" cy="1828800"/>
            <a:chOff x="2362200" y="762001"/>
            <a:chExt cx="990600" cy="1828800"/>
          </a:xfrm>
        </p:grpSpPr>
        <p:sp>
          <p:nvSpPr>
            <p:cNvPr id="155" name="Rectangle 22"/>
            <p:cNvSpPr>
              <a:spLocks noChangeArrowheads="1"/>
            </p:cNvSpPr>
            <p:nvPr>
              <p:custDataLst>
                <p:tags r:id="rId74"/>
              </p:custDataLst>
            </p:nvPr>
          </p:nvSpPr>
          <p:spPr bwMode="auto">
            <a:xfrm>
              <a:off x="2362200" y="762001"/>
              <a:ext cx="990600" cy="1828800"/>
            </a:xfrm>
            <a:prstGeom prst="rect">
              <a:avLst/>
            </a:prstGeom>
            <a:no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49" name="TextBox 148"/>
            <p:cNvSpPr txBox="1"/>
            <p:nvPr>
              <p:custDataLst>
                <p:tags r:id="rId75"/>
              </p:custDataLst>
            </p:nvPr>
          </p:nvSpPr>
          <p:spPr>
            <a:xfrm>
              <a:off x="2438400" y="1143001"/>
              <a:ext cx="457200" cy="369332"/>
            </a:xfrm>
            <a:prstGeom prst="rect">
              <a:avLst/>
            </a:prstGeom>
            <a:noFill/>
          </p:spPr>
          <p:txBody>
            <a:bodyPr wrap="square" lIns="0" tIns="0" rIns="0" bIns="0" rtlCol="0" anchor="ctr" anchorCtr="0">
              <a:noAutofit/>
            </a:bodyPr>
            <a:lstStyle/>
            <a:p>
              <a:r>
                <a:rPr lang="en-US" sz="2400" dirty="0" smtClean="0">
                  <a:solidFill>
                    <a:schemeClr val="bg1"/>
                  </a:solidFill>
                </a:rPr>
                <a:t>Rd</a:t>
              </a:r>
            </a:p>
          </p:txBody>
        </p:sp>
        <p:sp>
          <p:nvSpPr>
            <p:cNvPr id="150" name="TextBox 149"/>
            <p:cNvSpPr txBox="1"/>
            <p:nvPr>
              <p:custDataLst>
                <p:tags r:id="rId76"/>
              </p:custDataLst>
            </p:nvPr>
          </p:nvSpPr>
          <p:spPr>
            <a:xfrm>
              <a:off x="2438400" y="2221469"/>
              <a:ext cx="457200" cy="369332"/>
            </a:xfrm>
            <a:prstGeom prst="rect">
              <a:avLst/>
            </a:prstGeom>
            <a:noFill/>
          </p:spPr>
          <p:txBody>
            <a:bodyPr wrap="square" lIns="0" tIns="0" rIns="0" bIns="0" rtlCol="0" anchor="ctr" anchorCtr="1">
              <a:noAutofit/>
            </a:bodyPr>
            <a:lstStyle/>
            <a:p>
              <a:r>
                <a:rPr lang="en-US" sz="2400" dirty="0" smtClean="0">
                  <a:solidFill>
                    <a:schemeClr val="bg1"/>
                  </a:solidFill>
                </a:rPr>
                <a:t>Ra</a:t>
              </a:r>
            </a:p>
          </p:txBody>
        </p:sp>
        <p:sp>
          <p:nvSpPr>
            <p:cNvPr id="151" name="TextBox 150"/>
            <p:cNvSpPr txBox="1"/>
            <p:nvPr>
              <p:custDataLst>
                <p:tags r:id="rId77"/>
              </p:custDataLst>
            </p:nvPr>
          </p:nvSpPr>
          <p:spPr>
            <a:xfrm>
              <a:off x="2895600" y="2221468"/>
              <a:ext cx="457200" cy="369332"/>
            </a:xfrm>
            <a:prstGeom prst="rect">
              <a:avLst/>
            </a:prstGeom>
            <a:noFill/>
          </p:spPr>
          <p:txBody>
            <a:bodyPr wrap="square" lIns="0" tIns="0" rIns="0" bIns="0" rtlCol="0" anchor="ctr" anchorCtr="1">
              <a:noAutofit/>
            </a:bodyPr>
            <a:lstStyle/>
            <a:p>
              <a:r>
                <a:rPr lang="en-US" sz="2400" dirty="0" err="1" smtClean="0">
                  <a:solidFill>
                    <a:schemeClr val="bg1"/>
                  </a:solidFill>
                </a:rPr>
                <a:t>Rb</a:t>
              </a:r>
              <a:endParaRPr lang="en-US" sz="2400" dirty="0" smtClean="0">
                <a:solidFill>
                  <a:schemeClr val="bg1"/>
                </a:solidFill>
              </a:endParaRPr>
            </a:p>
          </p:txBody>
        </p:sp>
        <p:sp>
          <p:nvSpPr>
            <p:cNvPr id="152" name="TextBox 151"/>
            <p:cNvSpPr txBox="1"/>
            <p:nvPr>
              <p:custDataLst>
                <p:tags r:id="rId78"/>
              </p:custDataLst>
            </p:nvPr>
          </p:nvSpPr>
          <p:spPr>
            <a:xfrm>
              <a:off x="2438400" y="1509292"/>
              <a:ext cx="457200" cy="369332"/>
            </a:xfrm>
            <a:prstGeom prst="rect">
              <a:avLst/>
            </a:prstGeom>
            <a:noFill/>
          </p:spPr>
          <p:txBody>
            <a:bodyPr wrap="square" lIns="0" tIns="0" rIns="0" bIns="0" rtlCol="0" anchor="ctr" anchorCtr="0">
              <a:noAutofit/>
            </a:bodyPr>
            <a:lstStyle/>
            <a:p>
              <a:r>
                <a:rPr lang="en-US" sz="2400" dirty="0" smtClean="0">
                  <a:solidFill>
                    <a:schemeClr val="bg1"/>
                  </a:solidFill>
                </a:rPr>
                <a:t>D</a:t>
              </a:r>
            </a:p>
          </p:txBody>
        </p:sp>
        <p:sp>
          <p:nvSpPr>
            <p:cNvPr id="153" name="TextBox 152"/>
            <p:cNvSpPr txBox="1"/>
            <p:nvPr>
              <p:custDataLst>
                <p:tags r:id="rId79"/>
              </p:custDataLst>
            </p:nvPr>
          </p:nvSpPr>
          <p:spPr>
            <a:xfrm>
              <a:off x="2819400" y="1764269"/>
              <a:ext cx="457200" cy="369332"/>
            </a:xfrm>
            <a:prstGeom prst="rect">
              <a:avLst/>
            </a:prstGeom>
            <a:noFill/>
          </p:spPr>
          <p:txBody>
            <a:bodyPr wrap="square" lIns="0" tIns="0" rIns="0" bIns="0" rtlCol="0" anchor="ctr" anchorCtr="0">
              <a:noAutofit/>
            </a:bodyPr>
            <a:lstStyle/>
            <a:p>
              <a:pPr algn="r"/>
              <a:r>
                <a:rPr lang="en-US" sz="2400" dirty="0" smtClean="0">
                  <a:solidFill>
                    <a:schemeClr val="bg1"/>
                  </a:solidFill>
                </a:rPr>
                <a:t>B</a:t>
              </a:r>
            </a:p>
          </p:txBody>
        </p:sp>
        <p:sp>
          <p:nvSpPr>
            <p:cNvPr id="154" name="TextBox 153"/>
            <p:cNvSpPr txBox="1"/>
            <p:nvPr>
              <p:custDataLst>
                <p:tags r:id="rId80"/>
              </p:custDataLst>
            </p:nvPr>
          </p:nvSpPr>
          <p:spPr>
            <a:xfrm>
              <a:off x="2819400" y="990601"/>
              <a:ext cx="457200" cy="369332"/>
            </a:xfrm>
            <a:prstGeom prst="rect">
              <a:avLst/>
            </a:prstGeom>
            <a:noFill/>
          </p:spPr>
          <p:txBody>
            <a:bodyPr wrap="square" lIns="0" tIns="0" rIns="0" bIns="0" rtlCol="0" anchor="ctr" anchorCtr="0">
              <a:noAutofit/>
            </a:bodyPr>
            <a:lstStyle/>
            <a:p>
              <a:pPr algn="r"/>
              <a:r>
                <a:rPr lang="en-US" sz="2400" dirty="0" smtClean="0">
                  <a:solidFill>
                    <a:schemeClr val="bg1"/>
                  </a:solidFill>
                </a:rPr>
                <a:t>A</a:t>
              </a:r>
            </a:p>
          </p:txBody>
        </p:sp>
      </p:grpSp>
      <p:sp>
        <p:nvSpPr>
          <p:cNvPr id="35" name="SMARTInkAnnotation645"/>
          <p:cNvSpPr/>
          <p:nvPr/>
        </p:nvSpPr>
        <p:spPr>
          <a:xfrm>
            <a:off x="-998220" y="487680"/>
            <a:ext cx="1" cy="7621"/>
          </a:xfrm>
          <a:custGeom>
            <a:avLst/>
            <a:gdLst/>
            <a:ahLst/>
            <a:cxnLst/>
            <a:rect l="0" t="0" r="0" b="0"/>
            <a:pathLst>
              <a:path w="1" h="7621">
                <a:moveTo>
                  <a:pt x="0" y="0"/>
                </a:moveTo>
                <a:lnTo>
                  <a:pt x="0" y="762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Text Box 11"/>
          <p:cNvSpPr txBox="1">
            <a:spLocks noChangeArrowheads="1"/>
          </p:cNvSpPr>
          <p:nvPr>
            <p:custDataLst>
              <p:tags r:id="rId71"/>
            </p:custDataLst>
          </p:nvPr>
        </p:nvSpPr>
        <p:spPr bwMode="auto">
          <a:xfrm rot="16200000">
            <a:off x="3738890" y="3957311"/>
            <a:ext cx="294619"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06" name="Text Box 11"/>
          <p:cNvSpPr txBox="1">
            <a:spLocks noChangeArrowheads="1"/>
          </p:cNvSpPr>
          <p:nvPr>
            <p:custDataLst>
              <p:tags r:id="rId72"/>
            </p:custDataLst>
          </p:nvPr>
        </p:nvSpPr>
        <p:spPr bwMode="auto">
          <a:xfrm rot="16200000">
            <a:off x="3733798" y="3962403"/>
            <a:ext cx="304803"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mj-lt"/>
              </a:rPr>
              <a:t>Rd</a:t>
            </a:r>
            <a:endParaRPr lang="en-US" sz="2000" dirty="0">
              <a:solidFill>
                <a:srgbClr val="FFFFFF"/>
              </a:solidFill>
              <a:latin typeface="+mj-lt"/>
            </a:endParaRPr>
          </a:p>
        </p:txBody>
      </p:sp>
      <p:sp>
        <p:nvSpPr>
          <p:cNvPr id="107" name="Title 1"/>
          <p:cNvSpPr txBox="1">
            <a:spLocks/>
          </p:cNvSpPr>
          <p:nvPr>
            <p:custDataLst>
              <p:tags r:id="rId73"/>
            </p:custDataLst>
          </p:nvPr>
        </p:nvSpPr>
        <p:spPr>
          <a:xfrm>
            <a:off x="228600" y="152400"/>
            <a:ext cx="8686800" cy="533400"/>
          </a:xfrm>
          <a:prstGeom prst="rect">
            <a:avLst/>
          </a:prstGeom>
        </p:spPr>
        <p:txBody>
          <a:bodyPr>
            <a:normAutofit fontScale="82500" lnSpcReduction="20000"/>
          </a:bodyPr>
          <a:lstStyle>
            <a:lvl1pPr algn="ctr" defTabSz="914400" rtl="0" eaLnBrk="1" latinLnBrk="0" hangingPunct="1">
              <a:spcBef>
                <a:spcPct val="0"/>
              </a:spcBef>
              <a:buNone/>
              <a:defRPr sz="4400" kern="1200">
                <a:ln>
                  <a:solidFill>
                    <a:schemeClr val="accent5">
                      <a:lumMod val="60000"/>
                      <a:lumOff val="40000"/>
                    </a:schemeClr>
                  </a:solidFill>
                </a:ln>
                <a:solidFill>
                  <a:schemeClr val="accent5">
                    <a:lumMod val="60000"/>
                    <a:lumOff val="40000"/>
                  </a:schemeClr>
                </a:solidFill>
                <a:latin typeface="+mj-lt"/>
                <a:ea typeface="+mj-ea"/>
                <a:cs typeface="+mj-cs"/>
              </a:defRPr>
            </a:lvl1pPr>
          </a:lstStyle>
          <a:p>
            <a:r>
              <a:rPr lang="en-US" dirty="0" smtClean="0"/>
              <a:t>Putting it all together!</a:t>
            </a:r>
            <a:endParaRPr lang="en-US" dirty="0"/>
          </a:p>
        </p:txBody>
      </p:sp>
      <p:sp>
        <p:nvSpPr>
          <p:cNvPr id="2" name="Slide Number Placeholder 1"/>
          <p:cNvSpPr>
            <a:spLocks noGrp="1"/>
          </p:cNvSpPr>
          <p:nvPr>
            <p:ph type="sldNum" sz="quarter" idx="12"/>
          </p:nvPr>
        </p:nvSpPr>
        <p:spPr/>
        <p:txBody>
          <a:bodyPr/>
          <a:lstStyle/>
          <a:p>
            <a:fld id="{DAD0A56F-BD0F-4BDF-9912-D1E89E9626C0}" type="slidenum">
              <a:rPr lang="en-US" smtClean="0"/>
              <a:t>49</a:t>
            </a:fld>
            <a:endParaRPr lang="en-US"/>
          </a:p>
        </p:txBody>
      </p:sp>
    </p:spTree>
    <p:extLst>
      <p:ext uri="{BB962C8B-B14F-4D97-AF65-F5344CB8AC3E}">
        <p14:creationId xmlns:p14="http://schemas.microsoft.com/office/powerpoint/2010/main" val="3272337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Performance</a:t>
            </a:r>
            <a:endParaRPr lang="en-US" dirty="0"/>
          </a:p>
        </p:txBody>
      </p:sp>
      <p:sp>
        <p:nvSpPr>
          <p:cNvPr id="3" name="Content Placeholder 2"/>
          <p:cNvSpPr>
            <a:spLocks noGrp="1"/>
          </p:cNvSpPr>
          <p:nvPr>
            <p:ph idx="1"/>
          </p:nvPr>
        </p:nvSpPr>
        <p:spPr/>
        <p:txBody>
          <a:bodyPr/>
          <a:lstStyle/>
          <a:p>
            <a:r>
              <a:rPr lang="en-US" dirty="0" smtClean="0"/>
              <a:t>Parallelism</a:t>
            </a:r>
          </a:p>
          <a:p>
            <a:endParaRPr lang="en-US" dirty="0"/>
          </a:p>
          <a:p>
            <a:r>
              <a:rPr lang="en-US" dirty="0" smtClean="0"/>
              <a:t>Pipelining</a:t>
            </a:r>
          </a:p>
          <a:p>
            <a:endParaRPr lang="en-US" dirty="0"/>
          </a:p>
          <a:p>
            <a:r>
              <a:rPr lang="en-US" dirty="0" smtClean="0"/>
              <a:t>Both!</a:t>
            </a:r>
            <a:endParaRPr lang="en-US" dirty="0"/>
          </a:p>
        </p:txBody>
      </p:sp>
    </p:spTree>
    <p:extLst>
      <p:ext uri="{BB962C8B-B14F-4D97-AF65-F5344CB8AC3E}">
        <p14:creationId xmlns:p14="http://schemas.microsoft.com/office/powerpoint/2010/main" val="34707765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n>
                  <a:solidFill>
                    <a:srgbClr val="FFFF00"/>
                  </a:solidFill>
                </a:ln>
                <a:solidFill>
                  <a:srgbClr val="FFFF00"/>
                </a:solidFill>
              </a:rPr>
              <a:t>iClicker</a:t>
            </a:r>
            <a:r>
              <a:rPr lang="en-US" dirty="0" smtClean="0">
                <a:ln>
                  <a:solidFill>
                    <a:srgbClr val="FFFF00"/>
                  </a:solidFill>
                </a:ln>
                <a:solidFill>
                  <a:srgbClr val="FFFF00"/>
                </a:solidFill>
              </a:rPr>
              <a:t> Question</a:t>
            </a:r>
            <a:endParaRPr lang="en-US" dirty="0">
              <a:ln>
                <a:solidFill>
                  <a:srgbClr val="FFFF00"/>
                </a:solidFill>
              </a:ln>
              <a:solidFill>
                <a:srgbClr val="FFFF00"/>
              </a:solidFill>
            </a:endParaRPr>
          </a:p>
        </p:txBody>
      </p:sp>
      <p:sp>
        <p:nvSpPr>
          <p:cNvPr id="3" name="Content Placeholder 2"/>
          <p:cNvSpPr>
            <a:spLocks noGrp="1"/>
          </p:cNvSpPr>
          <p:nvPr>
            <p:ph idx="1"/>
          </p:nvPr>
        </p:nvSpPr>
        <p:spPr/>
        <p:txBody>
          <a:bodyPr>
            <a:normAutofit/>
          </a:bodyPr>
          <a:lstStyle/>
          <a:p>
            <a:r>
              <a:rPr lang="en-US" dirty="0" smtClean="0"/>
              <a:t>Consider a non-pipelined processor with clock period </a:t>
            </a:r>
            <a:r>
              <a:rPr lang="en-US" dirty="0" smtClean="0">
                <a:solidFill>
                  <a:schemeClr val="accent1"/>
                </a:solidFill>
              </a:rPr>
              <a:t>C</a:t>
            </a:r>
            <a:r>
              <a:rPr lang="en-US" dirty="0" smtClean="0"/>
              <a:t> (</a:t>
            </a:r>
            <a:r>
              <a:rPr lang="en-US" i="1" dirty="0" smtClean="0"/>
              <a:t>e.g.</a:t>
            </a:r>
            <a:r>
              <a:rPr lang="en-US" dirty="0" smtClean="0"/>
              <a:t>, 50 ns). If you divide the processor into </a:t>
            </a:r>
            <a:r>
              <a:rPr lang="en-US" dirty="0" smtClean="0">
                <a:solidFill>
                  <a:schemeClr val="accent1"/>
                </a:solidFill>
              </a:rPr>
              <a:t>N</a:t>
            </a:r>
            <a:r>
              <a:rPr lang="en-US" dirty="0" smtClean="0"/>
              <a:t> stages (</a:t>
            </a:r>
            <a:r>
              <a:rPr lang="en-US" i="1" dirty="0" smtClean="0"/>
              <a:t>e.g.</a:t>
            </a:r>
            <a:r>
              <a:rPr lang="en-US" dirty="0" smtClean="0"/>
              <a:t>, 5) , your new clock period will be: </a:t>
            </a:r>
          </a:p>
          <a:p>
            <a:endParaRPr lang="en-US" dirty="0" smtClean="0"/>
          </a:p>
          <a:p>
            <a:pPr marL="514350" indent="-514350">
              <a:buFont typeface="+mj-lt"/>
              <a:buAutoNum type="alphaUcPeriod"/>
            </a:pPr>
            <a:r>
              <a:rPr lang="en-US" dirty="0" smtClean="0"/>
              <a:t>C</a:t>
            </a:r>
          </a:p>
          <a:p>
            <a:pPr marL="514350" indent="-514350">
              <a:buFont typeface="+mj-lt"/>
              <a:buAutoNum type="alphaUcPeriod"/>
            </a:pPr>
            <a:r>
              <a:rPr lang="en-US" dirty="0" smtClean="0"/>
              <a:t>N</a:t>
            </a:r>
          </a:p>
          <a:p>
            <a:pPr marL="514350" indent="-514350">
              <a:buFont typeface="+mj-lt"/>
              <a:buAutoNum type="alphaUcPeriod"/>
            </a:pPr>
            <a:r>
              <a:rPr lang="en-US" dirty="0" smtClean="0"/>
              <a:t>less than C/N</a:t>
            </a:r>
          </a:p>
          <a:p>
            <a:pPr marL="514350" indent="-514350">
              <a:buFont typeface="+mj-lt"/>
              <a:buAutoNum type="alphaUcPeriod"/>
            </a:pPr>
            <a:r>
              <a:rPr lang="en-US" dirty="0" smtClean="0"/>
              <a:t>C/N</a:t>
            </a:r>
          </a:p>
          <a:p>
            <a:pPr marL="514350" indent="-514350">
              <a:buFont typeface="+mj-lt"/>
              <a:buAutoNum type="alphaUcPeriod"/>
            </a:pPr>
            <a:r>
              <a:rPr lang="en-US" dirty="0"/>
              <a:t>g</a:t>
            </a:r>
            <a:r>
              <a:rPr lang="en-US" dirty="0" smtClean="0"/>
              <a:t>reater than C/N</a:t>
            </a:r>
            <a:endParaRPr lang="en-US" dirty="0"/>
          </a:p>
        </p:txBody>
      </p:sp>
      <p:sp>
        <p:nvSpPr>
          <p:cNvPr id="5" name="Slide Number Placeholder 4"/>
          <p:cNvSpPr>
            <a:spLocks noGrp="1"/>
          </p:cNvSpPr>
          <p:nvPr>
            <p:ph type="sldNum" sz="quarter" idx="12"/>
          </p:nvPr>
        </p:nvSpPr>
        <p:spPr/>
        <p:txBody>
          <a:bodyPr/>
          <a:lstStyle/>
          <a:p>
            <a:fld id="{DAD0A56F-BD0F-4BDF-9912-D1E89E9626C0}" type="slidenum">
              <a:rPr lang="en-US" smtClean="0"/>
              <a:t>50</a:t>
            </a:fld>
            <a:endParaRPr lang="en-US"/>
          </a:p>
        </p:txBody>
      </p:sp>
      <p:sp>
        <p:nvSpPr>
          <p:cNvPr id="6" name="Rectangle 5"/>
          <p:cNvSpPr/>
          <p:nvPr/>
        </p:nvSpPr>
        <p:spPr>
          <a:xfrm>
            <a:off x="76200" y="152400"/>
            <a:ext cx="8915400" cy="6569074"/>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6159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n>
                  <a:solidFill>
                    <a:srgbClr val="FFFF00"/>
                  </a:solidFill>
                </a:ln>
                <a:solidFill>
                  <a:srgbClr val="FFFF00"/>
                </a:solidFill>
              </a:rPr>
              <a:t>iClicker</a:t>
            </a:r>
            <a:r>
              <a:rPr lang="en-US" dirty="0" smtClean="0">
                <a:ln>
                  <a:solidFill>
                    <a:srgbClr val="FFFF00"/>
                  </a:solidFill>
                </a:ln>
                <a:solidFill>
                  <a:srgbClr val="FFFF00"/>
                </a:solidFill>
              </a:rPr>
              <a:t> Question</a:t>
            </a:r>
            <a:endParaRPr lang="en-US" dirty="0">
              <a:ln>
                <a:solidFill>
                  <a:srgbClr val="FFFF00"/>
                </a:solidFill>
              </a:ln>
              <a:solidFill>
                <a:srgbClr val="FFFF00"/>
              </a:solidFill>
            </a:endParaRPr>
          </a:p>
        </p:txBody>
      </p:sp>
      <p:sp>
        <p:nvSpPr>
          <p:cNvPr id="3" name="Content Placeholder 2"/>
          <p:cNvSpPr>
            <a:spLocks noGrp="1"/>
          </p:cNvSpPr>
          <p:nvPr>
            <p:ph idx="1"/>
          </p:nvPr>
        </p:nvSpPr>
        <p:spPr/>
        <p:txBody>
          <a:bodyPr>
            <a:normAutofit/>
          </a:bodyPr>
          <a:lstStyle/>
          <a:p>
            <a:r>
              <a:rPr lang="en-US" dirty="0" smtClean="0"/>
              <a:t>Consider a non-pipelined processor with clock period </a:t>
            </a:r>
            <a:r>
              <a:rPr lang="en-US" dirty="0" smtClean="0">
                <a:solidFill>
                  <a:schemeClr val="accent1"/>
                </a:solidFill>
              </a:rPr>
              <a:t>C</a:t>
            </a:r>
            <a:r>
              <a:rPr lang="en-US" dirty="0" smtClean="0"/>
              <a:t> (</a:t>
            </a:r>
            <a:r>
              <a:rPr lang="en-US" i="1" dirty="0" smtClean="0"/>
              <a:t>e.g.</a:t>
            </a:r>
            <a:r>
              <a:rPr lang="en-US" dirty="0" smtClean="0"/>
              <a:t>, 50 ns). If you divide the processor into </a:t>
            </a:r>
            <a:r>
              <a:rPr lang="en-US" dirty="0" smtClean="0">
                <a:solidFill>
                  <a:schemeClr val="accent1"/>
                </a:solidFill>
              </a:rPr>
              <a:t>N</a:t>
            </a:r>
            <a:r>
              <a:rPr lang="en-US" dirty="0" smtClean="0"/>
              <a:t> stages (</a:t>
            </a:r>
            <a:r>
              <a:rPr lang="en-US" i="1" dirty="0" smtClean="0"/>
              <a:t>e.g.</a:t>
            </a:r>
            <a:r>
              <a:rPr lang="en-US" dirty="0" smtClean="0"/>
              <a:t>, 5) , your new clock period will be: </a:t>
            </a:r>
          </a:p>
          <a:p>
            <a:endParaRPr lang="en-US" dirty="0" smtClean="0"/>
          </a:p>
          <a:p>
            <a:pPr marL="514350" indent="-514350">
              <a:buFont typeface="+mj-lt"/>
              <a:buAutoNum type="alphaUcPeriod"/>
            </a:pPr>
            <a:r>
              <a:rPr lang="en-US" dirty="0" smtClean="0"/>
              <a:t>C</a:t>
            </a:r>
          </a:p>
          <a:p>
            <a:pPr marL="514350" indent="-514350">
              <a:buFont typeface="+mj-lt"/>
              <a:buAutoNum type="alphaUcPeriod"/>
            </a:pPr>
            <a:r>
              <a:rPr lang="en-US" dirty="0" smtClean="0"/>
              <a:t>N</a:t>
            </a:r>
          </a:p>
          <a:p>
            <a:pPr marL="514350" indent="-514350">
              <a:buFont typeface="+mj-lt"/>
              <a:buAutoNum type="alphaUcPeriod"/>
            </a:pPr>
            <a:r>
              <a:rPr lang="en-US" dirty="0" smtClean="0"/>
              <a:t>less than C/N</a:t>
            </a:r>
          </a:p>
          <a:p>
            <a:pPr marL="514350" indent="-514350">
              <a:buFont typeface="+mj-lt"/>
              <a:buAutoNum type="alphaUcPeriod"/>
            </a:pPr>
            <a:r>
              <a:rPr lang="en-US" dirty="0" smtClean="0"/>
              <a:t>C/N</a:t>
            </a:r>
          </a:p>
          <a:p>
            <a:pPr marL="514350" indent="-514350">
              <a:buFont typeface="+mj-lt"/>
              <a:buAutoNum type="alphaUcPeriod"/>
            </a:pPr>
            <a:r>
              <a:rPr lang="en-US" dirty="0"/>
              <a:t>g</a:t>
            </a:r>
            <a:r>
              <a:rPr lang="en-US" dirty="0" smtClean="0"/>
              <a:t>reater than C/N</a:t>
            </a:r>
            <a:endParaRPr lang="en-US" dirty="0"/>
          </a:p>
        </p:txBody>
      </p:sp>
      <p:sp>
        <p:nvSpPr>
          <p:cNvPr id="5" name="Slide Number Placeholder 4"/>
          <p:cNvSpPr>
            <a:spLocks noGrp="1"/>
          </p:cNvSpPr>
          <p:nvPr>
            <p:ph type="sldNum" sz="quarter" idx="12"/>
          </p:nvPr>
        </p:nvSpPr>
        <p:spPr/>
        <p:txBody>
          <a:bodyPr/>
          <a:lstStyle/>
          <a:p>
            <a:fld id="{DAD0A56F-BD0F-4BDF-9912-D1E89E9626C0}" type="slidenum">
              <a:rPr lang="en-US" smtClean="0"/>
              <a:t>51</a:t>
            </a:fld>
            <a:endParaRPr lang="en-US"/>
          </a:p>
        </p:txBody>
      </p:sp>
      <p:sp>
        <p:nvSpPr>
          <p:cNvPr id="6" name="Rectangle 5"/>
          <p:cNvSpPr/>
          <p:nvPr/>
        </p:nvSpPr>
        <p:spPr>
          <a:xfrm>
            <a:off x="76200" y="152400"/>
            <a:ext cx="8915400" cy="6569074"/>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6200" y="5257800"/>
            <a:ext cx="1752600" cy="5334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8346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7426" name="Rectangle 2"/>
          <p:cNvSpPr>
            <a:spLocks noGrp="1" noChangeArrowheads="1"/>
          </p:cNvSpPr>
          <p:nvPr>
            <p:ph type="title"/>
            <p:custDataLst>
              <p:tags r:id="rId1"/>
            </p:custDataLst>
          </p:nvPr>
        </p:nvSpPr>
        <p:spPr/>
        <p:txBody>
          <a:bodyPr>
            <a:normAutofit fontScale="90000"/>
          </a:bodyPr>
          <a:lstStyle/>
          <a:p>
            <a:r>
              <a:rPr lang="en-GB" dirty="0" smtClean="0"/>
              <a:t>Takeaway</a:t>
            </a:r>
            <a:endParaRPr lang="en-GB" dirty="0"/>
          </a:p>
        </p:txBody>
      </p:sp>
      <p:sp>
        <p:nvSpPr>
          <p:cNvPr id="2407427" name="Rectangle 3"/>
          <p:cNvSpPr>
            <a:spLocks noGrp="1" noChangeArrowheads="1"/>
          </p:cNvSpPr>
          <p:nvPr>
            <p:ph idx="1"/>
            <p:custDataLst>
              <p:tags r:id="rId2"/>
            </p:custDataLst>
          </p:nvPr>
        </p:nvSpPr>
        <p:spPr/>
        <p:txBody>
          <a:bodyPr/>
          <a:lstStyle/>
          <a:p>
            <a:r>
              <a:rPr lang="en-GB" dirty="0" smtClean="0"/>
              <a:t>Pipelining is a powerful technique to mask latencies  and increase throughput</a:t>
            </a:r>
          </a:p>
          <a:p>
            <a:pPr lvl="1"/>
            <a:r>
              <a:rPr lang="en-GB" dirty="0" smtClean="0"/>
              <a:t>Logically, instructions execute one at a time</a:t>
            </a:r>
          </a:p>
          <a:p>
            <a:pPr lvl="1"/>
            <a:r>
              <a:rPr lang="en-GB" dirty="0" smtClean="0"/>
              <a:t>Physically, instructions execute in parallel</a:t>
            </a:r>
          </a:p>
          <a:p>
            <a:pPr lvl="2"/>
            <a:r>
              <a:rPr lang="en-GB" dirty="0" smtClean="0">
                <a:solidFill>
                  <a:schemeClr val="accent5">
                    <a:lumMod val="60000"/>
                    <a:lumOff val="40000"/>
                  </a:schemeClr>
                </a:solidFill>
              </a:rPr>
              <a:t>Instruction level parallelism</a:t>
            </a:r>
          </a:p>
          <a:p>
            <a:endParaRPr lang="en-GB" dirty="0" smtClean="0"/>
          </a:p>
          <a:p>
            <a:r>
              <a:rPr lang="en-GB" dirty="0" smtClean="0"/>
              <a:t>Abstraction promotes decoupling</a:t>
            </a:r>
          </a:p>
          <a:p>
            <a:pPr lvl="1"/>
            <a:r>
              <a:rPr lang="en-GB" dirty="0" smtClean="0"/>
              <a:t>Interface (ISA) vs. implementation (Pipeline)</a:t>
            </a:r>
          </a:p>
        </p:txBody>
      </p:sp>
    </p:spTree>
    <p:extLst>
      <p:ext uri="{BB962C8B-B14F-4D97-AF65-F5344CB8AC3E}">
        <p14:creationId xmlns:p14="http://schemas.microsoft.com/office/powerpoint/2010/main" val="17872414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MIPS is </a:t>
            </a:r>
            <a:r>
              <a:rPr lang="en-US" i="1" dirty="0" smtClean="0"/>
              <a:t>designed </a:t>
            </a:r>
            <a:r>
              <a:rPr lang="en-US" dirty="0" smtClean="0"/>
              <a:t>for pipelining</a:t>
            </a:r>
            <a:endParaRPr lang="en-US" dirty="0"/>
          </a:p>
        </p:txBody>
      </p:sp>
      <p:sp>
        <p:nvSpPr>
          <p:cNvPr id="3" name="Content Placeholder 2"/>
          <p:cNvSpPr>
            <a:spLocks noGrp="1"/>
          </p:cNvSpPr>
          <p:nvPr>
            <p:ph idx="1"/>
          </p:nvPr>
        </p:nvSpPr>
        <p:spPr/>
        <p:txBody>
          <a:bodyPr/>
          <a:lstStyle/>
          <a:p>
            <a:pPr marL="457200" indent="-457200">
              <a:buFont typeface="Arial"/>
              <a:buChar char="•"/>
            </a:pPr>
            <a:r>
              <a:rPr lang="en-US" dirty="0" smtClean="0"/>
              <a:t>Instructions same length</a:t>
            </a:r>
          </a:p>
          <a:p>
            <a:pPr marL="1200150" lvl="1" indent="-457200">
              <a:buFont typeface="Arial"/>
              <a:buChar char="•"/>
            </a:pPr>
            <a:r>
              <a:rPr lang="en-US" dirty="0" smtClean="0"/>
              <a:t>32 bits, easy to fetch and then decode</a:t>
            </a:r>
          </a:p>
          <a:p>
            <a:pPr marL="1200150" lvl="1" indent="-457200">
              <a:buFont typeface="Arial"/>
              <a:buChar char="•"/>
            </a:pPr>
            <a:endParaRPr lang="en-US" dirty="0"/>
          </a:p>
          <a:p>
            <a:pPr marL="457200" indent="-457200">
              <a:buFont typeface="Arial"/>
              <a:buChar char="•"/>
            </a:pPr>
            <a:r>
              <a:rPr lang="en-US" dirty="0" smtClean="0"/>
              <a:t>3 types of instruction formats</a:t>
            </a:r>
          </a:p>
          <a:p>
            <a:pPr marL="1200150" lvl="1" indent="-457200">
              <a:buFont typeface="Arial"/>
              <a:buChar char="•"/>
            </a:pPr>
            <a:r>
              <a:rPr lang="en-US" dirty="0" smtClean="0"/>
              <a:t>Easy to route bits between stages</a:t>
            </a:r>
          </a:p>
          <a:p>
            <a:pPr marL="1200150" lvl="1" indent="-457200">
              <a:buFont typeface="Arial"/>
              <a:buChar char="•"/>
            </a:pPr>
            <a:r>
              <a:rPr lang="en-US" dirty="0" smtClean="0"/>
              <a:t>Can read a register source before even knowing what the instruction is</a:t>
            </a:r>
          </a:p>
          <a:p>
            <a:pPr marL="457200" indent="-457200">
              <a:buFont typeface="Arial"/>
              <a:buChar char="•"/>
            </a:pPr>
            <a:r>
              <a:rPr lang="en-US" dirty="0" smtClean="0"/>
              <a:t>Memory access through lw and sw only</a:t>
            </a:r>
          </a:p>
          <a:p>
            <a:pPr marL="1200150" lvl="1" indent="-457200">
              <a:buFont typeface="Arial"/>
              <a:buChar char="•"/>
            </a:pPr>
            <a:r>
              <a:rPr lang="en-US" dirty="0" smtClean="0"/>
              <a:t>Access memory after ALU</a:t>
            </a:r>
          </a:p>
          <a:p>
            <a:pPr marL="457200" indent="-457200">
              <a:buFont typeface="Arial"/>
              <a:buChar char="•"/>
            </a:pPr>
            <a:endParaRPr lang="en-US" dirty="0" smtClean="0"/>
          </a:p>
          <a:p>
            <a:pPr marL="457200" indent="-457200">
              <a:buFont typeface="Arial"/>
              <a:buChar char="•"/>
            </a:pPr>
            <a:endParaRPr lang="en-US" dirty="0"/>
          </a:p>
        </p:txBody>
      </p:sp>
      <p:sp>
        <p:nvSpPr>
          <p:cNvPr id="4" name="Slide Number Placeholder 3"/>
          <p:cNvSpPr>
            <a:spLocks noGrp="1"/>
          </p:cNvSpPr>
          <p:nvPr>
            <p:ph type="sldNum" sz="quarter" idx="12"/>
          </p:nvPr>
        </p:nvSpPr>
        <p:spPr/>
        <p:txBody>
          <a:bodyPr/>
          <a:lstStyle/>
          <a:p>
            <a:fld id="{DAD0A56F-BD0F-4BDF-9912-D1E89E9626C0}" type="slidenum">
              <a:rPr lang="en-US" smtClean="0"/>
              <a:t>53</a:t>
            </a:fld>
            <a:endParaRPr lang="en-US"/>
          </a:p>
        </p:txBody>
      </p:sp>
    </p:spTree>
    <p:extLst>
      <p:ext uri="{BB962C8B-B14F-4D97-AF65-F5344CB8AC3E}">
        <p14:creationId xmlns:p14="http://schemas.microsoft.com/office/powerpoint/2010/main" val="10238687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a:xfrm>
            <a:off x="228600" y="990600"/>
            <a:ext cx="8686800" cy="5486400"/>
          </a:xfrm>
        </p:spPr>
        <p:txBody>
          <a:bodyPr/>
          <a:lstStyle/>
          <a:p>
            <a:r>
              <a:rPr lang="en-US" dirty="0" smtClean="0">
                <a:solidFill>
                  <a:schemeClr val="accent1"/>
                </a:solidFill>
              </a:rPr>
              <a:t>5-stage Pipeline</a:t>
            </a:r>
          </a:p>
          <a:p>
            <a:pPr marL="514350" indent="-514350">
              <a:buFont typeface="Arial" charset="0"/>
              <a:buChar char="•"/>
            </a:pPr>
            <a:r>
              <a:rPr lang="en-US" dirty="0" smtClean="0">
                <a:solidFill>
                  <a:schemeClr val="bg1"/>
                </a:solidFill>
              </a:rPr>
              <a:t>Implementation</a:t>
            </a:r>
          </a:p>
          <a:p>
            <a:pPr marL="514350" indent="-514350">
              <a:buFont typeface="Arial" charset="0"/>
              <a:buChar char="•"/>
            </a:pPr>
            <a:r>
              <a:rPr lang="en-US" dirty="0" smtClean="0">
                <a:solidFill>
                  <a:srgbClr val="FF2F92"/>
                </a:solidFill>
              </a:rPr>
              <a:t>Working Example</a:t>
            </a:r>
            <a:endParaRPr lang="en-US" dirty="0">
              <a:solidFill>
                <a:srgbClr val="FF2F92"/>
              </a:solidFill>
            </a:endParaRPr>
          </a:p>
        </p:txBody>
      </p:sp>
      <p:sp>
        <p:nvSpPr>
          <p:cNvPr id="4" name="Slide Number Placeholder 3"/>
          <p:cNvSpPr>
            <a:spLocks noGrp="1"/>
          </p:cNvSpPr>
          <p:nvPr>
            <p:ph type="sldNum" sz="quarter" idx="12"/>
          </p:nvPr>
        </p:nvSpPr>
        <p:spPr/>
        <p:txBody>
          <a:bodyPr/>
          <a:lstStyle/>
          <a:p>
            <a:fld id="{DAD0A56F-BD0F-4BDF-9912-D1E89E9626C0}" type="slidenum">
              <a:rPr lang="en-US" smtClean="0"/>
              <a:t>54</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091" y="3458891"/>
            <a:ext cx="2941909" cy="2941909"/>
          </a:xfrm>
          <a:prstGeom prst="rect">
            <a:avLst/>
          </a:prstGeom>
        </p:spPr>
      </p:pic>
      <p:sp>
        <p:nvSpPr>
          <p:cNvPr id="6" name="Rectangle 5"/>
          <p:cNvSpPr/>
          <p:nvPr/>
        </p:nvSpPr>
        <p:spPr>
          <a:xfrm>
            <a:off x="3913171" y="3663165"/>
            <a:ext cx="3352800" cy="2062103"/>
          </a:xfrm>
          <a:prstGeom prst="rect">
            <a:avLst/>
          </a:prstGeom>
        </p:spPr>
        <p:txBody>
          <a:bodyPr wrap="square">
            <a:spAutoFit/>
          </a:bodyPr>
          <a:lstStyle/>
          <a:p>
            <a:r>
              <a:rPr lang="en-US" sz="3200" dirty="0" smtClean="0">
                <a:solidFill>
                  <a:schemeClr val="accent1"/>
                </a:solidFill>
              </a:rPr>
              <a:t>Hazards</a:t>
            </a:r>
          </a:p>
          <a:p>
            <a:pPr marL="457200" indent="-457200">
              <a:buFont typeface="Arial" charset="0"/>
              <a:buChar char="•"/>
            </a:pPr>
            <a:r>
              <a:rPr lang="en-US" sz="3200" dirty="0" smtClean="0"/>
              <a:t>Structural</a:t>
            </a:r>
          </a:p>
          <a:p>
            <a:pPr marL="457200" indent="-457200">
              <a:buFont typeface="Arial" charset="0"/>
              <a:buChar char="•"/>
            </a:pPr>
            <a:r>
              <a:rPr lang="en-US" sz="3200" dirty="0" smtClean="0"/>
              <a:t>Data Hazards</a:t>
            </a:r>
          </a:p>
          <a:p>
            <a:pPr marL="457200" indent="-457200">
              <a:buFont typeface="Arial" charset="0"/>
              <a:buChar char="•"/>
            </a:pPr>
            <a:r>
              <a:rPr lang="en-US" sz="3200" dirty="0" smtClean="0"/>
              <a:t>Control Hazards</a:t>
            </a:r>
            <a:endParaRPr lang="en-US" sz="3200" dirty="0"/>
          </a:p>
        </p:txBody>
      </p:sp>
      <p:grpSp>
        <p:nvGrpSpPr>
          <p:cNvPr id="13" name="Group 12"/>
          <p:cNvGrpSpPr/>
          <p:nvPr/>
        </p:nvGrpSpPr>
        <p:grpSpPr>
          <a:xfrm>
            <a:off x="6741612" y="1109185"/>
            <a:ext cx="2209800" cy="1742545"/>
            <a:chOff x="5894294" y="824752"/>
            <a:chExt cx="2819400" cy="2223247"/>
          </a:xfrm>
        </p:grpSpPr>
        <p:sp>
          <p:nvSpPr>
            <p:cNvPr id="8" name="Rectangle 7"/>
            <p:cNvSpPr/>
            <p:nvPr/>
          </p:nvSpPr>
          <p:spPr>
            <a:xfrm>
              <a:off x="5894294" y="824752"/>
              <a:ext cx="2819400" cy="2223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5926544" y="865050"/>
              <a:ext cx="2760256" cy="2142649"/>
            </a:xfrm>
            <a:prstGeom prst="rect">
              <a:avLst/>
            </a:prstGeom>
          </p:spPr>
        </p:pic>
      </p:grpSp>
      <p:grpSp>
        <p:nvGrpSpPr>
          <p:cNvPr id="14" name="Group 13"/>
          <p:cNvGrpSpPr/>
          <p:nvPr/>
        </p:nvGrpSpPr>
        <p:grpSpPr>
          <a:xfrm>
            <a:off x="4343400" y="1121869"/>
            <a:ext cx="2209800" cy="1771634"/>
            <a:chOff x="5591396" y="3491117"/>
            <a:chExt cx="2819400" cy="2260361"/>
          </a:xfrm>
        </p:grpSpPr>
        <p:sp>
          <p:nvSpPr>
            <p:cNvPr id="12" name="Rectangle 11"/>
            <p:cNvSpPr/>
            <p:nvPr/>
          </p:nvSpPr>
          <p:spPr>
            <a:xfrm>
              <a:off x="5591396" y="3491117"/>
              <a:ext cx="2819400" cy="2223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5638800" y="3568531"/>
              <a:ext cx="2771996" cy="2182947"/>
            </a:xfrm>
            <a:prstGeom prst="rect">
              <a:avLst/>
            </a:prstGeom>
          </p:spPr>
        </p:pic>
      </p:grpSp>
    </p:spTree>
    <p:extLst>
      <p:ext uri="{BB962C8B-B14F-4D97-AF65-F5344CB8AC3E}">
        <p14:creationId xmlns:p14="http://schemas.microsoft.com/office/powerpoint/2010/main" val="17463052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0802" name="Rectangle 2"/>
          <p:cNvSpPr>
            <a:spLocks noGrp="1" noChangeArrowheads="1"/>
          </p:cNvSpPr>
          <p:nvPr>
            <p:ph type="title"/>
            <p:custDataLst>
              <p:tags r:id="rId1"/>
            </p:custDataLst>
          </p:nvPr>
        </p:nvSpPr>
        <p:spPr/>
        <p:txBody>
          <a:bodyPr>
            <a:normAutofit fontScale="90000"/>
          </a:bodyPr>
          <a:lstStyle/>
          <a:p>
            <a:r>
              <a:rPr lang="en-US" dirty="0"/>
              <a:t>Example: : Sample Code (Simple)</a:t>
            </a:r>
          </a:p>
        </p:txBody>
      </p:sp>
      <p:sp>
        <p:nvSpPr>
          <p:cNvPr id="2380803" name="Rectangle 3"/>
          <p:cNvSpPr>
            <a:spLocks noGrp="1" noChangeArrowheads="1"/>
          </p:cNvSpPr>
          <p:nvPr>
            <p:ph idx="1"/>
            <p:custDataLst>
              <p:tags r:id="rId2"/>
            </p:custDataLst>
          </p:nvPr>
        </p:nvSpPr>
        <p:spPr/>
        <p:txBody>
          <a:bodyPr/>
          <a:lstStyle/>
          <a:p>
            <a:pPr>
              <a:tabLst>
                <a:tab pos="1485900" algn="l"/>
              </a:tabLst>
            </a:pPr>
            <a:r>
              <a:rPr lang="en-US" dirty="0" smtClean="0">
                <a:latin typeface="Consolas" pitchFamily="49" charset="0"/>
              </a:rPr>
              <a:t>add 	r3 </a:t>
            </a:r>
            <a:r>
              <a:rPr lang="en-US" dirty="0" smtClean="0">
                <a:latin typeface="Consolas" pitchFamily="49" charset="0"/>
                <a:sym typeface="Wingdings"/>
              </a:rPr>
              <a:t></a:t>
            </a:r>
            <a:r>
              <a:rPr lang="en-US" dirty="0" smtClean="0">
                <a:latin typeface="Consolas" pitchFamily="49" charset="0"/>
              </a:rPr>
              <a:t> r1, r2 </a:t>
            </a:r>
            <a:br>
              <a:rPr lang="en-US" dirty="0" smtClean="0">
                <a:latin typeface="Consolas" pitchFamily="49" charset="0"/>
              </a:rPr>
            </a:br>
            <a:r>
              <a:rPr lang="en-US" dirty="0" smtClean="0">
                <a:latin typeface="Consolas" pitchFamily="49" charset="0"/>
              </a:rPr>
              <a:t>nand 	r6 </a:t>
            </a:r>
            <a:r>
              <a:rPr lang="en-US" dirty="0" smtClean="0">
                <a:latin typeface="Consolas" pitchFamily="49" charset="0"/>
                <a:sym typeface="Wingdings"/>
              </a:rPr>
              <a:t></a:t>
            </a:r>
            <a:r>
              <a:rPr lang="en-US" dirty="0" smtClean="0">
                <a:latin typeface="Consolas" pitchFamily="49" charset="0"/>
              </a:rPr>
              <a:t> r4, r5 </a:t>
            </a:r>
            <a:br>
              <a:rPr lang="en-US" dirty="0" smtClean="0">
                <a:latin typeface="Consolas" pitchFamily="49" charset="0"/>
              </a:rPr>
            </a:br>
            <a:r>
              <a:rPr lang="en-US" dirty="0" smtClean="0">
                <a:latin typeface="Consolas" pitchFamily="49" charset="0"/>
              </a:rPr>
              <a:t>lw 	r4 </a:t>
            </a:r>
            <a:r>
              <a:rPr lang="en-US" dirty="0" smtClean="0">
                <a:latin typeface="Consolas" pitchFamily="49" charset="0"/>
                <a:sym typeface="Wingdings"/>
              </a:rPr>
              <a:t></a:t>
            </a:r>
            <a:r>
              <a:rPr lang="en-US" dirty="0" smtClean="0">
                <a:latin typeface="Consolas" pitchFamily="49" charset="0"/>
              </a:rPr>
              <a:t> 20(r2)</a:t>
            </a:r>
            <a:br>
              <a:rPr lang="en-US" dirty="0" smtClean="0">
                <a:latin typeface="Consolas" pitchFamily="49" charset="0"/>
              </a:rPr>
            </a:br>
            <a:r>
              <a:rPr lang="en-US" dirty="0" smtClean="0">
                <a:latin typeface="Consolas" pitchFamily="49" charset="0"/>
              </a:rPr>
              <a:t>add 	r5 </a:t>
            </a:r>
            <a:r>
              <a:rPr lang="en-US" dirty="0" smtClean="0">
                <a:latin typeface="Consolas" pitchFamily="49" charset="0"/>
                <a:sym typeface="Wingdings"/>
              </a:rPr>
              <a:t></a:t>
            </a:r>
            <a:r>
              <a:rPr lang="en-US" dirty="0" smtClean="0">
                <a:latin typeface="Consolas" pitchFamily="49" charset="0"/>
              </a:rPr>
              <a:t> r2, r5</a:t>
            </a:r>
            <a:br>
              <a:rPr lang="en-US" dirty="0" smtClean="0">
                <a:latin typeface="Consolas" pitchFamily="49" charset="0"/>
              </a:rPr>
            </a:br>
            <a:r>
              <a:rPr lang="en-US" dirty="0" smtClean="0">
                <a:latin typeface="Consolas" pitchFamily="49" charset="0"/>
              </a:rPr>
              <a:t>sw 	r7 </a:t>
            </a:r>
            <a:r>
              <a:rPr lang="en-US" dirty="0" smtClean="0">
                <a:latin typeface="Consolas" pitchFamily="49" charset="0"/>
                <a:sym typeface="Wingdings"/>
              </a:rPr>
              <a:t></a:t>
            </a:r>
            <a:r>
              <a:rPr lang="en-US" dirty="0" smtClean="0">
                <a:latin typeface="Consolas" pitchFamily="49" charset="0"/>
              </a:rPr>
              <a:t> 12(r3) </a:t>
            </a:r>
          </a:p>
          <a:p>
            <a:pPr>
              <a:tabLst>
                <a:tab pos="1485900" algn="l"/>
              </a:tabLst>
            </a:pPr>
            <a:endParaRPr lang="en-US" dirty="0">
              <a:solidFill>
                <a:schemeClr val="accent2"/>
              </a:solidFill>
              <a:latin typeface="Consolas" pitchFamily="49" charset="0"/>
            </a:endParaRPr>
          </a:p>
          <a:p>
            <a:r>
              <a:rPr lang="en-US" dirty="0">
                <a:solidFill>
                  <a:schemeClr val="accent1"/>
                </a:solidFill>
              </a:rPr>
              <a:t>Assume </a:t>
            </a:r>
            <a:r>
              <a:rPr lang="en-US" dirty="0" smtClean="0">
                <a:solidFill>
                  <a:schemeClr val="accent1"/>
                </a:solidFill>
              </a:rPr>
              <a:t>8-register </a:t>
            </a:r>
            <a:r>
              <a:rPr lang="en-US" dirty="0">
                <a:solidFill>
                  <a:schemeClr val="accent1"/>
                </a:solidFill>
              </a:rPr>
              <a:t>machine</a:t>
            </a:r>
          </a:p>
        </p:txBody>
      </p:sp>
      <p:sp>
        <p:nvSpPr>
          <p:cNvPr id="2" name="Slide Number Placeholder 1"/>
          <p:cNvSpPr>
            <a:spLocks noGrp="1"/>
          </p:cNvSpPr>
          <p:nvPr>
            <p:ph type="sldNum" sz="quarter" idx="12"/>
          </p:nvPr>
        </p:nvSpPr>
        <p:spPr/>
        <p:txBody>
          <a:bodyPr/>
          <a:lstStyle/>
          <a:p>
            <a:fld id="{DAD0A56F-BD0F-4BDF-9912-D1E89E9626C0}" type="slidenum">
              <a:rPr lang="en-US" smtClean="0"/>
              <a:t>55</a:t>
            </a:fld>
            <a:endParaRPr lang="en-US"/>
          </a:p>
        </p:txBody>
      </p:sp>
    </p:spTree>
    <p:extLst>
      <p:ext uri="{BB962C8B-B14F-4D97-AF65-F5344CB8AC3E}">
        <p14:creationId xmlns:p14="http://schemas.microsoft.com/office/powerpoint/2010/main" val="28357896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2850" name="Line 2"/>
          <p:cNvSpPr>
            <a:spLocks noChangeShapeType="1"/>
          </p:cNvSpPr>
          <p:nvPr/>
        </p:nvSpPr>
        <p:spPr bwMode="auto">
          <a:xfrm>
            <a:off x="8229600" y="5181600"/>
            <a:ext cx="762000" cy="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51" name="Line 3"/>
          <p:cNvSpPr>
            <a:spLocks noChangeShapeType="1"/>
          </p:cNvSpPr>
          <p:nvPr/>
        </p:nvSpPr>
        <p:spPr bwMode="auto">
          <a:xfrm>
            <a:off x="6324600" y="4648200"/>
            <a:ext cx="304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53" name="Rectangle 5"/>
          <p:cNvSpPr>
            <a:spLocks noChangeArrowheads="1"/>
          </p:cNvSpPr>
          <p:nvPr/>
        </p:nvSpPr>
        <p:spPr bwMode="auto">
          <a:xfrm>
            <a:off x="304800" y="3124200"/>
            <a:ext cx="381000" cy="685800"/>
          </a:xfrm>
          <a:prstGeom prst="rect">
            <a:avLst/>
          </a:prstGeom>
          <a:noFill/>
          <a:ln w="28575">
            <a:solidFill>
              <a:schemeClr val="bg1"/>
            </a:solidFill>
            <a:miter lim="800000"/>
            <a:headEnd/>
            <a:tailEnd/>
          </a:ln>
          <a:effectLst/>
          <a:extLst/>
        </p:spPr>
        <p:txBody>
          <a:bodyPr wrap="none" anchor="ctr"/>
          <a:lstStyle/>
          <a:p>
            <a:pPr algn="ctr" eaLnBrk="1" hangingPunct="1"/>
            <a:r>
              <a:rPr lang="en-US" sz="1400">
                <a:solidFill>
                  <a:schemeClr val="bg1"/>
                </a:solidFill>
              </a:rPr>
              <a:t>PC</a:t>
            </a:r>
          </a:p>
        </p:txBody>
      </p:sp>
      <p:sp>
        <p:nvSpPr>
          <p:cNvPr id="2382855" name="Rectangle 7"/>
          <p:cNvSpPr>
            <a:spLocks noChangeArrowheads="1"/>
          </p:cNvSpPr>
          <p:nvPr/>
        </p:nvSpPr>
        <p:spPr bwMode="ltGray">
          <a:xfrm rot="-5400000">
            <a:off x="2095500" y="3009900"/>
            <a:ext cx="1828800" cy="838200"/>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1400">
                <a:solidFill>
                  <a:schemeClr val="bg1"/>
                </a:solidFill>
              </a:rPr>
              <a:t>Register file</a:t>
            </a:r>
          </a:p>
          <a:p>
            <a:pPr eaLnBrk="1" hangingPunct="1"/>
            <a:endParaRPr lang="en-US" sz="1400">
              <a:solidFill>
                <a:schemeClr val="bg1"/>
              </a:solidFill>
            </a:endParaRPr>
          </a:p>
          <a:p>
            <a:pPr eaLnBrk="1" hangingPunct="1"/>
            <a:endParaRPr lang="en-US" sz="1400">
              <a:solidFill>
                <a:schemeClr val="bg1"/>
              </a:solidFill>
            </a:endParaRPr>
          </a:p>
          <a:p>
            <a:pPr eaLnBrk="1" hangingPunct="1"/>
            <a:endParaRPr lang="en-US" sz="1400">
              <a:solidFill>
                <a:schemeClr val="bg1"/>
              </a:solidFill>
            </a:endParaRPr>
          </a:p>
        </p:txBody>
      </p:sp>
      <p:sp>
        <p:nvSpPr>
          <p:cNvPr id="2382856" name="AutoShape 8"/>
          <p:cNvSpPr>
            <a:spLocks noChangeArrowheads="1"/>
          </p:cNvSpPr>
          <p:nvPr/>
        </p:nvSpPr>
        <p:spPr bwMode="auto">
          <a:xfrm rot="-5400000">
            <a:off x="8134350" y="3067050"/>
            <a:ext cx="990600" cy="342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lang="en-US" sz="1400">
                <a:solidFill>
                  <a:schemeClr val="bg1"/>
                </a:solidFill>
              </a:rPr>
              <a:t>M</a:t>
            </a:r>
          </a:p>
          <a:p>
            <a:pPr algn="ctr" eaLnBrk="1" hangingPunct="1"/>
            <a:r>
              <a:rPr lang="en-US" sz="1400">
                <a:solidFill>
                  <a:schemeClr val="bg1"/>
                </a:solidFill>
              </a:rPr>
              <a:t>U</a:t>
            </a:r>
          </a:p>
          <a:p>
            <a:pPr algn="ctr" eaLnBrk="1" hangingPunct="1"/>
            <a:r>
              <a:rPr lang="en-US" sz="1400">
                <a:solidFill>
                  <a:schemeClr val="bg1"/>
                </a:solidFill>
              </a:rPr>
              <a:t>X</a:t>
            </a:r>
          </a:p>
        </p:txBody>
      </p:sp>
      <p:grpSp>
        <p:nvGrpSpPr>
          <p:cNvPr id="2382857" name="Group 9"/>
          <p:cNvGrpSpPr>
            <a:grpSpLocks/>
          </p:cNvGrpSpPr>
          <p:nvPr/>
        </p:nvGrpSpPr>
        <p:grpSpPr bwMode="auto">
          <a:xfrm>
            <a:off x="5105400" y="2895600"/>
            <a:ext cx="531984" cy="1371600"/>
            <a:chOff x="-72" y="2365"/>
            <a:chExt cx="389" cy="1056"/>
          </a:xfrm>
          <a:noFill/>
        </p:grpSpPr>
        <p:sp>
          <p:nvSpPr>
            <p:cNvPr id="2382858" name="Freeform 10"/>
            <p:cNvSpPr>
              <a:spLocks/>
            </p:cNvSpPr>
            <p:nvPr/>
          </p:nvSpPr>
          <p:spPr bwMode="auto">
            <a:xfrm rot="-5400000">
              <a:off x="-421" y="2714"/>
              <a:ext cx="1056" cy="358"/>
            </a:xfrm>
            <a:custGeom>
              <a:avLst/>
              <a:gdLst>
                <a:gd name="T0" fmla="*/ 480 w 672"/>
                <a:gd name="T1" fmla="*/ 288 h 288"/>
                <a:gd name="T2" fmla="*/ 672 w 672"/>
                <a:gd name="T3" fmla="*/ 0 h 288"/>
                <a:gd name="T4" fmla="*/ 432 w 672"/>
                <a:gd name="T5" fmla="*/ 0 h 288"/>
                <a:gd name="T6" fmla="*/ 384 w 672"/>
                <a:gd name="T7" fmla="*/ 96 h 288"/>
                <a:gd name="T8" fmla="*/ 288 w 672"/>
                <a:gd name="T9" fmla="*/ 96 h 288"/>
                <a:gd name="T10" fmla="*/ 240 w 672"/>
                <a:gd name="T11" fmla="*/ 0 h 288"/>
                <a:gd name="T12" fmla="*/ 0 w 672"/>
                <a:gd name="T13" fmla="*/ 0 h 288"/>
                <a:gd name="T14" fmla="*/ 192 w 672"/>
                <a:gd name="T15" fmla="*/ 288 h 288"/>
                <a:gd name="T16" fmla="*/ 480 w 672"/>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 h="288">
                  <a:moveTo>
                    <a:pt x="480" y="288"/>
                  </a:moveTo>
                  <a:lnTo>
                    <a:pt x="672" y="0"/>
                  </a:lnTo>
                  <a:lnTo>
                    <a:pt x="432" y="0"/>
                  </a:lnTo>
                  <a:lnTo>
                    <a:pt x="384" y="96"/>
                  </a:lnTo>
                  <a:lnTo>
                    <a:pt x="288" y="96"/>
                  </a:lnTo>
                  <a:lnTo>
                    <a:pt x="240" y="0"/>
                  </a:lnTo>
                  <a:lnTo>
                    <a:pt x="0" y="0"/>
                  </a:lnTo>
                  <a:lnTo>
                    <a:pt x="192" y="288"/>
                  </a:lnTo>
                  <a:lnTo>
                    <a:pt x="480" y="288"/>
                  </a:lnTo>
                  <a:close/>
                </a:path>
              </a:pathLst>
            </a:custGeom>
            <a:grpFill/>
            <a:ln w="285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59" name="Text Box 11"/>
            <p:cNvSpPr txBox="1">
              <a:spLocks noChangeArrowheads="1"/>
            </p:cNvSpPr>
            <p:nvPr/>
          </p:nvSpPr>
          <p:spPr bwMode="auto">
            <a:xfrm>
              <a:off x="96" y="2630"/>
              <a:ext cx="221" cy="569"/>
            </a:xfrm>
            <a:prstGeom prst="rect">
              <a:avLst/>
            </a:prstGeom>
            <a:grpFill/>
            <a:ln w="2857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A</a:t>
              </a:r>
            </a:p>
            <a:p>
              <a:pPr eaLnBrk="1" hangingPunct="1"/>
              <a:r>
                <a:rPr lang="en-US" sz="1400" b="1">
                  <a:solidFill>
                    <a:schemeClr val="bg1"/>
                  </a:solidFill>
                </a:rPr>
                <a:t>L</a:t>
              </a:r>
            </a:p>
            <a:p>
              <a:pPr eaLnBrk="1" hangingPunct="1"/>
              <a:r>
                <a:rPr lang="en-US" sz="1400" b="1">
                  <a:solidFill>
                    <a:schemeClr val="bg1"/>
                  </a:solidFill>
                </a:rPr>
                <a:t>U</a:t>
              </a:r>
            </a:p>
          </p:txBody>
        </p:sp>
      </p:grpSp>
      <p:sp>
        <p:nvSpPr>
          <p:cNvPr id="2382860" name="AutoShape 12"/>
          <p:cNvSpPr>
            <a:spLocks noChangeArrowheads="1"/>
          </p:cNvSpPr>
          <p:nvPr/>
        </p:nvSpPr>
        <p:spPr bwMode="auto">
          <a:xfrm rot="5400000" flipH="1">
            <a:off x="171450" y="1200150"/>
            <a:ext cx="762000" cy="342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eaLnBrk="1" hangingPunct="1"/>
            <a:r>
              <a:rPr lang="en-US" sz="1000" dirty="0">
                <a:solidFill>
                  <a:schemeClr val="bg1"/>
                </a:solidFill>
              </a:rPr>
              <a:t>M</a:t>
            </a:r>
          </a:p>
          <a:p>
            <a:pPr algn="ctr" eaLnBrk="1" hangingPunct="1"/>
            <a:r>
              <a:rPr lang="en-US" sz="1000" dirty="0">
                <a:solidFill>
                  <a:schemeClr val="bg1"/>
                </a:solidFill>
              </a:rPr>
              <a:t>U</a:t>
            </a:r>
          </a:p>
          <a:p>
            <a:pPr algn="ctr" eaLnBrk="1" hangingPunct="1"/>
            <a:r>
              <a:rPr lang="en-US" sz="1000" dirty="0">
                <a:solidFill>
                  <a:schemeClr val="bg1"/>
                </a:solidFill>
              </a:rPr>
              <a:t>X</a:t>
            </a:r>
          </a:p>
        </p:txBody>
      </p:sp>
      <p:sp>
        <p:nvSpPr>
          <p:cNvPr id="2382861" name="Rectangle 13"/>
          <p:cNvSpPr>
            <a:spLocks noChangeArrowheads="1"/>
          </p:cNvSpPr>
          <p:nvPr/>
        </p:nvSpPr>
        <p:spPr bwMode="auto">
          <a:xfrm>
            <a:off x="609600" y="1981200"/>
            <a:ext cx="2286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dirty="0">
                <a:solidFill>
                  <a:schemeClr val="bg1"/>
                </a:solidFill>
              </a:rPr>
              <a:t>4</a:t>
            </a:r>
          </a:p>
        </p:txBody>
      </p:sp>
      <p:sp>
        <p:nvSpPr>
          <p:cNvPr id="2382862" name="Rectangle 14"/>
          <p:cNvSpPr>
            <a:spLocks noChangeArrowheads="1"/>
          </p:cNvSpPr>
          <p:nvPr/>
        </p:nvSpPr>
        <p:spPr bwMode="auto">
          <a:xfrm>
            <a:off x="16002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solidFill>
                <a:schemeClr val="bg1"/>
              </a:solidFill>
            </a:endParaRPr>
          </a:p>
        </p:txBody>
      </p:sp>
      <p:sp>
        <p:nvSpPr>
          <p:cNvPr id="2382863" name="Rectangle 15"/>
          <p:cNvSpPr>
            <a:spLocks noChangeArrowheads="1"/>
          </p:cNvSpPr>
          <p:nvPr/>
        </p:nvSpPr>
        <p:spPr bwMode="auto">
          <a:xfrm>
            <a:off x="38100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solidFill>
                <a:schemeClr val="bg1"/>
              </a:solidFill>
            </a:endParaRPr>
          </a:p>
        </p:txBody>
      </p:sp>
      <p:sp>
        <p:nvSpPr>
          <p:cNvPr id="2382864" name="Rectangle 16"/>
          <p:cNvSpPr>
            <a:spLocks noChangeArrowheads="1"/>
          </p:cNvSpPr>
          <p:nvPr/>
        </p:nvSpPr>
        <p:spPr bwMode="auto">
          <a:xfrm>
            <a:off x="58674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solidFill>
                <a:schemeClr val="bg1"/>
              </a:solidFill>
            </a:endParaRPr>
          </a:p>
        </p:txBody>
      </p:sp>
      <p:sp>
        <p:nvSpPr>
          <p:cNvPr id="2382865" name="Rectangle 17"/>
          <p:cNvSpPr>
            <a:spLocks noChangeArrowheads="1"/>
          </p:cNvSpPr>
          <p:nvPr/>
        </p:nvSpPr>
        <p:spPr bwMode="ltGray">
          <a:xfrm>
            <a:off x="6629400" y="3124200"/>
            <a:ext cx="838200" cy="1676400"/>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400">
                <a:solidFill>
                  <a:schemeClr val="bg1"/>
                </a:solidFill>
              </a:rPr>
              <a:t>Data</a:t>
            </a:r>
          </a:p>
          <a:p>
            <a:pPr algn="ctr" eaLnBrk="1" hangingPunct="1"/>
            <a:r>
              <a:rPr lang="en-US" sz="1400">
                <a:solidFill>
                  <a:schemeClr val="bg1"/>
                </a:solidFill>
              </a:rPr>
              <a:t>mem</a:t>
            </a:r>
          </a:p>
        </p:txBody>
      </p:sp>
      <p:sp>
        <p:nvSpPr>
          <p:cNvPr id="2382866" name="Rectangle 18"/>
          <p:cNvSpPr>
            <a:spLocks noChangeArrowheads="1"/>
          </p:cNvSpPr>
          <p:nvPr/>
        </p:nvSpPr>
        <p:spPr bwMode="auto">
          <a:xfrm>
            <a:off x="77724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solidFill>
                <a:schemeClr val="bg1"/>
              </a:solidFill>
            </a:endParaRPr>
          </a:p>
        </p:txBody>
      </p:sp>
      <p:grpSp>
        <p:nvGrpSpPr>
          <p:cNvPr id="2382867" name="Group 19"/>
          <p:cNvGrpSpPr>
            <a:grpSpLocks/>
          </p:cNvGrpSpPr>
          <p:nvPr/>
        </p:nvGrpSpPr>
        <p:grpSpPr bwMode="auto">
          <a:xfrm>
            <a:off x="1066800" y="1981200"/>
            <a:ext cx="388938" cy="762000"/>
            <a:chOff x="624" y="1248"/>
            <a:chExt cx="245" cy="480"/>
          </a:xfrm>
          <a:noFill/>
        </p:grpSpPr>
        <p:sp>
          <p:nvSpPr>
            <p:cNvPr id="2382868" name="Freeform 20"/>
            <p:cNvSpPr>
              <a:spLocks/>
            </p:cNvSpPr>
            <p:nvPr/>
          </p:nvSpPr>
          <p:spPr bwMode="auto">
            <a:xfrm>
              <a:off x="624" y="1248"/>
              <a:ext cx="240" cy="480"/>
            </a:xfrm>
            <a:custGeom>
              <a:avLst/>
              <a:gdLst>
                <a:gd name="T0" fmla="*/ 0 w 240"/>
                <a:gd name="T1" fmla="*/ 0 h 480"/>
                <a:gd name="T2" fmla="*/ 240 w 240"/>
                <a:gd name="T3" fmla="*/ 144 h 480"/>
                <a:gd name="T4" fmla="*/ 240 w 240"/>
                <a:gd name="T5" fmla="*/ 336 h 480"/>
                <a:gd name="T6" fmla="*/ 0 w 240"/>
                <a:gd name="T7" fmla="*/ 480 h 480"/>
                <a:gd name="T8" fmla="*/ 0 w 240"/>
                <a:gd name="T9" fmla="*/ 336 h 480"/>
                <a:gd name="T10" fmla="*/ 96 w 240"/>
                <a:gd name="T11" fmla="*/ 240 h 480"/>
                <a:gd name="T12" fmla="*/ 0 w 240"/>
                <a:gd name="T13" fmla="*/ 144 h 480"/>
                <a:gd name="T14" fmla="*/ 0 w 240"/>
                <a:gd name="T15" fmla="*/ 0 h 4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480">
                  <a:moveTo>
                    <a:pt x="0" y="0"/>
                  </a:moveTo>
                  <a:lnTo>
                    <a:pt x="240" y="144"/>
                  </a:lnTo>
                  <a:lnTo>
                    <a:pt x="240" y="336"/>
                  </a:lnTo>
                  <a:lnTo>
                    <a:pt x="0" y="480"/>
                  </a:lnTo>
                  <a:lnTo>
                    <a:pt x="0" y="336"/>
                  </a:lnTo>
                  <a:lnTo>
                    <a:pt x="96" y="240"/>
                  </a:lnTo>
                  <a:lnTo>
                    <a:pt x="0" y="144"/>
                  </a:lnTo>
                  <a:lnTo>
                    <a:pt x="0" y="0"/>
                  </a:lnTo>
                  <a:close/>
                </a:path>
              </a:pathLst>
            </a:custGeom>
            <a:grpFill/>
            <a:ln w="285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69" name="Text Box 21"/>
            <p:cNvSpPr txBox="1">
              <a:spLocks noChangeArrowheads="1"/>
            </p:cNvSpPr>
            <p:nvPr/>
          </p:nvSpPr>
          <p:spPr bwMode="auto">
            <a:xfrm>
              <a:off x="680" y="1346"/>
              <a:ext cx="189" cy="233"/>
            </a:xfrm>
            <a:prstGeom prst="rect">
              <a:avLst/>
            </a:prstGeom>
            <a:grpFill/>
            <a:ln w="2857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dirty="0">
                  <a:solidFill>
                    <a:schemeClr val="bg1"/>
                  </a:solidFill>
                </a:rPr>
                <a:t>+</a:t>
              </a:r>
            </a:p>
          </p:txBody>
        </p:sp>
      </p:grpSp>
      <p:sp>
        <p:nvSpPr>
          <p:cNvPr id="2382870" name="Line 22"/>
          <p:cNvSpPr>
            <a:spLocks noChangeShapeType="1"/>
          </p:cNvSpPr>
          <p:nvPr/>
        </p:nvSpPr>
        <p:spPr bwMode="auto">
          <a:xfrm>
            <a:off x="1524000" y="3429000"/>
            <a:ext cx="76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71" name="Line 23"/>
          <p:cNvSpPr>
            <a:spLocks noChangeShapeType="1"/>
          </p:cNvSpPr>
          <p:nvPr/>
        </p:nvSpPr>
        <p:spPr bwMode="auto">
          <a:xfrm>
            <a:off x="1447800" y="2362200"/>
            <a:ext cx="152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72" name="Line 24"/>
          <p:cNvSpPr>
            <a:spLocks noChangeShapeType="1"/>
          </p:cNvSpPr>
          <p:nvPr/>
        </p:nvSpPr>
        <p:spPr bwMode="auto">
          <a:xfrm flipV="1">
            <a:off x="1524000" y="1600200"/>
            <a:ext cx="0" cy="7620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73" name="Line 25"/>
          <p:cNvSpPr>
            <a:spLocks noChangeShapeType="1"/>
          </p:cNvSpPr>
          <p:nvPr/>
        </p:nvSpPr>
        <p:spPr bwMode="auto">
          <a:xfrm flipH="1">
            <a:off x="714375" y="1600200"/>
            <a:ext cx="809625"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74" name="Line 26"/>
          <p:cNvSpPr>
            <a:spLocks noChangeShapeType="1"/>
          </p:cNvSpPr>
          <p:nvPr/>
        </p:nvSpPr>
        <p:spPr bwMode="auto">
          <a:xfrm>
            <a:off x="838200" y="21336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75" name="Line 27"/>
          <p:cNvSpPr>
            <a:spLocks noChangeShapeType="1"/>
          </p:cNvSpPr>
          <p:nvPr/>
        </p:nvSpPr>
        <p:spPr bwMode="auto">
          <a:xfrm>
            <a:off x="685800" y="3429000"/>
            <a:ext cx="304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76" name="Line 28"/>
          <p:cNvSpPr>
            <a:spLocks noChangeShapeType="1"/>
          </p:cNvSpPr>
          <p:nvPr/>
        </p:nvSpPr>
        <p:spPr bwMode="auto">
          <a:xfrm flipV="1">
            <a:off x="838200" y="2590800"/>
            <a:ext cx="0" cy="8382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77" name="Line 29"/>
          <p:cNvSpPr>
            <a:spLocks noChangeShapeType="1"/>
          </p:cNvSpPr>
          <p:nvPr/>
        </p:nvSpPr>
        <p:spPr bwMode="auto">
          <a:xfrm>
            <a:off x="838200" y="25908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78" name="Line 30"/>
          <p:cNvSpPr>
            <a:spLocks noChangeShapeType="1"/>
          </p:cNvSpPr>
          <p:nvPr/>
        </p:nvSpPr>
        <p:spPr bwMode="auto">
          <a:xfrm flipV="1">
            <a:off x="152400" y="1371600"/>
            <a:ext cx="0" cy="20574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79" name="Line 31"/>
          <p:cNvSpPr>
            <a:spLocks noChangeShapeType="1"/>
          </p:cNvSpPr>
          <p:nvPr/>
        </p:nvSpPr>
        <p:spPr bwMode="auto">
          <a:xfrm>
            <a:off x="152400" y="13716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80" name="Line 32"/>
          <p:cNvSpPr>
            <a:spLocks noChangeShapeType="1"/>
          </p:cNvSpPr>
          <p:nvPr/>
        </p:nvSpPr>
        <p:spPr bwMode="auto">
          <a:xfrm>
            <a:off x="152400" y="3429000"/>
            <a:ext cx="152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81" name="Line 33"/>
          <p:cNvSpPr>
            <a:spLocks noChangeShapeType="1"/>
          </p:cNvSpPr>
          <p:nvPr/>
        </p:nvSpPr>
        <p:spPr bwMode="auto">
          <a:xfrm>
            <a:off x="2057400" y="3429000"/>
            <a:ext cx="76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82" name="Line 34"/>
          <p:cNvSpPr>
            <a:spLocks noChangeShapeType="1"/>
          </p:cNvSpPr>
          <p:nvPr/>
        </p:nvSpPr>
        <p:spPr bwMode="auto">
          <a:xfrm>
            <a:off x="2133600" y="3048000"/>
            <a:ext cx="0" cy="25908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83" name="Line 35"/>
          <p:cNvSpPr>
            <a:spLocks noChangeShapeType="1"/>
          </p:cNvSpPr>
          <p:nvPr/>
        </p:nvSpPr>
        <p:spPr bwMode="auto">
          <a:xfrm>
            <a:off x="2133600" y="44958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84" name="Line 36"/>
          <p:cNvSpPr>
            <a:spLocks noChangeShapeType="1"/>
          </p:cNvSpPr>
          <p:nvPr/>
        </p:nvSpPr>
        <p:spPr bwMode="auto">
          <a:xfrm>
            <a:off x="2133600" y="3048000"/>
            <a:ext cx="457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85" name="Line 37"/>
          <p:cNvSpPr>
            <a:spLocks noChangeShapeType="1"/>
          </p:cNvSpPr>
          <p:nvPr/>
        </p:nvSpPr>
        <p:spPr bwMode="auto">
          <a:xfrm>
            <a:off x="2133600" y="3276600"/>
            <a:ext cx="457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86" name="Line 38"/>
          <p:cNvSpPr>
            <a:spLocks noChangeShapeType="1"/>
          </p:cNvSpPr>
          <p:nvPr/>
        </p:nvSpPr>
        <p:spPr bwMode="auto">
          <a:xfrm>
            <a:off x="3429000" y="3810000"/>
            <a:ext cx="3810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87" name="Line 39"/>
          <p:cNvSpPr>
            <a:spLocks noChangeShapeType="1"/>
          </p:cNvSpPr>
          <p:nvPr/>
        </p:nvSpPr>
        <p:spPr bwMode="auto">
          <a:xfrm>
            <a:off x="3429000" y="3200400"/>
            <a:ext cx="3810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88" name="Line 40"/>
          <p:cNvSpPr>
            <a:spLocks noChangeShapeType="1"/>
          </p:cNvSpPr>
          <p:nvPr/>
        </p:nvSpPr>
        <p:spPr bwMode="auto">
          <a:xfrm>
            <a:off x="4267200" y="3810000"/>
            <a:ext cx="3810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89" name="Line 41"/>
          <p:cNvSpPr>
            <a:spLocks noChangeShapeType="1"/>
          </p:cNvSpPr>
          <p:nvPr/>
        </p:nvSpPr>
        <p:spPr bwMode="auto">
          <a:xfrm>
            <a:off x="4267200" y="3200400"/>
            <a:ext cx="838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90" name="Line 42"/>
          <p:cNvSpPr>
            <a:spLocks noChangeShapeType="1"/>
          </p:cNvSpPr>
          <p:nvPr/>
        </p:nvSpPr>
        <p:spPr bwMode="auto">
          <a:xfrm>
            <a:off x="2057400" y="2362200"/>
            <a:ext cx="1752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91" name="Line 43"/>
          <p:cNvSpPr>
            <a:spLocks noChangeShapeType="1"/>
          </p:cNvSpPr>
          <p:nvPr/>
        </p:nvSpPr>
        <p:spPr bwMode="auto">
          <a:xfrm>
            <a:off x="4267200" y="4419600"/>
            <a:ext cx="3810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92" name="AutoShape 44"/>
          <p:cNvSpPr>
            <a:spLocks noChangeArrowheads="1"/>
          </p:cNvSpPr>
          <p:nvPr/>
        </p:nvSpPr>
        <p:spPr bwMode="auto">
          <a:xfrm rot="-5400000">
            <a:off x="4324350" y="3905250"/>
            <a:ext cx="990600" cy="342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lang="en-US" sz="1400" dirty="0">
                <a:solidFill>
                  <a:schemeClr val="bg1"/>
                </a:solidFill>
              </a:rPr>
              <a:t>M</a:t>
            </a:r>
          </a:p>
          <a:p>
            <a:pPr algn="ctr" eaLnBrk="1" hangingPunct="1"/>
            <a:r>
              <a:rPr lang="en-US" sz="1400" dirty="0">
                <a:solidFill>
                  <a:schemeClr val="bg1"/>
                </a:solidFill>
              </a:rPr>
              <a:t>U</a:t>
            </a:r>
          </a:p>
          <a:p>
            <a:pPr algn="ctr" eaLnBrk="1" hangingPunct="1"/>
            <a:r>
              <a:rPr lang="en-US" sz="1400" dirty="0">
                <a:solidFill>
                  <a:schemeClr val="bg1"/>
                </a:solidFill>
              </a:rPr>
              <a:t>X</a:t>
            </a:r>
          </a:p>
        </p:txBody>
      </p:sp>
      <p:sp>
        <p:nvSpPr>
          <p:cNvPr id="2382893" name="Line 45"/>
          <p:cNvSpPr>
            <a:spLocks noChangeShapeType="1"/>
          </p:cNvSpPr>
          <p:nvPr/>
        </p:nvSpPr>
        <p:spPr bwMode="auto">
          <a:xfrm flipH="1" flipV="1">
            <a:off x="4987925" y="4038600"/>
            <a:ext cx="117475"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94" name="Line 46"/>
          <p:cNvSpPr>
            <a:spLocks noChangeShapeType="1"/>
          </p:cNvSpPr>
          <p:nvPr/>
        </p:nvSpPr>
        <p:spPr bwMode="auto">
          <a:xfrm>
            <a:off x="5586413" y="3505200"/>
            <a:ext cx="280987"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95" name="Line 47"/>
          <p:cNvSpPr>
            <a:spLocks noChangeShapeType="1"/>
          </p:cNvSpPr>
          <p:nvPr/>
        </p:nvSpPr>
        <p:spPr bwMode="auto">
          <a:xfrm>
            <a:off x="6324600" y="3505200"/>
            <a:ext cx="304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96" name="Line 48"/>
          <p:cNvSpPr>
            <a:spLocks noChangeShapeType="1"/>
          </p:cNvSpPr>
          <p:nvPr/>
        </p:nvSpPr>
        <p:spPr bwMode="auto">
          <a:xfrm flipV="1">
            <a:off x="6477000" y="2971800"/>
            <a:ext cx="0" cy="5334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97" name="Line 49"/>
          <p:cNvSpPr>
            <a:spLocks noChangeShapeType="1"/>
          </p:cNvSpPr>
          <p:nvPr/>
        </p:nvSpPr>
        <p:spPr bwMode="auto">
          <a:xfrm>
            <a:off x="6477000" y="2971800"/>
            <a:ext cx="1295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98" name="Line 50"/>
          <p:cNvSpPr>
            <a:spLocks noChangeShapeType="1"/>
          </p:cNvSpPr>
          <p:nvPr/>
        </p:nvSpPr>
        <p:spPr bwMode="auto">
          <a:xfrm>
            <a:off x="7467600" y="3505200"/>
            <a:ext cx="304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99" name="Line 51"/>
          <p:cNvSpPr>
            <a:spLocks noChangeShapeType="1"/>
          </p:cNvSpPr>
          <p:nvPr/>
        </p:nvSpPr>
        <p:spPr bwMode="auto">
          <a:xfrm>
            <a:off x="8229600" y="35052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900" name="Line 52"/>
          <p:cNvSpPr>
            <a:spLocks noChangeShapeType="1"/>
          </p:cNvSpPr>
          <p:nvPr/>
        </p:nvSpPr>
        <p:spPr bwMode="auto">
          <a:xfrm>
            <a:off x="8229600" y="29718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901" name="Line 53"/>
          <p:cNvSpPr>
            <a:spLocks noChangeShapeType="1"/>
          </p:cNvSpPr>
          <p:nvPr/>
        </p:nvSpPr>
        <p:spPr bwMode="auto">
          <a:xfrm>
            <a:off x="4343400" y="3810000"/>
            <a:ext cx="0" cy="8382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902" name="Line 54"/>
          <p:cNvSpPr>
            <a:spLocks noChangeShapeType="1"/>
          </p:cNvSpPr>
          <p:nvPr/>
        </p:nvSpPr>
        <p:spPr bwMode="auto">
          <a:xfrm>
            <a:off x="4343400" y="4648200"/>
            <a:ext cx="15240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903" name="Line 55"/>
          <p:cNvSpPr>
            <a:spLocks noChangeShapeType="1"/>
          </p:cNvSpPr>
          <p:nvPr/>
        </p:nvSpPr>
        <p:spPr bwMode="auto">
          <a:xfrm>
            <a:off x="2286000" y="3886200"/>
            <a:ext cx="304800" cy="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904" name="Line 56"/>
          <p:cNvSpPr>
            <a:spLocks noChangeShapeType="1"/>
          </p:cNvSpPr>
          <p:nvPr/>
        </p:nvSpPr>
        <p:spPr bwMode="auto">
          <a:xfrm>
            <a:off x="2286000" y="3581400"/>
            <a:ext cx="304800" cy="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905" name="Line 57"/>
          <p:cNvSpPr>
            <a:spLocks noChangeShapeType="1"/>
          </p:cNvSpPr>
          <p:nvPr/>
        </p:nvSpPr>
        <p:spPr bwMode="auto">
          <a:xfrm>
            <a:off x="2133600" y="51054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906" name="Line 58"/>
          <p:cNvSpPr>
            <a:spLocks noChangeShapeType="1"/>
          </p:cNvSpPr>
          <p:nvPr/>
        </p:nvSpPr>
        <p:spPr bwMode="auto">
          <a:xfrm>
            <a:off x="6248400" y="21336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907" name="Line 59"/>
          <p:cNvSpPr>
            <a:spLocks noChangeShapeType="1"/>
          </p:cNvSpPr>
          <p:nvPr/>
        </p:nvSpPr>
        <p:spPr bwMode="auto">
          <a:xfrm flipV="1">
            <a:off x="6477000" y="1143000"/>
            <a:ext cx="0" cy="9906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908" name="Line 60"/>
          <p:cNvSpPr>
            <a:spLocks noChangeShapeType="1"/>
          </p:cNvSpPr>
          <p:nvPr/>
        </p:nvSpPr>
        <p:spPr bwMode="auto">
          <a:xfrm flipH="1">
            <a:off x="719138" y="1143000"/>
            <a:ext cx="575786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913" name="Line 65"/>
          <p:cNvSpPr>
            <a:spLocks noChangeShapeType="1"/>
          </p:cNvSpPr>
          <p:nvPr/>
        </p:nvSpPr>
        <p:spPr bwMode="auto">
          <a:xfrm>
            <a:off x="4267200" y="5638800"/>
            <a:ext cx="1600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914" name="Line 66"/>
          <p:cNvSpPr>
            <a:spLocks noChangeShapeType="1"/>
          </p:cNvSpPr>
          <p:nvPr/>
        </p:nvSpPr>
        <p:spPr bwMode="auto">
          <a:xfrm>
            <a:off x="6324600" y="5638800"/>
            <a:ext cx="1447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915" name="Line 67"/>
          <p:cNvSpPr>
            <a:spLocks noChangeShapeType="1"/>
          </p:cNvSpPr>
          <p:nvPr/>
        </p:nvSpPr>
        <p:spPr bwMode="auto">
          <a:xfrm>
            <a:off x="2133600" y="53340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917" name="Text Box 69"/>
          <p:cNvSpPr txBox="1">
            <a:spLocks noChangeArrowheads="1"/>
          </p:cNvSpPr>
          <p:nvPr/>
        </p:nvSpPr>
        <p:spPr bwMode="auto">
          <a:xfrm>
            <a:off x="2081213" y="4862513"/>
            <a:ext cx="819455" cy="276999"/>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dirty="0">
                <a:solidFill>
                  <a:schemeClr val="bg1"/>
                </a:solidFill>
              </a:rPr>
              <a:t>Bits </a:t>
            </a:r>
            <a:r>
              <a:rPr lang="en-US" sz="1200" b="1" dirty="0" smtClean="0">
                <a:solidFill>
                  <a:schemeClr val="bg1"/>
                </a:solidFill>
              </a:rPr>
              <a:t>11-15</a:t>
            </a:r>
            <a:endParaRPr lang="en-US" sz="1200" b="1" dirty="0">
              <a:solidFill>
                <a:schemeClr val="bg1"/>
              </a:solidFill>
            </a:endParaRPr>
          </a:p>
        </p:txBody>
      </p:sp>
      <p:sp>
        <p:nvSpPr>
          <p:cNvPr id="2382918" name="Text Box 70"/>
          <p:cNvSpPr txBox="1">
            <a:spLocks noChangeArrowheads="1"/>
          </p:cNvSpPr>
          <p:nvPr/>
        </p:nvSpPr>
        <p:spPr bwMode="auto">
          <a:xfrm>
            <a:off x="2079625" y="5100638"/>
            <a:ext cx="819455" cy="276999"/>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dirty="0">
                <a:solidFill>
                  <a:schemeClr val="bg1"/>
                </a:solidFill>
              </a:rPr>
              <a:t>Bits </a:t>
            </a:r>
            <a:r>
              <a:rPr lang="en-US" sz="1200" b="1" dirty="0" smtClean="0">
                <a:solidFill>
                  <a:schemeClr val="bg1"/>
                </a:solidFill>
              </a:rPr>
              <a:t>16-20</a:t>
            </a:r>
            <a:endParaRPr lang="en-US" sz="1200" b="1" dirty="0">
              <a:solidFill>
                <a:schemeClr val="bg1"/>
              </a:solidFill>
            </a:endParaRPr>
          </a:p>
        </p:txBody>
      </p:sp>
      <p:sp>
        <p:nvSpPr>
          <p:cNvPr id="2382919" name="Line 71"/>
          <p:cNvSpPr>
            <a:spLocks noChangeShapeType="1"/>
          </p:cNvSpPr>
          <p:nvPr/>
        </p:nvSpPr>
        <p:spPr bwMode="auto">
          <a:xfrm>
            <a:off x="2133600" y="56388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920" name="Rectangle 72"/>
          <p:cNvSpPr>
            <a:spLocks noChangeArrowheads="1"/>
          </p:cNvSpPr>
          <p:nvPr/>
        </p:nvSpPr>
        <p:spPr bwMode="auto">
          <a:xfrm>
            <a:off x="3810000" y="5486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op</a:t>
            </a:r>
          </a:p>
        </p:txBody>
      </p:sp>
      <p:sp>
        <p:nvSpPr>
          <p:cNvPr id="2382921" name="Rectangle 73"/>
          <p:cNvSpPr>
            <a:spLocks noChangeArrowheads="1"/>
          </p:cNvSpPr>
          <p:nvPr/>
        </p:nvSpPr>
        <p:spPr bwMode="auto">
          <a:xfrm>
            <a:off x="3810000" y="5181600"/>
            <a:ext cx="457200" cy="2286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dirty="0" err="1" smtClean="0">
                <a:solidFill>
                  <a:schemeClr val="bg1"/>
                </a:solidFill>
              </a:rPr>
              <a:t>Rt</a:t>
            </a:r>
            <a:endParaRPr lang="en-US" sz="1600" b="1" dirty="0">
              <a:solidFill>
                <a:schemeClr val="bg1"/>
              </a:solidFill>
            </a:endParaRPr>
          </a:p>
        </p:txBody>
      </p:sp>
      <p:sp>
        <p:nvSpPr>
          <p:cNvPr id="2382922" name="Rectangle 74"/>
          <p:cNvSpPr>
            <a:spLocks noChangeArrowheads="1"/>
          </p:cNvSpPr>
          <p:nvPr/>
        </p:nvSpPr>
        <p:spPr bwMode="auto">
          <a:xfrm>
            <a:off x="3810000" y="4267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200" b="1" dirty="0" err="1" smtClean="0">
                <a:solidFill>
                  <a:schemeClr val="bg1"/>
                </a:solidFill>
              </a:rPr>
              <a:t>imm</a:t>
            </a:r>
            <a:endParaRPr lang="en-US" sz="1200" b="1" dirty="0">
              <a:solidFill>
                <a:schemeClr val="bg1"/>
              </a:solidFill>
            </a:endParaRPr>
          </a:p>
        </p:txBody>
      </p:sp>
      <p:sp>
        <p:nvSpPr>
          <p:cNvPr id="2382923" name="Rectangle 75"/>
          <p:cNvSpPr>
            <a:spLocks noChangeArrowheads="1"/>
          </p:cNvSpPr>
          <p:nvPr/>
        </p:nvSpPr>
        <p:spPr bwMode="auto">
          <a:xfrm>
            <a:off x="3810000" y="36576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valB</a:t>
            </a:r>
          </a:p>
        </p:txBody>
      </p:sp>
      <p:sp>
        <p:nvSpPr>
          <p:cNvPr id="2382924" name="Rectangle 76"/>
          <p:cNvSpPr>
            <a:spLocks noChangeArrowheads="1"/>
          </p:cNvSpPr>
          <p:nvPr/>
        </p:nvSpPr>
        <p:spPr bwMode="auto">
          <a:xfrm>
            <a:off x="3810000" y="30480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valA</a:t>
            </a:r>
          </a:p>
        </p:txBody>
      </p:sp>
      <p:sp>
        <p:nvSpPr>
          <p:cNvPr id="2382925" name="Rectangle 77"/>
          <p:cNvSpPr>
            <a:spLocks noChangeArrowheads="1"/>
          </p:cNvSpPr>
          <p:nvPr/>
        </p:nvSpPr>
        <p:spPr bwMode="auto">
          <a:xfrm>
            <a:off x="3810000" y="2209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400" b="1" dirty="0" smtClean="0">
                <a:solidFill>
                  <a:schemeClr val="bg1"/>
                </a:solidFill>
              </a:rPr>
              <a:t>PC+4</a:t>
            </a:r>
            <a:endParaRPr lang="en-US" sz="1400" b="1" dirty="0">
              <a:solidFill>
                <a:schemeClr val="bg1"/>
              </a:solidFill>
            </a:endParaRPr>
          </a:p>
        </p:txBody>
      </p:sp>
      <p:sp>
        <p:nvSpPr>
          <p:cNvPr id="2382926" name="Rectangle 78"/>
          <p:cNvSpPr>
            <a:spLocks noChangeArrowheads="1"/>
          </p:cNvSpPr>
          <p:nvPr/>
        </p:nvSpPr>
        <p:spPr bwMode="auto">
          <a:xfrm>
            <a:off x="1600200" y="2209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400" b="1" dirty="0" smtClean="0">
                <a:solidFill>
                  <a:schemeClr val="bg1"/>
                </a:solidFill>
              </a:rPr>
              <a:t>PC+4</a:t>
            </a:r>
            <a:endParaRPr lang="en-US" sz="1400" b="1" dirty="0">
              <a:solidFill>
                <a:schemeClr val="bg1"/>
              </a:solidFill>
            </a:endParaRPr>
          </a:p>
        </p:txBody>
      </p:sp>
      <p:sp>
        <p:nvSpPr>
          <p:cNvPr id="2382927" name="Rectangle 79"/>
          <p:cNvSpPr>
            <a:spLocks noChangeArrowheads="1"/>
          </p:cNvSpPr>
          <p:nvPr/>
        </p:nvSpPr>
        <p:spPr bwMode="auto">
          <a:xfrm>
            <a:off x="5867400" y="1981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200" b="1">
                <a:solidFill>
                  <a:schemeClr val="bg1"/>
                </a:solidFill>
              </a:rPr>
              <a:t>target</a:t>
            </a:r>
          </a:p>
        </p:txBody>
      </p:sp>
      <p:sp>
        <p:nvSpPr>
          <p:cNvPr id="2382928" name="Rectangle 80"/>
          <p:cNvSpPr>
            <a:spLocks noChangeArrowheads="1"/>
          </p:cNvSpPr>
          <p:nvPr/>
        </p:nvSpPr>
        <p:spPr bwMode="auto">
          <a:xfrm>
            <a:off x="5867400" y="3352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200" b="1">
                <a:solidFill>
                  <a:schemeClr val="bg1"/>
                </a:solidFill>
              </a:rPr>
              <a:t>ALU</a:t>
            </a:r>
          </a:p>
          <a:p>
            <a:pPr algn="ctr" eaLnBrk="1" hangingPunct="1"/>
            <a:r>
              <a:rPr lang="en-US" sz="1200" b="1">
                <a:solidFill>
                  <a:schemeClr val="bg1"/>
                </a:solidFill>
              </a:rPr>
              <a:t>result</a:t>
            </a:r>
          </a:p>
        </p:txBody>
      </p:sp>
      <p:sp>
        <p:nvSpPr>
          <p:cNvPr id="2382929" name="Rectangle 81"/>
          <p:cNvSpPr>
            <a:spLocks noChangeArrowheads="1"/>
          </p:cNvSpPr>
          <p:nvPr/>
        </p:nvSpPr>
        <p:spPr bwMode="auto">
          <a:xfrm>
            <a:off x="5867400" y="5486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op</a:t>
            </a:r>
          </a:p>
        </p:txBody>
      </p:sp>
      <p:sp>
        <p:nvSpPr>
          <p:cNvPr id="2382930" name="Rectangle 82"/>
          <p:cNvSpPr>
            <a:spLocks noChangeArrowheads="1"/>
          </p:cNvSpPr>
          <p:nvPr/>
        </p:nvSpPr>
        <p:spPr bwMode="auto">
          <a:xfrm>
            <a:off x="5867400" y="5029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dirty="0" err="1" smtClean="0">
                <a:solidFill>
                  <a:schemeClr val="bg1"/>
                </a:solidFill>
              </a:rPr>
              <a:t>dest</a:t>
            </a:r>
            <a:endParaRPr lang="en-US" sz="1600" b="1" dirty="0">
              <a:solidFill>
                <a:schemeClr val="bg1"/>
              </a:solidFill>
            </a:endParaRPr>
          </a:p>
        </p:txBody>
      </p:sp>
      <p:sp>
        <p:nvSpPr>
          <p:cNvPr id="2382931" name="Rectangle 83"/>
          <p:cNvSpPr>
            <a:spLocks noChangeArrowheads="1"/>
          </p:cNvSpPr>
          <p:nvPr/>
        </p:nvSpPr>
        <p:spPr bwMode="auto">
          <a:xfrm>
            <a:off x="5867400" y="4495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valB</a:t>
            </a:r>
          </a:p>
        </p:txBody>
      </p:sp>
      <p:sp>
        <p:nvSpPr>
          <p:cNvPr id="2382933" name="Rectangle 85"/>
          <p:cNvSpPr>
            <a:spLocks noChangeArrowheads="1"/>
          </p:cNvSpPr>
          <p:nvPr/>
        </p:nvSpPr>
        <p:spPr bwMode="auto">
          <a:xfrm>
            <a:off x="7772400" y="5486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dirty="0">
                <a:solidFill>
                  <a:schemeClr val="bg1"/>
                </a:solidFill>
              </a:rPr>
              <a:t>op</a:t>
            </a:r>
          </a:p>
        </p:txBody>
      </p:sp>
      <p:sp>
        <p:nvSpPr>
          <p:cNvPr id="2382934" name="Rectangle 86"/>
          <p:cNvSpPr>
            <a:spLocks noChangeArrowheads="1"/>
          </p:cNvSpPr>
          <p:nvPr/>
        </p:nvSpPr>
        <p:spPr bwMode="auto">
          <a:xfrm>
            <a:off x="7772400" y="5029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dirty="0" err="1" smtClean="0">
                <a:solidFill>
                  <a:schemeClr val="bg1"/>
                </a:solidFill>
              </a:rPr>
              <a:t>dest</a:t>
            </a:r>
            <a:endParaRPr lang="en-US" sz="1600" b="1" dirty="0">
              <a:solidFill>
                <a:schemeClr val="bg1"/>
              </a:solidFill>
            </a:endParaRPr>
          </a:p>
        </p:txBody>
      </p:sp>
      <p:sp>
        <p:nvSpPr>
          <p:cNvPr id="2382935" name="Rectangle 87"/>
          <p:cNvSpPr>
            <a:spLocks noChangeArrowheads="1"/>
          </p:cNvSpPr>
          <p:nvPr/>
        </p:nvSpPr>
        <p:spPr bwMode="auto">
          <a:xfrm>
            <a:off x="7772400" y="2819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200" b="1" dirty="0">
                <a:solidFill>
                  <a:schemeClr val="bg1"/>
                </a:solidFill>
              </a:rPr>
              <a:t>ALU</a:t>
            </a:r>
          </a:p>
          <a:p>
            <a:pPr algn="ctr" eaLnBrk="1" hangingPunct="1"/>
            <a:r>
              <a:rPr lang="en-US" sz="1200" b="1" dirty="0">
                <a:solidFill>
                  <a:schemeClr val="bg1"/>
                </a:solidFill>
              </a:rPr>
              <a:t>result</a:t>
            </a:r>
          </a:p>
        </p:txBody>
      </p:sp>
      <p:sp>
        <p:nvSpPr>
          <p:cNvPr id="2382936" name="Rectangle 88"/>
          <p:cNvSpPr>
            <a:spLocks noChangeArrowheads="1"/>
          </p:cNvSpPr>
          <p:nvPr/>
        </p:nvSpPr>
        <p:spPr bwMode="auto">
          <a:xfrm>
            <a:off x="7772400" y="3352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200" b="1">
                <a:solidFill>
                  <a:schemeClr val="bg1"/>
                </a:solidFill>
              </a:rPr>
              <a:t>mdata</a:t>
            </a:r>
          </a:p>
        </p:txBody>
      </p:sp>
      <p:sp>
        <p:nvSpPr>
          <p:cNvPr id="2382937" name="Line 89"/>
          <p:cNvSpPr>
            <a:spLocks noChangeShapeType="1"/>
          </p:cNvSpPr>
          <p:nvPr/>
        </p:nvSpPr>
        <p:spPr bwMode="auto">
          <a:xfrm>
            <a:off x="6324600" y="5181600"/>
            <a:ext cx="1447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938" name="Line 90"/>
          <p:cNvSpPr>
            <a:spLocks noChangeShapeType="1"/>
          </p:cNvSpPr>
          <p:nvPr/>
        </p:nvSpPr>
        <p:spPr bwMode="auto">
          <a:xfrm flipH="1">
            <a:off x="8382000" y="4648200"/>
            <a:ext cx="609600" cy="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939" name="Line 91"/>
          <p:cNvSpPr>
            <a:spLocks noChangeShapeType="1"/>
          </p:cNvSpPr>
          <p:nvPr/>
        </p:nvSpPr>
        <p:spPr bwMode="auto">
          <a:xfrm flipH="1">
            <a:off x="8382000" y="4343400"/>
            <a:ext cx="609600" cy="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940" name="Line 92"/>
          <p:cNvSpPr>
            <a:spLocks noChangeShapeType="1"/>
          </p:cNvSpPr>
          <p:nvPr/>
        </p:nvSpPr>
        <p:spPr bwMode="auto">
          <a:xfrm>
            <a:off x="8796338" y="3200400"/>
            <a:ext cx="195262" cy="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941" name="Line 93"/>
          <p:cNvSpPr>
            <a:spLocks noChangeShapeType="1"/>
          </p:cNvSpPr>
          <p:nvPr/>
        </p:nvSpPr>
        <p:spPr bwMode="auto">
          <a:xfrm>
            <a:off x="8991600" y="3200400"/>
            <a:ext cx="0" cy="114300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942" name="Line 94"/>
          <p:cNvSpPr>
            <a:spLocks noChangeShapeType="1"/>
          </p:cNvSpPr>
          <p:nvPr/>
        </p:nvSpPr>
        <p:spPr bwMode="auto">
          <a:xfrm flipV="1">
            <a:off x="8991600" y="4648200"/>
            <a:ext cx="0" cy="53340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943" name="Rectangle 95"/>
          <p:cNvSpPr>
            <a:spLocks noChangeArrowheads="1"/>
          </p:cNvSpPr>
          <p:nvPr/>
        </p:nvSpPr>
        <p:spPr bwMode="auto">
          <a:xfrm>
            <a:off x="5867400" y="2590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endParaRPr lang="en-US" sz="1600" b="1">
              <a:solidFill>
                <a:schemeClr val="bg1"/>
              </a:solidFill>
            </a:endParaRPr>
          </a:p>
        </p:txBody>
      </p:sp>
      <p:sp>
        <p:nvSpPr>
          <p:cNvPr id="2382944" name="Rectangle 96"/>
          <p:cNvSpPr>
            <a:spLocks noChangeArrowheads="1"/>
          </p:cNvSpPr>
          <p:nvPr/>
        </p:nvSpPr>
        <p:spPr bwMode="auto">
          <a:xfrm rot="5400000">
            <a:off x="1066800" y="3200400"/>
            <a:ext cx="1524000" cy="4572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dirty="0">
                <a:solidFill>
                  <a:schemeClr val="bg1"/>
                </a:solidFill>
              </a:rPr>
              <a:t>instruction</a:t>
            </a:r>
          </a:p>
        </p:txBody>
      </p:sp>
      <p:sp>
        <p:nvSpPr>
          <p:cNvPr id="2382945" name="Rectangle 97"/>
          <p:cNvSpPr>
            <a:spLocks noChangeArrowheads="1"/>
          </p:cNvSpPr>
          <p:nvPr/>
        </p:nvSpPr>
        <p:spPr bwMode="auto">
          <a:xfrm>
            <a:off x="3048000" y="29718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 </a:t>
            </a:r>
          </a:p>
        </p:txBody>
      </p:sp>
      <p:sp>
        <p:nvSpPr>
          <p:cNvPr id="2382946" name="Rectangle 98"/>
          <p:cNvSpPr>
            <a:spLocks noChangeArrowheads="1"/>
          </p:cNvSpPr>
          <p:nvPr/>
        </p:nvSpPr>
        <p:spPr bwMode="auto">
          <a:xfrm>
            <a:off x="3048000" y="32004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 </a:t>
            </a:r>
          </a:p>
        </p:txBody>
      </p:sp>
      <p:sp>
        <p:nvSpPr>
          <p:cNvPr id="2382947" name="Rectangle 99"/>
          <p:cNvSpPr>
            <a:spLocks noChangeArrowheads="1"/>
          </p:cNvSpPr>
          <p:nvPr/>
        </p:nvSpPr>
        <p:spPr bwMode="auto">
          <a:xfrm>
            <a:off x="3048000" y="34290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 </a:t>
            </a:r>
          </a:p>
        </p:txBody>
      </p:sp>
      <p:sp>
        <p:nvSpPr>
          <p:cNvPr id="2382948" name="Rectangle 100"/>
          <p:cNvSpPr>
            <a:spLocks noChangeArrowheads="1"/>
          </p:cNvSpPr>
          <p:nvPr/>
        </p:nvSpPr>
        <p:spPr bwMode="auto">
          <a:xfrm>
            <a:off x="3048000" y="36576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 </a:t>
            </a:r>
          </a:p>
        </p:txBody>
      </p:sp>
      <p:sp>
        <p:nvSpPr>
          <p:cNvPr id="2382949" name="Rectangle 101"/>
          <p:cNvSpPr>
            <a:spLocks noChangeArrowheads="1"/>
          </p:cNvSpPr>
          <p:nvPr/>
        </p:nvSpPr>
        <p:spPr bwMode="auto">
          <a:xfrm>
            <a:off x="3048000" y="27432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 </a:t>
            </a:r>
          </a:p>
        </p:txBody>
      </p:sp>
      <p:sp>
        <p:nvSpPr>
          <p:cNvPr id="2382950" name="Rectangle 102"/>
          <p:cNvSpPr>
            <a:spLocks noChangeArrowheads="1"/>
          </p:cNvSpPr>
          <p:nvPr/>
        </p:nvSpPr>
        <p:spPr bwMode="auto">
          <a:xfrm>
            <a:off x="3048000" y="38862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 </a:t>
            </a:r>
          </a:p>
        </p:txBody>
      </p:sp>
      <p:sp>
        <p:nvSpPr>
          <p:cNvPr id="2382951" name="Rectangle 103"/>
          <p:cNvSpPr>
            <a:spLocks noChangeArrowheads="1"/>
          </p:cNvSpPr>
          <p:nvPr/>
        </p:nvSpPr>
        <p:spPr bwMode="blackWhite">
          <a:xfrm>
            <a:off x="3048000" y="2514600"/>
            <a:ext cx="304800" cy="228600"/>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solidFill>
                  <a:schemeClr val="bg1"/>
                </a:solidFill>
              </a:rPr>
              <a:t>0</a:t>
            </a:r>
          </a:p>
        </p:txBody>
      </p:sp>
      <p:sp>
        <p:nvSpPr>
          <p:cNvPr id="2382952" name="Rectangle 104"/>
          <p:cNvSpPr>
            <a:spLocks noChangeArrowheads="1"/>
          </p:cNvSpPr>
          <p:nvPr/>
        </p:nvSpPr>
        <p:spPr bwMode="auto">
          <a:xfrm>
            <a:off x="3048000" y="41148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 </a:t>
            </a:r>
          </a:p>
        </p:txBody>
      </p:sp>
      <p:sp>
        <p:nvSpPr>
          <p:cNvPr id="2382953" name="Rectangle 105"/>
          <p:cNvSpPr>
            <a:spLocks noChangeArrowheads="1"/>
          </p:cNvSpPr>
          <p:nvPr/>
        </p:nvSpPr>
        <p:spPr bwMode="auto">
          <a:xfrm>
            <a:off x="2805113" y="2981325"/>
            <a:ext cx="304800" cy="228600"/>
          </a:xfrm>
          <a:prstGeom prst="rect">
            <a:avLst/>
          </a:prstGeom>
          <a:noFill/>
          <a:ln w="28575">
            <a:noFill/>
            <a:miter lim="800000"/>
            <a:headEnd/>
            <a:tailEnd/>
          </a:ln>
          <a:effectLst/>
          <a:extLst>
            <a:ext uri="{909E8E84-426E-40DD-AFC4-6F175D3DCCD1}">
              <a14:hiddenFill xmlns:a14="http://schemas.microsoft.com/office/drawing/2010/main">
                <a:solidFill>
                  <a:srgbClr val="FF7C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R2</a:t>
            </a:r>
          </a:p>
        </p:txBody>
      </p:sp>
      <p:sp>
        <p:nvSpPr>
          <p:cNvPr id="2382954" name="Rectangle 106"/>
          <p:cNvSpPr>
            <a:spLocks noChangeArrowheads="1"/>
          </p:cNvSpPr>
          <p:nvPr/>
        </p:nvSpPr>
        <p:spPr bwMode="auto">
          <a:xfrm>
            <a:off x="2805113" y="3209925"/>
            <a:ext cx="304800" cy="228600"/>
          </a:xfrm>
          <a:prstGeom prst="rect">
            <a:avLst/>
          </a:prstGeom>
          <a:noFill/>
          <a:ln w="28575">
            <a:noFill/>
            <a:miter lim="800000"/>
            <a:headEnd/>
            <a:tailEnd/>
          </a:ln>
          <a:effectLst/>
          <a:extLst>
            <a:ext uri="{909E8E84-426E-40DD-AFC4-6F175D3DCCD1}">
              <a14:hiddenFill xmlns:a14="http://schemas.microsoft.com/office/drawing/2010/main">
                <a:solidFill>
                  <a:srgbClr val="FF7C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R3</a:t>
            </a:r>
          </a:p>
        </p:txBody>
      </p:sp>
      <p:sp>
        <p:nvSpPr>
          <p:cNvPr id="2382955" name="Rectangle 107"/>
          <p:cNvSpPr>
            <a:spLocks noChangeArrowheads="1"/>
          </p:cNvSpPr>
          <p:nvPr/>
        </p:nvSpPr>
        <p:spPr bwMode="auto">
          <a:xfrm>
            <a:off x="2805113" y="3438525"/>
            <a:ext cx="304800" cy="228600"/>
          </a:xfrm>
          <a:prstGeom prst="rect">
            <a:avLst/>
          </a:prstGeom>
          <a:noFill/>
          <a:ln w="28575">
            <a:noFill/>
            <a:miter lim="800000"/>
            <a:headEnd/>
            <a:tailEnd/>
          </a:ln>
          <a:effectLst/>
          <a:extLst>
            <a:ext uri="{909E8E84-426E-40DD-AFC4-6F175D3DCCD1}">
              <a14:hiddenFill xmlns:a14="http://schemas.microsoft.com/office/drawing/2010/main">
                <a:solidFill>
                  <a:srgbClr val="FF7C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R4</a:t>
            </a:r>
          </a:p>
        </p:txBody>
      </p:sp>
      <p:sp>
        <p:nvSpPr>
          <p:cNvPr id="2382956" name="Rectangle 108"/>
          <p:cNvSpPr>
            <a:spLocks noChangeArrowheads="1"/>
          </p:cNvSpPr>
          <p:nvPr/>
        </p:nvSpPr>
        <p:spPr bwMode="auto">
          <a:xfrm>
            <a:off x="2805113" y="3667125"/>
            <a:ext cx="304800" cy="228600"/>
          </a:xfrm>
          <a:prstGeom prst="rect">
            <a:avLst/>
          </a:prstGeom>
          <a:noFill/>
          <a:ln w="28575">
            <a:noFill/>
            <a:miter lim="800000"/>
            <a:headEnd/>
            <a:tailEnd/>
          </a:ln>
          <a:effectLst/>
          <a:extLst>
            <a:ext uri="{909E8E84-426E-40DD-AFC4-6F175D3DCCD1}">
              <a14:hiddenFill xmlns:a14="http://schemas.microsoft.com/office/drawing/2010/main">
                <a:solidFill>
                  <a:srgbClr val="FF7C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R5</a:t>
            </a:r>
          </a:p>
        </p:txBody>
      </p:sp>
      <p:sp>
        <p:nvSpPr>
          <p:cNvPr id="2382957" name="Rectangle 109"/>
          <p:cNvSpPr>
            <a:spLocks noChangeArrowheads="1"/>
          </p:cNvSpPr>
          <p:nvPr/>
        </p:nvSpPr>
        <p:spPr bwMode="auto">
          <a:xfrm>
            <a:off x="2805113" y="2752725"/>
            <a:ext cx="304800" cy="228600"/>
          </a:xfrm>
          <a:prstGeom prst="rect">
            <a:avLst/>
          </a:prstGeom>
          <a:noFill/>
          <a:ln w="28575">
            <a:noFill/>
            <a:miter lim="800000"/>
            <a:headEnd/>
            <a:tailEnd/>
          </a:ln>
          <a:effectLst/>
          <a:extLst>
            <a:ext uri="{909E8E84-426E-40DD-AFC4-6F175D3DCCD1}">
              <a14:hiddenFill xmlns:a14="http://schemas.microsoft.com/office/drawing/2010/main">
                <a:solidFill>
                  <a:srgbClr val="FF7C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R1</a:t>
            </a:r>
          </a:p>
        </p:txBody>
      </p:sp>
      <p:sp>
        <p:nvSpPr>
          <p:cNvPr id="2382958" name="Rectangle 110"/>
          <p:cNvSpPr>
            <a:spLocks noChangeArrowheads="1"/>
          </p:cNvSpPr>
          <p:nvPr/>
        </p:nvSpPr>
        <p:spPr bwMode="auto">
          <a:xfrm>
            <a:off x="2805113" y="3895725"/>
            <a:ext cx="304800" cy="228600"/>
          </a:xfrm>
          <a:prstGeom prst="rect">
            <a:avLst/>
          </a:prstGeom>
          <a:noFill/>
          <a:ln w="28575">
            <a:noFill/>
            <a:miter lim="800000"/>
            <a:headEnd/>
            <a:tailEnd/>
          </a:ln>
          <a:effectLst/>
          <a:extLst>
            <a:ext uri="{909E8E84-426E-40DD-AFC4-6F175D3DCCD1}">
              <a14:hiddenFill xmlns:a14="http://schemas.microsoft.com/office/drawing/2010/main">
                <a:solidFill>
                  <a:srgbClr val="FF7C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R6</a:t>
            </a:r>
          </a:p>
        </p:txBody>
      </p:sp>
      <p:sp>
        <p:nvSpPr>
          <p:cNvPr id="2382959" name="Rectangle 111"/>
          <p:cNvSpPr>
            <a:spLocks noChangeArrowheads="1"/>
          </p:cNvSpPr>
          <p:nvPr/>
        </p:nvSpPr>
        <p:spPr bwMode="auto">
          <a:xfrm>
            <a:off x="2805113" y="2524125"/>
            <a:ext cx="304800" cy="228600"/>
          </a:xfrm>
          <a:prstGeom prst="rect">
            <a:avLst/>
          </a:prstGeom>
          <a:noFill/>
          <a:ln w="28575">
            <a:noFill/>
            <a:miter lim="800000"/>
            <a:headEnd/>
            <a:tailEnd/>
          </a:ln>
          <a:effectLst/>
          <a:extLst>
            <a:ext uri="{909E8E84-426E-40DD-AFC4-6F175D3DCCD1}">
              <a14:hiddenFill xmlns:a14="http://schemas.microsoft.com/office/drawing/2010/main">
                <a:solidFill>
                  <a:srgbClr val="FF7C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R0</a:t>
            </a:r>
          </a:p>
        </p:txBody>
      </p:sp>
      <p:sp>
        <p:nvSpPr>
          <p:cNvPr id="2382960" name="Rectangle 112"/>
          <p:cNvSpPr>
            <a:spLocks noChangeArrowheads="1"/>
          </p:cNvSpPr>
          <p:nvPr/>
        </p:nvSpPr>
        <p:spPr bwMode="auto">
          <a:xfrm>
            <a:off x="2805113" y="4124325"/>
            <a:ext cx="304800" cy="228600"/>
          </a:xfrm>
          <a:prstGeom prst="rect">
            <a:avLst/>
          </a:prstGeom>
          <a:noFill/>
          <a:ln w="28575">
            <a:noFill/>
            <a:miter lim="800000"/>
            <a:headEnd/>
            <a:tailEnd/>
          </a:ln>
          <a:effectLst/>
          <a:extLst>
            <a:ext uri="{909E8E84-426E-40DD-AFC4-6F175D3DCCD1}">
              <a14:hiddenFill xmlns:a14="http://schemas.microsoft.com/office/drawing/2010/main">
                <a:solidFill>
                  <a:srgbClr val="FF7C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R7</a:t>
            </a:r>
          </a:p>
        </p:txBody>
      </p:sp>
      <p:sp>
        <p:nvSpPr>
          <p:cNvPr id="2382961" name="Text Box 113"/>
          <p:cNvSpPr txBox="1">
            <a:spLocks noChangeArrowheads="1"/>
          </p:cNvSpPr>
          <p:nvPr/>
        </p:nvSpPr>
        <p:spPr bwMode="auto">
          <a:xfrm>
            <a:off x="2143125" y="2795588"/>
            <a:ext cx="481094" cy="276999"/>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a:solidFill>
                  <a:schemeClr val="bg1"/>
                </a:solidFill>
              </a:rPr>
              <a:t>regA</a:t>
            </a:r>
          </a:p>
        </p:txBody>
      </p:sp>
      <p:sp>
        <p:nvSpPr>
          <p:cNvPr id="2382962" name="Text Box 114"/>
          <p:cNvSpPr txBox="1">
            <a:spLocks noChangeArrowheads="1"/>
          </p:cNvSpPr>
          <p:nvPr/>
        </p:nvSpPr>
        <p:spPr bwMode="auto">
          <a:xfrm>
            <a:off x="2147888" y="3028950"/>
            <a:ext cx="474682" cy="276999"/>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a:solidFill>
                  <a:schemeClr val="bg1"/>
                </a:solidFill>
              </a:rPr>
              <a:t>regB</a:t>
            </a:r>
          </a:p>
        </p:txBody>
      </p:sp>
      <p:sp>
        <p:nvSpPr>
          <p:cNvPr id="2382963" name="Text Box 115"/>
          <p:cNvSpPr txBox="1">
            <a:spLocks noChangeArrowheads="1"/>
          </p:cNvSpPr>
          <p:nvPr/>
        </p:nvSpPr>
        <p:spPr bwMode="auto">
          <a:xfrm>
            <a:off x="2071688" y="5400675"/>
            <a:ext cx="819455" cy="276999"/>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dirty="0">
                <a:solidFill>
                  <a:schemeClr val="bg1"/>
                </a:solidFill>
              </a:rPr>
              <a:t>Bits </a:t>
            </a:r>
            <a:r>
              <a:rPr lang="en-US" sz="1200" b="1" dirty="0" smtClean="0">
                <a:solidFill>
                  <a:schemeClr val="bg1"/>
                </a:solidFill>
              </a:rPr>
              <a:t>26-31</a:t>
            </a:r>
            <a:endParaRPr lang="en-US" sz="1200" b="1" dirty="0">
              <a:solidFill>
                <a:schemeClr val="bg1"/>
              </a:solidFill>
            </a:endParaRPr>
          </a:p>
        </p:txBody>
      </p:sp>
      <p:sp>
        <p:nvSpPr>
          <p:cNvPr id="2382964" name="Text Box 116"/>
          <p:cNvSpPr txBox="1">
            <a:spLocks noChangeArrowheads="1"/>
          </p:cNvSpPr>
          <p:nvPr/>
        </p:nvSpPr>
        <p:spPr bwMode="auto">
          <a:xfrm>
            <a:off x="8518525" y="4049713"/>
            <a:ext cx="519113" cy="304800"/>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data</a:t>
            </a:r>
          </a:p>
        </p:txBody>
      </p:sp>
      <p:sp>
        <p:nvSpPr>
          <p:cNvPr id="2382965" name="Text Box 117"/>
          <p:cNvSpPr txBox="1">
            <a:spLocks noChangeArrowheads="1"/>
          </p:cNvSpPr>
          <p:nvPr/>
        </p:nvSpPr>
        <p:spPr bwMode="auto">
          <a:xfrm>
            <a:off x="8534400" y="4343400"/>
            <a:ext cx="503279" cy="307777"/>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dest</a:t>
            </a:r>
          </a:p>
        </p:txBody>
      </p:sp>
      <p:sp>
        <p:nvSpPr>
          <p:cNvPr id="119" name="TextBox 118"/>
          <p:cNvSpPr txBox="1"/>
          <p:nvPr>
            <p:custDataLst>
              <p:tags r:id="rId1"/>
            </p:custDataLst>
          </p:nvPr>
        </p:nvSpPr>
        <p:spPr>
          <a:xfrm>
            <a:off x="1295400" y="5953780"/>
            <a:ext cx="914400" cy="523220"/>
          </a:xfrm>
          <a:prstGeom prst="rect">
            <a:avLst/>
          </a:prstGeom>
          <a:noFill/>
        </p:spPr>
        <p:txBody>
          <a:bodyPr wrap="square" rtlCol="0">
            <a:spAutoFit/>
          </a:bodyPr>
          <a:lstStyle/>
          <a:p>
            <a:pPr algn="ctr"/>
            <a:r>
              <a:rPr lang="en-US" sz="2800" dirty="0" smtClean="0">
                <a:solidFill>
                  <a:schemeClr val="bg1"/>
                </a:solidFill>
              </a:rPr>
              <a:t>IF/ID</a:t>
            </a:r>
          </a:p>
        </p:txBody>
      </p:sp>
      <p:sp>
        <p:nvSpPr>
          <p:cNvPr id="120" name="TextBox 119"/>
          <p:cNvSpPr txBox="1"/>
          <p:nvPr>
            <p:custDataLst>
              <p:tags r:id="rId2"/>
            </p:custDataLst>
          </p:nvPr>
        </p:nvSpPr>
        <p:spPr>
          <a:xfrm>
            <a:off x="3505200" y="5943600"/>
            <a:ext cx="1066800" cy="523220"/>
          </a:xfrm>
          <a:prstGeom prst="rect">
            <a:avLst/>
          </a:prstGeom>
          <a:noFill/>
        </p:spPr>
        <p:txBody>
          <a:bodyPr wrap="square" rtlCol="0">
            <a:spAutoFit/>
          </a:bodyPr>
          <a:lstStyle/>
          <a:p>
            <a:pPr algn="ctr"/>
            <a:r>
              <a:rPr lang="en-US" sz="2800" dirty="0" smtClean="0">
                <a:solidFill>
                  <a:schemeClr val="bg1"/>
                </a:solidFill>
              </a:rPr>
              <a:t>ID/EX</a:t>
            </a:r>
          </a:p>
        </p:txBody>
      </p:sp>
      <p:sp>
        <p:nvSpPr>
          <p:cNvPr id="121" name="TextBox 120"/>
          <p:cNvSpPr txBox="1"/>
          <p:nvPr>
            <p:custDataLst>
              <p:tags r:id="rId3"/>
            </p:custDataLst>
          </p:nvPr>
        </p:nvSpPr>
        <p:spPr>
          <a:xfrm>
            <a:off x="5257800" y="5943600"/>
            <a:ext cx="1524000" cy="523220"/>
          </a:xfrm>
          <a:prstGeom prst="rect">
            <a:avLst/>
          </a:prstGeom>
          <a:noFill/>
        </p:spPr>
        <p:txBody>
          <a:bodyPr wrap="square" rtlCol="0">
            <a:spAutoFit/>
          </a:bodyPr>
          <a:lstStyle/>
          <a:p>
            <a:pPr algn="ctr"/>
            <a:r>
              <a:rPr lang="en-US" sz="2800" dirty="0" smtClean="0">
                <a:solidFill>
                  <a:schemeClr val="bg1"/>
                </a:solidFill>
              </a:rPr>
              <a:t>EX/MEM</a:t>
            </a:r>
          </a:p>
        </p:txBody>
      </p:sp>
      <p:sp>
        <p:nvSpPr>
          <p:cNvPr id="122" name="TextBox 121"/>
          <p:cNvSpPr txBox="1"/>
          <p:nvPr>
            <p:custDataLst>
              <p:tags r:id="rId4"/>
            </p:custDataLst>
          </p:nvPr>
        </p:nvSpPr>
        <p:spPr>
          <a:xfrm>
            <a:off x="7162800" y="5943600"/>
            <a:ext cx="1676400" cy="523220"/>
          </a:xfrm>
          <a:prstGeom prst="rect">
            <a:avLst/>
          </a:prstGeom>
          <a:noFill/>
        </p:spPr>
        <p:txBody>
          <a:bodyPr wrap="square" rtlCol="0">
            <a:spAutoFit/>
          </a:bodyPr>
          <a:lstStyle/>
          <a:p>
            <a:pPr algn="ctr"/>
            <a:r>
              <a:rPr lang="en-US" sz="2800" dirty="0" smtClean="0">
                <a:solidFill>
                  <a:schemeClr val="bg1"/>
                </a:solidFill>
              </a:rPr>
              <a:t>MEM/WB</a:t>
            </a:r>
          </a:p>
        </p:txBody>
      </p:sp>
      <p:sp>
        <p:nvSpPr>
          <p:cNvPr id="118" name="Rectangle 79"/>
          <p:cNvSpPr>
            <a:spLocks noChangeArrowheads="1"/>
          </p:cNvSpPr>
          <p:nvPr/>
        </p:nvSpPr>
        <p:spPr bwMode="auto">
          <a:xfrm>
            <a:off x="2971800" y="44196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200" b="1" dirty="0" smtClean="0">
                <a:solidFill>
                  <a:schemeClr val="bg1"/>
                </a:solidFill>
              </a:rPr>
              <a:t>extend</a:t>
            </a:r>
            <a:endParaRPr lang="en-US" sz="1200" b="1" dirty="0">
              <a:solidFill>
                <a:schemeClr val="bg1"/>
              </a:solidFill>
            </a:endParaRPr>
          </a:p>
        </p:txBody>
      </p:sp>
      <p:sp>
        <p:nvSpPr>
          <p:cNvPr id="123" name="Line 4"/>
          <p:cNvSpPr>
            <a:spLocks noChangeShapeType="1"/>
          </p:cNvSpPr>
          <p:nvPr/>
        </p:nvSpPr>
        <p:spPr bwMode="auto">
          <a:xfrm>
            <a:off x="4876800" y="5195887"/>
            <a:ext cx="990599"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24" name="Line 57"/>
          <p:cNvSpPr>
            <a:spLocks noChangeShapeType="1"/>
          </p:cNvSpPr>
          <p:nvPr/>
        </p:nvSpPr>
        <p:spPr bwMode="auto">
          <a:xfrm>
            <a:off x="4267200" y="5119687"/>
            <a:ext cx="4191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25" name="Line 67"/>
          <p:cNvSpPr>
            <a:spLocks noChangeShapeType="1"/>
          </p:cNvSpPr>
          <p:nvPr/>
        </p:nvSpPr>
        <p:spPr bwMode="auto">
          <a:xfrm>
            <a:off x="4267200" y="5348287"/>
            <a:ext cx="4191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26" name="AutoShape 68"/>
          <p:cNvSpPr>
            <a:spLocks noChangeArrowheads="1"/>
          </p:cNvSpPr>
          <p:nvPr/>
        </p:nvSpPr>
        <p:spPr bwMode="auto">
          <a:xfrm rot="-5400000">
            <a:off x="4514850" y="5138737"/>
            <a:ext cx="533400" cy="1905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lang="en-US" sz="900">
                <a:solidFill>
                  <a:schemeClr val="bg1"/>
                </a:solidFill>
              </a:rPr>
              <a:t>M</a:t>
            </a:r>
          </a:p>
          <a:p>
            <a:pPr algn="ctr" eaLnBrk="1" hangingPunct="1"/>
            <a:r>
              <a:rPr lang="en-US" sz="900">
                <a:solidFill>
                  <a:schemeClr val="bg1"/>
                </a:solidFill>
              </a:rPr>
              <a:t>U</a:t>
            </a:r>
          </a:p>
          <a:p>
            <a:pPr algn="ctr" eaLnBrk="1" hangingPunct="1"/>
            <a:r>
              <a:rPr lang="en-US" sz="900">
                <a:solidFill>
                  <a:schemeClr val="bg1"/>
                </a:solidFill>
              </a:rPr>
              <a:t>X</a:t>
            </a:r>
          </a:p>
        </p:txBody>
      </p:sp>
      <p:sp>
        <p:nvSpPr>
          <p:cNvPr id="129" name="Rectangle 73"/>
          <p:cNvSpPr>
            <a:spLocks noChangeArrowheads="1"/>
          </p:cNvSpPr>
          <p:nvPr/>
        </p:nvSpPr>
        <p:spPr bwMode="auto">
          <a:xfrm>
            <a:off x="3810000" y="4953000"/>
            <a:ext cx="457200" cy="2286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dirty="0" smtClean="0">
                <a:solidFill>
                  <a:schemeClr val="bg1"/>
                </a:solidFill>
              </a:rPr>
              <a:t>Rd</a:t>
            </a:r>
            <a:endParaRPr lang="en-US" sz="1600" b="1" dirty="0">
              <a:solidFill>
                <a:schemeClr val="bg1"/>
              </a:solidFill>
            </a:endParaRPr>
          </a:p>
        </p:txBody>
      </p:sp>
      <p:cxnSp>
        <p:nvCxnSpPr>
          <p:cNvPr id="127" name="Straight Connector 126"/>
          <p:cNvCxnSpPr/>
          <p:nvPr/>
        </p:nvCxnSpPr>
        <p:spPr>
          <a:xfrm flipV="1">
            <a:off x="8382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838200" y="64008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17526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752600" y="6781800"/>
            <a:ext cx="106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2819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2819400" y="6400800"/>
            <a:ext cx="1143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V="1">
            <a:off x="3962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3962400" y="6781800"/>
            <a:ext cx="108430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V="1">
            <a:off x="50292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5029200" y="640080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60198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6019800" y="6781800"/>
            <a:ext cx="10214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V="1">
            <a:off x="7010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7010400" y="640080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V="1">
            <a:off x="80010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76200" y="6781800"/>
            <a:ext cx="76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8001000" y="67818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8915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915400" y="6400800"/>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7" name="Rectangle 6"/>
          <p:cNvSpPr>
            <a:spLocks noChangeArrowheads="1"/>
          </p:cNvSpPr>
          <p:nvPr/>
        </p:nvSpPr>
        <p:spPr bwMode="ltGray">
          <a:xfrm>
            <a:off x="990600" y="2953683"/>
            <a:ext cx="533400" cy="1237317"/>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1" hangingPunct="1"/>
            <a:r>
              <a:rPr lang="en-US" sz="1400" dirty="0" smtClean="0">
                <a:ln>
                  <a:solidFill>
                    <a:schemeClr val="bg1"/>
                  </a:solidFill>
                </a:ln>
                <a:solidFill>
                  <a:schemeClr val="bg1"/>
                </a:solidFill>
              </a:rPr>
              <a:t> </a:t>
            </a:r>
            <a:r>
              <a:rPr lang="en-US" sz="1400" dirty="0" err="1">
                <a:ln>
                  <a:solidFill>
                    <a:schemeClr val="bg1"/>
                  </a:solidFill>
                </a:ln>
                <a:solidFill>
                  <a:schemeClr val="bg1"/>
                </a:solidFill>
              </a:rPr>
              <a:t>I</a:t>
            </a:r>
            <a:r>
              <a:rPr lang="en-US" sz="1400" dirty="0" err="1" smtClean="0">
                <a:ln>
                  <a:solidFill>
                    <a:schemeClr val="bg1"/>
                  </a:solidFill>
                </a:ln>
                <a:solidFill>
                  <a:schemeClr val="bg1"/>
                </a:solidFill>
              </a:rPr>
              <a:t>nst</a:t>
            </a:r>
            <a:endParaRPr lang="en-US" sz="1400" dirty="0" smtClean="0">
              <a:ln>
                <a:solidFill>
                  <a:schemeClr val="bg1"/>
                </a:solidFill>
              </a:ln>
              <a:solidFill>
                <a:schemeClr val="bg1"/>
              </a:solidFill>
            </a:endParaRPr>
          </a:p>
          <a:p>
            <a:pPr algn="ctr" eaLnBrk="1" hangingPunct="1"/>
            <a:r>
              <a:rPr lang="en-US" sz="1400" dirty="0" smtClean="0">
                <a:ln>
                  <a:solidFill>
                    <a:schemeClr val="bg1"/>
                  </a:solidFill>
                </a:ln>
                <a:solidFill>
                  <a:schemeClr val="bg1"/>
                </a:solidFill>
              </a:rPr>
              <a:t>mem</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1615370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4898" name="Line 2"/>
          <p:cNvSpPr>
            <a:spLocks noChangeShapeType="1"/>
          </p:cNvSpPr>
          <p:nvPr/>
        </p:nvSpPr>
        <p:spPr bwMode="auto">
          <a:xfrm>
            <a:off x="8229600" y="5181600"/>
            <a:ext cx="7620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4899" name="Line 3"/>
          <p:cNvSpPr>
            <a:spLocks noChangeShapeType="1"/>
          </p:cNvSpPr>
          <p:nvPr/>
        </p:nvSpPr>
        <p:spPr bwMode="auto">
          <a:xfrm>
            <a:off x="6324600" y="4648200"/>
            <a:ext cx="304800"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4901" name="Rectangle 5"/>
          <p:cNvSpPr>
            <a:spLocks noChangeArrowheads="1"/>
          </p:cNvSpPr>
          <p:nvPr/>
        </p:nvSpPr>
        <p:spPr bwMode="auto">
          <a:xfrm>
            <a:off x="304800" y="3124200"/>
            <a:ext cx="381000" cy="685800"/>
          </a:xfrm>
          <a:prstGeom prst="rect">
            <a:avLst/>
          </a:prstGeom>
          <a:no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400" dirty="0">
                <a:ln>
                  <a:solidFill>
                    <a:schemeClr val="bg1"/>
                  </a:solidFill>
                </a:ln>
                <a:solidFill>
                  <a:schemeClr val="bg1"/>
                </a:solidFill>
              </a:rPr>
              <a:t>PC</a:t>
            </a:r>
          </a:p>
        </p:txBody>
      </p:sp>
      <p:sp>
        <p:nvSpPr>
          <p:cNvPr id="2384902" name="Rectangle 6"/>
          <p:cNvSpPr>
            <a:spLocks noChangeArrowheads="1"/>
          </p:cNvSpPr>
          <p:nvPr/>
        </p:nvSpPr>
        <p:spPr bwMode="ltGray">
          <a:xfrm>
            <a:off x="990600" y="2953683"/>
            <a:ext cx="533400" cy="1237317"/>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eaLnBrk="1" hangingPunct="1"/>
            <a:r>
              <a:rPr lang="en-US" sz="1400" dirty="0" smtClean="0">
                <a:ln>
                  <a:solidFill>
                    <a:schemeClr val="bg1"/>
                  </a:solidFill>
                </a:ln>
                <a:solidFill>
                  <a:schemeClr val="bg1"/>
                </a:solidFill>
              </a:rPr>
              <a:t> add</a:t>
            </a:r>
          </a:p>
          <a:p>
            <a:pPr eaLnBrk="1" hangingPunct="1"/>
            <a:r>
              <a:rPr lang="en-US" sz="1400" dirty="0" smtClean="0">
                <a:ln>
                  <a:solidFill>
                    <a:schemeClr val="bg1"/>
                  </a:solidFill>
                </a:ln>
                <a:solidFill>
                  <a:schemeClr val="bg1"/>
                </a:solidFill>
              </a:rPr>
              <a:t> </a:t>
            </a:r>
            <a:r>
              <a:rPr lang="en-US" sz="1400" dirty="0" err="1" smtClean="0">
                <a:ln>
                  <a:solidFill>
                    <a:schemeClr val="bg1"/>
                  </a:solidFill>
                </a:ln>
                <a:solidFill>
                  <a:schemeClr val="bg1"/>
                </a:solidFill>
              </a:rPr>
              <a:t>nand</a:t>
            </a:r>
            <a:endParaRPr lang="en-US" sz="1400" dirty="0" smtClean="0">
              <a:ln>
                <a:solidFill>
                  <a:schemeClr val="bg1"/>
                </a:solidFill>
              </a:ln>
              <a:solidFill>
                <a:schemeClr val="bg1"/>
              </a:solidFill>
            </a:endParaRPr>
          </a:p>
          <a:p>
            <a:pPr eaLnBrk="1" hangingPunct="1"/>
            <a:r>
              <a:rPr lang="en-US" sz="1400" dirty="0" smtClean="0">
                <a:ln>
                  <a:solidFill>
                    <a:schemeClr val="bg1"/>
                  </a:solidFill>
                </a:ln>
                <a:solidFill>
                  <a:schemeClr val="bg1"/>
                </a:solidFill>
              </a:rPr>
              <a:t> </a:t>
            </a:r>
            <a:r>
              <a:rPr lang="en-US" sz="1400" dirty="0" err="1">
                <a:ln>
                  <a:solidFill>
                    <a:schemeClr val="bg1"/>
                  </a:solidFill>
                </a:ln>
                <a:solidFill>
                  <a:schemeClr val="bg1"/>
                </a:solidFill>
              </a:rPr>
              <a:t>l</a:t>
            </a:r>
            <a:r>
              <a:rPr lang="en-US" sz="1400" dirty="0" err="1" smtClean="0">
                <a:ln>
                  <a:solidFill>
                    <a:schemeClr val="bg1"/>
                  </a:solidFill>
                </a:ln>
                <a:solidFill>
                  <a:schemeClr val="bg1"/>
                </a:solidFill>
              </a:rPr>
              <a:t>w</a:t>
            </a:r>
            <a:endParaRPr lang="en-US" sz="1400" dirty="0" smtClean="0">
              <a:ln>
                <a:solidFill>
                  <a:schemeClr val="bg1"/>
                </a:solidFill>
              </a:ln>
              <a:solidFill>
                <a:schemeClr val="bg1"/>
              </a:solidFill>
            </a:endParaRPr>
          </a:p>
          <a:p>
            <a:pPr eaLnBrk="1" hangingPunct="1"/>
            <a:r>
              <a:rPr lang="en-US" sz="1400" dirty="0" smtClean="0">
                <a:ln>
                  <a:solidFill>
                    <a:schemeClr val="bg1"/>
                  </a:solidFill>
                </a:ln>
                <a:solidFill>
                  <a:schemeClr val="bg1"/>
                </a:solidFill>
              </a:rPr>
              <a:t> add</a:t>
            </a:r>
          </a:p>
          <a:p>
            <a:pPr eaLnBrk="1" hangingPunct="1"/>
            <a:r>
              <a:rPr lang="en-US" sz="1400" dirty="0" smtClean="0">
                <a:ln>
                  <a:solidFill>
                    <a:schemeClr val="bg1"/>
                  </a:solidFill>
                </a:ln>
                <a:solidFill>
                  <a:schemeClr val="bg1"/>
                </a:solidFill>
              </a:rPr>
              <a:t> </a:t>
            </a:r>
            <a:r>
              <a:rPr lang="en-US" sz="1400" dirty="0" err="1" smtClean="0">
                <a:ln>
                  <a:solidFill>
                    <a:schemeClr val="bg1"/>
                  </a:solidFill>
                </a:ln>
                <a:solidFill>
                  <a:schemeClr val="bg1"/>
                </a:solidFill>
              </a:rPr>
              <a:t>sw</a:t>
            </a:r>
            <a:endParaRPr lang="en-US" sz="1400" dirty="0" smtClean="0">
              <a:ln>
                <a:solidFill>
                  <a:schemeClr val="bg1"/>
                </a:solidFill>
              </a:ln>
              <a:solidFill>
                <a:schemeClr val="bg1"/>
              </a:solidFill>
            </a:endParaRPr>
          </a:p>
        </p:txBody>
      </p:sp>
      <p:sp>
        <p:nvSpPr>
          <p:cNvPr id="2384903" name="Rectangle 7"/>
          <p:cNvSpPr>
            <a:spLocks noChangeArrowheads="1"/>
          </p:cNvSpPr>
          <p:nvPr/>
        </p:nvSpPr>
        <p:spPr bwMode="ltGray">
          <a:xfrm rot="-5400000">
            <a:off x="2095500" y="3009900"/>
            <a:ext cx="1828800" cy="838200"/>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1400">
                <a:ln>
                  <a:solidFill>
                    <a:schemeClr val="bg1"/>
                  </a:solidFill>
                </a:ln>
                <a:solidFill>
                  <a:schemeClr val="bg1"/>
                </a:solidFill>
              </a:rPr>
              <a:t>Register file</a:t>
            </a:r>
          </a:p>
          <a:p>
            <a:pPr eaLnBrk="1" hangingPunct="1"/>
            <a:endParaRPr lang="en-US" sz="1400">
              <a:ln>
                <a:solidFill>
                  <a:schemeClr val="bg1"/>
                </a:solidFill>
              </a:ln>
              <a:solidFill>
                <a:schemeClr val="bg1"/>
              </a:solidFill>
            </a:endParaRPr>
          </a:p>
          <a:p>
            <a:pPr eaLnBrk="1" hangingPunct="1"/>
            <a:endParaRPr lang="en-US" sz="1400">
              <a:ln>
                <a:solidFill>
                  <a:schemeClr val="bg1"/>
                </a:solidFill>
              </a:ln>
              <a:solidFill>
                <a:schemeClr val="bg1"/>
              </a:solidFill>
            </a:endParaRPr>
          </a:p>
          <a:p>
            <a:pPr eaLnBrk="1" hangingPunct="1"/>
            <a:endParaRPr lang="en-US" sz="1400">
              <a:ln>
                <a:solidFill>
                  <a:schemeClr val="bg1"/>
                </a:solidFill>
              </a:ln>
              <a:solidFill>
                <a:schemeClr val="bg1"/>
              </a:solidFill>
            </a:endParaRPr>
          </a:p>
        </p:txBody>
      </p:sp>
      <p:sp>
        <p:nvSpPr>
          <p:cNvPr id="2384904" name="AutoShape 8"/>
          <p:cNvSpPr>
            <a:spLocks noChangeArrowheads="1"/>
          </p:cNvSpPr>
          <p:nvPr/>
        </p:nvSpPr>
        <p:spPr bwMode="auto">
          <a:xfrm rot="-5400000">
            <a:off x="8134350" y="3067050"/>
            <a:ext cx="990600" cy="342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p:spPr>
        <p:txBody>
          <a:bodyPr vert="eaVert" wrap="none" anchor="ctr"/>
          <a:lstStyle/>
          <a:p>
            <a:pPr algn="ctr" eaLnBrk="1" hangingPunct="1"/>
            <a:r>
              <a:rPr lang="en-US" sz="1400">
                <a:ln>
                  <a:solidFill>
                    <a:schemeClr val="bg1"/>
                  </a:solidFill>
                </a:ln>
                <a:solidFill>
                  <a:schemeClr val="bg1"/>
                </a:solidFill>
              </a:rPr>
              <a:t>M</a:t>
            </a:r>
          </a:p>
          <a:p>
            <a:pPr algn="ctr" eaLnBrk="1" hangingPunct="1"/>
            <a:r>
              <a:rPr lang="en-US" sz="1400">
                <a:ln>
                  <a:solidFill>
                    <a:schemeClr val="bg1"/>
                  </a:solidFill>
                </a:ln>
                <a:solidFill>
                  <a:schemeClr val="bg1"/>
                </a:solidFill>
              </a:rPr>
              <a:t>U</a:t>
            </a:r>
          </a:p>
          <a:p>
            <a:pPr algn="ctr" eaLnBrk="1" hangingPunct="1"/>
            <a:r>
              <a:rPr lang="en-US" sz="1400">
                <a:ln>
                  <a:solidFill>
                    <a:schemeClr val="bg1"/>
                  </a:solidFill>
                </a:ln>
                <a:solidFill>
                  <a:schemeClr val="bg1"/>
                </a:solidFill>
              </a:rPr>
              <a:t>X</a:t>
            </a:r>
          </a:p>
        </p:txBody>
      </p:sp>
      <p:grpSp>
        <p:nvGrpSpPr>
          <p:cNvPr id="2384905" name="Group 9"/>
          <p:cNvGrpSpPr>
            <a:grpSpLocks/>
          </p:cNvGrpSpPr>
          <p:nvPr/>
        </p:nvGrpSpPr>
        <p:grpSpPr bwMode="auto">
          <a:xfrm>
            <a:off x="5105400" y="2895600"/>
            <a:ext cx="531984" cy="1371600"/>
            <a:chOff x="-72" y="2365"/>
            <a:chExt cx="389" cy="1056"/>
          </a:xfrm>
          <a:noFill/>
        </p:grpSpPr>
        <p:sp>
          <p:nvSpPr>
            <p:cNvPr id="2384906" name="Freeform 10"/>
            <p:cNvSpPr>
              <a:spLocks/>
            </p:cNvSpPr>
            <p:nvPr/>
          </p:nvSpPr>
          <p:spPr bwMode="auto">
            <a:xfrm rot="-5400000">
              <a:off x="-421" y="2714"/>
              <a:ext cx="1056" cy="358"/>
            </a:xfrm>
            <a:custGeom>
              <a:avLst/>
              <a:gdLst>
                <a:gd name="T0" fmla="*/ 480 w 672"/>
                <a:gd name="T1" fmla="*/ 288 h 288"/>
                <a:gd name="T2" fmla="*/ 672 w 672"/>
                <a:gd name="T3" fmla="*/ 0 h 288"/>
                <a:gd name="T4" fmla="*/ 432 w 672"/>
                <a:gd name="T5" fmla="*/ 0 h 288"/>
                <a:gd name="T6" fmla="*/ 384 w 672"/>
                <a:gd name="T7" fmla="*/ 96 h 288"/>
                <a:gd name="T8" fmla="*/ 288 w 672"/>
                <a:gd name="T9" fmla="*/ 96 h 288"/>
                <a:gd name="T10" fmla="*/ 240 w 672"/>
                <a:gd name="T11" fmla="*/ 0 h 288"/>
                <a:gd name="T12" fmla="*/ 0 w 672"/>
                <a:gd name="T13" fmla="*/ 0 h 288"/>
                <a:gd name="T14" fmla="*/ 192 w 672"/>
                <a:gd name="T15" fmla="*/ 288 h 288"/>
                <a:gd name="T16" fmla="*/ 480 w 672"/>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 h="288">
                  <a:moveTo>
                    <a:pt x="480" y="288"/>
                  </a:moveTo>
                  <a:lnTo>
                    <a:pt x="672" y="0"/>
                  </a:lnTo>
                  <a:lnTo>
                    <a:pt x="432" y="0"/>
                  </a:lnTo>
                  <a:lnTo>
                    <a:pt x="384" y="96"/>
                  </a:lnTo>
                  <a:lnTo>
                    <a:pt x="288" y="96"/>
                  </a:lnTo>
                  <a:lnTo>
                    <a:pt x="240" y="0"/>
                  </a:lnTo>
                  <a:lnTo>
                    <a:pt x="0" y="0"/>
                  </a:lnTo>
                  <a:lnTo>
                    <a:pt x="192" y="288"/>
                  </a:lnTo>
                  <a:lnTo>
                    <a:pt x="480" y="288"/>
                  </a:lnTo>
                  <a:close/>
                </a:path>
              </a:pathLst>
            </a:custGeom>
            <a:grpFill/>
            <a:ln w="285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07" name="Text Box 11"/>
            <p:cNvSpPr txBox="1">
              <a:spLocks noChangeArrowheads="1"/>
            </p:cNvSpPr>
            <p:nvPr/>
          </p:nvSpPr>
          <p:spPr bwMode="auto">
            <a:xfrm>
              <a:off x="96" y="2630"/>
              <a:ext cx="221" cy="569"/>
            </a:xfrm>
            <a:prstGeom prst="rect">
              <a:avLst/>
            </a:prstGeom>
            <a:grp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ln>
                    <a:solidFill>
                      <a:schemeClr val="bg1"/>
                    </a:solidFill>
                  </a:ln>
                  <a:solidFill>
                    <a:schemeClr val="bg1"/>
                  </a:solidFill>
                </a:rPr>
                <a:t>A</a:t>
              </a:r>
            </a:p>
            <a:p>
              <a:pPr eaLnBrk="1" hangingPunct="1"/>
              <a:r>
                <a:rPr lang="en-US" sz="1400" b="1">
                  <a:ln>
                    <a:solidFill>
                      <a:schemeClr val="bg1"/>
                    </a:solidFill>
                  </a:ln>
                  <a:solidFill>
                    <a:schemeClr val="bg1"/>
                  </a:solidFill>
                </a:rPr>
                <a:t>L</a:t>
              </a:r>
            </a:p>
            <a:p>
              <a:pPr eaLnBrk="1" hangingPunct="1"/>
              <a:r>
                <a:rPr lang="en-US" sz="1400" b="1">
                  <a:ln>
                    <a:solidFill>
                      <a:schemeClr val="bg1"/>
                    </a:solidFill>
                  </a:ln>
                  <a:solidFill>
                    <a:schemeClr val="bg1"/>
                  </a:solidFill>
                </a:rPr>
                <a:t>U</a:t>
              </a:r>
            </a:p>
          </p:txBody>
        </p:sp>
      </p:grpSp>
      <p:sp>
        <p:nvSpPr>
          <p:cNvPr id="2384908" name="AutoShape 12"/>
          <p:cNvSpPr>
            <a:spLocks noChangeArrowheads="1"/>
          </p:cNvSpPr>
          <p:nvPr/>
        </p:nvSpPr>
        <p:spPr bwMode="auto">
          <a:xfrm rot="5400000" flipH="1">
            <a:off x="171450" y="1200150"/>
            <a:ext cx="762000" cy="342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p:spPr>
        <p:txBody>
          <a:bodyPr rot="10800000" vert="eaVert" wrap="none" anchor="ctr"/>
          <a:lstStyle/>
          <a:p>
            <a:pPr algn="ctr" eaLnBrk="1" hangingPunct="1"/>
            <a:r>
              <a:rPr lang="en-US" sz="1000">
                <a:ln>
                  <a:solidFill>
                    <a:schemeClr val="bg1"/>
                  </a:solidFill>
                </a:ln>
                <a:solidFill>
                  <a:schemeClr val="bg1"/>
                </a:solidFill>
              </a:rPr>
              <a:t>M</a:t>
            </a:r>
          </a:p>
          <a:p>
            <a:pPr algn="ctr" eaLnBrk="1" hangingPunct="1"/>
            <a:r>
              <a:rPr lang="en-US" sz="1000">
                <a:ln>
                  <a:solidFill>
                    <a:schemeClr val="bg1"/>
                  </a:solidFill>
                </a:ln>
                <a:solidFill>
                  <a:schemeClr val="bg1"/>
                </a:solidFill>
              </a:rPr>
              <a:t>U</a:t>
            </a:r>
          </a:p>
          <a:p>
            <a:pPr algn="ctr" eaLnBrk="1" hangingPunct="1"/>
            <a:r>
              <a:rPr lang="en-US" sz="1000">
                <a:ln>
                  <a:solidFill>
                    <a:schemeClr val="bg1"/>
                  </a:solidFill>
                </a:ln>
                <a:solidFill>
                  <a:schemeClr val="bg1"/>
                </a:solidFill>
              </a:rPr>
              <a:t>X</a:t>
            </a:r>
          </a:p>
        </p:txBody>
      </p:sp>
      <p:sp>
        <p:nvSpPr>
          <p:cNvPr id="2384909" name="Rectangle 13"/>
          <p:cNvSpPr>
            <a:spLocks noChangeArrowheads="1"/>
          </p:cNvSpPr>
          <p:nvPr/>
        </p:nvSpPr>
        <p:spPr bwMode="auto">
          <a:xfrm>
            <a:off x="609600" y="1981200"/>
            <a:ext cx="228600" cy="228600"/>
          </a:xfrm>
          <a:prstGeom prst="rect">
            <a:avLst/>
          </a:prstGeom>
          <a:no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dirty="0">
                <a:ln>
                  <a:solidFill>
                    <a:schemeClr val="bg1"/>
                  </a:solidFill>
                </a:ln>
                <a:solidFill>
                  <a:schemeClr val="bg1"/>
                </a:solidFill>
              </a:rPr>
              <a:t>4</a:t>
            </a:r>
          </a:p>
        </p:txBody>
      </p:sp>
      <p:sp>
        <p:nvSpPr>
          <p:cNvPr id="2384910" name="Rectangle 14"/>
          <p:cNvSpPr>
            <a:spLocks noChangeArrowheads="1"/>
          </p:cNvSpPr>
          <p:nvPr/>
        </p:nvSpPr>
        <p:spPr bwMode="auto">
          <a:xfrm>
            <a:off x="16002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ln>
                <a:solidFill>
                  <a:schemeClr val="bg1"/>
                </a:solidFill>
              </a:ln>
              <a:solidFill>
                <a:schemeClr val="bg1"/>
              </a:solidFill>
            </a:endParaRPr>
          </a:p>
        </p:txBody>
      </p:sp>
      <p:sp>
        <p:nvSpPr>
          <p:cNvPr id="2384911" name="Rectangle 15"/>
          <p:cNvSpPr>
            <a:spLocks noChangeArrowheads="1"/>
          </p:cNvSpPr>
          <p:nvPr/>
        </p:nvSpPr>
        <p:spPr bwMode="auto">
          <a:xfrm>
            <a:off x="38100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ln>
                <a:solidFill>
                  <a:schemeClr val="bg1"/>
                </a:solidFill>
              </a:ln>
              <a:solidFill>
                <a:schemeClr val="bg1"/>
              </a:solidFill>
            </a:endParaRPr>
          </a:p>
        </p:txBody>
      </p:sp>
      <p:sp>
        <p:nvSpPr>
          <p:cNvPr id="2384912" name="Rectangle 16"/>
          <p:cNvSpPr>
            <a:spLocks noChangeArrowheads="1"/>
          </p:cNvSpPr>
          <p:nvPr/>
        </p:nvSpPr>
        <p:spPr bwMode="auto">
          <a:xfrm>
            <a:off x="58674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ln>
                <a:solidFill>
                  <a:schemeClr val="bg1"/>
                </a:solidFill>
              </a:ln>
              <a:solidFill>
                <a:schemeClr val="bg1"/>
              </a:solidFill>
            </a:endParaRPr>
          </a:p>
        </p:txBody>
      </p:sp>
      <p:sp>
        <p:nvSpPr>
          <p:cNvPr id="2384913" name="Rectangle 17"/>
          <p:cNvSpPr>
            <a:spLocks noChangeArrowheads="1"/>
          </p:cNvSpPr>
          <p:nvPr/>
        </p:nvSpPr>
        <p:spPr bwMode="ltGray">
          <a:xfrm>
            <a:off x="6629400" y="3124200"/>
            <a:ext cx="838200" cy="1676400"/>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400">
                <a:ln>
                  <a:solidFill>
                    <a:schemeClr val="bg1"/>
                  </a:solidFill>
                </a:ln>
                <a:solidFill>
                  <a:schemeClr val="bg1"/>
                </a:solidFill>
              </a:rPr>
              <a:t>Data</a:t>
            </a:r>
          </a:p>
          <a:p>
            <a:pPr algn="ctr" eaLnBrk="1" hangingPunct="1"/>
            <a:r>
              <a:rPr lang="en-US" sz="1400">
                <a:ln>
                  <a:solidFill>
                    <a:schemeClr val="bg1"/>
                  </a:solidFill>
                </a:ln>
                <a:solidFill>
                  <a:schemeClr val="bg1"/>
                </a:solidFill>
              </a:rPr>
              <a:t>mem</a:t>
            </a:r>
          </a:p>
        </p:txBody>
      </p:sp>
      <p:sp>
        <p:nvSpPr>
          <p:cNvPr id="2384914" name="Rectangle 18"/>
          <p:cNvSpPr>
            <a:spLocks noChangeArrowheads="1"/>
          </p:cNvSpPr>
          <p:nvPr/>
        </p:nvSpPr>
        <p:spPr bwMode="auto">
          <a:xfrm>
            <a:off x="77724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ln>
                <a:solidFill>
                  <a:schemeClr val="bg1"/>
                </a:solidFill>
              </a:ln>
              <a:solidFill>
                <a:schemeClr val="bg1"/>
              </a:solidFill>
            </a:endParaRPr>
          </a:p>
        </p:txBody>
      </p:sp>
      <p:grpSp>
        <p:nvGrpSpPr>
          <p:cNvPr id="2384915" name="Group 19"/>
          <p:cNvGrpSpPr>
            <a:grpSpLocks/>
          </p:cNvGrpSpPr>
          <p:nvPr/>
        </p:nvGrpSpPr>
        <p:grpSpPr bwMode="auto">
          <a:xfrm>
            <a:off x="1066800" y="1981200"/>
            <a:ext cx="388938" cy="762000"/>
            <a:chOff x="624" y="1248"/>
            <a:chExt cx="245" cy="480"/>
          </a:xfrm>
          <a:noFill/>
        </p:grpSpPr>
        <p:sp>
          <p:nvSpPr>
            <p:cNvPr id="2384916" name="Freeform 20"/>
            <p:cNvSpPr>
              <a:spLocks/>
            </p:cNvSpPr>
            <p:nvPr/>
          </p:nvSpPr>
          <p:spPr bwMode="auto">
            <a:xfrm>
              <a:off x="624" y="1248"/>
              <a:ext cx="240" cy="480"/>
            </a:xfrm>
            <a:custGeom>
              <a:avLst/>
              <a:gdLst>
                <a:gd name="T0" fmla="*/ 0 w 240"/>
                <a:gd name="T1" fmla="*/ 0 h 480"/>
                <a:gd name="T2" fmla="*/ 240 w 240"/>
                <a:gd name="T3" fmla="*/ 144 h 480"/>
                <a:gd name="T4" fmla="*/ 240 w 240"/>
                <a:gd name="T5" fmla="*/ 336 h 480"/>
                <a:gd name="T6" fmla="*/ 0 w 240"/>
                <a:gd name="T7" fmla="*/ 480 h 480"/>
                <a:gd name="T8" fmla="*/ 0 w 240"/>
                <a:gd name="T9" fmla="*/ 336 h 480"/>
                <a:gd name="T10" fmla="*/ 96 w 240"/>
                <a:gd name="T11" fmla="*/ 240 h 480"/>
                <a:gd name="T12" fmla="*/ 0 w 240"/>
                <a:gd name="T13" fmla="*/ 144 h 480"/>
                <a:gd name="T14" fmla="*/ 0 w 240"/>
                <a:gd name="T15" fmla="*/ 0 h 4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480">
                  <a:moveTo>
                    <a:pt x="0" y="0"/>
                  </a:moveTo>
                  <a:lnTo>
                    <a:pt x="240" y="144"/>
                  </a:lnTo>
                  <a:lnTo>
                    <a:pt x="240" y="336"/>
                  </a:lnTo>
                  <a:lnTo>
                    <a:pt x="0" y="480"/>
                  </a:lnTo>
                  <a:lnTo>
                    <a:pt x="0" y="336"/>
                  </a:lnTo>
                  <a:lnTo>
                    <a:pt x="96" y="240"/>
                  </a:lnTo>
                  <a:lnTo>
                    <a:pt x="0" y="144"/>
                  </a:lnTo>
                  <a:lnTo>
                    <a:pt x="0" y="0"/>
                  </a:lnTo>
                  <a:close/>
                </a:path>
              </a:pathLst>
            </a:custGeom>
            <a:grpFill/>
            <a:ln w="285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17" name="Text Box 21"/>
            <p:cNvSpPr txBox="1">
              <a:spLocks noChangeArrowheads="1"/>
            </p:cNvSpPr>
            <p:nvPr/>
          </p:nvSpPr>
          <p:spPr bwMode="auto">
            <a:xfrm>
              <a:off x="680" y="1346"/>
              <a:ext cx="189" cy="233"/>
            </a:xfrm>
            <a:prstGeom prst="rect">
              <a:avLst/>
            </a:prstGeom>
            <a:grp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dirty="0">
                  <a:ln>
                    <a:solidFill>
                      <a:schemeClr val="bg1"/>
                    </a:solidFill>
                  </a:ln>
                  <a:solidFill>
                    <a:schemeClr val="bg1"/>
                  </a:solidFill>
                </a:rPr>
                <a:t>+</a:t>
              </a:r>
            </a:p>
          </p:txBody>
        </p:sp>
      </p:grpSp>
      <p:sp>
        <p:nvSpPr>
          <p:cNvPr id="2384918" name="Line 22"/>
          <p:cNvSpPr>
            <a:spLocks noChangeShapeType="1"/>
          </p:cNvSpPr>
          <p:nvPr/>
        </p:nvSpPr>
        <p:spPr bwMode="auto">
          <a:xfrm>
            <a:off x="1524000" y="3429000"/>
            <a:ext cx="76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19" name="Line 23"/>
          <p:cNvSpPr>
            <a:spLocks noChangeShapeType="1"/>
          </p:cNvSpPr>
          <p:nvPr/>
        </p:nvSpPr>
        <p:spPr bwMode="auto">
          <a:xfrm>
            <a:off x="1447800" y="2362200"/>
            <a:ext cx="152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20" name="Line 24"/>
          <p:cNvSpPr>
            <a:spLocks noChangeShapeType="1"/>
          </p:cNvSpPr>
          <p:nvPr/>
        </p:nvSpPr>
        <p:spPr bwMode="auto">
          <a:xfrm flipV="1">
            <a:off x="1524000" y="1600200"/>
            <a:ext cx="0" cy="7620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21" name="Line 25"/>
          <p:cNvSpPr>
            <a:spLocks noChangeShapeType="1"/>
          </p:cNvSpPr>
          <p:nvPr/>
        </p:nvSpPr>
        <p:spPr bwMode="auto">
          <a:xfrm flipH="1">
            <a:off x="714375" y="1600200"/>
            <a:ext cx="809625"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22" name="Line 26"/>
          <p:cNvSpPr>
            <a:spLocks noChangeShapeType="1"/>
          </p:cNvSpPr>
          <p:nvPr/>
        </p:nvSpPr>
        <p:spPr bwMode="auto">
          <a:xfrm>
            <a:off x="838200" y="21336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23" name="Line 27"/>
          <p:cNvSpPr>
            <a:spLocks noChangeShapeType="1"/>
          </p:cNvSpPr>
          <p:nvPr/>
        </p:nvSpPr>
        <p:spPr bwMode="auto">
          <a:xfrm>
            <a:off x="685800" y="3429000"/>
            <a:ext cx="304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24" name="Line 28"/>
          <p:cNvSpPr>
            <a:spLocks noChangeShapeType="1"/>
          </p:cNvSpPr>
          <p:nvPr/>
        </p:nvSpPr>
        <p:spPr bwMode="auto">
          <a:xfrm flipV="1">
            <a:off x="838200" y="2590800"/>
            <a:ext cx="0" cy="8382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25" name="Line 29"/>
          <p:cNvSpPr>
            <a:spLocks noChangeShapeType="1"/>
          </p:cNvSpPr>
          <p:nvPr/>
        </p:nvSpPr>
        <p:spPr bwMode="auto">
          <a:xfrm>
            <a:off x="838200" y="25908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26" name="Line 30"/>
          <p:cNvSpPr>
            <a:spLocks noChangeShapeType="1"/>
          </p:cNvSpPr>
          <p:nvPr/>
        </p:nvSpPr>
        <p:spPr bwMode="auto">
          <a:xfrm flipV="1">
            <a:off x="152400" y="1371600"/>
            <a:ext cx="0" cy="20574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27" name="Line 31"/>
          <p:cNvSpPr>
            <a:spLocks noChangeShapeType="1"/>
          </p:cNvSpPr>
          <p:nvPr/>
        </p:nvSpPr>
        <p:spPr bwMode="auto">
          <a:xfrm>
            <a:off x="152400" y="13716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28" name="Line 32"/>
          <p:cNvSpPr>
            <a:spLocks noChangeShapeType="1"/>
          </p:cNvSpPr>
          <p:nvPr/>
        </p:nvSpPr>
        <p:spPr bwMode="auto">
          <a:xfrm>
            <a:off x="152400" y="3429000"/>
            <a:ext cx="152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29" name="Line 33"/>
          <p:cNvSpPr>
            <a:spLocks noChangeShapeType="1"/>
          </p:cNvSpPr>
          <p:nvPr/>
        </p:nvSpPr>
        <p:spPr bwMode="auto">
          <a:xfrm>
            <a:off x="2057400" y="3429000"/>
            <a:ext cx="76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30" name="Line 34"/>
          <p:cNvSpPr>
            <a:spLocks noChangeShapeType="1"/>
          </p:cNvSpPr>
          <p:nvPr/>
        </p:nvSpPr>
        <p:spPr bwMode="auto">
          <a:xfrm>
            <a:off x="2133600" y="3048000"/>
            <a:ext cx="0" cy="25908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31" name="Line 35"/>
          <p:cNvSpPr>
            <a:spLocks noChangeShapeType="1"/>
          </p:cNvSpPr>
          <p:nvPr/>
        </p:nvSpPr>
        <p:spPr bwMode="auto">
          <a:xfrm>
            <a:off x="2133600" y="44958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32" name="Line 36"/>
          <p:cNvSpPr>
            <a:spLocks noChangeShapeType="1"/>
          </p:cNvSpPr>
          <p:nvPr/>
        </p:nvSpPr>
        <p:spPr bwMode="auto">
          <a:xfrm>
            <a:off x="2133600" y="3048000"/>
            <a:ext cx="457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33" name="Line 37"/>
          <p:cNvSpPr>
            <a:spLocks noChangeShapeType="1"/>
          </p:cNvSpPr>
          <p:nvPr/>
        </p:nvSpPr>
        <p:spPr bwMode="auto">
          <a:xfrm>
            <a:off x="2133600" y="3276600"/>
            <a:ext cx="457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34" name="Line 38"/>
          <p:cNvSpPr>
            <a:spLocks noChangeShapeType="1"/>
          </p:cNvSpPr>
          <p:nvPr/>
        </p:nvSpPr>
        <p:spPr bwMode="auto">
          <a:xfrm>
            <a:off x="3429000" y="3810000"/>
            <a:ext cx="381000"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4935" name="Line 39"/>
          <p:cNvSpPr>
            <a:spLocks noChangeShapeType="1"/>
          </p:cNvSpPr>
          <p:nvPr/>
        </p:nvSpPr>
        <p:spPr bwMode="auto">
          <a:xfrm>
            <a:off x="3429000" y="3200400"/>
            <a:ext cx="3810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36" name="Line 40"/>
          <p:cNvSpPr>
            <a:spLocks noChangeShapeType="1"/>
          </p:cNvSpPr>
          <p:nvPr/>
        </p:nvSpPr>
        <p:spPr bwMode="auto">
          <a:xfrm>
            <a:off x="4267200" y="3810000"/>
            <a:ext cx="381000"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4937" name="Line 41"/>
          <p:cNvSpPr>
            <a:spLocks noChangeShapeType="1"/>
          </p:cNvSpPr>
          <p:nvPr/>
        </p:nvSpPr>
        <p:spPr bwMode="auto">
          <a:xfrm>
            <a:off x="4267200" y="3200400"/>
            <a:ext cx="838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38" name="Line 42"/>
          <p:cNvSpPr>
            <a:spLocks noChangeShapeType="1"/>
          </p:cNvSpPr>
          <p:nvPr/>
        </p:nvSpPr>
        <p:spPr bwMode="auto">
          <a:xfrm>
            <a:off x="2057400" y="2362200"/>
            <a:ext cx="1752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39" name="Line 43"/>
          <p:cNvSpPr>
            <a:spLocks noChangeShapeType="1"/>
          </p:cNvSpPr>
          <p:nvPr/>
        </p:nvSpPr>
        <p:spPr bwMode="auto">
          <a:xfrm>
            <a:off x="4267200" y="4419600"/>
            <a:ext cx="3810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40" name="AutoShape 44"/>
          <p:cNvSpPr>
            <a:spLocks noChangeArrowheads="1"/>
          </p:cNvSpPr>
          <p:nvPr/>
        </p:nvSpPr>
        <p:spPr bwMode="auto">
          <a:xfrm rot="-5400000">
            <a:off x="4324350" y="3905250"/>
            <a:ext cx="990600" cy="342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p:spPr>
        <p:txBody>
          <a:bodyPr vert="eaVert" wrap="none" anchor="ctr"/>
          <a:lstStyle/>
          <a:p>
            <a:pPr algn="ctr" eaLnBrk="1" hangingPunct="1"/>
            <a:r>
              <a:rPr lang="en-US" sz="1400">
                <a:ln>
                  <a:solidFill>
                    <a:schemeClr val="bg1"/>
                  </a:solidFill>
                </a:ln>
                <a:solidFill>
                  <a:schemeClr val="bg1"/>
                </a:solidFill>
              </a:rPr>
              <a:t>M</a:t>
            </a:r>
          </a:p>
          <a:p>
            <a:pPr algn="ctr" eaLnBrk="1" hangingPunct="1"/>
            <a:r>
              <a:rPr lang="en-US" sz="1400">
                <a:ln>
                  <a:solidFill>
                    <a:schemeClr val="bg1"/>
                  </a:solidFill>
                </a:ln>
                <a:solidFill>
                  <a:schemeClr val="bg1"/>
                </a:solidFill>
              </a:rPr>
              <a:t>U</a:t>
            </a:r>
          </a:p>
          <a:p>
            <a:pPr algn="ctr" eaLnBrk="1" hangingPunct="1"/>
            <a:r>
              <a:rPr lang="en-US" sz="1400">
                <a:ln>
                  <a:solidFill>
                    <a:schemeClr val="bg1"/>
                  </a:solidFill>
                </a:ln>
                <a:solidFill>
                  <a:schemeClr val="bg1"/>
                </a:solidFill>
              </a:rPr>
              <a:t>X</a:t>
            </a:r>
          </a:p>
        </p:txBody>
      </p:sp>
      <p:sp>
        <p:nvSpPr>
          <p:cNvPr id="2384941" name="Line 45"/>
          <p:cNvSpPr>
            <a:spLocks noChangeShapeType="1"/>
          </p:cNvSpPr>
          <p:nvPr/>
        </p:nvSpPr>
        <p:spPr bwMode="auto">
          <a:xfrm flipH="1" flipV="1">
            <a:off x="4987925" y="4038600"/>
            <a:ext cx="117475"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42" name="Line 46"/>
          <p:cNvSpPr>
            <a:spLocks noChangeShapeType="1"/>
          </p:cNvSpPr>
          <p:nvPr/>
        </p:nvSpPr>
        <p:spPr bwMode="auto">
          <a:xfrm>
            <a:off x="5586413" y="3505200"/>
            <a:ext cx="280987"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43" name="Line 47"/>
          <p:cNvSpPr>
            <a:spLocks noChangeShapeType="1"/>
          </p:cNvSpPr>
          <p:nvPr/>
        </p:nvSpPr>
        <p:spPr bwMode="auto">
          <a:xfrm>
            <a:off x="6324600" y="3505200"/>
            <a:ext cx="304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44" name="Line 48"/>
          <p:cNvSpPr>
            <a:spLocks noChangeShapeType="1"/>
          </p:cNvSpPr>
          <p:nvPr/>
        </p:nvSpPr>
        <p:spPr bwMode="auto">
          <a:xfrm flipV="1">
            <a:off x="6477000" y="2971800"/>
            <a:ext cx="0" cy="5334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45" name="Line 49"/>
          <p:cNvSpPr>
            <a:spLocks noChangeShapeType="1"/>
          </p:cNvSpPr>
          <p:nvPr/>
        </p:nvSpPr>
        <p:spPr bwMode="auto">
          <a:xfrm>
            <a:off x="6477000" y="2971800"/>
            <a:ext cx="1295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46" name="Line 50"/>
          <p:cNvSpPr>
            <a:spLocks noChangeShapeType="1"/>
          </p:cNvSpPr>
          <p:nvPr/>
        </p:nvSpPr>
        <p:spPr bwMode="auto">
          <a:xfrm>
            <a:off x="7467600" y="3505200"/>
            <a:ext cx="304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47" name="Line 51"/>
          <p:cNvSpPr>
            <a:spLocks noChangeShapeType="1"/>
          </p:cNvSpPr>
          <p:nvPr/>
        </p:nvSpPr>
        <p:spPr bwMode="auto">
          <a:xfrm>
            <a:off x="8229600" y="35052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48" name="Line 52"/>
          <p:cNvSpPr>
            <a:spLocks noChangeShapeType="1"/>
          </p:cNvSpPr>
          <p:nvPr/>
        </p:nvSpPr>
        <p:spPr bwMode="auto">
          <a:xfrm>
            <a:off x="8229600" y="29718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49" name="Line 53"/>
          <p:cNvSpPr>
            <a:spLocks noChangeShapeType="1"/>
          </p:cNvSpPr>
          <p:nvPr/>
        </p:nvSpPr>
        <p:spPr bwMode="auto">
          <a:xfrm>
            <a:off x="4343400" y="3810000"/>
            <a:ext cx="0" cy="83820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4950" name="Line 54"/>
          <p:cNvSpPr>
            <a:spLocks noChangeShapeType="1"/>
          </p:cNvSpPr>
          <p:nvPr/>
        </p:nvSpPr>
        <p:spPr bwMode="auto">
          <a:xfrm>
            <a:off x="4343400" y="4648200"/>
            <a:ext cx="1524000"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4951" name="Line 55"/>
          <p:cNvSpPr>
            <a:spLocks noChangeShapeType="1"/>
          </p:cNvSpPr>
          <p:nvPr/>
        </p:nvSpPr>
        <p:spPr bwMode="auto">
          <a:xfrm>
            <a:off x="2286000" y="3886200"/>
            <a:ext cx="304800" cy="0"/>
          </a:xfrm>
          <a:prstGeom prst="line">
            <a:avLst/>
          </a:prstGeom>
          <a:noFill/>
          <a:ln w="5715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4952" name="Line 56"/>
          <p:cNvSpPr>
            <a:spLocks noChangeShapeType="1"/>
          </p:cNvSpPr>
          <p:nvPr/>
        </p:nvSpPr>
        <p:spPr bwMode="auto">
          <a:xfrm>
            <a:off x="2286000" y="3581400"/>
            <a:ext cx="3048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4954" name="Line 58"/>
          <p:cNvSpPr>
            <a:spLocks noChangeShapeType="1"/>
          </p:cNvSpPr>
          <p:nvPr/>
        </p:nvSpPr>
        <p:spPr bwMode="auto">
          <a:xfrm>
            <a:off x="6248400" y="21336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55" name="Line 59"/>
          <p:cNvSpPr>
            <a:spLocks noChangeShapeType="1"/>
          </p:cNvSpPr>
          <p:nvPr/>
        </p:nvSpPr>
        <p:spPr bwMode="auto">
          <a:xfrm flipV="1">
            <a:off x="6477000" y="1143000"/>
            <a:ext cx="0" cy="9906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56" name="Line 60"/>
          <p:cNvSpPr>
            <a:spLocks noChangeShapeType="1"/>
          </p:cNvSpPr>
          <p:nvPr/>
        </p:nvSpPr>
        <p:spPr bwMode="auto">
          <a:xfrm flipH="1">
            <a:off x="719138" y="1143000"/>
            <a:ext cx="575786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61" name="Line 65"/>
          <p:cNvSpPr>
            <a:spLocks noChangeShapeType="1"/>
          </p:cNvSpPr>
          <p:nvPr/>
        </p:nvSpPr>
        <p:spPr bwMode="auto">
          <a:xfrm>
            <a:off x="4267200" y="5638800"/>
            <a:ext cx="1600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62" name="Line 66"/>
          <p:cNvSpPr>
            <a:spLocks noChangeShapeType="1"/>
          </p:cNvSpPr>
          <p:nvPr/>
        </p:nvSpPr>
        <p:spPr bwMode="auto">
          <a:xfrm>
            <a:off x="6324600" y="5638800"/>
            <a:ext cx="1447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65" name="Text Box 69"/>
          <p:cNvSpPr txBox="1">
            <a:spLocks noChangeArrowheads="1"/>
          </p:cNvSpPr>
          <p:nvPr/>
        </p:nvSpPr>
        <p:spPr bwMode="auto">
          <a:xfrm>
            <a:off x="2081213" y="4862513"/>
            <a:ext cx="8194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dirty="0">
                <a:ln>
                  <a:solidFill>
                    <a:schemeClr val="bg1"/>
                  </a:solidFill>
                </a:ln>
                <a:solidFill>
                  <a:schemeClr val="bg1"/>
                </a:solidFill>
              </a:rPr>
              <a:t>Bits </a:t>
            </a:r>
            <a:r>
              <a:rPr lang="en-US" sz="1200" b="1" dirty="0" smtClean="0">
                <a:ln>
                  <a:solidFill>
                    <a:schemeClr val="bg1"/>
                  </a:solidFill>
                </a:ln>
                <a:solidFill>
                  <a:schemeClr val="bg1"/>
                </a:solidFill>
              </a:rPr>
              <a:t>11-15</a:t>
            </a:r>
            <a:endParaRPr lang="en-US" sz="1200" b="1" dirty="0">
              <a:ln>
                <a:solidFill>
                  <a:schemeClr val="bg1"/>
                </a:solidFill>
              </a:ln>
              <a:solidFill>
                <a:schemeClr val="bg1"/>
              </a:solidFill>
            </a:endParaRPr>
          </a:p>
        </p:txBody>
      </p:sp>
      <p:sp>
        <p:nvSpPr>
          <p:cNvPr id="2384966" name="Text Box 70"/>
          <p:cNvSpPr txBox="1">
            <a:spLocks noChangeArrowheads="1"/>
          </p:cNvSpPr>
          <p:nvPr/>
        </p:nvSpPr>
        <p:spPr bwMode="auto">
          <a:xfrm>
            <a:off x="2079625" y="5100638"/>
            <a:ext cx="8194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dirty="0">
                <a:ln>
                  <a:solidFill>
                    <a:schemeClr val="bg1"/>
                  </a:solidFill>
                </a:ln>
                <a:solidFill>
                  <a:schemeClr val="bg1"/>
                </a:solidFill>
              </a:rPr>
              <a:t>Bits </a:t>
            </a:r>
            <a:r>
              <a:rPr lang="en-US" sz="1200" b="1" dirty="0" smtClean="0">
                <a:ln>
                  <a:solidFill>
                    <a:schemeClr val="bg1"/>
                  </a:solidFill>
                </a:ln>
                <a:solidFill>
                  <a:schemeClr val="bg1"/>
                </a:solidFill>
              </a:rPr>
              <a:t>16-20</a:t>
            </a:r>
            <a:endParaRPr lang="en-US" sz="1200" b="1" dirty="0">
              <a:ln>
                <a:solidFill>
                  <a:schemeClr val="bg1"/>
                </a:solidFill>
              </a:ln>
              <a:solidFill>
                <a:schemeClr val="bg1"/>
              </a:solidFill>
            </a:endParaRPr>
          </a:p>
        </p:txBody>
      </p:sp>
      <p:sp>
        <p:nvSpPr>
          <p:cNvPr id="2384967" name="Line 71"/>
          <p:cNvSpPr>
            <a:spLocks noChangeShapeType="1"/>
          </p:cNvSpPr>
          <p:nvPr/>
        </p:nvSpPr>
        <p:spPr bwMode="auto">
          <a:xfrm>
            <a:off x="2133600" y="56388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68" name="Rectangle 72"/>
          <p:cNvSpPr>
            <a:spLocks noChangeArrowheads="1"/>
          </p:cNvSpPr>
          <p:nvPr/>
        </p:nvSpPr>
        <p:spPr bwMode="auto">
          <a:xfrm>
            <a:off x="3810000" y="5486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ln>
                  <a:solidFill>
                    <a:schemeClr val="bg1"/>
                  </a:solidFill>
                </a:ln>
                <a:solidFill>
                  <a:schemeClr val="bg1"/>
                </a:solidFill>
              </a:rPr>
              <a:t>nop</a:t>
            </a:r>
          </a:p>
        </p:txBody>
      </p:sp>
      <p:sp>
        <p:nvSpPr>
          <p:cNvPr id="2384970" name="Rectangle 74"/>
          <p:cNvSpPr>
            <a:spLocks noChangeArrowheads="1"/>
          </p:cNvSpPr>
          <p:nvPr/>
        </p:nvSpPr>
        <p:spPr bwMode="auto">
          <a:xfrm>
            <a:off x="3810000" y="4267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200" b="1">
                <a:ln>
                  <a:solidFill>
                    <a:schemeClr val="bg1"/>
                  </a:solidFill>
                </a:ln>
                <a:solidFill>
                  <a:schemeClr val="bg1"/>
                </a:solidFill>
              </a:rPr>
              <a:t>0</a:t>
            </a:r>
          </a:p>
        </p:txBody>
      </p:sp>
      <p:sp>
        <p:nvSpPr>
          <p:cNvPr id="2384971" name="Rectangle 75"/>
          <p:cNvSpPr>
            <a:spLocks noChangeArrowheads="1"/>
          </p:cNvSpPr>
          <p:nvPr/>
        </p:nvSpPr>
        <p:spPr bwMode="auto">
          <a:xfrm>
            <a:off x="3810000" y="36576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ln>
                  <a:solidFill>
                    <a:schemeClr val="bg1"/>
                  </a:solidFill>
                </a:ln>
                <a:solidFill>
                  <a:schemeClr val="bg1"/>
                </a:solidFill>
              </a:rPr>
              <a:t>0</a:t>
            </a:r>
          </a:p>
        </p:txBody>
      </p:sp>
      <p:sp>
        <p:nvSpPr>
          <p:cNvPr id="2384972" name="Rectangle 76"/>
          <p:cNvSpPr>
            <a:spLocks noChangeArrowheads="1"/>
          </p:cNvSpPr>
          <p:nvPr/>
        </p:nvSpPr>
        <p:spPr bwMode="auto">
          <a:xfrm>
            <a:off x="3810000" y="30480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ln>
                  <a:solidFill>
                    <a:schemeClr val="bg1"/>
                  </a:solidFill>
                </a:ln>
                <a:solidFill>
                  <a:schemeClr val="bg1"/>
                </a:solidFill>
              </a:rPr>
              <a:t>0</a:t>
            </a:r>
          </a:p>
        </p:txBody>
      </p:sp>
      <p:sp>
        <p:nvSpPr>
          <p:cNvPr id="2384973" name="Rectangle 77"/>
          <p:cNvSpPr>
            <a:spLocks noChangeArrowheads="1"/>
          </p:cNvSpPr>
          <p:nvPr/>
        </p:nvSpPr>
        <p:spPr bwMode="auto">
          <a:xfrm>
            <a:off x="3810000" y="2209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400" b="1">
                <a:ln>
                  <a:solidFill>
                    <a:schemeClr val="bg1"/>
                  </a:solidFill>
                </a:ln>
                <a:solidFill>
                  <a:schemeClr val="bg1"/>
                </a:solidFill>
              </a:rPr>
              <a:t>0</a:t>
            </a:r>
          </a:p>
        </p:txBody>
      </p:sp>
      <p:sp>
        <p:nvSpPr>
          <p:cNvPr id="2384974" name="Rectangle 78"/>
          <p:cNvSpPr>
            <a:spLocks noChangeArrowheads="1"/>
          </p:cNvSpPr>
          <p:nvPr/>
        </p:nvSpPr>
        <p:spPr bwMode="auto">
          <a:xfrm>
            <a:off x="1600200" y="2209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400" b="1">
                <a:ln>
                  <a:solidFill>
                    <a:schemeClr val="bg1"/>
                  </a:solidFill>
                </a:ln>
                <a:solidFill>
                  <a:schemeClr val="bg1"/>
                </a:solidFill>
              </a:rPr>
              <a:t>0</a:t>
            </a:r>
          </a:p>
        </p:txBody>
      </p:sp>
      <p:sp>
        <p:nvSpPr>
          <p:cNvPr id="2384975" name="Rectangle 79"/>
          <p:cNvSpPr>
            <a:spLocks noChangeArrowheads="1"/>
          </p:cNvSpPr>
          <p:nvPr/>
        </p:nvSpPr>
        <p:spPr bwMode="auto">
          <a:xfrm>
            <a:off x="5867400" y="1981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ln>
                  <a:solidFill>
                    <a:schemeClr val="bg1"/>
                  </a:solidFill>
                </a:ln>
                <a:solidFill>
                  <a:schemeClr val="bg1"/>
                </a:solidFill>
              </a:rPr>
              <a:t>0</a:t>
            </a:r>
          </a:p>
        </p:txBody>
      </p:sp>
      <p:sp>
        <p:nvSpPr>
          <p:cNvPr id="2384976" name="Rectangle 80"/>
          <p:cNvSpPr>
            <a:spLocks noChangeArrowheads="1"/>
          </p:cNvSpPr>
          <p:nvPr/>
        </p:nvSpPr>
        <p:spPr bwMode="auto">
          <a:xfrm>
            <a:off x="5867400" y="3352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ln>
                  <a:solidFill>
                    <a:schemeClr val="bg1"/>
                  </a:solidFill>
                </a:ln>
                <a:solidFill>
                  <a:schemeClr val="bg1"/>
                </a:solidFill>
              </a:rPr>
              <a:t>0</a:t>
            </a:r>
          </a:p>
        </p:txBody>
      </p:sp>
      <p:sp>
        <p:nvSpPr>
          <p:cNvPr id="2384977" name="Rectangle 81"/>
          <p:cNvSpPr>
            <a:spLocks noChangeArrowheads="1"/>
          </p:cNvSpPr>
          <p:nvPr/>
        </p:nvSpPr>
        <p:spPr bwMode="auto">
          <a:xfrm>
            <a:off x="5867400" y="5486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ln>
                  <a:solidFill>
                    <a:schemeClr val="bg1"/>
                  </a:solidFill>
                </a:ln>
                <a:solidFill>
                  <a:schemeClr val="bg1"/>
                </a:solidFill>
              </a:rPr>
              <a:t>nop</a:t>
            </a:r>
          </a:p>
        </p:txBody>
      </p:sp>
      <p:sp>
        <p:nvSpPr>
          <p:cNvPr id="2384978" name="Rectangle 82"/>
          <p:cNvSpPr>
            <a:spLocks noChangeArrowheads="1"/>
          </p:cNvSpPr>
          <p:nvPr/>
        </p:nvSpPr>
        <p:spPr bwMode="auto">
          <a:xfrm>
            <a:off x="5867400" y="5029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ln>
                  <a:solidFill>
                    <a:schemeClr val="bg1"/>
                  </a:solidFill>
                </a:ln>
                <a:solidFill>
                  <a:schemeClr val="bg1"/>
                </a:solidFill>
              </a:rPr>
              <a:t>0</a:t>
            </a:r>
          </a:p>
        </p:txBody>
      </p:sp>
      <p:sp>
        <p:nvSpPr>
          <p:cNvPr id="2384979" name="Rectangle 83"/>
          <p:cNvSpPr>
            <a:spLocks noChangeArrowheads="1"/>
          </p:cNvSpPr>
          <p:nvPr/>
        </p:nvSpPr>
        <p:spPr bwMode="auto">
          <a:xfrm>
            <a:off x="5867400" y="4495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ln>
                  <a:solidFill>
                    <a:schemeClr val="bg1"/>
                  </a:solidFill>
                </a:ln>
                <a:solidFill>
                  <a:schemeClr val="bg1"/>
                </a:solidFill>
              </a:rPr>
              <a:t>0</a:t>
            </a:r>
          </a:p>
        </p:txBody>
      </p:sp>
      <p:sp>
        <p:nvSpPr>
          <p:cNvPr id="2384981" name="Rectangle 85"/>
          <p:cNvSpPr>
            <a:spLocks noChangeArrowheads="1"/>
          </p:cNvSpPr>
          <p:nvPr/>
        </p:nvSpPr>
        <p:spPr bwMode="auto">
          <a:xfrm>
            <a:off x="7772400" y="5486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ln>
                  <a:solidFill>
                    <a:schemeClr val="bg1"/>
                  </a:solidFill>
                </a:ln>
                <a:solidFill>
                  <a:schemeClr val="bg1"/>
                </a:solidFill>
              </a:rPr>
              <a:t>nop</a:t>
            </a:r>
          </a:p>
        </p:txBody>
      </p:sp>
      <p:sp>
        <p:nvSpPr>
          <p:cNvPr id="2384982" name="Rectangle 86"/>
          <p:cNvSpPr>
            <a:spLocks noChangeArrowheads="1"/>
          </p:cNvSpPr>
          <p:nvPr/>
        </p:nvSpPr>
        <p:spPr bwMode="auto">
          <a:xfrm>
            <a:off x="7772400" y="5029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ln>
                  <a:solidFill>
                    <a:schemeClr val="bg1"/>
                  </a:solidFill>
                </a:ln>
                <a:solidFill>
                  <a:schemeClr val="bg1"/>
                </a:solidFill>
              </a:rPr>
              <a:t>0</a:t>
            </a:r>
          </a:p>
        </p:txBody>
      </p:sp>
      <p:sp>
        <p:nvSpPr>
          <p:cNvPr id="2384983" name="Rectangle 87"/>
          <p:cNvSpPr>
            <a:spLocks noChangeArrowheads="1"/>
          </p:cNvSpPr>
          <p:nvPr/>
        </p:nvSpPr>
        <p:spPr bwMode="auto">
          <a:xfrm>
            <a:off x="7772400" y="2819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ln>
                  <a:solidFill>
                    <a:schemeClr val="bg1"/>
                  </a:solidFill>
                </a:ln>
                <a:solidFill>
                  <a:schemeClr val="bg1"/>
                </a:solidFill>
              </a:rPr>
              <a:t>0</a:t>
            </a:r>
          </a:p>
        </p:txBody>
      </p:sp>
      <p:sp>
        <p:nvSpPr>
          <p:cNvPr id="2384984" name="Rectangle 88"/>
          <p:cNvSpPr>
            <a:spLocks noChangeArrowheads="1"/>
          </p:cNvSpPr>
          <p:nvPr/>
        </p:nvSpPr>
        <p:spPr bwMode="auto">
          <a:xfrm>
            <a:off x="7772400" y="3352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ln>
                  <a:solidFill>
                    <a:schemeClr val="bg1"/>
                  </a:solidFill>
                </a:ln>
                <a:solidFill>
                  <a:schemeClr val="bg1"/>
                </a:solidFill>
              </a:rPr>
              <a:t>0</a:t>
            </a:r>
          </a:p>
        </p:txBody>
      </p:sp>
      <p:sp>
        <p:nvSpPr>
          <p:cNvPr id="2384985" name="Line 89"/>
          <p:cNvSpPr>
            <a:spLocks noChangeShapeType="1"/>
          </p:cNvSpPr>
          <p:nvPr/>
        </p:nvSpPr>
        <p:spPr bwMode="auto">
          <a:xfrm>
            <a:off x="6324600" y="5181600"/>
            <a:ext cx="1447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86" name="Line 90"/>
          <p:cNvSpPr>
            <a:spLocks noChangeShapeType="1"/>
          </p:cNvSpPr>
          <p:nvPr/>
        </p:nvSpPr>
        <p:spPr bwMode="auto">
          <a:xfrm flipH="1">
            <a:off x="8382000" y="4648200"/>
            <a:ext cx="6096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4987" name="Line 91"/>
          <p:cNvSpPr>
            <a:spLocks noChangeShapeType="1"/>
          </p:cNvSpPr>
          <p:nvPr/>
        </p:nvSpPr>
        <p:spPr bwMode="auto">
          <a:xfrm flipH="1">
            <a:off x="8382000" y="4343400"/>
            <a:ext cx="609600" cy="0"/>
          </a:xfrm>
          <a:prstGeom prst="line">
            <a:avLst/>
          </a:prstGeom>
          <a:noFill/>
          <a:ln w="5715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4988" name="Line 92"/>
          <p:cNvSpPr>
            <a:spLocks noChangeShapeType="1"/>
          </p:cNvSpPr>
          <p:nvPr/>
        </p:nvSpPr>
        <p:spPr bwMode="auto">
          <a:xfrm>
            <a:off x="8796338" y="3200400"/>
            <a:ext cx="195262" cy="0"/>
          </a:xfrm>
          <a:prstGeom prst="line">
            <a:avLst/>
          </a:prstGeom>
          <a:noFill/>
          <a:ln w="57150">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4989" name="Line 93"/>
          <p:cNvSpPr>
            <a:spLocks noChangeShapeType="1"/>
          </p:cNvSpPr>
          <p:nvPr/>
        </p:nvSpPr>
        <p:spPr bwMode="auto">
          <a:xfrm>
            <a:off x="8991600" y="3200400"/>
            <a:ext cx="0" cy="1143000"/>
          </a:xfrm>
          <a:prstGeom prst="line">
            <a:avLst/>
          </a:prstGeom>
          <a:noFill/>
          <a:ln w="57150">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4990" name="Line 94"/>
          <p:cNvSpPr>
            <a:spLocks noChangeShapeType="1"/>
          </p:cNvSpPr>
          <p:nvPr/>
        </p:nvSpPr>
        <p:spPr bwMode="auto">
          <a:xfrm flipV="1">
            <a:off x="8991600" y="4648200"/>
            <a:ext cx="0" cy="5334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4991" name="Rectangle 95"/>
          <p:cNvSpPr>
            <a:spLocks noChangeArrowheads="1"/>
          </p:cNvSpPr>
          <p:nvPr/>
        </p:nvSpPr>
        <p:spPr bwMode="auto">
          <a:xfrm>
            <a:off x="5867400" y="2590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ln>
                  <a:solidFill>
                    <a:schemeClr val="bg1"/>
                  </a:solidFill>
                </a:ln>
                <a:solidFill>
                  <a:schemeClr val="bg1"/>
                </a:solidFill>
              </a:rPr>
              <a:t>0</a:t>
            </a:r>
          </a:p>
        </p:txBody>
      </p:sp>
      <p:sp>
        <p:nvSpPr>
          <p:cNvPr id="2384992" name="Rectangle 96"/>
          <p:cNvSpPr>
            <a:spLocks noChangeArrowheads="1"/>
          </p:cNvSpPr>
          <p:nvPr/>
        </p:nvSpPr>
        <p:spPr bwMode="auto">
          <a:xfrm rot="5400000">
            <a:off x="1066800" y="3200400"/>
            <a:ext cx="1524000" cy="4572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ln>
                  <a:solidFill>
                    <a:schemeClr val="bg1"/>
                  </a:solidFill>
                </a:ln>
                <a:solidFill>
                  <a:schemeClr val="bg1"/>
                </a:solidFill>
              </a:rPr>
              <a:t>nop</a:t>
            </a:r>
          </a:p>
        </p:txBody>
      </p:sp>
      <p:sp>
        <p:nvSpPr>
          <p:cNvPr id="2384993" name="Rectangle 97"/>
          <p:cNvSpPr>
            <a:spLocks noChangeArrowheads="1"/>
          </p:cNvSpPr>
          <p:nvPr/>
        </p:nvSpPr>
        <p:spPr bwMode="auto">
          <a:xfrm>
            <a:off x="3048000" y="29718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ln>
                  <a:solidFill>
                    <a:schemeClr val="bg1"/>
                  </a:solidFill>
                </a:ln>
                <a:solidFill>
                  <a:schemeClr val="bg1"/>
                </a:solidFill>
              </a:rPr>
              <a:t>9</a:t>
            </a:r>
          </a:p>
        </p:txBody>
      </p:sp>
      <p:sp>
        <p:nvSpPr>
          <p:cNvPr id="2384994" name="Rectangle 98"/>
          <p:cNvSpPr>
            <a:spLocks noChangeArrowheads="1"/>
          </p:cNvSpPr>
          <p:nvPr/>
        </p:nvSpPr>
        <p:spPr bwMode="auto">
          <a:xfrm>
            <a:off x="3048000" y="32004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ln>
                  <a:solidFill>
                    <a:schemeClr val="bg1"/>
                  </a:solidFill>
                </a:ln>
                <a:solidFill>
                  <a:schemeClr val="bg1"/>
                </a:solidFill>
              </a:rPr>
              <a:t>12</a:t>
            </a:r>
          </a:p>
        </p:txBody>
      </p:sp>
      <p:sp>
        <p:nvSpPr>
          <p:cNvPr id="2384995" name="Rectangle 99"/>
          <p:cNvSpPr>
            <a:spLocks noChangeArrowheads="1"/>
          </p:cNvSpPr>
          <p:nvPr/>
        </p:nvSpPr>
        <p:spPr bwMode="auto">
          <a:xfrm>
            <a:off x="3048000" y="34290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ln>
                  <a:solidFill>
                    <a:schemeClr val="bg1"/>
                  </a:solidFill>
                </a:ln>
                <a:solidFill>
                  <a:schemeClr val="bg1"/>
                </a:solidFill>
              </a:rPr>
              <a:t>18</a:t>
            </a:r>
          </a:p>
        </p:txBody>
      </p:sp>
      <p:sp>
        <p:nvSpPr>
          <p:cNvPr id="2384996" name="Rectangle 100"/>
          <p:cNvSpPr>
            <a:spLocks noChangeArrowheads="1"/>
          </p:cNvSpPr>
          <p:nvPr/>
        </p:nvSpPr>
        <p:spPr bwMode="auto">
          <a:xfrm>
            <a:off x="3048000" y="36576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ln>
                  <a:solidFill>
                    <a:schemeClr val="bg1"/>
                  </a:solidFill>
                </a:ln>
                <a:solidFill>
                  <a:schemeClr val="bg1"/>
                </a:solidFill>
              </a:rPr>
              <a:t>7</a:t>
            </a:r>
          </a:p>
        </p:txBody>
      </p:sp>
      <p:sp>
        <p:nvSpPr>
          <p:cNvPr id="2384997" name="Rectangle 101"/>
          <p:cNvSpPr>
            <a:spLocks noChangeArrowheads="1"/>
          </p:cNvSpPr>
          <p:nvPr/>
        </p:nvSpPr>
        <p:spPr bwMode="auto">
          <a:xfrm>
            <a:off x="3048000" y="27432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dirty="0">
                <a:ln>
                  <a:solidFill>
                    <a:schemeClr val="bg1"/>
                  </a:solidFill>
                </a:ln>
                <a:solidFill>
                  <a:schemeClr val="bg1"/>
                </a:solidFill>
              </a:rPr>
              <a:t>36</a:t>
            </a:r>
          </a:p>
        </p:txBody>
      </p:sp>
      <p:sp>
        <p:nvSpPr>
          <p:cNvPr id="2384998" name="Rectangle 102"/>
          <p:cNvSpPr>
            <a:spLocks noChangeArrowheads="1"/>
          </p:cNvSpPr>
          <p:nvPr/>
        </p:nvSpPr>
        <p:spPr bwMode="auto">
          <a:xfrm>
            <a:off x="3048000" y="38862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ln>
                  <a:solidFill>
                    <a:schemeClr val="bg1"/>
                  </a:solidFill>
                </a:ln>
                <a:solidFill>
                  <a:schemeClr val="bg1"/>
                </a:solidFill>
              </a:rPr>
              <a:t>41</a:t>
            </a:r>
          </a:p>
        </p:txBody>
      </p:sp>
      <p:sp>
        <p:nvSpPr>
          <p:cNvPr id="2384999" name="Rectangle 103"/>
          <p:cNvSpPr>
            <a:spLocks noChangeArrowheads="1"/>
          </p:cNvSpPr>
          <p:nvPr/>
        </p:nvSpPr>
        <p:spPr bwMode="blackWhite">
          <a:xfrm>
            <a:off x="3048000" y="2514600"/>
            <a:ext cx="304800" cy="228600"/>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ln>
                  <a:solidFill>
                    <a:schemeClr val="bg1"/>
                  </a:solidFill>
                </a:ln>
                <a:solidFill>
                  <a:schemeClr val="bg1"/>
                </a:solidFill>
              </a:rPr>
              <a:t>0</a:t>
            </a:r>
          </a:p>
        </p:txBody>
      </p:sp>
      <p:sp>
        <p:nvSpPr>
          <p:cNvPr id="2385000" name="Rectangle 104"/>
          <p:cNvSpPr>
            <a:spLocks noChangeArrowheads="1"/>
          </p:cNvSpPr>
          <p:nvPr/>
        </p:nvSpPr>
        <p:spPr bwMode="auto">
          <a:xfrm>
            <a:off x="3048000" y="41148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ln>
                  <a:solidFill>
                    <a:schemeClr val="bg1"/>
                  </a:solidFill>
                </a:ln>
                <a:solidFill>
                  <a:schemeClr val="bg1"/>
                </a:solidFill>
              </a:rPr>
              <a:t>22</a:t>
            </a:r>
          </a:p>
        </p:txBody>
      </p:sp>
      <p:sp>
        <p:nvSpPr>
          <p:cNvPr id="2385001" name="Rectangle 105"/>
          <p:cNvSpPr>
            <a:spLocks noChangeArrowheads="1"/>
          </p:cNvSpPr>
          <p:nvPr/>
        </p:nvSpPr>
        <p:spPr bwMode="auto">
          <a:xfrm>
            <a:off x="2805113" y="29813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ln>
                  <a:solidFill>
                    <a:schemeClr val="bg1"/>
                  </a:solidFill>
                </a:ln>
                <a:solidFill>
                  <a:schemeClr val="bg1"/>
                </a:solidFill>
              </a:rPr>
              <a:t>R2</a:t>
            </a:r>
          </a:p>
        </p:txBody>
      </p:sp>
      <p:sp>
        <p:nvSpPr>
          <p:cNvPr id="2385002" name="Rectangle 106"/>
          <p:cNvSpPr>
            <a:spLocks noChangeArrowheads="1"/>
          </p:cNvSpPr>
          <p:nvPr/>
        </p:nvSpPr>
        <p:spPr bwMode="auto">
          <a:xfrm>
            <a:off x="2805113" y="32099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ln>
                  <a:solidFill>
                    <a:schemeClr val="bg1"/>
                  </a:solidFill>
                </a:ln>
                <a:solidFill>
                  <a:schemeClr val="bg1"/>
                </a:solidFill>
              </a:rPr>
              <a:t>R3</a:t>
            </a:r>
          </a:p>
        </p:txBody>
      </p:sp>
      <p:sp>
        <p:nvSpPr>
          <p:cNvPr id="2385003" name="Rectangle 107"/>
          <p:cNvSpPr>
            <a:spLocks noChangeArrowheads="1"/>
          </p:cNvSpPr>
          <p:nvPr/>
        </p:nvSpPr>
        <p:spPr bwMode="auto">
          <a:xfrm>
            <a:off x="2805113" y="34385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ln>
                  <a:solidFill>
                    <a:schemeClr val="bg1"/>
                  </a:solidFill>
                </a:ln>
                <a:solidFill>
                  <a:schemeClr val="bg1"/>
                </a:solidFill>
              </a:rPr>
              <a:t>R4</a:t>
            </a:r>
          </a:p>
        </p:txBody>
      </p:sp>
      <p:sp>
        <p:nvSpPr>
          <p:cNvPr id="2385004" name="Rectangle 108"/>
          <p:cNvSpPr>
            <a:spLocks noChangeArrowheads="1"/>
          </p:cNvSpPr>
          <p:nvPr/>
        </p:nvSpPr>
        <p:spPr bwMode="auto">
          <a:xfrm>
            <a:off x="2805113" y="36671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ln>
                  <a:solidFill>
                    <a:schemeClr val="bg1"/>
                  </a:solidFill>
                </a:ln>
                <a:solidFill>
                  <a:schemeClr val="bg1"/>
                </a:solidFill>
              </a:rPr>
              <a:t>R5</a:t>
            </a:r>
          </a:p>
        </p:txBody>
      </p:sp>
      <p:sp>
        <p:nvSpPr>
          <p:cNvPr id="2385005" name="Rectangle 109"/>
          <p:cNvSpPr>
            <a:spLocks noChangeArrowheads="1"/>
          </p:cNvSpPr>
          <p:nvPr/>
        </p:nvSpPr>
        <p:spPr bwMode="auto">
          <a:xfrm>
            <a:off x="2805113" y="27527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ln>
                  <a:solidFill>
                    <a:schemeClr val="bg1"/>
                  </a:solidFill>
                </a:ln>
                <a:solidFill>
                  <a:schemeClr val="bg1"/>
                </a:solidFill>
              </a:rPr>
              <a:t>R1</a:t>
            </a:r>
          </a:p>
        </p:txBody>
      </p:sp>
      <p:sp>
        <p:nvSpPr>
          <p:cNvPr id="2385006" name="Rectangle 110"/>
          <p:cNvSpPr>
            <a:spLocks noChangeArrowheads="1"/>
          </p:cNvSpPr>
          <p:nvPr/>
        </p:nvSpPr>
        <p:spPr bwMode="auto">
          <a:xfrm>
            <a:off x="2805113" y="38957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ln>
                  <a:solidFill>
                    <a:schemeClr val="bg1"/>
                  </a:solidFill>
                </a:ln>
                <a:solidFill>
                  <a:schemeClr val="bg1"/>
                </a:solidFill>
              </a:rPr>
              <a:t>R6</a:t>
            </a:r>
          </a:p>
        </p:txBody>
      </p:sp>
      <p:sp>
        <p:nvSpPr>
          <p:cNvPr id="2385007" name="Rectangle 111"/>
          <p:cNvSpPr>
            <a:spLocks noChangeArrowheads="1"/>
          </p:cNvSpPr>
          <p:nvPr/>
        </p:nvSpPr>
        <p:spPr bwMode="auto">
          <a:xfrm>
            <a:off x="2805113" y="25241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dirty="0">
                <a:ln>
                  <a:solidFill>
                    <a:schemeClr val="bg1"/>
                  </a:solidFill>
                </a:ln>
                <a:solidFill>
                  <a:schemeClr val="bg1"/>
                </a:solidFill>
              </a:rPr>
              <a:t>R0</a:t>
            </a:r>
          </a:p>
        </p:txBody>
      </p:sp>
      <p:sp>
        <p:nvSpPr>
          <p:cNvPr id="2385008" name="Rectangle 112"/>
          <p:cNvSpPr>
            <a:spLocks noChangeArrowheads="1"/>
          </p:cNvSpPr>
          <p:nvPr/>
        </p:nvSpPr>
        <p:spPr bwMode="auto">
          <a:xfrm>
            <a:off x="2805113" y="41243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ln>
                  <a:solidFill>
                    <a:schemeClr val="bg1"/>
                  </a:solidFill>
                </a:ln>
                <a:solidFill>
                  <a:schemeClr val="bg1"/>
                </a:solidFill>
              </a:rPr>
              <a:t>R7</a:t>
            </a:r>
          </a:p>
        </p:txBody>
      </p:sp>
      <p:sp>
        <p:nvSpPr>
          <p:cNvPr id="2385009" name="Text Box 113"/>
          <p:cNvSpPr txBox="1">
            <a:spLocks noChangeArrowheads="1"/>
          </p:cNvSpPr>
          <p:nvPr/>
        </p:nvSpPr>
        <p:spPr bwMode="auto">
          <a:xfrm>
            <a:off x="2071688" y="5400675"/>
            <a:ext cx="8194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dirty="0">
                <a:ln>
                  <a:solidFill>
                    <a:schemeClr val="bg1"/>
                  </a:solidFill>
                </a:ln>
                <a:solidFill>
                  <a:schemeClr val="bg1"/>
                </a:solidFill>
              </a:rPr>
              <a:t>Bits </a:t>
            </a:r>
            <a:r>
              <a:rPr lang="en-US" sz="1200" b="1" dirty="0" smtClean="0">
                <a:ln>
                  <a:solidFill>
                    <a:schemeClr val="bg1"/>
                  </a:solidFill>
                </a:ln>
                <a:solidFill>
                  <a:schemeClr val="bg1"/>
                </a:solidFill>
              </a:rPr>
              <a:t>26-31</a:t>
            </a:r>
            <a:endParaRPr lang="en-US" sz="1200" b="1" dirty="0">
              <a:ln>
                <a:solidFill>
                  <a:schemeClr val="bg1"/>
                </a:solidFill>
              </a:ln>
              <a:solidFill>
                <a:schemeClr val="bg1"/>
              </a:solidFill>
            </a:endParaRPr>
          </a:p>
        </p:txBody>
      </p:sp>
      <p:sp>
        <p:nvSpPr>
          <p:cNvPr id="2385010" name="Text Box 114"/>
          <p:cNvSpPr txBox="1">
            <a:spLocks noChangeArrowheads="1"/>
          </p:cNvSpPr>
          <p:nvPr/>
        </p:nvSpPr>
        <p:spPr bwMode="auto">
          <a:xfrm>
            <a:off x="8518525" y="4049713"/>
            <a:ext cx="5191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data</a:t>
            </a:r>
          </a:p>
        </p:txBody>
      </p:sp>
      <p:sp>
        <p:nvSpPr>
          <p:cNvPr id="2385011" name="Text Box 115"/>
          <p:cNvSpPr txBox="1">
            <a:spLocks noChangeArrowheads="1"/>
          </p:cNvSpPr>
          <p:nvPr/>
        </p:nvSpPr>
        <p:spPr bwMode="auto">
          <a:xfrm>
            <a:off x="8534400" y="4343400"/>
            <a:ext cx="50327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dest</a:t>
            </a:r>
          </a:p>
        </p:txBody>
      </p:sp>
      <p:sp>
        <p:nvSpPr>
          <p:cNvPr id="2385012" name="Text Box 116"/>
          <p:cNvSpPr txBox="1">
            <a:spLocks noChangeArrowheads="1"/>
          </p:cNvSpPr>
          <p:nvPr/>
        </p:nvSpPr>
        <p:spPr bwMode="auto">
          <a:xfrm>
            <a:off x="212725" y="4841875"/>
            <a:ext cx="73129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dirty="0">
                <a:ln>
                  <a:solidFill>
                    <a:schemeClr val="bg1"/>
                  </a:solidFill>
                </a:ln>
                <a:solidFill>
                  <a:schemeClr val="bg1"/>
                </a:solidFill>
              </a:rPr>
              <a:t>Initial</a:t>
            </a:r>
          </a:p>
          <a:p>
            <a:pPr eaLnBrk="1" hangingPunct="1"/>
            <a:r>
              <a:rPr lang="en-US" b="1" dirty="0">
                <a:ln>
                  <a:solidFill>
                    <a:schemeClr val="bg1"/>
                  </a:solidFill>
                </a:ln>
                <a:solidFill>
                  <a:schemeClr val="bg1"/>
                </a:solidFill>
              </a:rPr>
              <a:t>State</a:t>
            </a:r>
          </a:p>
        </p:txBody>
      </p:sp>
      <p:sp>
        <p:nvSpPr>
          <p:cNvPr id="118" name="TextBox 117"/>
          <p:cNvSpPr txBox="1"/>
          <p:nvPr>
            <p:custDataLst>
              <p:tags r:id="rId1"/>
            </p:custDataLst>
          </p:nvPr>
        </p:nvSpPr>
        <p:spPr>
          <a:xfrm>
            <a:off x="1295400" y="5953780"/>
            <a:ext cx="914400" cy="523220"/>
          </a:xfrm>
          <a:prstGeom prst="rect">
            <a:avLst/>
          </a:prstGeom>
          <a:noFill/>
        </p:spPr>
        <p:txBody>
          <a:bodyPr wrap="square" rtlCol="0">
            <a:spAutoFit/>
          </a:bodyPr>
          <a:lstStyle/>
          <a:p>
            <a:pPr algn="ctr"/>
            <a:r>
              <a:rPr lang="en-US" sz="2800" dirty="0" smtClean="0">
                <a:solidFill>
                  <a:schemeClr val="bg1"/>
                </a:solidFill>
              </a:rPr>
              <a:t>IF/ID</a:t>
            </a:r>
          </a:p>
        </p:txBody>
      </p:sp>
      <p:sp>
        <p:nvSpPr>
          <p:cNvPr id="119" name="TextBox 118"/>
          <p:cNvSpPr txBox="1"/>
          <p:nvPr>
            <p:custDataLst>
              <p:tags r:id="rId2"/>
            </p:custDataLst>
          </p:nvPr>
        </p:nvSpPr>
        <p:spPr>
          <a:xfrm>
            <a:off x="3505200" y="5943600"/>
            <a:ext cx="1066800" cy="523220"/>
          </a:xfrm>
          <a:prstGeom prst="rect">
            <a:avLst/>
          </a:prstGeom>
          <a:noFill/>
        </p:spPr>
        <p:txBody>
          <a:bodyPr wrap="square" rtlCol="0">
            <a:spAutoFit/>
          </a:bodyPr>
          <a:lstStyle/>
          <a:p>
            <a:pPr algn="ctr"/>
            <a:r>
              <a:rPr lang="en-US" sz="2800" dirty="0" smtClean="0">
                <a:solidFill>
                  <a:schemeClr val="bg1"/>
                </a:solidFill>
              </a:rPr>
              <a:t>ID/EX</a:t>
            </a:r>
          </a:p>
        </p:txBody>
      </p:sp>
      <p:sp>
        <p:nvSpPr>
          <p:cNvPr id="120" name="TextBox 119"/>
          <p:cNvSpPr txBox="1"/>
          <p:nvPr>
            <p:custDataLst>
              <p:tags r:id="rId3"/>
            </p:custDataLst>
          </p:nvPr>
        </p:nvSpPr>
        <p:spPr>
          <a:xfrm>
            <a:off x="5257800" y="5943600"/>
            <a:ext cx="1524000" cy="523220"/>
          </a:xfrm>
          <a:prstGeom prst="rect">
            <a:avLst/>
          </a:prstGeom>
          <a:noFill/>
        </p:spPr>
        <p:txBody>
          <a:bodyPr wrap="square" rtlCol="0">
            <a:spAutoFit/>
          </a:bodyPr>
          <a:lstStyle/>
          <a:p>
            <a:pPr algn="ctr"/>
            <a:r>
              <a:rPr lang="en-US" sz="2800" dirty="0" smtClean="0">
                <a:solidFill>
                  <a:schemeClr val="bg1"/>
                </a:solidFill>
              </a:rPr>
              <a:t>EX/MEM</a:t>
            </a:r>
          </a:p>
        </p:txBody>
      </p:sp>
      <p:sp>
        <p:nvSpPr>
          <p:cNvPr id="121" name="TextBox 120"/>
          <p:cNvSpPr txBox="1"/>
          <p:nvPr>
            <p:custDataLst>
              <p:tags r:id="rId4"/>
            </p:custDataLst>
          </p:nvPr>
        </p:nvSpPr>
        <p:spPr>
          <a:xfrm>
            <a:off x="7162800" y="5943600"/>
            <a:ext cx="1676400" cy="523220"/>
          </a:xfrm>
          <a:prstGeom prst="rect">
            <a:avLst/>
          </a:prstGeom>
          <a:noFill/>
        </p:spPr>
        <p:txBody>
          <a:bodyPr wrap="square" rtlCol="0">
            <a:spAutoFit/>
          </a:bodyPr>
          <a:lstStyle/>
          <a:p>
            <a:pPr algn="ctr"/>
            <a:r>
              <a:rPr lang="en-US" sz="2800" dirty="0" smtClean="0">
                <a:solidFill>
                  <a:schemeClr val="bg1"/>
                </a:solidFill>
              </a:rPr>
              <a:t>MEM/WB</a:t>
            </a:r>
          </a:p>
        </p:txBody>
      </p:sp>
      <p:sp>
        <p:nvSpPr>
          <p:cNvPr id="117" name="Rectangle 79"/>
          <p:cNvSpPr>
            <a:spLocks noChangeArrowheads="1"/>
          </p:cNvSpPr>
          <p:nvPr/>
        </p:nvSpPr>
        <p:spPr bwMode="auto">
          <a:xfrm>
            <a:off x="2971800" y="44196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200" b="1" dirty="0" smtClean="0">
                <a:solidFill>
                  <a:schemeClr val="bg1"/>
                </a:solidFill>
              </a:rPr>
              <a:t>extend</a:t>
            </a:r>
            <a:endParaRPr lang="en-US" sz="1200" b="1" dirty="0">
              <a:solidFill>
                <a:schemeClr val="bg1"/>
              </a:solidFill>
            </a:endParaRPr>
          </a:p>
        </p:txBody>
      </p:sp>
      <p:sp>
        <p:nvSpPr>
          <p:cNvPr id="128" name="Line 57"/>
          <p:cNvSpPr>
            <a:spLocks noChangeShapeType="1"/>
          </p:cNvSpPr>
          <p:nvPr/>
        </p:nvSpPr>
        <p:spPr bwMode="auto">
          <a:xfrm>
            <a:off x="2133600" y="51054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29" name="Line 67"/>
          <p:cNvSpPr>
            <a:spLocks noChangeShapeType="1"/>
          </p:cNvSpPr>
          <p:nvPr/>
        </p:nvSpPr>
        <p:spPr bwMode="auto">
          <a:xfrm>
            <a:off x="2133600" y="53340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30" name="Rectangle 73"/>
          <p:cNvSpPr>
            <a:spLocks noChangeArrowheads="1"/>
          </p:cNvSpPr>
          <p:nvPr/>
        </p:nvSpPr>
        <p:spPr bwMode="auto">
          <a:xfrm>
            <a:off x="3810000" y="5181600"/>
            <a:ext cx="457200" cy="2286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dirty="0">
                <a:solidFill>
                  <a:schemeClr val="bg1"/>
                </a:solidFill>
              </a:rPr>
              <a:t>0</a:t>
            </a:r>
          </a:p>
        </p:txBody>
      </p:sp>
      <p:sp>
        <p:nvSpPr>
          <p:cNvPr id="131" name="Line 4"/>
          <p:cNvSpPr>
            <a:spLocks noChangeShapeType="1"/>
          </p:cNvSpPr>
          <p:nvPr/>
        </p:nvSpPr>
        <p:spPr bwMode="auto">
          <a:xfrm>
            <a:off x="4876800" y="5195887"/>
            <a:ext cx="990599"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32" name="Line 57"/>
          <p:cNvSpPr>
            <a:spLocks noChangeShapeType="1"/>
          </p:cNvSpPr>
          <p:nvPr/>
        </p:nvSpPr>
        <p:spPr bwMode="auto">
          <a:xfrm>
            <a:off x="4267200" y="5119687"/>
            <a:ext cx="4191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33" name="Line 67"/>
          <p:cNvSpPr>
            <a:spLocks noChangeShapeType="1"/>
          </p:cNvSpPr>
          <p:nvPr/>
        </p:nvSpPr>
        <p:spPr bwMode="auto">
          <a:xfrm>
            <a:off x="4267200" y="5348287"/>
            <a:ext cx="4191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34" name="AutoShape 68"/>
          <p:cNvSpPr>
            <a:spLocks noChangeArrowheads="1"/>
          </p:cNvSpPr>
          <p:nvPr/>
        </p:nvSpPr>
        <p:spPr bwMode="auto">
          <a:xfrm rot="-5400000">
            <a:off x="4514850" y="5138737"/>
            <a:ext cx="533400" cy="1905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lang="en-US" sz="900">
                <a:solidFill>
                  <a:schemeClr val="bg1"/>
                </a:solidFill>
              </a:rPr>
              <a:t>M</a:t>
            </a:r>
          </a:p>
          <a:p>
            <a:pPr algn="ctr" eaLnBrk="1" hangingPunct="1"/>
            <a:r>
              <a:rPr lang="en-US" sz="900">
                <a:solidFill>
                  <a:schemeClr val="bg1"/>
                </a:solidFill>
              </a:rPr>
              <a:t>U</a:t>
            </a:r>
          </a:p>
          <a:p>
            <a:pPr algn="ctr" eaLnBrk="1" hangingPunct="1"/>
            <a:r>
              <a:rPr lang="en-US" sz="900">
                <a:solidFill>
                  <a:schemeClr val="bg1"/>
                </a:solidFill>
              </a:rPr>
              <a:t>X</a:t>
            </a:r>
          </a:p>
        </p:txBody>
      </p:sp>
      <p:sp>
        <p:nvSpPr>
          <p:cNvPr id="135" name="Rectangle 73"/>
          <p:cNvSpPr>
            <a:spLocks noChangeArrowheads="1"/>
          </p:cNvSpPr>
          <p:nvPr/>
        </p:nvSpPr>
        <p:spPr bwMode="auto">
          <a:xfrm>
            <a:off x="3810000" y="4953000"/>
            <a:ext cx="457200" cy="2286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dirty="0">
                <a:solidFill>
                  <a:schemeClr val="bg1"/>
                </a:solidFill>
              </a:rPr>
              <a:t>0</a:t>
            </a:r>
          </a:p>
        </p:txBody>
      </p:sp>
      <p:sp>
        <p:nvSpPr>
          <p:cNvPr id="122" name="Text Box 117"/>
          <p:cNvSpPr txBox="1">
            <a:spLocks noChangeArrowheads="1"/>
          </p:cNvSpPr>
          <p:nvPr/>
        </p:nvSpPr>
        <p:spPr bwMode="auto">
          <a:xfrm>
            <a:off x="152400" y="0"/>
            <a:ext cx="166744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dirty="0" smtClean="0">
                <a:solidFill>
                  <a:schemeClr val="accent5">
                    <a:lumMod val="60000"/>
                    <a:lumOff val="40000"/>
                  </a:schemeClr>
                </a:solidFill>
              </a:rPr>
              <a:t>At time 1, </a:t>
            </a:r>
          </a:p>
          <a:p>
            <a:pPr eaLnBrk="1" hangingPunct="1"/>
            <a:r>
              <a:rPr lang="en-US" b="1" dirty="0" smtClean="0">
                <a:solidFill>
                  <a:schemeClr val="accent5">
                    <a:lumMod val="60000"/>
                    <a:lumOff val="40000"/>
                  </a:schemeClr>
                </a:solidFill>
              </a:rPr>
              <a:t>Fetch</a:t>
            </a:r>
          </a:p>
          <a:p>
            <a:pPr eaLnBrk="1" hangingPunct="1"/>
            <a:r>
              <a:rPr lang="en-US" sz="2400" b="1" dirty="0" smtClean="0">
                <a:solidFill>
                  <a:schemeClr val="accent5">
                    <a:lumMod val="60000"/>
                    <a:lumOff val="40000"/>
                  </a:schemeClr>
                </a:solidFill>
              </a:rPr>
              <a:t>add r3 r1 r2</a:t>
            </a:r>
            <a:endParaRPr lang="en-US" sz="2400" b="1" dirty="0">
              <a:solidFill>
                <a:schemeClr val="accent5">
                  <a:lumMod val="60000"/>
                  <a:lumOff val="40000"/>
                </a:schemeClr>
              </a:solidFill>
            </a:endParaRPr>
          </a:p>
        </p:txBody>
      </p:sp>
      <p:cxnSp>
        <p:nvCxnSpPr>
          <p:cNvPr id="123" name="Straight Connector 122"/>
          <p:cNvCxnSpPr/>
          <p:nvPr/>
        </p:nvCxnSpPr>
        <p:spPr>
          <a:xfrm flipV="1">
            <a:off x="8382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838200" y="64008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17526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752600" y="6781800"/>
            <a:ext cx="106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2819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2819400" y="6400800"/>
            <a:ext cx="1143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3962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3962400" y="6781800"/>
            <a:ext cx="108430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V="1">
            <a:off x="50292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5029200" y="640080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V="1">
            <a:off x="60198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6019800" y="6781800"/>
            <a:ext cx="10214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7010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7010400" y="640080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80010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76200" y="6781800"/>
            <a:ext cx="76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01000" y="67818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V="1">
            <a:off x="8915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8915400" y="6400800"/>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a:off x="304800" y="3444546"/>
            <a:ext cx="354584" cy="369332"/>
          </a:xfrm>
          <a:prstGeom prst="rect">
            <a:avLst/>
          </a:prstGeom>
          <a:noFill/>
        </p:spPr>
        <p:txBody>
          <a:bodyPr wrap="none" rtlCol="0">
            <a:spAutoFit/>
          </a:bodyPr>
          <a:lstStyle/>
          <a:p>
            <a:r>
              <a:rPr lang="en-US" dirty="0" smtClean="0">
                <a:solidFill>
                  <a:schemeClr val="accent5">
                    <a:lumMod val="60000"/>
                    <a:lumOff val="40000"/>
                  </a:schemeClr>
                </a:solidFill>
              </a:rPr>
              <a:t> 0</a:t>
            </a:r>
            <a:endParaRPr lang="en-US" dirty="0">
              <a:solidFill>
                <a:schemeClr val="accent5">
                  <a:lumMod val="60000"/>
                  <a:lumOff val="40000"/>
                </a:schemeClr>
              </a:solidFill>
            </a:endParaRPr>
          </a:p>
        </p:txBody>
      </p:sp>
      <p:sp>
        <p:nvSpPr>
          <p:cNvPr id="152" name="Text Box 118"/>
          <p:cNvSpPr txBox="1">
            <a:spLocks noChangeArrowheads="1"/>
          </p:cNvSpPr>
          <p:nvPr/>
        </p:nvSpPr>
        <p:spPr bwMode="auto">
          <a:xfrm>
            <a:off x="212725" y="6061075"/>
            <a:ext cx="8915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dirty="0">
                <a:solidFill>
                  <a:schemeClr val="bg1"/>
                </a:solidFill>
              </a:rPr>
              <a:t>Time: </a:t>
            </a:r>
            <a:r>
              <a:rPr lang="en-US" b="1" dirty="0" smtClean="0">
                <a:solidFill>
                  <a:schemeClr val="bg1"/>
                </a:solidFill>
              </a:rPr>
              <a:t>0</a:t>
            </a:r>
            <a:endParaRPr lang="en-US" b="1" dirty="0">
              <a:solidFill>
                <a:schemeClr val="bg1"/>
              </a:solidFill>
            </a:endParaRPr>
          </a:p>
        </p:txBody>
      </p:sp>
      <p:sp>
        <p:nvSpPr>
          <p:cNvPr id="153" name="TextBox 152"/>
          <p:cNvSpPr txBox="1"/>
          <p:nvPr/>
        </p:nvSpPr>
        <p:spPr>
          <a:xfrm>
            <a:off x="0" y="3429000"/>
            <a:ext cx="354584" cy="369332"/>
          </a:xfrm>
          <a:prstGeom prst="rect">
            <a:avLst/>
          </a:prstGeom>
          <a:noFill/>
        </p:spPr>
        <p:txBody>
          <a:bodyPr wrap="none" rtlCol="0">
            <a:spAutoFit/>
          </a:bodyPr>
          <a:lstStyle/>
          <a:p>
            <a:r>
              <a:rPr lang="en-US" dirty="0" smtClean="0">
                <a:solidFill>
                  <a:schemeClr val="accent5">
                    <a:lumMod val="60000"/>
                    <a:lumOff val="40000"/>
                  </a:schemeClr>
                </a:solidFill>
              </a:rPr>
              <a:t> 4</a:t>
            </a:r>
            <a:endParaRPr lang="en-US" dirty="0">
              <a:solidFill>
                <a:schemeClr val="accent5">
                  <a:lumMod val="60000"/>
                  <a:lumOff val="40000"/>
                </a:schemeClr>
              </a:solidFill>
            </a:endParaRPr>
          </a:p>
        </p:txBody>
      </p:sp>
      <p:sp>
        <p:nvSpPr>
          <p:cNvPr id="155" name="Line 56"/>
          <p:cNvSpPr>
            <a:spLocks noChangeShapeType="1"/>
          </p:cNvSpPr>
          <p:nvPr/>
        </p:nvSpPr>
        <p:spPr bwMode="auto">
          <a:xfrm>
            <a:off x="685800" y="3124200"/>
            <a:ext cx="304800" cy="0"/>
          </a:xfrm>
          <a:prstGeom prst="line">
            <a:avLst/>
          </a:prstGeom>
          <a:noFill/>
          <a:ln w="57150">
            <a:solidFill>
              <a:schemeClr val="accent5">
                <a:lumMod val="60000"/>
                <a:lumOff val="4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50" name="Title 2"/>
          <p:cNvSpPr>
            <a:spLocks noGrp="1"/>
          </p:cNvSpPr>
          <p:nvPr>
            <p:ph type="title"/>
          </p:nvPr>
        </p:nvSpPr>
        <p:spPr>
          <a:xfrm>
            <a:off x="228600" y="152400"/>
            <a:ext cx="8686800" cy="533400"/>
          </a:xfrm>
        </p:spPr>
        <p:txBody>
          <a:bodyPr/>
          <a:lstStyle/>
          <a:p>
            <a:r>
              <a:rPr lang="en-US" dirty="0" smtClean="0"/>
              <a:t>Example: Start State @ Cycle 0</a:t>
            </a:r>
            <a:endParaRPr lang="en-US" dirty="0"/>
          </a:p>
        </p:txBody>
      </p:sp>
    </p:spTree>
    <p:extLst>
      <p:ext uri="{BB962C8B-B14F-4D97-AF65-F5344CB8AC3E}">
        <p14:creationId xmlns:p14="http://schemas.microsoft.com/office/powerpoint/2010/main" val="254147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P spid="151" grpId="0"/>
      <p:bldP spid="153" grpId="0"/>
      <p:bldP spid="15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6946" name="Line 2"/>
          <p:cNvSpPr>
            <a:spLocks noChangeShapeType="1"/>
          </p:cNvSpPr>
          <p:nvPr/>
        </p:nvSpPr>
        <p:spPr bwMode="auto">
          <a:xfrm>
            <a:off x="8229600" y="5181600"/>
            <a:ext cx="7620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86947" name="Line 3"/>
          <p:cNvSpPr>
            <a:spLocks noChangeShapeType="1"/>
          </p:cNvSpPr>
          <p:nvPr/>
        </p:nvSpPr>
        <p:spPr bwMode="auto">
          <a:xfrm>
            <a:off x="6324600" y="4648200"/>
            <a:ext cx="304800"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86949" name="Rectangle 5"/>
          <p:cNvSpPr>
            <a:spLocks noChangeArrowheads="1"/>
          </p:cNvSpPr>
          <p:nvPr/>
        </p:nvSpPr>
        <p:spPr bwMode="auto">
          <a:xfrm>
            <a:off x="304800" y="3124200"/>
            <a:ext cx="381000" cy="685800"/>
          </a:xfrm>
          <a:prstGeom prst="rect">
            <a:avLst/>
          </a:prstGeom>
          <a:noFill/>
          <a:ln w="28575">
            <a:solidFill>
              <a:schemeClr val="bg1"/>
            </a:solidFill>
            <a:miter lim="800000"/>
            <a:headEnd/>
            <a:tailEnd/>
          </a:ln>
          <a:effectLst/>
          <a:extLst/>
        </p:spPr>
        <p:txBody>
          <a:bodyPr wrap="none" anchor="ctr"/>
          <a:lstStyle/>
          <a:p>
            <a:pPr algn="ctr" eaLnBrk="1" hangingPunct="1"/>
            <a:r>
              <a:rPr lang="en-US" sz="1400">
                <a:solidFill>
                  <a:schemeClr val="bg1"/>
                </a:solidFill>
              </a:rPr>
              <a:t>PC</a:t>
            </a:r>
          </a:p>
        </p:txBody>
      </p:sp>
      <p:sp>
        <p:nvSpPr>
          <p:cNvPr id="2386951" name="Rectangle 7"/>
          <p:cNvSpPr>
            <a:spLocks noChangeArrowheads="1"/>
          </p:cNvSpPr>
          <p:nvPr/>
        </p:nvSpPr>
        <p:spPr bwMode="ltGray">
          <a:xfrm rot="-5400000">
            <a:off x="2095500" y="3009900"/>
            <a:ext cx="1828800" cy="838200"/>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1400">
                <a:solidFill>
                  <a:schemeClr val="bg1"/>
                </a:solidFill>
              </a:rPr>
              <a:t>Register file</a:t>
            </a:r>
          </a:p>
          <a:p>
            <a:pPr eaLnBrk="1" hangingPunct="1"/>
            <a:endParaRPr lang="en-US" sz="1400">
              <a:solidFill>
                <a:schemeClr val="bg1"/>
              </a:solidFill>
            </a:endParaRPr>
          </a:p>
          <a:p>
            <a:pPr eaLnBrk="1" hangingPunct="1"/>
            <a:endParaRPr lang="en-US" sz="1400">
              <a:solidFill>
                <a:schemeClr val="bg1"/>
              </a:solidFill>
            </a:endParaRPr>
          </a:p>
          <a:p>
            <a:pPr eaLnBrk="1" hangingPunct="1"/>
            <a:endParaRPr lang="en-US" sz="1400">
              <a:solidFill>
                <a:schemeClr val="bg1"/>
              </a:solidFill>
            </a:endParaRPr>
          </a:p>
        </p:txBody>
      </p:sp>
      <p:sp>
        <p:nvSpPr>
          <p:cNvPr id="2386952" name="AutoShape 8"/>
          <p:cNvSpPr>
            <a:spLocks noChangeArrowheads="1"/>
          </p:cNvSpPr>
          <p:nvPr/>
        </p:nvSpPr>
        <p:spPr bwMode="auto">
          <a:xfrm rot="-5400000">
            <a:off x="8134350" y="3067050"/>
            <a:ext cx="990600" cy="342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p:spPr>
        <p:txBody>
          <a:bodyPr vert="eaVert" wrap="none" anchor="ctr"/>
          <a:lstStyle/>
          <a:p>
            <a:pPr algn="ctr" eaLnBrk="1" hangingPunct="1"/>
            <a:r>
              <a:rPr lang="en-US" sz="1400">
                <a:solidFill>
                  <a:schemeClr val="bg1"/>
                </a:solidFill>
              </a:rPr>
              <a:t>M</a:t>
            </a:r>
          </a:p>
          <a:p>
            <a:pPr algn="ctr" eaLnBrk="1" hangingPunct="1"/>
            <a:r>
              <a:rPr lang="en-US" sz="1400">
                <a:solidFill>
                  <a:schemeClr val="bg1"/>
                </a:solidFill>
              </a:rPr>
              <a:t>U</a:t>
            </a:r>
          </a:p>
          <a:p>
            <a:pPr algn="ctr" eaLnBrk="1" hangingPunct="1"/>
            <a:r>
              <a:rPr lang="en-US" sz="1400">
                <a:solidFill>
                  <a:schemeClr val="bg1"/>
                </a:solidFill>
              </a:rPr>
              <a:t>X</a:t>
            </a:r>
          </a:p>
        </p:txBody>
      </p:sp>
      <p:grpSp>
        <p:nvGrpSpPr>
          <p:cNvPr id="2386953" name="Group 9"/>
          <p:cNvGrpSpPr>
            <a:grpSpLocks/>
          </p:cNvGrpSpPr>
          <p:nvPr/>
        </p:nvGrpSpPr>
        <p:grpSpPr bwMode="auto">
          <a:xfrm>
            <a:off x="5105400" y="2895600"/>
            <a:ext cx="531984" cy="1371600"/>
            <a:chOff x="-72" y="2365"/>
            <a:chExt cx="389" cy="1056"/>
          </a:xfrm>
          <a:noFill/>
        </p:grpSpPr>
        <p:sp>
          <p:nvSpPr>
            <p:cNvPr id="2386954" name="Freeform 10"/>
            <p:cNvSpPr>
              <a:spLocks/>
            </p:cNvSpPr>
            <p:nvPr/>
          </p:nvSpPr>
          <p:spPr bwMode="auto">
            <a:xfrm rot="-5400000">
              <a:off x="-421" y="2714"/>
              <a:ext cx="1056" cy="358"/>
            </a:xfrm>
            <a:custGeom>
              <a:avLst/>
              <a:gdLst>
                <a:gd name="T0" fmla="*/ 480 w 672"/>
                <a:gd name="T1" fmla="*/ 288 h 288"/>
                <a:gd name="T2" fmla="*/ 672 w 672"/>
                <a:gd name="T3" fmla="*/ 0 h 288"/>
                <a:gd name="T4" fmla="*/ 432 w 672"/>
                <a:gd name="T5" fmla="*/ 0 h 288"/>
                <a:gd name="T6" fmla="*/ 384 w 672"/>
                <a:gd name="T7" fmla="*/ 96 h 288"/>
                <a:gd name="T8" fmla="*/ 288 w 672"/>
                <a:gd name="T9" fmla="*/ 96 h 288"/>
                <a:gd name="T10" fmla="*/ 240 w 672"/>
                <a:gd name="T11" fmla="*/ 0 h 288"/>
                <a:gd name="T12" fmla="*/ 0 w 672"/>
                <a:gd name="T13" fmla="*/ 0 h 288"/>
                <a:gd name="T14" fmla="*/ 192 w 672"/>
                <a:gd name="T15" fmla="*/ 288 h 288"/>
                <a:gd name="T16" fmla="*/ 480 w 672"/>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 h="288">
                  <a:moveTo>
                    <a:pt x="480" y="288"/>
                  </a:moveTo>
                  <a:lnTo>
                    <a:pt x="672" y="0"/>
                  </a:lnTo>
                  <a:lnTo>
                    <a:pt x="432" y="0"/>
                  </a:lnTo>
                  <a:lnTo>
                    <a:pt x="384" y="96"/>
                  </a:lnTo>
                  <a:lnTo>
                    <a:pt x="288" y="96"/>
                  </a:lnTo>
                  <a:lnTo>
                    <a:pt x="240" y="0"/>
                  </a:lnTo>
                  <a:lnTo>
                    <a:pt x="0" y="0"/>
                  </a:lnTo>
                  <a:lnTo>
                    <a:pt x="192" y="288"/>
                  </a:lnTo>
                  <a:lnTo>
                    <a:pt x="480" y="288"/>
                  </a:lnTo>
                  <a:close/>
                </a:path>
              </a:pathLst>
            </a:custGeom>
            <a:grpFill/>
            <a:ln w="285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6955" name="Text Box 11"/>
            <p:cNvSpPr txBox="1">
              <a:spLocks noChangeArrowheads="1"/>
            </p:cNvSpPr>
            <p:nvPr/>
          </p:nvSpPr>
          <p:spPr bwMode="auto">
            <a:xfrm>
              <a:off x="96" y="2630"/>
              <a:ext cx="221" cy="569"/>
            </a:xfrm>
            <a:prstGeom prst="rect">
              <a:avLst/>
            </a:prstGeom>
            <a:grp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dirty="0">
                  <a:solidFill>
                    <a:schemeClr val="bg1"/>
                  </a:solidFill>
                </a:rPr>
                <a:t>A</a:t>
              </a:r>
            </a:p>
            <a:p>
              <a:pPr eaLnBrk="1" hangingPunct="1"/>
              <a:r>
                <a:rPr lang="en-US" sz="1400" b="1" dirty="0">
                  <a:solidFill>
                    <a:schemeClr val="bg1"/>
                  </a:solidFill>
                </a:rPr>
                <a:t>L</a:t>
              </a:r>
            </a:p>
            <a:p>
              <a:pPr eaLnBrk="1" hangingPunct="1"/>
              <a:r>
                <a:rPr lang="en-US" sz="1400" b="1" dirty="0">
                  <a:solidFill>
                    <a:schemeClr val="bg1"/>
                  </a:solidFill>
                </a:rPr>
                <a:t>U</a:t>
              </a:r>
            </a:p>
          </p:txBody>
        </p:sp>
      </p:grpSp>
      <p:sp>
        <p:nvSpPr>
          <p:cNvPr id="2386956" name="AutoShape 12"/>
          <p:cNvSpPr>
            <a:spLocks noChangeArrowheads="1"/>
          </p:cNvSpPr>
          <p:nvPr/>
        </p:nvSpPr>
        <p:spPr bwMode="auto">
          <a:xfrm rot="5400000" flipH="1">
            <a:off x="171450" y="1200150"/>
            <a:ext cx="762000" cy="342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p:spPr>
        <p:txBody>
          <a:bodyPr rot="10800000" vert="eaVert" wrap="none" anchor="ctr"/>
          <a:lstStyle/>
          <a:p>
            <a:pPr algn="ctr" eaLnBrk="1" hangingPunct="1"/>
            <a:r>
              <a:rPr lang="en-US" sz="1000">
                <a:solidFill>
                  <a:schemeClr val="bg1"/>
                </a:solidFill>
              </a:rPr>
              <a:t>M</a:t>
            </a:r>
          </a:p>
          <a:p>
            <a:pPr algn="ctr" eaLnBrk="1" hangingPunct="1"/>
            <a:r>
              <a:rPr lang="en-US" sz="1000">
                <a:solidFill>
                  <a:schemeClr val="bg1"/>
                </a:solidFill>
              </a:rPr>
              <a:t>U</a:t>
            </a:r>
          </a:p>
          <a:p>
            <a:pPr algn="ctr" eaLnBrk="1" hangingPunct="1"/>
            <a:r>
              <a:rPr lang="en-US" sz="1000">
                <a:solidFill>
                  <a:schemeClr val="bg1"/>
                </a:solidFill>
              </a:rPr>
              <a:t>X</a:t>
            </a:r>
          </a:p>
        </p:txBody>
      </p:sp>
      <p:sp>
        <p:nvSpPr>
          <p:cNvPr id="2386957" name="Rectangle 13"/>
          <p:cNvSpPr>
            <a:spLocks noChangeArrowheads="1"/>
          </p:cNvSpPr>
          <p:nvPr/>
        </p:nvSpPr>
        <p:spPr bwMode="auto">
          <a:xfrm>
            <a:off x="609600" y="1981200"/>
            <a:ext cx="2286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dirty="0">
                <a:solidFill>
                  <a:schemeClr val="bg1"/>
                </a:solidFill>
              </a:rPr>
              <a:t>4</a:t>
            </a:r>
          </a:p>
        </p:txBody>
      </p:sp>
      <p:sp>
        <p:nvSpPr>
          <p:cNvPr id="2386958" name="Rectangle 14"/>
          <p:cNvSpPr>
            <a:spLocks noChangeArrowheads="1"/>
          </p:cNvSpPr>
          <p:nvPr/>
        </p:nvSpPr>
        <p:spPr bwMode="auto">
          <a:xfrm>
            <a:off x="16002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solidFill>
                <a:schemeClr val="bg1"/>
              </a:solidFill>
            </a:endParaRPr>
          </a:p>
        </p:txBody>
      </p:sp>
      <p:sp>
        <p:nvSpPr>
          <p:cNvPr id="2386959" name="Rectangle 15"/>
          <p:cNvSpPr>
            <a:spLocks noChangeArrowheads="1"/>
          </p:cNvSpPr>
          <p:nvPr/>
        </p:nvSpPr>
        <p:spPr bwMode="auto">
          <a:xfrm>
            <a:off x="38100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solidFill>
                <a:schemeClr val="bg1"/>
              </a:solidFill>
            </a:endParaRPr>
          </a:p>
        </p:txBody>
      </p:sp>
      <p:sp>
        <p:nvSpPr>
          <p:cNvPr id="2386960" name="Rectangle 16"/>
          <p:cNvSpPr>
            <a:spLocks noChangeArrowheads="1"/>
          </p:cNvSpPr>
          <p:nvPr/>
        </p:nvSpPr>
        <p:spPr bwMode="auto">
          <a:xfrm>
            <a:off x="58674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solidFill>
                <a:schemeClr val="bg1"/>
              </a:solidFill>
            </a:endParaRPr>
          </a:p>
        </p:txBody>
      </p:sp>
      <p:sp>
        <p:nvSpPr>
          <p:cNvPr id="2386961" name="Rectangle 17"/>
          <p:cNvSpPr>
            <a:spLocks noChangeArrowheads="1"/>
          </p:cNvSpPr>
          <p:nvPr/>
        </p:nvSpPr>
        <p:spPr bwMode="ltGray">
          <a:xfrm>
            <a:off x="6629400" y="3124200"/>
            <a:ext cx="838200" cy="1676400"/>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400">
                <a:solidFill>
                  <a:schemeClr val="bg1"/>
                </a:solidFill>
              </a:rPr>
              <a:t>Data</a:t>
            </a:r>
          </a:p>
          <a:p>
            <a:pPr algn="ctr" eaLnBrk="1" hangingPunct="1"/>
            <a:r>
              <a:rPr lang="en-US" sz="1400">
                <a:solidFill>
                  <a:schemeClr val="bg1"/>
                </a:solidFill>
              </a:rPr>
              <a:t>mem</a:t>
            </a:r>
          </a:p>
        </p:txBody>
      </p:sp>
      <p:sp>
        <p:nvSpPr>
          <p:cNvPr id="2386962" name="Rectangle 18"/>
          <p:cNvSpPr>
            <a:spLocks noChangeArrowheads="1"/>
          </p:cNvSpPr>
          <p:nvPr/>
        </p:nvSpPr>
        <p:spPr bwMode="auto">
          <a:xfrm>
            <a:off x="77724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solidFill>
                <a:schemeClr val="bg1"/>
              </a:solidFill>
            </a:endParaRPr>
          </a:p>
        </p:txBody>
      </p:sp>
      <p:grpSp>
        <p:nvGrpSpPr>
          <p:cNvPr id="2386963" name="Group 19"/>
          <p:cNvGrpSpPr>
            <a:grpSpLocks/>
          </p:cNvGrpSpPr>
          <p:nvPr/>
        </p:nvGrpSpPr>
        <p:grpSpPr bwMode="auto">
          <a:xfrm>
            <a:off x="1066800" y="1981200"/>
            <a:ext cx="388938" cy="762000"/>
            <a:chOff x="624" y="1248"/>
            <a:chExt cx="245" cy="480"/>
          </a:xfrm>
          <a:noFill/>
        </p:grpSpPr>
        <p:sp>
          <p:nvSpPr>
            <p:cNvPr id="2386964" name="Freeform 20"/>
            <p:cNvSpPr>
              <a:spLocks/>
            </p:cNvSpPr>
            <p:nvPr/>
          </p:nvSpPr>
          <p:spPr bwMode="auto">
            <a:xfrm>
              <a:off x="624" y="1248"/>
              <a:ext cx="240" cy="480"/>
            </a:xfrm>
            <a:custGeom>
              <a:avLst/>
              <a:gdLst>
                <a:gd name="T0" fmla="*/ 0 w 240"/>
                <a:gd name="T1" fmla="*/ 0 h 480"/>
                <a:gd name="T2" fmla="*/ 240 w 240"/>
                <a:gd name="T3" fmla="*/ 144 h 480"/>
                <a:gd name="T4" fmla="*/ 240 w 240"/>
                <a:gd name="T5" fmla="*/ 336 h 480"/>
                <a:gd name="T6" fmla="*/ 0 w 240"/>
                <a:gd name="T7" fmla="*/ 480 h 480"/>
                <a:gd name="T8" fmla="*/ 0 w 240"/>
                <a:gd name="T9" fmla="*/ 336 h 480"/>
                <a:gd name="T10" fmla="*/ 96 w 240"/>
                <a:gd name="T11" fmla="*/ 240 h 480"/>
                <a:gd name="T12" fmla="*/ 0 w 240"/>
                <a:gd name="T13" fmla="*/ 144 h 480"/>
                <a:gd name="T14" fmla="*/ 0 w 240"/>
                <a:gd name="T15" fmla="*/ 0 h 4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480">
                  <a:moveTo>
                    <a:pt x="0" y="0"/>
                  </a:moveTo>
                  <a:lnTo>
                    <a:pt x="240" y="144"/>
                  </a:lnTo>
                  <a:lnTo>
                    <a:pt x="240" y="336"/>
                  </a:lnTo>
                  <a:lnTo>
                    <a:pt x="0" y="480"/>
                  </a:lnTo>
                  <a:lnTo>
                    <a:pt x="0" y="336"/>
                  </a:lnTo>
                  <a:lnTo>
                    <a:pt x="96" y="240"/>
                  </a:lnTo>
                  <a:lnTo>
                    <a:pt x="0" y="144"/>
                  </a:lnTo>
                  <a:lnTo>
                    <a:pt x="0" y="0"/>
                  </a:lnTo>
                  <a:close/>
                </a:path>
              </a:pathLst>
            </a:custGeom>
            <a:grpFill/>
            <a:ln w="285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6965" name="Text Box 21"/>
            <p:cNvSpPr txBox="1">
              <a:spLocks noChangeArrowheads="1"/>
            </p:cNvSpPr>
            <p:nvPr/>
          </p:nvSpPr>
          <p:spPr bwMode="auto">
            <a:xfrm>
              <a:off x="680" y="1346"/>
              <a:ext cx="189" cy="233"/>
            </a:xfrm>
            <a:prstGeom prst="rect">
              <a:avLst/>
            </a:prstGeom>
            <a:grp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a:solidFill>
                    <a:schemeClr val="bg1"/>
                  </a:solidFill>
                </a:rPr>
                <a:t>+</a:t>
              </a:r>
            </a:p>
          </p:txBody>
        </p:sp>
      </p:grpSp>
      <p:sp>
        <p:nvSpPr>
          <p:cNvPr id="2386966" name="Line 22"/>
          <p:cNvSpPr>
            <a:spLocks noChangeShapeType="1"/>
          </p:cNvSpPr>
          <p:nvPr/>
        </p:nvSpPr>
        <p:spPr bwMode="auto">
          <a:xfrm>
            <a:off x="1524000" y="3429000"/>
            <a:ext cx="76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6967" name="Line 23"/>
          <p:cNvSpPr>
            <a:spLocks noChangeShapeType="1"/>
          </p:cNvSpPr>
          <p:nvPr/>
        </p:nvSpPr>
        <p:spPr bwMode="auto">
          <a:xfrm>
            <a:off x="1447800" y="2362200"/>
            <a:ext cx="152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6968" name="Line 24"/>
          <p:cNvSpPr>
            <a:spLocks noChangeShapeType="1"/>
          </p:cNvSpPr>
          <p:nvPr/>
        </p:nvSpPr>
        <p:spPr bwMode="auto">
          <a:xfrm flipV="1">
            <a:off x="1524000" y="1600200"/>
            <a:ext cx="0" cy="7620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6969" name="Line 25"/>
          <p:cNvSpPr>
            <a:spLocks noChangeShapeType="1"/>
          </p:cNvSpPr>
          <p:nvPr/>
        </p:nvSpPr>
        <p:spPr bwMode="auto">
          <a:xfrm flipH="1">
            <a:off x="714375" y="1600200"/>
            <a:ext cx="809625"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6970" name="Line 26"/>
          <p:cNvSpPr>
            <a:spLocks noChangeShapeType="1"/>
          </p:cNvSpPr>
          <p:nvPr/>
        </p:nvSpPr>
        <p:spPr bwMode="auto">
          <a:xfrm>
            <a:off x="838200" y="21336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6971" name="Line 27"/>
          <p:cNvSpPr>
            <a:spLocks noChangeShapeType="1"/>
          </p:cNvSpPr>
          <p:nvPr/>
        </p:nvSpPr>
        <p:spPr bwMode="auto">
          <a:xfrm>
            <a:off x="685800" y="3429000"/>
            <a:ext cx="304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6972" name="Line 28"/>
          <p:cNvSpPr>
            <a:spLocks noChangeShapeType="1"/>
          </p:cNvSpPr>
          <p:nvPr/>
        </p:nvSpPr>
        <p:spPr bwMode="auto">
          <a:xfrm flipV="1">
            <a:off x="838200" y="2590800"/>
            <a:ext cx="0" cy="8382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6973" name="Line 29"/>
          <p:cNvSpPr>
            <a:spLocks noChangeShapeType="1"/>
          </p:cNvSpPr>
          <p:nvPr/>
        </p:nvSpPr>
        <p:spPr bwMode="auto">
          <a:xfrm>
            <a:off x="838200" y="25908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6974" name="Line 30"/>
          <p:cNvSpPr>
            <a:spLocks noChangeShapeType="1"/>
          </p:cNvSpPr>
          <p:nvPr/>
        </p:nvSpPr>
        <p:spPr bwMode="auto">
          <a:xfrm flipV="1">
            <a:off x="152400" y="1371600"/>
            <a:ext cx="0" cy="20574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6975" name="Line 31"/>
          <p:cNvSpPr>
            <a:spLocks noChangeShapeType="1"/>
          </p:cNvSpPr>
          <p:nvPr/>
        </p:nvSpPr>
        <p:spPr bwMode="auto">
          <a:xfrm>
            <a:off x="152400" y="13716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6976" name="Line 32"/>
          <p:cNvSpPr>
            <a:spLocks noChangeShapeType="1"/>
          </p:cNvSpPr>
          <p:nvPr/>
        </p:nvSpPr>
        <p:spPr bwMode="auto">
          <a:xfrm>
            <a:off x="152400" y="3429000"/>
            <a:ext cx="152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6977" name="Line 33"/>
          <p:cNvSpPr>
            <a:spLocks noChangeShapeType="1"/>
          </p:cNvSpPr>
          <p:nvPr/>
        </p:nvSpPr>
        <p:spPr bwMode="auto">
          <a:xfrm>
            <a:off x="2057400" y="3429000"/>
            <a:ext cx="76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6978" name="Line 34"/>
          <p:cNvSpPr>
            <a:spLocks noChangeShapeType="1"/>
          </p:cNvSpPr>
          <p:nvPr/>
        </p:nvSpPr>
        <p:spPr bwMode="auto">
          <a:xfrm>
            <a:off x="2133600" y="3048000"/>
            <a:ext cx="0" cy="25908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6979" name="Line 35"/>
          <p:cNvSpPr>
            <a:spLocks noChangeShapeType="1"/>
          </p:cNvSpPr>
          <p:nvPr/>
        </p:nvSpPr>
        <p:spPr bwMode="auto">
          <a:xfrm>
            <a:off x="2133600" y="44958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6980" name="Line 36"/>
          <p:cNvSpPr>
            <a:spLocks noChangeShapeType="1"/>
          </p:cNvSpPr>
          <p:nvPr/>
        </p:nvSpPr>
        <p:spPr bwMode="auto">
          <a:xfrm>
            <a:off x="2133600" y="3048000"/>
            <a:ext cx="457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6981" name="Line 37"/>
          <p:cNvSpPr>
            <a:spLocks noChangeShapeType="1"/>
          </p:cNvSpPr>
          <p:nvPr/>
        </p:nvSpPr>
        <p:spPr bwMode="auto">
          <a:xfrm>
            <a:off x="2133600" y="3276600"/>
            <a:ext cx="457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6982" name="Line 38"/>
          <p:cNvSpPr>
            <a:spLocks noChangeShapeType="1"/>
          </p:cNvSpPr>
          <p:nvPr/>
        </p:nvSpPr>
        <p:spPr bwMode="auto">
          <a:xfrm>
            <a:off x="3429000" y="3810000"/>
            <a:ext cx="381000"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86983" name="Line 39"/>
          <p:cNvSpPr>
            <a:spLocks noChangeShapeType="1"/>
          </p:cNvSpPr>
          <p:nvPr/>
        </p:nvSpPr>
        <p:spPr bwMode="auto">
          <a:xfrm>
            <a:off x="3429000" y="3200400"/>
            <a:ext cx="3810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6984" name="Line 40"/>
          <p:cNvSpPr>
            <a:spLocks noChangeShapeType="1"/>
          </p:cNvSpPr>
          <p:nvPr/>
        </p:nvSpPr>
        <p:spPr bwMode="auto">
          <a:xfrm>
            <a:off x="4267200" y="3810000"/>
            <a:ext cx="381000"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86985" name="Line 41"/>
          <p:cNvSpPr>
            <a:spLocks noChangeShapeType="1"/>
          </p:cNvSpPr>
          <p:nvPr/>
        </p:nvSpPr>
        <p:spPr bwMode="auto">
          <a:xfrm>
            <a:off x="4267200" y="3200400"/>
            <a:ext cx="838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6986" name="Line 42"/>
          <p:cNvSpPr>
            <a:spLocks noChangeShapeType="1"/>
          </p:cNvSpPr>
          <p:nvPr/>
        </p:nvSpPr>
        <p:spPr bwMode="auto">
          <a:xfrm>
            <a:off x="2057400" y="2362200"/>
            <a:ext cx="1752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6987" name="Line 43"/>
          <p:cNvSpPr>
            <a:spLocks noChangeShapeType="1"/>
          </p:cNvSpPr>
          <p:nvPr/>
        </p:nvSpPr>
        <p:spPr bwMode="auto">
          <a:xfrm>
            <a:off x="4267200" y="4419600"/>
            <a:ext cx="3810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6988" name="AutoShape 44"/>
          <p:cNvSpPr>
            <a:spLocks noChangeArrowheads="1"/>
          </p:cNvSpPr>
          <p:nvPr/>
        </p:nvSpPr>
        <p:spPr bwMode="auto">
          <a:xfrm rot="-5400000">
            <a:off x="4324350" y="3905250"/>
            <a:ext cx="990600" cy="342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p:spPr>
        <p:txBody>
          <a:bodyPr vert="eaVert" wrap="none" anchor="ctr"/>
          <a:lstStyle/>
          <a:p>
            <a:pPr algn="ctr" eaLnBrk="1" hangingPunct="1"/>
            <a:r>
              <a:rPr lang="en-US" sz="1400">
                <a:solidFill>
                  <a:schemeClr val="bg1"/>
                </a:solidFill>
              </a:rPr>
              <a:t>M</a:t>
            </a:r>
          </a:p>
          <a:p>
            <a:pPr algn="ctr" eaLnBrk="1" hangingPunct="1"/>
            <a:r>
              <a:rPr lang="en-US" sz="1400">
                <a:solidFill>
                  <a:schemeClr val="bg1"/>
                </a:solidFill>
              </a:rPr>
              <a:t>U</a:t>
            </a:r>
          </a:p>
          <a:p>
            <a:pPr algn="ctr" eaLnBrk="1" hangingPunct="1"/>
            <a:r>
              <a:rPr lang="en-US" sz="1400">
                <a:solidFill>
                  <a:schemeClr val="bg1"/>
                </a:solidFill>
              </a:rPr>
              <a:t>X</a:t>
            </a:r>
          </a:p>
        </p:txBody>
      </p:sp>
      <p:sp>
        <p:nvSpPr>
          <p:cNvPr id="2386989" name="Line 45"/>
          <p:cNvSpPr>
            <a:spLocks noChangeShapeType="1"/>
          </p:cNvSpPr>
          <p:nvPr/>
        </p:nvSpPr>
        <p:spPr bwMode="auto">
          <a:xfrm flipH="1" flipV="1">
            <a:off x="4987925" y="4038600"/>
            <a:ext cx="117475"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6990" name="Line 46"/>
          <p:cNvSpPr>
            <a:spLocks noChangeShapeType="1"/>
          </p:cNvSpPr>
          <p:nvPr/>
        </p:nvSpPr>
        <p:spPr bwMode="auto">
          <a:xfrm>
            <a:off x="5586413" y="3505200"/>
            <a:ext cx="280987"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6991" name="Line 47"/>
          <p:cNvSpPr>
            <a:spLocks noChangeShapeType="1"/>
          </p:cNvSpPr>
          <p:nvPr/>
        </p:nvSpPr>
        <p:spPr bwMode="auto">
          <a:xfrm>
            <a:off x="6324600" y="3505200"/>
            <a:ext cx="304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6992" name="Line 48"/>
          <p:cNvSpPr>
            <a:spLocks noChangeShapeType="1"/>
          </p:cNvSpPr>
          <p:nvPr/>
        </p:nvSpPr>
        <p:spPr bwMode="auto">
          <a:xfrm flipV="1">
            <a:off x="6477000" y="2971800"/>
            <a:ext cx="0" cy="5334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6993" name="Line 49"/>
          <p:cNvSpPr>
            <a:spLocks noChangeShapeType="1"/>
          </p:cNvSpPr>
          <p:nvPr/>
        </p:nvSpPr>
        <p:spPr bwMode="auto">
          <a:xfrm>
            <a:off x="6477000" y="2971800"/>
            <a:ext cx="1295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6994" name="Line 50"/>
          <p:cNvSpPr>
            <a:spLocks noChangeShapeType="1"/>
          </p:cNvSpPr>
          <p:nvPr/>
        </p:nvSpPr>
        <p:spPr bwMode="auto">
          <a:xfrm>
            <a:off x="7467600" y="3505200"/>
            <a:ext cx="304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6995" name="Line 51"/>
          <p:cNvSpPr>
            <a:spLocks noChangeShapeType="1"/>
          </p:cNvSpPr>
          <p:nvPr/>
        </p:nvSpPr>
        <p:spPr bwMode="auto">
          <a:xfrm>
            <a:off x="8229600" y="35052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6996" name="Line 52"/>
          <p:cNvSpPr>
            <a:spLocks noChangeShapeType="1"/>
          </p:cNvSpPr>
          <p:nvPr/>
        </p:nvSpPr>
        <p:spPr bwMode="auto">
          <a:xfrm>
            <a:off x="8229600" y="29718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6997" name="Line 53"/>
          <p:cNvSpPr>
            <a:spLocks noChangeShapeType="1"/>
          </p:cNvSpPr>
          <p:nvPr/>
        </p:nvSpPr>
        <p:spPr bwMode="auto">
          <a:xfrm>
            <a:off x="4343400" y="3810000"/>
            <a:ext cx="0" cy="83820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86998" name="Line 54"/>
          <p:cNvSpPr>
            <a:spLocks noChangeShapeType="1"/>
          </p:cNvSpPr>
          <p:nvPr/>
        </p:nvSpPr>
        <p:spPr bwMode="auto">
          <a:xfrm>
            <a:off x="4343400" y="4648200"/>
            <a:ext cx="1524000"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86999" name="Line 55"/>
          <p:cNvSpPr>
            <a:spLocks noChangeShapeType="1"/>
          </p:cNvSpPr>
          <p:nvPr/>
        </p:nvSpPr>
        <p:spPr bwMode="auto">
          <a:xfrm>
            <a:off x="2286000" y="3886200"/>
            <a:ext cx="304800" cy="0"/>
          </a:xfrm>
          <a:prstGeom prst="line">
            <a:avLst/>
          </a:prstGeom>
          <a:noFill/>
          <a:ln w="5715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87000" name="Line 56"/>
          <p:cNvSpPr>
            <a:spLocks noChangeShapeType="1"/>
          </p:cNvSpPr>
          <p:nvPr/>
        </p:nvSpPr>
        <p:spPr bwMode="auto">
          <a:xfrm>
            <a:off x="2286000" y="3581400"/>
            <a:ext cx="3048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87002" name="Line 58"/>
          <p:cNvSpPr>
            <a:spLocks noChangeShapeType="1"/>
          </p:cNvSpPr>
          <p:nvPr/>
        </p:nvSpPr>
        <p:spPr bwMode="auto">
          <a:xfrm>
            <a:off x="6248400" y="21336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7003" name="Line 59"/>
          <p:cNvSpPr>
            <a:spLocks noChangeShapeType="1"/>
          </p:cNvSpPr>
          <p:nvPr/>
        </p:nvSpPr>
        <p:spPr bwMode="auto">
          <a:xfrm flipV="1">
            <a:off x="6477000" y="1143000"/>
            <a:ext cx="0" cy="9906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7004" name="Line 60"/>
          <p:cNvSpPr>
            <a:spLocks noChangeShapeType="1"/>
          </p:cNvSpPr>
          <p:nvPr/>
        </p:nvSpPr>
        <p:spPr bwMode="auto">
          <a:xfrm flipH="1">
            <a:off x="719138" y="1143000"/>
            <a:ext cx="575786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7009" name="Line 65"/>
          <p:cNvSpPr>
            <a:spLocks noChangeShapeType="1"/>
          </p:cNvSpPr>
          <p:nvPr/>
        </p:nvSpPr>
        <p:spPr bwMode="auto">
          <a:xfrm>
            <a:off x="4267200" y="5638800"/>
            <a:ext cx="1600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7010" name="Line 66"/>
          <p:cNvSpPr>
            <a:spLocks noChangeShapeType="1"/>
          </p:cNvSpPr>
          <p:nvPr/>
        </p:nvSpPr>
        <p:spPr bwMode="auto">
          <a:xfrm>
            <a:off x="6324600" y="5638800"/>
            <a:ext cx="1447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7013" name="Text Box 69"/>
          <p:cNvSpPr txBox="1">
            <a:spLocks noChangeArrowheads="1"/>
          </p:cNvSpPr>
          <p:nvPr/>
        </p:nvSpPr>
        <p:spPr bwMode="auto">
          <a:xfrm>
            <a:off x="2081213" y="4862513"/>
            <a:ext cx="8194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dirty="0">
                <a:solidFill>
                  <a:schemeClr val="bg1"/>
                </a:solidFill>
              </a:rPr>
              <a:t>Bits </a:t>
            </a:r>
            <a:r>
              <a:rPr lang="en-US" sz="1200" b="1" dirty="0" smtClean="0">
                <a:solidFill>
                  <a:schemeClr val="bg1"/>
                </a:solidFill>
              </a:rPr>
              <a:t>11-15</a:t>
            </a:r>
            <a:endParaRPr lang="en-US" sz="1200" b="1" dirty="0">
              <a:solidFill>
                <a:schemeClr val="bg1"/>
              </a:solidFill>
            </a:endParaRPr>
          </a:p>
        </p:txBody>
      </p:sp>
      <p:sp>
        <p:nvSpPr>
          <p:cNvPr id="2387014" name="Text Box 70"/>
          <p:cNvSpPr txBox="1">
            <a:spLocks noChangeArrowheads="1"/>
          </p:cNvSpPr>
          <p:nvPr/>
        </p:nvSpPr>
        <p:spPr bwMode="auto">
          <a:xfrm>
            <a:off x="2079625" y="5100638"/>
            <a:ext cx="8194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dirty="0">
                <a:solidFill>
                  <a:schemeClr val="bg1"/>
                </a:solidFill>
              </a:rPr>
              <a:t>Bits </a:t>
            </a:r>
            <a:r>
              <a:rPr lang="en-US" sz="1200" b="1" dirty="0" smtClean="0">
                <a:solidFill>
                  <a:schemeClr val="bg1"/>
                </a:solidFill>
              </a:rPr>
              <a:t>16-20</a:t>
            </a:r>
            <a:endParaRPr lang="en-US" sz="1200" b="1" dirty="0">
              <a:solidFill>
                <a:schemeClr val="bg1"/>
              </a:solidFill>
            </a:endParaRPr>
          </a:p>
        </p:txBody>
      </p:sp>
      <p:sp>
        <p:nvSpPr>
          <p:cNvPr id="2387015" name="Line 71"/>
          <p:cNvSpPr>
            <a:spLocks noChangeShapeType="1"/>
          </p:cNvSpPr>
          <p:nvPr/>
        </p:nvSpPr>
        <p:spPr bwMode="auto">
          <a:xfrm>
            <a:off x="2133600" y="56388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7016" name="Rectangle 72"/>
          <p:cNvSpPr>
            <a:spLocks noChangeArrowheads="1"/>
          </p:cNvSpPr>
          <p:nvPr/>
        </p:nvSpPr>
        <p:spPr bwMode="auto">
          <a:xfrm>
            <a:off x="3810000" y="5486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nop</a:t>
            </a:r>
          </a:p>
        </p:txBody>
      </p:sp>
      <p:sp>
        <p:nvSpPr>
          <p:cNvPr id="2387018" name="Rectangle 74"/>
          <p:cNvSpPr>
            <a:spLocks noChangeArrowheads="1"/>
          </p:cNvSpPr>
          <p:nvPr/>
        </p:nvSpPr>
        <p:spPr bwMode="auto">
          <a:xfrm>
            <a:off x="3810000" y="4267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200" b="1">
                <a:solidFill>
                  <a:schemeClr val="bg1"/>
                </a:solidFill>
              </a:rPr>
              <a:t>0</a:t>
            </a:r>
          </a:p>
        </p:txBody>
      </p:sp>
      <p:sp>
        <p:nvSpPr>
          <p:cNvPr id="2387019" name="Rectangle 75"/>
          <p:cNvSpPr>
            <a:spLocks noChangeArrowheads="1"/>
          </p:cNvSpPr>
          <p:nvPr/>
        </p:nvSpPr>
        <p:spPr bwMode="auto">
          <a:xfrm>
            <a:off x="3810000" y="36576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0</a:t>
            </a:r>
          </a:p>
        </p:txBody>
      </p:sp>
      <p:sp>
        <p:nvSpPr>
          <p:cNvPr id="2387020" name="Rectangle 76"/>
          <p:cNvSpPr>
            <a:spLocks noChangeArrowheads="1"/>
          </p:cNvSpPr>
          <p:nvPr/>
        </p:nvSpPr>
        <p:spPr bwMode="auto">
          <a:xfrm>
            <a:off x="3810000" y="30480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0</a:t>
            </a:r>
          </a:p>
        </p:txBody>
      </p:sp>
      <p:sp>
        <p:nvSpPr>
          <p:cNvPr id="2387021" name="Rectangle 77"/>
          <p:cNvSpPr>
            <a:spLocks noChangeArrowheads="1"/>
          </p:cNvSpPr>
          <p:nvPr/>
        </p:nvSpPr>
        <p:spPr bwMode="auto">
          <a:xfrm>
            <a:off x="3810000" y="2209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400" b="1">
                <a:solidFill>
                  <a:schemeClr val="bg1"/>
                </a:solidFill>
              </a:rPr>
              <a:t>0</a:t>
            </a:r>
          </a:p>
        </p:txBody>
      </p:sp>
      <p:sp>
        <p:nvSpPr>
          <p:cNvPr id="2387022" name="Rectangle 78"/>
          <p:cNvSpPr>
            <a:spLocks noChangeArrowheads="1"/>
          </p:cNvSpPr>
          <p:nvPr/>
        </p:nvSpPr>
        <p:spPr bwMode="auto">
          <a:xfrm>
            <a:off x="1600200" y="2209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400" b="1" dirty="0">
                <a:solidFill>
                  <a:schemeClr val="bg1"/>
                </a:solidFill>
              </a:rPr>
              <a:t>4</a:t>
            </a:r>
          </a:p>
        </p:txBody>
      </p:sp>
      <p:sp>
        <p:nvSpPr>
          <p:cNvPr id="2387023" name="Rectangle 79"/>
          <p:cNvSpPr>
            <a:spLocks noChangeArrowheads="1"/>
          </p:cNvSpPr>
          <p:nvPr/>
        </p:nvSpPr>
        <p:spPr bwMode="auto">
          <a:xfrm>
            <a:off x="5867400" y="1981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0</a:t>
            </a:r>
          </a:p>
        </p:txBody>
      </p:sp>
      <p:sp>
        <p:nvSpPr>
          <p:cNvPr id="2387024" name="Rectangle 80"/>
          <p:cNvSpPr>
            <a:spLocks noChangeArrowheads="1"/>
          </p:cNvSpPr>
          <p:nvPr/>
        </p:nvSpPr>
        <p:spPr bwMode="auto">
          <a:xfrm>
            <a:off x="5867400" y="3352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0</a:t>
            </a:r>
          </a:p>
        </p:txBody>
      </p:sp>
      <p:sp>
        <p:nvSpPr>
          <p:cNvPr id="2387025" name="Rectangle 81"/>
          <p:cNvSpPr>
            <a:spLocks noChangeArrowheads="1"/>
          </p:cNvSpPr>
          <p:nvPr/>
        </p:nvSpPr>
        <p:spPr bwMode="auto">
          <a:xfrm>
            <a:off x="5867400" y="5486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nop</a:t>
            </a:r>
          </a:p>
        </p:txBody>
      </p:sp>
      <p:sp>
        <p:nvSpPr>
          <p:cNvPr id="2387026" name="Rectangle 82"/>
          <p:cNvSpPr>
            <a:spLocks noChangeArrowheads="1"/>
          </p:cNvSpPr>
          <p:nvPr/>
        </p:nvSpPr>
        <p:spPr bwMode="auto">
          <a:xfrm>
            <a:off x="5867400" y="5029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0</a:t>
            </a:r>
          </a:p>
        </p:txBody>
      </p:sp>
      <p:sp>
        <p:nvSpPr>
          <p:cNvPr id="2387027" name="Rectangle 83"/>
          <p:cNvSpPr>
            <a:spLocks noChangeArrowheads="1"/>
          </p:cNvSpPr>
          <p:nvPr/>
        </p:nvSpPr>
        <p:spPr bwMode="auto">
          <a:xfrm>
            <a:off x="5867400" y="4495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0</a:t>
            </a:r>
          </a:p>
        </p:txBody>
      </p:sp>
      <p:sp>
        <p:nvSpPr>
          <p:cNvPr id="2387029" name="Rectangle 85"/>
          <p:cNvSpPr>
            <a:spLocks noChangeArrowheads="1"/>
          </p:cNvSpPr>
          <p:nvPr/>
        </p:nvSpPr>
        <p:spPr bwMode="auto">
          <a:xfrm>
            <a:off x="7772400" y="5486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nop</a:t>
            </a:r>
          </a:p>
        </p:txBody>
      </p:sp>
      <p:sp>
        <p:nvSpPr>
          <p:cNvPr id="2387030" name="Rectangle 86"/>
          <p:cNvSpPr>
            <a:spLocks noChangeArrowheads="1"/>
          </p:cNvSpPr>
          <p:nvPr/>
        </p:nvSpPr>
        <p:spPr bwMode="auto">
          <a:xfrm>
            <a:off x="7772400" y="5029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0</a:t>
            </a:r>
          </a:p>
        </p:txBody>
      </p:sp>
      <p:sp>
        <p:nvSpPr>
          <p:cNvPr id="2387031" name="Rectangle 87"/>
          <p:cNvSpPr>
            <a:spLocks noChangeArrowheads="1"/>
          </p:cNvSpPr>
          <p:nvPr/>
        </p:nvSpPr>
        <p:spPr bwMode="auto">
          <a:xfrm>
            <a:off x="7772400" y="2819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0</a:t>
            </a:r>
          </a:p>
        </p:txBody>
      </p:sp>
      <p:sp>
        <p:nvSpPr>
          <p:cNvPr id="2387032" name="Rectangle 88"/>
          <p:cNvSpPr>
            <a:spLocks noChangeArrowheads="1"/>
          </p:cNvSpPr>
          <p:nvPr/>
        </p:nvSpPr>
        <p:spPr bwMode="auto">
          <a:xfrm>
            <a:off x="7772400" y="3352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0</a:t>
            </a:r>
          </a:p>
        </p:txBody>
      </p:sp>
      <p:sp>
        <p:nvSpPr>
          <p:cNvPr id="2387033" name="Line 89"/>
          <p:cNvSpPr>
            <a:spLocks noChangeShapeType="1"/>
          </p:cNvSpPr>
          <p:nvPr/>
        </p:nvSpPr>
        <p:spPr bwMode="auto">
          <a:xfrm>
            <a:off x="6324600" y="5181600"/>
            <a:ext cx="1447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7034" name="Line 90"/>
          <p:cNvSpPr>
            <a:spLocks noChangeShapeType="1"/>
          </p:cNvSpPr>
          <p:nvPr/>
        </p:nvSpPr>
        <p:spPr bwMode="auto">
          <a:xfrm flipH="1">
            <a:off x="8382000" y="4648200"/>
            <a:ext cx="6096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87035" name="Line 91"/>
          <p:cNvSpPr>
            <a:spLocks noChangeShapeType="1"/>
          </p:cNvSpPr>
          <p:nvPr/>
        </p:nvSpPr>
        <p:spPr bwMode="auto">
          <a:xfrm flipH="1">
            <a:off x="8382000" y="4343400"/>
            <a:ext cx="609600" cy="0"/>
          </a:xfrm>
          <a:prstGeom prst="line">
            <a:avLst/>
          </a:prstGeom>
          <a:noFill/>
          <a:ln w="5715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87036" name="Line 92"/>
          <p:cNvSpPr>
            <a:spLocks noChangeShapeType="1"/>
          </p:cNvSpPr>
          <p:nvPr/>
        </p:nvSpPr>
        <p:spPr bwMode="auto">
          <a:xfrm>
            <a:off x="8796338" y="3200400"/>
            <a:ext cx="195262" cy="0"/>
          </a:xfrm>
          <a:prstGeom prst="line">
            <a:avLst/>
          </a:prstGeom>
          <a:noFill/>
          <a:ln w="57150">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87037" name="Line 93"/>
          <p:cNvSpPr>
            <a:spLocks noChangeShapeType="1"/>
          </p:cNvSpPr>
          <p:nvPr/>
        </p:nvSpPr>
        <p:spPr bwMode="auto">
          <a:xfrm>
            <a:off x="8991600" y="3200400"/>
            <a:ext cx="0" cy="1143000"/>
          </a:xfrm>
          <a:prstGeom prst="line">
            <a:avLst/>
          </a:prstGeom>
          <a:noFill/>
          <a:ln w="57150">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87038" name="Line 94"/>
          <p:cNvSpPr>
            <a:spLocks noChangeShapeType="1"/>
          </p:cNvSpPr>
          <p:nvPr/>
        </p:nvSpPr>
        <p:spPr bwMode="auto">
          <a:xfrm flipV="1">
            <a:off x="8991600" y="4648200"/>
            <a:ext cx="0" cy="5334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87039" name="Rectangle 95"/>
          <p:cNvSpPr>
            <a:spLocks noChangeArrowheads="1"/>
          </p:cNvSpPr>
          <p:nvPr/>
        </p:nvSpPr>
        <p:spPr bwMode="auto">
          <a:xfrm>
            <a:off x="5867400" y="2590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0</a:t>
            </a:r>
          </a:p>
        </p:txBody>
      </p:sp>
      <p:sp>
        <p:nvSpPr>
          <p:cNvPr id="2387040" name="Rectangle 96"/>
          <p:cNvSpPr>
            <a:spLocks noChangeArrowheads="1"/>
          </p:cNvSpPr>
          <p:nvPr/>
        </p:nvSpPr>
        <p:spPr bwMode="auto">
          <a:xfrm rot="5400000">
            <a:off x="1066800" y="3200400"/>
            <a:ext cx="1524000" cy="4572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add  3 1  2</a:t>
            </a:r>
          </a:p>
        </p:txBody>
      </p:sp>
      <p:sp>
        <p:nvSpPr>
          <p:cNvPr id="2387041" name="Rectangle 97"/>
          <p:cNvSpPr>
            <a:spLocks noChangeArrowheads="1"/>
          </p:cNvSpPr>
          <p:nvPr/>
        </p:nvSpPr>
        <p:spPr bwMode="auto">
          <a:xfrm>
            <a:off x="3048000" y="29718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9</a:t>
            </a:r>
          </a:p>
        </p:txBody>
      </p:sp>
      <p:sp>
        <p:nvSpPr>
          <p:cNvPr id="2387042" name="Rectangle 98"/>
          <p:cNvSpPr>
            <a:spLocks noChangeArrowheads="1"/>
          </p:cNvSpPr>
          <p:nvPr/>
        </p:nvSpPr>
        <p:spPr bwMode="auto">
          <a:xfrm>
            <a:off x="3048000" y="32004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12</a:t>
            </a:r>
          </a:p>
        </p:txBody>
      </p:sp>
      <p:sp>
        <p:nvSpPr>
          <p:cNvPr id="2387043" name="Rectangle 99"/>
          <p:cNvSpPr>
            <a:spLocks noChangeArrowheads="1"/>
          </p:cNvSpPr>
          <p:nvPr/>
        </p:nvSpPr>
        <p:spPr bwMode="auto">
          <a:xfrm>
            <a:off x="3048000" y="34290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18</a:t>
            </a:r>
          </a:p>
        </p:txBody>
      </p:sp>
      <p:sp>
        <p:nvSpPr>
          <p:cNvPr id="2387044" name="Rectangle 100"/>
          <p:cNvSpPr>
            <a:spLocks noChangeArrowheads="1"/>
          </p:cNvSpPr>
          <p:nvPr/>
        </p:nvSpPr>
        <p:spPr bwMode="auto">
          <a:xfrm>
            <a:off x="3048000" y="36576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7</a:t>
            </a:r>
          </a:p>
        </p:txBody>
      </p:sp>
      <p:sp>
        <p:nvSpPr>
          <p:cNvPr id="2387045" name="Rectangle 101"/>
          <p:cNvSpPr>
            <a:spLocks noChangeArrowheads="1"/>
          </p:cNvSpPr>
          <p:nvPr/>
        </p:nvSpPr>
        <p:spPr bwMode="auto">
          <a:xfrm>
            <a:off x="3048000" y="27432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dirty="0">
                <a:solidFill>
                  <a:schemeClr val="bg1"/>
                </a:solidFill>
              </a:rPr>
              <a:t>36</a:t>
            </a:r>
          </a:p>
        </p:txBody>
      </p:sp>
      <p:sp>
        <p:nvSpPr>
          <p:cNvPr id="2387046" name="Rectangle 102"/>
          <p:cNvSpPr>
            <a:spLocks noChangeArrowheads="1"/>
          </p:cNvSpPr>
          <p:nvPr/>
        </p:nvSpPr>
        <p:spPr bwMode="auto">
          <a:xfrm>
            <a:off x="3048000" y="38862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41</a:t>
            </a:r>
          </a:p>
        </p:txBody>
      </p:sp>
      <p:sp>
        <p:nvSpPr>
          <p:cNvPr id="2387047" name="Rectangle 103"/>
          <p:cNvSpPr>
            <a:spLocks noChangeArrowheads="1"/>
          </p:cNvSpPr>
          <p:nvPr/>
        </p:nvSpPr>
        <p:spPr bwMode="blackWhite">
          <a:xfrm>
            <a:off x="3048000" y="2514600"/>
            <a:ext cx="304800" cy="228600"/>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solidFill>
                  <a:schemeClr val="bg1"/>
                </a:solidFill>
              </a:rPr>
              <a:t>0</a:t>
            </a:r>
          </a:p>
        </p:txBody>
      </p:sp>
      <p:sp>
        <p:nvSpPr>
          <p:cNvPr id="2387048" name="Rectangle 104"/>
          <p:cNvSpPr>
            <a:spLocks noChangeArrowheads="1"/>
          </p:cNvSpPr>
          <p:nvPr/>
        </p:nvSpPr>
        <p:spPr bwMode="auto">
          <a:xfrm>
            <a:off x="3048000" y="41148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22</a:t>
            </a:r>
          </a:p>
        </p:txBody>
      </p:sp>
      <p:sp>
        <p:nvSpPr>
          <p:cNvPr id="2387049" name="Rectangle 105"/>
          <p:cNvSpPr>
            <a:spLocks noChangeArrowheads="1"/>
          </p:cNvSpPr>
          <p:nvPr/>
        </p:nvSpPr>
        <p:spPr bwMode="auto">
          <a:xfrm>
            <a:off x="2805113" y="29813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R2</a:t>
            </a:r>
          </a:p>
        </p:txBody>
      </p:sp>
      <p:sp>
        <p:nvSpPr>
          <p:cNvPr id="2387050" name="Rectangle 106"/>
          <p:cNvSpPr>
            <a:spLocks noChangeArrowheads="1"/>
          </p:cNvSpPr>
          <p:nvPr/>
        </p:nvSpPr>
        <p:spPr bwMode="auto">
          <a:xfrm>
            <a:off x="2805113" y="32099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R3</a:t>
            </a:r>
          </a:p>
        </p:txBody>
      </p:sp>
      <p:sp>
        <p:nvSpPr>
          <p:cNvPr id="2387051" name="Rectangle 107"/>
          <p:cNvSpPr>
            <a:spLocks noChangeArrowheads="1"/>
          </p:cNvSpPr>
          <p:nvPr/>
        </p:nvSpPr>
        <p:spPr bwMode="auto">
          <a:xfrm>
            <a:off x="2805113" y="34385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R4</a:t>
            </a:r>
          </a:p>
        </p:txBody>
      </p:sp>
      <p:sp>
        <p:nvSpPr>
          <p:cNvPr id="2387052" name="Rectangle 108"/>
          <p:cNvSpPr>
            <a:spLocks noChangeArrowheads="1"/>
          </p:cNvSpPr>
          <p:nvPr/>
        </p:nvSpPr>
        <p:spPr bwMode="auto">
          <a:xfrm>
            <a:off x="2805113" y="36671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R5</a:t>
            </a:r>
          </a:p>
        </p:txBody>
      </p:sp>
      <p:sp>
        <p:nvSpPr>
          <p:cNvPr id="2387053" name="Rectangle 109"/>
          <p:cNvSpPr>
            <a:spLocks noChangeArrowheads="1"/>
          </p:cNvSpPr>
          <p:nvPr/>
        </p:nvSpPr>
        <p:spPr bwMode="auto">
          <a:xfrm>
            <a:off x="2805113" y="27527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R1</a:t>
            </a:r>
          </a:p>
        </p:txBody>
      </p:sp>
      <p:sp>
        <p:nvSpPr>
          <p:cNvPr id="2387054" name="Rectangle 110"/>
          <p:cNvSpPr>
            <a:spLocks noChangeArrowheads="1"/>
          </p:cNvSpPr>
          <p:nvPr/>
        </p:nvSpPr>
        <p:spPr bwMode="auto">
          <a:xfrm>
            <a:off x="2805113" y="38957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R6</a:t>
            </a:r>
          </a:p>
        </p:txBody>
      </p:sp>
      <p:sp>
        <p:nvSpPr>
          <p:cNvPr id="2387055" name="Rectangle 111"/>
          <p:cNvSpPr>
            <a:spLocks noChangeArrowheads="1"/>
          </p:cNvSpPr>
          <p:nvPr/>
        </p:nvSpPr>
        <p:spPr bwMode="auto">
          <a:xfrm>
            <a:off x="2805113" y="25241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dirty="0">
                <a:solidFill>
                  <a:schemeClr val="bg1"/>
                </a:solidFill>
              </a:rPr>
              <a:t>R0</a:t>
            </a:r>
          </a:p>
        </p:txBody>
      </p:sp>
      <p:sp>
        <p:nvSpPr>
          <p:cNvPr id="2387056" name="Rectangle 112"/>
          <p:cNvSpPr>
            <a:spLocks noChangeArrowheads="1"/>
          </p:cNvSpPr>
          <p:nvPr/>
        </p:nvSpPr>
        <p:spPr bwMode="auto">
          <a:xfrm>
            <a:off x="2805113" y="41243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R7</a:t>
            </a:r>
          </a:p>
        </p:txBody>
      </p:sp>
      <p:sp>
        <p:nvSpPr>
          <p:cNvPr id="2387057" name="Text Box 113"/>
          <p:cNvSpPr txBox="1">
            <a:spLocks noChangeArrowheads="1"/>
          </p:cNvSpPr>
          <p:nvPr/>
        </p:nvSpPr>
        <p:spPr bwMode="auto">
          <a:xfrm>
            <a:off x="2071688" y="5400675"/>
            <a:ext cx="8194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dirty="0">
                <a:solidFill>
                  <a:schemeClr val="bg1"/>
                </a:solidFill>
              </a:rPr>
              <a:t>Bits </a:t>
            </a:r>
            <a:r>
              <a:rPr lang="en-US" sz="1200" b="1" dirty="0" smtClean="0">
                <a:solidFill>
                  <a:schemeClr val="bg1"/>
                </a:solidFill>
              </a:rPr>
              <a:t>26-31</a:t>
            </a:r>
            <a:endParaRPr lang="en-US" sz="1200" b="1" dirty="0">
              <a:solidFill>
                <a:schemeClr val="bg1"/>
              </a:solidFill>
            </a:endParaRPr>
          </a:p>
        </p:txBody>
      </p:sp>
      <p:sp>
        <p:nvSpPr>
          <p:cNvPr id="2387058" name="Text Box 114"/>
          <p:cNvSpPr txBox="1">
            <a:spLocks noChangeArrowheads="1"/>
          </p:cNvSpPr>
          <p:nvPr/>
        </p:nvSpPr>
        <p:spPr bwMode="auto">
          <a:xfrm>
            <a:off x="8518525" y="4049713"/>
            <a:ext cx="5191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data</a:t>
            </a:r>
          </a:p>
        </p:txBody>
      </p:sp>
      <p:sp>
        <p:nvSpPr>
          <p:cNvPr id="2387059" name="Text Box 115"/>
          <p:cNvSpPr txBox="1">
            <a:spLocks noChangeArrowheads="1"/>
          </p:cNvSpPr>
          <p:nvPr/>
        </p:nvSpPr>
        <p:spPr bwMode="auto">
          <a:xfrm>
            <a:off x="8534400" y="4343400"/>
            <a:ext cx="50327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dest</a:t>
            </a:r>
          </a:p>
        </p:txBody>
      </p:sp>
      <p:sp>
        <p:nvSpPr>
          <p:cNvPr id="2387060" name="Text Box 116"/>
          <p:cNvSpPr txBox="1">
            <a:spLocks noChangeArrowheads="1"/>
          </p:cNvSpPr>
          <p:nvPr/>
        </p:nvSpPr>
        <p:spPr bwMode="auto">
          <a:xfrm>
            <a:off x="0" y="4800600"/>
            <a:ext cx="116089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a:solidFill>
                  <a:schemeClr val="bg1"/>
                </a:solidFill>
              </a:rPr>
              <a:t>Fetch:</a:t>
            </a:r>
          </a:p>
          <a:p>
            <a:pPr eaLnBrk="1" hangingPunct="1"/>
            <a:r>
              <a:rPr lang="en-US" b="1">
                <a:solidFill>
                  <a:schemeClr val="bg1"/>
                </a:solidFill>
              </a:rPr>
              <a:t>  add 3 1 2</a:t>
            </a:r>
          </a:p>
        </p:txBody>
      </p:sp>
      <p:sp>
        <p:nvSpPr>
          <p:cNvPr id="2387061" name="Text Box 117"/>
          <p:cNvSpPr txBox="1">
            <a:spLocks noChangeArrowheads="1"/>
          </p:cNvSpPr>
          <p:nvPr/>
        </p:nvSpPr>
        <p:spPr bwMode="auto">
          <a:xfrm>
            <a:off x="152400" y="545068"/>
            <a:ext cx="10550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dirty="0">
                <a:solidFill>
                  <a:schemeClr val="bg1"/>
                </a:solidFill>
              </a:rPr>
              <a:t>add 3 1 2</a:t>
            </a:r>
          </a:p>
        </p:txBody>
      </p:sp>
      <p:sp>
        <p:nvSpPr>
          <p:cNvPr id="120" name="TextBox 119"/>
          <p:cNvSpPr txBox="1"/>
          <p:nvPr>
            <p:custDataLst>
              <p:tags r:id="rId1"/>
            </p:custDataLst>
          </p:nvPr>
        </p:nvSpPr>
        <p:spPr>
          <a:xfrm>
            <a:off x="1295400" y="5953780"/>
            <a:ext cx="914400" cy="523220"/>
          </a:xfrm>
          <a:prstGeom prst="rect">
            <a:avLst/>
          </a:prstGeom>
          <a:noFill/>
        </p:spPr>
        <p:txBody>
          <a:bodyPr wrap="square" rtlCol="0">
            <a:spAutoFit/>
          </a:bodyPr>
          <a:lstStyle/>
          <a:p>
            <a:pPr algn="ctr"/>
            <a:r>
              <a:rPr lang="en-US" sz="2800" dirty="0" smtClean="0">
                <a:solidFill>
                  <a:schemeClr val="bg1"/>
                </a:solidFill>
              </a:rPr>
              <a:t>IF/ID</a:t>
            </a:r>
          </a:p>
        </p:txBody>
      </p:sp>
      <p:sp>
        <p:nvSpPr>
          <p:cNvPr id="121" name="TextBox 120"/>
          <p:cNvSpPr txBox="1"/>
          <p:nvPr>
            <p:custDataLst>
              <p:tags r:id="rId2"/>
            </p:custDataLst>
          </p:nvPr>
        </p:nvSpPr>
        <p:spPr>
          <a:xfrm>
            <a:off x="3505200" y="5943600"/>
            <a:ext cx="1066800" cy="523220"/>
          </a:xfrm>
          <a:prstGeom prst="rect">
            <a:avLst/>
          </a:prstGeom>
          <a:noFill/>
        </p:spPr>
        <p:txBody>
          <a:bodyPr wrap="square" rtlCol="0">
            <a:spAutoFit/>
          </a:bodyPr>
          <a:lstStyle/>
          <a:p>
            <a:pPr algn="ctr"/>
            <a:r>
              <a:rPr lang="en-US" sz="2800" dirty="0" smtClean="0">
                <a:solidFill>
                  <a:schemeClr val="bg1"/>
                </a:solidFill>
              </a:rPr>
              <a:t>ID/EX</a:t>
            </a:r>
          </a:p>
        </p:txBody>
      </p:sp>
      <p:sp>
        <p:nvSpPr>
          <p:cNvPr id="122" name="TextBox 121"/>
          <p:cNvSpPr txBox="1"/>
          <p:nvPr>
            <p:custDataLst>
              <p:tags r:id="rId3"/>
            </p:custDataLst>
          </p:nvPr>
        </p:nvSpPr>
        <p:spPr>
          <a:xfrm>
            <a:off x="5257800" y="5943600"/>
            <a:ext cx="1524000" cy="523220"/>
          </a:xfrm>
          <a:prstGeom prst="rect">
            <a:avLst/>
          </a:prstGeom>
          <a:noFill/>
        </p:spPr>
        <p:txBody>
          <a:bodyPr wrap="square" rtlCol="0">
            <a:spAutoFit/>
          </a:bodyPr>
          <a:lstStyle/>
          <a:p>
            <a:pPr algn="ctr"/>
            <a:r>
              <a:rPr lang="en-US" sz="2800" dirty="0" smtClean="0">
                <a:solidFill>
                  <a:schemeClr val="bg1"/>
                </a:solidFill>
              </a:rPr>
              <a:t>EX/MEM</a:t>
            </a:r>
          </a:p>
        </p:txBody>
      </p:sp>
      <p:sp>
        <p:nvSpPr>
          <p:cNvPr id="123" name="TextBox 122"/>
          <p:cNvSpPr txBox="1"/>
          <p:nvPr>
            <p:custDataLst>
              <p:tags r:id="rId4"/>
            </p:custDataLst>
          </p:nvPr>
        </p:nvSpPr>
        <p:spPr>
          <a:xfrm>
            <a:off x="7162800" y="5943600"/>
            <a:ext cx="1676400" cy="523220"/>
          </a:xfrm>
          <a:prstGeom prst="rect">
            <a:avLst/>
          </a:prstGeom>
          <a:noFill/>
        </p:spPr>
        <p:txBody>
          <a:bodyPr wrap="square" rtlCol="0">
            <a:spAutoFit/>
          </a:bodyPr>
          <a:lstStyle/>
          <a:p>
            <a:pPr algn="ctr"/>
            <a:r>
              <a:rPr lang="en-US" sz="2800" dirty="0" smtClean="0">
                <a:solidFill>
                  <a:schemeClr val="bg1"/>
                </a:solidFill>
              </a:rPr>
              <a:t>MEM/WB</a:t>
            </a:r>
          </a:p>
        </p:txBody>
      </p:sp>
      <p:sp>
        <p:nvSpPr>
          <p:cNvPr id="119" name="Rectangle 79"/>
          <p:cNvSpPr>
            <a:spLocks noChangeArrowheads="1"/>
          </p:cNvSpPr>
          <p:nvPr/>
        </p:nvSpPr>
        <p:spPr bwMode="auto">
          <a:xfrm>
            <a:off x="2971800" y="44196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200" b="1" dirty="0" smtClean="0">
                <a:solidFill>
                  <a:schemeClr val="bg1"/>
                </a:solidFill>
              </a:rPr>
              <a:t>extend</a:t>
            </a:r>
            <a:endParaRPr lang="en-US" sz="1200" b="1" dirty="0">
              <a:solidFill>
                <a:schemeClr val="bg1"/>
              </a:solidFill>
            </a:endParaRPr>
          </a:p>
        </p:txBody>
      </p:sp>
      <p:sp>
        <p:nvSpPr>
          <p:cNvPr id="124" name="Line 57"/>
          <p:cNvSpPr>
            <a:spLocks noChangeShapeType="1"/>
          </p:cNvSpPr>
          <p:nvPr/>
        </p:nvSpPr>
        <p:spPr bwMode="auto">
          <a:xfrm>
            <a:off x="2133600" y="51054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25" name="Line 67"/>
          <p:cNvSpPr>
            <a:spLocks noChangeShapeType="1"/>
          </p:cNvSpPr>
          <p:nvPr/>
        </p:nvSpPr>
        <p:spPr bwMode="auto">
          <a:xfrm>
            <a:off x="2133600" y="53340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26" name="Rectangle 73"/>
          <p:cNvSpPr>
            <a:spLocks noChangeArrowheads="1"/>
          </p:cNvSpPr>
          <p:nvPr/>
        </p:nvSpPr>
        <p:spPr bwMode="auto">
          <a:xfrm>
            <a:off x="3810000" y="5181600"/>
            <a:ext cx="457200" cy="2286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dirty="0">
                <a:solidFill>
                  <a:schemeClr val="bg1"/>
                </a:solidFill>
              </a:rPr>
              <a:t>0</a:t>
            </a:r>
          </a:p>
        </p:txBody>
      </p:sp>
      <p:sp>
        <p:nvSpPr>
          <p:cNvPr id="127" name="Line 4"/>
          <p:cNvSpPr>
            <a:spLocks noChangeShapeType="1"/>
          </p:cNvSpPr>
          <p:nvPr/>
        </p:nvSpPr>
        <p:spPr bwMode="auto">
          <a:xfrm>
            <a:off x="4876800" y="5195887"/>
            <a:ext cx="990599"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28" name="Line 57"/>
          <p:cNvSpPr>
            <a:spLocks noChangeShapeType="1"/>
          </p:cNvSpPr>
          <p:nvPr/>
        </p:nvSpPr>
        <p:spPr bwMode="auto">
          <a:xfrm>
            <a:off x="4267200" y="5119687"/>
            <a:ext cx="4191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29" name="Line 67"/>
          <p:cNvSpPr>
            <a:spLocks noChangeShapeType="1"/>
          </p:cNvSpPr>
          <p:nvPr/>
        </p:nvSpPr>
        <p:spPr bwMode="auto">
          <a:xfrm>
            <a:off x="4267200" y="5348287"/>
            <a:ext cx="4191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30" name="AutoShape 68"/>
          <p:cNvSpPr>
            <a:spLocks noChangeArrowheads="1"/>
          </p:cNvSpPr>
          <p:nvPr/>
        </p:nvSpPr>
        <p:spPr bwMode="auto">
          <a:xfrm rot="-5400000">
            <a:off x="4514850" y="5138737"/>
            <a:ext cx="533400" cy="1905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lang="en-US" sz="900">
                <a:solidFill>
                  <a:schemeClr val="bg1"/>
                </a:solidFill>
              </a:rPr>
              <a:t>M</a:t>
            </a:r>
          </a:p>
          <a:p>
            <a:pPr algn="ctr" eaLnBrk="1" hangingPunct="1"/>
            <a:r>
              <a:rPr lang="en-US" sz="900">
                <a:solidFill>
                  <a:schemeClr val="bg1"/>
                </a:solidFill>
              </a:rPr>
              <a:t>U</a:t>
            </a:r>
          </a:p>
          <a:p>
            <a:pPr algn="ctr" eaLnBrk="1" hangingPunct="1"/>
            <a:r>
              <a:rPr lang="en-US" sz="900">
                <a:solidFill>
                  <a:schemeClr val="bg1"/>
                </a:solidFill>
              </a:rPr>
              <a:t>X</a:t>
            </a:r>
          </a:p>
        </p:txBody>
      </p:sp>
      <p:sp>
        <p:nvSpPr>
          <p:cNvPr id="131" name="Rectangle 73"/>
          <p:cNvSpPr>
            <a:spLocks noChangeArrowheads="1"/>
          </p:cNvSpPr>
          <p:nvPr/>
        </p:nvSpPr>
        <p:spPr bwMode="auto">
          <a:xfrm>
            <a:off x="3810000" y="4953000"/>
            <a:ext cx="457200" cy="2286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dirty="0">
                <a:solidFill>
                  <a:schemeClr val="bg1"/>
                </a:solidFill>
              </a:rPr>
              <a:t>0</a:t>
            </a:r>
          </a:p>
        </p:txBody>
      </p:sp>
      <p:sp>
        <p:nvSpPr>
          <p:cNvPr id="134" name="Oval 133"/>
          <p:cNvSpPr/>
          <p:nvPr/>
        </p:nvSpPr>
        <p:spPr>
          <a:xfrm>
            <a:off x="152400" y="545068"/>
            <a:ext cx="1174664" cy="369332"/>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Freeform 134"/>
          <p:cNvSpPr/>
          <p:nvPr/>
        </p:nvSpPr>
        <p:spPr>
          <a:xfrm>
            <a:off x="1312001" y="582040"/>
            <a:ext cx="1554480" cy="223503"/>
          </a:xfrm>
          <a:custGeom>
            <a:avLst/>
            <a:gdLst>
              <a:gd name="connsiteX0" fmla="*/ 0 w 1554480"/>
              <a:gd name="connsiteY0" fmla="*/ 145126 h 223503"/>
              <a:gd name="connsiteX1" fmla="*/ 744583 w 1554480"/>
              <a:gd name="connsiteY1" fmla="*/ 1434 h 223503"/>
              <a:gd name="connsiteX2" fmla="*/ 1554480 w 1554480"/>
              <a:gd name="connsiteY2" fmla="*/ 223503 h 223503"/>
            </a:gdLst>
            <a:ahLst/>
            <a:cxnLst>
              <a:cxn ang="0">
                <a:pos x="connsiteX0" y="connsiteY0"/>
              </a:cxn>
              <a:cxn ang="0">
                <a:pos x="connsiteX1" y="connsiteY1"/>
              </a:cxn>
              <a:cxn ang="0">
                <a:pos x="connsiteX2" y="connsiteY2"/>
              </a:cxn>
            </a:cxnLst>
            <a:rect l="l" t="t" r="r" b="b"/>
            <a:pathLst>
              <a:path w="1554480" h="223503">
                <a:moveTo>
                  <a:pt x="0" y="145126"/>
                </a:moveTo>
                <a:cubicBezTo>
                  <a:pt x="242751" y="66748"/>
                  <a:pt x="485503" y="-11629"/>
                  <a:pt x="744583" y="1434"/>
                </a:cubicBezTo>
                <a:cubicBezTo>
                  <a:pt x="1003663" y="14497"/>
                  <a:pt x="1279071" y="119000"/>
                  <a:pt x="1554480" y="223503"/>
                </a:cubicBezTo>
              </a:path>
            </a:pathLst>
          </a:custGeom>
          <a:noFill/>
          <a:ln>
            <a:solidFill>
              <a:schemeClr val="accent5">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p:cNvSpPr txBox="1"/>
          <p:nvPr/>
        </p:nvSpPr>
        <p:spPr>
          <a:xfrm>
            <a:off x="3886200" y="5486400"/>
            <a:ext cx="856325" cy="369332"/>
          </a:xfrm>
          <a:prstGeom prst="rect">
            <a:avLst/>
          </a:prstGeom>
          <a:noFill/>
        </p:spPr>
        <p:txBody>
          <a:bodyPr wrap="none" rtlCol="0">
            <a:spAutoFit/>
          </a:bodyPr>
          <a:lstStyle/>
          <a:p>
            <a:r>
              <a:rPr lang="en-US" b="1" dirty="0" smtClean="0">
                <a:solidFill>
                  <a:schemeClr val="accent5">
                    <a:lumMod val="60000"/>
                    <a:lumOff val="40000"/>
                  </a:schemeClr>
                </a:solidFill>
              </a:rPr>
              <a:t>/    add</a:t>
            </a:r>
            <a:endParaRPr lang="en-US" b="1" dirty="0">
              <a:solidFill>
                <a:schemeClr val="accent5">
                  <a:lumMod val="60000"/>
                  <a:lumOff val="40000"/>
                </a:schemeClr>
              </a:solidFill>
            </a:endParaRPr>
          </a:p>
        </p:txBody>
      </p:sp>
      <p:sp>
        <p:nvSpPr>
          <p:cNvPr id="138" name="TextBox 137"/>
          <p:cNvSpPr txBox="1"/>
          <p:nvPr/>
        </p:nvSpPr>
        <p:spPr>
          <a:xfrm>
            <a:off x="3886200" y="4876800"/>
            <a:ext cx="423514" cy="338554"/>
          </a:xfrm>
          <a:prstGeom prst="rect">
            <a:avLst/>
          </a:prstGeom>
          <a:noFill/>
        </p:spPr>
        <p:txBody>
          <a:bodyPr wrap="none" rtlCol="0">
            <a:spAutoFit/>
          </a:bodyPr>
          <a:lstStyle/>
          <a:p>
            <a:r>
              <a:rPr lang="en-US" sz="1600" b="1" dirty="0" smtClean="0">
                <a:solidFill>
                  <a:schemeClr val="accent5">
                    <a:lumMod val="60000"/>
                    <a:lumOff val="40000"/>
                  </a:schemeClr>
                </a:solidFill>
              </a:rPr>
              <a:t>/ 3</a:t>
            </a:r>
            <a:endParaRPr lang="en-US" sz="1600" b="1" dirty="0">
              <a:solidFill>
                <a:schemeClr val="accent5">
                  <a:lumMod val="60000"/>
                  <a:lumOff val="40000"/>
                </a:schemeClr>
              </a:solidFill>
            </a:endParaRPr>
          </a:p>
        </p:txBody>
      </p:sp>
      <p:sp>
        <p:nvSpPr>
          <p:cNvPr id="139" name="TextBox 138"/>
          <p:cNvSpPr txBox="1"/>
          <p:nvPr/>
        </p:nvSpPr>
        <p:spPr>
          <a:xfrm>
            <a:off x="3889430" y="2225550"/>
            <a:ext cx="453970" cy="369332"/>
          </a:xfrm>
          <a:prstGeom prst="rect">
            <a:avLst/>
          </a:prstGeom>
          <a:noFill/>
        </p:spPr>
        <p:txBody>
          <a:bodyPr wrap="none" rtlCol="0">
            <a:spAutoFit/>
          </a:bodyPr>
          <a:lstStyle/>
          <a:p>
            <a:r>
              <a:rPr lang="en-US" b="1" dirty="0" smtClean="0">
                <a:solidFill>
                  <a:schemeClr val="accent5">
                    <a:lumMod val="60000"/>
                    <a:lumOff val="40000"/>
                  </a:schemeClr>
                </a:solidFill>
              </a:rPr>
              <a:t>/ 4</a:t>
            </a:r>
            <a:endParaRPr lang="en-US" b="1" dirty="0">
              <a:solidFill>
                <a:schemeClr val="accent5">
                  <a:lumMod val="60000"/>
                  <a:lumOff val="40000"/>
                </a:schemeClr>
              </a:solidFill>
            </a:endParaRPr>
          </a:p>
        </p:txBody>
      </p:sp>
      <p:sp>
        <p:nvSpPr>
          <p:cNvPr id="140" name="TextBox 139"/>
          <p:cNvSpPr txBox="1"/>
          <p:nvPr/>
        </p:nvSpPr>
        <p:spPr>
          <a:xfrm>
            <a:off x="3886200" y="3135868"/>
            <a:ext cx="570990" cy="369332"/>
          </a:xfrm>
          <a:prstGeom prst="rect">
            <a:avLst/>
          </a:prstGeom>
          <a:noFill/>
        </p:spPr>
        <p:txBody>
          <a:bodyPr wrap="none" rtlCol="0">
            <a:spAutoFit/>
          </a:bodyPr>
          <a:lstStyle/>
          <a:p>
            <a:r>
              <a:rPr lang="en-US" b="1" dirty="0" smtClean="0">
                <a:solidFill>
                  <a:schemeClr val="accent5">
                    <a:lumMod val="60000"/>
                    <a:lumOff val="40000"/>
                  </a:schemeClr>
                </a:solidFill>
              </a:rPr>
              <a:t>/ 36</a:t>
            </a:r>
            <a:endParaRPr lang="en-US" b="1" dirty="0">
              <a:solidFill>
                <a:schemeClr val="accent5">
                  <a:lumMod val="60000"/>
                  <a:lumOff val="40000"/>
                </a:schemeClr>
              </a:solidFill>
            </a:endParaRPr>
          </a:p>
        </p:txBody>
      </p:sp>
      <p:sp>
        <p:nvSpPr>
          <p:cNvPr id="141" name="TextBox 140"/>
          <p:cNvSpPr txBox="1"/>
          <p:nvPr/>
        </p:nvSpPr>
        <p:spPr>
          <a:xfrm>
            <a:off x="3886200" y="3657600"/>
            <a:ext cx="453970" cy="369332"/>
          </a:xfrm>
          <a:prstGeom prst="rect">
            <a:avLst/>
          </a:prstGeom>
          <a:noFill/>
        </p:spPr>
        <p:txBody>
          <a:bodyPr wrap="none" rtlCol="0">
            <a:spAutoFit/>
          </a:bodyPr>
          <a:lstStyle/>
          <a:p>
            <a:r>
              <a:rPr lang="en-US" b="1" dirty="0" smtClean="0">
                <a:solidFill>
                  <a:schemeClr val="accent5">
                    <a:lumMod val="60000"/>
                    <a:lumOff val="40000"/>
                  </a:schemeClr>
                </a:solidFill>
              </a:rPr>
              <a:t>/ 9</a:t>
            </a:r>
            <a:endParaRPr lang="en-US" b="1" dirty="0">
              <a:solidFill>
                <a:schemeClr val="accent5">
                  <a:lumMod val="60000"/>
                  <a:lumOff val="40000"/>
                </a:schemeClr>
              </a:solidFill>
            </a:endParaRPr>
          </a:p>
        </p:txBody>
      </p:sp>
      <p:sp>
        <p:nvSpPr>
          <p:cNvPr id="142" name="TextBox 141"/>
          <p:cNvSpPr txBox="1"/>
          <p:nvPr/>
        </p:nvSpPr>
        <p:spPr>
          <a:xfrm>
            <a:off x="3886200" y="5105400"/>
            <a:ext cx="423514" cy="338554"/>
          </a:xfrm>
          <a:prstGeom prst="rect">
            <a:avLst/>
          </a:prstGeom>
          <a:noFill/>
        </p:spPr>
        <p:txBody>
          <a:bodyPr wrap="none" rtlCol="0">
            <a:spAutoFit/>
          </a:bodyPr>
          <a:lstStyle/>
          <a:p>
            <a:r>
              <a:rPr lang="en-US" sz="1600" b="1" dirty="0" smtClean="0">
                <a:solidFill>
                  <a:schemeClr val="accent5">
                    <a:lumMod val="60000"/>
                    <a:lumOff val="40000"/>
                  </a:schemeClr>
                </a:solidFill>
              </a:rPr>
              <a:t>/ 2</a:t>
            </a:r>
            <a:endParaRPr lang="en-US" sz="1600" b="1" dirty="0">
              <a:solidFill>
                <a:schemeClr val="accent5">
                  <a:lumMod val="60000"/>
                  <a:lumOff val="40000"/>
                </a:schemeClr>
              </a:solidFill>
            </a:endParaRPr>
          </a:p>
        </p:txBody>
      </p:sp>
      <p:sp>
        <p:nvSpPr>
          <p:cNvPr id="2" name="Oval 1"/>
          <p:cNvSpPr/>
          <p:nvPr/>
        </p:nvSpPr>
        <p:spPr>
          <a:xfrm>
            <a:off x="3048000" y="2743200"/>
            <a:ext cx="304800" cy="2286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3048000" y="2971800"/>
            <a:ext cx="304800" cy="2286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a:stCxn id="2" idx="6"/>
            <a:endCxn id="140" idx="1"/>
          </p:cNvCxnSpPr>
          <p:nvPr/>
        </p:nvCxnSpPr>
        <p:spPr>
          <a:xfrm>
            <a:off x="3352800" y="2857500"/>
            <a:ext cx="533400" cy="463034"/>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143" idx="6"/>
            <a:endCxn id="141" idx="1"/>
          </p:cNvCxnSpPr>
          <p:nvPr/>
        </p:nvCxnSpPr>
        <p:spPr>
          <a:xfrm>
            <a:off x="3352800" y="3086100"/>
            <a:ext cx="533400" cy="756166"/>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8382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838200" y="64008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17526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1752600" y="6781800"/>
            <a:ext cx="106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V="1">
            <a:off x="2819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2819400" y="6400800"/>
            <a:ext cx="1143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3962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3962400" y="6781800"/>
            <a:ext cx="108430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V="1">
            <a:off x="50292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5029200" y="640080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V="1">
            <a:off x="60198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6019800" y="6781800"/>
            <a:ext cx="10214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V="1">
            <a:off x="7010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7010400" y="640080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V="1">
            <a:off x="80010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76200" y="6781800"/>
            <a:ext cx="76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8001000" y="67818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V="1">
            <a:off x="8915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8915400" y="6400800"/>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87062" name="Text Box 118"/>
          <p:cNvSpPr txBox="1">
            <a:spLocks noChangeArrowheads="1"/>
          </p:cNvSpPr>
          <p:nvPr/>
        </p:nvSpPr>
        <p:spPr bwMode="auto">
          <a:xfrm>
            <a:off x="212725" y="6061075"/>
            <a:ext cx="8915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dirty="0">
                <a:solidFill>
                  <a:schemeClr val="bg1"/>
                </a:solidFill>
              </a:rPr>
              <a:t>Time: 1</a:t>
            </a:r>
          </a:p>
        </p:txBody>
      </p:sp>
      <p:sp>
        <p:nvSpPr>
          <p:cNvPr id="136" name="TextBox 135"/>
          <p:cNvSpPr txBox="1"/>
          <p:nvPr/>
        </p:nvSpPr>
        <p:spPr>
          <a:xfrm>
            <a:off x="800610" y="6019800"/>
            <a:ext cx="453970" cy="369332"/>
          </a:xfrm>
          <a:prstGeom prst="rect">
            <a:avLst/>
          </a:prstGeom>
          <a:noFill/>
        </p:spPr>
        <p:txBody>
          <a:bodyPr wrap="none" rtlCol="0">
            <a:spAutoFit/>
          </a:bodyPr>
          <a:lstStyle/>
          <a:p>
            <a:r>
              <a:rPr lang="en-US" b="1" dirty="0" smtClean="0">
                <a:solidFill>
                  <a:schemeClr val="accent5">
                    <a:lumMod val="60000"/>
                    <a:lumOff val="40000"/>
                  </a:schemeClr>
                </a:solidFill>
              </a:rPr>
              <a:t>/ 2</a:t>
            </a:r>
            <a:endParaRPr lang="en-US" b="1" dirty="0">
              <a:solidFill>
                <a:schemeClr val="accent5">
                  <a:lumMod val="60000"/>
                  <a:lumOff val="40000"/>
                </a:schemeClr>
              </a:solidFill>
            </a:endParaRPr>
          </a:p>
        </p:txBody>
      </p:sp>
      <p:sp>
        <p:nvSpPr>
          <p:cNvPr id="163" name="TextBox 162"/>
          <p:cNvSpPr txBox="1"/>
          <p:nvPr/>
        </p:nvSpPr>
        <p:spPr>
          <a:xfrm>
            <a:off x="304800" y="3444546"/>
            <a:ext cx="354584" cy="369332"/>
          </a:xfrm>
          <a:prstGeom prst="rect">
            <a:avLst/>
          </a:prstGeom>
          <a:noFill/>
        </p:spPr>
        <p:txBody>
          <a:bodyPr wrap="none" rtlCol="0">
            <a:spAutoFit/>
          </a:bodyPr>
          <a:lstStyle/>
          <a:p>
            <a:r>
              <a:rPr lang="en-US" dirty="0" smtClean="0">
                <a:solidFill>
                  <a:schemeClr val="accent5">
                    <a:lumMod val="60000"/>
                    <a:lumOff val="40000"/>
                  </a:schemeClr>
                </a:solidFill>
              </a:rPr>
              <a:t> 4</a:t>
            </a:r>
            <a:endParaRPr lang="en-US" dirty="0">
              <a:solidFill>
                <a:schemeClr val="accent5">
                  <a:lumMod val="60000"/>
                  <a:lumOff val="40000"/>
                </a:schemeClr>
              </a:solidFill>
            </a:endParaRPr>
          </a:p>
        </p:txBody>
      </p:sp>
      <p:sp>
        <p:nvSpPr>
          <p:cNvPr id="164" name="TextBox 163"/>
          <p:cNvSpPr txBox="1"/>
          <p:nvPr/>
        </p:nvSpPr>
        <p:spPr>
          <a:xfrm>
            <a:off x="0" y="3429000"/>
            <a:ext cx="354584" cy="369332"/>
          </a:xfrm>
          <a:prstGeom prst="rect">
            <a:avLst/>
          </a:prstGeom>
          <a:noFill/>
        </p:spPr>
        <p:txBody>
          <a:bodyPr wrap="none" rtlCol="0">
            <a:spAutoFit/>
          </a:bodyPr>
          <a:lstStyle/>
          <a:p>
            <a:r>
              <a:rPr lang="en-US" dirty="0" smtClean="0">
                <a:solidFill>
                  <a:schemeClr val="accent5">
                    <a:lumMod val="60000"/>
                    <a:lumOff val="40000"/>
                  </a:schemeClr>
                </a:solidFill>
              </a:rPr>
              <a:t> 8</a:t>
            </a:r>
            <a:endParaRPr lang="en-US" dirty="0">
              <a:solidFill>
                <a:schemeClr val="accent5">
                  <a:lumMod val="60000"/>
                  <a:lumOff val="40000"/>
                </a:schemeClr>
              </a:solidFill>
            </a:endParaRPr>
          </a:p>
        </p:txBody>
      </p:sp>
      <p:sp>
        <p:nvSpPr>
          <p:cNvPr id="165" name="Rectangle 6"/>
          <p:cNvSpPr>
            <a:spLocks noChangeArrowheads="1"/>
          </p:cNvSpPr>
          <p:nvPr/>
        </p:nvSpPr>
        <p:spPr bwMode="ltGray">
          <a:xfrm>
            <a:off x="990600" y="2953683"/>
            <a:ext cx="533400" cy="1237317"/>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eaLnBrk="1" hangingPunct="1"/>
            <a:r>
              <a:rPr lang="en-US" sz="1400" dirty="0" smtClean="0">
                <a:ln>
                  <a:solidFill>
                    <a:schemeClr val="bg1"/>
                  </a:solidFill>
                </a:ln>
                <a:solidFill>
                  <a:schemeClr val="bg1"/>
                </a:solidFill>
              </a:rPr>
              <a:t> add</a:t>
            </a:r>
          </a:p>
          <a:p>
            <a:pPr eaLnBrk="1" hangingPunct="1"/>
            <a:r>
              <a:rPr lang="en-US" sz="1400" dirty="0" smtClean="0">
                <a:ln>
                  <a:solidFill>
                    <a:schemeClr val="bg1"/>
                  </a:solidFill>
                </a:ln>
                <a:solidFill>
                  <a:schemeClr val="bg1"/>
                </a:solidFill>
              </a:rPr>
              <a:t> </a:t>
            </a:r>
            <a:r>
              <a:rPr lang="en-US" sz="1400" dirty="0" err="1" smtClean="0">
                <a:ln>
                  <a:solidFill>
                    <a:schemeClr val="bg1"/>
                  </a:solidFill>
                </a:ln>
                <a:solidFill>
                  <a:schemeClr val="bg1"/>
                </a:solidFill>
              </a:rPr>
              <a:t>nand</a:t>
            </a:r>
            <a:endParaRPr lang="en-US" sz="1400" dirty="0" smtClean="0">
              <a:ln>
                <a:solidFill>
                  <a:schemeClr val="bg1"/>
                </a:solidFill>
              </a:ln>
              <a:solidFill>
                <a:schemeClr val="bg1"/>
              </a:solidFill>
            </a:endParaRPr>
          </a:p>
          <a:p>
            <a:pPr eaLnBrk="1" hangingPunct="1"/>
            <a:r>
              <a:rPr lang="en-US" sz="1400" dirty="0" smtClean="0">
                <a:ln>
                  <a:solidFill>
                    <a:schemeClr val="bg1"/>
                  </a:solidFill>
                </a:ln>
                <a:solidFill>
                  <a:schemeClr val="bg1"/>
                </a:solidFill>
              </a:rPr>
              <a:t> </a:t>
            </a:r>
            <a:r>
              <a:rPr lang="en-US" sz="1400" dirty="0" err="1">
                <a:ln>
                  <a:solidFill>
                    <a:schemeClr val="bg1"/>
                  </a:solidFill>
                </a:ln>
                <a:solidFill>
                  <a:schemeClr val="bg1"/>
                </a:solidFill>
              </a:rPr>
              <a:t>l</a:t>
            </a:r>
            <a:r>
              <a:rPr lang="en-US" sz="1400" dirty="0" err="1" smtClean="0">
                <a:ln>
                  <a:solidFill>
                    <a:schemeClr val="bg1"/>
                  </a:solidFill>
                </a:ln>
                <a:solidFill>
                  <a:schemeClr val="bg1"/>
                </a:solidFill>
              </a:rPr>
              <a:t>w</a:t>
            </a:r>
            <a:endParaRPr lang="en-US" sz="1400" dirty="0" smtClean="0">
              <a:ln>
                <a:solidFill>
                  <a:schemeClr val="bg1"/>
                </a:solidFill>
              </a:ln>
              <a:solidFill>
                <a:schemeClr val="bg1"/>
              </a:solidFill>
            </a:endParaRPr>
          </a:p>
          <a:p>
            <a:pPr eaLnBrk="1" hangingPunct="1"/>
            <a:r>
              <a:rPr lang="en-US" sz="1400" dirty="0" smtClean="0">
                <a:ln>
                  <a:solidFill>
                    <a:schemeClr val="bg1"/>
                  </a:solidFill>
                </a:ln>
                <a:solidFill>
                  <a:schemeClr val="bg1"/>
                </a:solidFill>
              </a:rPr>
              <a:t> add</a:t>
            </a:r>
          </a:p>
          <a:p>
            <a:pPr eaLnBrk="1" hangingPunct="1"/>
            <a:r>
              <a:rPr lang="en-US" sz="1400" dirty="0" smtClean="0">
                <a:ln>
                  <a:solidFill>
                    <a:schemeClr val="bg1"/>
                  </a:solidFill>
                </a:ln>
                <a:solidFill>
                  <a:schemeClr val="bg1"/>
                </a:solidFill>
              </a:rPr>
              <a:t> </a:t>
            </a:r>
            <a:r>
              <a:rPr lang="en-US" sz="1400" dirty="0" err="1" smtClean="0">
                <a:ln>
                  <a:solidFill>
                    <a:schemeClr val="bg1"/>
                  </a:solidFill>
                </a:ln>
                <a:solidFill>
                  <a:schemeClr val="bg1"/>
                </a:solidFill>
              </a:rPr>
              <a:t>sw</a:t>
            </a:r>
            <a:endParaRPr lang="en-US" sz="1400" dirty="0" smtClean="0">
              <a:ln>
                <a:solidFill>
                  <a:schemeClr val="bg1"/>
                </a:solidFill>
              </a:ln>
              <a:solidFill>
                <a:schemeClr val="bg1"/>
              </a:solidFill>
            </a:endParaRPr>
          </a:p>
        </p:txBody>
      </p:sp>
      <p:sp>
        <p:nvSpPr>
          <p:cNvPr id="166" name="Line 56"/>
          <p:cNvSpPr>
            <a:spLocks noChangeShapeType="1"/>
          </p:cNvSpPr>
          <p:nvPr/>
        </p:nvSpPr>
        <p:spPr bwMode="auto">
          <a:xfrm>
            <a:off x="685800" y="3352800"/>
            <a:ext cx="304800" cy="0"/>
          </a:xfrm>
          <a:prstGeom prst="line">
            <a:avLst/>
          </a:prstGeom>
          <a:noFill/>
          <a:ln w="57150">
            <a:solidFill>
              <a:schemeClr val="accent5">
                <a:lumMod val="60000"/>
                <a:lumOff val="4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67" name="Title 2"/>
          <p:cNvSpPr>
            <a:spLocks noGrp="1"/>
          </p:cNvSpPr>
          <p:nvPr>
            <p:ph type="title"/>
          </p:nvPr>
        </p:nvSpPr>
        <p:spPr>
          <a:xfrm>
            <a:off x="228600" y="0"/>
            <a:ext cx="8686800" cy="533400"/>
          </a:xfrm>
        </p:spPr>
        <p:txBody>
          <a:bodyPr/>
          <a:lstStyle/>
          <a:p>
            <a:r>
              <a:rPr lang="en-US" dirty="0" smtClean="0"/>
              <a:t>Cycle 1: Fetch add</a:t>
            </a:r>
            <a:endParaRPr lang="en-US" dirty="0"/>
          </a:p>
        </p:txBody>
      </p:sp>
    </p:spTree>
    <p:extLst>
      <p:ext uri="{BB962C8B-B14F-4D97-AF65-F5344CB8AC3E}">
        <p14:creationId xmlns:p14="http://schemas.microsoft.com/office/powerpoint/2010/main" val="250197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35" grpId="0" animBg="1"/>
      <p:bldP spid="137" grpId="0"/>
      <p:bldP spid="138" grpId="0"/>
      <p:bldP spid="139" grpId="0"/>
      <p:bldP spid="140" grpId="0"/>
      <p:bldP spid="141" grpId="0"/>
      <p:bldP spid="142" grpId="0"/>
      <p:bldP spid="2" grpId="0" animBg="1"/>
      <p:bldP spid="143" grpId="0" animBg="1"/>
      <p:bldP spid="13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8994" name="Line 2"/>
          <p:cNvSpPr>
            <a:spLocks noChangeShapeType="1"/>
          </p:cNvSpPr>
          <p:nvPr/>
        </p:nvSpPr>
        <p:spPr bwMode="auto">
          <a:xfrm>
            <a:off x="8229600" y="5181600"/>
            <a:ext cx="7620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8995" name="Line 3"/>
          <p:cNvSpPr>
            <a:spLocks noChangeShapeType="1"/>
          </p:cNvSpPr>
          <p:nvPr/>
        </p:nvSpPr>
        <p:spPr bwMode="auto">
          <a:xfrm>
            <a:off x="6324600" y="4648200"/>
            <a:ext cx="304800"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8997" name="Rectangle 5"/>
          <p:cNvSpPr>
            <a:spLocks noChangeArrowheads="1"/>
          </p:cNvSpPr>
          <p:nvPr/>
        </p:nvSpPr>
        <p:spPr bwMode="auto">
          <a:xfrm>
            <a:off x="304800" y="3124200"/>
            <a:ext cx="381000" cy="685800"/>
          </a:xfrm>
          <a:prstGeom prst="rect">
            <a:avLst/>
          </a:prstGeom>
          <a:noFill/>
          <a:ln w="28575">
            <a:solidFill>
              <a:schemeClr val="bg1"/>
            </a:solidFill>
            <a:miter lim="800000"/>
            <a:headEnd/>
            <a:tailEnd/>
          </a:ln>
          <a:effectLst/>
          <a:extLst/>
        </p:spPr>
        <p:txBody>
          <a:bodyPr wrap="none" anchor="ctr"/>
          <a:lstStyle/>
          <a:p>
            <a:pPr algn="ctr" eaLnBrk="1" hangingPunct="1"/>
            <a:r>
              <a:rPr lang="en-US" sz="1400">
                <a:solidFill>
                  <a:schemeClr val="bg1"/>
                </a:solidFill>
              </a:rPr>
              <a:t>PC</a:t>
            </a:r>
          </a:p>
        </p:txBody>
      </p:sp>
      <p:sp>
        <p:nvSpPr>
          <p:cNvPr id="2388999" name="Rectangle 7"/>
          <p:cNvSpPr>
            <a:spLocks noChangeArrowheads="1"/>
          </p:cNvSpPr>
          <p:nvPr/>
        </p:nvSpPr>
        <p:spPr bwMode="ltGray">
          <a:xfrm rot="-5400000">
            <a:off x="2095500" y="3009900"/>
            <a:ext cx="1828800" cy="838200"/>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1400">
                <a:solidFill>
                  <a:schemeClr val="bg1"/>
                </a:solidFill>
              </a:rPr>
              <a:t>Register file</a:t>
            </a:r>
          </a:p>
          <a:p>
            <a:pPr eaLnBrk="1" hangingPunct="1"/>
            <a:endParaRPr lang="en-US" sz="1400">
              <a:solidFill>
                <a:schemeClr val="bg1"/>
              </a:solidFill>
            </a:endParaRPr>
          </a:p>
          <a:p>
            <a:pPr eaLnBrk="1" hangingPunct="1"/>
            <a:endParaRPr lang="en-US" sz="1400">
              <a:solidFill>
                <a:schemeClr val="bg1"/>
              </a:solidFill>
            </a:endParaRPr>
          </a:p>
          <a:p>
            <a:pPr eaLnBrk="1" hangingPunct="1"/>
            <a:endParaRPr lang="en-US" sz="1400">
              <a:solidFill>
                <a:schemeClr val="bg1"/>
              </a:solidFill>
            </a:endParaRPr>
          </a:p>
        </p:txBody>
      </p:sp>
      <p:sp>
        <p:nvSpPr>
          <p:cNvPr id="2389000" name="AutoShape 8"/>
          <p:cNvSpPr>
            <a:spLocks noChangeArrowheads="1"/>
          </p:cNvSpPr>
          <p:nvPr/>
        </p:nvSpPr>
        <p:spPr bwMode="auto">
          <a:xfrm rot="-5400000">
            <a:off x="8134350" y="3067050"/>
            <a:ext cx="990600" cy="342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p:spPr>
        <p:txBody>
          <a:bodyPr vert="eaVert" wrap="none" anchor="ctr"/>
          <a:lstStyle/>
          <a:p>
            <a:pPr algn="ctr" eaLnBrk="1" hangingPunct="1"/>
            <a:r>
              <a:rPr lang="en-US" sz="1400">
                <a:solidFill>
                  <a:schemeClr val="bg1"/>
                </a:solidFill>
              </a:rPr>
              <a:t>M</a:t>
            </a:r>
          </a:p>
          <a:p>
            <a:pPr algn="ctr" eaLnBrk="1" hangingPunct="1"/>
            <a:r>
              <a:rPr lang="en-US" sz="1400">
                <a:solidFill>
                  <a:schemeClr val="bg1"/>
                </a:solidFill>
              </a:rPr>
              <a:t>U</a:t>
            </a:r>
          </a:p>
          <a:p>
            <a:pPr algn="ctr" eaLnBrk="1" hangingPunct="1"/>
            <a:r>
              <a:rPr lang="en-US" sz="1400">
                <a:solidFill>
                  <a:schemeClr val="bg1"/>
                </a:solidFill>
              </a:rPr>
              <a:t>X</a:t>
            </a:r>
          </a:p>
        </p:txBody>
      </p:sp>
      <p:grpSp>
        <p:nvGrpSpPr>
          <p:cNvPr id="2389001" name="Group 9"/>
          <p:cNvGrpSpPr>
            <a:grpSpLocks/>
          </p:cNvGrpSpPr>
          <p:nvPr/>
        </p:nvGrpSpPr>
        <p:grpSpPr bwMode="auto">
          <a:xfrm>
            <a:off x="5105400" y="2895600"/>
            <a:ext cx="531984" cy="1371600"/>
            <a:chOff x="-72" y="2365"/>
            <a:chExt cx="389" cy="1056"/>
          </a:xfrm>
          <a:noFill/>
        </p:grpSpPr>
        <p:sp>
          <p:nvSpPr>
            <p:cNvPr id="2389002" name="Freeform 10"/>
            <p:cNvSpPr>
              <a:spLocks/>
            </p:cNvSpPr>
            <p:nvPr/>
          </p:nvSpPr>
          <p:spPr bwMode="auto">
            <a:xfrm rot="-5400000">
              <a:off x="-421" y="2714"/>
              <a:ext cx="1056" cy="358"/>
            </a:xfrm>
            <a:custGeom>
              <a:avLst/>
              <a:gdLst>
                <a:gd name="T0" fmla="*/ 480 w 672"/>
                <a:gd name="T1" fmla="*/ 288 h 288"/>
                <a:gd name="T2" fmla="*/ 672 w 672"/>
                <a:gd name="T3" fmla="*/ 0 h 288"/>
                <a:gd name="T4" fmla="*/ 432 w 672"/>
                <a:gd name="T5" fmla="*/ 0 h 288"/>
                <a:gd name="T6" fmla="*/ 384 w 672"/>
                <a:gd name="T7" fmla="*/ 96 h 288"/>
                <a:gd name="T8" fmla="*/ 288 w 672"/>
                <a:gd name="T9" fmla="*/ 96 h 288"/>
                <a:gd name="T10" fmla="*/ 240 w 672"/>
                <a:gd name="T11" fmla="*/ 0 h 288"/>
                <a:gd name="T12" fmla="*/ 0 w 672"/>
                <a:gd name="T13" fmla="*/ 0 h 288"/>
                <a:gd name="T14" fmla="*/ 192 w 672"/>
                <a:gd name="T15" fmla="*/ 288 h 288"/>
                <a:gd name="T16" fmla="*/ 480 w 672"/>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 h="288">
                  <a:moveTo>
                    <a:pt x="480" y="288"/>
                  </a:moveTo>
                  <a:lnTo>
                    <a:pt x="672" y="0"/>
                  </a:lnTo>
                  <a:lnTo>
                    <a:pt x="432" y="0"/>
                  </a:lnTo>
                  <a:lnTo>
                    <a:pt x="384" y="96"/>
                  </a:lnTo>
                  <a:lnTo>
                    <a:pt x="288" y="96"/>
                  </a:lnTo>
                  <a:lnTo>
                    <a:pt x="240" y="0"/>
                  </a:lnTo>
                  <a:lnTo>
                    <a:pt x="0" y="0"/>
                  </a:lnTo>
                  <a:lnTo>
                    <a:pt x="192" y="288"/>
                  </a:lnTo>
                  <a:lnTo>
                    <a:pt x="480" y="288"/>
                  </a:lnTo>
                  <a:close/>
                </a:path>
              </a:pathLst>
            </a:custGeom>
            <a:grpFill/>
            <a:ln w="285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9003" name="Text Box 11"/>
            <p:cNvSpPr txBox="1">
              <a:spLocks noChangeArrowheads="1"/>
            </p:cNvSpPr>
            <p:nvPr/>
          </p:nvSpPr>
          <p:spPr bwMode="auto">
            <a:xfrm>
              <a:off x="96" y="2630"/>
              <a:ext cx="221" cy="569"/>
            </a:xfrm>
            <a:prstGeom prst="rect">
              <a:avLst/>
            </a:prstGeom>
            <a:grp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dirty="0">
                  <a:solidFill>
                    <a:schemeClr val="bg1"/>
                  </a:solidFill>
                </a:rPr>
                <a:t>A</a:t>
              </a:r>
            </a:p>
            <a:p>
              <a:pPr eaLnBrk="1" hangingPunct="1"/>
              <a:r>
                <a:rPr lang="en-US" sz="1400" b="1" dirty="0">
                  <a:solidFill>
                    <a:schemeClr val="bg1"/>
                  </a:solidFill>
                </a:rPr>
                <a:t>L</a:t>
              </a:r>
            </a:p>
            <a:p>
              <a:pPr eaLnBrk="1" hangingPunct="1"/>
              <a:r>
                <a:rPr lang="en-US" sz="1400" b="1" dirty="0">
                  <a:solidFill>
                    <a:schemeClr val="bg1"/>
                  </a:solidFill>
                </a:rPr>
                <a:t>U</a:t>
              </a:r>
            </a:p>
          </p:txBody>
        </p:sp>
      </p:grpSp>
      <p:sp>
        <p:nvSpPr>
          <p:cNvPr id="2389004" name="AutoShape 12"/>
          <p:cNvSpPr>
            <a:spLocks noChangeArrowheads="1"/>
          </p:cNvSpPr>
          <p:nvPr/>
        </p:nvSpPr>
        <p:spPr bwMode="auto">
          <a:xfrm rot="5400000" flipH="1">
            <a:off x="171450" y="1200150"/>
            <a:ext cx="762000" cy="342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p:spPr>
        <p:txBody>
          <a:bodyPr rot="10800000" vert="eaVert" wrap="none" anchor="ctr"/>
          <a:lstStyle/>
          <a:p>
            <a:pPr algn="ctr" eaLnBrk="1" hangingPunct="1"/>
            <a:r>
              <a:rPr lang="en-US" sz="1000">
                <a:solidFill>
                  <a:schemeClr val="bg1"/>
                </a:solidFill>
              </a:rPr>
              <a:t>M</a:t>
            </a:r>
          </a:p>
          <a:p>
            <a:pPr algn="ctr" eaLnBrk="1" hangingPunct="1"/>
            <a:r>
              <a:rPr lang="en-US" sz="1000">
                <a:solidFill>
                  <a:schemeClr val="bg1"/>
                </a:solidFill>
              </a:rPr>
              <a:t>U</a:t>
            </a:r>
          </a:p>
          <a:p>
            <a:pPr algn="ctr" eaLnBrk="1" hangingPunct="1"/>
            <a:r>
              <a:rPr lang="en-US" sz="1000">
                <a:solidFill>
                  <a:schemeClr val="bg1"/>
                </a:solidFill>
              </a:rPr>
              <a:t>X</a:t>
            </a:r>
          </a:p>
        </p:txBody>
      </p:sp>
      <p:sp>
        <p:nvSpPr>
          <p:cNvPr id="2389005" name="Rectangle 13"/>
          <p:cNvSpPr>
            <a:spLocks noChangeArrowheads="1"/>
          </p:cNvSpPr>
          <p:nvPr/>
        </p:nvSpPr>
        <p:spPr bwMode="auto">
          <a:xfrm>
            <a:off x="609600" y="1981200"/>
            <a:ext cx="2286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dirty="0">
                <a:solidFill>
                  <a:schemeClr val="bg1"/>
                </a:solidFill>
              </a:rPr>
              <a:t>4</a:t>
            </a:r>
          </a:p>
        </p:txBody>
      </p:sp>
      <p:sp>
        <p:nvSpPr>
          <p:cNvPr id="2389006" name="Rectangle 14"/>
          <p:cNvSpPr>
            <a:spLocks noChangeArrowheads="1"/>
          </p:cNvSpPr>
          <p:nvPr/>
        </p:nvSpPr>
        <p:spPr bwMode="auto">
          <a:xfrm>
            <a:off x="16002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solidFill>
                <a:schemeClr val="bg1"/>
              </a:solidFill>
            </a:endParaRPr>
          </a:p>
        </p:txBody>
      </p:sp>
      <p:sp>
        <p:nvSpPr>
          <p:cNvPr id="2389007" name="Rectangle 15"/>
          <p:cNvSpPr>
            <a:spLocks noChangeArrowheads="1"/>
          </p:cNvSpPr>
          <p:nvPr/>
        </p:nvSpPr>
        <p:spPr bwMode="auto">
          <a:xfrm>
            <a:off x="38100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solidFill>
                <a:schemeClr val="bg1"/>
              </a:solidFill>
            </a:endParaRPr>
          </a:p>
        </p:txBody>
      </p:sp>
      <p:sp>
        <p:nvSpPr>
          <p:cNvPr id="2389008" name="Rectangle 16"/>
          <p:cNvSpPr>
            <a:spLocks noChangeArrowheads="1"/>
          </p:cNvSpPr>
          <p:nvPr/>
        </p:nvSpPr>
        <p:spPr bwMode="auto">
          <a:xfrm>
            <a:off x="58674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solidFill>
                <a:schemeClr val="bg1"/>
              </a:solidFill>
            </a:endParaRPr>
          </a:p>
        </p:txBody>
      </p:sp>
      <p:sp>
        <p:nvSpPr>
          <p:cNvPr id="2389009" name="Rectangle 17"/>
          <p:cNvSpPr>
            <a:spLocks noChangeArrowheads="1"/>
          </p:cNvSpPr>
          <p:nvPr/>
        </p:nvSpPr>
        <p:spPr bwMode="ltGray">
          <a:xfrm>
            <a:off x="6629400" y="3124200"/>
            <a:ext cx="838200" cy="1676400"/>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400">
                <a:solidFill>
                  <a:schemeClr val="bg1"/>
                </a:solidFill>
              </a:rPr>
              <a:t>Data</a:t>
            </a:r>
          </a:p>
          <a:p>
            <a:pPr algn="ctr" eaLnBrk="1" hangingPunct="1"/>
            <a:r>
              <a:rPr lang="en-US" sz="1400">
                <a:solidFill>
                  <a:schemeClr val="bg1"/>
                </a:solidFill>
              </a:rPr>
              <a:t>mem</a:t>
            </a:r>
          </a:p>
        </p:txBody>
      </p:sp>
      <p:sp>
        <p:nvSpPr>
          <p:cNvPr id="2389010" name="Rectangle 18"/>
          <p:cNvSpPr>
            <a:spLocks noChangeArrowheads="1"/>
          </p:cNvSpPr>
          <p:nvPr/>
        </p:nvSpPr>
        <p:spPr bwMode="auto">
          <a:xfrm>
            <a:off x="77724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solidFill>
                <a:schemeClr val="bg1"/>
              </a:solidFill>
            </a:endParaRPr>
          </a:p>
        </p:txBody>
      </p:sp>
      <p:grpSp>
        <p:nvGrpSpPr>
          <p:cNvPr id="2389011" name="Group 19"/>
          <p:cNvGrpSpPr>
            <a:grpSpLocks/>
          </p:cNvGrpSpPr>
          <p:nvPr/>
        </p:nvGrpSpPr>
        <p:grpSpPr bwMode="auto">
          <a:xfrm>
            <a:off x="1066800" y="1981200"/>
            <a:ext cx="388938" cy="762000"/>
            <a:chOff x="624" y="1248"/>
            <a:chExt cx="245" cy="480"/>
          </a:xfrm>
          <a:noFill/>
        </p:grpSpPr>
        <p:sp>
          <p:nvSpPr>
            <p:cNvPr id="2389012" name="Freeform 20"/>
            <p:cNvSpPr>
              <a:spLocks/>
            </p:cNvSpPr>
            <p:nvPr/>
          </p:nvSpPr>
          <p:spPr bwMode="auto">
            <a:xfrm>
              <a:off x="624" y="1248"/>
              <a:ext cx="240" cy="480"/>
            </a:xfrm>
            <a:custGeom>
              <a:avLst/>
              <a:gdLst>
                <a:gd name="T0" fmla="*/ 0 w 240"/>
                <a:gd name="T1" fmla="*/ 0 h 480"/>
                <a:gd name="T2" fmla="*/ 240 w 240"/>
                <a:gd name="T3" fmla="*/ 144 h 480"/>
                <a:gd name="T4" fmla="*/ 240 w 240"/>
                <a:gd name="T5" fmla="*/ 336 h 480"/>
                <a:gd name="T6" fmla="*/ 0 w 240"/>
                <a:gd name="T7" fmla="*/ 480 h 480"/>
                <a:gd name="T8" fmla="*/ 0 w 240"/>
                <a:gd name="T9" fmla="*/ 336 h 480"/>
                <a:gd name="T10" fmla="*/ 96 w 240"/>
                <a:gd name="T11" fmla="*/ 240 h 480"/>
                <a:gd name="T12" fmla="*/ 0 w 240"/>
                <a:gd name="T13" fmla="*/ 144 h 480"/>
                <a:gd name="T14" fmla="*/ 0 w 240"/>
                <a:gd name="T15" fmla="*/ 0 h 4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480">
                  <a:moveTo>
                    <a:pt x="0" y="0"/>
                  </a:moveTo>
                  <a:lnTo>
                    <a:pt x="240" y="144"/>
                  </a:lnTo>
                  <a:lnTo>
                    <a:pt x="240" y="336"/>
                  </a:lnTo>
                  <a:lnTo>
                    <a:pt x="0" y="480"/>
                  </a:lnTo>
                  <a:lnTo>
                    <a:pt x="0" y="336"/>
                  </a:lnTo>
                  <a:lnTo>
                    <a:pt x="96" y="240"/>
                  </a:lnTo>
                  <a:lnTo>
                    <a:pt x="0" y="144"/>
                  </a:lnTo>
                  <a:lnTo>
                    <a:pt x="0" y="0"/>
                  </a:lnTo>
                  <a:close/>
                </a:path>
              </a:pathLst>
            </a:custGeom>
            <a:grpFill/>
            <a:ln w="285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9013" name="Text Box 21"/>
            <p:cNvSpPr txBox="1">
              <a:spLocks noChangeArrowheads="1"/>
            </p:cNvSpPr>
            <p:nvPr/>
          </p:nvSpPr>
          <p:spPr bwMode="auto">
            <a:xfrm>
              <a:off x="680" y="1346"/>
              <a:ext cx="189" cy="233"/>
            </a:xfrm>
            <a:prstGeom prst="rect">
              <a:avLst/>
            </a:prstGeom>
            <a:grp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a:solidFill>
                    <a:schemeClr val="bg1"/>
                  </a:solidFill>
                </a:rPr>
                <a:t>+</a:t>
              </a:r>
            </a:p>
          </p:txBody>
        </p:sp>
      </p:grpSp>
      <p:sp>
        <p:nvSpPr>
          <p:cNvPr id="2389014" name="Line 22"/>
          <p:cNvSpPr>
            <a:spLocks noChangeShapeType="1"/>
          </p:cNvSpPr>
          <p:nvPr/>
        </p:nvSpPr>
        <p:spPr bwMode="auto">
          <a:xfrm>
            <a:off x="1524000" y="3429000"/>
            <a:ext cx="76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9015" name="Line 23"/>
          <p:cNvSpPr>
            <a:spLocks noChangeShapeType="1"/>
          </p:cNvSpPr>
          <p:nvPr/>
        </p:nvSpPr>
        <p:spPr bwMode="auto">
          <a:xfrm>
            <a:off x="1447800" y="2362200"/>
            <a:ext cx="152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9016" name="Line 24"/>
          <p:cNvSpPr>
            <a:spLocks noChangeShapeType="1"/>
          </p:cNvSpPr>
          <p:nvPr/>
        </p:nvSpPr>
        <p:spPr bwMode="auto">
          <a:xfrm flipV="1">
            <a:off x="1524000" y="1600200"/>
            <a:ext cx="0" cy="7620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9017" name="Line 25"/>
          <p:cNvSpPr>
            <a:spLocks noChangeShapeType="1"/>
          </p:cNvSpPr>
          <p:nvPr/>
        </p:nvSpPr>
        <p:spPr bwMode="auto">
          <a:xfrm flipH="1">
            <a:off x="714375" y="1600200"/>
            <a:ext cx="809625"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9018" name="Line 26"/>
          <p:cNvSpPr>
            <a:spLocks noChangeShapeType="1"/>
          </p:cNvSpPr>
          <p:nvPr/>
        </p:nvSpPr>
        <p:spPr bwMode="auto">
          <a:xfrm>
            <a:off x="838200" y="21336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9019" name="Line 27"/>
          <p:cNvSpPr>
            <a:spLocks noChangeShapeType="1"/>
          </p:cNvSpPr>
          <p:nvPr/>
        </p:nvSpPr>
        <p:spPr bwMode="auto">
          <a:xfrm>
            <a:off x="685800" y="3429000"/>
            <a:ext cx="304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9020" name="Line 28"/>
          <p:cNvSpPr>
            <a:spLocks noChangeShapeType="1"/>
          </p:cNvSpPr>
          <p:nvPr/>
        </p:nvSpPr>
        <p:spPr bwMode="auto">
          <a:xfrm flipV="1">
            <a:off x="838200" y="2590800"/>
            <a:ext cx="0" cy="8382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9021" name="Line 29"/>
          <p:cNvSpPr>
            <a:spLocks noChangeShapeType="1"/>
          </p:cNvSpPr>
          <p:nvPr/>
        </p:nvSpPr>
        <p:spPr bwMode="auto">
          <a:xfrm>
            <a:off x="838200" y="25908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9022" name="Line 30"/>
          <p:cNvSpPr>
            <a:spLocks noChangeShapeType="1"/>
          </p:cNvSpPr>
          <p:nvPr/>
        </p:nvSpPr>
        <p:spPr bwMode="auto">
          <a:xfrm flipV="1">
            <a:off x="152400" y="1371600"/>
            <a:ext cx="0" cy="20574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9023" name="Line 31"/>
          <p:cNvSpPr>
            <a:spLocks noChangeShapeType="1"/>
          </p:cNvSpPr>
          <p:nvPr/>
        </p:nvSpPr>
        <p:spPr bwMode="auto">
          <a:xfrm>
            <a:off x="152400" y="13716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9024" name="Line 32"/>
          <p:cNvSpPr>
            <a:spLocks noChangeShapeType="1"/>
          </p:cNvSpPr>
          <p:nvPr/>
        </p:nvSpPr>
        <p:spPr bwMode="auto">
          <a:xfrm>
            <a:off x="152400" y="3429000"/>
            <a:ext cx="152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9025" name="Line 33"/>
          <p:cNvSpPr>
            <a:spLocks noChangeShapeType="1"/>
          </p:cNvSpPr>
          <p:nvPr/>
        </p:nvSpPr>
        <p:spPr bwMode="auto">
          <a:xfrm>
            <a:off x="2057400" y="3429000"/>
            <a:ext cx="76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9026" name="Line 34"/>
          <p:cNvSpPr>
            <a:spLocks noChangeShapeType="1"/>
          </p:cNvSpPr>
          <p:nvPr/>
        </p:nvSpPr>
        <p:spPr bwMode="auto">
          <a:xfrm>
            <a:off x="2133600" y="3048000"/>
            <a:ext cx="0" cy="25908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9027" name="Line 35"/>
          <p:cNvSpPr>
            <a:spLocks noChangeShapeType="1"/>
          </p:cNvSpPr>
          <p:nvPr/>
        </p:nvSpPr>
        <p:spPr bwMode="auto">
          <a:xfrm>
            <a:off x="2133600" y="44958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9028" name="Line 36"/>
          <p:cNvSpPr>
            <a:spLocks noChangeShapeType="1"/>
          </p:cNvSpPr>
          <p:nvPr/>
        </p:nvSpPr>
        <p:spPr bwMode="auto">
          <a:xfrm>
            <a:off x="2133600" y="3048000"/>
            <a:ext cx="457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9029" name="Line 37"/>
          <p:cNvSpPr>
            <a:spLocks noChangeShapeType="1"/>
          </p:cNvSpPr>
          <p:nvPr/>
        </p:nvSpPr>
        <p:spPr bwMode="auto">
          <a:xfrm>
            <a:off x="2133600" y="3276600"/>
            <a:ext cx="457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9030" name="Line 38"/>
          <p:cNvSpPr>
            <a:spLocks noChangeShapeType="1"/>
          </p:cNvSpPr>
          <p:nvPr/>
        </p:nvSpPr>
        <p:spPr bwMode="auto">
          <a:xfrm>
            <a:off x="3429000" y="3810000"/>
            <a:ext cx="381000"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9031" name="Line 39"/>
          <p:cNvSpPr>
            <a:spLocks noChangeShapeType="1"/>
          </p:cNvSpPr>
          <p:nvPr/>
        </p:nvSpPr>
        <p:spPr bwMode="auto">
          <a:xfrm>
            <a:off x="3429000" y="3200400"/>
            <a:ext cx="3810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9032" name="Line 40"/>
          <p:cNvSpPr>
            <a:spLocks noChangeShapeType="1"/>
          </p:cNvSpPr>
          <p:nvPr/>
        </p:nvSpPr>
        <p:spPr bwMode="auto">
          <a:xfrm>
            <a:off x="4267200" y="3810000"/>
            <a:ext cx="381000"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9033" name="Line 41"/>
          <p:cNvSpPr>
            <a:spLocks noChangeShapeType="1"/>
          </p:cNvSpPr>
          <p:nvPr/>
        </p:nvSpPr>
        <p:spPr bwMode="auto">
          <a:xfrm>
            <a:off x="4267200" y="3200400"/>
            <a:ext cx="838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9034" name="Line 42"/>
          <p:cNvSpPr>
            <a:spLocks noChangeShapeType="1"/>
          </p:cNvSpPr>
          <p:nvPr/>
        </p:nvSpPr>
        <p:spPr bwMode="auto">
          <a:xfrm>
            <a:off x="2057400" y="2362200"/>
            <a:ext cx="1752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9035" name="Line 43"/>
          <p:cNvSpPr>
            <a:spLocks noChangeShapeType="1"/>
          </p:cNvSpPr>
          <p:nvPr/>
        </p:nvSpPr>
        <p:spPr bwMode="auto">
          <a:xfrm>
            <a:off x="4267200" y="4419600"/>
            <a:ext cx="3810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9036" name="AutoShape 44"/>
          <p:cNvSpPr>
            <a:spLocks noChangeArrowheads="1"/>
          </p:cNvSpPr>
          <p:nvPr/>
        </p:nvSpPr>
        <p:spPr bwMode="auto">
          <a:xfrm rot="-5400000">
            <a:off x="4324350" y="3905250"/>
            <a:ext cx="990600" cy="342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p:spPr>
        <p:txBody>
          <a:bodyPr vert="eaVert" wrap="none" anchor="ctr"/>
          <a:lstStyle/>
          <a:p>
            <a:pPr algn="ctr" eaLnBrk="1" hangingPunct="1"/>
            <a:r>
              <a:rPr lang="en-US" sz="1400">
                <a:solidFill>
                  <a:schemeClr val="bg1"/>
                </a:solidFill>
              </a:rPr>
              <a:t>M</a:t>
            </a:r>
          </a:p>
          <a:p>
            <a:pPr algn="ctr" eaLnBrk="1" hangingPunct="1"/>
            <a:r>
              <a:rPr lang="en-US" sz="1400">
                <a:solidFill>
                  <a:schemeClr val="bg1"/>
                </a:solidFill>
              </a:rPr>
              <a:t>U</a:t>
            </a:r>
          </a:p>
          <a:p>
            <a:pPr algn="ctr" eaLnBrk="1" hangingPunct="1"/>
            <a:r>
              <a:rPr lang="en-US" sz="1400">
                <a:solidFill>
                  <a:schemeClr val="bg1"/>
                </a:solidFill>
              </a:rPr>
              <a:t>X</a:t>
            </a:r>
          </a:p>
        </p:txBody>
      </p:sp>
      <p:sp>
        <p:nvSpPr>
          <p:cNvPr id="2389037" name="Line 45"/>
          <p:cNvSpPr>
            <a:spLocks noChangeShapeType="1"/>
          </p:cNvSpPr>
          <p:nvPr/>
        </p:nvSpPr>
        <p:spPr bwMode="auto">
          <a:xfrm flipH="1" flipV="1">
            <a:off x="4987925" y="4038600"/>
            <a:ext cx="117475"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9038" name="Line 46"/>
          <p:cNvSpPr>
            <a:spLocks noChangeShapeType="1"/>
          </p:cNvSpPr>
          <p:nvPr/>
        </p:nvSpPr>
        <p:spPr bwMode="auto">
          <a:xfrm>
            <a:off x="5586413" y="3505200"/>
            <a:ext cx="280987"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9039" name="Line 47"/>
          <p:cNvSpPr>
            <a:spLocks noChangeShapeType="1"/>
          </p:cNvSpPr>
          <p:nvPr/>
        </p:nvSpPr>
        <p:spPr bwMode="auto">
          <a:xfrm>
            <a:off x="6324600" y="3505200"/>
            <a:ext cx="304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9040" name="Line 48"/>
          <p:cNvSpPr>
            <a:spLocks noChangeShapeType="1"/>
          </p:cNvSpPr>
          <p:nvPr/>
        </p:nvSpPr>
        <p:spPr bwMode="auto">
          <a:xfrm flipV="1">
            <a:off x="6477000" y="2971800"/>
            <a:ext cx="0" cy="5334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9041" name="Line 49"/>
          <p:cNvSpPr>
            <a:spLocks noChangeShapeType="1"/>
          </p:cNvSpPr>
          <p:nvPr/>
        </p:nvSpPr>
        <p:spPr bwMode="auto">
          <a:xfrm>
            <a:off x="6477000" y="2971800"/>
            <a:ext cx="1295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9042" name="Line 50"/>
          <p:cNvSpPr>
            <a:spLocks noChangeShapeType="1"/>
          </p:cNvSpPr>
          <p:nvPr/>
        </p:nvSpPr>
        <p:spPr bwMode="auto">
          <a:xfrm>
            <a:off x="7467600" y="3505200"/>
            <a:ext cx="304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9043" name="Line 51"/>
          <p:cNvSpPr>
            <a:spLocks noChangeShapeType="1"/>
          </p:cNvSpPr>
          <p:nvPr/>
        </p:nvSpPr>
        <p:spPr bwMode="auto">
          <a:xfrm>
            <a:off x="8229600" y="35052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9044" name="Line 52"/>
          <p:cNvSpPr>
            <a:spLocks noChangeShapeType="1"/>
          </p:cNvSpPr>
          <p:nvPr/>
        </p:nvSpPr>
        <p:spPr bwMode="auto">
          <a:xfrm>
            <a:off x="8229600" y="29718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9045" name="Line 53"/>
          <p:cNvSpPr>
            <a:spLocks noChangeShapeType="1"/>
          </p:cNvSpPr>
          <p:nvPr/>
        </p:nvSpPr>
        <p:spPr bwMode="auto">
          <a:xfrm>
            <a:off x="4343400" y="3810000"/>
            <a:ext cx="0" cy="83820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9046" name="Line 54"/>
          <p:cNvSpPr>
            <a:spLocks noChangeShapeType="1"/>
          </p:cNvSpPr>
          <p:nvPr/>
        </p:nvSpPr>
        <p:spPr bwMode="auto">
          <a:xfrm>
            <a:off x="4343400" y="4648200"/>
            <a:ext cx="1524000"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9047" name="Line 55"/>
          <p:cNvSpPr>
            <a:spLocks noChangeShapeType="1"/>
          </p:cNvSpPr>
          <p:nvPr/>
        </p:nvSpPr>
        <p:spPr bwMode="auto">
          <a:xfrm>
            <a:off x="2286000" y="3886200"/>
            <a:ext cx="304800" cy="0"/>
          </a:xfrm>
          <a:prstGeom prst="line">
            <a:avLst/>
          </a:prstGeom>
          <a:noFill/>
          <a:ln w="5715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9048" name="Line 56"/>
          <p:cNvSpPr>
            <a:spLocks noChangeShapeType="1"/>
          </p:cNvSpPr>
          <p:nvPr/>
        </p:nvSpPr>
        <p:spPr bwMode="auto">
          <a:xfrm>
            <a:off x="2286000" y="3581400"/>
            <a:ext cx="3048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9050" name="Line 58"/>
          <p:cNvSpPr>
            <a:spLocks noChangeShapeType="1"/>
          </p:cNvSpPr>
          <p:nvPr/>
        </p:nvSpPr>
        <p:spPr bwMode="auto">
          <a:xfrm>
            <a:off x="6248400" y="21336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9051" name="Line 59"/>
          <p:cNvSpPr>
            <a:spLocks noChangeShapeType="1"/>
          </p:cNvSpPr>
          <p:nvPr/>
        </p:nvSpPr>
        <p:spPr bwMode="auto">
          <a:xfrm flipV="1">
            <a:off x="6477000" y="1143000"/>
            <a:ext cx="0" cy="9906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9052" name="Line 60"/>
          <p:cNvSpPr>
            <a:spLocks noChangeShapeType="1"/>
          </p:cNvSpPr>
          <p:nvPr/>
        </p:nvSpPr>
        <p:spPr bwMode="auto">
          <a:xfrm flipH="1">
            <a:off x="719138" y="1143000"/>
            <a:ext cx="575786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9057" name="Line 65"/>
          <p:cNvSpPr>
            <a:spLocks noChangeShapeType="1"/>
          </p:cNvSpPr>
          <p:nvPr/>
        </p:nvSpPr>
        <p:spPr bwMode="auto">
          <a:xfrm>
            <a:off x="4267200" y="5638800"/>
            <a:ext cx="1600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9058" name="Line 66"/>
          <p:cNvSpPr>
            <a:spLocks noChangeShapeType="1"/>
          </p:cNvSpPr>
          <p:nvPr/>
        </p:nvSpPr>
        <p:spPr bwMode="auto">
          <a:xfrm>
            <a:off x="6324600" y="5638800"/>
            <a:ext cx="1447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9061" name="Text Box 69"/>
          <p:cNvSpPr txBox="1">
            <a:spLocks noChangeArrowheads="1"/>
          </p:cNvSpPr>
          <p:nvPr/>
        </p:nvSpPr>
        <p:spPr bwMode="auto">
          <a:xfrm>
            <a:off x="2081213" y="4862513"/>
            <a:ext cx="8194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dirty="0">
                <a:solidFill>
                  <a:schemeClr val="bg1"/>
                </a:solidFill>
              </a:rPr>
              <a:t>Bits </a:t>
            </a:r>
            <a:r>
              <a:rPr lang="en-US" sz="1200" b="1" dirty="0" smtClean="0">
                <a:solidFill>
                  <a:schemeClr val="bg1"/>
                </a:solidFill>
              </a:rPr>
              <a:t>11-15</a:t>
            </a:r>
            <a:endParaRPr lang="en-US" sz="1200" b="1" dirty="0">
              <a:solidFill>
                <a:schemeClr val="bg1"/>
              </a:solidFill>
            </a:endParaRPr>
          </a:p>
        </p:txBody>
      </p:sp>
      <p:sp>
        <p:nvSpPr>
          <p:cNvPr id="2389062" name="Text Box 70"/>
          <p:cNvSpPr txBox="1">
            <a:spLocks noChangeArrowheads="1"/>
          </p:cNvSpPr>
          <p:nvPr/>
        </p:nvSpPr>
        <p:spPr bwMode="auto">
          <a:xfrm>
            <a:off x="2079625" y="5100638"/>
            <a:ext cx="8194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dirty="0">
                <a:solidFill>
                  <a:schemeClr val="bg1"/>
                </a:solidFill>
              </a:rPr>
              <a:t>Bits </a:t>
            </a:r>
            <a:r>
              <a:rPr lang="en-US" sz="1200" b="1" dirty="0" smtClean="0">
                <a:solidFill>
                  <a:schemeClr val="bg1"/>
                </a:solidFill>
              </a:rPr>
              <a:t>16-20</a:t>
            </a:r>
            <a:endParaRPr lang="en-US" sz="1200" b="1" dirty="0">
              <a:solidFill>
                <a:schemeClr val="bg1"/>
              </a:solidFill>
            </a:endParaRPr>
          </a:p>
        </p:txBody>
      </p:sp>
      <p:sp>
        <p:nvSpPr>
          <p:cNvPr id="2389063" name="Line 71"/>
          <p:cNvSpPr>
            <a:spLocks noChangeShapeType="1"/>
          </p:cNvSpPr>
          <p:nvPr/>
        </p:nvSpPr>
        <p:spPr bwMode="auto">
          <a:xfrm>
            <a:off x="2133600" y="56388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9064" name="Rectangle 72"/>
          <p:cNvSpPr>
            <a:spLocks noChangeArrowheads="1"/>
          </p:cNvSpPr>
          <p:nvPr/>
        </p:nvSpPr>
        <p:spPr bwMode="auto">
          <a:xfrm>
            <a:off x="3810000" y="5486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add</a:t>
            </a:r>
          </a:p>
        </p:txBody>
      </p:sp>
      <p:sp>
        <p:nvSpPr>
          <p:cNvPr id="2389066" name="Rectangle 74"/>
          <p:cNvSpPr>
            <a:spLocks noChangeArrowheads="1"/>
          </p:cNvSpPr>
          <p:nvPr/>
        </p:nvSpPr>
        <p:spPr bwMode="auto">
          <a:xfrm>
            <a:off x="3810000" y="4267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3</a:t>
            </a:r>
          </a:p>
        </p:txBody>
      </p:sp>
      <p:sp>
        <p:nvSpPr>
          <p:cNvPr id="2389067" name="Rectangle 75"/>
          <p:cNvSpPr>
            <a:spLocks noChangeArrowheads="1"/>
          </p:cNvSpPr>
          <p:nvPr/>
        </p:nvSpPr>
        <p:spPr bwMode="auto">
          <a:xfrm>
            <a:off x="3810000" y="36576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9</a:t>
            </a:r>
          </a:p>
        </p:txBody>
      </p:sp>
      <p:sp>
        <p:nvSpPr>
          <p:cNvPr id="2389068" name="Rectangle 76"/>
          <p:cNvSpPr>
            <a:spLocks noChangeArrowheads="1"/>
          </p:cNvSpPr>
          <p:nvPr/>
        </p:nvSpPr>
        <p:spPr bwMode="auto">
          <a:xfrm>
            <a:off x="3810000" y="30480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36</a:t>
            </a:r>
          </a:p>
        </p:txBody>
      </p:sp>
      <p:sp>
        <p:nvSpPr>
          <p:cNvPr id="2389069" name="Rectangle 77"/>
          <p:cNvSpPr>
            <a:spLocks noChangeArrowheads="1"/>
          </p:cNvSpPr>
          <p:nvPr/>
        </p:nvSpPr>
        <p:spPr bwMode="auto">
          <a:xfrm>
            <a:off x="3810000" y="2209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400" b="1" dirty="0">
                <a:solidFill>
                  <a:schemeClr val="bg1"/>
                </a:solidFill>
              </a:rPr>
              <a:t>4</a:t>
            </a:r>
          </a:p>
        </p:txBody>
      </p:sp>
      <p:sp>
        <p:nvSpPr>
          <p:cNvPr id="2389070" name="Rectangle 78"/>
          <p:cNvSpPr>
            <a:spLocks noChangeArrowheads="1"/>
          </p:cNvSpPr>
          <p:nvPr/>
        </p:nvSpPr>
        <p:spPr bwMode="auto">
          <a:xfrm>
            <a:off x="1600200" y="2209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400" b="1" dirty="0">
                <a:solidFill>
                  <a:schemeClr val="bg1"/>
                </a:solidFill>
              </a:rPr>
              <a:t>8</a:t>
            </a:r>
          </a:p>
        </p:txBody>
      </p:sp>
      <p:sp>
        <p:nvSpPr>
          <p:cNvPr id="2389071" name="Rectangle 79"/>
          <p:cNvSpPr>
            <a:spLocks noChangeArrowheads="1"/>
          </p:cNvSpPr>
          <p:nvPr/>
        </p:nvSpPr>
        <p:spPr bwMode="auto">
          <a:xfrm>
            <a:off x="5867400" y="1981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0</a:t>
            </a:r>
          </a:p>
        </p:txBody>
      </p:sp>
      <p:sp>
        <p:nvSpPr>
          <p:cNvPr id="2389072" name="Rectangle 80"/>
          <p:cNvSpPr>
            <a:spLocks noChangeArrowheads="1"/>
          </p:cNvSpPr>
          <p:nvPr/>
        </p:nvSpPr>
        <p:spPr bwMode="auto">
          <a:xfrm>
            <a:off x="5867400" y="3352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0</a:t>
            </a:r>
          </a:p>
        </p:txBody>
      </p:sp>
      <p:sp>
        <p:nvSpPr>
          <p:cNvPr id="2389073" name="Rectangle 81"/>
          <p:cNvSpPr>
            <a:spLocks noChangeArrowheads="1"/>
          </p:cNvSpPr>
          <p:nvPr/>
        </p:nvSpPr>
        <p:spPr bwMode="auto">
          <a:xfrm>
            <a:off x="5867400" y="5486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nop</a:t>
            </a:r>
          </a:p>
        </p:txBody>
      </p:sp>
      <p:sp>
        <p:nvSpPr>
          <p:cNvPr id="2389074" name="Rectangle 82"/>
          <p:cNvSpPr>
            <a:spLocks noChangeArrowheads="1"/>
          </p:cNvSpPr>
          <p:nvPr/>
        </p:nvSpPr>
        <p:spPr bwMode="auto">
          <a:xfrm>
            <a:off x="5867400" y="5029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0</a:t>
            </a:r>
          </a:p>
        </p:txBody>
      </p:sp>
      <p:sp>
        <p:nvSpPr>
          <p:cNvPr id="2389075" name="Rectangle 83"/>
          <p:cNvSpPr>
            <a:spLocks noChangeArrowheads="1"/>
          </p:cNvSpPr>
          <p:nvPr/>
        </p:nvSpPr>
        <p:spPr bwMode="auto">
          <a:xfrm>
            <a:off x="5867400" y="4495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0</a:t>
            </a:r>
          </a:p>
        </p:txBody>
      </p:sp>
      <p:sp>
        <p:nvSpPr>
          <p:cNvPr id="2389077" name="Rectangle 85"/>
          <p:cNvSpPr>
            <a:spLocks noChangeArrowheads="1"/>
          </p:cNvSpPr>
          <p:nvPr/>
        </p:nvSpPr>
        <p:spPr bwMode="auto">
          <a:xfrm>
            <a:off x="7772400" y="5486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nop</a:t>
            </a:r>
          </a:p>
        </p:txBody>
      </p:sp>
      <p:sp>
        <p:nvSpPr>
          <p:cNvPr id="2389078" name="Rectangle 86"/>
          <p:cNvSpPr>
            <a:spLocks noChangeArrowheads="1"/>
          </p:cNvSpPr>
          <p:nvPr/>
        </p:nvSpPr>
        <p:spPr bwMode="auto">
          <a:xfrm>
            <a:off x="7772400" y="5029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0</a:t>
            </a:r>
          </a:p>
        </p:txBody>
      </p:sp>
      <p:sp>
        <p:nvSpPr>
          <p:cNvPr id="2389079" name="Rectangle 87"/>
          <p:cNvSpPr>
            <a:spLocks noChangeArrowheads="1"/>
          </p:cNvSpPr>
          <p:nvPr/>
        </p:nvSpPr>
        <p:spPr bwMode="auto">
          <a:xfrm>
            <a:off x="7772400" y="2819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0</a:t>
            </a:r>
          </a:p>
        </p:txBody>
      </p:sp>
      <p:sp>
        <p:nvSpPr>
          <p:cNvPr id="2389080" name="Rectangle 88"/>
          <p:cNvSpPr>
            <a:spLocks noChangeArrowheads="1"/>
          </p:cNvSpPr>
          <p:nvPr/>
        </p:nvSpPr>
        <p:spPr bwMode="auto">
          <a:xfrm>
            <a:off x="7772400" y="3352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0</a:t>
            </a:r>
          </a:p>
        </p:txBody>
      </p:sp>
      <p:sp>
        <p:nvSpPr>
          <p:cNvPr id="2389081" name="Line 89"/>
          <p:cNvSpPr>
            <a:spLocks noChangeShapeType="1"/>
          </p:cNvSpPr>
          <p:nvPr/>
        </p:nvSpPr>
        <p:spPr bwMode="auto">
          <a:xfrm>
            <a:off x="6324600" y="5181600"/>
            <a:ext cx="1447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9082" name="Line 90"/>
          <p:cNvSpPr>
            <a:spLocks noChangeShapeType="1"/>
          </p:cNvSpPr>
          <p:nvPr/>
        </p:nvSpPr>
        <p:spPr bwMode="auto">
          <a:xfrm flipH="1">
            <a:off x="8382000" y="4648200"/>
            <a:ext cx="6096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9083" name="Line 91"/>
          <p:cNvSpPr>
            <a:spLocks noChangeShapeType="1"/>
          </p:cNvSpPr>
          <p:nvPr/>
        </p:nvSpPr>
        <p:spPr bwMode="auto">
          <a:xfrm flipH="1">
            <a:off x="8382000" y="4343400"/>
            <a:ext cx="609600" cy="0"/>
          </a:xfrm>
          <a:prstGeom prst="line">
            <a:avLst/>
          </a:prstGeom>
          <a:noFill/>
          <a:ln w="5715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9084" name="Line 92"/>
          <p:cNvSpPr>
            <a:spLocks noChangeShapeType="1"/>
          </p:cNvSpPr>
          <p:nvPr/>
        </p:nvSpPr>
        <p:spPr bwMode="auto">
          <a:xfrm>
            <a:off x="8796338" y="3200400"/>
            <a:ext cx="195262" cy="0"/>
          </a:xfrm>
          <a:prstGeom prst="line">
            <a:avLst/>
          </a:prstGeom>
          <a:noFill/>
          <a:ln w="57150">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9085" name="Line 93"/>
          <p:cNvSpPr>
            <a:spLocks noChangeShapeType="1"/>
          </p:cNvSpPr>
          <p:nvPr/>
        </p:nvSpPr>
        <p:spPr bwMode="auto">
          <a:xfrm>
            <a:off x="8991600" y="3200400"/>
            <a:ext cx="0" cy="1143000"/>
          </a:xfrm>
          <a:prstGeom prst="line">
            <a:avLst/>
          </a:prstGeom>
          <a:noFill/>
          <a:ln w="57150">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9086" name="Line 94"/>
          <p:cNvSpPr>
            <a:spLocks noChangeShapeType="1"/>
          </p:cNvSpPr>
          <p:nvPr/>
        </p:nvSpPr>
        <p:spPr bwMode="auto">
          <a:xfrm flipV="1">
            <a:off x="8991600" y="4648200"/>
            <a:ext cx="0" cy="5334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9087" name="Rectangle 95"/>
          <p:cNvSpPr>
            <a:spLocks noChangeArrowheads="1"/>
          </p:cNvSpPr>
          <p:nvPr/>
        </p:nvSpPr>
        <p:spPr bwMode="auto">
          <a:xfrm>
            <a:off x="5867400" y="2590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0</a:t>
            </a:r>
          </a:p>
        </p:txBody>
      </p:sp>
      <p:sp>
        <p:nvSpPr>
          <p:cNvPr id="2389088" name="Rectangle 96"/>
          <p:cNvSpPr>
            <a:spLocks noChangeArrowheads="1"/>
          </p:cNvSpPr>
          <p:nvPr/>
        </p:nvSpPr>
        <p:spPr bwMode="auto">
          <a:xfrm rot="5400000">
            <a:off x="1066800" y="3200400"/>
            <a:ext cx="1524000" cy="4572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nand  6 4  5</a:t>
            </a:r>
          </a:p>
        </p:txBody>
      </p:sp>
      <p:sp>
        <p:nvSpPr>
          <p:cNvPr id="2389089" name="Rectangle 97"/>
          <p:cNvSpPr>
            <a:spLocks noChangeArrowheads="1"/>
          </p:cNvSpPr>
          <p:nvPr/>
        </p:nvSpPr>
        <p:spPr bwMode="auto">
          <a:xfrm>
            <a:off x="3048000" y="29718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9</a:t>
            </a:r>
          </a:p>
        </p:txBody>
      </p:sp>
      <p:sp>
        <p:nvSpPr>
          <p:cNvPr id="2389090" name="Rectangle 98"/>
          <p:cNvSpPr>
            <a:spLocks noChangeArrowheads="1"/>
          </p:cNvSpPr>
          <p:nvPr/>
        </p:nvSpPr>
        <p:spPr bwMode="auto">
          <a:xfrm>
            <a:off x="3048000" y="32004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12</a:t>
            </a:r>
          </a:p>
        </p:txBody>
      </p:sp>
      <p:sp>
        <p:nvSpPr>
          <p:cNvPr id="2389091" name="Rectangle 99"/>
          <p:cNvSpPr>
            <a:spLocks noChangeArrowheads="1"/>
          </p:cNvSpPr>
          <p:nvPr/>
        </p:nvSpPr>
        <p:spPr bwMode="auto">
          <a:xfrm>
            <a:off x="3048000" y="34290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18</a:t>
            </a:r>
          </a:p>
        </p:txBody>
      </p:sp>
      <p:sp>
        <p:nvSpPr>
          <p:cNvPr id="2389092" name="Rectangle 100"/>
          <p:cNvSpPr>
            <a:spLocks noChangeArrowheads="1"/>
          </p:cNvSpPr>
          <p:nvPr/>
        </p:nvSpPr>
        <p:spPr bwMode="auto">
          <a:xfrm>
            <a:off x="3048000" y="36576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7</a:t>
            </a:r>
          </a:p>
        </p:txBody>
      </p:sp>
      <p:sp>
        <p:nvSpPr>
          <p:cNvPr id="2389093" name="Rectangle 101"/>
          <p:cNvSpPr>
            <a:spLocks noChangeArrowheads="1"/>
          </p:cNvSpPr>
          <p:nvPr/>
        </p:nvSpPr>
        <p:spPr bwMode="auto">
          <a:xfrm>
            <a:off x="3048000" y="27432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dirty="0">
                <a:solidFill>
                  <a:schemeClr val="bg1"/>
                </a:solidFill>
              </a:rPr>
              <a:t>36</a:t>
            </a:r>
          </a:p>
        </p:txBody>
      </p:sp>
      <p:sp>
        <p:nvSpPr>
          <p:cNvPr id="2389094" name="Rectangle 102"/>
          <p:cNvSpPr>
            <a:spLocks noChangeArrowheads="1"/>
          </p:cNvSpPr>
          <p:nvPr/>
        </p:nvSpPr>
        <p:spPr bwMode="auto">
          <a:xfrm>
            <a:off x="3048000" y="38862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41</a:t>
            </a:r>
          </a:p>
        </p:txBody>
      </p:sp>
      <p:sp>
        <p:nvSpPr>
          <p:cNvPr id="2389095" name="Rectangle 103"/>
          <p:cNvSpPr>
            <a:spLocks noChangeArrowheads="1"/>
          </p:cNvSpPr>
          <p:nvPr/>
        </p:nvSpPr>
        <p:spPr bwMode="blackWhite">
          <a:xfrm>
            <a:off x="3048000" y="2514600"/>
            <a:ext cx="304800" cy="228600"/>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solidFill>
                  <a:schemeClr val="bg1"/>
                </a:solidFill>
              </a:rPr>
              <a:t>0</a:t>
            </a:r>
          </a:p>
        </p:txBody>
      </p:sp>
      <p:sp>
        <p:nvSpPr>
          <p:cNvPr id="2389096" name="Rectangle 104"/>
          <p:cNvSpPr>
            <a:spLocks noChangeArrowheads="1"/>
          </p:cNvSpPr>
          <p:nvPr/>
        </p:nvSpPr>
        <p:spPr bwMode="auto">
          <a:xfrm>
            <a:off x="3048000" y="41148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22</a:t>
            </a:r>
          </a:p>
        </p:txBody>
      </p:sp>
      <p:sp>
        <p:nvSpPr>
          <p:cNvPr id="2389097" name="Rectangle 105"/>
          <p:cNvSpPr>
            <a:spLocks noChangeArrowheads="1"/>
          </p:cNvSpPr>
          <p:nvPr/>
        </p:nvSpPr>
        <p:spPr bwMode="auto">
          <a:xfrm>
            <a:off x="2805113" y="29813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R2</a:t>
            </a:r>
          </a:p>
        </p:txBody>
      </p:sp>
      <p:sp>
        <p:nvSpPr>
          <p:cNvPr id="2389098" name="Rectangle 106"/>
          <p:cNvSpPr>
            <a:spLocks noChangeArrowheads="1"/>
          </p:cNvSpPr>
          <p:nvPr/>
        </p:nvSpPr>
        <p:spPr bwMode="auto">
          <a:xfrm>
            <a:off x="2805113" y="32099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R3</a:t>
            </a:r>
          </a:p>
        </p:txBody>
      </p:sp>
      <p:sp>
        <p:nvSpPr>
          <p:cNvPr id="2389099" name="Rectangle 107"/>
          <p:cNvSpPr>
            <a:spLocks noChangeArrowheads="1"/>
          </p:cNvSpPr>
          <p:nvPr/>
        </p:nvSpPr>
        <p:spPr bwMode="auto">
          <a:xfrm>
            <a:off x="2805113" y="34385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R4</a:t>
            </a:r>
          </a:p>
        </p:txBody>
      </p:sp>
      <p:sp>
        <p:nvSpPr>
          <p:cNvPr id="2389100" name="Rectangle 108"/>
          <p:cNvSpPr>
            <a:spLocks noChangeArrowheads="1"/>
          </p:cNvSpPr>
          <p:nvPr/>
        </p:nvSpPr>
        <p:spPr bwMode="auto">
          <a:xfrm>
            <a:off x="2805113" y="36671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R5</a:t>
            </a:r>
          </a:p>
        </p:txBody>
      </p:sp>
      <p:sp>
        <p:nvSpPr>
          <p:cNvPr id="2389101" name="Rectangle 109"/>
          <p:cNvSpPr>
            <a:spLocks noChangeArrowheads="1"/>
          </p:cNvSpPr>
          <p:nvPr/>
        </p:nvSpPr>
        <p:spPr bwMode="auto">
          <a:xfrm>
            <a:off x="2805113" y="27527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R1</a:t>
            </a:r>
          </a:p>
        </p:txBody>
      </p:sp>
      <p:sp>
        <p:nvSpPr>
          <p:cNvPr id="2389102" name="Rectangle 110"/>
          <p:cNvSpPr>
            <a:spLocks noChangeArrowheads="1"/>
          </p:cNvSpPr>
          <p:nvPr/>
        </p:nvSpPr>
        <p:spPr bwMode="auto">
          <a:xfrm>
            <a:off x="2805113" y="38957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R6</a:t>
            </a:r>
          </a:p>
        </p:txBody>
      </p:sp>
      <p:sp>
        <p:nvSpPr>
          <p:cNvPr id="2389103" name="Rectangle 111"/>
          <p:cNvSpPr>
            <a:spLocks noChangeArrowheads="1"/>
          </p:cNvSpPr>
          <p:nvPr/>
        </p:nvSpPr>
        <p:spPr bwMode="auto">
          <a:xfrm>
            <a:off x="2805113" y="25241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R0</a:t>
            </a:r>
          </a:p>
        </p:txBody>
      </p:sp>
      <p:sp>
        <p:nvSpPr>
          <p:cNvPr id="2389104" name="Rectangle 112"/>
          <p:cNvSpPr>
            <a:spLocks noChangeArrowheads="1"/>
          </p:cNvSpPr>
          <p:nvPr/>
        </p:nvSpPr>
        <p:spPr bwMode="auto">
          <a:xfrm>
            <a:off x="2805113" y="41243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R7</a:t>
            </a:r>
          </a:p>
        </p:txBody>
      </p:sp>
      <p:sp>
        <p:nvSpPr>
          <p:cNvPr id="2389105" name="Text Box 113"/>
          <p:cNvSpPr txBox="1">
            <a:spLocks noChangeArrowheads="1"/>
          </p:cNvSpPr>
          <p:nvPr/>
        </p:nvSpPr>
        <p:spPr bwMode="auto">
          <a:xfrm>
            <a:off x="2319338" y="2814638"/>
            <a:ext cx="26321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a:solidFill>
                  <a:schemeClr val="bg1"/>
                </a:solidFill>
              </a:rPr>
              <a:t>1</a:t>
            </a:r>
          </a:p>
        </p:txBody>
      </p:sp>
      <p:sp>
        <p:nvSpPr>
          <p:cNvPr id="2389106" name="Text Box 114"/>
          <p:cNvSpPr txBox="1">
            <a:spLocks noChangeArrowheads="1"/>
          </p:cNvSpPr>
          <p:nvPr/>
        </p:nvSpPr>
        <p:spPr bwMode="auto">
          <a:xfrm>
            <a:off x="2324100" y="3048000"/>
            <a:ext cx="26321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a:solidFill>
                  <a:schemeClr val="bg1"/>
                </a:solidFill>
              </a:rPr>
              <a:t>2</a:t>
            </a:r>
          </a:p>
        </p:txBody>
      </p:sp>
      <p:sp>
        <p:nvSpPr>
          <p:cNvPr id="2389107" name="Text Box 115"/>
          <p:cNvSpPr txBox="1">
            <a:spLocks noChangeArrowheads="1"/>
          </p:cNvSpPr>
          <p:nvPr/>
        </p:nvSpPr>
        <p:spPr bwMode="auto">
          <a:xfrm>
            <a:off x="2071688" y="5400675"/>
            <a:ext cx="8194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dirty="0">
                <a:solidFill>
                  <a:schemeClr val="bg1"/>
                </a:solidFill>
              </a:rPr>
              <a:t>Bits </a:t>
            </a:r>
            <a:r>
              <a:rPr lang="en-US" sz="1200" b="1" dirty="0" smtClean="0">
                <a:solidFill>
                  <a:schemeClr val="bg1"/>
                </a:solidFill>
              </a:rPr>
              <a:t>26-31</a:t>
            </a:r>
            <a:endParaRPr lang="en-US" sz="1200" b="1" dirty="0">
              <a:solidFill>
                <a:schemeClr val="bg1"/>
              </a:solidFill>
            </a:endParaRPr>
          </a:p>
        </p:txBody>
      </p:sp>
      <p:sp>
        <p:nvSpPr>
          <p:cNvPr id="2389108" name="Text Box 116"/>
          <p:cNvSpPr txBox="1">
            <a:spLocks noChangeArrowheads="1"/>
          </p:cNvSpPr>
          <p:nvPr/>
        </p:nvSpPr>
        <p:spPr bwMode="auto">
          <a:xfrm>
            <a:off x="8518525" y="4049713"/>
            <a:ext cx="5191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data</a:t>
            </a:r>
          </a:p>
        </p:txBody>
      </p:sp>
      <p:sp>
        <p:nvSpPr>
          <p:cNvPr id="2389109" name="Text Box 117"/>
          <p:cNvSpPr txBox="1">
            <a:spLocks noChangeArrowheads="1"/>
          </p:cNvSpPr>
          <p:nvPr/>
        </p:nvSpPr>
        <p:spPr bwMode="auto">
          <a:xfrm>
            <a:off x="8534400" y="4343400"/>
            <a:ext cx="50327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dest</a:t>
            </a:r>
          </a:p>
        </p:txBody>
      </p:sp>
      <p:sp>
        <p:nvSpPr>
          <p:cNvPr id="2389110" name="Text Box 118"/>
          <p:cNvSpPr txBox="1">
            <a:spLocks noChangeArrowheads="1"/>
          </p:cNvSpPr>
          <p:nvPr/>
        </p:nvSpPr>
        <p:spPr bwMode="auto">
          <a:xfrm>
            <a:off x="-25400" y="4800600"/>
            <a:ext cx="12843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a:solidFill>
                  <a:schemeClr val="bg1"/>
                </a:solidFill>
              </a:rPr>
              <a:t>Fetch:</a:t>
            </a:r>
          </a:p>
          <a:p>
            <a:pPr eaLnBrk="1" hangingPunct="1"/>
            <a:r>
              <a:rPr lang="en-US" b="1">
                <a:solidFill>
                  <a:schemeClr val="bg1"/>
                </a:solidFill>
              </a:rPr>
              <a:t>  nand 6 4 5</a:t>
            </a:r>
          </a:p>
        </p:txBody>
      </p:sp>
      <p:sp>
        <p:nvSpPr>
          <p:cNvPr id="2389111" name="Text Box 119"/>
          <p:cNvSpPr txBox="1">
            <a:spLocks noChangeArrowheads="1"/>
          </p:cNvSpPr>
          <p:nvPr/>
        </p:nvSpPr>
        <p:spPr bwMode="auto">
          <a:xfrm>
            <a:off x="152400" y="545068"/>
            <a:ext cx="3318537" cy="369332"/>
          </a:xfrm>
          <a:prstGeom prst="rect">
            <a:avLst/>
          </a:prstGeom>
          <a:noFill/>
          <a:ln>
            <a:noFill/>
          </a:ln>
          <a:effectLst/>
          <a:extLst/>
        </p:spPr>
        <p:txBody>
          <a:bodyPr wrap="none">
            <a:spAutoFit/>
          </a:bodyPr>
          <a:lstStyle/>
          <a:p>
            <a:pPr eaLnBrk="1" hangingPunct="1"/>
            <a:r>
              <a:rPr lang="en-US" b="1" dirty="0" err="1">
                <a:solidFill>
                  <a:schemeClr val="bg1"/>
                </a:solidFill>
              </a:rPr>
              <a:t>nand</a:t>
            </a:r>
            <a:r>
              <a:rPr lang="en-US" b="1" dirty="0">
                <a:solidFill>
                  <a:schemeClr val="bg1"/>
                </a:solidFill>
              </a:rPr>
              <a:t> 6 4 5          </a:t>
            </a:r>
            <a:r>
              <a:rPr lang="en-US" b="1" dirty="0" smtClean="0">
                <a:solidFill>
                  <a:schemeClr val="bg1"/>
                </a:solidFill>
              </a:rPr>
              <a:t>             add </a:t>
            </a:r>
            <a:r>
              <a:rPr lang="en-US" b="1" dirty="0">
                <a:solidFill>
                  <a:schemeClr val="bg1"/>
                </a:solidFill>
              </a:rPr>
              <a:t>3 1 2</a:t>
            </a:r>
          </a:p>
        </p:txBody>
      </p:sp>
      <p:sp>
        <p:nvSpPr>
          <p:cNvPr id="122" name="TextBox 121"/>
          <p:cNvSpPr txBox="1"/>
          <p:nvPr>
            <p:custDataLst>
              <p:tags r:id="rId1"/>
            </p:custDataLst>
          </p:nvPr>
        </p:nvSpPr>
        <p:spPr>
          <a:xfrm>
            <a:off x="1295400" y="5953780"/>
            <a:ext cx="914400" cy="523220"/>
          </a:xfrm>
          <a:prstGeom prst="rect">
            <a:avLst/>
          </a:prstGeom>
          <a:noFill/>
        </p:spPr>
        <p:txBody>
          <a:bodyPr wrap="square" rtlCol="0">
            <a:spAutoFit/>
          </a:bodyPr>
          <a:lstStyle/>
          <a:p>
            <a:pPr algn="ctr"/>
            <a:r>
              <a:rPr lang="en-US" sz="2800" dirty="0" smtClean="0">
                <a:solidFill>
                  <a:schemeClr val="bg1"/>
                </a:solidFill>
              </a:rPr>
              <a:t>IF/ID</a:t>
            </a:r>
          </a:p>
        </p:txBody>
      </p:sp>
      <p:sp>
        <p:nvSpPr>
          <p:cNvPr id="123" name="TextBox 122"/>
          <p:cNvSpPr txBox="1"/>
          <p:nvPr>
            <p:custDataLst>
              <p:tags r:id="rId2"/>
            </p:custDataLst>
          </p:nvPr>
        </p:nvSpPr>
        <p:spPr>
          <a:xfrm>
            <a:off x="3505200" y="5943600"/>
            <a:ext cx="1066800" cy="523220"/>
          </a:xfrm>
          <a:prstGeom prst="rect">
            <a:avLst/>
          </a:prstGeom>
          <a:noFill/>
        </p:spPr>
        <p:txBody>
          <a:bodyPr wrap="square" rtlCol="0">
            <a:spAutoFit/>
          </a:bodyPr>
          <a:lstStyle/>
          <a:p>
            <a:pPr algn="ctr"/>
            <a:r>
              <a:rPr lang="en-US" sz="2800" dirty="0" smtClean="0">
                <a:solidFill>
                  <a:schemeClr val="bg1"/>
                </a:solidFill>
              </a:rPr>
              <a:t>ID/EX</a:t>
            </a:r>
          </a:p>
        </p:txBody>
      </p:sp>
      <p:sp>
        <p:nvSpPr>
          <p:cNvPr id="124" name="TextBox 123"/>
          <p:cNvSpPr txBox="1"/>
          <p:nvPr>
            <p:custDataLst>
              <p:tags r:id="rId3"/>
            </p:custDataLst>
          </p:nvPr>
        </p:nvSpPr>
        <p:spPr>
          <a:xfrm>
            <a:off x="5257800" y="5943600"/>
            <a:ext cx="1524000" cy="523220"/>
          </a:xfrm>
          <a:prstGeom prst="rect">
            <a:avLst/>
          </a:prstGeom>
          <a:noFill/>
        </p:spPr>
        <p:txBody>
          <a:bodyPr wrap="square" rtlCol="0">
            <a:spAutoFit/>
          </a:bodyPr>
          <a:lstStyle/>
          <a:p>
            <a:pPr algn="ctr"/>
            <a:r>
              <a:rPr lang="en-US" sz="2800" dirty="0" smtClean="0">
                <a:solidFill>
                  <a:schemeClr val="bg1"/>
                </a:solidFill>
              </a:rPr>
              <a:t>EX/MEM</a:t>
            </a:r>
          </a:p>
        </p:txBody>
      </p:sp>
      <p:sp>
        <p:nvSpPr>
          <p:cNvPr id="125" name="TextBox 124"/>
          <p:cNvSpPr txBox="1"/>
          <p:nvPr>
            <p:custDataLst>
              <p:tags r:id="rId4"/>
            </p:custDataLst>
          </p:nvPr>
        </p:nvSpPr>
        <p:spPr>
          <a:xfrm>
            <a:off x="7162800" y="5943600"/>
            <a:ext cx="1676400" cy="523220"/>
          </a:xfrm>
          <a:prstGeom prst="rect">
            <a:avLst/>
          </a:prstGeom>
          <a:noFill/>
        </p:spPr>
        <p:txBody>
          <a:bodyPr wrap="square" rtlCol="0">
            <a:spAutoFit/>
          </a:bodyPr>
          <a:lstStyle/>
          <a:p>
            <a:pPr algn="ctr"/>
            <a:r>
              <a:rPr lang="en-US" sz="2800" dirty="0" smtClean="0">
                <a:solidFill>
                  <a:schemeClr val="bg1"/>
                </a:solidFill>
              </a:rPr>
              <a:t>MEM/WB</a:t>
            </a:r>
          </a:p>
        </p:txBody>
      </p:sp>
      <p:sp>
        <p:nvSpPr>
          <p:cNvPr id="121" name="Rectangle 79"/>
          <p:cNvSpPr>
            <a:spLocks noChangeArrowheads="1"/>
          </p:cNvSpPr>
          <p:nvPr/>
        </p:nvSpPr>
        <p:spPr bwMode="auto">
          <a:xfrm>
            <a:off x="2971800" y="44196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200" b="1" dirty="0" smtClean="0">
                <a:solidFill>
                  <a:schemeClr val="bg1"/>
                </a:solidFill>
              </a:rPr>
              <a:t>extend</a:t>
            </a:r>
            <a:endParaRPr lang="en-US" sz="1200" b="1" dirty="0">
              <a:solidFill>
                <a:schemeClr val="bg1"/>
              </a:solidFill>
            </a:endParaRPr>
          </a:p>
        </p:txBody>
      </p:sp>
      <p:sp>
        <p:nvSpPr>
          <p:cNvPr id="126" name="Line 57"/>
          <p:cNvSpPr>
            <a:spLocks noChangeShapeType="1"/>
          </p:cNvSpPr>
          <p:nvPr/>
        </p:nvSpPr>
        <p:spPr bwMode="auto">
          <a:xfrm>
            <a:off x="2133600" y="51054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27" name="Line 67"/>
          <p:cNvSpPr>
            <a:spLocks noChangeShapeType="1"/>
          </p:cNvSpPr>
          <p:nvPr/>
        </p:nvSpPr>
        <p:spPr bwMode="auto">
          <a:xfrm>
            <a:off x="2133600" y="53340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28" name="Rectangle 73"/>
          <p:cNvSpPr>
            <a:spLocks noChangeArrowheads="1"/>
          </p:cNvSpPr>
          <p:nvPr/>
        </p:nvSpPr>
        <p:spPr bwMode="auto">
          <a:xfrm>
            <a:off x="3810000" y="5181600"/>
            <a:ext cx="457200" cy="2286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dirty="0" smtClean="0">
                <a:solidFill>
                  <a:schemeClr val="bg1"/>
                </a:solidFill>
              </a:rPr>
              <a:t>2</a:t>
            </a:r>
            <a:endParaRPr lang="en-US" sz="1600" b="1" dirty="0">
              <a:solidFill>
                <a:schemeClr val="bg1"/>
              </a:solidFill>
            </a:endParaRPr>
          </a:p>
        </p:txBody>
      </p:sp>
      <p:sp>
        <p:nvSpPr>
          <p:cNvPr id="129" name="Line 4"/>
          <p:cNvSpPr>
            <a:spLocks noChangeShapeType="1"/>
          </p:cNvSpPr>
          <p:nvPr/>
        </p:nvSpPr>
        <p:spPr bwMode="auto">
          <a:xfrm>
            <a:off x="4876800" y="5195887"/>
            <a:ext cx="990599"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30" name="Line 57"/>
          <p:cNvSpPr>
            <a:spLocks noChangeShapeType="1"/>
          </p:cNvSpPr>
          <p:nvPr/>
        </p:nvSpPr>
        <p:spPr bwMode="auto">
          <a:xfrm>
            <a:off x="4267200" y="5119687"/>
            <a:ext cx="4191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31" name="Line 67"/>
          <p:cNvSpPr>
            <a:spLocks noChangeShapeType="1"/>
          </p:cNvSpPr>
          <p:nvPr/>
        </p:nvSpPr>
        <p:spPr bwMode="auto">
          <a:xfrm>
            <a:off x="4267200" y="5348287"/>
            <a:ext cx="4191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32" name="AutoShape 68"/>
          <p:cNvSpPr>
            <a:spLocks noChangeArrowheads="1"/>
          </p:cNvSpPr>
          <p:nvPr/>
        </p:nvSpPr>
        <p:spPr bwMode="auto">
          <a:xfrm rot="-5400000">
            <a:off x="4514850" y="5138737"/>
            <a:ext cx="533400" cy="1905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lang="en-US" sz="900">
                <a:solidFill>
                  <a:schemeClr val="bg1"/>
                </a:solidFill>
              </a:rPr>
              <a:t>M</a:t>
            </a:r>
          </a:p>
          <a:p>
            <a:pPr algn="ctr" eaLnBrk="1" hangingPunct="1"/>
            <a:r>
              <a:rPr lang="en-US" sz="900">
                <a:solidFill>
                  <a:schemeClr val="bg1"/>
                </a:solidFill>
              </a:rPr>
              <a:t>U</a:t>
            </a:r>
          </a:p>
          <a:p>
            <a:pPr algn="ctr" eaLnBrk="1" hangingPunct="1"/>
            <a:r>
              <a:rPr lang="en-US" sz="900">
                <a:solidFill>
                  <a:schemeClr val="bg1"/>
                </a:solidFill>
              </a:rPr>
              <a:t>X</a:t>
            </a:r>
          </a:p>
        </p:txBody>
      </p:sp>
      <p:sp>
        <p:nvSpPr>
          <p:cNvPr id="133" name="Rectangle 73"/>
          <p:cNvSpPr>
            <a:spLocks noChangeArrowheads="1"/>
          </p:cNvSpPr>
          <p:nvPr/>
        </p:nvSpPr>
        <p:spPr bwMode="auto">
          <a:xfrm>
            <a:off x="3810000" y="4953000"/>
            <a:ext cx="457200" cy="2286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dirty="0" smtClean="0">
                <a:solidFill>
                  <a:schemeClr val="bg1"/>
                </a:solidFill>
              </a:rPr>
              <a:t>3</a:t>
            </a:r>
            <a:endParaRPr lang="en-US" sz="1600" b="1" dirty="0">
              <a:solidFill>
                <a:schemeClr val="bg1"/>
              </a:solidFill>
            </a:endParaRPr>
          </a:p>
        </p:txBody>
      </p:sp>
      <p:sp>
        <p:nvSpPr>
          <p:cNvPr id="139" name="Oval 138"/>
          <p:cNvSpPr/>
          <p:nvPr/>
        </p:nvSpPr>
        <p:spPr>
          <a:xfrm>
            <a:off x="2162719" y="545068"/>
            <a:ext cx="1174664" cy="369332"/>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Freeform 139"/>
          <p:cNvSpPr/>
          <p:nvPr/>
        </p:nvSpPr>
        <p:spPr>
          <a:xfrm>
            <a:off x="3322320" y="582040"/>
            <a:ext cx="1554480" cy="223503"/>
          </a:xfrm>
          <a:custGeom>
            <a:avLst/>
            <a:gdLst>
              <a:gd name="connsiteX0" fmla="*/ 0 w 1554480"/>
              <a:gd name="connsiteY0" fmla="*/ 145126 h 223503"/>
              <a:gd name="connsiteX1" fmla="*/ 744583 w 1554480"/>
              <a:gd name="connsiteY1" fmla="*/ 1434 h 223503"/>
              <a:gd name="connsiteX2" fmla="*/ 1554480 w 1554480"/>
              <a:gd name="connsiteY2" fmla="*/ 223503 h 223503"/>
            </a:gdLst>
            <a:ahLst/>
            <a:cxnLst>
              <a:cxn ang="0">
                <a:pos x="connsiteX0" y="connsiteY0"/>
              </a:cxn>
              <a:cxn ang="0">
                <a:pos x="connsiteX1" y="connsiteY1"/>
              </a:cxn>
              <a:cxn ang="0">
                <a:pos x="connsiteX2" y="connsiteY2"/>
              </a:cxn>
            </a:cxnLst>
            <a:rect l="l" t="t" r="r" b="b"/>
            <a:pathLst>
              <a:path w="1554480" h="223503">
                <a:moveTo>
                  <a:pt x="0" y="145126"/>
                </a:moveTo>
                <a:cubicBezTo>
                  <a:pt x="242751" y="66748"/>
                  <a:pt x="485503" y="-11629"/>
                  <a:pt x="744583" y="1434"/>
                </a:cubicBezTo>
                <a:cubicBezTo>
                  <a:pt x="1003663" y="14497"/>
                  <a:pt x="1279071" y="119000"/>
                  <a:pt x="1554480" y="223503"/>
                </a:cubicBezTo>
              </a:path>
            </a:pathLst>
          </a:custGeom>
          <a:noFill/>
          <a:ln>
            <a:solidFill>
              <a:schemeClr val="accent5">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p:cNvSpPr txBox="1"/>
          <p:nvPr/>
        </p:nvSpPr>
        <p:spPr>
          <a:xfrm>
            <a:off x="5943600" y="3364468"/>
            <a:ext cx="570990" cy="369332"/>
          </a:xfrm>
          <a:prstGeom prst="rect">
            <a:avLst/>
          </a:prstGeom>
          <a:noFill/>
        </p:spPr>
        <p:txBody>
          <a:bodyPr wrap="none" rtlCol="0">
            <a:spAutoFit/>
          </a:bodyPr>
          <a:lstStyle/>
          <a:p>
            <a:r>
              <a:rPr lang="en-US" b="1" dirty="0" smtClean="0">
                <a:solidFill>
                  <a:schemeClr val="accent5">
                    <a:lumMod val="60000"/>
                    <a:lumOff val="40000"/>
                  </a:schemeClr>
                </a:solidFill>
              </a:rPr>
              <a:t>/ 45</a:t>
            </a:r>
            <a:endParaRPr lang="en-US" b="1" dirty="0">
              <a:solidFill>
                <a:schemeClr val="accent5">
                  <a:lumMod val="60000"/>
                  <a:lumOff val="40000"/>
                </a:schemeClr>
              </a:solidFill>
            </a:endParaRPr>
          </a:p>
        </p:txBody>
      </p:sp>
      <p:sp>
        <p:nvSpPr>
          <p:cNvPr id="145" name="TextBox 144"/>
          <p:cNvSpPr txBox="1"/>
          <p:nvPr/>
        </p:nvSpPr>
        <p:spPr>
          <a:xfrm>
            <a:off x="5943600" y="5498068"/>
            <a:ext cx="856325" cy="369332"/>
          </a:xfrm>
          <a:prstGeom prst="rect">
            <a:avLst/>
          </a:prstGeom>
          <a:noFill/>
        </p:spPr>
        <p:txBody>
          <a:bodyPr wrap="none" rtlCol="0">
            <a:spAutoFit/>
          </a:bodyPr>
          <a:lstStyle/>
          <a:p>
            <a:r>
              <a:rPr lang="en-US" b="1" dirty="0" smtClean="0">
                <a:solidFill>
                  <a:schemeClr val="accent5">
                    <a:lumMod val="60000"/>
                    <a:lumOff val="40000"/>
                  </a:schemeClr>
                </a:solidFill>
              </a:rPr>
              <a:t>/    add</a:t>
            </a:r>
            <a:endParaRPr lang="en-US" b="1" dirty="0">
              <a:solidFill>
                <a:schemeClr val="accent5">
                  <a:lumMod val="60000"/>
                  <a:lumOff val="40000"/>
                </a:schemeClr>
              </a:solidFill>
            </a:endParaRPr>
          </a:p>
        </p:txBody>
      </p:sp>
      <p:sp>
        <p:nvSpPr>
          <p:cNvPr id="146" name="TextBox 145"/>
          <p:cNvSpPr txBox="1"/>
          <p:nvPr/>
        </p:nvSpPr>
        <p:spPr>
          <a:xfrm>
            <a:off x="3886200" y="5486400"/>
            <a:ext cx="979755" cy="369332"/>
          </a:xfrm>
          <a:prstGeom prst="rect">
            <a:avLst/>
          </a:prstGeom>
          <a:noFill/>
        </p:spPr>
        <p:txBody>
          <a:bodyPr wrap="none" rtlCol="0">
            <a:spAutoFit/>
          </a:bodyPr>
          <a:lstStyle/>
          <a:p>
            <a:r>
              <a:rPr lang="en-US" b="1" dirty="0" smtClean="0">
                <a:solidFill>
                  <a:schemeClr val="accent5">
                    <a:lumMod val="60000"/>
                    <a:lumOff val="40000"/>
                  </a:schemeClr>
                </a:solidFill>
              </a:rPr>
              <a:t>/    </a:t>
            </a:r>
            <a:r>
              <a:rPr lang="en-US" b="1" dirty="0" err="1" smtClean="0">
                <a:solidFill>
                  <a:schemeClr val="accent5">
                    <a:lumMod val="60000"/>
                    <a:lumOff val="40000"/>
                  </a:schemeClr>
                </a:solidFill>
              </a:rPr>
              <a:t>nand</a:t>
            </a:r>
            <a:endParaRPr lang="en-US" b="1" dirty="0">
              <a:solidFill>
                <a:schemeClr val="accent5">
                  <a:lumMod val="60000"/>
                  <a:lumOff val="40000"/>
                </a:schemeClr>
              </a:solidFill>
            </a:endParaRPr>
          </a:p>
        </p:txBody>
      </p:sp>
      <p:sp>
        <p:nvSpPr>
          <p:cNvPr id="147" name="TextBox 146"/>
          <p:cNvSpPr txBox="1"/>
          <p:nvPr/>
        </p:nvSpPr>
        <p:spPr>
          <a:xfrm>
            <a:off x="5943600" y="4507468"/>
            <a:ext cx="453970" cy="369332"/>
          </a:xfrm>
          <a:prstGeom prst="rect">
            <a:avLst/>
          </a:prstGeom>
          <a:noFill/>
        </p:spPr>
        <p:txBody>
          <a:bodyPr wrap="none" rtlCol="0">
            <a:spAutoFit/>
          </a:bodyPr>
          <a:lstStyle/>
          <a:p>
            <a:r>
              <a:rPr lang="en-US" b="1" dirty="0" smtClean="0">
                <a:solidFill>
                  <a:schemeClr val="accent5">
                    <a:lumMod val="60000"/>
                    <a:lumOff val="40000"/>
                  </a:schemeClr>
                </a:solidFill>
              </a:rPr>
              <a:t>/ 9</a:t>
            </a:r>
            <a:endParaRPr lang="en-US" b="1" dirty="0">
              <a:solidFill>
                <a:schemeClr val="accent5">
                  <a:lumMod val="60000"/>
                  <a:lumOff val="40000"/>
                </a:schemeClr>
              </a:solidFill>
            </a:endParaRPr>
          </a:p>
        </p:txBody>
      </p:sp>
      <p:sp>
        <p:nvSpPr>
          <p:cNvPr id="148" name="TextBox 147"/>
          <p:cNvSpPr txBox="1"/>
          <p:nvPr/>
        </p:nvSpPr>
        <p:spPr>
          <a:xfrm>
            <a:off x="3886200" y="4876800"/>
            <a:ext cx="423514" cy="338554"/>
          </a:xfrm>
          <a:prstGeom prst="rect">
            <a:avLst/>
          </a:prstGeom>
          <a:noFill/>
        </p:spPr>
        <p:txBody>
          <a:bodyPr wrap="none" rtlCol="0">
            <a:spAutoFit/>
          </a:bodyPr>
          <a:lstStyle/>
          <a:p>
            <a:r>
              <a:rPr lang="en-US" sz="1600" b="1" dirty="0" smtClean="0">
                <a:solidFill>
                  <a:schemeClr val="accent5">
                    <a:lumMod val="60000"/>
                    <a:lumOff val="40000"/>
                  </a:schemeClr>
                </a:solidFill>
              </a:rPr>
              <a:t>/ 6</a:t>
            </a:r>
            <a:endParaRPr lang="en-US" sz="1600" b="1" dirty="0">
              <a:solidFill>
                <a:schemeClr val="accent5">
                  <a:lumMod val="60000"/>
                  <a:lumOff val="40000"/>
                </a:schemeClr>
              </a:solidFill>
            </a:endParaRPr>
          </a:p>
        </p:txBody>
      </p:sp>
      <p:sp>
        <p:nvSpPr>
          <p:cNvPr id="149" name="TextBox 148"/>
          <p:cNvSpPr txBox="1"/>
          <p:nvPr/>
        </p:nvSpPr>
        <p:spPr>
          <a:xfrm>
            <a:off x="3889430" y="2225550"/>
            <a:ext cx="453970" cy="369332"/>
          </a:xfrm>
          <a:prstGeom prst="rect">
            <a:avLst/>
          </a:prstGeom>
          <a:noFill/>
        </p:spPr>
        <p:txBody>
          <a:bodyPr wrap="none" rtlCol="0">
            <a:spAutoFit/>
          </a:bodyPr>
          <a:lstStyle/>
          <a:p>
            <a:r>
              <a:rPr lang="en-US" b="1" dirty="0" smtClean="0">
                <a:solidFill>
                  <a:schemeClr val="accent5">
                    <a:lumMod val="60000"/>
                    <a:lumOff val="40000"/>
                  </a:schemeClr>
                </a:solidFill>
              </a:rPr>
              <a:t>/ 8</a:t>
            </a:r>
            <a:endParaRPr lang="en-US" b="1" dirty="0">
              <a:solidFill>
                <a:schemeClr val="accent5">
                  <a:lumMod val="60000"/>
                  <a:lumOff val="40000"/>
                </a:schemeClr>
              </a:solidFill>
            </a:endParaRPr>
          </a:p>
        </p:txBody>
      </p:sp>
      <p:sp>
        <p:nvSpPr>
          <p:cNvPr id="150" name="Oval 149"/>
          <p:cNvSpPr/>
          <p:nvPr/>
        </p:nvSpPr>
        <p:spPr>
          <a:xfrm>
            <a:off x="201113" y="533400"/>
            <a:ext cx="1174664" cy="369332"/>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Freeform 150"/>
          <p:cNvSpPr/>
          <p:nvPr/>
        </p:nvSpPr>
        <p:spPr>
          <a:xfrm>
            <a:off x="1389017" y="605781"/>
            <a:ext cx="940526" cy="347808"/>
          </a:xfrm>
          <a:custGeom>
            <a:avLst/>
            <a:gdLst>
              <a:gd name="connsiteX0" fmla="*/ 0 w 940526"/>
              <a:gd name="connsiteY0" fmla="*/ 138802 h 347808"/>
              <a:gd name="connsiteX1" fmla="*/ 352697 w 940526"/>
              <a:gd name="connsiteY1" fmla="*/ 8173 h 347808"/>
              <a:gd name="connsiteX2" fmla="*/ 940526 w 940526"/>
              <a:gd name="connsiteY2" fmla="*/ 347808 h 347808"/>
            </a:gdLst>
            <a:ahLst/>
            <a:cxnLst>
              <a:cxn ang="0">
                <a:pos x="connsiteX0" y="connsiteY0"/>
              </a:cxn>
              <a:cxn ang="0">
                <a:pos x="connsiteX1" y="connsiteY1"/>
              </a:cxn>
              <a:cxn ang="0">
                <a:pos x="connsiteX2" y="connsiteY2"/>
              </a:cxn>
            </a:cxnLst>
            <a:rect l="l" t="t" r="r" b="b"/>
            <a:pathLst>
              <a:path w="940526" h="347808">
                <a:moveTo>
                  <a:pt x="0" y="138802"/>
                </a:moveTo>
                <a:cubicBezTo>
                  <a:pt x="97971" y="56070"/>
                  <a:pt x="195943" y="-26661"/>
                  <a:pt x="352697" y="8173"/>
                </a:cubicBezTo>
                <a:cubicBezTo>
                  <a:pt x="509451" y="43007"/>
                  <a:pt x="724988" y="195407"/>
                  <a:pt x="940526" y="347808"/>
                </a:cubicBezTo>
              </a:path>
            </a:pathLst>
          </a:custGeom>
          <a:noFill/>
          <a:ln>
            <a:solidFill>
              <a:schemeClr val="accent5">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p:cNvSpPr txBox="1"/>
          <p:nvPr/>
        </p:nvSpPr>
        <p:spPr>
          <a:xfrm>
            <a:off x="3924810" y="3135868"/>
            <a:ext cx="570990" cy="369332"/>
          </a:xfrm>
          <a:prstGeom prst="rect">
            <a:avLst/>
          </a:prstGeom>
          <a:noFill/>
        </p:spPr>
        <p:txBody>
          <a:bodyPr wrap="none" rtlCol="0">
            <a:spAutoFit/>
          </a:bodyPr>
          <a:lstStyle/>
          <a:p>
            <a:r>
              <a:rPr lang="en-US" b="1" dirty="0" smtClean="0">
                <a:solidFill>
                  <a:schemeClr val="accent5">
                    <a:lumMod val="60000"/>
                    <a:lumOff val="40000"/>
                  </a:schemeClr>
                </a:solidFill>
              </a:rPr>
              <a:t>/ 18</a:t>
            </a:r>
            <a:endParaRPr lang="en-US" b="1" dirty="0">
              <a:solidFill>
                <a:schemeClr val="accent5">
                  <a:lumMod val="60000"/>
                  <a:lumOff val="40000"/>
                </a:schemeClr>
              </a:solidFill>
            </a:endParaRPr>
          </a:p>
        </p:txBody>
      </p:sp>
      <p:sp>
        <p:nvSpPr>
          <p:cNvPr id="153" name="TextBox 152"/>
          <p:cNvSpPr txBox="1"/>
          <p:nvPr/>
        </p:nvSpPr>
        <p:spPr>
          <a:xfrm>
            <a:off x="3886200" y="3657600"/>
            <a:ext cx="453970" cy="369332"/>
          </a:xfrm>
          <a:prstGeom prst="rect">
            <a:avLst/>
          </a:prstGeom>
          <a:noFill/>
        </p:spPr>
        <p:txBody>
          <a:bodyPr wrap="none" rtlCol="0">
            <a:spAutoFit/>
          </a:bodyPr>
          <a:lstStyle/>
          <a:p>
            <a:r>
              <a:rPr lang="en-US" b="1" dirty="0" smtClean="0">
                <a:solidFill>
                  <a:schemeClr val="accent5">
                    <a:lumMod val="60000"/>
                    <a:lumOff val="40000"/>
                  </a:schemeClr>
                </a:solidFill>
              </a:rPr>
              <a:t>/ 7</a:t>
            </a:r>
            <a:endParaRPr lang="en-US" b="1" dirty="0">
              <a:solidFill>
                <a:schemeClr val="accent5">
                  <a:lumMod val="60000"/>
                  <a:lumOff val="40000"/>
                </a:schemeClr>
              </a:solidFill>
            </a:endParaRPr>
          </a:p>
        </p:txBody>
      </p:sp>
      <p:sp>
        <p:nvSpPr>
          <p:cNvPr id="154" name="TextBox 153"/>
          <p:cNvSpPr txBox="1"/>
          <p:nvPr/>
        </p:nvSpPr>
        <p:spPr>
          <a:xfrm>
            <a:off x="3886200" y="5105400"/>
            <a:ext cx="423514" cy="338554"/>
          </a:xfrm>
          <a:prstGeom prst="rect">
            <a:avLst/>
          </a:prstGeom>
          <a:noFill/>
        </p:spPr>
        <p:txBody>
          <a:bodyPr wrap="none" rtlCol="0">
            <a:spAutoFit/>
          </a:bodyPr>
          <a:lstStyle/>
          <a:p>
            <a:r>
              <a:rPr lang="en-US" sz="1600" b="1" dirty="0" smtClean="0">
                <a:solidFill>
                  <a:schemeClr val="accent5">
                    <a:lumMod val="60000"/>
                    <a:lumOff val="40000"/>
                  </a:schemeClr>
                </a:solidFill>
              </a:rPr>
              <a:t>/ 5</a:t>
            </a:r>
            <a:endParaRPr lang="en-US" sz="1600" b="1" dirty="0">
              <a:solidFill>
                <a:schemeClr val="accent5">
                  <a:lumMod val="60000"/>
                  <a:lumOff val="40000"/>
                </a:schemeClr>
              </a:solidFill>
            </a:endParaRPr>
          </a:p>
        </p:txBody>
      </p:sp>
      <p:sp>
        <p:nvSpPr>
          <p:cNvPr id="155" name="TextBox 154"/>
          <p:cNvSpPr txBox="1"/>
          <p:nvPr/>
        </p:nvSpPr>
        <p:spPr>
          <a:xfrm>
            <a:off x="5946830" y="5040868"/>
            <a:ext cx="453970" cy="369332"/>
          </a:xfrm>
          <a:prstGeom prst="rect">
            <a:avLst/>
          </a:prstGeom>
          <a:noFill/>
        </p:spPr>
        <p:txBody>
          <a:bodyPr wrap="none" rtlCol="0">
            <a:spAutoFit/>
          </a:bodyPr>
          <a:lstStyle/>
          <a:p>
            <a:r>
              <a:rPr lang="en-US" b="1" dirty="0" smtClean="0">
                <a:solidFill>
                  <a:schemeClr val="accent5">
                    <a:lumMod val="60000"/>
                    <a:lumOff val="40000"/>
                  </a:schemeClr>
                </a:solidFill>
              </a:rPr>
              <a:t>/ 3</a:t>
            </a:r>
            <a:endParaRPr lang="en-US" b="1" dirty="0">
              <a:solidFill>
                <a:schemeClr val="accent5">
                  <a:lumMod val="60000"/>
                  <a:lumOff val="40000"/>
                </a:schemeClr>
              </a:solidFill>
            </a:endParaRPr>
          </a:p>
        </p:txBody>
      </p:sp>
      <p:sp>
        <p:nvSpPr>
          <p:cNvPr id="156" name="TextBox 155"/>
          <p:cNvSpPr txBox="1"/>
          <p:nvPr/>
        </p:nvSpPr>
        <p:spPr>
          <a:xfrm>
            <a:off x="5946830" y="1981200"/>
            <a:ext cx="453970" cy="369332"/>
          </a:xfrm>
          <a:prstGeom prst="rect">
            <a:avLst/>
          </a:prstGeom>
          <a:noFill/>
        </p:spPr>
        <p:txBody>
          <a:bodyPr wrap="none" rtlCol="0">
            <a:spAutoFit/>
          </a:bodyPr>
          <a:lstStyle/>
          <a:p>
            <a:r>
              <a:rPr lang="en-US" b="1" dirty="0" smtClean="0">
                <a:solidFill>
                  <a:schemeClr val="accent5">
                    <a:lumMod val="60000"/>
                    <a:lumOff val="40000"/>
                  </a:schemeClr>
                </a:solidFill>
              </a:rPr>
              <a:t>/ 4</a:t>
            </a:r>
            <a:endParaRPr lang="en-US" b="1" dirty="0">
              <a:solidFill>
                <a:schemeClr val="accent5">
                  <a:lumMod val="60000"/>
                  <a:lumOff val="40000"/>
                </a:schemeClr>
              </a:solidFill>
            </a:endParaRPr>
          </a:p>
        </p:txBody>
      </p:sp>
      <p:sp>
        <p:nvSpPr>
          <p:cNvPr id="2" name="Oval 1"/>
          <p:cNvSpPr/>
          <p:nvPr/>
        </p:nvSpPr>
        <p:spPr>
          <a:xfrm>
            <a:off x="3048000" y="3438525"/>
            <a:ext cx="457200" cy="2286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3048000" y="3657600"/>
            <a:ext cx="457200" cy="2286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a:stCxn id="2" idx="6"/>
            <a:endCxn id="152" idx="1"/>
          </p:cNvCxnSpPr>
          <p:nvPr/>
        </p:nvCxnSpPr>
        <p:spPr>
          <a:xfrm flipV="1">
            <a:off x="3505200" y="3320534"/>
            <a:ext cx="419610" cy="232291"/>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157" idx="6"/>
            <a:endCxn id="153" idx="1"/>
          </p:cNvCxnSpPr>
          <p:nvPr/>
        </p:nvCxnSpPr>
        <p:spPr>
          <a:xfrm>
            <a:off x="3505200" y="3771900"/>
            <a:ext cx="381000" cy="70366"/>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8" name="Text Box 121"/>
          <p:cNvSpPr txBox="1">
            <a:spLocks noChangeArrowheads="1"/>
          </p:cNvSpPr>
          <p:nvPr/>
        </p:nvSpPr>
        <p:spPr bwMode="auto">
          <a:xfrm>
            <a:off x="4352925" y="2924175"/>
            <a:ext cx="3674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dirty="0">
                <a:solidFill>
                  <a:schemeClr val="accent5">
                    <a:lumMod val="60000"/>
                    <a:lumOff val="40000"/>
                  </a:schemeClr>
                </a:solidFill>
              </a:rPr>
              <a:t>36</a:t>
            </a:r>
          </a:p>
        </p:txBody>
      </p:sp>
      <p:sp>
        <p:nvSpPr>
          <p:cNvPr id="159" name="Text Box 121"/>
          <p:cNvSpPr txBox="1">
            <a:spLocks noChangeArrowheads="1"/>
          </p:cNvSpPr>
          <p:nvPr/>
        </p:nvSpPr>
        <p:spPr bwMode="auto">
          <a:xfrm>
            <a:off x="4372162" y="3578423"/>
            <a:ext cx="2760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dirty="0">
                <a:solidFill>
                  <a:schemeClr val="accent5">
                    <a:lumMod val="60000"/>
                    <a:lumOff val="40000"/>
                  </a:schemeClr>
                </a:solidFill>
              </a:rPr>
              <a:t>9</a:t>
            </a:r>
          </a:p>
        </p:txBody>
      </p:sp>
      <p:sp>
        <p:nvSpPr>
          <p:cNvPr id="160" name="Text Box 123"/>
          <p:cNvSpPr txBox="1">
            <a:spLocks noChangeArrowheads="1"/>
          </p:cNvSpPr>
          <p:nvPr/>
        </p:nvSpPr>
        <p:spPr bwMode="auto">
          <a:xfrm>
            <a:off x="5486400" y="4938713"/>
            <a:ext cx="2760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dirty="0">
                <a:solidFill>
                  <a:schemeClr val="accent5">
                    <a:lumMod val="60000"/>
                    <a:lumOff val="40000"/>
                  </a:schemeClr>
                </a:solidFill>
              </a:rPr>
              <a:t>3</a:t>
            </a:r>
          </a:p>
        </p:txBody>
      </p:sp>
      <p:cxnSp>
        <p:nvCxnSpPr>
          <p:cNvPr id="161" name="Straight Connector 160"/>
          <p:cNvCxnSpPr/>
          <p:nvPr/>
        </p:nvCxnSpPr>
        <p:spPr>
          <a:xfrm flipV="1">
            <a:off x="8382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838200" y="64008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17526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1752600" y="6781800"/>
            <a:ext cx="106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V="1">
            <a:off x="2819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2819400" y="6400800"/>
            <a:ext cx="1143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V="1">
            <a:off x="3962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3962400" y="6781800"/>
            <a:ext cx="108430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V="1">
            <a:off x="50292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5029200" y="640080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V="1">
            <a:off x="60198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6019800" y="6781800"/>
            <a:ext cx="10214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7010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7010400" y="640080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V="1">
            <a:off x="80010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76200" y="6781800"/>
            <a:ext cx="76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8001000" y="67818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flipV="1">
            <a:off x="8915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8915400" y="6400800"/>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89112" name="Text Box 120"/>
          <p:cNvSpPr txBox="1">
            <a:spLocks noChangeArrowheads="1"/>
          </p:cNvSpPr>
          <p:nvPr/>
        </p:nvSpPr>
        <p:spPr bwMode="auto">
          <a:xfrm>
            <a:off x="212725" y="6061075"/>
            <a:ext cx="8915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a:solidFill>
                  <a:schemeClr val="bg1"/>
                </a:solidFill>
              </a:rPr>
              <a:t>Time: 2</a:t>
            </a:r>
          </a:p>
        </p:txBody>
      </p:sp>
      <p:sp>
        <p:nvSpPr>
          <p:cNvPr id="143" name="TextBox 142"/>
          <p:cNvSpPr txBox="1"/>
          <p:nvPr/>
        </p:nvSpPr>
        <p:spPr>
          <a:xfrm>
            <a:off x="800610" y="6019800"/>
            <a:ext cx="453970" cy="369332"/>
          </a:xfrm>
          <a:prstGeom prst="rect">
            <a:avLst/>
          </a:prstGeom>
          <a:noFill/>
        </p:spPr>
        <p:txBody>
          <a:bodyPr wrap="none" rtlCol="0">
            <a:spAutoFit/>
          </a:bodyPr>
          <a:lstStyle/>
          <a:p>
            <a:r>
              <a:rPr lang="en-US" b="1" dirty="0" smtClean="0">
                <a:solidFill>
                  <a:schemeClr val="accent5">
                    <a:lumMod val="60000"/>
                    <a:lumOff val="40000"/>
                  </a:schemeClr>
                </a:solidFill>
              </a:rPr>
              <a:t>/ 3</a:t>
            </a:r>
            <a:endParaRPr lang="en-US" b="1" dirty="0">
              <a:solidFill>
                <a:schemeClr val="accent5">
                  <a:lumMod val="60000"/>
                  <a:lumOff val="40000"/>
                </a:schemeClr>
              </a:solidFill>
            </a:endParaRPr>
          </a:p>
        </p:txBody>
      </p:sp>
      <p:sp>
        <p:nvSpPr>
          <p:cNvPr id="180" name="TextBox 179"/>
          <p:cNvSpPr txBox="1"/>
          <p:nvPr/>
        </p:nvSpPr>
        <p:spPr>
          <a:xfrm>
            <a:off x="304800" y="3444546"/>
            <a:ext cx="354584" cy="369332"/>
          </a:xfrm>
          <a:prstGeom prst="rect">
            <a:avLst/>
          </a:prstGeom>
          <a:noFill/>
        </p:spPr>
        <p:txBody>
          <a:bodyPr wrap="none" rtlCol="0">
            <a:spAutoFit/>
          </a:bodyPr>
          <a:lstStyle/>
          <a:p>
            <a:r>
              <a:rPr lang="en-US" dirty="0" smtClean="0">
                <a:solidFill>
                  <a:schemeClr val="accent5">
                    <a:lumMod val="60000"/>
                    <a:lumOff val="40000"/>
                  </a:schemeClr>
                </a:solidFill>
              </a:rPr>
              <a:t> 8</a:t>
            </a:r>
            <a:endParaRPr lang="en-US" dirty="0">
              <a:solidFill>
                <a:schemeClr val="accent5">
                  <a:lumMod val="60000"/>
                  <a:lumOff val="40000"/>
                </a:schemeClr>
              </a:solidFill>
            </a:endParaRPr>
          </a:p>
        </p:txBody>
      </p:sp>
      <p:sp>
        <p:nvSpPr>
          <p:cNvPr id="181" name="TextBox 180"/>
          <p:cNvSpPr txBox="1"/>
          <p:nvPr/>
        </p:nvSpPr>
        <p:spPr>
          <a:xfrm>
            <a:off x="-76200" y="3429000"/>
            <a:ext cx="471604" cy="369332"/>
          </a:xfrm>
          <a:prstGeom prst="rect">
            <a:avLst/>
          </a:prstGeom>
          <a:noFill/>
        </p:spPr>
        <p:txBody>
          <a:bodyPr wrap="none" rtlCol="0">
            <a:spAutoFit/>
          </a:bodyPr>
          <a:lstStyle/>
          <a:p>
            <a:r>
              <a:rPr lang="en-US" dirty="0" smtClean="0">
                <a:solidFill>
                  <a:schemeClr val="accent5">
                    <a:lumMod val="60000"/>
                    <a:lumOff val="40000"/>
                  </a:schemeClr>
                </a:solidFill>
              </a:rPr>
              <a:t> 12</a:t>
            </a:r>
            <a:endParaRPr lang="en-US" dirty="0">
              <a:solidFill>
                <a:schemeClr val="accent5">
                  <a:lumMod val="60000"/>
                  <a:lumOff val="40000"/>
                </a:schemeClr>
              </a:solidFill>
            </a:endParaRPr>
          </a:p>
        </p:txBody>
      </p:sp>
      <p:sp>
        <p:nvSpPr>
          <p:cNvPr id="182" name="Rectangle 6"/>
          <p:cNvSpPr>
            <a:spLocks noChangeArrowheads="1"/>
          </p:cNvSpPr>
          <p:nvPr/>
        </p:nvSpPr>
        <p:spPr bwMode="ltGray">
          <a:xfrm>
            <a:off x="990600" y="2953683"/>
            <a:ext cx="533400" cy="1237317"/>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eaLnBrk="1" hangingPunct="1"/>
            <a:r>
              <a:rPr lang="en-US" sz="1400" dirty="0" smtClean="0">
                <a:ln>
                  <a:solidFill>
                    <a:schemeClr val="bg1"/>
                  </a:solidFill>
                </a:ln>
                <a:solidFill>
                  <a:schemeClr val="bg1"/>
                </a:solidFill>
              </a:rPr>
              <a:t> add</a:t>
            </a:r>
          </a:p>
          <a:p>
            <a:pPr eaLnBrk="1" hangingPunct="1"/>
            <a:r>
              <a:rPr lang="en-US" sz="1400" dirty="0" smtClean="0">
                <a:ln>
                  <a:solidFill>
                    <a:schemeClr val="bg1"/>
                  </a:solidFill>
                </a:ln>
                <a:solidFill>
                  <a:schemeClr val="bg1"/>
                </a:solidFill>
              </a:rPr>
              <a:t> </a:t>
            </a:r>
            <a:r>
              <a:rPr lang="en-US" sz="1400" dirty="0" err="1" smtClean="0">
                <a:ln>
                  <a:solidFill>
                    <a:schemeClr val="bg1"/>
                  </a:solidFill>
                </a:ln>
                <a:solidFill>
                  <a:schemeClr val="bg1"/>
                </a:solidFill>
              </a:rPr>
              <a:t>nand</a:t>
            </a:r>
            <a:endParaRPr lang="en-US" sz="1400" dirty="0" smtClean="0">
              <a:ln>
                <a:solidFill>
                  <a:schemeClr val="bg1"/>
                </a:solidFill>
              </a:ln>
              <a:solidFill>
                <a:schemeClr val="bg1"/>
              </a:solidFill>
            </a:endParaRPr>
          </a:p>
          <a:p>
            <a:pPr eaLnBrk="1" hangingPunct="1"/>
            <a:r>
              <a:rPr lang="en-US" sz="1400" dirty="0" smtClean="0">
                <a:ln>
                  <a:solidFill>
                    <a:schemeClr val="bg1"/>
                  </a:solidFill>
                </a:ln>
                <a:solidFill>
                  <a:schemeClr val="bg1"/>
                </a:solidFill>
              </a:rPr>
              <a:t> </a:t>
            </a:r>
            <a:r>
              <a:rPr lang="en-US" sz="1400" dirty="0" err="1" smtClean="0">
                <a:ln>
                  <a:solidFill>
                    <a:schemeClr val="bg1"/>
                  </a:solidFill>
                </a:ln>
                <a:solidFill>
                  <a:schemeClr val="bg1"/>
                </a:solidFill>
              </a:rPr>
              <a:t>lw</a:t>
            </a:r>
            <a:endParaRPr lang="en-US" sz="1400" dirty="0" smtClean="0">
              <a:ln>
                <a:solidFill>
                  <a:schemeClr val="bg1"/>
                </a:solidFill>
              </a:ln>
              <a:solidFill>
                <a:schemeClr val="bg1"/>
              </a:solidFill>
            </a:endParaRPr>
          </a:p>
          <a:p>
            <a:pPr eaLnBrk="1" hangingPunct="1"/>
            <a:r>
              <a:rPr lang="en-US" sz="1400" dirty="0" smtClean="0">
                <a:ln>
                  <a:solidFill>
                    <a:schemeClr val="bg1"/>
                  </a:solidFill>
                </a:ln>
                <a:solidFill>
                  <a:schemeClr val="bg1"/>
                </a:solidFill>
              </a:rPr>
              <a:t> add</a:t>
            </a:r>
          </a:p>
          <a:p>
            <a:pPr eaLnBrk="1" hangingPunct="1"/>
            <a:r>
              <a:rPr lang="en-US" sz="1400" dirty="0" smtClean="0">
                <a:ln>
                  <a:solidFill>
                    <a:schemeClr val="bg1"/>
                  </a:solidFill>
                </a:ln>
                <a:solidFill>
                  <a:schemeClr val="bg1"/>
                </a:solidFill>
              </a:rPr>
              <a:t> </a:t>
            </a:r>
            <a:r>
              <a:rPr lang="en-US" sz="1400" dirty="0" err="1" smtClean="0">
                <a:ln>
                  <a:solidFill>
                    <a:schemeClr val="bg1"/>
                  </a:solidFill>
                </a:ln>
                <a:solidFill>
                  <a:schemeClr val="bg1"/>
                </a:solidFill>
              </a:rPr>
              <a:t>sw</a:t>
            </a:r>
            <a:endParaRPr lang="en-US" sz="1400" dirty="0" smtClean="0">
              <a:ln>
                <a:solidFill>
                  <a:schemeClr val="bg1"/>
                </a:solidFill>
              </a:ln>
              <a:solidFill>
                <a:schemeClr val="bg1"/>
              </a:solidFill>
            </a:endParaRPr>
          </a:p>
        </p:txBody>
      </p:sp>
      <p:sp>
        <p:nvSpPr>
          <p:cNvPr id="183" name="Line 56"/>
          <p:cNvSpPr>
            <a:spLocks noChangeShapeType="1"/>
          </p:cNvSpPr>
          <p:nvPr/>
        </p:nvSpPr>
        <p:spPr bwMode="auto">
          <a:xfrm>
            <a:off x="685800" y="3581400"/>
            <a:ext cx="304800" cy="0"/>
          </a:xfrm>
          <a:prstGeom prst="line">
            <a:avLst/>
          </a:prstGeom>
          <a:noFill/>
          <a:ln w="57150">
            <a:solidFill>
              <a:schemeClr val="accent5">
                <a:lumMod val="60000"/>
                <a:lumOff val="4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84" name="Title 2"/>
          <p:cNvSpPr>
            <a:spLocks noGrp="1"/>
          </p:cNvSpPr>
          <p:nvPr>
            <p:ph type="title"/>
          </p:nvPr>
        </p:nvSpPr>
        <p:spPr>
          <a:xfrm>
            <a:off x="228600" y="0"/>
            <a:ext cx="8686800" cy="533400"/>
          </a:xfrm>
        </p:spPr>
        <p:txBody>
          <a:bodyPr/>
          <a:lstStyle/>
          <a:p>
            <a:r>
              <a:rPr lang="en-US" dirty="0" smtClean="0"/>
              <a:t>Cycle 2: </a:t>
            </a:r>
            <a:r>
              <a:rPr lang="en-US" sz="3600" dirty="0" smtClean="0"/>
              <a:t>Fetch </a:t>
            </a:r>
            <a:r>
              <a:rPr lang="en-US" sz="3600" dirty="0" err="1" smtClean="0"/>
              <a:t>nand</a:t>
            </a:r>
            <a:r>
              <a:rPr lang="en-US" sz="3600" dirty="0" smtClean="0"/>
              <a:t>, Decode add</a:t>
            </a:r>
            <a:endParaRPr lang="en-US" sz="3600" dirty="0"/>
          </a:p>
        </p:txBody>
      </p:sp>
    </p:spTree>
    <p:extLst>
      <p:ext uri="{BB962C8B-B14F-4D97-AF65-F5344CB8AC3E}">
        <p14:creationId xmlns:p14="http://schemas.microsoft.com/office/powerpoint/2010/main" val="388164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5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5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40" grpId="0" animBg="1"/>
      <p:bldP spid="144" grpId="0"/>
      <p:bldP spid="145" grpId="0"/>
      <p:bldP spid="146" grpId="0"/>
      <p:bldP spid="147" grpId="0"/>
      <p:bldP spid="148" grpId="0"/>
      <p:bldP spid="149" grpId="0"/>
      <p:bldP spid="150" grpId="0" animBg="1"/>
      <p:bldP spid="151" grpId="0" animBg="1"/>
      <p:bldP spid="152" grpId="0"/>
      <p:bldP spid="153" grpId="0"/>
      <p:bldP spid="154" grpId="0"/>
      <p:bldP spid="155" grpId="0"/>
      <p:bldP spid="156" grpId="0"/>
      <p:bldP spid="2" grpId="0" animBg="1"/>
      <p:bldP spid="157" grpId="0" animBg="1"/>
      <p:bldP spid="158" grpId="0"/>
      <p:bldP spid="159" grpId="0"/>
      <p:bldP spid="160" grpId="0"/>
      <p:bldP spid="1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9175" name="Rectangle 55"/>
          <p:cNvSpPr>
            <a:spLocks noGrp="1" noChangeArrowheads="1"/>
          </p:cNvSpPr>
          <p:nvPr>
            <p:ph type="title"/>
            <p:custDataLst>
              <p:tags r:id="rId1"/>
            </p:custDataLst>
          </p:nvPr>
        </p:nvSpPr>
        <p:spPr/>
        <p:txBody>
          <a:bodyPr>
            <a:normAutofit fontScale="90000"/>
          </a:bodyPr>
          <a:lstStyle/>
          <a:p>
            <a:r>
              <a:rPr lang="en-US" dirty="0" smtClean="0"/>
              <a:t>The Kids</a:t>
            </a:r>
            <a:endParaRPr lang="en-US" dirty="0"/>
          </a:p>
        </p:txBody>
      </p:sp>
      <p:sp>
        <p:nvSpPr>
          <p:cNvPr id="2309122" name="Rectangle 2"/>
          <p:cNvSpPr>
            <a:spLocks noGrp="1" noChangeArrowheads="1"/>
          </p:cNvSpPr>
          <p:nvPr>
            <p:ph idx="4294967295"/>
            <p:custDataLst>
              <p:tags r:id="rId2"/>
            </p:custDataLst>
          </p:nvPr>
        </p:nvSpPr>
        <p:spPr>
          <a:xfrm>
            <a:off x="638986" y="560387"/>
            <a:ext cx="5321139" cy="4524375"/>
          </a:xfrm>
        </p:spPr>
        <p:txBody>
          <a:bodyPr>
            <a:noAutofit/>
          </a:bodyPr>
          <a:lstStyle/>
          <a:p>
            <a:r>
              <a:rPr lang="en-US" dirty="0"/>
              <a:t>Alice</a:t>
            </a:r>
          </a:p>
          <a:p>
            <a:endParaRPr lang="en-US" dirty="0"/>
          </a:p>
          <a:p>
            <a:endParaRPr lang="en-US" dirty="0"/>
          </a:p>
          <a:p>
            <a:r>
              <a:rPr lang="en-US" dirty="0"/>
              <a:t>Bob</a:t>
            </a:r>
          </a:p>
          <a:p>
            <a:endParaRPr lang="en-US" dirty="0"/>
          </a:p>
          <a:p>
            <a:endParaRPr lang="en-US" dirty="0"/>
          </a:p>
          <a:p>
            <a:r>
              <a:rPr lang="en-US" dirty="0"/>
              <a:t>They don’t </a:t>
            </a:r>
            <a:r>
              <a:rPr lang="en-US" dirty="0" smtClean="0"/>
              <a:t>always get along…</a:t>
            </a:r>
            <a:endParaRPr lang="en-US" dirty="0"/>
          </a:p>
          <a:p>
            <a:pPr lvl="1">
              <a:buFontTx/>
              <a:buNone/>
            </a:pPr>
            <a:endParaRPr lang="en-US" dirty="0"/>
          </a:p>
        </p:txBody>
      </p:sp>
      <p:grpSp>
        <p:nvGrpSpPr>
          <p:cNvPr id="2" name="Group 3"/>
          <p:cNvGrpSpPr>
            <a:grpSpLocks/>
          </p:cNvGrpSpPr>
          <p:nvPr>
            <p:custDataLst>
              <p:tags r:id="rId3"/>
            </p:custDataLst>
          </p:nvPr>
        </p:nvGrpSpPr>
        <p:grpSpPr bwMode="auto">
          <a:xfrm>
            <a:off x="5867400" y="381000"/>
            <a:ext cx="1143000" cy="2389187"/>
            <a:chOff x="3696" y="991"/>
            <a:chExt cx="720" cy="1505"/>
          </a:xfrm>
        </p:grpSpPr>
        <p:sp>
          <p:nvSpPr>
            <p:cNvPr id="2309124" name="Oval 4"/>
            <p:cNvSpPr>
              <a:spLocks noChangeArrowheads="1"/>
            </p:cNvSpPr>
            <p:nvPr>
              <p:custDataLst>
                <p:tags r:id="rId35"/>
              </p:custDataLst>
            </p:nvPr>
          </p:nvSpPr>
          <p:spPr bwMode="auto">
            <a:xfrm>
              <a:off x="3984" y="1200"/>
              <a:ext cx="192" cy="240"/>
            </a:xfrm>
            <a:prstGeom prst="ellipse">
              <a:avLst/>
            </a:prstGeom>
            <a:noFill/>
            <a:ln w="9525">
              <a:solidFill>
                <a:srgbClr val="FFFFFF"/>
              </a:solidFill>
              <a:round/>
              <a:headEnd/>
              <a:tailEnd/>
            </a:ln>
            <a:effectLst/>
          </p:spPr>
          <p:txBody>
            <a:bodyPr wrap="none" anchor="ctr"/>
            <a:lstStyle/>
            <a:p>
              <a:endParaRPr lang="en-US"/>
            </a:p>
          </p:txBody>
        </p:sp>
        <p:sp>
          <p:nvSpPr>
            <p:cNvPr id="2309125" name="Line 5"/>
            <p:cNvSpPr>
              <a:spLocks noChangeShapeType="1"/>
            </p:cNvSpPr>
            <p:nvPr>
              <p:custDataLst>
                <p:tags r:id="rId36"/>
              </p:custDataLst>
            </p:nvPr>
          </p:nvSpPr>
          <p:spPr bwMode="auto">
            <a:xfrm>
              <a:off x="4080" y="1440"/>
              <a:ext cx="0" cy="432"/>
            </a:xfrm>
            <a:prstGeom prst="line">
              <a:avLst/>
            </a:prstGeom>
            <a:noFill/>
            <a:ln w="28575">
              <a:solidFill>
                <a:srgbClr val="FFFFFF"/>
              </a:solidFill>
              <a:round/>
              <a:headEnd/>
              <a:tailEnd/>
            </a:ln>
            <a:effectLst/>
          </p:spPr>
          <p:txBody>
            <a:bodyPr/>
            <a:lstStyle/>
            <a:p>
              <a:endParaRPr lang="en-US"/>
            </a:p>
          </p:txBody>
        </p:sp>
        <p:sp>
          <p:nvSpPr>
            <p:cNvPr id="2309126" name="AutoShape 6"/>
            <p:cNvSpPr>
              <a:spLocks noChangeArrowheads="1"/>
            </p:cNvSpPr>
            <p:nvPr>
              <p:custDataLst>
                <p:tags r:id="rId37"/>
              </p:custDataLst>
            </p:nvPr>
          </p:nvSpPr>
          <p:spPr bwMode="auto">
            <a:xfrm>
              <a:off x="3888" y="1872"/>
              <a:ext cx="384" cy="384"/>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2309127" name="Line 7"/>
            <p:cNvSpPr>
              <a:spLocks noChangeShapeType="1"/>
            </p:cNvSpPr>
            <p:nvPr>
              <p:custDataLst>
                <p:tags r:id="rId38"/>
              </p:custDataLst>
            </p:nvPr>
          </p:nvSpPr>
          <p:spPr bwMode="auto">
            <a:xfrm flipV="1">
              <a:off x="3792" y="1536"/>
              <a:ext cx="288" cy="192"/>
            </a:xfrm>
            <a:prstGeom prst="line">
              <a:avLst/>
            </a:prstGeom>
            <a:noFill/>
            <a:ln w="28575">
              <a:solidFill>
                <a:srgbClr val="FFFFFF"/>
              </a:solidFill>
              <a:round/>
              <a:headEnd/>
              <a:tailEnd/>
            </a:ln>
            <a:effectLst/>
          </p:spPr>
          <p:txBody>
            <a:bodyPr/>
            <a:lstStyle/>
            <a:p>
              <a:endParaRPr lang="en-US"/>
            </a:p>
          </p:txBody>
        </p:sp>
        <p:sp>
          <p:nvSpPr>
            <p:cNvPr id="2309128" name="Line 8"/>
            <p:cNvSpPr>
              <a:spLocks noChangeShapeType="1"/>
            </p:cNvSpPr>
            <p:nvPr>
              <p:custDataLst>
                <p:tags r:id="rId39"/>
              </p:custDataLst>
            </p:nvPr>
          </p:nvSpPr>
          <p:spPr bwMode="auto">
            <a:xfrm>
              <a:off x="4080" y="1536"/>
              <a:ext cx="240" cy="192"/>
            </a:xfrm>
            <a:prstGeom prst="line">
              <a:avLst/>
            </a:prstGeom>
            <a:noFill/>
            <a:ln w="28575">
              <a:solidFill>
                <a:srgbClr val="FFFFFF"/>
              </a:solidFill>
              <a:round/>
              <a:headEnd/>
              <a:tailEnd/>
            </a:ln>
            <a:effectLst/>
          </p:spPr>
          <p:txBody>
            <a:bodyPr/>
            <a:lstStyle/>
            <a:p>
              <a:endParaRPr lang="en-US"/>
            </a:p>
          </p:txBody>
        </p:sp>
        <p:sp>
          <p:nvSpPr>
            <p:cNvPr id="2309129" name="Line 9"/>
            <p:cNvSpPr>
              <a:spLocks noChangeShapeType="1"/>
            </p:cNvSpPr>
            <p:nvPr>
              <p:custDataLst>
                <p:tags r:id="rId40"/>
              </p:custDataLst>
            </p:nvPr>
          </p:nvSpPr>
          <p:spPr bwMode="auto">
            <a:xfrm>
              <a:off x="4320" y="1728"/>
              <a:ext cx="96" cy="0"/>
            </a:xfrm>
            <a:prstGeom prst="line">
              <a:avLst/>
            </a:prstGeom>
            <a:noFill/>
            <a:ln w="28575">
              <a:solidFill>
                <a:srgbClr val="FFFFFF"/>
              </a:solidFill>
              <a:round/>
              <a:headEnd/>
              <a:tailEnd/>
            </a:ln>
            <a:effectLst/>
          </p:spPr>
          <p:txBody>
            <a:bodyPr/>
            <a:lstStyle/>
            <a:p>
              <a:endParaRPr lang="en-US"/>
            </a:p>
          </p:txBody>
        </p:sp>
        <p:sp>
          <p:nvSpPr>
            <p:cNvPr id="2309130" name="Line 10"/>
            <p:cNvSpPr>
              <a:spLocks noChangeShapeType="1"/>
            </p:cNvSpPr>
            <p:nvPr>
              <p:custDataLst>
                <p:tags r:id="rId41"/>
              </p:custDataLst>
            </p:nvPr>
          </p:nvSpPr>
          <p:spPr bwMode="auto">
            <a:xfrm>
              <a:off x="4320" y="1728"/>
              <a:ext cx="96" cy="48"/>
            </a:xfrm>
            <a:prstGeom prst="line">
              <a:avLst/>
            </a:prstGeom>
            <a:noFill/>
            <a:ln w="28575">
              <a:solidFill>
                <a:srgbClr val="FFFFFF"/>
              </a:solidFill>
              <a:round/>
              <a:headEnd/>
              <a:tailEnd/>
            </a:ln>
            <a:effectLst/>
          </p:spPr>
          <p:txBody>
            <a:bodyPr/>
            <a:lstStyle/>
            <a:p>
              <a:endParaRPr lang="en-US"/>
            </a:p>
          </p:txBody>
        </p:sp>
        <p:sp>
          <p:nvSpPr>
            <p:cNvPr id="2309131" name="Line 11"/>
            <p:cNvSpPr>
              <a:spLocks noChangeShapeType="1"/>
            </p:cNvSpPr>
            <p:nvPr>
              <p:custDataLst>
                <p:tags r:id="rId42"/>
              </p:custDataLst>
            </p:nvPr>
          </p:nvSpPr>
          <p:spPr bwMode="auto">
            <a:xfrm>
              <a:off x="4320" y="1728"/>
              <a:ext cx="0" cy="96"/>
            </a:xfrm>
            <a:prstGeom prst="line">
              <a:avLst/>
            </a:prstGeom>
            <a:noFill/>
            <a:ln w="28575">
              <a:solidFill>
                <a:srgbClr val="FFFFFF"/>
              </a:solidFill>
              <a:round/>
              <a:headEnd/>
              <a:tailEnd/>
            </a:ln>
            <a:effectLst/>
          </p:spPr>
          <p:txBody>
            <a:bodyPr/>
            <a:lstStyle/>
            <a:p>
              <a:endParaRPr lang="en-US"/>
            </a:p>
          </p:txBody>
        </p:sp>
        <p:sp>
          <p:nvSpPr>
            <p:cNvPr id="2309132" name="Line 12"/>
            <p:cNvSpPr>
              <a:spLocks noChangeShapeType="1"/>
            </p:cNvSpPr>
            <p:nvPr>
              <p:custDataLst>
                <p:tags r:id="rId43"/>
              </p:custDataLst>
            </p:nvPr>
          </p:nvSpPr>
          <p:spPr bwMode="auto">
            <a:xfrm>
              <a:off x="3696" y="1728"/>
              <a:ext cx="96" cy="0"/>
            </a:xfrm>
            <a:prstGeom prst="line">
              <a:avLst/>
            </a:prstGeom>
            <a:noFill/>
            <a:ln w="28575">
              <a:solidFill>
                <a:srgbClr val="FFFFFF"/>
              </a:solidFill>
              <a:round/>
              <a:headEnd/>
              <a:tailEnd/>
            </a:ln>
            <a:effectLst/>
          </p:spPr>
          <p:txBody>
            <a:bodyPr/>
            <a:lstStyle/>
            <a:p>
              <a:endParaRPr lang="en-US"/>
            </a:p>
          </p:txBody>
        </p:sp>
        <p:sp>
          <p:nvSpPr>
            <p:cNvPr id="2309133" name="Line 13"/>
            <p:cNvSpPr>
              <a:spLocks noChangeShapeType="1"/>
            </p:cNvSpPr>
            <p:nvPr>
              <p:custDataLst>
                <p:tags r:id="rId44"/>
              </p:custDataLst>
            </p:nvPr>
          </p:nvSpPr>
          <p:spPr bwMode="auto">
            <a:xfrm>
              <a:off x="3792" y="1728"/>
              <a:ext cx="0" cy="96"/>
            </a:xfrm>
            <a:prstGeom prst="line">
              <a:avLst/>
            </a:prstGeom>
            <a:noFill/>
            <a:ln w="28575">
              <a:solidFill>
                <a:srgbClr val="FFFFFF"/>
              </a:solidFill>
              <a:round/>
              <a:headEnd/>
              <a:tailEnd/>
            </a:ln>
            <a:effectLst/>
          </p:spPr>
          <p:txBody>
            <a:bodyPr/>
            <a:lstStyle/>
            <a:p>
              <a:endParaRPr lang="en-US"/>
            </a:p>
          </p:txBody>
        </p:sp>
        <p:sp>
          <p:nvSpPr>
            <p:cNvPr id="2309134" name="Line 14"/>
            <p:cNvSpPr>
              <a:spLocks noChangeShapeType="1"/>
            </p:cNvSpPr>
            <p:nvPr>
              <p:custDataLst>
                <p:tags r:id="rId45"/>
              </p:custDataLst>
            </p:nvPr>
          </p:nvSpPr>
          <p:spPr bwMode="auto">
            <a:xfrm flipH="1">
              <a:off x="3696" y="1728"/>
              <a:ext cx="96" cy="48"/>
            </a:xfrm>
            <a:prstGeom prst="line">
              <a:avLst/>
            </a:prstGeom>
            <a:noFill/>
            <a:ln w="28575">
              <a:solidFill>
                <a:srgbClr val="FFFFFF"/>
              </a:solidFill>
              <a:round/>
              <a:headEnd/>
              <a:tailEnd/>
            </a:ln>
            <a:effectLst/>
          </p:spPr>
          <p:txBody>
            <a:bodyPr/>
            <a:lstStyle/>
            <a:p>
              <a:endParaRPr lang="en-US"/>
            </a:p>
          </p:txBody>
        </p:sp>
        <p:sp>
          <p:nvSpPr>
            <p:cNvPr id="2309135" name="Freeform 15"/>
            <p:cNvSpPr>
              <a:spLocks/>
            </p:cNvSpPr>
            <p:nvPr>
              <p:custDataLst>
                <p:tags r:id="rId46"/>
              </p:custDataLst>
            </p:nvPr>
          </p:nvSpPr>
          <p:spPr bwMode="auto">
            <a:xfrm>
              <a:off x="4176" y="1275"/>
              <a:ext cx="177" cy="94"/>
            </a:xfrm>
            <a:custGeom>
              <a:avLst/>
              <a:gdLst/>
              <a:ahLst/>
              <a:cxnLst>
                <a:cxn ang="0">
                  <a:pos x="0" y="21"/>
                </a:cxn>
                <a:cxn ang="0">
                  <a:pos x="35" y="94"/>
                </a:cxn>
                <a:cxn ang="0">
                  <a:pos x="45" y="0"/>
                </a:cxn>
                <a:cxn ang="0">
                  <a:pos x="92" y="75"/>
                </a:cxn>
                <a:cxn ang="0">
                  <a:pos x="120" y="0"/>
                </a:cxn>
                <a:cxn ang="0">
                  <a:pos x="177" y="66"/>
                </a:cxn>
              </a:cxnLst>
              <a:rect l="0" t="0" r="r" b="b"/>
              <a:pathLst>
                <a:path w="177" h="94">
                  <a:moveTo>
                    <a:pt x="0" y="21"/>
                  </a:moveTo>
                  <a:lnTo>
                    <a:pt x="35" y="94"/>
                  </a:lnTo>
                  <a:lnTo>
                    <a:pt x="45" y="0"/>
                  </a:lnTo>
                  <a:lnTo>
                    <a:pt x="92" y="75"/>
                  </a:lnTo>
                  <a:lnTo>
                    <a:pt x="120" y="0"/>
                  </a:lnTo>
                  <a:lnTo>
                    <a:pt x="177" y="66"/>
                  </a:lnTo>
                </a:path>
              </a:pathLst>
            </a:custGeom>
            <a:noFill/>
            <a:ln w="28575" cmpd="sng">
              <a:solidFill>
                <a:srgbClr val="FFFF00"/>
              </a:solidFill>
              <a:round/>
              <a:headEnd type="none" w="med" len="med"/>
              <a:tailEnd type="none" w="med" len="med"/>
            </a:ln>
            <a:effectLst/>
          </p:spPr>
          <p:txBody>
            <a:bodyPr/>
            <a:lstStyle/>
            <a:p>
              <a:endParaRPr lang="en-US"/>
            </a:p>
          </p:txBody>
        </p:sp>
        <p:sp>
          <p:nvSpPr>
            <p:cNvPr id="2309136" name="Freeform 16"/>
            <p:cNvSpPr>
              <a:spLocks/>
            </p:cNvSpPr>
            <p:nvPr>
              <p:custDataLst>
                <p:tags r:id="rId47"/>
              </p:custDataLst>
            </p:nvPr>
          </p:nvSpPr>
          <p:spPr bwMode="auto">
            <a:xfrm>
              <a:off x="4128" y="1114"/>
              <a:ext cx="197" cy="104"/>
            </a:xfrm>
            <a:custGeom>
              <a:avLst/>
              <a:gdLst/>
              <a:ahLst/>
              <a:cxnLst>
                <a:cxn ang="0">
                  <a:pos x="0" y="86"/>
                </a:cxn>
                <a:cxn ang="0">
                  <a:pos x="36" y="10"/>
                </a:cxn>
                <a:cxn ang="0">
                  <a:pos x="55" y="104"/>
                </a:cxn>
                <a:cxn ang="0">
                  <a:pos x="102" y="0"/>
                </a:cxn>
                <a:cxn ang="0">
                  <a:pos x="131" y="104"/>
                </a:cxn>
                <a:cxn ang="0">
                  <a:pos x="197" y="76"/>
                </a:cxn>
              </a:cxnLst>
              <a:rect l="0" t="0" r="r" b="b"/>
              <a:pathLst>
                <a:path w="197" h="104">
                  <a:moveTo>
                    <a:pt x="0" y="86"/>
                  </a:moveTo>
                  <a:lnTo>
                    <a:pt x="36" y="10"/>
                  </a:lnTo>
                  <a:lnTo>
                    <a:pt x="55" y="104"/>
                  </a:lnTo>
                  <a:lnTo>
                    <a:pt x="102" y="0"/>
                  </a:lnTo>
                  <a:lnTo>
                    <a:pt x="131" y="104"/>
                  </a:lnTo>
                  <a:lnTo>
                    <a:pt x="197" y="76"/>
                  </a:lnTo>
                </a:path>
              </a:pathLst>
            </a:custGeom>
            <a:noFill/>
            <a:ln w="28575" cmpd="sng">
              <a:solidFill>
                <a:srgbClr val="FFFF00"/>
              </a:solidFill>
              <a:round/>
              <a:headEnd type="none" w="med" len="med"/>
              <a:tailEnd type="none" w="med" len="med"/>
            </a:ln>
            <a:effectLst/>
          </p:spPr>
          <p:txBody>
            <a:bodyPr/>
            <a:lstStyle/>
            <a:p>
              <a:endParaRPr lang="en-US"/>
            </a:p>
          </p:txBody>
        </p:sp>
        <p:sp>
          <p:nvSpPr>
            <p:cNvPr id="2309137" name="Freeform 17"/>
            <p:cNvSpPr>
              <a:spLocks/>
            </p:cNvSpPr>
            <p:nvPr>
              <p:custDataLst>
                <p:tags r:id="rId48"/>
              </p:custDataLst>
            </p:nvPr>
          </p:nvSpPr>
          <p:spPr bwMode="auto">
            <a:xfrm>
              <a:off x="3796" y="1294"/>
              <a:ext cx="188" cy="113"/>
            </a:xfrm>
            <a:custGeom>
              <a:avLst/>
              <a:gdLst/>
              <a:ahLst/>
              <a:cxnLst>
                <a:cxn ang="0">
                  <a:pos x="0" y="56"/>
                </a:cxn>
                <a:cxn ang="0">
                  <a:pos x="66" y="0"/>
                </a:cxn>
                <a:cxn ang="0">
                  <a:pos x="85" y="113"/>
                </a:cxn>
                <a:cxn ang="0">
                  <a:pos x="123" y="0"/>
                </a:cxn>
                <a:cxn ang="0">
                  <a:pos x="151" y="104"/>
                </a:cxn>
                <a:cxn ang="0">
                  <a:pos x="188" y="2"/>
                </a:cxn>
              </a:cxnLst>
              <a:rect l="0" t="0" r="r" b="b"/>
              <a:pathLst>
                <a:path w="188" h="113">
                  <a:moveTo>
                    <a:pt x="0" y="56"/>
                  </a:moveTo>
                  <a:lnTo>
                    <a:pt x="66" y="0"/>
                  </a:lnTo>
                  <a:lnTo>
                    <a:pt x="85" y="113"/>
                  </a:lnTo>
                  <a:lnTo>
                    <a:pt x="123" y="0"/>
                  </a:lnTo>
                  <a:lnTo>
                    <a:pt x="151" y="104"/>
                  </a:lnTo>
                  <a:lnTo>
                    <a:pt x="188" y="2"/>
                  </a:lnTo>
                </a:path>
              </a:pathLst>
            </a:custGeom>
            <a:noFill/>
            <a:ln w="28575" cmpd="sng">
              <a:solidFill>
                <a:srgbClr val="FFFF00"/>
              </a:solidFill>
              <a:round/>
              <a:headEnd type="none" w="med" len="med"/>
              <a:tailEnd type="none" w="med" len="med"/>
            </a:ln>
            <a:effectLst/>
          </p:spPr>
          <p:txBody>
            <a:bodyPr/>
            <a:lstStyle/>
            <a:p>
              <a:endParaRPr lang="en-US"/>
            </a:p>
          </p:txBody>
        </p:sp>
        <p:sp>
          <p:nvSpPr>
            <p:cNvPr id="2309138" name="Freeform 18"/>
            <p:cNvSpPr>
              <a:spLocks/>
            </p:cNvSpPr>
            <p:nvPr>
              <p:custDataLst>
                <p:tags r:id="rId49"/>
              </p:custDataLst>
            </p:nvPr>
          </p:nvSpPr>
          <p:spPr bwMode="auto">
            <a:xfrm>
              <a:off x="3843" y="1143"/>
              <a:ext cx="180" cy="94"/>
            </a:xfrm>
            <a:custGeom>
              <a:avLst/>
              <a:gdLst/>
              <a:ahLst/>
              <a:cxnLst>
                <a:cxn ang="0">
                  <a:pos x="0" y="28"/>
                </a:cxn>
                <a:cxn ang="0">
                  <a:pos x="66" y="66"/>
                </a:cxn>
                <a:cxn ang="0">
                  <a:pos x="104" y="0"/>
                </a:cxn>
                <a:cxn ang="0">
                  <a:pos x="113" y="75"/>
                </a:cxn>
                <a:cxn ang="0">
                  <a:pos x="161" y="18"/>
                </a:cxn>
                <a:cxn ang="0">
                  <a:pos x="180" y="94"/>
                </a:cxn>
              </a:cxnLst>
              <a:rect l="0" t="0" r="r" b="b"/>
              <a:pathLst>
                <a:path w="180" h="94">
                  <a:moveTo>
                    <a:pt x="0" y="28"/>
                  </a:moveTo>
                  <a:lnTo>
                    <a:pt x="66" y="66"/>
                  </a:lnTo>
                  <a:lnTo>
                    <a:pt x="104" y="0"/>
                  </a:lnTo>
                  <a:lnTo>
                    <a:pt x="113" y="75"/>
                  </a:lnTo>
                  <a:lnTo>
                    <a:pt x="161" y="18"/>
                  </a:lnTo>
                  <a:lnTo>
                    <a:pt x="180" y="94"/>
                  </a:lnTo>
                </a:path>
              </a:pathLst>
            </a:custGeom>
            <a:noFill/>
            <a:ln w="28575" cmpd="sng">
              <a:solidFill>
                <a:srgbClr val="FFFF00"/>
              </a:solidFill>
              <a:round/>
              <a:headEnd type="none" w="med" len="med"/>
              <a:tailEnd type="none" w="med" len="med"/>
            </a:ln>
            <a:effectLst/>
          </p:spPr>
          <p:txBody>
            <a:bodyPr/>
            <a:lstStyle/>
            <a:p>
              <a:endParaRPr lang="en-US"/>
            </a:p>
          </p:txBody>
        </p:sp>
        <p:sp>
          <p:nvSpPr>
            <p:cNvPr id="2309139" name="Freeform 19"/>
            <p:cNvSpPr>
              <a:spLocks/>
            </p:cNvSpPr>
            <p:nvPr>
              <p:custDataLst>
                <p:tags r:id="rId50"/>
              </p:custDataLst>
            </p:nvPr>
          </p:nvSpPr>
          <p:spPr bwMode="auto">
            <a:xfrm>
              <a:off x="4023" y="991"/>
              <a:ext cx="75" cy="199"/>
            </a:xfrm>
            <a:custGeom>
              <a:avLst/>
              <a:gdLst/>
              <a:ahLst/>
              <a:cxnLst>
                <a:cxn ang="0">
                  <a:pos x="47" y="199"/>
                </a:cxn>
                <a:cxn ang="0">
                  <a:pos x="0" y="133"/>
                </a:cxn>
                <a:cxn ang="0">
                  <a:pos x="75" y="123"/>
                </a:cxn>
                <a:cxn ang="0">
                  <a:pos x="0" y="76"/>
                </a:cxn>
                <a:cxn ang="0">
                  <a:pos x="75" y="57"/>
                </a:cxn>
                <a:cxn ang="0">
                  <a:pos x="9" y="0"/>
                </a:cxn>
              </a:cxnLst>
              <a:rect l="0" t="0" r="r" b="b"/>
              <a:pathLst>
                <a:path w="75" h="199">
                  <a:moveTo>
                    <a:pt x="47" y="199"/>
                  </a:moveTo>
                  <a:lnTo>
                    <a:pt x="0" y="133"/>
                  </a:lnTo>
                  <a:lnTo>
                    <a:pt x="75" y="123"/>
                  </a:lnTo>
                  <a:lnTo>
                    <a:pt x="0" y="76"/>
                  </a:lnTo>
                  <a:lnTo>
                    <a:pt x="75" y="57"/>
                  </a:lnTo>
                  <a:lnTo>
                    <a:pt x="9" y="0"/>
                  </a:lnTo>
                </a:path>
              </a:pathLst>
            </a:custGeom>
            <a:noFill/>
            <a:ln w="28575" cmpd="sng">
              <a:solidFill>
                <a:srgbClr val="FFFF00"/>
              </a:solidFill>
              <a:round/>
              <a:headEnd type="none" w="med" len="med"/>
              <a:tailEnd type="none" w="med" len="med"/>
            </a:ln>
            <a:effectLst/>
          </p:spPr>
          <p:txBody>
            <a:bodyPr/>
            <a:lstStyle/>
            <a:p>
              <a:endParaRPr lang="en-US"/>
            </a:p>
          </p:txBody>
        </p:sp>
        <p:sp>
          <p:nvSpPr>
            <p:cNvPr id="2309140" name="Line 20"/>
            <p:cNvSpPr>
              <a:spLocks noChangeShapeType="1"/>
            </p:cNvSpPr>
            <p:nvPr>
              <p:custDataLst>
                <p:tags r:id="rId51"/>
              </p:custDataLst>
            </p:nvPr>
          </p:nvSpPr>
          <p:spPr bwMode="auto">
            <a:xfrm>
              <a:off x="3984" y="2256"/>
              <a:ext cx="0" cy="192"/>
            </a:xfrm>
            <a:prstGeom prst="line">
              <a:avLst/>
            </a:prstGeom>
            <a:noFill/>
            <a:ln w="28575">
              <a:solidFill>
                <a:srgbClr val="FFFFFF"/>
              </a:solidFill>
              <a:round/>
              <a:headEnd/>
              <a:tailEnd/>
            </a:ln>
            <a:effectLst/>
          </p:spPr>
          <p:txBody>
            <a:bodyPr/>
            <a:lstStyle/>
            <a:p>
              <a:endParaRPr lang="en-US"/>
            </a:p>
          </p:txBody>
        </p:sp>
        <p:sp>
          <p:nvSpPr>
            <p:cNvPr id="2309141" name="Line 21"/>
            <p:cNvSpPr>
              <a:spLocks noChangeShapeType="1"/>
            </p:cNvSpPr>
            <p:nvPr>
              <p:custDataLst>
                <p:tags r:id="rId52"/>
              </p:custDataLst>
            </p:nvPr>
          </p:nvSpPr>
          <p:spPr bwMode="auto">
            <a:xfrm flipH="1">
              <a:off x="3936" y="2448"/>
              <a:ext cx="48" cy="48"/>
            </a:xfrm>
            <a:prstGeom prst="line">
              <a:avLst/>
            </a:prstGeom>
            <a:noFill/>
            <a:ln w="28575">
              <a:solidFill>
                <a:srgbClr val="FFFFFF"/>
              </a:solidFill>
              <a:round/>
              <a:headEnd/>
              <a:tailEnd/>
            </a:ln>
            <a:effectLst/>
          </p:spPr>
          <p:txBody>
            <a:bodyPr/>
            <a:lstStyle/>
            <a:p>
              <a:endParaRPr lang="en-US"/>
            </a:p>
          </p:txBody>
        </p:sp>
        <p:sp>
          <p:nvSpPr>
            <p:cNvPr id="2309142" name="Line 22"/>
            <p:cNvSpPr>
              <a:spLocks noChangeShapeType="1"/>
            </p:cNvSpPr>
            <p:nvPr>
              <p:custDataLst>
                <p:tags r:id="rId53"/>
              </p:custDataLst>
            </p:nvPr>
          </p:nvSpPr>
          <p:spPr bwMode="auto">
            <a:xfrm>
              <a:off x="3984" y="2448"/>
              <a:ext cx="0" cy="48"/>
            </a:xfrm>
            <a:prstGeom prst="line">
              <a:avLst/>
            </a:prstGeom>
            <a:noFill/>
            <a:ln w="28575">
              <a:solidFill>
                <a:srgbClr val="FFFFFF"/>
              </a:solidFill>
              <a:round/>
              <a:headEnd/>
              <a:tailEnd/>
            </a:ln>
            <a:effectLst/>
          </p:spPr>
          <p:txBody>
            <a:bodyPr/>
            <a:lstStyle/>
            <a:p>
              <a:endParaRPr lang="en-US"/>
            </a:p>
          </p:txBody>
        </p:sp>
        <p:sp>
          <p:nvSpPr>
            <p:cNvPr id="2309143" name="Line 23"/>
            <p:cNvSpPr>
              <a:spLocks noChangeShapeType="1"/>
            </p:cNvSpPr>
            <p:nvPr>
              <p:custDataLst>
                <p:tags r:id="rId54"/>
              </p:custDataLst>
            </p:nvPr>
          </p:nvSpPr>
          <p:spPr bwMode="auto">
            <a:xfrm>
              <a:off x="4176" y="2256"/>
              <a:ext cx="0" cy="192"/>
            </a:xfrm>
            <a:prstGeom prst="line">
              <a:avLst/>
            </a:prstGeom>
            <a:noFill/>
            <a:ln w="28575">
              <a:solidFill>
                <a:srgbClr val="FFFFFF"/>
              </a:solidFill>
              <a:round/>
              <a:headEnd/>
              <a:tailEnd/>
            </a:ln>
            <a:effectLst/>
          </p:spPr>
          <p:txBody>
            <a:bodyPr/>
            <a:lstStyle/>
            <a:p>
              <a:endParaRPr lang="en-US"/>
            </a:p>
          </p:txBody>
        </p:sp>
        <p:sp>
          <p:nvSpPr>
            <p:cNvPr id="2309144" name="Line 24"/>
            <p:cNvSpPr>
              <a:spLocks noChangeShapeType="1"/>
            </p:cNvSpPr>
            <p:nvPr>
              <p:custDataLst>
                <p:tags r:id="rId55"/>
              </p:custDataLst>
            </p:nvPr>
          </p:nvSpPr>
          <p:spPr bwMode="auto">
            <a:xfrm flipH="1">
              <a:off x="4128" y="2448"/>
              <a:ext cx="48" cy="48"/>
            </a:xfrm>
            <a:prstGeom prst="line">
              <a:avLst/>
            </a:prstGeom>
            <a:noFill/>
            <a:ln w="28575">
              <a:solidFill>
                <a:srgbClr val="FFFFFF"/>
              </a:solidFill>
              <a:round/>
              <a:headEnd/>
              <a:tailEnd/>
            </a:ln>
            <a:effectLst/>
          </p:spPr>
          <p:txBody>
            <a:bodyPr/>
            <a:lstStyle/>
            <a:p>
              <a:endParaRPr lang="en-US"/>
            </a:p>
          </p:txBody>
        </p:sp>
        <p:sp>
          <p:nvSpPr>
            <p:cNvPr id="2309145" name="Line 25"/>
            <p:cNvSpPr>
              <a:spLocks noChangeShapeType="1"/>
            </p:cNvSpPr>
            <p:nvPr>
              <p:custDataLst>
                <p:tags r:id="rId56"/>
              </p:custDataLst>
            </p:nvPr>
          </p:nvSpPr>
          <p:spPr bwMode="auto">
            <a:xfrm>
              <a:off x="4176" y="2448"/>
              <a:ext cx="0" cy="48"/>
            </a:xfrm>
            <a:prstGeom prst="line">
              <a:avLst/>
            </a:prstGeom>
            <a:noFill/>
            <a:ln w="28575">
              <a:solidFill>
                <a:srgbClr val="FFFFFF"/>
              </a:solidFill>
              <a:round/>
              <a:headEnd/>
              <a:tailEnd/>
            </a:ln>
            <a:effectLst/>
          </p:spPr>
          <p:txBody>
            <a:bodyPr/>
            <a:lstStyle/>
            <a:p>
              <a:endParaRPr lang="en-US"/>
            </a:p>
          </p:txBody>
        </p:sp>
      </p:grpSp>
      <p:grpSp>
        <p:nvGrpSpPr>
          <p:cNvPr id="3" name="Group 28"/>
          <p:cNvGrpSpPr>
            <a:grpSpLocks/>
          </p:cNvGrpSpPr>
          <p:nvPr>
            <p:custDataLst>
              <p:tags r:id="rId4"/>
            </p:custDataLst>
          </p:nvPr>
        </p:nvGrpSpPr>
        <p:grpSpPr bwMode="auto">
          <a:xfrm>
            <a:off x="7162800" y="1474787"/>
            <a:ext cx="1143000" cy="2312988"/>
            <a:chOff x="4512" y="1680"/>
            <a:chExt cx="720" cy="1457"/>
          </a:xfrm>
        </p:grpSpPr>
        <p:sp>
          <p:nvSpPr>
            <p:cNvPr id="2309149" name="Oval 29"/>
            <p:cNvSpPr>
              <a:spLocks noChangeArrowheads="1"/>
            </p:cNvSpPr>
            <p:nvPr>
              <p:custDataLst>
                <p:tags r:id="rId11"/>
              </p:custDataLst>
            </p:nvPr>
          </p:nvSpPr>
          <p:spPr bwMode="auto">
            <a:xfrm>
              <a:off x="4800" y="1841"/>
              <a:ext cx="192" cy="240"/>
            </a:xfrm>
            <a:prstGeom prst="ellipse">
              <a:avLst/>
            </a:prstGeom>
            <a:noFill/>
            <a:ln w="9525">
              <a:solidFill>
                <a:srgbClr val="FFFFFF"/>
              </a:solidFill>
              <a:round/>
              <a:headEnd/>
              <a:tailEnd/>
            </a:ln>
            <a:effectLst/>
          </p:spPr>
          <p:txBody>
            <a:bodyPr wrap="none" anchor="ctr"/>
            <a:lstStyle/>
            <a:p>
              <a:endParaRPr lang="en-US"/>
            </a:p>
          </p:txBody>
        </p:sp>
        <p:sp>
          <p:nvSpPr>
            <p:cNvPr id="2309150" name="Line 30"/>
            <p:cNvSpPr>
              <a:spLocks noChangeShapeType="1"/>
            </p:cNvSpPr>
            <p:nvPr>
              <p:custDataLst>
                <p:tags r:id="rId12"/>
              </p:custDataLst>
            </p:nvPr>
          </p:nvSpPr>
          <p:spPr bwMode="auto">
            <a:xfrm>
              <a:off x="4896" y="2081"/>
              <a:ext cx="0" cy="432"/>
            </a:xfrm>
            <a:prstGeom prst="line">
              <a:avLst/>
            </a:prstGeom>
            <a:noFill/>
            <a:ln w="28575">
              <a:solidFill>
                <a:srgbClr val="FFFFFF"/>
              </a:solidFill>
              <a:round/>
              <a:headEnd/>
              <a:tailEnd/>
            </a:ln>
            <a:effectLst/>
          </p:spPr>
          <p:txBody>
            <a:bodyPr/>
            <a:lstStyle/>
            <a:p>
              <a:endParaRPr lang="en-US"/>
            </a:p>
          </p:txBody>
        </p:sp>
        <p:sp>
          <p:nvSpPr>
            <p:cNvPr id="2309151" name="Line 31"/>
            <p:cNvSpPr>
              <a:spLocks noChangeShapeType="1"/>
            </p:cNvSpPr>
            <p:nvPr>
              <p:custDataLst>
                <p:tags r:id="rId13"/>
              </p:custDataLst>
            </p:nvPr>
          </p:nvSpPr>
          <p:spPr bwMode="auto">
            <a:xfrm flipV="1">
              <a:off x="4608" y="2177"/>
              <a:ext cx="288" cy="192"/>
            </a:xfrm>
            <a:prstGeom prst="line">
              <a:avLst/>
            </a:prstGeom>
            <a:noFill/>
            <a:ln w="28575">
              <a:solidFill>
                <a:srgbClr val="FFFFFF"/>
              </a:solidFill>
              <a:round/>
              <a:headEnd/>
              <a:tailEnd/>
            </a:ln>
            <a:effectLst/>
          </p:spPr>
          <p:txBody>
            <a:bodyPr/>
            <a:lstStyle/>
            <a:p>
              <a:endParaRPr lang="en-US"/>
            </a:p>
          </p:txBody>
        </p:sp>
        <p:sp>
          <p:nvSpPr>
            <p:cNvPr id="2309152" name="Line 32"/>
            <p:cNvSpPr>
              <a:spLocks noChangeShapeType="1"/>
            </p:cNvSpPr>
            <p:nvPr>
              <p:custDataLst>
                <p:tags r:id="rId14"/>
              </p:custDataLst>
            </p:nvPr>
          </p:nvSpPr>
          <p:spPr bwMode="auto">
            <a:xfrm>
              <a:off x="4896" y="2177"/>
              <a:ext cx="240" cy="192"/>
            </a:xfrm>
            <a:prstGeom prst="line">
              <a:avLst/>
            </a:prstGeom>
            <a:noFill/>
            <a:ln w="28575">
              <a:solidFill>
                <a:srgbClr val="FFFFFF"/>
              </a:solidFill>
              <a:round/>
              <a:headEnd/>
              <a:tailEnd/>
            </a:ln>
            <a:effectLst/>
          </p:spPr>
          <p:txBody>
            <a:bodyPr/>
            <a:lstStyle/>
            <a:p>
              <a:endParaRPr lang="en-US"/>
            </a:p>
          </p:txBody>
        </p:sp>
        <p:sp>
          <p:nvSpPr>
            <p:cNvPr id="2309153" name="Line 33"/>
            <p:cNvSpPr>
              <a:spLocks noChangeShapeType="1"/>
            </p:cNvSpPr>
            <p:nvPr>
              <p:custDataLst>
                <p:tags r:id="rId15"/>
              </p:custDataLst>
            </p:nvPr>
          </p:nvSpPr>
          <p:spPr bwMode="auto">
            <a:xfrm>
              <a:off x="5136" y="2369"/>
              <a:ext cx="96" cy="0"/>
            </a:xfrm>
            <a:prstGeom prst="line">
              <a:avLst/>
            </a:prstGeom>
            <a:noFill/>
            <a:ln w="28575">
              <a:solidFill>
                <a:srgbClr val="FFFFFF"/>
              </a:solidFill>
              <a:round/>
              <a:headEnd/>
              <a:tailEnd/>
            </a:ln>
            <a:effectLst/>
          </p:spPr>
          <p:txBody>
            <a:bodyPr/>
            <a:lstStyle/>
            <a:p>
              <a:endParaRPr lang="en-US"/>
            </a:p>
          </p:txBody>
        </p:sp>
        <p:sp>
          <p:nvSpPr>
            <p:cNvPr id="2309154" name="Line 34"/>
            <p:cNvSpPr>
              <a:spLocks noChangeShapeType="1"/>
            </p:cNvSpPr>
            <p:nvPr>
              <p:custDataLst>
                <p:tags r:id="rId16"/>
              </p:custDataLst>
            </p:nvPr>
          </p:nvSpPr>
          <p:spPr bwMode="auto">
            <a:xfrm>
              <a:off x="5136" y="2369"/>
              <a:ext cx="96" cy="48"/>
            </a:xfrm>
            <a:prstGeom prst="line">
              <a:avLst/>
            </a:prstGeom>
            <a:noFill/>
            <a:ln w="28575">
              <a:solidFill>
                <a:srgbClr val="FFFFFF"/>
              </a:solidFill>
              <a:round/>
              <a:headEnd/>
              <a:tailEnd/>
            </a:ln>
            <a:effectLst/>
          </p:spPr>
          <p:txBody>
            <a:bodyPr/>
            <a:lstStyle/>
            <a:p>
              <a:endParaRPr lang="en-US"/>
            </a:p>
          </p:txBody>
        </p:sp>
        <p:sp>
          <p:nvSpPr>
            <p:cNvPr id="2309155" name="Line 35"/>
            <p:cNvSpPr>
              <a:spLocks noChangeShapeType="1"/>
            </p:cNvSpPr>
            <p:nvPr>
              <p:custDataLst>
                <p:tags r:id="rId17"/>
              </p:custDataLst>
            </p:nvPr>
          </p:nvSpPr>
          <p:spPr bwMode="auto">
            <a:xfrm>
              <a:off x="5136" y="2369"/>
              <a:ext cx="0" cy="96"/>
            </a:xfrm>
            <a:prstGeom prst="line">
              <a:avLst/>
            </a:prstGeom>
            <a:noFill/>
            <a:ln w="28575">
              <a:solidFill>
                <a:srgbClr val="FFFFFF"/>
              </a:solidFill>
              <a:round/>
              <a:headEnd/>
              <a:tailEnd/>
            </a:ln>
            <a:effectLst/>
          </p:spPr>
          <p:txBody>
            <a:bodyPr/>
            <a:lstStyle/>
            <a:p>
              <a:endParaRPr lang="en-US"/>
            </a:p>
          </p:txBody>
        </p:sp>
        <p:sp>
          <p:nvSpPr>
            <p:cNvPr id="2309156" name="Line 36"/>
            <p:cNvSpPr>
              <a:spLocks noChangeShapeType="1"/>
            </p:cNvSpPr>
            <p:nvPr>
              <p:custDataLst>
                <p:tags r:id="rId18"/>
              </p:custDataLst>
            </p:nvPr>
          </p:nvSpPr>
          <p:spPr bwMode="auto">
            <a:xfrm>
              <a:off x="4512" y="2369"/>
              <a:ext cx="96" cy="0"/>
            </a:xfrm>
            <a:prstGeom prst="line">
              <a:avLst/>
            </a:prstGeom>
            <a:noFill/>
            <a:ln w="28575">
              <a:solidFill>
                <a:srgbClr val="FFFFFF"/>
              </a:solidFill>
              <a:round/>
              <a:headEnd/>
              <a:tailEnd/>
            </a:ln>
            <a:effectLst/>
          </p:spPr>
          <p:txBody>
            <a:bodyPr/>
            <a:lstStyle/>
            <a:p>
              <a:endParaRPr lang="en-US"/>
            </a:p>
          </p:txBody>
        </p:sp>
        <p:sp>
          <p:nvSpPr>
            <p:cNvPr id="2309157" name="Line 37"/>
            <p:cNvSpPr>
              <a:spLocks noChangeShapeType="1"/>
            </p:cNvSpPr>
            <p:nvPr>
              <p:custDataLst>
                <p:tags r:id="rId19"/>
              </p:custDataLst>
            </p:nvPr>
          </p:nvSpPr>
          <p:spPr bwMode="auto">
            <a:xfrm>
              <a:off x="4608" y="2369"/>
              <a:ext cx="0" cy="96"/>
            </a:xfrm>
            <a:prstGeom prst="line">
              <a:avLst/>
            </a:prstGeom>
            <a:noFill/>
            <a:ln w="28575">
              <a:solidFill>
                <a:srgbClr val="FFFFFF"/>
              </a:solidFill>
              <a:round/>
              <a:headEnd/>
              <a:tailEnd/>
            </a:ln>
            <a:effectLst/>
          </p:spPr>
          <p:txBody>
            <a:bodyPr/>
            <a:lstStyle/>
            <a:p>
              <a:endParaRPr lang="en-US"/>
            </a:p>
          </p:txBody>
        </p:sp>
        <p:sp>
          <p:nvSpPr>
            <p:cNvPr id="2309158" name="Line 38"/>
            <p:cNvSpPr>
              <a:spLocks noChangeShapeType="1"/>
            </p:cNvSpPr>
            <p:nvPr>
              <p:custDataLst>
                <p:tags r:id="rId20"/>
              </p:custDataLst>
            </p:nvPr>
          </p:nvSpPr>
          <p:spPr bwMode="auto">
            <a:xfrm flipH="1">
              <a:off x="4512" y="2369"/>
              <a:ext cx="96" cy="48"/>
            </a:xfrm>
            <a:prstGeom prst="line">
              <a:avLst/>
            </a:prstGeom>
            <a:noFill/>
            <a:ln w="28575">
              <a:solidFill>
                <a:srgbClr val="FFFFFF"/>
              </a:solidFill>
              <a:round/>
              <a:headEnd/>
              <a:tailEnd/>
            </a:ln>
            <a:effectLst/>
          </p:spPr>
          <p:txBody>
            <a:bodyPr/>
            <a:lstStyle/>
            <a:p>
              <a:endParaRPr lang="en-US"/>
            </a:p>
          </p:txBody>
        </p:sp>
        <p:sp>
          <p:nvSpPr>
            <p:cNvPr id="2309159" name="Line 39"/>
            <p:cNvSpPr>
              <a:spLocks noChangeShapeType="1"/>
            </p:cNvSpPr>
            <p:nvPr>
              <p:custDataLst>
                <p:tags r:id="rId21"/>
              </p:custDataLst>
            </p:nvPr>
          </p:nvSpPr>
          <p:spPr bwMode="auto">
            <a:xfrm>
              <a:off x="4848" y="2897"/>
              <a:ext cx="0" cy="192"/>
            </a:xfrm>
            <a:prstGeom prst="line">
              <a:avLst/>
            </a:prstGeom>
            <a:noFill/>
            <a:ln w="28575">
              <a:solidFill>
                <a:srgbClr val="FFFFFF"/>
              </a:solidFill>
              <a:round/>
              <a:headEnd/>
              <a:tailEnd/>
            </a:ln>
            <a:effectLst/>
          </p:spPr>
          <p:txBody>
            <a:bodyPr/>
            <a:lstStyle/>
            <a:p>
              <a:endParaRPr lang="en-US"/>
            </a:p>
          </p:txBody>
        </p:sp>
        <p:sp>
          <p:nvSpPr>
            <p:cNvPr id="2309160" name="Line 40"/>
            <p:cNvSpPr>
              <a:spLocks noChangeShapeType="1"/>
            </p:cNvSpPr>
            <p:nvPr>
              <p:custDataLst>
                <p:tags r:id="rId22"/>
              </p:custDataLst>
            </p:nvPr>
          </p:nvSpPr>
          <p:spPr bwMode="auto">
            <a:xfrm flipH="1">
              <a:off x="4800" y="3089"/>
              <a:ext cx="48" cy="48"/>
            </a:xfrm>
            <a:prstGeom prst="line">
              <a:avLst/>
            </a:prstGeom>
            <a:noFill/>
            <a:ln w="28575">
              <a:solidFill>
                <a:srgbClr val="FFFFFF"/>
              </a:solidFill>
              <a:round/>
              <a:headEnd/>
              <a:tailEnd/>
            </a:ln>
            <a:effectLst/>
          </p:spPr>
          <p:txBody>
            <a:bodyPr/>
            <a:lstStyle/>
            <a:p>
              <a:endParaRPr lang="en-US"/>
            </a:p>
          </p:txBody>
        </p:sp>
        <p:sp>
          <p:nvSpPr>
            <p:cNvPr id="2309161" name="Line 41"/>
            <p:cNvSpPr>
              <a:spLocks noChangeShapeType="1"/>
            </p:cNvSpPr>
            <p:nvPr>
              <p:custDataLst>
                <p:tags r:id="rId23"/>
              </p:custDataLst>
            </p:nvPr>
          </p:nvSpPr>
          <p:spPr bwMode="auto">
            <a:xfrm>
              <a:off x="4848" y="3089"/>
              <a:ext cx="0" cy="48"/>
            </a:xfrm>
            <a:prstGeom prst="line">
              <a:avLst/>
            </a:prstGeom>
            <a:noFill/>
            <a:ln w="28575">
              <a:solidFill>
                <a:srgbClr val="FFFFFF"/>
              </a:solidFill>
              <a:round/>
              <a:headEnd/>
              <a:tailEnd/>
            </a:ln>
            <a:effectLst/>
          </p:spPr>
          <p:txBody>
            <a:bodyPr/>
            <a:lstStyle/>
            <a:p>
              <a:endParaRPr lang="en-US"/>
            </a:p>
          </p:txBody>
        </p:sp>
        <p:sp>
          <p:nvSpPr>
            <p:cNvPr id="2309162" name="Line 42"/>
            <p:cNvSpPr>
              <a:spLocks noChangeShapeType="1"/>
            </p:cNvSpPr>
            <p:nvPr>
              <p:custDataLst>
                <p:tags r:id="rId24"/>
              </p:custDataLst>
            </p:nvPr>
          </p:nvSpPr>
          <p:spPr bwMode="auto">
            <a:xfrm>
              <a:off x="4992" y="2897"/>
              <a:ext cx="0" cy="192"/>
            </a:xfrm>
            <a:prstGeom prst="line">
              <a:avLst/>
            </a:prstGeom>
            <a:noFill/>
            <a:ln w="28575">
              <a:solidFill>
                <a:srgbClr val="FFFFFF"/>
              </a:solidFill>
              <a:round/>
              <a:headEnd/>
              <a:tailEnd/>
            </a:ln>
            <a:effectLst/>
          </p:spPr>
          <p:txBody>
            <a:bodyPr/>
            <a:lstStyle/>
            <a:p>
              <a:endParaRPr lang="en-US"/>
            </a:p>
          </p:txBody>
        </p:sp>
        <p:sp>
          <p:nvSpPr>
            <p:cNvPr id="2309163" name="Line 43"/>
            <p:cNvSpPr>
              <a:spLocks noChangeShapeType="1"/>
            </p:cNvSpPr>
            <p:nvPr>
              <p:custDataLst>
                <p:tags r:id="rId25"/>
              </p:custDataLst>
            </p:nvPr>
          </p:nvSpPr>
          <p:spPr bwMode="auto">
            <a:xfrm flipH="1">
              <a:off x="4944" y="3089"/>
              <a:ext cx="48" cy="48"/>
            </a:xfrm>
            <a:prstGeom prst="line">
              <a:avLst/>
            </a:prstGeom>
            <a:noFill/>
            <a:ln w="28575">
              <a:solidFill>
                <a:srgbClr val="FFFFFF"/>
              </a:solidFill>
              <a:round/>
              <a:headEnd/>
              <a:tailEnd/>
            </a:ln>
            <a:effectLst/>
          </p:spPr>
          <p:txBody>
            <a:bodyPr/>
            <a:lstStyle/>
            <a:p>
              <a:endParaRPr lang="en-US"/>
            </a:p>
          </p:txBody>
        </p:sp>
        <p:sp>
          <p:nvSpPr>
            <p:cNvPr id="2309164" name="Line 44"/>
            <p:cNvSpPr>
              <a:spLocks noChangeShapeType="1"/>
            </p:cNvSpPr>
            <p:nvPr>
              <p:custDataLst>
                <p:tags r:id="rId26"/>
              </p:custDataLst>
            </p:nvPr>
          </p:nvSpPr>
          <p:spPr bwMode="auto">
            <a:xfrm>
              <a:off x="4992" y="3089"/>
              <a:ext cx="0" cy="48"/>
            </a:xfrm>
            <a:prstGeom prst="line">
              <a:avLst/>
            </a:prstGeom>
            <a:noFill/>
            <a:ln w="28575">
              <a:solidFill>
                <a:srgbClr val="FFFFFF"/>
              </a:solidFill>
              <a:round/>
              <a:headEnd/>
              <a:tailEnd/>
            </a:ln>
            <a:effectLst/>
          </p:spPr>
          <p:txBody>
            <a:bodyPr/>
            <a:lstStyle/>
            <a:p>
              <a:endParaRPr lang="en-US"/>
            </a:p>
          </p:txBody>
        </p:sp>
        <p:sp>
          <p:nvSpPr>
            <p:cNvPr id="2309165" name="Freeform 45"/>
            <p:cNvSpPr>
              <a:spLocks/>
            </p:cNvSpPr>
            <p:nvPr>
              <p:custDataLst>
                <p:tags r:id="rId27"/>
              </p:custDataLst>
            </p:nvPr>
          </p:nvSpPr>
          <p:spPr bwMode="auto">
            <a:xfrm>
              <a:off x="4787" y="2493"/>
              <a:ext cx="255" cy="396"/>
            </a:xfrm>
            <a:custGeom>
              <a:avLst/>
              <a:gdLst/>
              <a:ahLst/>
              <a:cxnLst>
                <a:cxn ang="0">
                  <a:pos x="10" y="0"/>
                </a:cxn>
                <a:cxn ang="0">
                  <a:pos x="255" y="0"/>
                </a:cxn>
                <a:cxn ang="0">
                  <a:pos x="255" y="396"/>
                </a:cxn>
                <a:cxn ang="0">
                  <a:pos x="157" y="387"/>
                </a:cxn>
                <a:cxn ang="0">
                  <a:pos x="157" y="195"/>
                </a:cxn>
                <a:cxn ang="0">
                  <a:pos x="104" y="217"/>
                </a:cxn>
                <a:cxn ang="0">
                  <a:pos x="95" y="387"/>
                </a:cxn>
                <a:cxn ang="0">
                  <a:pos x="0" y="396"/>
                </a:cxn>
                <a:cxn ang="0">
                  <a:pos x="10" y="0"/>
                </a:cxn>
              </a:cxnLst>
              <a:rect l="0" t="0" r="r" b="b"/>
              <a:pathLst>
                <a:path w="255" h="396">
                  <a:moveTo>
                    <a:pt x="10" y="0"/>
                  </a:moveTo>
                  <a:lnTo>
                    <a:pt x="255" y="0"/>
                  </a:lnTo>
                  <a:lnTo>
                    <a:pt x="255" y="396"/>
                  </a:lnTo>
                  <a:lnTo>
                    <a:pt x="157" y="387"/>
                  </a:lnTo>
                  <a:lnTo>
                    <a:pt x="157" y="195"/>
                  </a:lnTo>
                  <a:lnTo>
                    <a:pt x="104" y="217"/>
                  </a:lnTo>
                  <a:lnTo>
                    <a:pt x="95" y="387"/>
                  </a:lnTo>
                  <a:lnTo>
                    <a:pt x="0" y="396"/>
                  </a:lnTo>
                  <a:lnTo>
                    <a:pt x="10" y="0"/>
                  </a:lnTo>
                  <a:close/>
                </a:path>
              </a:pathLst>
            </a:custGeom>
            <a:noFill/>
            <a:ln w="28575">
              <a:solidFill>
                <a:srgbClr val="FFFFFF"/>
              </a:solidFill>
              <a:round/>
              <a:headEnd/>
              <a:tailEnd/>
            </a:ln>
            <a:effectLst/>
          </p:spPr>
          <p:txBody>
            <a:bodyPr/>
            <a:lstStyle/>
            <a:p>
              <a:endParaRPr lang="en-US"/>
            </a:p>
          </p:txBody>
        </p:sp>
        <p:sp>
          <p:nvSpPr>
            <p:cNvPr id="2309166" name="Line 46"/>
            <p:cNvSpPr>
              <a:spLocks noChangeShapeType="1"/>
            </p:cNvSpPr>
            <p:nvPr>
              <p:custDataLst>
                <p:tags r:id="rId28"/>
              </p:custDataLst>
            </p:nvPr>
          </p:nvSpPr>
          <p:spPr bwMode="auto">
            <a:xfrm flipH="1">
              <a:off x="4656" y="1968"/>
              <a:ext cx="144" cy="48"/>
            </a:xfrm>
            <a:prstGeom prst="line">
              <a:avLst/>
            </a:prstGeom>
            <a:noFill/>
            <a:ln w="28575">
              <a:solidFill>
                <a:srgbClr val="CC3300"/>
              </a:solidFill>
              <a:round/>
              <a:headEnd/>
              <a:tailEnd/>
            </a:ln>
            <a:effectLst/>
          </p:spPr>
          <p:txBody>
            <a:bodyPr/>
            <a:lstStyle/>
            <a:p>
              <a:endParaRPr lang="en-US"/>
            </a:p>
          </p:txBody>
        </p:sp>
        <p:sp>
          <p:nvSpPr>
            <p:cNvPr id="2309167" name="Line 47"/>
            <p:cNvSpPr>
              <a:spLocks noChangeShapeType="1"/>
            </p:cNvSpPr>
            <p:nvPr>
              <p:custDataLst>
                <p:tags r:id="rId29"/>
              </p:custDataLst>
            </p:nvPr>
          </p:nvSpPr>
          <p:spPr bwMode="auto">
            <a:xfrm flipH="1" flipV="1">
              <a:off x="4656" y="1872"/>
              <a:ext cx="144" cy="48"/>
            </a:xfrm>
            <a:prstGeom prst="line">
              <a:avLst/>
            </a:prstGeom>
            <a:noFill/>
            <a:ln w="28575">
              <a:solidFill>
                <a:srgbClr val="CC3300"/>
              </a:solidFill>
              <a:round/>
              <a:headEnd/>
              <a:tailEnd/>
            </a:ln>
            <a:effectLst/>
          </p:spPr>
          <p:txBody>
            <a:bodyPr/>
            <a:lstStyle/>
            <a:p>
              <a:endParaRPr lang="en-US"/>
            </a:p>
          </p:txBody>
        </p:sp>
        <p:sp>
          <p:nvSpPr>
            <p:cNvPr id="2309168" name="Line 48"/>
            <p:cNvSpPr>
              <a:spLocks noChangeShapeType="1"/>
            </p:cNvSpPr>
            <p:nvPr>
              <p:custDataLst>
                <p:tags r:id="rId30"/>
              </p:custDataLst>
            </p:nvPr>
          </p:nvSpPr>
          <p:spPr bwMode="auto">
            <a:xfrm flipH="1" flipV="1">
              <a:off x="4704" y="1776"/>
              <a:ext cx="144" cy="96"/>
            </a:xfrm>
            <a:prstGeom prst="line">
              <a:avLst/>
            </a:prstGeom>
            <a:noFill/>
            <a:ln w="28575">
              <a:solidFill>
                <a:srgbClr val="CC3300"/>
              </a:solidFill>
              <a:round/>
              <a:headEnd/>
              <a:tailEnd/>
            </a:ln>
            <a:effectLst/>
          </p:spPr>
          <p:txBody>
            <a:bodyPr/>
            <a:lstStyle/>
            <a:p>
              <a:endParaRPr lang="en-US"/>
            </a:p>
          </p:txBody>
        </p:sp>
        <p:sp>
          <p:nvSpPr>
            <p:cNvPr id="2309169" name="Line 49"/>
            <p:cNvSpPr>
              <a:spLocks noChangeShapeType="1"/>
            </p:cNvSpPr>
            <p:nvPr>
              <p:custDataLst>
                <p:tags r:id="rId31"/>
              </p:custDataLst>
            </p:nvPr>
          </p:nvSpPr>
          <p:spPr bwMode="auto">
            <a:xfrm flipH="1" flipV="1">
              <a:off x="4848" y="1680"/>
              <a:ext cx="48" cy="144"/>
            </a:xfrm>
            <a:prstGeom prst="line">
              <a:avLst/>
            </a:prstGeom>
            <a:noFill/>
            <a:ln w="28575">
              <a:solidFill>
                <a:srgbClr val="BC1010"/>
              </a:solidFill>
              <a:round/>
              <a:headEnd/>
              <a:tailEnd/>
            </a:ln>
            <a:effectLst/>
          </p:spPr>
          <p:txBody>
            <a:bodyPr/>
            <a:lstStyle/>
            <a:p>
              <a:endParaRPr lang="en-US"/>
            </a:p>
          </p:txBody>
        </p:sp>
        <p:sp>
          <p:nvSpPr>
            <p:cNvPr id="2309170" name="Line 50"/>
            <p:cNvSpPr>
              <a:spLocks noChangeShapeType="1"/>
            </p:cNvSpPr>
            <p:nvPr>
              <p:custDataLst>
                <p:tags r:id="rId32"/>
              </p:custDataLst>
            </p:nvPr>
          </p:nvSpPr>
          <p:spPr bwMode="auto">
            <a:xfrm>
              <a:off x="4992" y="1920"/>
              <a:ext cx="48" cy="48"/>
            </a:xfrm>
            <a:prstGeom prst="line">
              <a:avLst/>
            </a:prstGeom>
            <a:noFill/>
            <a:ln w="28575">
              <a:solidFill>
                <a:srgbClr val="CC3300"/>
              </a:solidFill>
              <a:round/>
              <a:headEnd/>
              <a:tailEnd/>
            </a:ln>
            <a:effectLst/>
          </p:spPr>
          <p:txBody>
            <a:bodyPr/>
            <a:lstStyle/>
            <a:p>
              <a:endParaRPr lang="en-US"/>
            </a:p>
          </p:txBody>
        </p:sp>
        <p:sp>
          <p:nvSpPr>
            <p:cNvPr id="2309171" name="Line 51"/>
            <p:cNvSpPr>
              <a:spLocks noChangeShapeType="1"/>
            </p:cNvSpPr>
            <p:nvPr>
              <p:custDataLst>
                <p:tags r:id="rId33"/>
              </p:custDataLst>
            </p:nvPr>
          </p:nvSpPr>
          <p:spPr bwMode="auto">
            <a:xfrm flipV="1">
              <a:off x="4944" y="1728"/>
              <a:ext cx="48" cy="144"/>
            </a:xfrm>
            <a:prstGeom prst="line">
              <a:avLst/>
            </a:prstGeom>
            <a:noFill/>
            <a:ln w="28575">
              <a:solidFill>
                <a:srgbClr val="CC3300"/>
              </a:solidFill>
              <a:round/>
              <a:headEnd/>
              <a:tailEnd/>
            </a:ln>
            <a:effectLst/>
          </p:spPr>
          <p:txBody>
            <a:bodyPr/>
            <a:lstStyle/>
            <a:p>
              <a:endParaRPr lang="en-US"/>
            </a:p>
          </p:txBody>
        </p:sp>
        <p:sp>
          <p:nvSpPr>
            <p:cNvPr id="2309172" name="Line 52"/>
            <p:cNvSpPr>
              <a:spLocks noChangeShapeType="1"/>
            </p:cNvSpPr>
            <p:nvPr>
              <p:custDataLst>
                <p:tags r:id="rId34"/>
              </p:custDataLst>
            </p:nvPr>
          </p:nvSpPr>
          <p:spPr bwMode="auto">
            <a:xfrm>
              <a:off x="4992" y="1968"/>
              <a:ext cx="48" cy="48"/>
            </a:xfrm>
            <a:prstGeom prst="line">
              <a:avLst/>
            </a:prstGeom>
            <a:noFill/>
            <a:ln w="28575">
              <a:solidFill>
                <a:srgbClr val="CC3300"/>
              </a:solidFill>
              <a:round/>
              <a:headEnd/>
              <a:tailEnd/>
            </a:ln>
            <a:effectLst/>
          </p:spPr>
          <p:txBody>
            <a:bodyPr/>
            <a:lstStyle/>
            <a:p>
              <a:endParaRPr lang="en-US"/>
            </a:p>
          </p:txBody>
        </p:sp>
      </p:grpSp>
      <p:grpSp>
        <p:nvGrpSpPr>
          <p:cNvPr id="4" name="Group 57"/>
          <p:cNvGrpSpPr/>
          <p:nvPr>
            <p:custDataLst>
              <p:tags r:id="rId5"/>
            </p:custDataLst>
          </p:nvPr>
        </p:nvGrpSpPr>
        <p:grpSpPr>
          <a:xfrm>
            <a:off x="6357938" y="803275"/>
            <a:ext cx="228600" cy="76200"/>
            <a:chOff x="6357938" y="1995488"/>
            <a:chExt cx="228600" cy="76200"/>
          </a:xfrm>
        </p:grpSpPr>
        <p:sp>
          <p:nvSpPr>
            <p:cNvPr id="56" name="Line 26"/>
            <p:cNvSpPr>
              <a:spLocks noChangeShapeType="1"/>
            </p:cNvSpPr>
            <p:nvPr>
              <p:custDataLst>
                <p:tags r:id="rId9"/>
              </p:custDataLst>
            </p:nvPr>
          </p:nvSpPr>
          <p:spPr bwMode="auto">
            <a:xfrm>
              <a:off x="6357938" y="1995488"/>
              <a:ext cx="76200" cy="76200"/>
            </a:xfrm>
            <a:prstGeom prst="line">
              <a:avLst/>
            </a:prstGeom>
            <a:noFill/>
            <a:ln w="38100">
              <a:solidFill>
                <a:srgbClr val="FFFFFF"/>
              </a:solidFill>
              <a:round/>
              <a:headEnd/>
              <a:tailEnd/>
            </a:ln>
            <a:effectLst/>
          </p:spPr>
          <p:txBody>
            <a:bodyPr/>
            <a:lstStyle/>
            <a:p>
              <a:endParaRPr lang="en-US"/>
            </a:p>
          </p:txBody>
        </p:sp>
        <p:sp>
          <p:nvSpPr>
            <p:cNvPr id="57" name="Line 27"/>
            <p:cNvSpPr>
              <a:spLocks noChangeShapeType="1"/>
            </p:cNvSpPr>
            <p:nvPr>
              <p:custDataLst>
                <p:tags r:id="rId10"/>
              </p:custDataLst>
            </p:nvPr>
          </p:nvSpPr>
          <p:spPr bwMode="auto">
            <a:xfrm flipV="1">
              <a:off x="6510338" y="1995488"/>
              <a:ext cx="76200" cy="76200"/>
            </a:xfrm>
            <a:prstGeom prst="line">
              <a:avLst/>
            </a:prstGeom>
            <a:noFill/>
            <a:ln w="38100">
              <a:solidFill>
                <a:srgbClr val="FFFFFF"/>
              </a:solidFill>
              <a:round/>
              <a:headEnd/>
              <a:tailEnd/>
            </a:ln>
            <a:effectLst/>
          </p:spPr>
          <p:txBody>
            <a:bodyPr/>
            <a:lstStyle/>
            <a:p>
              <a:endParaRPr lang="en-US"/>
            </a:p>
          </p:txBody>
        </p:sp>
      </p:grpSp>
      <p:grpSp>
        <p:nvGrpSpPr>
          <p:cNvPr id="5" name="Group 60"/>
          <p:cNvGrpSpPr/>
          <p:nvPr>
            <p:custDataLst>
              <p:tags r:id="rId6"/>
            </p:custDataLst>
          </p:nvPr>
        </p:nvGrpSpPr>
        <p:grpSpPr>
          <a:xfrm>
            <a:off x="7662863" y="1812925"/>
            <a:ext cx="228600" cy="76200"/>
            <a:chOff x="7662863" y="3005138"/>
            <a:chExt cx="228600" cy="76200"/>
          </a:xfrm>
        </p:grpSpPr>
        <p:sp>
          <p:nvSpPr>
            <p:cNvPr id="59" name="Line 53"/>
            <p:cNvSpPr>
              <a:spLocks noChangeShapeType="1"/>
            </p:cNvSpPr>
            <p:nvPr>
              <p:custDataLst>
                <p:tags r:id="rId7"/>
              </p:custDataLst>
            </p:nvPr>
          </p:nvSpPr>
          <p:spPr bwMode="auto">
            <a:xfrm>
              <a:off x="7662863" y="3005138"/>
              <a:ext cx="76200" cy="76200"/>
            </a:xfrm>
            <a:prstGeom prst="line">
              <a:avLst/>
            </a:prstGeom>
            <a:noFill/>
            <a:ln w="38100">
              <a:solidFill>
                <a:srgbClr val="FFFFFF"/>
              </a:solidFill>
              <a:round/>
              <a:headEnd/>
              <a:tailEnd/>
            </a:ln>
            <a:effectLst/>
          </p:spPr>
          <p:txBody>
            <a:bodyPr/>
            <a:lstStyle/>
            <a:p>
              <a:endParaRPr lang="en-US"/>
            </a:p>
          </p:txBody>
        </p:sp>
        <p:sp>
          <p:nvSpPr>
            <p:cNvPr id="60" name="Line 54"/>
            <p:cNvSpPr>
              <a:spLocks noChangeShapeType="1"/>
            </p:cNvSpPr>
            <p:nvPr>
              <p:custDataLst>
                <p:tags r:id="rId8"/>
              </p:custDataLst>
            </p:nvPr>
          </p:nvSpPr>
          <p:spPr bwMode="auto">
            <a:xfrm flipV="1">
              <a:off x="7815263" y="3005138"/>
              <a:ext cx="76200" cy="76200"/>
            </a:xfrm>
            <a:prstGeom prst="line">
              <a:avLst/>
            </a:prstGeom>
            <a:noFill/>
            <a:ln w="38100">
              <a:solidFill>
                <a:srgbClr val="FFFFFF"/>
              </a:solidFill>
              <a:round/>
              <a:headEnd/>
              <a:tailEnd/>
            </a:ln>
            <a:effectLst/>
          </p:spPr>
          <p:txBody>
            <a:bodyPr/>
            <a:lstStyle/>
            <a:p>
              <a:endParaRPr lang="en-US"/>
            </a:p>
          </p:txBody>
        </p:sp>
      </p:grpSp>
    </p:spTree>
    <p:extLst>
      <p:ext uri="{BB962C8B-B14F-4D97-AF65-F5344CB8AC3E}">
        <p14:creationId xmlns:p14="http://schemas.microsoft.com/office/powerpoint/2010/main" val="283940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0912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0912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1042" name="Line 2"/>
          <p:cNvSpPr>
            <a:spLocks noChangeShapeType="1"/>
          </p:cNvSpPr>
          <p:nvPr/>
        </p:nvSpPr>
        <p:spPr bwMode="auto">
          <a:xfrm>
            <a:off x="8229600" y="5181600"/>
            <a:ext cx="7620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043" name="Line 3"/>
          <p:cNvSpPr>
            <a:spLocks noChangeShapeType="1"/>
          </p:cNvSpPr>
          <p:nvPr/>
        </p:nvSpPr>
        <p:spPr bwMode="auto">
          <a:xfrm>
            <a:off x="6324600" y="4648200"/>
            <a:ext cx="304800"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045" name="Rectangle 5"/>
          <p:cNvSpPr>
            <a:spLocks noChangeArrowheads="1"/>
          </p:cNvSpPr>
          <p:nvPr/>
        </p:nvSpPr>
        <p:spPr bwMode="auto">
          <a:xfrm>
            <a:off x="304800" y="3124200"/>
            <a:ext cx="381000" cy="685800"/>
          </a:xfrm>
          <a:prstGeom prst="rect">
            <a:avLst/>
          </a:prstGeom>
          <a:noFill/>
          <a:ln w="28575">
            <a:solidFill>
              <a:schemeClr val="bg1"/>
            </a:solidFill>
            <a:miter lim="800000"/>
            <a:headEnd/>
            <a:tailEnd/>
          </a:ln>
          <a:effectLst/>
          <a:extLst/>
        </p:spPr>
        <p:txBody>
          <a:bodyPr wrap="none" anchor="ctr"/>
          <a:lstStyle/>
          <a:p>
            <a:pPr algn="ctr" eaLnBrk="1" hangingPunct="1"/>
            <a:r>
              <a:rPr lang="en-US" sz="1400">
                <a:solidFill>
                  <a:schemeClr val="bg1"/>
                </a:solidFill>
              </a:rPr>
              <a:t>PC</a:t>
            </a:r>
          </a:p>
        </p:txBody>
      </p:sp>
      <p:sp>
        <p:nvSpPr>
          <p:cNvPr id="2391047" name="Rectangle 7"/>
          <p:cNvSpPr>
            <a:spLocks noChangeArrowheads="1"/>
          </p:cNvSpPr>
          <p:nvPr/>
        </p:nvSpPr>
        <p:spPr bwMode="ltGray">
          <a:xfrm rot="-5400000">
            <a:off x="2095500" y="3009900"/>
            <a:ext cx="1828800" cy="838200"/>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1400">
                <a:solidFill>
                  <a:schemeClr val="bg1"/>
                </a:solidFill>
              </a:rPr>
              <a:t>Register file</a:t>
            </a:r>
          </a:p>
          <a:p>
            <a:pPr eaLnBrk="1" hangingPunct="1"/>
            <a:endParaRPr lang="en-US" sz="1400">
              <a:solidFill>
                <a:schemeClr val="bg1"/>
              </a:solidFill>
            </a:endParaRPr>
          </a:p>
          <a:p>
            <a:pPr eaLnBrk="1" hangingPunct="1"/>
            <a:endParaRPr lang="en-US" sz="1400">
              <a:solidFill>
                <a:schemeClr val="bg1"/>
              </a:solidFill>
            </a:endParaRPr>
          </a:p>
          <a:p>
            <a:pPr eaLnBrk="1" hangingPunct="1"/>
            <a:endParaRPr lang="en-US" sz="1400">
              <a:solidFill>
                <a:schemeClr val="bg1"/>
              </a:solidFill>
            </a:endParaRPr>
          </a:p>
        </p:txBody>
      </p:sp>
      <p:sp>
        <p:nvSpPr>
          <p:cNvPr id="2391048" name="AutoShape 8"/>
          <p:cNvSpPr>
            <a:spLocks noChangeArrowheads="1"/>
          </p:cNvSpPr>
          <p:nvPr/>
        </p:nvSpPr>
        <p:spPr bwMode="auto">
          <a:xfrm rot="-5400000">
            <a:off x="8134350" y="3067050"/>
            <a:ext cx="990600" cy="342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p:spPr>
        <p:txBody>
          <a:bodyPr vert="eaVert" wrap="none" anchor="ctr"/>
          <a:lstStyle/>
          <a:p>
            <a:pPr algn="ctr" eaLnBrk="1" hangingPunct="1"/>
            <a:r>
              <a:rPr lang="en-US" sz="1400">
                <a:solidFill>
                  <a:schemeClr val="bg1"/>
                </a:solidFill>
              </a:rPr>
              <a:t>M</a:t>
            </a:r>
          </a:p>
          <a:p>
            <a:pPr algn="ctr" eaLnBrk="1" hangingPunct="1"/>
            <a:r>
              <a:rPr lang="en-US" sz="1400">
                <a:solidFill>
                  <a:schemeClr val="bg1"/>
                </a:solidFill>
              </a:rPr>
              <a:t>U</a:t>
            </a:r>
          </a:p>
          <a:p>
            <a:pPr algn="ctr" eaLnBrk="1" hangingPunct="1"/>
            <a:r>
              <a:rPr lang="en-US" sz="1400">
                <a:solidFill>
                  <a:schemeClr val="bg1"/>
                </a:solidFill>
              </a:rPr>
              <a:t>X</a:t>
            </a:r>
          </a:p>
        </p:txBody>
      </p:sp>
      <p:grpSp>
        <p:nvGrpSpPr>
          <p:cNvPr id="2391049" name="Group 9"/>
          <p:cNvGrpSpPr>
            <a:grpSpLocks/>
          </p:cNvGrpSpPr>
          <p:nvPr/>
        </p:nvGrpSpPr>
        <p:grpSpPr bwMode="auto">
          <a:xfrm>
            <a:off x="5105400" y="2895600"/>
            <a:ext cx="531984" cy="1371600"/>
            <a:chOff x="-72" y="2365"/>
            <a:chExt cx="389" cy="1056"/>
          </a:xfrm>
          <a:noFill/>
        </p:grpSpPr>
        <p:sp>
          <p:nvSpPr>
            <p:cNvPr id="2391050" name="Freeform 10"/>
            <p:cNvSpPr>
              <a:spLocks/>
            </p:cNvSpPr>
            <p:nvPr/>
          </p:nvSpPr>
          <p:spPr bwMode="auto">
            <a:xfrm rot="-5400000">
              <a:off x="-421" y="2714"/>
              <a:ext cx="1056" cy="358"/>
            </a:xfrm>
            <a:custGeom>
              <a:avLst/>
              <a:gdLst>
                <a:gd name="T0" fmla="*/ 480 w 672"/>
                <a:gd name="T1" fmla="*/ 288 h 288"/>
                <a:gd name="T2" fmla="*/ 672 w 672"/>
                <a:gd name="T3" fmla="*/ 0 h 288"/>
                <a:gd name="T4" fmla="*/ 432 w 672"/>
                <a:gd name="T5" fmla="*/ 0 h 288"/>
                <a:gd name="T6" fmla="*/ 384 w 672"/>
                <a:gd name="T7" fmla="*/ 96 h 288"/>
                <a:gd name="T8" fmla="*/ 288 w 672"/>
                <a:gd name="T9" fmla="*/ 96 h 288"/>
                <a:gd name="T10" fmla="*/ 240 w 672"/>
                <a:gd name="T11" fmla="*/ 0 h 288"/>
                <a:gd name="T12" fmla="*/ 0 w 672"/>
                <a:gd name="T13" fmla="*/ 0 h 288"/>
                <a:gd name="T14" fmla="*/ 192 w 672"/>
                <a:gd name="T15" fmla="*/ 288 h 288"/>
                <a:gd name="T16" fmla="*/ 480 w 672"/>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 h="288">
                  <a:moveTo>
                    <a:pt x="480" y="288"/>
                  </a:moveTo>
                  <a:lnTo>
                    <a:pt x="672" y="0"/>
                  </a:lnTo>
                  <a:lnTo>
                    <a:pt x="432" y="0"/>
                  </a:lnTo>
                  <a:lnTo>
                    <a:pt x="384" y="96"/>
                  </a:lnTo>
                  <a:lnTo>
                    <a:pt x="288" y="96"/>
                  </a:lnTo>
                  <a:lnTo>
                    <a:pt x="240" y="0"/>
                  </a:lnTo>
                  <a:lnTo>
                    <a:pt x="0" y="0"/>
                  </a:lnTo>
                  <a:lnTo>
                    <a:pt x="192" y="288"/>
                  </a:lnTo>
                  <a:lnTo>
                    <a:pt x="480" y="288"/>
                  </a:lnTo>
                  <a:close/>
                </a:path>
              </a:pathLst>
            </a:custGeom>
            <a:grpFill/>
            <a:ln w="285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051" name="Text Box 11"/>
            <p:cNvSpPr txBox="1">
              <a:spLocks noChangeArrowheads="1"/>
            </p:cNvSpPr>
            <p:nvPr/>
          </p:nvSpPr>
          <p:spPr bwMode="auto">
            <a:xfrm>
              <a:off x="96" y="2630"/>
              <a:ext cx="221" cy="569"/>
            </a:xfrm>
            <a:prstGeom prst="rect">
              <a:avLst/>
            </a:prstGeom>
            <a:grp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A</a:t>
              </a:r>
            </a:p>
            <a:p>
              <a:pPr eaLnBrk="1" hangingPunct="1"/>
              <a:r>
                <a:rPr lang="en-US" sz="1400" b="1">
                  <a:solidFill>
                    <a:schemeClr val="bg1"/>
                  </a:solidFill>
                </a:rPr>
                <a:t>L</a:t>
              </a:r>
            </a:p>
            <a:p>
              <a:pPr eaLnBrk="1" hangingPunct="1"/>
              <a:r>
                <a:rPr lang="en-US" sz="1400" b="1">
                  <a:solidFill>
                    <a:schemeClr val="bg1"/>
                  </a:solidFill>
                </a:rPr>
                <a:t>U</a:t>
              </a:r>
            </a:p>
          </p:txBody>
        </p:sp>
      </p:grpSp>
      <p:sp>
        <p:nvSpPr>
          <p:cNvPr id="2391052" name="AutoShape 12"/>
          <p:cNvSpPr>
            <a:spLocks noChangeArrowheads="1"/>
          </p:cNvSpPr>
          <p:nvPr/>
        </p:nvSpPr>
        <p:spPr bwMode="auto">
          <a:xfrm rot="5400000" flipH="1">
            <a:off x="171450" y="1200150"/>
            <a:ext cx="762000" cy="342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p:spPr>
        <p:txBody>
          <a:bodyPr rot="10800000" vert="eaVert" wrap="none" anchor="ctr"/>
          <a:lstStyle/>
          <a:p>
            <a:pPr algn="ctr" eaLnBrk="1" hangingPunct="1"/>
            <a:r>
              <a:rPr lang="en-US" sz="1000" dirty="0">
                <a:solidFill>
                  <a:schemeClr val="bg1"/>
                </a:solidFill>
              </a:rPr>
              <a:t>M</a:t>
            </a:r>
          </a:p>
          <a:p>
            <a:pPr algn="ctr" eaLnBrk="1" hangingPunct="1"/>
            <a:r>
              <a:rPr lang="en-US" sz="1000" dirty="0">
                <a:solidFill>
                  <a:schemeClr val="bg1"/>
                </a:solidFill>
              </a:rPr>
              <a:t>U</a:t>
            </a:r>
          </a:p>
          <a:p>
            <a:pPr algn="ctr" eaLnBrk="1" hangingPunct="1"/>
            <a:r>
              <a:rPr lang="en-US" sz="1000" dirty="0">
                <a:solidFill>
                  <a:schemeClr val="bg1"/>
                </a:solidFill>
              </a:rPr>
              <a:t>X</a:t>
            </a:r>
          </a:p>
        </p:txBody>
      </p:sp>
      <p:sp>
        <p:nvSpPr>
          <p:cNvPr id="2391053" name="Rectangle 13"/>
          <p:cNvSpPr>
            <a:spLocks noChangeArrowheads="1"/>
          </p:cNvSpPr>
          <p:nvPr/>
        </p:nvSpPr>
        <p:spPr bwMode="auto">
          <a:xfrm>
            <a:off x="609600" y="1981200"/>
            <a:ext cx="2286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dirty="0">
                <a:solidFill>
                  <a:schemeClr val="bg1"/>
                </a:solidFill>
              </a:rPr>
              <a:t>4</a:t>
            </a:r>
          </a:p>
        </p:txBody>
      </p:sp>
      <p:sp>
        <p:nvSpPr>
          <p:cNvPr id="2391054" name="Rectangle 14"/>
          <p:cNvSpPr>
            <a:spLocks noChangeArrowheads="1"/>
          </p:cNvSpPr>
          <p:nvPr/>
        </p:nvSpPr>
        <p:spPr bwMode="auto">
          <a:xfrm>
            <a:off x="16002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solidFill>
                <a:schemeClr val="bg1"/>
              </a:solidFill>
            </a:endParaRPr>
          </a:p>
        </p:txBody>
      </p:sp>
      <p:sp>
        <p:nvSpPr>
          <p:cNvPr id="2391055" name="Rectangle 15"/>
          <p:cNvSpPr>
            <a:spLocks noChangeArrowheads="1"/>
          </p:cNvSpPr>
          <p:nvPr/>
        </p:nvSpPr>
        <p:spPr bwMode="auto">
          <a:xfrm>
            <a:off x="38100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solidFill>
                <a:schemeClr val="bg1"/>
              </a:solidFill>
            </a:endParaRPr>
          </a:p>
        </p:txBody>
      </p:sp>
      <p:sp>
        <p:nvSpPr>
          <p:cNvPr id="2391056" name="Rectangle 16"/>
          <p:cNvSpPr>
            <a:spLocks noChangeArrowheads="1"/>
          </p:cNvSpPr>
          <p:nvPr/>
        </p:nvSpPr>
        <p:spPr bwMode="auto">
          <a:xfrm>
            <a:off x="58674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solidFill>
                <a:schemeClr val="bg1"/>
              </a:solidFill>
            </a:endParaRPr>
          </a:p>
        </p:txBody>
      </p:sp>
      <p:sp>
        <p:nvSpPr>
          <p:cNvPr id="2391057" name="Rectangle 17"/>
          <p:cNvSpPr>
            <a:spLocks noChangeArrowheads="1"/>
          </p:cNvSpPr>
          <p:nvPr/>
        </p:nvSpPr>
        <p:spPr bwMode="ltGray">
          <a:xfrm>
            <a:off x="6629400" y="3124200"/>
            <a:ext cx="838200" cy="1676400"/>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400">
                <a:solidFill>
                  <a:schemeClr val="bg1"/>
                </a:solidFill>
              </a:rPr>
              <a:t>Data</a:t>
            </a:r>
          </a:p>
          <a:p>
            <a:pPr algn="ctr" eaLnBrk="1" hangingPunct="1"/>
            <a:r>
              <a:rPr lang="en-US" sz="1400">
                <a:solidFill>
                  <a:schemeClr val="bg1"/>
                </a:solidFill>
              </a:rPr>
              <a:t>mem</a:t>
            </a:r>
          </a:p>
        </p:txBody>
      </p:sp>
      <p:sp>
        <p:nvSpPr>
          <p:cNvPr id="2391058" name="Rectangle 18"/>
          <p:cNvSpPr>
            <a:spLocks noChangeArrowheads="1"/>
          </p:cNvSpPr>
          <p:nvPr/>
        </p:nvSpPr>
        <p:spPr bwMode="auto">
          <a:xfrm>
            <a:off x="77724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solidFill>
                <a:schemeClr val="bg1"/>
              </a:solidFill>
            </a:endParaRPr>
          </a:p>
        </p:txBody>
      </p:sp>
      <p:grpSp>
        <p:nvGrpSpPr>
          <p:cNvPr id="2391059" name="Group 19"/>
          <p:cNvGrpSpPr>
            <a:grpSpLocks/>
          </p:cNvGrpSpPr>
          <p:nvPr/>
        </p:nvGrpSpPr>
        <p:grpSpPr bwMode="auto">
          <a:xfrm>
            <a:off x="1066800" y="1981200"/>
            <a:ext cx="388938" cy="762000"/>
            <a:chOff x="624" y="1248"/>
            <a:chExt cx="245" cy="480"/>
          </a:xfrm>
          <a:noFill/>
        </p:grpSpPr>
        <p:sp>
          <p:nvSpPr>
            <p:cNvPr id="2391060" name="Freeform 20"/>
            <p:cNvSpPr>
              <a:spLocks/>
            </p:cNvSpPr>
            <p:nvPr/>
          </p:nvSpPr>
          <p:spPr bwMode="auto">
            <a:xfrm>
              <a:off x="624" y="1248"/>
              <a:ext cx="240" cy="480"/>
            </a:xfrm>
            <a:custGeom>
              <a:avLst/>
              <a:gdLst>
                <a:gd name="T0" fmla="*/ 0 w 240"/>
                <a:gd name="T1" fmla="*/ 0 h 480"/>
                <a:gd name="T2" fmla="*/ 240 w 240"/>
                <a:gd name="T3" fmla="*/ 144 h 480"/>
                <a:gd name="T4" fmla="*/ 240 w 240"/>
                <a:gd name="T5" fmla="*/ 336 h 480"/>
                <a:gd name="T6" fmla="*/ 0 w 240"/>
                <a:gd name="T7" fmla="*/ 480 h 480"/>
                <a:gd name="T8" fmla="*/ 0 w 240"/>
                <a:gd name="T9" fmla="*/ 336 h 480"/>
                <a:gd name="T10" fmla="*/ 96 w 240"/>
                <a:gd name="T11" fmla="*/ 240 h 480"/>
                <a:gd name="T12" fmla="*/ 0 w 240"/>
                <a:gd name="T13" fmla="*/ 144 h 480"/>
                <a:gd name="T14" fmla="*/ 0 w 240"/>
                <a:gd name="T15" fmla="*/ 0 h 4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480">
                  <a:moveTo>
                    <a:pt x="0" y="0"/>
                  </a:moveTo>
                  <a:lnTo>
                    <a:pt x="240" y="144"/>
                  </a:lnTo>
                  <a:lnTo>
                    <a:pt x="240" y="336"/>
                  </a:lnTo>
                  <a:lnTo>
                    <a:pt x="0" y="480"/>
                  </a:lnTo>
                  <a:lnTo>
                    <a:pt x="0" y="336"/>
                  </a:lnTo>
                  <a:lnTo>
                    <a:pt x="96" y="240"/>
                  </a:lnTo>
                  <a:lnTo>
                    <a:pt x="0" y="144"/>
                  </a:lnTo>
                  <a:lnTo>
                    <a:pt x="0" y="0"/>
                  </a:lnTo>
                  <a:close/>
                </a:path>
              </a:pathLst>
            </a:custGeom>
            <a:grpFill/>
            <a:ln w="285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061" name="Text Box 21"/>
            <p:cNvSpPr txBox="1">
              <a:spLocks noChangeArrowheads="1"/>
            </p:cNvSpPr>
            <p:nvPr/>
          </p:nvSpPr>
          <p:spPr bwMode="auto">
            <a:xfrm>
              <a:off x="680" y="1346"/>
              <a:ext cx="189" cy="233"/>
            </a:xfrm>
            <a:prstGeom prst="rect">
              <a:avLst/>
            </a:prstGeom>
            <a:grp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a:solidFill>
                    <a:schemeClr val="bg1"/>
                  </a:solidFill>
                </a:rPr>
                <a:t>+</a:t>
              </a:r>
            </a:p>
          </p:txBody>
        </p:sp>
      </p:grpSp>
      <p:sp>
        <p:nvSpPr>
          <p:cNvPr id="2391062" name="Line 22"/>
          <p:cNvSpPr>
            <a:spLocks noChangeShapeType="1"/>
          </p:cNvSpPr>
          <p:nvPr/>
        </p:nvSpPr>
        <p:spPr bwMode="auto">
          <a:xfrm>
            <a:off x="1524000" y="3429000"/>
            <a:ext cx="76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063" name="Line 23"/>
          <p:cNvSpPr>
            <a:spLocks noChangeShapeType="1"/>
          </p:cNvSpPr>
          <p:nvPr/>
        </p:nvSpPr>
        <p:spPr bwMode="auto">
          <a:xfrm>
            <a:off x="1447800" y="2362200"/>
            <a:ext cx="152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064" name="Line 24"/>
          <p:cNvSpPr>
            <a:spLocks noChangeShapeType="1"/>
          </p:cNvSpPr>
          <p:nvPr/>
        </p:nvSpPr>
        <p:spPr bwMode="auto">
          <a:xfrm flipV="1">
            <a:off x="1524000" y="1600200"/>
            <a:ext cx="0" cy="7620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065" name="Line 25"/>
          <p:cNvSpPr>
            <a:spLocks noChangeShapeType="1"/>
          </p:cNvSpPr>
          <p:nvPr/>
        </p:nvSpPr>
        <p:spPr bwMode="auto">
          <a:xfrm flipH="1">
            <a:off x="714375" y="1600200"/>
            <a:ext cx="809625"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066" name="Line 26"/>
          <p:cNvSpPr>
            <a:spLocks noChangeShapeType="1"/>
          </p:cNvSpPr>
          <p:nvPr/>
        </p:nvSpPr>
        <p:spPr bwMode="auto">
          <a:xfrm>
            <a:off x="838200" y="21336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067" name="Line 27"/>
          <p:cNvSpPr>
            <a:spLocks noChangeShapeType="1"/>
          </p:cNvSpPr>
          <p:nvPr/>
        </p:nvSpPr>
        <p:spPr bwMode="auto">
          <a:xfrm>
            <a:off x="685800" y="3429000"/>
            <a:ext cx="304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068" name="Line 28"/>
          <p:cNvSpPr>
            <a:spLocks noChangeShapeType="1"/>
          </p:cNvSpPr>
          <p:nvPr/>
        </p:nvSpPr>
        <p:spPr bwMode="auto">
          <a:xfrm flipV="1">
            <a:off x="838200" y="2590800"/>
            <a:ext cx="0" cy="8382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069" name="Line 29"/>
          <p:cNvSpPr>
            <a:spLocks noChangeShapeType="1"/>
          </p:cNvSpPr>
          <p:nvPr/>
        </p:nvSpPr>
        <p:spPr bwMode="auto">
          <a:xfrm>
            <a:off x="838200" y="25908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070" name="Line 30"/>
          <p:cNvSpPr>
            <a:spLocks noChangeShapeType="1"/>
          </p:cNvSpPr>
          <p:nvPr/>
        </p:nvSpPr>
        <p:spPr bwMode="auto">
          <a:xfrm flipV="1">
            <a:off x="152400" y="1371600"/>
            <a:ext cx="0" cy="20574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071" name="Line 31"/>
          <p:cNvSpPr>
            <a:spLocks noChangeShapeType="1"/>
          </p:cNvSpPr>
          <p:nvPr/>
        </p:nvSpPr>
        <p:spPr bwMode="auto">
          <a:xfrm>
            <a:off x="152400" y="13716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072" name="Line 32"/>
          <p:cNvSpPr>
            <a:spLocks noChangeShapeType="1"/>
          </p:cNvSpPr>
          <p:nvPr/>
        </p:nvSpPr>
        <p:spPr bwMode="auto">
          <a:xfrm>
            <a:off x="152400" y="3429000"/>
            <a:ext cx="152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073" name="Line 33"/>
          <p:cNvSpPr>
            <a:spLocks noChangeShapeType="1"/>
          </p:cNvSpPr>
          <p:nvPr/>
        </p:nvSpPr>
        <p:spPr bwMode="auto">
          <a:xfrm>
            <a:off x="2057400" y="3429000"/>
            <a:ext cx="76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074" name="Line 34"/>
          <p:cNvSpPr>
            <a:spLocks noChangeShapeType="1"/>
          </p:cNvSpPr>
          <p:nvPr/>
        </p:nvSpPr>
        <p:spPr bwMode="auto">
          <a:xfrm>
            <a:off x="2133600" y="3048000"/>
            <a:ext cx="0" cy="25908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075" name="Line 35"/>
          <p:cNvSpPr>
            <a:spLocks noChangeShapeType="1"/>
          </p:cNvSpPr>
          <p:nvPr/>
        </p:nvSpPr>
        <p:spPr bwMode="auto">
          <a:xfrm>
            <a:off x="2133600" y="44958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076" name="Line 36"/>
          <p:cNvSpPr>
            <a:spLocks noChangeShapeType="1"/>
          </p:cNvSpPr>
          <p:nvPr/>
        </p:nvSpPr>
        <p:spPr bwMode="auto">
          <a:xfrm>
            <a:off x="2133600" y="3048000"/>
            <a:ext cx="457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077" name="Line 37"/>
          <p:cNvSpPr>
            <a:spLocks noChangeShapeType="1"/>
          </p:cNvSpPr>
          <p:nvPr/>
        </p:nvSpPr>
        <p:spPr bwMode="auto">
          <a:xfrm>
            <a:off x="2133600" y="3276600"/>
            <a:ext cx="457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078" name="Line 38"/>
          <p:cNvSpPr>
            <a:spLocks noChangeShapeType="1"/>
          </p:cNvSpPr>
          <p:nvPr/>
        </p:nvSpPr>
        <p:spPr bwMode="auto">
          <a:xfrm>
            <a:off x="3429000" y="3810000"/>
            <a:ext cx="381000"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079" name="Line 39"/>
          <p:cNvSpPr>
            <a:spLocks noChangeShapeType="1"/>
          </p:cNvSpPr>
          <p:nvPr/>
        </p:nvSpPr>
        <p:spPr bwMode="auto">
          <a:xfrm>
            <a:off x="3429000" y="3200400"/>
            <a:ext cx="3810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080" name="Line 40"/>
          <p:cNvSpPr>
            <a:spLocks noChangeShapeType="1"/>
          </p:cNvSpPr>
          <p:nvPr/>
        </p:nvSpPr>
        <p:spPr bwMode="auto">
          <a:xfrm>
            <a:off x="4267200" y="3810000"/>
            <a:ext cx="3810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081" name="Line 41"/>
          <p:cNvSpPr>
            <a:spLocks noChangeShapeType="1"/>
          </p:cNvSpPr>
          <p:nvPr/>
        </p:nvSpPr>
        <p:spPr bwMode="auto">
          <a:xfrm>
            <a:off x="4267200" y="3200400"/>
            <a:ext cx="8382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082" name="Line 42"/>
          <p:cNvSpPr>
            <a:spLocks noChangeShapeType="1"/>
          </p:cNvSpPr>
          <p:nvPr/>
        </p:nvSpPr>
        <p:spPr bwMode="auto">
          <a:xfrm>
            <a:off x="2057400" y="2362200"/>
            <a:ext cx="1752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083" name="Line 43"/>
          <p:cNvSpPr>
            <a:spLocks noChangeShapeType="1"/>
          </p:cNvSpPr>
          <p:nvPr/>
        </p:nvSpPr>
        <p:spPr bwMode="auto">
          <a:xfrm>
            <a:off x="4267200" y="4419600"/>
            <a:ext cx="3810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084" name="AutoShape 44"/>
          <p:cNvSpPr>
            <a:spLocks noChangeArrowheads="1"/>
          </p:cNvSpPr>
          <p:nvPr/>
        </p:nvSpPr>
        <p:spPr bwMode="auto">
          <a:xfrm rot="-5400000">
            <a:off x="4324350" y="3905250"/>
            <a:ext cx="990600" cy="342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p:spPr>
        <p:txBody>
          <a:bodyPr vert="eaVert" wrap="none" anchor="ctr"/>
          <a:lstStyle/>
          <a:p>
            <a:pPr algn="ctr" eaLnBrk="1" hangingPunct="1"/>
            <a:r>
              <a:rPr lang="en-US" sz="1400">
                <a:solidFill>
                  <a:schemeClr val="bg1"/>
                </a:solidFill>
              </a:rPr>
              <a:t>M</a:t>
            </a:r>
          </a:p>
          <a:p>
            <a:pPr algn="ctr" eaLnBrk="1" hangingPunct="1"/>
            <a:r>
              <a:rPr lang="en-US" sz="1400">
                <a:solidFill>
                  <a:schemeClr val="bg1"/>
                </a:solidFill>
              </a:rPr>
              <a:t>U</a:t>
            </a:r>
          </a:p>
          <a:p>
            <a:pPr algn="ctr" eaLnBrk="1" hangingPunct="1"/>
            <a:r>
              <a:rPr lang="en-US" sz="1400">
                <a:solidFill>
                  <a:schemeClr val="bg1"/>
                </a:solidFill>
              </a:rPr>
              <a:t>X</a:t>
            </a:r>
          </a:p>
        </p:txBody>
      </p:sp>
      <p:sp>
        <p:nvSpPr>
          <p:cNvPr id="2391085" name="Line 45"/>
          <p:cNvSpPr>
            <a:spLocks noChangeShapeType="1"/>
          </p:cNvSpPr>
          <p:nvPr/>
        </p:nvSpPr>
        <p:spPr bwMode="auto">
          <a:xfrm flipH="1" flipV="1">
            <a:off x="4987925" y="4038600"/>
            <a:ext cx="117475"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086" name="Line 46"/>
          <p:cNvSpPr>
            <a:spLocks noChangeShapeType="1"/>
          </p:cNvSpPr>
          <p:nvPr/>
        </p:nvSpPr>
        <p:spPr bwMode="auto">
          <a:xfrm>
            <a:off x="5586413" y="3505200"/>
            <a:ext cx="280987"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087" name="Line 47"/>
          <p:cNvSpPr>
            <a:spLocks noChangeShapeType="1"/>
          </p:cNvSpPr>
          <p:nvPr/>
        </p:nvSpPr>
        <p:spPr bwMode="auto">
          <a:xfrm>
            <a:off x="6324600" y="3505200"/>
            <a:ext cx="304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088" name="Line 48"/>
          <p:cNvSpPr>
            <a:spLocks noChangeShapeType="1"/>
          </p:cNvSpPr>
          <p:nvPr/>
        </p:nvSpPr>
        <p:spPr bwMode="auto">
          <a:xfrm flipV="1">
            <a:off x="6477000" y="2971800"/>
            <a:ext cx="0" cy="5334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089" name="Line 49"/>
          <p:cNvSpPr>
            <a:spLocks noChangeShapeType="1"/>
          </p:cNvSpPr>
          <p:nvPr/>
        </p:nvSpPr>
        <p:spPr bwMode="auto">
          <a:xfrm>
            <a:off x="6477000" y="2971800"/>
            <a:ext cx="1295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090" name="Line 50"/>
          <p:cNvSpPr>
            <a:spLocks noChangeShapeType="1"/>
          </p:cNvSpPr>
          <p:nvPr/>
        </p:nvSpPr>
        <p:spPr bwMode="auto">
          <a:xfrm>
            <a:off x="7467600" y="3505200"/>
            <a:ext cx="304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091" name="Line 51"/>
          <p:cNvSpPr>
            <a:spLocks noChangeShapeType="1"/>
          </p:cNvSpPr>
          <p:nvPr/>
        </p:nvSpPr>
        <p:spPr bwMode="auto">
          <a:xfrm>
            <a:off x="8229600" y="35052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092" name="Line 52"/>
          <p:cNvSpPr>
            <a:spLocks noChangeShapeType="1"/>
          </p:cNvSpPr>
          <p:nvPr/>
        </p:nvSpPr>
        <p:spPr bwMode="auto">
          <a:xfrm>
            <a:off x="8229600" y="29718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093" name="Line 53"/>
          <p:cNvSpPr>
            <a:spLocks noChangeShapeType="1"/>
          </p:cNvSpPr>
          <p:nvPr/>
        </p:nvSpPr>
        <p:spPr bwMode="auto">
          <a:xfrm>
            <a:off x="4343400" y="3810000"/>
            <a:ext cx="0" cy="83820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094" name="Line 54"/>
          <p:cNvSpPr>
            <a:spLocks noChangeShapeType="1"/>
          </p:cNvSpPr>
          <p:nvPr/>
        </p:nvSpPr>
        <p:spPr bwMode="auto">
          <a:xfrm>
            <a:off x="4343400" y="4648200"/>
            <a:ext cx="1524000"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095" name="Line 55"/>
          <p:cNvSpPr>
            <a:spLocks noChangeShapeType="1"/>
          </p:cNvSpPr>
          <p:nvPr/>
        </p:nvSpPr>
        <p:spPr bwMode="auto">
          <a:xfrm>
            <a:off x="2286000" y="3886200"/>
            <a:ext cx="304800" cy="0"/>
          </a:xfrm>
          <a:prstGeom prst="line">
            <a:avLst/>
          </a:prstGeom>
          <a:noFill/>
          <a:ln w="5715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096" name="Line 56"/>
          <p:cNvSpPr>
            <a:spLocks noChangeShapeType="1"/>
          </p:cNvSpPr>
          <p:nvPr/>
        </p:nvSpPr>
        <p:spPr bwMode="auto">
          <a:xfrm>
            <a:off x="2286000" y="3581400"/>
            <a:ext cx="3048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098" name="Line 58"/>
          <p:cNvSpPr>
            <a:spLocks noChangeShapeType="1"/>
          </p:cNvSpPr>
          <p:nvPr/>
        </p:nvSpPr>
        <p:spPr bwMode="auto">
          <a:xfrm>
            <a:off x="6248400" y="21336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099" name="Line 59"/>
          <p:cNvSpPr>
            <a:spLocks noChangeShapeType="1"/>
          </p:cNvSpPr>
          <p:nvPr/>
        </p:nvSpPr>
        <p:spPr bwMode="auto">
          <a:xfrm flipV="1">
            <a:off x="6477000" y="1143000"/>
            <a:ext cx="0" cy="9906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100" name="Line 60"/>
          <p:cNvSpPr>
            <a:spLocks noChangeShapeType="1"/>
          </p:cNvSpPr>
          <p:nvPr/>
        </p:nvSpPr>
        <p:spPr bwMode="auto">
          <a:xfrm flipH="1">
            <a:off x="719138" y="1143000"/>
            <a:ext cx="575786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105" name="Line 65"/>
          <p:cNvSpPr>
            <a:spLocks noChangeShapeType="1"/>
          </p:cNvSpPr>
          <p:nvPr/>
        </p:nvSpPr>
        <p:spPr bwMode="auto">
          <a:xfrm>
            <a:off x="4267200" y="5638800"/>
            <a:ext cx="1600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106" name="Line 66"/>
          <p:cNvSpPr>
            <a:spLocks noChangeShapeType="1"/>
          </p:cNvSpPr>
          <p:nvPr/>
        </p:nvSpPr>
        <p:spPr bwMode="auto">
          <a:xfrm>
            <a:off x="6324600" y="5638800"/>
            <a:ext cx="1447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109" name="Text Box 69"/>
          <p:cNvSpPr txBox="1">
            <a:spLocks noChangeArrowheads="1"/>
          </p:cNvSpPr>
          <p:nvPr/>
        </p:nvSpPr>
        <p:spPr bwMode="auto">
          <a:xfrm>
            <a:off x="2081213" y="4862513"/>
            <a:ext cx="8194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dirty="0">
                <a:solidFill>
                  <a:srgbClr val="FF0000"/>
                </a:solidFill>
              </a:rPr>
              <a:t>Bits </a:t>
            </a:r>
            <a:r>
              <a:rPr lang="en-US" sz="1200" b="1" dirty="0" smtClean="0">
                <a:solidFill>
                  <a:srgbClr val="FF0000"/>
                </a:solidFill>
              </a:rPr>
              <a:t>11-15</a:t>
            </a:r>
            <a:endParaRPr lang="en-US" sz="1200" b="1" dirty="0">
              <a:solidFill>
                <a:srgbClr val="FF0000"/>
              </a:solidFill>
            </a:endParaRPr>
          </a:p>
        </p:txBody>
      </p:sp>
      <p:sp>
        <p:nvSpPr>
          <p:cNvPr id="2391110" name="Text Box 70"/>
          <p:cNvSpPr txBox="1">
            <a:spLocks noChangeArrowheads="1"/>
          </p:cNvSpPr>
          <p:nvPr/>
        </p:nvSpPr>
        <p:spPr bwMode="auto">
          <a:xfrm>
            <a:off x="2079625" y="5100638"/>
            <a:ext cx="8194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dirty="0">
                <a:solidFill>
                  <a:schemeClr val="bg1"/>
                </a:solidFill>
              </a:rPr>
              <a:t>Bits </a:t>
            </a:r>
            <a:r>
              <a:rPr lang="en-US" sz="1200" b="1" dirty="0" smtClean="0">
                <a:solidFill>
                  <a:schemeClr val="bg1"/>
                </a:solidFill>
              </a:rPr>
              <a:t>16-20</a:t>
            </a:r>
            <a:endParaRPr lang="en-US" sz="1200" b="1" dirty="0">
              <a:solidFill>
                <a:schemeClr val="bg1"/>
              </a:solidFill>
            </a:endParaRPr>
          </a:p>
        </p:txBody>
      </p:sp>
      <p:sp>
        <p:nvSpPr>
          <p:cNvPr id="2391111" name="Line 71"/>
          <p:cNvSpPr>
            <a:spLocks noChangeShapeType="1"/>
          </p:cNvSpPr>
          <p:nvPr/>
        </p:nvSpPr>
        <p:spPr bwMode="auto">
          <a:xfrm>
            <a:off x="2133600" y="56388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112" name="Rectangle 72"/>
          <p:cNvSpPr>
            <a:spLocks noChangeArrowheads="1"/>
          </p:cNvSpPr>
          <p:nvPr/>
        </p:nvSpPr>
        <p:spPr bwMode="auto">
          <a:xfrm>
            <a:off x="3810000" y="5486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nand</a:t>
            </a:r>
          </a:p>
        </p:txBody>
      </p:sp>
      <p:sp>
        <p:nvSpPr>
          <p:cNvPr id="2391114" name="Rectangle 74"/>
          <p:cNvSpPr>
            <a:spLocks noChangeArrowheads="1"/>
          </p:cNvSpPr>
          <p:nvPr/>
        </p:nvSpPr>
        <p:spPr bwMode="auto">
          <a:xfrm>
            <a:off x="3810000" y="4267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6</a:t>
            </a:r>
          </a:p>
        </p:txBody>
      </p:sp>
      <p:sp>
        <p:nvSpPr>
          <p:cNvPr id="2391115" name="Rectangle 75"/>
          <p:cNvSpPr>
            <a:spLocks noChangeArrowheads="1"/>
          </p:cNvSpPr>
          <p:nvPr/>
        </p:nvSpPr>
        <p:spPr bwMode="auto">
          <a:xfrm>
            <a:off x="3810000" y="36576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7</a:t>
            </a:r>
          </a:p>
        </p:txBody>
      </p:sp>
      <p:sp>
        <p:nvSpPr>
          <p:cNvPr id="2391116" name="Rectangle 76"/>
          <p:cNvSpPr>
            <a:spLocks noChangeArrowheads="1"/>
          </p:cNvSpPr>
          <p:nvPr/>
        </p:nvSpPr>
        <p:spPr bwMode="auto">
          <a:xfrm>
            <a:off x="3810000" y="30480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18</a:t>
            </a:r>
          </a:p>
        </p:txBody>
      </p:sp>
      <p:sp>
        <p:nvSpPr>
          <p:cNvPr id="2391117" name="Rectangle 77"/>
          <p:cNvSpPr>
            <a:spLocks noChangeArrowheads="1"/>
          </p:cNvSpPr>
          <p:nvPr/>
        </p:nvSpPr>
        <p:spPr bwMode="auto">
          <a:xfrm>
            <a:off x="3810000" y="2209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400" b="1" dirty="0">
                <a:solidFill>
                  <a:schemeClr val="bg1"/>
                </a:solidFill>
              </a:rPr>
              <a:t>8</a:t>
            </a:r>
          </a:p>
        </p:txBody>
      </p:sp>
      <p:sp>
        <p:nvSpPr>
          <p:cNvPr id="2391118" name="Rectangle 78"/>
          <p:cNvSpPr>
            <a:spLocks noChangeArrowheads="1"/>
          </p:cNvSpPr>
          <p:nvPr/>
        </p:nvSpPr>
        <p:spPr bwMode="auto">
          <a:xfrm>
            <a:off x="1600200" y="2209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400" b="1" dirty="0" smtClean="0">
                <a:solidFill>
                  <a:schemeClr val="bg1"/>
                </a:solidFill>
              </a:rPr>
              <a:t>12</a:t>
            </a:r>
            <a:endParaRPr lang="en-US" sz="1400" b="1" dirty="0">
              <a:solidFill>
                <a:schemeClr val="bg1"/>
              </a:solidFill>
            </a:endParaRPr>
          </a:p>
        </p:txBody>
      </p:sp>
      <p:sp>
        <p:nvSpPr>
          <p:cNvPr id="2391119" name="Rectangle 79"/>
          <p:cNvSpPr>
            <a:spLocks noChangeArrowheads="1"/>
          </p:cNvSpPr>
          <p:nvPr/>
        </p:nvSpPr>
        <p:spPr bwMode="auto">
          <a:xfrm>
            <a:off x="5867400" y="1981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4</a:t>
            </a:r>
          </a:p>
        </p:txBody>
      </p:sp>
      <p:sp>
        <p:nvSpPr>
          <p:cNvPr id="2391120" name="Rectangle 80"/>
          <p:cNvSpPr>
            <a:spLocks noChangeArrowheads="1"/>
          </p:cNvSpPr>
          <p:nvPr/>
        </p:nvSpPr>
        <p:spPr bwMode="auto">
          <a:xfrm>
            <a:off x="5867400" y="3352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45</a:t>
            </a:r>
          </a:p>
        </p:txBody>
      </p:sp>
      <p:sp>
        <p:nvSpPr>
          <p:cNvPr id="2391121" name="Rectangle 81"/>
          <p:cNvSpPr>
            <a:spLocks noChangeArrowheads="1"/>
          </p:cNvSpPr>
          <p:nvPr/>
        </p:nvSpPr>
        <p:spPr bwMode="auto">
          <a:xfrm>
            <a:off x="5867400" y="5486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add</a:t>
            </a:r>
          </a:p>
        </p:txBody>
      </p:sp>
      <p:sp>
        <p:nvSpPr>
          <p:cNvPr id="2391122" name="Rectangle 82"/>
          <p:cNvSpPr>
            <a:spLocks noChangeArrowheads="1"/>
          </p:cNvSpPr>
          <p:nvPr/>
        </p:nvSpPr>
        <p:spPr bwMode="auto">
          <a:xfrm>
            <a:off x="5867400" y="5029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3</a:t>
            </a:r>
          </a:p>
        </p:txBody>
      </p:sp>
      <p:sp>
        <p:nvSpPr>
          <p:cNvPr id="2391123" name="Rectangle 83"/>
          <p:cNvSpPr>
            <a:spLocks noChangeArrowheads="1"/>
          </p:cNvSpPr>
          <p:nvPr/>
        </p:nvSpPr>
        <p:spPr bwMode="auto">
          <a:xfrm>
            <a:off x="5867400" y="4495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9</a:t>
            </a:r>
          </a:p>
        </p:txBody>
      </p:sp>
      <p:sp>
        <p:nvSpPr>
          <p:cNvPr id="2391125" name="Rectangle 85"/>
          <p:cNvSpPr>
            <a:spLocks noChangeArrowheads="1"/>
          </p:cNvSpPr>
          <p:nvPr/>
        </p:nvSpPr>
        <p:spPr bwMode="auto">
          <a:xfrm>
            <a:off x="7772400" y="5486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nop</a:t>
            </a:r>
          </a:p>
        </p:txBody>
      </p:sp>
      <p:sp>
        <p:nvSpPr>
          <p:cNvPr id="2391126" name="Rectangle 86"/>
          <p:cNvSpPr>
            <a:spLocks noChangeArrowheads="1"/>
          </p:cNvSpPr>
          <p:nvPr/>
        </p:nvSpPr>
        <p:spPr bwMode="auto">
          <a:xfrm>
            <a:off x="7772400" y="5029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0</a:t>
            </a:r>
          </a:p>
        </p:txBody>
      </p:sp>
      <p:sp>
        <p:nvSpPr>
          <p:cNvPr id="2391127" name="Rectangle 87"/>
          <p:cNvSpPr>
            <a:spLocks noChangeArrowheads="1"/>
          </p:cNvSpPr>
          <p:nvPr/>
        </p:nvSpPr>
        <p:spPr bwMode="auto">
          <a:xfrm>
            <a:off x="7772400" y="2819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dirty="0">
                <a:solidFill>
                  <a:schemeClr val="bg1"/>
                </a:solidFill>
              </a:rPr>
              <a:t>0</a:t>
            </a:r>
          </a:p>
        </p:txBody>
      </p:sp>
      <p:sp>
        <p:nvSpPr>
          <p:cNvPr id="2391128" name="Rectangle 88"/>
          <p:cNvSpPr>
            <a:spLocks noChangeArrowheads="1"/>
          </p:cNvSpPr>
          <p:nvPr/>
        </p:nvSpPr>
        <p:spPr bwMode="auto">
          <a:xfrm>
            <a:off x="7772400" y="3352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0</a:t>
            </a:r>
          </a:p>
        </p:txBody>
      </p:sp>
      <p:sp>
        <p:nvSpPr>
          <p:cNvPr id="2391129" name="Line 89"/>
          <p:cNvSpPr>
            <a:spLocks noChangeShapeType="1"/>
          </p:cNvSpPr>
          <p:nvPr/>
        </p:nvSpPr>
        <p:spPr bwMode="auto">
          <a:xfrm>
            <a:off x="6324600" y="5181600"/>
            <a:ext cx="1447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130" name="Line 90"/>
          <p:cNvSpPr>
            <a:spLocks noChangeShapeType="1"/>
          </p:cNvSpPr>
          <p:nvPr/>
        </p:nvSpPr>
        <p:spPr bwMode="auto">
          <a:xfrm flipH="1">
            <a:off x="8382000" y="4648200"/>
            <a:ext cx="6096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131" name="Line 91"/>
          <p:cNvSpPr>
            <a:spLocks noChangeShapeType="1"/>
          </p:cNvSpPr>
          <p:nvPr/>
        </p:nvSpPr>
        <p:spPr bwMode="auto">
          <a:xfrm flipH="1">
            <a:off x="8382000" y="4343400"/>
            <a:ext cx="609600" cy="0"/>
          </a:xfrm>
          <a:prstGeom prst="line">
            <a:avLst/>
          </a:prstGeom>
          <a:noFill/>
          <a:ln w="5715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132" name="Line 92"/>
          <p:cNvSpPr>
            <a:spLocks noChangeShapeType="1"/>
          </p:cNvSpPr>
          <p:nvPr/>
        </p:nvSpPr>
        <p:spPr bwMode="auto">
          <a:xfrm>
            <a:off x="8796338" y="3200400"/>
            <a:ext cx="195262" cy="0"/>
          </a:xfrm>
          <a:prstGeom prst="line">
            <a:avLst/>
          </a:prstGeom>
          <a:noFill/>
          <a:ln w="57150">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133" name="Line 93"/>
          <p:cNvSpPr>
            <a:spLocks noChangeShapeType="1"/>
          </p:cNvSpPr>
          <p:nvPr/>
        </p:nvSpPr>
        <p:spPr bwMode="auto">
          <a:xfrm>
            <a:off x="8991600" y="3200400"/>
            <a:ext cx="0" cy="1143000"/>
          </a:xfrm>
          <a:prstGeom prst="line">
            <a:avLst/>
          </a:prstGeom>
          <a:noFill/>
          <a:ln w="57150">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134" name="Line 94"/>
          <p:cNvSpPr>
            <a:spLocks noChangeShapeType="1"/>
          </p:cNvSpPr>
          <p:nvPr/>
        </p:nvSpPr>
        <p:spPr bwMode="auto">
          <a:xfrm flipV="1">
            <a:off x="8991600" y="4648200"/>
            <a:ext cx="0" cy="5334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1135" name="Rectangle 95"/>
          <p:cNvSpPr>
            <a:spLocks noChangeArrowheads="1"/>
          </p:cNvSpPr>
          <p:nvPr/>
        </p:nvSpPr>
        <p:spPr bwMode="auto">
          <a:xfrm>
            <a:off x="5867400" y="2590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0</a:t>
            </a:r>
          </a:p>
        </p:txBody>
      </p:sp>
      <p:sp>
        <p:nvSpPr>
          <p:cNvPr id="2391136" name="Rectangle 96"/>
          <p:cNvSpPr>
            <a:spLocks noChangeArrowheads="1"/>
          </p:cNvSpPr>
          <p:nvPr/>
        </p:nvSpPr>
        <p:spPr bwMode="auto">
          <a:xfrm rot="5400000">
            <a:off x="1066800" y="3200400"/>
            <a:ext cx="1524000" cy="4572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lw  4  20(2)</a:t>
            </a:r>
          </a:p>
        </p:txBody>
      </p:sp>
      <p:sp>
        <p:nvSpPr>
          <p:cNvPr id="2391137" name="Rectangle 97"/>
          <p:cNvSpPr>
            <a:spLocks noChangeArrowheads="1"/>
          </p:cNvSpPr>
          <p:nvPr/>
        </p:nvSpPr>
        <p:spPr bwMode="auto">
          <a:xfrm>
            <a:off x="3048000" y="29718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9</a:t>
            </a:r>
          </a:p>
        </p:txBody>
      </p:sp>
      <p:sp>
        <p:nvSpPr>
          <p:cNvPr id="2391138" name="Rectangle 98"/>
          <p:cNvSpPr>
            <a:spLocks noChangeArrowheads="1"/>
          </p:cNvSpPr>
          <p:nvPr/>
        </p:nvSpPr>
        <p:spPr bwMode="auto">
          <a:xfrm>
            <a:off x="3048000" y="32004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12</a:t>
            </a:r>
          </a:p>
        </p:txBody>
      </p:sp>
      <p:sp>
        <p:nvSpPr>
          <p:cNvPr id="2391139" name="Rectangle 99"/>
          <p:cNvSpPr>
            <a:spLocks noChangeArrowheads="1"/>
          </p:cNvSpPr>
          <p:nvPr/>
        </p:nvSpPr>
        <p:spPr bwMode="auto">
          <a:xfrm>
            <a:off x="3048000" y="34290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18</a:t>
            </a:r>
          </a:p>
        </p:txBody>
      </p:sp>
      <p:sp>
        <p:nvSpPr>
          <p:cNvPr id="2391140" name="Rectangle 100"/>
          <p:cNvSpPr>
            <a:spLocks noChangeArrowheads="1"/>
          </p:cNvSpPr>
          <p:nvPr/>
        </p:nvSpPr>
        <p:spPr bwMode="auto">
          <a:xfrm>
            <a:off x="3048000" y="36576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7</a:t>
            </a:r>
          </a:p>
        </p:txBody>
      </p:sp>
      <p:sp>
        <p:nvSpPr>
          <p:cNvPr id="2391141" name="Rectangle 101"/>
          <p:cNvSpPr>
            <a:spLocks noChangeArrowheads="1"/>
          </p:cNvSpPr>
          <p:nvPr/>
        </p:nvSpPr>
        <p:spPr bwMode="auto">
          <a:xfrm>
            <a:off x="3048000" y="27432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dirty="0">
                <a:solidFill>
                  <a:schemeClr val="bg1"/>
                </a:solidFill>
              </a:rPr>
              <a:t>36</a:t>
            </a:r>
          </a:p>
        </p:txBody>
      </p:sp>
      <p:sp>
        <p:nvSpPr>
          <p:cNvPr id="2391142" name="Rectangle 102"/>
          <p:cNvSpPr>
            <a:spLocks noChangeArrowheads="1"/>
          </p:cNvSpPr>
          <p:nvPr/>
        </p:nvSpPr>
        <p:spPr bwMode="auto">
          <a:xfrm>
            <a:off x="3048000" y="38862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41</a:t>
            </a:r>
          </a:p>
        </p:txBody>
      </p:sp>
      <p:sp>
        <p:nvSpPr>
          <p:cNvPr id="2391143" name="Rectangle 103"/>
          <p:cNvSpPr>
            <a:spLocks noChangeArrowheads="1"/>
          </p:cNvSpPr>
          <p:nvPr/>
        </p:nvSpPr>
        <p:spPr bwMode="blackWhite">
          <a:xfrm>
            <a:off x="3048000" y="2514600"/>
            <a:ext cx="304800" cy="228600"/>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solidFill>
                  <a:schemeClr val="bg1"/>
                </a:solidFill>
              </a:rPr>
              <a:t>0</a:t>
            </a:r>
          </a:p>
        </p:txBody>
      </p:sp>
      <p:sp>
        <p:nvSpPr>
          <p:cNvPr id="2391144" name="Rectangle 104"/>
          <p:cNvSpPr>
            <a:spLocks noChangeArrowheads="1"/>
          </p:cNvSpPr>
          <p:nvPr/>
        </p:nvSpPr>
        <p:spPr bwMode="auto">
          <a:xfrm>
            <a:off x="3048000" y="41148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22</a:t>
            </a:r>
          </a:p>
        </p:txBody>
      </p:sp>
      <p:sp>
        <p:nvSpPr>
          <p:cNvPr id="2391145" name="Rectangle 105"/>
          <p:cNvSpPr>
            <a:spLocks noChangeArrowheads="1"/>
          </p:cNvSpPr>
          <p:nvPr/>
        </p:nvSpPr>
        <p:spPr bwMode="auto">
          <a:xfrm>
            <a:off x="2805113" y="29813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R2</a:t>
            </a:r>
          </a:p>
        </p:txBody>
      </p:sp>
      <p:sp>
        <p:nvSpPr>
          <p:cNvPr id="2391146" name="Rectangle 106"/>
          <p:cNvSpPr>
            <a:spLocks noChangeArrowheads="1"/>
          </p:cNvSpPr>
          <p:nvPr/>
        </p:nvSpPr>
        <p:spPr bwMode="auto">
          <a:xfrm>
            <a:off x="2805113" y="32099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R3</a:t>
            </a:r>
          </a:p>
        </p:txBody>
      </p:sp>
      <p:sp>
        <p:nvSpPr>
          <p:cNvPr id="2391147" name="Rectangle 107"/>
          <p:cNvSpPr>
            <a:spLocks noChangeArrowheads="1"/>
          </p:cNvSpPr>
          <p:nvPr/>
        </p:nvSpPr>
        <p:spPr bwMode="auto">
          <a:xfrm>
            <a:off x="2805113" y="34385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R4</a:t>
            </a:r>
          </a:p>
        </p:txBody>
      </p:sp>
      <p:sp>
        <p:nvSpPr>
          <p:cNvPr id="2391148" name="Rectangle 108"/>
          <p:cNvSpPr>
            <a:spLocks noChangeArrowheads="1"/>
          </p:cNvSpPr>
          <p:nvPr/>
        </p:nvSpPr>
        <p:spPr bwMode="auto">
          <a:xfrm>
            <a:off x="2805113" y="36671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R5</a:t>
            </a:r>
          </a:p>
        </p:txBody>
      </p:sp>
      <p:sp>
        <p:nvSpPr>
          <p:cNvPr id="2391149" name="Rectangle 109"/>
          <p:cNvSpPr>
            <a:spLocks noChangeArrowheads="1"/>
          </p:cNvSpPr>
          <p:nvPr/>
        </p:nvSpPr>
        <p:spPr bwMode="auto">
          <a:xfrm>
            <a:off x="2805113" y="27527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R1</a:t>
            </a:r>
          </a:p>
        </p:txBody>
      </p:sp>
      <p:sp>
        <p:nvSpPr>
          <p:cNvPr id="2391150" name="Rectangle 110"/>
          <p:cNvSpPr>
            <a:spLocks noChangeArrowheads="1"/>
          </p:cNvSpPr>
          <p:nvPr/>
        </p:nvSpPr>
        <p:spPr bwMode="auto">
          <a:xfrm>
            <a:off x="2805113" y="38957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R6</a:t>
            </a:r>
          </a:p>
        </p:txBody>
      </p:sp>
      <p:sp>
        <p:nvSpPr>
          <p:cNvPr id="2391151" name="Rectangle 111"/>
          <p:cNvSpPr>
            <a:spLocks noChangeArrowheads="1"/>
          </p:cNvSpPr>
          <p:nvPr/>
        </p:nvSpPr>
        <p:spPr bwMode="auto">
          <a:xfrm>
            <a:off x="2805113" y="25241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R0</a:t>
            </a:r>
          </a:p>
        </p:txBody>
      </p:sp>
      <p:sp>
        <p:nvSpPr>
          <p:cNvPr id="2391152" name="Rectangle 112"/>
          <p:cNvSpPr>
            <a:spLocks noChangeArrowheads="1"/>
          </p:cNvSpPr>
          <p:nvPr/>
        </p:nvSpPr>
        <p:spPr bwMode="auto">
          <a:xfrm>
            <a:off x="2805113" y="41243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R7</a:t>
            </a:r>
          </a:p>
        </p:txBody>
      </p:sp>
      <p:sp>
        <p:nvSpPr>
          <p:cNvPr id="2391153" name="Text Box 113"/>
          <p:cNvSpPr txBox="1">
            <a:spLocks noChangeArrowheads="1"/>
          </p:cNvSpPr>
          <p:nvPr/>
        </p:nvSpPr>
        <p:spPr bwMode="auto">
          <a:xfrm>
            <a:off x="2319338" y="2814638"/>
            <a:ext cx="26321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a:solidFill>
                  <a:schemeClr val="bg1"/>
                </a:solidFill>
              </a:rPr>
              <a:t>4</a:t>
            </a:r>
          </a:p>
        </p:txBody>
      </p:sp>
      <p:sp>
        <p:nvSpPr>
          <p:cNvPr id="2391154" name="Text Box 114"/>
          <p:cNvSpPr txBox="1">
            <a:spLocks noChangeArrowheads="1"/>
          </p:cNvSpPr>
          <p:nvPr/>
        </p:nvSpPr>
        <p:spPr bwMode="auto">
          <a:xfrm>
            <a:off x="2324100" y="3048000"/>
            <a:ext cx="26321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a:solidFill>
                  <a:schemeClr val="bg1"/>
                </a:solidFill>
              </a:rPr>
              <a:t>5</a:t>
            </a:r>
          </a:p>
        </p:txBody>
      </p:sp>
      <p:sp>
        <p:nvSpPr>
          <p:cNvPr id="2391155" name="Text Box 115"/>
          <p:cNvSpPr txBox="1">
            <a:spLocks noChangeArrowheads="1"/>
          </p:cNvSpPr>
          <p:nvPr/>
        </p:nvSpPr>
        <p:spPr bwMode="auto">
          <a:xfrm>
            <a:off x="2071688" y="5400675"/>
            <a:ext cx="8194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dirty="0">
                <a:solidFill>
                  <a:schemeClr val="bg1"/>
                </a:solidFill>
              </a:rPr>
              <a:t>Bits </a:t>
            </a:r>
            <a:r>
              <a:rPr lang="en-US" sz="1200" b="1" dirty="0" smtClean="0">
                <a:solidFill>
                  <a:schemeClr val="bg1"/>
                </a:solidFill>
              </a:rPr>
              <a:t>26-31</a:t>
            </a:r>
            <a:endParaRPr lang="en-US" sz="1200" b="1" dirty="0">
              <a:solidFill>
                <a:schemeClr val="bg1"/>
              </a:solidFill>
            </a:endParaRPr>
          </a:p>
        </p:txBody>
      </p:sp>
      <p:sp>
        <p:nvSpPr>
          <p:cNvPr id="2391156" name="Text Box 116"/>
          <p:cNvSpPr txBox="1">
            <a:spLocks noChangeArrowheads="1"/>
          </p:cNvSpPr>
          <p:nvPr/>
        </p:nvSpPr>
        <p:spPr bwMode="auto">
          <a:xfrm>
            <a:off x="8518525" y="4049713"/>
            <a:ext cx="5191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data</a:t>
            </a:r>
          </a:p>
        </p:txBody>
      </p:sp>
      <p:sp>
        <p:nvSpPr>
          <p:cNvPr id="2391157" name="Text Box 117"/>
          <p:cNvSpPr txBox="1">
            <a:spLocks noChangeArrowheads="1"/>
          </p:cNvSpPr>
          <p:nvPr/>
        </p:nvSpPr>
        <p:spPr bwMode="auto">
          <a:xfrm>
            <a:off x="8534400" y="4343400"/>
            <a:ext cx="50327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dest</a:t>
            </a:r>
          </a:p>
        </p:txBody>
      </p:sp>
      <p:sp>
        <p:nvSpPr>
          <p:cNvPr id="2391158" name="Text Box 118"/>
          <p:cNvSpPr txBox="1">
            <a:spLocks noChangeArrowheads="1"/>
          </p:cNvSpPr>
          <p:nvPr/>
        </p:nvSpPr>
        <p:spPr bwMode="auto">
          <a:xfrm>
            <a:off x="0" y="4800600"/>
            <a:ext cx="12362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a:solidFill>
                  <a:schemeClr val="bg1"/>
                </a:solidFill>
              </a:rPr>
              <a:t>Fetch:</a:t>
            </a:r>
          </a:p>
          <a:p>
            <a:pPr eaLnBrk="1" hangingPunct="1"/>
            <a:r>
              <a:rPr lang="en-US" b="1">
                <a:solidFill>
                  <a:schemeClr val="bg1"/>
                </a:solidFill>
              </a:rPr>
              <a:t>  lw 4 20(2)</a:t>
            </a:r>
          </a:p>
        </p:txBody>
      </p:sp>
      <p:sp>
        <p:nvSpPr>
          <p:cNvPr id="2391159" name="Text Box 119"/>
          <p:cNvSpPr txBox="1">
            <a:spLocks noChangeArrowheads="1"/>
          </p:cNvSpPr>
          <p:nvPr/>
        </p:nvSpPr>
        <p:spPr bwMode="auto">
          <a:xfrm>
            <a:off x="152400" y="545068"/>
            <a:ext cx="537518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dirty="0" err="1">
                <a:solidFill>
                  <a:schemeClr val="bg1"/>
                </a:solidFill>
              </a:rPr>
              <a:t>lw</a:t>
            </a:r>
            <a:r>
              <a:rPr lang="en-US" b="1" dirty="0">
                <a:solidFill>
                  <a:schemeClr val="bg1"/>
                </a:solidFill>
              </a:rPr>
              <a:t> 4 20(2)          </a:t>
            </a:r>
            <a:r>
              <a:rPr lang="en-US" b="1" dirty="0" smtClean="0">
                <a:solidFill>
                  <a:schemeClr val="bg1"/>
                </a:solidFill>
              </a:rPr>
              <a:t>               </a:t>
            </a:r>
            <a:r>
              <a:rPr lang="en-US" b="1" dirty="0" err="1">
                <a:solidFill>
                  <a:schemeClr val="bg1"/>
                </a:solidFill>
              </a:rPr>
              <a:t>nand</a:t>
            </a:r>
            <a:r>
              <a:rPr lang="en-US" b="1" dirty="0">
                <a:solidFill>
                  <a:schemeClr val="bg1"/>
                </a:solidFill>
              </a:rPr>
              <a:t> 6 4 5          </a:t>
            </a:r>
            <a:r>
              <a:rPr lang="en-US" b="1" dirty="0" smtClean="0">
                <a:solidFill>
                  <a:schemeClr val="bg1"/>
                </a:solidFill>
              </a:rPr>
              <a:t>          add </a:t>
            </a:r>
            <a:r>
              <a:rPr lang="en-US" b="1" dirty="0">
                <a:solidFill>
                  <a:schemeClr val="bg1"/>
                </a:solidFill>
              </a:rPr>
              <a:t>3 1 2</a:t>
            </a:r>
          </a:p>
        </p:txBody>
      </p:sp>
      <p:sp>
        <p:nvSpPr>
          <p:cNvPr id="2391161" name="Text Box 121"/>
          <p:cNvSpPr txBox="1">
            <a:spLocks noChangeArrowheads="1"/>
          </p:cNvSpPr>
          <p:nvPr/>
        </p:nvSpPr>
        <p:spPr bwMode="auto">
          <a:xfrm>
            <a:off x="4352925" y="2924175"/>
            <a:ext cx="3674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dirty="0">
                <a:solidFill>
                  <a:schemeClr val="bg1"/>
                </a:solidFill>
              </a:rPr>
              <a:t>36</a:t>
            </a:r>
          </a:p>
        </p:txBody>
      </p:sp>
      <p:sp>
        <p:nvSpPr>
          <p:cNvPr id="2391162" name="Text Box 122"/>
          <p:cNvSpPr txBox="1">
            <a:spLocks noChangeArrowheads="1"/>
          </p:cNvSpPr>
          <p:nvPr/>
        </p:nvSpPr>
        <p:spPr bwMode="auto">
          <a:xfrm>
            <a:off x="4352925" y="3533775"/>
            <a:ext cx="2760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dirty="0">
                <a:solidFill>
                  <a:schemeClr val="bg1"/>
                </a:solidFill>
              </a:rPr>
              <a:t>9</a:t>
            </a:r>
          </a:p>
        </p:txBody>
      </p:sp>
      <p:sp>
        <p:nvSpPr>
          <p:cNvPr id="2391163" name="Text Box 123"/>
          <p:cNvSpPr txBox="1">
            <a:spLocks noChangeArrowheads="1"/>
          </p:cNvSpPr>
          <p:nvPr/>
        </p:nvSpPr>
        <p:spPr bwMode="auto">
          <a:xfrm>
            <a:off x="5486400" y="4938713"/>
            <a:ext cx="2760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dirty="0">
                <a:solidFill>
                  <a:schemeClr val="bg1"/>
                </a:solidFill>
              </a:rPr>
              <a:t>3</a:t>
            </a:r>
          </a:p>
        </p:txBody>
      </p:sp>
      <p:sp>
        <p:nvSpPr>
          <p:cNvPr id="125" name="TextBox 124"/>
          <p:cNvSpPr txBox="1"/>
          <p:nvPr>
            <p:custDataLst>
              <p:tags r:id="rId1"/>
            </p:custDataLst>
          </p:nvPr>
        </p:nvSpPr>
        <p:spPr>
          <a:xfrm>
            <a:off x="1295400" y="5953780"/>
            <a:ext cx="914400" cy="523220"/>
          </a:xfrm>
          <a:prstGeom prst="rect">
            <a:avLst/>
          </a:prstGeom>
          <a:noFill/>
        </p:spPr>
        <p:txBody>
          <a:bodyPr wrap="square" rtlCol="0">
            <a:spAutoFit/>
          </a:bodyPr>
          <a:lstStyle/>
          <a:p>
            <a:pPr algn="ctr"/>
            <a:r>
              <a:rPr lang="en-US" sz="2800" dirty="0" smtClean="0">
                <a:solidFill>
                  <a:schemeClr val="bg1"/>
                </a:solidFill>
              </a:rPr>
              <a:t>IF/ID</a:t>
            </a:r>
          </a:p>
        </p:txBody>
      </p:sp>
      <p:sp>
        <p:nvSpPr>
          <p:cNvPr id="126" name="TextBox 125"/>
          <p:cNvSpPr txBox="1"/>
          <p:nvPr>
            <p:custDataLst>
              <p:tags r:id="rId2"/>
            </p:custDataLst>
          </p:nvPr>
        </p:nvSpPr>
        <p:spPr>
          <a:xfrm>
            <a:off x="3505200" y="5943600"/>
            <a:ext cx="1066800" cy="523220"/>
          </a:xfrm>
          <a:prstGeom prst="rect">
            <a:avLst/>
          </a:prstGeom>
          <a:noFill/>
        </p:spPr>
        <p:txBody>
          <a:bodyPr wrap="square" rtlCol="0">
            <a:spAutoFit/>
          </a:bodyPr>
          <a:lstStyle/>
          <a:p>
            <a:pPr algn="ctr"/>
            <a:r>
              <a:rPr lang="en-US" sz="2800" dirty="0" smtClean="0">
                <a:solidFill>
                  <a:schemeClr val="bg1"/>
                </a:solidFill>
              </a:rPr>
              <a:t>ID/EX</a:t>
            </a:r>
          </a:p>
        </p:txBody>
      </p:sp>
      <p:sp>
        <p:nvSpPr>
          <p:cNvPr id="127" name="TextBox 126"/>
          <p:cNvSpPr txBox="1"/>
          <p:nvPr>
            <p:custDataLst>
              <p:tags r:id="rId3"/>
            </p:custDataLst>
          </p:nvPr>
        </p:nvSpPr>
        <p:spPr>
          <a:xfrm>
            <a:off x="5257800" y="5943600"/>
            <a:ext cx="1524000" cy="523220"/>
          </a:xfrm>
          <a:prstGeom prst="rect">
            <a:avLst/>
          </a:prstGeom>
          <a:noFill/>
        </p:spPr>
        <p:txBody>
          <a:bodyPr wrap="square" rtlCol="0">
            <a:spAutoFit/>
          </a:bodyPr>
          <a:lstStyle/>
          <a:p>
            <a:pPr algn="ctr"/>
            <a:r>
              <a:rPr lang="en-US" sz="2800" dirty="0" smtClean="0">
                <a:solidFill>
                  <a:schemeClr val="bg1"/>
                </a:solidFill>
              </a:rPr>
              <a:t>EX/MEM</a:t>
            </a:r>
          </a:p>
        </p:txBody>
      </p:sp>
      <p:sp>
        <p:nvSpPr>
          <p:cNvPr id="128" name="TextBox 127"/>
          <p:cNvSpPr txBox="1"/>
          <p:nvPr>
            <p:custDataLst>
              <p:tags r:id="rId4"/>
            </p:custDataLst>
          </p:nvPr>
        </p:nvSpPr>
        <p:spPr>
          <a:xfrm>
            <a:off x="7162800" y="5943600"/>
            <a:ext cx="1676400" cy="523220"/>
          </a:xfrm>
          <a:prstGeom prst="rect">
            <a:avLst/>
          </a:prstGeom>
          <a:noFill/>
        </p:spPr>
        <p:txBody>
          <a:bodyPr wrap="square" rtlCol="0">
            <a:spAutoFit/>
          </a:bodyPr>
          <a:lstStyle/>
          <a:p>
            <a:pPr algn="ctr"/>
            <a:r>
              <a:rPr lang="en-US" sz="2800" dirty="0" smtClean="0">
                <a:solidFill>
                  <a:schemeClr val="bg1"/>
                </a:solidFill>
              </a:rPr>
              <a:t>MEM/WB</a:t>
            </a:r>
          </a:p>
        </p:txBody>
      </p:sp>
      <p:sp>
        <p:nvSpPr>
          <p:cNvPr id="124" name="Rectangle 79"/>
          <p:cNvSpPr>
            <a:spLocks noChangeArrowheads="1"/>
          </p:cNvSpPr>
          <p:nvPr/>
        </p:nvSpPr>
        <p:spPr bwMode="auto">
          <a:xfrm>
            <a:off x="2971800" y="44196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200" b="1" dirty="0" smtClean="0">
                <a:solidFill>
                  <a:schemeClr val="bg1"/>
                </a:solidFill>
              </a:rPr>
              <a:t>extend</a:t>
            </a:r>
            <a:endParaRPr lang="en-US" sz="1200" b="1" dirty="0">
              <a:solidFill>
                <a:schemeClr val="bg1"/>
              </a:solidFill>
            </a:endParaRPr>
          </a:p>
        </p:txBody>
      </p:sp>
      <p:sp>
        <p:nvSpPr>
          <p:cNvPr id="129" name="Line 57"/>
          <p:cNvSpPr>
            <a:spLocks noChangeShapeType="1"/>
          </p:cNvSpPr>
          <p:nvPr/>
        </p:nvSpPr>
        <p:spPr bwMode="auto">
          <a:xfrm>
            <a:off x="2133600" y="51054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30" name="Line 67"/>
          <p:cNvSpPr>
            <a:spLocks noChangeShapeType="1"/>
          </p:cNvSpPr>
          <p:nvPr/>
        </p:nvSpPr>
        <p:spPr bwMode="auto">
          <a:xfrm>
            <a:off x="2133600" y="53340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31" name="Rectangle 73"/>
          <p:cNvSpPr>
            <a:spLocks noChangeArrowheads="1"/>
          </p:cNvSpPr>
          <p:nvPr/>
        </p:nvSpPr>
        <p:spPr bwMode="auto">
          <a:xfrm>
            <a:off x="3810000" y="5181600"/>
            <a:ext cx="457200" cy="2286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dirty="0">
                <a:solidFill>
                  <a:schemeClr val="bg1"/>
                </a:solidFill>
              </a:rPr>
              <a:t>5</a:t>
            </a:r>
          </a:p>
        </p:txBody>
      </p:sp>
      <p:sp>
        <p:nvSpPr>
          <p:cNvPr id="132" name="Line 4"/>
          <p:cNvSpPr>
            <a:spLocks noChangeShapeType="1"/>
          </p:cNvSpPr>
          <p:nvPr/>
        </p:nvSpPr>
        <p:spPr bwMode="auto">
          <a:xfrm>
            <a:off x="4876800" y="5195887"/>
            <a:ext cx="990599"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33" name="Line 57"/>
          <p:cNvSpPr>
            <a:spLocks noChangeShapeType="1"/>
          </p:cNvSpPr>
          <p:nvPr/>
        </p:nvSpPr>
        <p:spPr bwMode="auto">
          <a:xfrm>
            <a:off x="4267200" y="5119687"/>
            <a:ext cx="4191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34" name="Line 67"/>
          <p:cNvSpPr>
            <a:spLocks noChangeShapeType="1"/>
          </p:cNvSpPr>
          <p:nvPr/>
        </p:nvSpPr>
        <p:spPr bwMode="auto">
          <a:xfrm>
            <a:off x="4267200" y="5348287"/>
            <a:ext cx="4191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35" name="AutoShape 68"/>
          <p:cNvSpPr>
            <a:spLocks noChangeArrowheads="1"/>
          </p:cNvSpPr>
          <p:nvPr/>
        </p:nvSpPr>
        <p:spPr bwMode="auto">
          <a:xfrm rot="-5400000">
            <a:off x="4514850" y="5138737"/>
            <a:ext cx="533400" cy="1905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lang="en-US" sz="900">
                <a:solidFill>
                  <a:schemeClr val="bg1"/>
                </a:solidFill>
              </a:rPr>
              <a:t>M</a:t>
            </a:r>
          </a:p>
          <a:p>
            <a:pPr algn="ctr" eaLnBrk="1" hangingPunct="1"/>
            <a:r>
              <a:rPr lang="en-US" sz="900">
                <a:solidFill>
                  <a:schemeClr val="bg1"/>
                </a:solidFill>
              </a:rPr>
              <a:t>U</a:t>
            </a:r>
          </a:p>
          <a:p>
            <a:pPr algn="ctr" eaLnBrk="1" hangingPunct="1"/>
            <a:r>
              <a:rPr lang="en-US" sz="900">
                <a:solidFill>
                  <a:schemeClr val="bg1"/>
                </a:solidFill>
              </a:rPr>
              <a:t>X</a:t>
            </a:r>
          </a:p>
        </p:txBody>
      </p:sp>
      <p:sp>
        <p:nvSpPr>
          <p:cNvPr id="136" name="Rectangle 73"/>
          <p:cNvSpPr>
            <a:spLocks noChangeArrowheads="1"/>
          </p:cNvSpPr>
          <p:nvPr/>
        </p:nvSpPr>
        <p:spPr bwMode="auto">
          <a:xfrm>
            <a:off x="3810000" y="4953000"/>
            <a:ext cx="457200" cy="2286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dirty="0" smtClean="0">
                <a:solidFill>
                  <a:schemeClr val="bg1"/>
                </a:solidFill>
              </a:rPr>
              <a:t>6</a:t>
            </a:r>
            <a:endParaRPr lang="en-US" sz="1600" b="1" dirty="0">
              <a:solidFill>
                <a:schemeClr val="bg1"/>
              </a:solidFill>
            </a:endParaRPr>
          </a:p>
        </p:txBody>
      </p:sp>
      <p:sp>
        <p:nvSpPr>
          <p:cNvPr id="137" name="Text Box 123"/>
          <p:cNvSpPr txBox="1">
            <a:spLocks noChangeArrowheads="1"/>
          </p:cNvSpPr>
          <p:nvPr/>
        </p:nvSpPr>
        <p:spPr bwMode="auto">
          <a:xfrm>
            <a:off x="4343400" y="4873823"/>
            <a:ext cx="2760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dirty="0">
                <a:solidFill>
                  <a:schemeClr val="bg1"/>
                </a:solidFill>
              </a:rPr>
              <a:t>3</a:t>
            </a:r>
          </a:p>
        </p:txBody>
      </p:sp>
      <p:sp>
        <p:nvSpPr>
          <p:cNvPr id="138" name="Text Box 123"/>
          <p:cNvSpPr txBox="1">
            <a:spLocks noChangeArrowheads="1"/>
          </p:cNvSpPr>
          <p:nvPr/>
        </p:nvSpPr>
        <p:spPr bwMode="auto">
          <a:xfrm>
            <a:off x="4343400" y="5102423"/>
            <a:ext cx="2760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dirty="0">
                <a:solidFill>
                  <a:schemeClr val="bg1"/>
                </a:solidFill>
              </a:rPr>
              <a:t>2</a:t>
            </a:r>
          </a:p>
        </p:txBody>
      </p:sp>
      <p:sp>
        <p:nvSpPr>
          <p:cNvPr id="2" name="Oval 1"/>
          <p:cNvSpPr/>
          <p:nvPr/>
        </p:nvSpPr>
        <p:spPr>
          <a:xfrm>
            <a:off x="4352925" y="545068"/>
            <a:ext cx="1174664" cy="369332"/>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4"/>
          <p:cNvSpPr/>
          <p:nvPr/>
        </p:nvSpPr>
        <p:spPr>
          <a:xfrm>
            <a:off x="5512526" y="582040"/>
            <a:ext cx="1554480" cy="223503"/>
          </a:xfrm>
          <a:custGeom>
            <a:avLst/>
            <a:gdLst>
              <a:gd name="connsiteX0" fmla="*/ 0 w 1554480"/>
              <a:gd name="connsiteY0" fmla="*/ 145126 h 223503"/>
              <a:gd name="connsiteX1" fmla="*/ 744583 w 1554480"/>
              <a:gd name="connsiteY1" fmla="*/ 1434 h 223503"/>
              <a:gd name="connsiteX2" fmla="*/ 1554480 w 1554480"/>
              <a:gd name="connsiteY2" fmla="*/ 223503 h 223503"/>
            </a:gdLst>
            <a:ahLst/>
            <a:cxnLst>
              <a:cxn ang="0">
                <a:pos x="connsiteX0" y="connsiteY0"/>
              </a:cxn>
              <a:cxn ang="0">
                <a:pos x="connsiteX1" y="connsiteY1"/>
              </a:cxn>
              <a:cxn ang="0">
                <a:pos x="connsiteX2" y="connsiteY2"/>
              </a:cxn>
            </a:cxnLst>
            <a:rect l="l" t="t" r="r" b="b"/>
            <a:pathLst>
              <a:path w="1554480" h="223503">
                <a:moveTo>
                  <a:pt x="0" y="145126"/>
                </a:moveTo>
                <a:cubicBezTo>
                  <a:pt x="242751" y="66748"/>
                  <a:pt x="485503" y="-11629"/>
                  <a:pt x="744583" y="1434"/>
                </a:cubicBezTo>
                <a:cubicBezTo>
                  <a:pt x="1003663" y="14497"/>
                  <a:pt x="1279071" y="119000"/>
                  <a:pt x="1554480" y="223503"/>
                </a:cubicBezTo>
              </a:path>
            </a:pathLst>
          </a:custGeom>
          <a:noFill/>
          <a:ln>
            <a:solidFill>
              <a:schemeClr val="accent5">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6" name="TextBox 5"/>
          <p:cNvSpPr txBox="1"/>
          <p:nvPr/>
        </p:nvSpPr>
        <p:spPr>
          <a:xfrm>
            <a:off x="7848600" y="2831068"/>
            <a:ext cx="570990" cy="369332"/>
          </a:xfrm>
          <a:prstGeom prst="rect">
            <a:avLst/>
          </a:prstGeom>
          <a:noFill/>
        </p:spPr>
        <p:txBody>
          <a:bodyPr wrap="none" rtlCol="0">
            <a:spAutoFit/>
          </a:bodyPr>
          <a:lstStyle/>
          <a:p>
            <a:r>
              <a:rPr lang="en-US" b="1" dirty="0" smtClean="0">
                <a:solidFill>
                  <a:schemeClr val="accent5">
                    <a:lumMod val="60000"/>
                    <a:lumOff val="40000"/>
                  </a:schemeClr>
                </a:solidFill>
              </a:rPr>
              <a:t>/ 45</a:t>
            </a:r>
            <a:endParaRPr lang="en-US" b="1" dirty="0">
              <a:solidFill>
                <a:schemeClr val="accent5">
                  <a:lumMod val="60000"/>
                  <a:lumOff val="40000"/>
                </a:schemeClr>
              </a:solidFill>
            </a:endParaRPr>
          </a:p>
        </p:txBody>
      </p:sp>
      <p:sp>
        <p:nvSpPr>
          <p:cNvPr id="143" name="TextBox 142"/>
          <p:cNvSpPr txBox="1"/>
          <p:nvPr/>
        </p:nvSpPr>
        <p:spPr>
          <a:xfrm>
            <a:off x="7848600" y="5040868"/>
            <a:ext cx="453970" cy="369332"/>
          </a:xfrm>
          <a:prstGeom prst="rect">
            <a:avLst/>
          </a:prstGeom>
          <a:noFill/>
        </p:spPr>
        <p:txBody>
          <a:bodyPr wrap="none" rtlCol="0">
            <a:spAutoFit/>
          </a:bodyPr>
          <a:lstStyle/>
          <a:p>
            <a:r>
              <a:rPr lang="en-US" b="1" dirty="0" smtClean="0">
                <a:solidFill>
                  <a:schemeClr val="accent5">
                    <a:lumMod val="60000"/>
                    <a:lumOff val="40000"/>
                  </a:schemeClr>
                </a:solidFill>
              </a:rPr>
              <a:t>/ 3</a:t>
            </a:r>
            <a:endParaRPr lang="en-US" b="1" dirty="0">
              <a:solidFill>
                <a:schemeClr val="accent5">
                  <a:lumMod val="60000"/>
                  <a:lumOff val="40000"/>
                </a:schemeClr>
              </a:solidFill>
            </a:endParaRPr>
          </a:p>
        </p:txBody>
      </p:sp>
      <mc:AlternateContent xmlns:mc="http://schemas.openxmlformats.org/markup-compatibility/2006" xmlns:a14="http://schemas.microsoft.com/office/drawing/2010/main">
        <mc:Choice Requires="a14">
          <p:sp>
            <p:nvSpPr>
              <p:cNvPr id="7" name="TextBox 6"/>
              <p:cNvSpPr txBox="1"/>
              <p:nvPr/>
            </p:nvSpPr>
            <p:spPr>
              <a:xfrm>
                <a:off x="4284056" y="1143000"/>
                <a:ext cx="1454244" cy="1754904"/>
              </a:xfrm>
              <a:prstGeom prst="rect">
                <a:avLst/>
              </a:prstGeom>
              <a:noFill/>
            </p:spPr>
            <p:txBody>
              <a:bodyPr wrap="none" rtlCol="0">
                <a:spAutoFit/>
              </a:bodyPr>
              <a:lstStyle/>
              <a:p>
                <a:r>
                  <a:rPr lang="en-US" dirty="0" smtClean="0">
                    <a:solidFill>
                      <a:schemeClr val="accent5">
                        <a:lumMod val="60000"/>
                        <a:lumOff val="40000"/>
                      </a:schemeClr>
                    </a:solidFill>
                  </a:rPr>
                  <a:t>nand (</a:t>
                </a:r>
                <a14:m>
                  <m:oMath xmlns:m="http://schemas.openxmlformats.org/officeDocument/2006/math">
                    <m:acc>
                      <m:accPr>
                        <m:chr m:val="̅"/>
                        <m:ctrlPr>
                          <a:rPr lang="en-US" i="1" smtClean="0">
                            <a:solidFill>
                              <a:schemeClr val="accent5">
                                <a:lumMod val="60000"/>
                                <a:lumOff val="40000"/>
                              </a:schemeClr>
                            </a:solidFill>
                            <a:latin typeface="Cambria Math" panose="02040503050406030204" pitchFamily="18" charset="0"/>
                          </a:rPr>
                        </m:ctrlPr>
                      </m:accPr>
                      <m:e>
                        <m:r>
                          <a:rPr lang="en-US" b="0" i="1" smtClean="0">
                            <a:solidFill>
                              <a:schemeClr val="accent5">
                                <a:lumMod val="60000"/>
                                <a:lumOff val="40000"/>
                              </a:schemeClr>
                            </a:solidFill>
                            <a:latin typeface="Cambria Math"/>
                          </a:rPr>
                          <m:t>18∙7</m:t>
                        </m:r>
                      </m:e>
                    </m:acc>
                  </m:oMath>
                </a14:m>
                <a:r>
                  <a:rPr lang="en-US" dirty="0" smtClean="0">
                    <a:solidFill>
                      <a:schemeClr val="accent5">
                        <a:lumMod val="60000"/>
                        <a:lumOff val="40000"/>
                      </a:schemeClr>
                    </a:solidFill>
                  </a:rPr>
                  <a:t>)</a:t>
                </a:r>
              </a:p>
              <a:p>
                <a:endParaRPr lang="en-US" dirty="0" smtClean="0">
                  <a:solidFill>
                    <a:schemeClr val="accent5">
                      <a:lumMod val="60000"/>
                      <a:lumOff val="40000"/>
                    </a:schemeClr>
                  </a:solidFill>
                </a:endParaRPr>
              </a:p>
              <a:p>
                <a:r>
                  <a:rPr lang="en-US" dirty="0" smtClean="0">
                    <a:solidFill>
                      <a:schemeClr val="accent5">
                        <a:lumMod val="60000"/>
                        <a:lumOff val="40000"/>
                      </a:schemeClr>
                    </a:solidFill>
                  </a:rPr>
                  <a:t>18 = 01  0010</a:t>
                </a:r>
              </a:p>
              <a:p>
                <a:r>
                  <a:rPr lang="en-US" dirty="0">
                    <a:solidFill>
                      <a:schemeClr val="accent5">
                        <a:lumMod val="60000"/>
                        <a:lumOff val="40000"/>
                      </a:schemeClr>
                    </a:solidFill>
                  </a:rPr>
                  <a:t> </a:t>
                </a:r>
                <a:r>
                  <a:rPr lang="en-US" dirty="0" smtClean="0">
                    <a:solidFill>
                      <a:schemeClr val="accent5">
                        <a:lumMod val="60000"/>
                        <a:lumOff val="40000"/>
                      </a:schemeClr>
                    </a:solidFill>
                  </a:rPr>
                  <a:t> 7 = 00  0111</a:t>
                </a:r>
              </a:p>
              <a:p>
                <a:r>
                  <a:rPr lang="en-US" dirty="0" smtClean="0">
                    <a:solidFill>
                      <a:schemeClr val="accent5">
                        <a:lumMod val="60000"/>
                        <a:lumOff val="40000"/>
                      </a:schemeClr>
                    </a:solidFill>
                  </a:rPr>
                  <a:t>------------------</a:t>
                </a:r>
              </a:p>
              <a:p>
                <a:r>
                  <a:rPr lang="en-US" dirty="0">
                    <a:solidFill>
                      <a:schemeClr val="accent5">
                        <a:lumMod val="60000"/>
                        <a:lumOff val="40000"/>
                      </a:schemeClr>
                    </a:solidFill>
                  </a:rPr>
                  <a:t> </a:t>
                </a:r>
                <a:r>
                  <a:rPr lang="en-US" dirty="0" smtClean="0">
                    <a:solidFill>
                      <a:schemeClr val="accent5">
                        <a:lumMod val="60000"/>
                        <a:lumOff val="40000"/>
                      </a:schemeClr>
                    </a:solidFill>
                  </a:rPr>
                  <a:t>-3 = 11  1101</a:t>
                </a:r>
                <a:endParaRPr lang="en-US" dirty="0">
                  <a:solidFill>
                    <a:schemeClr val="accent5">
                      <a:lumMod val="60000"/>
                      <a:lumOff val="40000"/>
                    </a:schemeClr>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284056" y="1143000"/>
                <a:ext cx="1454244" cy="1754904"/>
              </a:xfrm>
              <a:prstGeom prst="rect">
                <a:avLst/>
              </a:prstGeom>
              <a:blipFill rotWithShape="0">
                <a:blip r:embed="rId7"/>
                <a:stretch>
                  <a:fillRect l="-3782" t="-1742" r="-3782" b="-4530"/>
                </a:stretch>
              </a:blipFill>
            </p:spPr>
            <p:txBody>
              <a:bodyPr/>
              <a:lstStyle/>
              <a:p>
                <a:r>
                  <a:rPr lang="en-US">
                    <a:noFill/>
                  </a:rPr>
                  <a:t> </a:t>
                </a:r>
              </a:p>
            </p:txBody>
          </p:sp>
        </mc:Fallback>
      </mc:AlternateContent>
      <p:sp>
        <p:nvSpPr>
          <p:cNvPr id="145" name="TextBox 144"/>
          <p:cNvSpPr txBox="1"/>
          <p:nvPr/>
        </p:nvSpPr>
        <p:spPr>
          <a:xfrm>
            <a:off x="5943600" y="3364468"/>
            <a:ext cx="577402" cy="369332"/>
          </a:xfrm>
          <a:prstGeom prst="rect">
            <a:avLst/>
          </a:prstGeom>
          <a:noFill/>
        </p:spPr>
        <p:txBody>
          <a:bodyPr wrap="none" rtlCol="0">
            <a:spAutoFit/>
          </a:bodyPr>
          <a:lstStyle/>
          <a:p>
            <a:r>
              <a:rPr lang="en-US" b="1" dirty="0" smtClean="0">
                <a:solidFill>
                  <a:schemeClr val="accent5">
                    <a:lumMod val="60000"/>
                    <a:lumOff val="40000"/>
                  </a:schemeClr>
                </a:solidFill>
              </a:rPr>
              <a:t>/  -3</a:t>
            </a:r>
            <a:endParaRPr lang="en-US" b="1" dirty="0">
              <a:solidFill>
                <a:schemeClr val="accent5">
                  <a:lumMod val="60000"/>
                  <a:lumOff val="40000"/>
                </a:schemeClr>
              </a:solidFill>
            </a:endParaRPr>
          </a:p>
        </p:txBody>
      </p:sp>
      <p:cxnSp>
        <p:nvCxnSpPr>
          <p:cNvPr id="9" name="Straight Arrow Connector 8"/>
          <p:cNvCxnSpPr/>
          <p:nvPr/>
        </p:nvCxnSpPr>
        <p:spPr>
          <a:xfrm>
            <a:off x="5486267" y="2781300"/>
            <a:ext cx="457333" cy="571500"/>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7848600" y="5498068"/>
            <a:ext cx="856325" cy="369332"/>
          </a:xfrm>
          <a:prstGeom prst="rect">
            <a:avLst/>
          </a:prstGeom>
          <a:noFill/>
        </p:spPr>
        <p:txBody>
          <a:bodyPr wrap="none" rtlCol="0">
            <a:spAutoFit/>
          </a:bodyPr>
          <a:lstStyle/>
          <a:p>
            <a:r>
              <a:rPr lang="en-US" b="1" dirty="0" smtClean="0">
                <a:solidFill>
                  <a:schemeClr val="accent5">
                    <a:lumMod val="60000"/>
                    <a:lumOff val="40000"/>
                  </a:schemeClr>
                </a:solidFill>
              </a:rPr>
              <a:t>/    add</a:t>
            </a:r>
            <a:endParaRPr lang="en-US" b="1" dirty="0">
              <a:solidFill>
                <a:schemeClr val="accent5">
                  <a:lumMod val="60000"/>
                  <a:lumOff val="40000"/>
                </a:schemeClr>
              </a:solidFill>
            </a:endParaRPr>
          </a:p>
        </p:txBody>
      </p:sp>
      <p:sp>
        <p:nvSpPr>
          <p:cNvPr id="147" name="TextBox 146"/>
          <p:cNvSpPr txBox="1"/>
          <p:nvPr/>
        </p:nvSpPr>
        <p:spPr>
          <a:xfrm>
            <a:off x="4419600" y="2895600"/>
            <a:ext cx="527709" cy="338554"/>
          </a:xfrm>
          <a:prstGeom prst="rect">
            <a:avLst/>
          </a:prstGeom>
          <a:noFill/>
        </p:spPr>
        <p:txBody>
          <a:bodyPr wrap="none" rtlCol="0">
            <a:spAutoFit/>
          </a:bodyPr>
          <a:lstStyle/>
          <a:p>
            <a:r>
              <a:rPr lang="en-US" sz="1600" b="1" dirty="0" smtClean="0">
                <a:solidFill>
                  <a:schemeClr val="accent5">
                    <a:lumMod val="60000"/>
                    <a:lumOff val="40000"/>
                  </a:schemeClr>
                </a:solidFill>
              </a:rPr>
              <a:t>/ 18</a:t>
            </a:r>
            <a:endParaRPr lang="en-US" sz="1600" b="1" dirty="0">
              <a:solidFill>
                <a:schemeClr val="accent5">
                  <a:lumMod val="60000"/>
                  <a:lumOff val="40000"/>
                </a:schemeClr>
              </a:solidFill>
            </a:endParaRPr>
          </a:p>
        </p:txBody>
      </p:sp>
      <p:sp>
        <p:nvSpPr>
          <p:cNvPr id="149" name="TextBox 148"/>
          <p:cNvSpPr txBox="1"/>
          <p:nvPr/>
        </p:nvSpPr>
        <p:spPr>
          <a:xfrm>
            <a:off x="4343400" y="3505200"/>
            <a:ext cx="423514" cy="338554"/>
          </a:xfrm>
          <a:prstGeom prst="rect">
            <a:avLst/>
          </a:prstGeom>
          <a:noFill/>
        </p:spPr>
        <p:txBody>
          <a:bodyPr wrap="none" rtlCol="0">
            <a:spAutoFit/>
          </a:bodyPr>
          <a:lstStyle/>
          <a:p>
            <a:r>
              <a:rPr lang="en-US" sz="1600" b="1" dirty="0" smtClean="0">
                <a:solidFill>
                  <a:schemeClr val="accent5">
                    <a:lumMod val="60000"/>
                    <a:lumOff val="40000"/>
                  </a:schemeClr>
                </a:solidFill>
              </a:rPr>
              <a:t>/ 7</a:t>
            </a:r>
            <a:endParaRPr lang="en-US" sz="1600" b="1" dirty="0">
              <a:solidFill>
                <a:schemeClr val="accent5">
                  <a:lumMod val="60000"/>
                  <a:lumOff val="40000"/>
                </a:schemeClr>
              </a:solidFill>
            </a:endParaRPr>
          </a:p>
        </p:txBody>
      </p:sp>
      <p:sp>
        <p:nvSpPr>
          <p:cNvPr id="150" name="TextBox 149"/>
          <p:cNvSpPr txBox="1"/>
          <p:nvPr/>
        </p:nvSpPr>
        <p:spPr>
          <a:xfrm>
            <a:off x="6019800" y="5486400"/>
            <a:ext cx="979755" cy="369332"/>
          </a:xfrm>
          <a:prstGeom prst="rect">
            <a:avLst/>
          </a:prstGeom>
          <a:noFill/>
        </p:spPr>
        <p:txBody>
          <a:bodyPr wrap="none" rtlCol="0">
            <a:spAutoFit/>
          </a:bodyPr>
          <a:lstStyle/>
          <a:p>
            <a:r>
              <a:rPr lang="en-US" b="1" dirty="0" smtClean="0">
                <a:solidFill>
                  <a:schemeClr val="accent5">
                    <a:lumMod val="60000"/>
                    <a:lumOff val="40000"/>
                  </a:schemeClr>
                </a:solidFill>
              </a:rPr>
              <a:t>/    </a:t>
            </a:r>
            <a:r>
              <a:rPr lang="en-US" b="1" dirty="0" err="1" smtClean="0">
                <a:solidFill>
                  <a:schemeClr val="accent5">
                    <a:lumMod val="60000"/>
                    <a:lumOff val="40000"/>
                  </a:schemeClr>
                </a:solidFill>
              </a:rPr>
              <a:t>nand</a:t>
            </a:r>
            <a:endParaRPr lang="en-US" b="1" dirty="0">
              <a:solidFill>
                <a:schemeClr val="accent5">
                  <a:lumMod val="60000"/>
                  <a:lumOff val="40000"/>
                </a:schemeClr>
              </a:solidFill>
            </a:endParaRPr>
          </a:p>
        </p:txBody>
      </p:sp>
      <p:sp>
        <p:nvSpPr>
          <p:cNvPr id="151" name="TextBox 150"/>
          <p:cNvSpPr txBox="1"/>
          <p:nvPr/>
        </p:nvSpPr>
        <p:spPr>
          <a:xfrm>
            <a:off x="5943600" y="4507468"/>
            <a:ext cx="453970" cy="369332"/>
          </a:xfrm>
          <a:prstGeom prst="rect">
            <a:avLst/>
          </a:prstGeom>
          <a:noFill/>
        </p:spPr>
        <p:txBody>
          <a:bodyPr wrap="none" rtlCol="0">
            <a:spAutoFit/>
          </a:bodyPr>
          <a:lstStyle/>
          <a:p>
            <a:r>
              <a:rPr lang="en-US" b="1" dirty="0" smtClean="0">
                <a:solidFill>
                  <a:schemeClr val="accent5">
                    <a:lumMod val="60000"/>
                    <a:lumOff val="40000"/>
                  </a:schemeClr>
                </a:solidFill>
              </a:rPr>
              <a:t>/ 7</a:t>
            </a:r>
            <a:endParaRPr lang="en-US" b="1" dirty="0">
              <a:solidFill>
                <a:schemeClr val="accent5">
                  <a:lumMod val="60000"/>
                  <a:lumOff val="40000"/>
                </a:schemeClr>
              </a:solidFill>
            </a:endParaRPr>
          </a:p>
        </p:txBody>
      </p:sp>
      <p:sp>
        <p:nvSpPr>
          <p:cNvPr id="152" name="TextBox 151"/>
          <p:cNvSpPr txBox="1"/>
          <p:nvPr/>
        </p:nvSpPr>
        <p:spPr>
          <a:xfrm>
            <a:off x="5943600" y="5040868"/>
            <a:ext cx="453970" cy="369332"/>
          </a:xfrm>
          <a:prstGeom prst="rect">
            <a:avLst/>
          </a:prstGeom>
          <a:noFill/>
        </p:spPr>
        <p:txBody>
          <a:bodyPr wrap="none" rtlCol="0">
            <a:spAutoFit/>
          </a:bodyPr>
          <a:lstStyle/>
          <a:p>
            <a:r>
              <a:rPr lang="en-US" b="1" dirty="0" smtClean="0">
                <a:solidFill>
                  <a:schemeClr val="accent5">
                    <a:lumMod val="60000"/>
                    <a:lumOff val="40000"/>
                  </a:schemeClr>
                </a:solidFill>
              </a:rPr>
              <a:t>/ 6</a:t>
            </a:r>
            <a:endParaRPr lang="en-US" b="1" dirty="0">
              <a:solidFill>
                <a:schemeClr val="accent5">
                  <a:lumMod val="60000"/>
                  <a:lumOff val="40000"/>
                </a:schemeClr>
              </a:solidFill>
            </a:endParaRPr>
          </a:p>
        </p:txBody>
      </p:sp>
      <p:sp>
        <p:nvSpPr>
          <p:cNvPr id="153" name="TextBox 152"/>
          <p:cNvSpPr txBox="1"/>
          <p:nvPr/>
        </p:nvSpPr>
        <p:spPr>
          <a:xfrm>
            <a:off x="5943600" y="1981200"/>
            <a:ext cx="453970" cy="369332"/>
          </a:xfrm>
          <a:prstGeom prst="rect">
            <a:avLst/>
          </a:prstGeom>
          <a:noFill/>
        </p:spPr>
        <p:txBody>
          <a:bodyPr wrap="none" rtlCol="0">
            <a:spAutoFit/>
          </a:bodyPr>
          <a:lstStyle/>
          <a:p>
            <a:r>
              <a:rPr lang="en-US" b="1" dirty="0" smtClean="0">
                <a:solidFill>
                  <a:schemeClr val="accent5">
                    <a:lumMod val="60000"/>
                    <a:lumOff val="40000"/>
                  </a:schemeClr>
                </a:solidFill>
              </a:rPr>
              <a:t>/ 8</a:t>
            </a:r>
            <a:endParaRPr lang="en-US" b="1" dirty="0">
              <a:solidFill>
                <a:schemeClr val="accent5">
                  <a:lumMod val="60000"/>
                  <a:lumOff val="40000"/>
                </a:schemeClr>
              </a:solidFill>
            </a:endParaRPr>
          </a:p>
        </p:txBody>
      </p:sp>
      <p:sp>
        <p:nvSpPr>
          <p:cNvPr id="154" name="Oval 153"/>
          <p:cNvSpPr/>
          <p:nvPr/>
        </p:nvSpPr>
        <p:spPr>
          <a:xfrm>
            <a:off x="2391319" y="533400"/>
            <a:ext cx="1174664" cy="369332"/>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3579223" y="605781"/>
            <a:ext cx="940526" cy="347808"/>
          </a:xfrm>
          <a:custGeom>
            <a:avLst/>
            <a:gdLst>
              <a:gd name="connsiteX0" fmla="*/ 0 w 940526"/>
              <a:gd name="connsiteY0" fmla="*/ 138802 h 347808"/>
              <a:gd name="connsiteX1" fmla="*/ 352697 w 940526"/>
              <a:gd name="connsiteY1" fmla="*/ 8173 h 347808"/>
              <a:gd name="connsiteX2" fmla="*/ 940526 w 940526"/>
              <a:gd name="connsiteY2" fmla="*/ 347808 h 347808"/>
            </a:gdLst>
            <a:ahLst/>
            <a:cxnLst>
              <a:cxn ang="0">
                <a:pos x="connsiteX0" y="connsiteY0"/>
              </a:cxn>
              <a:cxn ang="0">
                <a:pos x="connsiteX1" y="connsiteY1"/>
              </a:cxn>
              <a:cxn ang="0">
                <a:pos x="connsiteX2" y="connsiteY2"/>
              </a:cxn>
            </a:cxnLst>
            <a:rect l="l" t="t" r="r" b="b"/>
            <a:pathLst>
              <a:path w="940526" h="347808">
                <a:moveTo>
                  <a:pt x="0" y="138802"/>
                </a:moveTo>
                <a:cubicBezTo>
                  <a:pt x="97971" y="56070"/>
                  <a:pt x="195943" y="-26661"/>
                  <a:pt x="352697" y="8173"/>
                </a:cubicBezTo>
                <a:cubicBezTo>
                  <a:pt x="509451" y="43007"/>
                  <a:pt x="724988" y="195407"/>
                  <a:pt x="940526" y="347808"/>
                </a:cubicBezTo>
              </a:path>
            </a:pathLst>
          </a:custGeom>
          <a:noFill/>
          <a:ln>
            <a:solidFill>
              <a:schemeClr val="accent5">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cxnSp>
        <p:nvCxnSpPr>
          <p:cNvPr id="148" name="Straight Connector 147"/>
          <p:cNvCxnSpPr/>
          <p:nvPr/>
        </p:nvCxnSpPr>
        <p:spPr>
          <a:xfrm flipV="1">
            <a:off x="8382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838200" y="64008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V="1">
            <a:off x="17526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752600" y="6781800"/>
            <a:ext cx="106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V="1">
            <a:off x="2819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2819400" y="6400800"/>
            <a:ext cx="1143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V="1">
            <a:off x="3962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3962400" y="6781800"/>
            <a:ext cx="108430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50292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5029200" y="640080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V="1">
            <a:off x="60198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6019800" y="6781800"/>
            <a:ext cx="10214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V="1">
            <a:off x="7010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7010400" y="640080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V="1">
            <a:off x="80010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76200" y="6781800"/>
            <a:ext cx="76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01000" y="67818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V="1">
            <a:off x="8915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915400" y="6400800"/>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91160" name="Text Box 120"/>
          <p:cNvSpPr txBox="1">
            <a:spLocks noChangeArrowheads="1"/>
          </p:cNvSpPr>
          <p:nvPr/>
        </p:nvSpPr>
        <p:spPr bwMode="auto">
          <a:xfrm>
            <a:off x="212725" y="6049407"/>
            <a:ext cx="8915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a:solidFill>
                  <a:schemeClr val="bg1"/>
                </a:solidFill>
              </a:rPr>
              <a:t>Time: 3</a:t>
            </a:r>
          </a:p>
        </p:txBody>
      </p:sp>
      <p:sp>
        <p:nvSpPr>
          <p:cNvPr id="144" name="TextBox 143"/>
          <p:cNvSpPr txBox="1"/>
          <p:nvPr/>
        </p:nvSpPr>
        <p:spPr>
          <a:xfrm>
            <a:off x="800610" y="6019800"/>
            <a:ext cx="453970" cy="369332"/>
          </a:xfrm>
          <a:prstGeom prst="rect">
            <a:avLst/>
          </a:prstGeom>
          <a:noFill/>
        </p:spPr>
        <p:txBody>
          <a:bodyPr wrap="none" rtlCol="0">
            <a:spAutoFit/>
          </a:bodyPr>
          <a:lstStyle/>
          <a:p>
            <a:r>
              <a:rPr lang="en-US" b="1" dirty="0" smtClean="0">
                <a:solidFill>
                  <a:schemeClr val="accent5">
                    <a:lumMod val="60000"/>
                    <a:lumOff val="40000"/>
                  </a:schemeClr>
                </a:solidFill>
              </a:rPr>
              <a:t>/ 4</a:t>
            </a:r>
            <a:endParaRPr lang="en-US" b="1" dirty="0">
              <a:solidFill>
                <a:schemeClr val="accent5">
                  <a:lumMod val="60000"/>
                  <a:lumOff val="40000"/>
                </a:schemeClr>
              </a:solidFill>
            </a:endParaRPr>
          </a:p>
        </p:txBody>
      </p:sp>
      <p:sp>
        <p:nvSpPr>
          <p:cNvPr id="173" name="TextBox 172"/>
          <p:cNvSpPr txBox="1"/>
          <p:nvPr/>
        </p:nvSpPr>
        <p:spPr>
          <a:xfrm>
            <a:off x="290396" y="3444546"/>
            <a:ext cx="471604" cy="369332"/>
          </a:xfrm>
          <a:prstGeom prst="rect">
            <a:avLst/>
          </a:prstGeom>
          <a:noFill/>
        </p:spPr>
        <p:txBody>
          <a:bodyPr wrap="none" rtlCol="0">
            <a:spAutoFit/>
          </a:bodyPr>
          <a:lstStyle/>
          <a:p>
            <a:r>
              <a:rPr lang="en-US" dirty="0" smtClean="0">
                <a:solidFill>
                  <a:schemeClr val="accent5">
                    <a:lumMod val="60000"/>
                    <a:lumOff val="40000"/>
                  </a:schemeClr>
                </a:solidFill>
              </a:rPr>
              <a:t> 12</a:t>
            </a:r>
            <a:endParaRPr lang="en-US" dirty="0">
              <a:solidFill>
                <a:schemeClr val="accent5">
                  <a:lumMod val="60000"/>
                  <a:lumOff val="40000"/>
                </a:schemeClr>
              </a:solidFill>
            </a:endParaRPr>
          </a:p>
        </p:txBody>
      </p:sp>
      <p:sp>
        <p:nvSpPr>
          <p:cNvPr id="174" name="TextBox 173"/>
          <p:cNvSpPr txBox="1"/>
          <p:nvPr/>
        </p:nvSpPr>
        <p:spPr>
          <a:xfrm>
            <a:off x="-76200" y="3429000"/>
            <a:ext cx="471604" cy="369332"/>
          </a:xfrm>
          <a:prstGeom prst="rect">
            <a:avLst/>
          </a:prstGeom>
          <a:noFill/>
        </p:spPr>
        <p:txBody>
          <a:bodyPr wrap="none" rtlCol="0">
            <a:spAutoFit/>
          </a:bodyPr>
          <a:lstStyle/>
          <a:p>
            <a:r>
              <a:rPr lang="en-US" dirty="0" smtClean="0">
                <a:solidFill>
                  <a:schemeClr val="accent5">
                    <a:lumMod val="60000"/>
                    <a:lumOff val="40000"/>
                  </a:schemeClr>
                </a:solidFill>
              </a:rPr>
              <a:t> 16</a:t>
            </a:r>
            <a:endParaRPr lang="en-US" dirty="0">
              <a:solidFill>
                <a:schemeClr val="accent5">
                  <a:lumMod val="60000"/>
                  <a:lumOff val="40000"/>
                </a:schemeClr>
              </a:solidFill>
            </a:endParaRPr>
          </a:p>
        </p:txBody>
      </p:sp>
      <p:sp>
        <p:nvSpPr>
          <p:cNvPr id="175" name="Rectangle 6"/>
          <p:cNvSpPr>
            <a:spLocks noChangeArrowheads="1"/>
          </p:cNvSpPr>
          <p:nvPr/>
        </p:nvSpPr>
        <p:spPr bwMode="ltGray">
          <a:xfrm>
            <a:off x="990600" y="2953683"/>
            <a:ext cx="533400" cy="1237317"/>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eaLnBrk="1" hangingPunct="1"/>
            <a:r>
              <a:rPr lang="en-US" sz="1400" dirty="0" smtClean="0">
                <a:ln>
                  <a:solidFill>
                    <a:schemeClr val="bg1"/>
                  </a:solidFill>
                </a:ln>
                <a:solidFill>
                  <a:schemeClr val="bg1"/>
                </a:solidFill>
              </a:rPr>
              <a:t> add</a:t>
            </a:r>
          </a:p>
          <a:p>
            <a:pPr eaLnBrk="1" hangingPunct="1"/>
            <a:r>
              <a:rPr lang="en-US" sz="1400" dirty="0" smtClean="0">
                <a:ln>
                  <a:solidFill>
                    <a:schemeClr val="bg1"/>
                  </a:solidFill>
                </a:ln>
                <a:solidFill>
                  <a:schemeClr val="bg1"/>
                </a:solidFill>
              </a:rPr>
              <a:t> </a:t>
            </a:r>
            <a:r>
              <a:rPr lang="en-US" sz="1400" dirty="0" err="1" smtClean="0">
                <a:ln>
                  <a:solidFill>
                    <a:schemeClr val="bg1"/>
                  </a:solidFill>
                </a:ln>
                <a:solidFill>
                  <a:schemeClr val="bg1"/>
                </a:solidFill>
              </a:rPr>
              <a:t>nand</a:t>
            </a:r>
            <a:endParaRPr lang="en-US" sz="1400" dirty="0" smtClean="0">
              <a:ln>
                <a:solidFill>
                  <a:schemeClr val="bg1"/>
                </a:solidFill>
              </a:ln>
              <a:solidFill>
                <a:schemeClr val="bg1"/>
              </a:solidFill>
            </a:endParaRPr>
          </a:p>
          <a:p>
            <a:pPr eaLnBrk="1" hangingPunct="1"/>
            <a:r>
              <a:rPr lang="en-US" sz="1400" dirty="0" smtClean="0">
                <a:ln>
                  <a:solidFill>
                    <a:schemeClr val="bg1"/>
                  </a:solidFill>
                </a:ln>
                <a:solidFill>
                  <a:schemeClr val="bg1"/>
                </a:solidFill>
              </a:rPr>
              <a:t> </a:t>
            </a:r>
            <a:r>
              <a:rPr lang="en-US" sz="1400" dirty="0" err="1">
                <a:ln>
                  <a:solidFill>
                    <a:schemeClr val="bg1"/>
                  </a:solidFill>
                </a:ln>
                <a:solidFill>
                  <a:schemeClr val="bg1"/>
                </a:solidFill>
              </a:rPr>
              <a:t>l</a:t>
            </a:r>
            <a:r>
              <a:rPr lang="en-US" sz="1400" dirty="0" err="1" smtClean="0">
                <a:ln>
                  <a:solidFill>
                    <a:schemeClr val="bg1"/>
                  </a:solidFill>
                </a:ln>
                <a:solidFill>
                  <a:schemeClr val="bg1"/>
                </a:solidFill>
              </a:rPr>
              <a:t>w</a:t>
            </a:r>
            <a:endParaRPr lang="en-US" sz="1400" dirty="0" smtClean="0">
              <a:ln>
                <a:solidFill>
                  <a:schemeClr val="bg1"/>
                </a:solidFill>
              </a:ln>
              <a:solidFill>
                <a:schemeClr val="bg1"/>
              </a:solidFill>
            </a:endParaRPr>
          </a:p>
          <a:p>
            <a:pPr eaLnBrk="1" hangingPunct="1"/>
            <a:r>
              <a:rPr lang="en-US" sz="1400" dirty="0" smtClean="0">
                <a:ln>
                  <a:solidFill>
                    <a:schemeClr val="bg1"/>
                  </a:solidFill>
                </a:ln>
                <a:solidFill>
                  <a:schemeClr val="bg1"/>
                </a:solidFill>
              </a:rPr>
              <a:t> add</a:t>
            </a:r>
          </a:p>
          <a:p>
            <a:pPr eaLnBrk="1" hangingPunct="1"/>
            <a:r>
              <a:rPr lang="en-US" sz="1400" dirty="0" smtClean="0">
                <a:ln>
                  <a:solidFill>
                    <a:schemeClr val="bg1"/>
                  </a:solidFill>
                </a:ln>
                <a:solidFill>
                  <a:schemeClr val="bg1"/>
                </a:solidFill>
              </a:rPr>
              <a:t> </a:t>
            </a:r>
            <a:r>
              <a:rPr lang="en-US" sz="1400" dirty="0" err="1" smtClean="0">
                <a:ln>
                  <a:solidFill>
                    <a:schemeClr val="bg1"/>
                  </a:solidFill>
                </a:ln>
                <a:solidFill>
                  <a:schemeClr val="bg1"/>
                </a:solidFill>
              </a:rPr>
              <a:t>sw</a:t>
            </a:r>
            <a:endParaRPr lang="en-US" sz="1400" dirty="0" smtClean="0">
              <a:ln>
                <a:solidFill>
                  <a:schemeClr val="bg1"/>
                </a:solidFill>
              </a:ln>
              <a:solidFill>
                <a:schemeClr val="bg1"/>
              </a:solidFill>
            </a:endParaRPr>
          </a:p>
        </p:txBody>
      </p:sp>
      <p:sp>
        <p:nvSpPr>
          <p:cNvPr id="176" name="Line 56"/>
          <p:cNvSpPr>
            <a:spLocks noChangeShapeType="1"/>
          </p:cNvSpPr>
          <p:nvPr/>
        </p:nvSpPr>
        <p:spPr bwMode="auto">
          <a:xfrm>
            <a:off x="685800" y="3810000"/>
            <a:ext cx="304800" cy="0"/>
          </a:xfrm>
          <a:prstGeom prst="line">
            <a:avLst/>
          </a:prstGeom>
          <a:noFill/>
          <a:ln w="57150">
            <a:solidFill>
              <a:schemeClr val="accent5">
                <a:lumMod val="60000"/>
                <a:lumOff val="4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77" name="Title 2"/>
          <p:cNvSpPr>
            <a:spLocks noGrp="1"/>
          </p:cNvSpPr>
          <p:nvPr>
            <p:ph type="title"/>
          </p:nvPr>
        </p:nvSpPr>
        <p:spPr>
          <a:xfrm>
            <a:off x="228600" y="0"/>
            <a:ext cx="8686800" cy="533400"/>
          </a:xfrm>
        </p:spPr>
        <p:txBody>
          <a:bodyPr/>
          <a:lstStyle/>
          <a:p>
            <a:r>
              <a:rPr lang="en-US" dirty="0" smtClean="0"/>
              <a:t>Cycle 3: </a:t>
            </a:r>
            <a:r>
              <a:rPr lang="en-US" sz="3800" dirty="0"/>
              <a:t>Fetch </a:t>
            </a:r>
            <a:r>
              <a:rPr lang="en-US" sz="3800" dirty="0" smtClean="0"/>
              <a:t>lw, </a:t>
            </a:r>
            <a:r>
              <a:rPr lang="en-US" sz="3800" dirty="0"/>
              <a:t>Decode </a:t>
            </a:r>
            <a:r>
              <a:rPr lang="en-US" sz="3800" dirty="0" err="1" smtClean="0"/>
              <a:t>nand</a:t>
            </a:r>
            <a:r>
              <a:rPr lang="en-US" sz="3800" dirty="0" smtClean="0"/>
              <a:t>, </a:t>
            </a:r>
            <a:r>
              <a:rPr lang="is-IS" sz="3800" i="1" dirty="0" smtClean="0"/>
              <a:t>…</a:t>
            </a:r>
            <a:endParaRPr lang="en-US" sz="3800" i="1" dirty="0"/>
          </a:p>
        </p:txBody>
      </p:sp>
    </p:spTree>
    <p:extLst>
      <p:ext uri="{BB962C8B-B14F-4D97-AF65-F5344CB8AC3E}">
        <p14:creationId xmlns:p14="http://schemas.microsoft.com/office/powerpoint/2010/main" val="273614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7">
                                            <p:txEl>
                                              <p:pRg st="5" end="5"/>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p:bldP spid="143" grpId="0"/>
      <p:bldP spid="145" grpId="0"/>
      <p:bldP spid="146" grpId="0"/>
      <p:bldP spid="147" grpId="0"/>
      <p:bldP spid="149" grpId="0"/>
      <p:bldP spid="150" grpId="0"/>
      <p:bldP spid="151" grpId="0"/>
      <p:bldP spid="152" grpId="0"/>
      <p:bldP spid="153" grpId="0"/>
      <p:bldP spid="154" grpId="0" animBg="1"/>
      <p:bldP spid="10" grpId="0" animBg="1"/>
      <p:bldP spid="14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3090" name="Line 2"/>
          <p:cNvSpPr>
            <a:spLocks noChangeShapeType="1"/>
          </p:cNvSpPr>
          <p:nvPr/>
        </p:nvSpPr>
        <p:spPr bwMode="auto">
          <a:xfrm>
            <a:off x="8229600" y="5181600"/>
            <a:ext cx="7620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091" name="Line 3"/>
          <p:cNvSpPr>
            <a:spLocks noChangeShapeType="1"/>
          </p:cNvSpPr>
          <p:nvPr/>
        </p:nvSpPr>
        <p:spPr bwMode="auto">
          <a:xfrm>
            <a:off x="6324600" y="4648200"/>
            <a:ext cx="304800"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093" name="Rectangle 5"/>
          <p:cNvSpPr>
            <a:spLocks noChangeArrowheads="1"/>
          </p:cNvSpPr>
          <p:nvPr/>
        </p:nvSpPr>
        <p:spPr bwMode="auto">
          <a:xfrm>
            <a:off x="304800" y="3124200"/>
            <a:ext cx="381000" cy="685800"/>
          </a:xfrm>
          <a:prstGeom prst="rect">
            <a:avLst/>
          </a:prstGeom>
          <a:noFill/>
          <a:ln w="28575">
            <a:solidFill>
              <a:schemeClr val="bg1"/>
            </a:solidFill>
            <a:miter lim="800000"/>
            <a:headEnd/>
            <a:tailEnd/>
          </a:ln>
          <a:effectLst/>
          <a:extLst/>
        </p:spPr>
        <p:txBody>
          <a:bodyPr wrap="none" anchor="ctr"/>
          <a:lstStyle/>
          <a:p>
            <a:pPr algn="ctr" eaLnBrk="1" hangingPunct="1"/>
            <a:r>
              <a:rPr lang="en-US" sz="1400">
                <a:solidFill>
                  <a:schemeClr val="bg1"/>
                </a:solidFill>
              </a:rPr>
              <a:t>PC</a:t>
            </a:r>
          </a:p>
        </p:txBody>
      </p:sp>
      <p:sp>
        <p:nvSpPr>
          <p:cNvPr id="2393095" name="Rectangle 7"/>
          <p:cNvSpPr>
            <a:spLocks noChangeArrowheads="1"/>
          </p:cNvSpPr>
          <p:nvPr/>
        </p:nvSpPr>
        <p:spPr bwMode="ltGray">
          <a:xfrm rot="-5400000">
            <a:off x="2095500" y="3009900"/>
            <a:ext cx="1828800" cy="838200"/>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1400">
                <a:solidFill>
                  <a:schemeClr val="bg1"/>
                </a:solidFill>
              </a:rPr>
              <a:t>Register file</a:t>
            </a:r>
          </a:p>
          <a:p>
            <a:pPr eaLnBrk="1" hangingPunct="1"/>
            <a:endParaRPr lang="en-US" sz="1400">
              <a:solidFill>
                <a:schemeClr val="bg1"/>
              </a:solidFill>
            </a:endParaRPr>
          </a:p>
          <a:p>
            <a:pPr eaLnBrk="1" hangingPunct="1"/>
            <a:endParaRPr lang="en-US" sz="1400">
              <a:solidFill>
                <a:schemeClr val="bg1"/>
              </a:solidFill>
            </a:endParaRPr>
          </a:p>
          <a:p>
            <a:pPr eaLnBrk="1" hangingPunct="1"/>
            <a:endParaRPr lang="en-US" sz="1400">
              <a:solidFill>
                <a:schemeClr val="bg1"/>
              </a:solidFill>
            </a:endParaRPr>
          </a:p>
        </p:txBody>
      </p:sp>
      <p:sp>
        <p:nvSpPr>
          <p:cNvPr id="2393096" name="AutoShape 8"/>
          <p:cNvSpPr>
            <a:spLocks noChangeArrowheads="1"/>
          </p:cNvSpPr>
          <p:nvPr/>
        </p:nvSpPr>
        <p:spPr bwMode="auto">
          <a:xfrm rot="-5400000">
            <a:off x="8134350" y="3067050"/>
            <a:ext cx="990600" cy="342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p:spPr>
        <p:txBody>
          <a:bodyPr vert="eaVert" wrap="none" anchor="ctr"/>
          <a:lstStyle/>
          <a:p>
            <a:pPr algn="ctr" eaLnBrk="1" hangingPunct="1"/>
            <a:r>
              <a:rPr lang="en-US" sz="1400">
                <a:solidFill>
                  <a:schemeClr val="bg1"/>
                </a:solidFill>
              </a:rPr>
              <a:t>M</a:t>
            </a:r>
          </a:p>
          <a:p>
            <a:pPr algn="ctr" eaLnBrk="1" hangingPunct="1"/>
            <a:r>
              <a:rPr lang="en-US" sz="1400">
                <a:solidFill>
                  <a:schemeClr val="bg1"/>
                </a:solidFill>
              </a:rPr>
              <a:t>U</a:t>
            </a:r>
          </a:p>
          <a:p>
            <a:pPr algn="ctr" eaLnBrk="1" hangingPunct="1"/>
            <a:r>
              <a:rPr lang="en-US" sz="1400">
                <a:solidFill>
                  <a:schemeClr val="bg1"/>
                </a:solidFill>
              </a:rPr>
              <a:t>X</a:t>
            </a:r>
          </a:p>
        </p:txBody>
      </p:sp>
      <p:grpSp>
        <p:nvGrpSpPr>
          <p:cNvPr id="2393097" name="Group 9"/>
          <p:cNvGrpSpPr>
            <a:grpSpLocks/>
          </p:cNvGrpSpPr>
          <p:nvPr/>
        </p:nvGrpSpPr>
        <p:grpSpPr bwMode="auto">
          <a:xfrm>
            <a:off x="5105400" y="2895600"/>
            <a:ext cx="531984" cy="1371600"/>
            <a:chOff x="-72" y="2365"/>
            <a:chExt cx="389" cy="1056"/>
          </a:xfrm>
          <a:noFill/>
        </p:grpSpPr>
        <p:sp>
          <p:nvSpPr>
            <p:cNvPr id="2393098" name="Freeform 10"/>
            <p:cNvSpPr>
              <a:spLocks/>
            </p:cNvSpPr>
            <p:nvPr/>
          </p:nvSpPr>
          <p:spPr bwMode="auto">
            <a:xfrm rot="-5400000">
              <a:off x="-421" y="2714"/>
              <a:ext cx="1056" cy="358"/>
            </a:xfrm>
            <a:custGeom>
              <a:avLst/>
              <a:gdLst>
                <a:gd name="T0" fmla="*/ 480 w 672"/>
                <a:gd name="T1" fmla="*/ 288 h 288"/>
                <a:gd name="T2" fmla="*/ 672 w 672"/>
                <a:gd name="T3" fmla="*/ 0 h 288"/>
                <a:gd name="T4" fmla="*/ 432 w 672"/>
                <a:gd name="T5" fmla="*/ 0 h 288"/>
                <a:gd name="T6" fmla="*/ 384 w 672"/>
                <a:gd name="T7" fmla="*/ 96 h 288"/>
                <a:gd name="T8" fmla="*/ 288 w 672"/>
                <a:gd name="T9" fmla="*/ 96 h 288"/>
                <a:gd name="T10" fmla="*/ 240 w 672"/>
                <a:gd name="T11" fmla="*/ 0 h 288"/>
                <a:gd name="T12" fmla="*/ 0 w 672"/>
                <a:gd name="T13" fmla="*/ 0 h 288"/>
                <a:gd name="T14" fmla="*/ 192 w 672"/>
                <a:gd name="T15" fmla="*/ 288 h 288"/>
                <a:gd name="T16" fmla="*/ 480 w 672"/>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 h="288">
                  <a:moveTo>
                    <a:pt x="480" y="288"/>
                  </a:moveTo>
                  <a:lnTo>
                    <a:pt x="672" y="0"/>
                  </a:lnTo>
                  <a:lnTo>
                    <a:pt x="432" y="0"/>
                  </a:lnTo>
                  <a:lnTo>
                    <a:pt x="384" y="96"/>
                  </a:lnTo>
                  <a:lnTo>
                    <a:pt x="288" y="96"/>
                  </a:lnTo>
                  <a:lnTo>
                    <a:pt x="240" y="0"/>
                  </a:lnTo>
                  <a:lnTo>
                    <a:pt x="0" y="0"/>
                  </a:lnTo>
                  <a:lnTo>
                    <a:pt x="192" y="288"/>
                  </a:lnTo>
                  <a:lnTo>
                    <a:pt x="480" y="288"/>
                  </a:lnTo>
                  <a:close/>
                </a:path>
              </a:pathLst>
            </a:custGeom>
            <a:grpFill/>
            <a:ln w="285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099" name="Text Box 11"/>
            <p:cNvSpPr txBox="1">
              <a:spLocks noChangeArrowheads="1"/>
            </p:cNvSpPr>
            <p:nvPr/>
          </p:nvSpPr>
          <p:spPr bwMode="auto">
            <a:xfrm>
              <a:off x="96" y="2630"/>
              <a:ext cx="221" cy="569"/>
            </a:xfrm>
            <a:prstGeom prst="rect">
              <a:avLst/>
            </a:prstGeom>
            <a:grp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dirty="0">
                  <a:solidFill>
                    <a:schemeClr val="bg1"/>
                  </a:solidFill>
                </a:rPr>
                <a:t>A</a:t>
              </a:r>
            </a:p>
            <a:p>
              <a:pPr eaLnBrk="1" hangingPunct="1"/>
              <a:r>
                <a:rPr lang="en-US" sz="1400" b="1" dirty="0">
                  <a:solidFill>
                    <a:schemeClr val="bg1"/>
                  </a:solidFill>
                </a:rPr>
                <a:t>L</a:t>
              </a:r>
            </a:p>
            <a:p>
              <a:pPr eaLnBrk="1" hangingPunct="1"/>
              <a:r>
                <a:rPr lang="en-US" sz="1400" b="1" dirty="0">
                  <a:solidFill>
                    <a:schemeClr val="bg1"/>
                  </a:solidFill>
                </a:rPr>
                <a:t>U</a:t>
              </a:r>
            </a:p>
          </p:txBody>
        </p:sp>
      </p:grpSp>
      <p:sp>
        <p:nvSpPr>
          <p:cNvPr id="2393100" name="AutoShape 12"/>
          <p:cNvSpPr>
            <a:spLocks noChangeArrowheads="1"/>
          </p:cNvSpPr>
          <p:nvPr/>
        </p:nvSpPr>
        <p:spPr bwMode="auto">
          <a:xfrm rot="5400000" flipH="1">
            <a:off x="171450" y="1200150"/>
            <a:ext cx="762000" cy="342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p:spPr>
        <p:txBody>
          <a:bodyPr rot="10800000" vert="eaVert" wrap="none" anchor="ctr"/>
          <a:lstStyle/>
          <a:p>
            <a:pPr algn="ctr" eaLnBrk="1" hangingPunct="1"/>
            <a:r>
              <a:rPr lang="en-US" sz="1000" dirty="0">
                <a:solidFill>
                  <a:schemeClr val="bg1"/>
                </a:solidFill>
              </a:rPr>
              <a:t>M</a:t>
            </a:r>
          </a:p>
          <a:p>
            <a:pPr algn="ctr" eaLnBrk="1" hangingPunct="1"/>
            <a:r>
              <a:rPr lang="en-US" sz="1000" dirty="0">
                <a:solidFill>
                  <a:schemeClr val="bg1"/>
                </a:solidFill>
              </a:rPr>
              <a:t>U</a:t>
            </a:r>
          </a:p>
          <a:p>
            <a:pPr algn="ctr" eaLnBrk="1" hangingPunct="1"/>
            <a:r>
              <a:rPr lang="en-US" sz="1000" dirty="0">
                <a:solidFill>
                  <a:schemeClr val="bg1"/>
                </a:solidFill>
              </a:rPr>
              <a:t>X</a:t>
            </a:r>
          </a:p>
        </p:txBody>
      </p:sp>
      <p:sp>
        <p:nvSpPr>
          <p:cNvPr id="2393101" name="Rectangle 13"/>
          <p:cNvSpPr>
            <a:spLocks noChangeArrowheads="1"/>
          </p:cNvSpPr>
          <p:nvPr/>
        </p:nvSpPr>
        <p:spPr bwMode="auto">
          <a:xfrm>
            <a:off x="609600" y="1981200"/>
            <a:ext cx="2286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dirty="0">
                <a:solidFill>
                  <a:schemeClr val="bg1"/>
                </a:solidFill>
              </a:rPr>
              <a:t>4</a:t>
            </a:r>
          </a:p>
        </p:txBody>
      </p:sp>
      <p:sp>
        <p:nvSpPr>
          <p:cNvPr id="2393102" name="Rectangle 14"/>
          <p:cNvSpPr>
            <a:spLocks noChangeArrowheads="1"/>
          </p:cNvSpPr>
          <p:nvPr/>
        </p:nvSpPr>
        <p:spPr bwMode="auto">
          <a:xfrm>
            <a:off x="16002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solidFill>
                <a:schemeClr val="bg1"/>
              </a:solidFill>
            </a:endParaRPr>
          </a:p>
        </p:txBody>
      </p:sp>
      <p:sp>
        <p:nvSpPr>
          <p:cNvPr id="2393103" name="Rectangle 15"/>
          <p:cNvSpPr>
            <a:spLocks noChangeArrowheads="1"/>
          </p:cNvSpPr>
          <p:nvPr/>
        </p:nvSpPr>
        <p:spPr bwMode="auto">
          <a:xfrm>
            <a:off x="38100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solidFill>
                <a:schemeClr val="bg1"/>
              </a:solidFill>
            </a:endParaRPr>
          </a:p>
        </p:txBody>
      </p:sp>
      <p:sp>
        <p:nvSpPr>
          <p:cNvPr id="2393104" name="Rectangle 16"/>
          <p:cNvSpPr>
            <a:spLocks noChangeArrowheads="1"/>
          </p:cNvSpPr>
          <p:nvPr/>
        </p:nvSpPr>
        <p:spPr bwMode="auto">
          <a:xfrm>
            <a:off x="58674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solidFill>
                <a:schemeClr val="bg1"/>
              </a:solidFill>
            </a:endParaRPr>
          </a:p>
        </p:txBody>
      </p:sp>
      <p:sp>
        <p:nvSpPr>
          <p:cNvPr id="2393105" name="Rectangle 17"/>
          <p:cNvSpPr>
            <a:spLocks noChangeArrowheads="1"/>
          </p:cNvSpPr>
          <p:nvPr/>
        </p:nvSpPr>
        <p:spPr bwMode="ltGray">
          <a:xfrm>
            <a:off x="6629400" y="3124200"/>
            <a:ext cx="838200" cy="1676400"/>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400">
                <a:solidFill>
                  <a:schemeClr val="bg1"/>
                </a:solidFill>
              </a:rPr>
              <a:t>Data</a:t>
            </a:r>
          </a:p>
          <a:p>
            <a:pPr algn="ctr" eaLnBrk="1" hangingPunct="1"/>
            <a:r>
              <a:rPr lang="en-US" sz="1400">
                <a:solidFill>
                  <a:schemeClr val="bg1"/>
                </a:solidFill>
              </a:rPr>
              <a:t>mem</a:t>
            </a:r>
          </a:p>
        </p:txBody>
      </p:sp>
      <p:sp>
        <p:nvSpPr>
          <p:cNvPr id="2393106" name="Rectangle 18"/>
          <p:cNvSpPr>
            <a:spLocks noChangeArrowheads="1"/>
          </p:cNvSpPr>
          <p:nvPr/>
        </p:nvSpPr>
        <p:spPr bwMode="auto">
          <a:xfrm>
            <a:off x="77724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solidFill>
                <a:schemeClr val="bg1"/>
              </a:solidFill>
            </a:endParaRPr>
          </a:p>
        </p:txBody>
      </p:sp>
      <p:grpSp>
        <p:nvGrpSpPr>
          <p:cNvPr id="2393107" name="Group 19"/>
          <p:cNvGrpSpPr>
            <a:grpSpLocks/>
          </p:cNvGrpSpPr>
          <p:nvPr/>
        </p:nvGrpSpPr>
        <p:grpSpPr bwMode="auto">
          <a:xfrm>
            <a:off x="1066800" y="1981200"/>
            <a:ext cx="388938" cy="762000"/>
            <a:chOff x="624" y="1248"/>
            <a:chExt cx="245" cy="480"/>
          </a:xfrm>
          <a:noFill/>
        </p:grpSpPr>
        <p:sp>
          <p:nvSpPr>
            <p:cNvPr id="2393108" name="Freeform 20"/>
            <p:cNvSpPr>
              <a:spLocks/>
            </p:cNvSpPr>
            <p:nvPr/>
          </p:nvSpPr>
          <p:spPr bwMode="auto">
            <a:xfrm>
              <a:off x="624" y="1248"/>
              <a:ext cx="240" cy="480"/>
            </a:xfrm>
            <a:custGeom>
              <a:avLst/>
              <a:gdLst>
                <a:gd name="T0" fmla="*/ 0 w 240"/>
                <a:gd name="T1" fmla="*/ 0 h 480"/>
                <a:gd name="T2" fmla="*/ 240 w 240"/>
                <a:gd name="T3" fmla="*/ 144 h 480"/>
                <a:gd name="T4" fmla="*/ 240 w 240"/>
                <a:gd name="T5" fmla="*/ 336 h 480"/>
                <a:gd name="T6" fmla="*/ 0 w 240"/>
                <a:gd name="T7" fmla="*/ 480 h 480"/>
                <a:gd name="T8" fmla="*/ 0 w 240"/>
                <a:gd name="T9" fmla="*/ 336 h 480"/>
                <a:gd name="T10" fmla="*/ 96 w 240"/>
                <a:gd name="T11" fmla="*/ 240 h 480"/>
                <a:gd name="T12" fmla="*/ 0 w 240"/>
                <a:gd name="T13" fmla="*/ 144 h 480"/>
                <a:gd name="T14" fmla="*/ 0 w 240"/>
                <a:gd name="T15" fmla="*/ 0 h 4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480">
                  <a:moveTo>
                    <a:pt x="0" y="0"/>
                  </a:moveTo>
                  <a:lnTo>
                    <a:pt x="240" y="144"/>
                  </a:lnTo>
                  <a:lnTo>
                    <a:pt x="240" y="336"/>
                  </a:lnTo>
                  <a:lnTo>
                    <a:pt x="0" y="480"/>
                  </a:lnTo>
                  <a:lnTo>
                    <a:pt x="0" y="336"/>
                  </a:lnTo>
                  <a:lnTo>
                    <a:pt x="96" y="240"/>
                  </a:lnTo>
                  <a:lnTo>
                    <a:pt x="0" y="144"/>
                  </a:lnTo>
                  <a:lnTo>
                    <a:pt x="0" y="0"/>
                  </a:lnTo>
                  <a:close/>
                </a:path>
              </a:pathLst>
            </a:custGeom>
            <a:grpFill/>
            <a:ln w="285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109" name="Text Box 21"/>
            <p:cNvSpPr txBox="1">
              <a:spLocks noChangeArrowheads="1"/>
            </p:cNvSpPr>
            <p:nvPr/>
          </p:nvSpPr>
          <p:spPr bwMode="auto">
            <a:xfrm>
              <a:off x="680" y="1346"/>
              <a:ext cx="189" cy="233"/>
            </a:xfrm>
            <a:prstGeom prst="rect">
              <a:avLst/>
            </a:prstGeom>
            <a:grp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a:solidFill>
                    <a:schemeClr val="bg1"/>
                  </a:solidFill>
                </a:rPr>
                <a:t>+</a:t>
              </a:r>
            </a:p>
          </p:txBody>
        </p:sp>
      </p:grpSp>
      <p:sp>
        <p:nvSpPr>
          <p:cNvPr id="2393110" name="Line 22"/>
          <p:cNvSpPr>
            <a:spLocks noChangeShapeType="1"/>
          </p:cNvSpPr>
          <p:nvPr/>
        </p:nvSpPr>
        <p:spPr bwMode="auto">
          <a:xfrm>
            <a:off x="1524000" y="3429000"/>
            <a:ext cx="76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111" name="Line 23"/>
          <p:cNvSpPr>
            <a:spLocks noChangeShapeType="1"/>
          </p:cNvSpPr>
          <p:nvPr/>
        </p:nvSpPr>
        <p:spPr bwMode="auto">
          <a:xfrm>
            <a:off x="1447800" y="2362200"/>
            <a:ext cx="152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112" name="Line 24"/>
          <p:cNvSpPr>
            <a:spLocks noChangeShapeType="1"/>
          </p:cNvSpPr>
          <p:nvPr/>
        </p:nvSpPr>
        <p:spPr bwMode="auto">
          <a:xfrm flipV="1">
            <a:off x="1524000" y="1600200"/>
            <a:ext cx="0" cy="7620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113" name="Line 25"/>
          <p:cNvSpPr>
            <a:spLocks noChangeShapeType="1"/>
          </p:cNvSpPr>
          <p:nvPr/>
        </p:nvSpPr>
        <p:spPr bwMode="auto">
          <a:xfrm flipH="1">
            <a:off x="714375" y="1600200"/>
            <a:ext cx="809625"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114" name="Line 26"/>
          <p:cNvSpPr>
            <a:spLocks noChangeShapeType="1"/>
          </p:cNvSpPr>
          <p:nvPr/>
        </p:nvSpPr>
        <p:spPr bwMode="auto">
          <a:xfrm>
            <a:off x="838200" y="21336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115" name="Line 27"/>
          <p:cNvSpPr>
            <a:spLocks noChangeShapeType="1"/>
          </p:cNvSpPr>
          <p:nvPr/>
        </p:nvSpPr>
        <p:spPr bwMode="auto">
          <a:xfrm>
            <a:off x="685800" y="3429000"/>
            <a:ext cx="304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116" name="Line 28"/>
          <p:cNvSpPr>
            <a:spLocks noChangeShapeType="1"/>
          </p:cNvSpPr>
          <p:nvPr/>
        </p:nvSpPr>
        <p:spPr bwMode="auto">
          <a:xfrm flipV="1">
            <a:off x="838200" y="2590800"/>
            <a:ext cx="0" cy="8382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117" name="Line 29"/>
          <p:cNvSpPr>
            <a:spLocks noChangeShapeType="1"/>
          </p:cNvSpPr>
          <p:nvPr/>
        </p:nvSpPr>
        <p:spPr bwMode="auto">
          <a:xfrm>
            <a:off x="838200" y="25908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118" name="Line 30"/>
          <p:cNvSpPr>
            <a:spLocks noChangeShapeType="1"/>
          </p:cNvSpPr>
          <p:nvPr/>
        </p:nvSpPr>
        <p:spPr bwMode="auto">
          <a:xfrm flipV="1">
            <a:off x="152400" y="1371600"/>
            <a:ext cx="0" cy="20574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119" name="Line 31"/>
          <p:cNvSpPr>
            <a:spLocks noChangeShapeType="1"/>
          </p:cNvSpPr>
          <p:nvPr/>
        </p:nvSpPr>
        <p:spPr bwMode="auto">
          <a:xfrm>
            <a:off x="152400" y="13716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120" name="Line 32"/>
          <p:cNvSpPr>
            <a:spLocks noChangeShapeType="1"/>
          </p:cNvSpPr>
          <p:nvPr/>
        </p:nvSpPr>
        <p:spPr bwMode="auto">
          <a:xfrm>
            <a:off x="152400" y="3429000"/>
            <a:ext cx="152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121" name="Line 33"/>
          <p:cNvSpPr>
            <a:spLocks noChangeShapeType="1"/>
          </p:cNvSpPr>
          <p:nvPr/>
        </p:nvSpPr>
        <p:spPr bwMode="auto">
          <a:xfrm>
            <a:off x="2057400" y="3429000"/>
            <a:ext cx="76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122" name="Line 34"/>
          <p:cNvSpPr>
            <a:spLocks noChangeShapeType="1"/>
          </p:cNvSpPr>
          <p:nvPr/>
        </p:nvSpPr>
        <p:spPr bwMode="auto">
          <a:xfrm>
            <a:off x="2133600" y="3048000"/>
            <a:ext cx="0" cy="25908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123" name="Line 35"/>
          <p:cNvSpPr>
            <a:spLocks noChangeShapeType="1"/>
          </p:cNvSpPr>
          <p:nvPr/>
        </p:nvSpPr>
        <p:spPr bwMode="auto">
          <a:xfrm>
            <a:off x="2133600" y="44958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124" name="Line 36"/>
          <p:cNvSpPr>
            <a:spLocks noChangeShapeType="1"/>
          </p:cNvSpPr>
          <p:nvPr/>
        </p:nvSpPr>
        <p:spPr bwMode="auto">
          <a:xfrm>
            <a:off x="2133600" y="3048000"/>
            <a:ext cx="457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125" name="Line 37"/>
          <p:cNvSpPr>
            <a:spLocks noChangeShapeType="1"/>
          </p:cNvSpPr>
          <p:nvPr/>
        </p:nvSpPr>
        <p:spPr bwMode="auto">
          <a:xfrm>
            <a:off x="2133600" y="3276600"/>
            <a:ext cx="457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126" name="Line 38"/>
          <p:cNvSpPr>
            <a:spLocks noChangeShapeType="1"/>
          </p:cNvSpPr>
          <p:nvPr/>
        </p:nvSpPr>
        <p:spPr bwMode="auto">
          <a:xfrm>
            <a:off x="3429000" y="3810000"/>
            <a:ext cx="381000"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127" name="Line 39"/>
          <p:cNvSpPr>
            <a:spLocks noChangeShapeType="1"/>
          </p:cNvSpPr>
          <p:nvPr/>
        </p:nvSpPr>
        <p:spPr bwMode="auto">
          <a:xfrm>
            <a:off x="3429000" y="3200400"/>
            <a:ext cx="3810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128" name="Line 40"/>
          <p:cNvSpPr>
            <a:spLocks noChangeShapeType="1"/>
          </p:cNvSpPr>
          <p:nvPr/>
        </p:nvSpPr>
        <p:spPr bwMode="auto">
          <a:xfrm>
            <a:off x="4267200" y="3810000"/>
            <a:ext cx="3810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129" name="Line 41"/>
          <p:cNvSpPr>
            <a:spLocks noChangeShapeType="1"/>
          </p:cNvSpPr>
          <p:nvPr/>
        </p:nvSpPr>
        <p:spPr bwMode="auto">
          <a:xfrm>
            <a:off x="4267200" y="3200400"/>
            <a:ext cx="8382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130" name="Line 42"/>
          <p:cNvSpPr>
            <a:spLocks noChangeShapeType="1"/>
          </p:cNvSpPr>
          <p:nvPr/>
        </p:nvSpPr>
        <p:spPr bwMode="auto">
          <a:xfrm>
            <a:off x="2057400" y="2362200"/>
            <a:ext cx="1752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131" name="Line 43"/>
          <p:cNvSpPr>
            <a:spLocks noChangeShapeType="1"/>
          </p:cNvSpPr>
          <p:nvPr/>
        </p:nvSpPr>
        <p:spPr bwMode="auto">
          <a:xfrm>
            <a:off x="4267200" y="4419600"/>
            <a:ext cx="3810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132" name="AutoShape 44"/>
          <p:cNvSpPr>
            <a:spLocks noChangeArrowheads="1"/>
          </p:cNvSpPr>
          <p:nvPr/>
        </p:nvSpPr>
        <p:spPr bwMode="auto">
          <a:xfrm rot="-5400000">
            <a:off x="4324350" y="3905250"/>
            <a:ext cx="990600" cy="342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p:spPr>
        <p:txBody>
          <a:bodyPr vert="eaVert" wrap="none" anchor="ctr"/>
          <a:lstStyle/>
          <a:p>
            <a:pPr algn="ctr" eaLnBrk="1" hangingPunct="1"/>
            <a:r>
              <a:rPr lang="en-US" sz="1400">
                <a:solidFill>
                  <a:schemeClr val="bg1"/>
                </a:solidFill>
              </a:rPr>
              <a:t>M</a:t>
            </a:r>
          </a:p>
          <a:p>
            <a:pPr algn="ctr" eaLnBrk="1" hangingPunct="1"/>
            <a:r>
              <a:rPr lang="en-US" sz="1400">
                <a:solidFill>
                  <a:schemeClr val="bg1"/>
                </a:solidFill>
              </a:rPr>
              <a:t>U</a:t>
            </a:r>
          </a:p>
          <a:p>
            <a:pPr algn="ctr" eaLnBrk="1" hangingPunct="1"/>
            <a:r>
              <a:rPr lang="en-US" sz="1400">
                <a:solidFill>
                  <a:schemeClr val="bg1"/>
                </a:solidFill>
              </a:rPr>
              <a:t>X</a:t>
            </a:r>
          </a:p>
        </p:txBody>
      </p:sp>
      <p:sp>
        <p:nvSpPr>
          <p:cNvPr id="2393133" name="Line 45"/>
          <p:cNvSpPr>
            <a:spLocks noChangeShapeType="1"/>
          </p:cNvSpPr>
          <p:nvPr/>
        </p:nvSpPr>
        <p:spPr bwMode="auto">
          <a:xfrm flipH="1" flipV="1">
            <a:off x="4987925" y="4038600"/>
            <a:ext cx="117475"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134" name="Line 46"/>
          <p:cNvSpPr>
            <a:spLocks noChangeShapeType="1"/>
          </p:cNvSpPr>
          <p:nvPr/>
        </p:nvSpPr>
        <p:spPr bwMode="auto">
          <a:xfrm>
            <a:off x="5586413" y="3505200"/>
            <a:ext cx="280987"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135" name="Line 47"/>
          <p:cNvSpPr>
            <a:spLocks noChangeShapeType="1"/>
          </p:cNvSpPr>
          <p:nvPr/>
        </p:nvSpPr>
        <p:spPr bwMode="auto">
          <a:xfrm>
            <a:off x="6324600" y="3505200"/>
            <a:ext cx="304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136" name="Line 48"/>
          <p:cNvSpPr>
            <a:spLocks noChangeShapeType="1"/>
          </p:cNvSpPr>
          <p:nvPr/>
        </p:nvSpPr>
        <p:spPr bwMode="auto">
          <a:xfrm flipV="1">
            <a:off x="6477000" y="2971800"/>
            <a:ext cx="0" cy="5334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137" name="Line 49"/>
          <p:cNvSpPr>
            <a:spLocks noChangeShapeType="1"/>
          </p:cNvSpPr>
          <p:nvPr/>
        </p:nvSpPr>
        <p:spPr bwMode="auto">
          <a:xfrm>
            <a:off x="6477000" y="2971800"/>
            <a:ext cx="1295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138" name="Line 50"/>
          <p:cNvSpPr>
            <a:spLocks noChangeShapeType="1"/>
          </p:cNvSpPr>
          <p:nvPr/>
        </p:nvSpPr>
        <p:spPr bwMode="auto">
          <a:xfrm>
            <a:off x="7467600" y="3505200"/>
            <a:ext cx="304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139" name="Line 51"/>
          <p:cNvSpPr>
            <a:spLocks noChangeShapeType="1"/>
          </p:cNvSpPr>
          <p:nvPr/>
        </p:nvSpPr>
        <p:spPr bwMode="auto">
          <a:xfrm>
            <a:off x="8229600" y="35052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140" name="Line 52"/>
          <p:cNvSpPr>
            <a:spLocks noChangeShapeType="1"/>
          </p:cNvSpPr>
          <p:nvPr/>
        </p:nvSpPr>
        <p:spPr bwMode="auto">
          <a:xfrm>
            <a:off x="8229600" y="29718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141" name="Line 53"/>
          <p:cNvSpPr>
            <a:spLocks noChangeShapeType="1"/>
          </p:cNvSpPr>
          <p:nvPr/>
        </p:nvSpPr>
        <p:spPr bwMode="auto">
          <a:xfrm>
            <a:off x="4343400" y="3810000"/>
            <a:ext cx="0" cy="83820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142" name="Line 54"/>
          <p:cNvSpPr>
            <a:spLocks noChangeShapeType="1"/>
          </p:cNvSpPr>
          <p:nvPr/>
        </p:nvSpPr>
        <p:spPr bwMode="auto">
          <a:xfrm>
            <a:off x="4343400" y="4648200"/>
            <a:ext cx="1524000"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143" name="Line 55"/>
          <p:cNvSpPr>
            <a:spLocks noChangeShapeType="1"/>
          </p:cNvSpPr>
          <p:nvPr/>
        </p:nvSpPr>
        <p:spPr bwMode="auto">
          <a:xfrm>
            <a:off x="2286000" y="3886200"/>
            <a:ext cx="304800" cy="0"/>
          </a:xfrm>
          <a:prstGeom prst="line">
            <a:avLst/>
          </a:prstGeom>
          <a:noFill/>
          <a:ln w="5715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144" name="Line 56"/>
          <p:cNvSpPr>
            <a:spLocks noChangeShapeType="1"/>
          </p:cNvSpPr>
          <p:nvPr/>
        </p:nvSpPr>
        <p:spPr bwMode="auto">
          <a:xfrm>
            <a:off x="2286000" y="3581400"/>
            <a:ext cx="3048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146" name="Line 58"/>
          <p:cNvSpPr>
            <a:spLocks noChangeShapeType="1"/>
          </p:cNvSpPr>
          <p:nvPr/>
        </p:nvSpPr>
        <p:spPr bwMode="auto">
          <a:xfrm>
            <a:off x="6248400" y="21336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147" name="Line 59"/>
          <p:cNvSpPr>
            <a:spLocks noChangeShapeType="1"/>
          </p:cNvSpPr>
          <p:nvPr/>
        </p:nvSpPr>
        <p:spPr bwMode="auto">
          <a:xfrm flipV="1">
            <a:off x="6477000" y="1143000"/>
            <a:ext cx="0" cy="9906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148" name="Line 60"/>
          <p:cNvSpPr>
            <a:spLocks noChangeShapeType="1"/>
          </p:cNvSpPr>
          <p:nvPr/>
        </p:nvSpPr>
        <p:spPr bwMode="auto">
          <a:xfrm flipH="1">
            <a:off x="719138" y="1143000"/>
            <a:ext cx="575786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153" name="Line 65"/>
          <p:cNvSpPr>
            <a:spLocks noChangeShapeType="1"/>
          </p:cNvSpPr>
          <p:nvPr/>
        </p:nvSpPr>
        <p:spPr bwMode="auto">
          <a:xfrm>
            <a:off x="4267200" y="5638800"/>
            <a:ext cx="1600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154" name="Line 66"/>
          <p:cNvSpPr>
            <a:spLocks noChangeShapeType="1"/>
          </p:cNvSpPr>
          <p:nvPr/>
        </p:nvSpPr>
        <p:spPr bwMode="auto">
          <a:xfrm>
            <a:off x="6324600" y="5638800"/>
            <a:ext cx="1447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157" name="Text Box 69"/>
          <p:cNvSpPr txBox="1">
            <a:spLocks noChangeArrowheads="1"/>
          </p:cNvSpPr>
          <p:nvPr/>
        </p:nvSpPr>
        <p:spPr bwMode="auto">
          <a:xfrm>
            <a:off x="2081213" y="4862513"/>
            <a:ext cx="8194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dirty="0">
                <a:solidFill>
                  <a:schemeClr val="bg1"/>
                </a:solidFill>
              </a:rPr>
              <a:t>Bits </a:t>
            </a:r>
            <a:r>
              <a:rPr lang="en-US" sz="1200" b="1" dirty="0" smtClean="0">
                <a:solidFill>
                  <a:schemeClr val="bg1"/>
                </a:solidFill>
              </a:rPr>
              <a:t>11-15</a:t>
            </a:r>
            <a:endParaRPr lang="en-US" sz="1200" b="1" dirty="0">
              <a:solidFill>
                <a:schemeClr val="bg1"/>
              </a:solidFill>
            </a:endParaRPr>
          </a:p>
        </p:txBody>
      </p:sp>
      <p:sp>
        <p:nvSpPr>
          <p:cNvPr id="2393158" name="Text Box 70"/>
          <p:cNvSpPr txBox="1">
            <a:spLocks noChangeArrowheads="1"/>
          </p:cNvSpPr>
          <p:nvPr/>
        </p:nvSpPr>
        <p:spPr bwMode="auto">
          <a:xfrm>
            <a:off x="2079625" y="5100638"/>
            <a:ext cx="8194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dirty="0">
                <a:solidFill>
                  <a:srgbClr val="FF0000"/>
                </a:solidFill>
              </a:rPr>
              <a:t>Bits </a:t>
            </a:r>
            <a:r>
              <a:rPr lang="en-US" sz="1200" b="1" dirty="0" smtClean="0">
                <a:solidFill>
                  <a:srgbClr val="FF0000"/>
                </a:solidFill>
              </a:rPr>
              <a:t>16-20</a:t>
            </a:r>
            <a:endParaRPr lang="en-US" sz="1200" b="1" dirty="0">
              <a:solidFill>
                <a:srgbClr val="FF0000"/>
              </a:solidFill>
            </a:endParaRPr>
          </a:p>
        </p:txBody>
      </p:sp>
      <p:sp>
        <p:nvSpPr>
          <p:cNvPr id="2393159" name="Line 71"/>
          <p:cNvSpPr>
            <a:spLocks noChangeShapeType="1"/>
          </p:cNvSpPr>
          <p:nvPr/>
        </p:nvSpPr>
        <p:spPr bwMode="auto">
          <a:xfrm>
            <a:off x="2133600" y="56388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160" name="Rectangle 72"/>
          <p:cNvSpPr>
            <a:spLocks noChangeArrowheads="1"/>
          </p:cNvSpPr>
          <p:nvPr/>
        </p:nvSpPr>
        <p:spPr bwMode="auto">
          <a:xfrm>
            <a:off x="3810000" y="5486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dirty="0" err="1">
                <a:solidFill>
                  <a:schemeClr val="bg1"/>
                </a:solidFill>
              </a:rPr>
              <a:t>lw</a:t>
            </a:r>
            <a:endParaRPr lang="en-US" sz="1600" b="1" dirty="0">
              <a:solidFill>
                <a:schemeClr val="bg1"/>
              </a:solidFill>
            </a:endParaRPr>
          </a:p>
        </p:txBody>
      </p:sp>
      <p:sp>
        <p:nvSpPr>
          <p:cNvPr id="2393162" name="Rectangle 74"/>
          <p:cNvSpPr>
            <a:spLocks noChangeArrowheads="1"/>
          </p:cNvSpPr>
          <p:nvPr/>
        </p:nvSpPr>
        <p:spPr bwMode="auto">
          <a:xfrm>
            <a:off x="3810000" y="4267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20</a:t>
            </a:r>
          </a:p>
        </p:txBody>
      </p:sp>
      <p:sp>
        <p:nvSpPr>
          <p:cNvPr id="2393163" name="Rectangle 75"/>
          <p:cNvSpPr>
            <a:spLocks noChangeArrowheads="1"/>
          </p:cNvSpPr>
          <p:nvPr/>
        </p:nvSpPr>
        <p:spPr bwMode="auto">
          <a:xfrm>
            <a:off x="3810000" y="36576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18</a:t>
            </a:r>
          </a:p>
        </p:txBody>
      </p:sp>
      <p:sp>
        <p:nvSpPr>
          <p:cNvPr id="2393164" name="Rectangle 76"/>
          <p:cNvSpPr>
            <a:spLocks noChangeArrowheads="1"/>
          </p:cNvSpPr>
          <p:nvPr/>
        </p:nvSpPr>
        <p:spPr bwMode="auto">
          <a:xfrm>
            <a:off x="3810000" y="30480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9</a:t>
            </a:r>
          </a:p>
        </p:txBody>
      </p:sp>
      <p:sp>
        <p:nvSpPr>
          <p:cNvPr id="2393165" name="Rectangle 77"/>
          <p:cNvSpPr>
            <a:spLocks noChangeArrowheads="1"/>
          </p:cNvSpPr>
          <p:nvPr/>
        </p:nvSpPr>
        <p:spPr bwMode="auto">
          <a:xfrm>
            <a:off x="3810000" y="2209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400" b="1" dirty="0" smtClean="0">
                <a:solidFill>
                  <a:schemeClr val="bg1"/>
                </a:solidFill>
              </a:rPr>
              <a:t>12</a:t>
            </a:r>
            <a:endParaRPr lang="en-US" sz="1400" b="1" dirty="0">
              <a:solidFill>
                <a:schemeClr val="bg1"/>
              </a:solidFill>
            </a:endParaRPr>
          </a:p>
        </p:txBody>
      </p:sp>
      <p:sp>
        <p:nvSpPr>
          <p:cNvPr id="2393166" name="Rectangle 78"/>
          <p:cNvSpPr>
            <a:spLocks noChangeArrowheads="1"/>
          </p:cNvSpPr>
          <p:nvPr/>
        </p:nvSpPr>
        <p:spPr bwMode="auto">
          <a:xfrm>
            <a:off x="1600200" y="2209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400" b="1" dirty="0" smtClean="0">
                <a:solidFill>
                  <a:schemeClr val="bg1"/>
                </a:solidFill>
              </a:rPr>
              <a:t>16</a:t>
            </a:r>
            <a:endParaRPr lang="en-US" sz="1400" b="1" dirty="0">
              <a:solidFill>
                <a:schemeClr val="bg1"/>
              </a:solidFill>
            </a:endParaRPr>
          </a:p>
        </p:txBody>
      </p:sp>
      <p:sp>
        <p:nvSpPr>
          <p:cNvPr id="2393167" name="Rectangle 79"/>
          <p:cNvSpPr>
            <a:spLocks noChangeArrowheads="1"/>
          </p:cNvSpPr>
          <p:nvPr/>
        </p:nvSpPr>
        <p:spPr bwMode="auto">
          <a:xfrm>
            <a:off x="5867400" y="1981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8</a:t>
            </a:r>
          </a:p>
        </p:txBody>
      </p:sp>
      <p:sp>
        <p:nvSpPr>
          <p:cNvPr id="2393168" name="Rectangle 80"/>
          <p:cNvSpPr>
            <a:spLocks noChangeArrowheads="1"/>
          </p:cNvSpPr>
          <p:nvPr/>
        </p:nvSpPr>
        <p:spPr bwMode="auto">
          <a:xfrm>
            <a:off x="5867400" y="3352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-3</a:t>
            </a:r>
          </a:p>
        </p:txBody>
      </p:sp>
      <p:sp>
        <p:nvSpPr>
          <p:cNvPr id="2393169" name="Rectangle 81"/>
          <p:cNvSpPr>
            <a:spLocks noChangeArrowheads="1"/>
          </p:cNvSpPr>
          <p:nvPr/>
        </p:nvSpPr>
        <p:spPr bwMode="auto">
          <a:xfrm>
            <a:off x="5867400" y="5486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nand</a:t>
            </a:r>
          </a:p>
        </p:txBody>
      </p:sp>
      <p:sp>
        <p:nvSpPr>
          <p:cNvPr id="2393170" name="Rectangle 82"/>
          <p:cNvSpPr>
            <a:spLocks noChangeArrowheads="1"/>
          </p:cNvSpPr>
          <p:nvPr/>
        </p:nvSpPr>
        <p:spPr bwMode="auto">
          <a:xfrm>
            <a:off x="5867400" y="5029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6</a:t>
            </a:r>
          </a:p>
        </p:txBody>
      </p:sp>
      <p:sp>
        <p:nvSpPr>
          <p:cNvPr id="2393171" name="Rectangle 83"/>
          <p:cNvSpPr>
            <a:spLocks noChangeArrowheads="1"/>
          </p:cNvSpPr>
          <p:nvPr/>
        </p:nvSpPr>
        <p:spPr bwMode="auto">
          <a:xfrm>
            <a:off x="5867400" y="4495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7</a:t>
            </a:r>
          </a:p>
        </p:txBody>
      </p:sp>
      <p:sp>
        <p:nvSpPr>
          <p:cNvPr id="2393173" name="Rectangle 85"/>
          <p:cNvSpPr>
            <a:spLocks noChangeArrowheads="1"/>
          </p:cNvSpPr>
          <p:nvPr/>
        </p:nvSpPr>
        <p:spPr bwMode="auto">
          <a:xfrm>
            <a:off x="7772400" y="5486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add</a:t>
            </a:r>
          </a:p>
        </p:txBody>
      </p:sp>
      <p:sp>
        <p:nvSpPr>
          <p:cNvPr id="2393174" name="Rectangle 86"/>
          <p:cNvSpPr>
            <a:spLocks noChangeArrowheads="1"/>
          </p:cNvSpPr>
          <p:nvPr/>
        </p:nvSpPr>
        <p:spPr bwMode="auto">
          <a:xfrm>
            <a:off x="7772400" y="5029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3</a:t>
            </a:r>
          </a:p>
        </p:txBody>
      </p:sp>
      <p:sp>
        <p:nvSpPr>
          <p:cNvPr id="2393175" name="Rectangle 87"/>
          <p:cNvSpPr>
            <a:spLocks noChangeArrowheads="1"/>
          </p:cNvSpPr>
          <p:nvPr/>
        </p:nvSpPr>
        <p:spPr bwMode="auto">
          <a:xfrm>
            <a:off x="7772400" y="2819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45</a:t>
            </a:r>
          </a:p>
        </p:txBody>
      </p:sp>
      <p:sp>
        <p:nvSpPr>
          <p:cNvPr id="2393176" name="Rectangle 88"/>
          <p:cNvSpPr>
            <a:spLocks noChangeArrowheads="1"/>
          </p:cNvSpPr>
          <p:nvPr/>
        </p:nvSpPr>
        <p:spPr bwMode="auto">
          <a:xfrm>
            <a:off x="7772400" y="3352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0</a:t>
            </a:r>
          </a:p>
        </p:txBody>
      </p:sp>
      <p:sp>
        <p:nvSpPr>
          <p:cNvPr id="2393177" name="Line 89"/>
          <p:cNvSpPr>
            <a:spLocks noChangeShapeType="1"/>
          </p:cNvSpPr>
          <p:nvPr/>
        </p:nvSpPr>
        <p:spPr bwMode="auto">
          <a:xfrm>
            <a:off x="6324600" y="5181600"/>
            <a:ext cx="1447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178" name="Line 90"/>
          <p:cNvSpPr>
            <a:spLocks noChangeShapeType="1"/>
          </p:cNvSpPr>
          <p:nvPr/>
        </p:nvSpPr>
        <p:spPr bwMode="auto">
          <a:xfrm flipH="1">
            <a:off x="8382000" y="4648200"/>
            <a:ext cx="6096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179" name="Line 91"/>
          <p:cNvSpPr>
            <a:spLocks noChangeShapeType="1"/>
          </p:cNvSpPr>
          <p:nvPr/>
        </p:nvSpPr>
        <p:spPr bwMode="auto">
          <a:xfrm flipH="1">
            <a:off x="8382000" y="4343400"/>
            <a:ext cx="609600" cy="0"/>
          </a:xfrm>
          <a:prstGeom prst="line">
            <a:avLst/>
          </a:prstGeom>
          <a:noFill/>
          <a:ln w="5715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180" name="Line 92"/>
          <p:cNvSpPr>
            <a:spLocks noChangeShapeType="1"/>
          </p:cNvSpPr>
          <p:nvPr/>
        </p:nvSpPr>
        <p:spPr bwMode="auto">
          <a:xfrm>
            <a:off x="8796338" y="3200400"/>
            <a:ext cx="195262" cy="0"/>
          </a:xfrm>
          <a:prstGeom prst="line">
            <a:avLst/>
          </a:prstGeom>
          <a:noFill/>
          <a:ln w="57150">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181" name="Line 93"/>
          <p:cNvSpPr>
            <a:spLocks noChangeShapeType="1"/>
          </p:cNvSpPr>
          <p:nvPr/>
        </p:nvSpPr>
        <p:spPr bwMode="auto">
          <a:xfrm>
            <a:off x="8991600" y="3200400"/>
            <a:ext cx="0" cy="1143000"/>
          </a:xfrm>
          <a:prstGeom prst="line">
            <a:avLst/>
          </a:prstGeom>
          <a:noFill/>
          <a:ln w="57150">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182" name="Line 94"/>
          <p:cNvSpPr>
            <a:spLocks noChangeShapeType="1"/>
          </p:cNvSpPr>
          <p:nvPr/>
        </p:nvSpPr>
        <p:spPr bwMode="auto">
          <a:xfrm flipV="1">
            <a:off x="8991600" y="4648200"/>
            <a:ext cx="0" cy="5334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3183" name="Rectangle 95"/>
          <p:cNvSpPr>
            <a:spLocks noChangeArrowheads="1"/>
          </p:cNvSpPr>
          <p:nvPr/>
        </p:nvSpPr>
        <p:spPr bwMode="auto">
          <a:xfrm>
            <a:off x="5867400" y="2590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0</a:t>
            </a:r>
          </a:p>
        </p:txBody>
      </p:sp>
      <p:sp>
        <p:nvSpPr>
          <p:cNvPr id="2393184" name="Rectangle 96"/>
          <p:cNvSpPr>
            <a:spLocks noChangeArrowheads="1"/>
          </p:cNvSpPr>
          <p:nvPr/>
        </p:nvSpPr>
        <p:spPr bwMode="auto">
          <a:xfrm rot="5400000">
            <a:off x="1066800" y="3200400"/>
            <a:ext cx="1524000" cy="4572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add  5 2  5 </a:t>
            </a:r>
          </a:p>
        </p:txBody>
      </p:sp>
      <p:sp>
        <p:nvSpPr>
          <p:cNvPr id="2393185" name="Rectangle 97"/>
          <p:cNvSpPr>
            <a:spLocks noChangeArrowheads="1"/>
          </p:cNvSpPr>
          <p:nvPr/>
        </p:nvSpPr>
        <p:spPr bwMode="auto">
          <a:xfrm>
            <a:off x="3048000" y="29718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9</a:t>
            </a:r>
          </a:p>
        </p:txBody>
      </p:sp>
      <p:sp>
        <p:nvSpPr>
          <p:cNvPr id="2393186" name="Rectangle 98"/>
          <p:cNvSpPr>
            <a:spLocks noChangeArrowheads="1"/>
          </p:cNvSpPr>
          <p:nvPr/>
        </p:nvSpPr>
        <p:spPr bwMode="auto">
          <a:xfrm>
            <a:off x="3048000" y="32004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12</a:t>
            </a:r>
          </a:p>
        </p:txBody>
      </p:sp>
      <p:sp>
        <p:nvSpPr>
          <p:cNvPr id="2393187" name="Rectangle 99"/>
          <p:cNvSpPr>
            <a:spLocks noChangeArrowheads="1"/>
          </p:cNvSpPr>
          <p:nvPr/>
        </p:nvSpPr>
        <p:spPr bwMode="auto">
          <a:xfrm>
            <a:off x="3048000" y="34290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dirty="0">
                <a:solidFill>
                  <a:schemeClr val="bg1"/>
                </a:solidFill>
              </a:rPr>
              <a:t>18</a:t>
            </a:r>
          </a:p>
        </p:txBody>
      </p:sp>
      <p:sp>
        <p:nvSpPr>
          <p:cNvPr id="2393188" name="Rectangle 100"/>
          <p:cNvSpPr>
            <a:spLocks noChangeArrowheads="1"/>
          </p:cNvSpPr>
          <p:nvPr/>
        </p:nvSpPr>
        <p:spPr bwMode="auto">
          <a:xfrm>
            <a:off x="3048000" y="36576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7</a:t>
            </a:r>
          </a:p>
        </p:txBody>
      </p:sp>
      <p:sp>
        <p:nvSpPr>
          <p:cNvPr id="2393189" name="Rectangle 101"/>
          <p:cNvSpPr>
            <a:spLocks noChangeArrowheads="1"/>
          </p:cNvSpPr>
          <p:nvPr/>
        </p:nvSpPr>
        <p:spPr bwMode="auto">
          <a:xfrm>
            <a:off x="3048000" y="27432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dirty="0">
                <a:solidFill>
                  <a:schemeClr val="bg1"/>
                </a:solidFill>
              </a:rPr>
              <a:t>36</a:t>
            </a:r>
          </a:p>
        </p:txBody>
      </p:sp>
      <p:sp>
        <p:nvSpPr>
          <p:cNvPr id="2393190" name="Rectangle 102"/>
          <p:cNvSpPr>
            <a:spLocks noChangeArrowheads="1"/>
          </p:cNvSpPr>
          <p:nvPr/>
        </p:nvSpPr>
        <p:spPr bwMode="auto">
          <a:xfrm>
            <a:off x="3048000" y="38862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41</a:t>
            </a:r>
          </a:p>
        </p:txBody>
      </p:sp>
      <p:sp>
        <p:nvSpPr>
          <p:cNvPr id="2393191" name="Rectangle 103"/>
          <p:cNvSpPr>
            <a:spLocks noChangeArrowheads="1"/>
          </p:cNvSpPr>
          <p:nvPr/>
        </p:nvSpPr>
        <p:spPr bwMode="blackWhite">
          <a:xfrm>
            <a:off x="3048000" y="2514600"/>
            <a:ext cx="304800" cy="228600"/>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solidFill>
                  <a:schemeClr val="bg1"/>
                </a:solidFill>
              </a:rPr>
              <a:t>0</a:t>
            </a:r>
          </a:p>
        </p:txBody>
      </p:sp>
      <p:sp>
        <p:nvSpPr>
          <p:cNvPr id="2393192" name="Rectangle 104"/>
          <p:cNvSpPr>
            <a:spLocks noChangeArrowheads="1"/>
          </p:cNvSpPr>
          <p:nvPr/>
        </p:nvSpPr>
        <p:spPr bwMode="auto">
          <a:xfrm>
            <a:off x="3048000" y="41148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22</a:t>
            </a:r>
          </a:p>
        </p:txBody>
      </p:sp>
      <p:sp>
        <p:nvSpPr>
          <p:cNvPr id="2393193" name="Rectangle 105"/>
          <p:cNvSpPr>
            <a:spLocks noChangeArrowheads="1"/>
          </p:cNvSpPr>
          <p:nvPr/>
        </p:nvSpPr>
        <p:spPr bwMode="auto">
          <a:xfrm>
            <a:off x="2805113" y="29813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R2</a:t>
            </a:r>
          </a:p>
        </p:txBody>
      </p:sp>
      <p:sp>
        <p:nvSpPr>
          <p:cNvPr id="2393194" name="Rectangle 106"/>
          <p:cNvSpPr>
            <a:spLocks noChangeArrowheads="1"/>
          </p:cNvSpPr>
          <p:nvPr/>
        </p:nvSpPr>
        <p:spPr bwMode="auto">
          <a:xfrm>
            <a:off x="2805113" y="32099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R3</a:t>
            </a:r>
          </a:p>
        </p:txBody>
      </p:sp>
      <p:sp>
        <p:nvSpPr>
          <p:cNvPr id="2393195" name="Rectangle 107"/>
          <p:cNvSpPr>
            <a:spLocks noChangeArrowheads="1"/>
          </p:cNvSpPr>
          <p:nvPr/>
        </p:nvSpPr>
        <p:spPr bwMode="auto">
          <a:xfrm>
            <a:off x="2805113" y="34385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R4</a:t>
            </a:r>
          </a:p>
        </p:txBody>
      </p:sp>
      <p:sp>
        <p:nvSpPr>
          <p:cNvPr id="2393196" name="Rectangle 108"/>
          <p:cNvSpPr>
            <a:spLocks noChangeArrowheads="1"/>
          </p:cNvSpPr>
          <p:nvPr/>
        </p:nvSpPr>
        <p:spPr bwMode="auto">
          <a:xfrm>
            <a:off x="2805113" y="36671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R5</a:t>
            </a:r>
          </a:p>
        </p:txBody>
      </p:sp>
      <p:sp>
        <p:nvSpPr>
          <p:cNvPr id="2393197" name="Rectangle 109"/>
          <p:cNvSpPr>
            <a:spLocks noChangeArrowheads="1"/>
          </p:cNvSpPr>
          <p:nvPr/>
        </p:nvSpPr>
        <p:spPr bwMode="auto">
          <a:xfrm>
            <a:off x="2805113" y="27527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R1</a:t>
            </a:r>
          </a:p>
        </p:txBody>
      </p:sp>
      <p:sp>
        <p:nvSpPr>
          <p:cNvPr id="2393198" name="Rectangle 110"/>
          <p:cNvSpPr>
            <a:spLocks noChangeArrowheads="1"/>
          </p:cNvSpPr>
          <p:nvPr/>
        </p:nvSpPr>
        <p:spPr bwMode="auto">
          <a:xfrm>
            <a:off x="2805113" y="38957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R6</a:t>
            </a:r>
          </a:p>
        </p:txBody>
      </p:sp>
      <p:sp>
        <p:nvSpPr>
          <p:cNvPr id="2393199" name="Rectangle 111"/>
          <p:cNvSpPr>
            <a:spLocks noChangeArrowheads="1"/>
          </p:cNvSpPr>
          <p:nvPr/>
        </p:nvSpPr>
        <p:spPr bwMode="auto">
          <a:xfrm>
            <a:off x="2805113" y="25241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R0</a:t>
            </a:r>
          </a:p>
        </p:txBody>
      </p:sp>
      <p:sp>
        <p:nvSpPr>
          <p:cNvPr id="2393200" name="Rectangle 112"/>
          <p:cNvSpPr>
            <a:spLocks noChangeArrowheads="1"/>
          </p:cNvSpPr>
          <p:nvPr/>
        </p:nvSpPr>
        <p:spPr bwMode="auto">
          <a:xfrm>
            <a:off x="2805113" y="41243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R7</a:t>
            </a:r>
          </a:p>
        </p:txBody>
      </p:sp>
      <p:sp>
        <p:nvSpPr>
          <p:cNvPr id="2393201" name="Text Box 113"/>
          <p:cNvSpPr txBox="1">
            <a:spLocks noChangeArrowheads="1"/>
          </p:cNvSpPr>
          <p:nvPr/>
        </p:nvSpPr>
        <p:spPr bwMode="auto">
          <a:xfrm>
            <a:off x="2319338" y="2814638"/>
            <a:ext cx="26321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a:solidFill>
                  <a:schemeClr val="bg1"/>
                </a:solidFill>
              </a:rPr>
              <a:t>2</a:t>
            </a:r>
          </a:p>
        </p:txBody>
      </p:sp>
      <p:sp>
        <p:nvSpPr>
          <p:cNvPr id="2393202" name="Text Box 114"/>
          <p:cNvSpPr txBox="1">
            <a:spLocks noChangeArrowheads="1"/>
          </p:cNvSpPr>
          <p:nvPr/>
        </p:nvSpPr>
        <p:spPr bwMode="auto">
          <a:xfrm>
            <a:off x="2324100" y="3048000"/>
            <a:ext cx="26321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a:solidFill>
                  <a:schemeClr val="bg1"/>
                </a:solidFill>
              </a:rPr>
              <a:t>4</a:t>
            </a:r>
          </a:p>
        </p:txBody>
      </p:sp>
      <p:sp>
        <p:nvSpPr>
          <p:cNvPr id="2393203" name="Text Box 115"/>
          <p:cNvSpPr txBox="1">
            <a:spLocks noChangeArrowheads="1"/>
          </p:cNvSpPr>
          <p:nvPr/>
        </p:nvSpPr>
        <p:spPr bwMode="auto">
          <a:xfrm>
            <a:off x="2071688" y="5400675"/>
            <a:ext cx="8194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dirty="0">
                <a:solidFill>
                  <a:schemeClr val="bg1"/>
                </a:solidFill>
              </a:rPr>
              <a:t>Bits </a:t>
            </a:r>
            <a:r>
              <a:rPr lang="en-US" sz="1200" b="1" dirty="0" smtClean="0">
                <a:solidFill>
                  <a:schemeClr val="bg1"/>
                </a:solidFill>
              </a:rPr>
              <a:t>26-31</a:t>
            </a:r>
            <a:endParaRPr lang="en-US" sz="1200" b="1" dirty="0">
              <a:solidFill>
                <a:schemeClr val="bg1"/>
              </a:solidFill>
            </a:endParaRPr>
          </a:p>
        </p:txBody>
      </p:sp>
      <p:sp>
        <p:nvSpPr>
          <p:cNvPr id="2393204" name="Text Box 116"/>
          <p:cNvSpPr txBox="1">
            <a:spLocks noChangeArrowheads="1"/>
          </p:cNvSpPr>
          <p:nvPr/>
        </p:nvSpPr>
        <p:spPr bwMode="auto">
          <a:xfrm>
            <a:off x="8518525" y="4049713"/>
            <a:ext cx="5191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data</a:t>
            </a:r>
          </a:p>
        </p:txBody>
      </p:sp>
      <p:sp>
        <p:nvSpPr>
          <p:cNvPr id="2393205" name="Text Box 117"/>
          <p:cNvSpPr txBox="1">
            <a:spLocks noChangeArrowheads="1"/>
          </p:cNvSpPr>
          <p:nvPr/>
        </p:nvSpPr>
        <p:spPr bwMode="auto">
          <a:xfrm>
            <a:off x="8534400" y="4343400"/>
            <a:ext cx="50327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dest</a:t>
            </a:r>
          </a:p>
        </p:txBody>
      </p:sp>
      <p:sp>
        <p:nvSpPr>
          <p:cNvPr id="2393206" name="Text Box 118"/>
          <p:cNvSpPr txBox="1">
            <a:spLocks noChangeArrowheads="1"/>
          </p:cNvSpPr>
          <p:nvPr/>
        </p:nvSpPr>
        <p:spPr bwMode="auto">
          <a:xfrm>
            <a:off x="0" y="4800600"/>
            <a:ext cx="116089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a:solidFill>
                  <a:schemeClr val="bg1"/>
                </a:solidFill>
              </a:rPr>
              <a:t>Fetch:</a:t>
            </a:r>
          </a:p>
          <a:p>
            <a:pPr eaLnBrk="1" hangingPunct="1"/>
            <a:r>
              <a:rPr lang="en-US" b="1">
                <a:solidFill>
                  <a:schemeClr val="bg1"/>
                </a:solidFill>
              </a:rPr>
              <a:t>  add 5 2 5</a:t>
            </a:r>
          </a:p>
        </p:txBody>
      </p:sp>
      <p:sp>
        <p:nvSpPr>
          <p:cNvPr id="2393207" name="Text Box 119"/>
          <p:cNvSpPr txBox="1">
            <a:spLocks noChangeArrowheads="1"/>
          </p:cNvSpPr>
          <p:nvPr/>
        </p:nvSpPr>
        <p:spPr bwMode="auto">
          <a:xfrm>
            <a:off x="152400" y="545068"/>
            <a:ext cx="76209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dirty="0">
                <a:solidFill>
                  <a:schemeClr val="bg1"/>
                </a:solidFill>
              </a:rPr>
              <a:t>add 5 2 5         </a:t>
            </a:r>
            <a:r>
              <a:rPr lang="en-US" b="1" dirty="0" smtClean="0">
                <a:solidFill>
                  <a:schemeClr val="bg1"/>
                </a:solidFill>
              </a:rPr>
              <a:t>                    </a:t>
            </a:r>
            <a:r>
              <a:rPr lang="en-US" b="1" dirty="0" err="1">
                <a:solidFill>
                  <a:schemeClr val="bg1"/>
                </a:solidFill>
              </a:rPr>
              <a:t>lw</a:t>
            </a:r>
            <a:r>
              <a:rPr lang="en-US" b="1" dirty="0">
                <a:solidFill>
                  <a:schemeClr val="bg1"/>
                </a:solidFill>
              </a:rPr>
              <a:t> 4 20(2)         </a:t>
            </a:r>
            <a:r>
              <a:rPr lang="en-US" b="1" dirty="0" smtClean="0">
                <a:solidFill>
                  <a:schemeClr val="bg1"/>
                </a:solidFill>
              </a:rPr>
              <a:t>             </a:t>
            </a:r>
            <a:r>
              <a:rPr lang="en-US" b="1" dirty="0" err="1">
                <a:solidFill>
                  <a:schemeClr val="bg1"/>
                </a:solidFill>
              </a:rPr>
              <a:t>nand</a:t>
            </a:r>
            <a:r>
              <a:rPr lang="en-US" b="1" dirty="0">
                <a:solidFill>
                  <a:schemeClr val="bg1"/>
                </a:solidFill>
              </a:rPr>
              <a:t> 6 4 5     </a:t>
            </a:r>
            <a:r>
              <a:rPr lang="en-US" b="1" dirty="0" smtClean="0">
                <a:solidFill>
                  <a:schemeClr val="bg1"/>
                </a:solidFill>
              </a:rPr>
              <a:t>               </a:t>
            </a:r>
            <a:r>
              <a:rPr lang="en-US" b="1" dirty="0">
                <a:solidFill>
                  <a:schemeClr val="bg1"/>
                </a:solidFill>
              </a:rPr>
              <a:t>add 3 1 2</a:t>
            </a:r>
          </a:p>
        </p:txBody>
      </p:sp>
      <p:sp>
        <p:nvSpPr>
          <p:cNvPr id="2393209" name="Text Box 121"/>
          <p:cNvSpPr txBox="1">
            <a:spLocks noChangeArrowheads="1"/>
          </p:cNvSpPr>
          <p:nvPr/>
        </p:nvSpPr>
        <p:spPr bwMode="auto">
          <a:xfrm>
            <a:off x="4352925" y="2924175"/>
            <a:ext cx="3674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18</a:t>
            </a:r>
          </a:p>
        </p:txBody>
      </p:sp>
      <p:sp>
        <p:nvSpPr>
          <p:cNvPr id="2393210" name="Text Box 122"/>
          <p:cNvSpPr txBox="1">
            <a:spLocks noChangeArrowheads="1"/>
          </p:cNvSpPr>
          <p:nvPr/>
        </p:nvSpPr>
        <p:spPr bwMode="auto">
          <a:xfrm>
            <a:off x="4352925" y="3533775"/>
            <a:ext cx="2760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7</a:t>
            </a:r>
          </a:p>
        </p:txBody>
      </p:sp>
      <p:sp>
        <p:nvSpPr>
          <p:cNvPr id="2393211" name="Text Box 123"/>
          <p:cNvSpPr txBox="1">
            <a:spLocks noChangeArrowheads="1"/>
          </p:cNvSpPr>
          <p:nvPr/>
        </p:nvSpPr>
        <p:spPr bwMode="auto">
          <a:xfrm>
            <a:off x="5515162" y="4938713"/>
            <a:ext cx="2760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dirty="0">
                <a:solidFill>
                  <a:schemeClr val="bg1"/>
                </a:solidFill>
              </a:rPr>
              <a:t>6</a:t>
            </a:r>
          </a:p>
        </p:txBody>
      </p:sp>
      <p:sp>
        <p:nvSpPr>
          <p:cNvPr id="2393212" name="Text Box 124"/>
          <p:cNvSpPr txBox="1">
            <a:spLocks noChangeArrowheads="1"/>
          </p:cNvSpPr>
          <p:nvPr/>
        </p:nvSpPr>
        <p:spPr bwMode="auto">
          <a:xfrm>
            <a:off x="6273800" y="3467100"/>
            <a:ext cx="3674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45</a:t>
            </a:r>
          </a:p>
        </p:txBody>
      </p:sp>
      <p:sp>
        <p:nvSpPr>
          <p:cNvPr id="2393213" name="Text Box 125"/>
          <p:cNvSpPr txBox="1">
            <a:spLocks noChangeArrowheads="1"/>
          </p:cNvSpPr>
          <p:nvPr/>
        </p:nvSpPr>
        <p:spPr bwMode="auto">
          <a:xfrm>
            <a:off x="6299200" y="4895850"/>
            <a:ext cx="2760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3</a:t>
            </a:r>
          </a:p>
        </p:txBody>
      </p:sp>
      <p:sp>
        <p:nvSpPr>
          <p:cNvPr id="127" name="TextBox 126"/>
          <p:cNvSpPr txBox="1"/>
          <p:nvPr>
            <p:custDataLst>
              <p:tags r:id="rId1"/>
            </p:custDataLst>
          </p:nvPr>
        </p:nvSpPr>
        <p:spPr>
          <a:xfrm>
            <a:off x="1295400" y="5953780"/>
            <a:ext cx="914400" cy="523220"/>
          </a:xfrm>
          <a:prstGeom prst="rect">
            <a:avLst/>
          </a:prstGeom>
          <a:noFill/>
        </p:spPr>
        <p:txBody>
          <a:bodyPr wrap="square" rtlCol="0">
            <a:spAutoFit/>
          </a:bodyPr>
          <a:lstStyle/>
          <a:p>
            <a:pPr algn="ctr"/>
            <a:r>
              <a:rPr lang="en-US" sz="2800" dirty="0" smtClean="0">
                <a:solidFill>
                  <a:schemeClr val="bg1"/>
                </a:solidFill>
              </a:rPr>
              <a:t>IF/ID</a:t>
            </a:r>
          </a:p>
        </p:txBody>
      </p:sp>
      <p:sp>
        <p:nvSpPr>
          <p:cNvPr id="128" name="TextBox 127"/>
          <p:cNvSpPr txBox="1"/>
          <p:nvPr>
            <p:custDataLst>
              <p:tags r:id="rId2"/>
            </p:custDataLst>
          </p:nvPr>
        </p:nvSpPr>
        <p:spPr>
          <a:xfrm>
            <a:off x="3505200" y="5943600"/>
            <a:ext cx="1066800" cy="523220"/>
          </a:xfrm>
          <a:prstGeom prst="rect">
            <a:avLst/>
          </a:prstGeom>
          <a:noFill/>
        </p:spPr>
        <p:txBody>
          <a:bodyPr wrap="square" rtlCol="0">
            <a:spAutoFit/>
          </a:bodyPr>
          <a:lstStyle/>
          <a:p>
            <a:pPr algn="ctr"/>
            <a:r>
              <a:rPr lang="en-US" sz="2800" dirty="0" smtClean="0">
                <a:solidFill>
                  <a:schemeClr val="bg1"/>
                </a:solidFill>
              </a:rPr>
              <a:t>ID/EX</a:t>
            </a:r>
          </a:p>
        </p:txBody>
      </p:sp>
      <p:sp>
        <p:nvSpPr>
          <p:cNvPr id="129" name="TextBox 128"/>
          <p:cNvSpPr txBox="1"/>
          <p:nvPr>
            <p:custDataLst>
              <p:tags r:id="rId3"/>
            </p:custDataLst>
          </p:nvPr>
        </p:nvSpPr>
        <p:spPr>
          <a:xfrm>
            <a:off x="5257800" y="5943600"/>
            <a:ext cx="1524000" cy="523220"/>
          </a:xfrm>
          <a:prstGeom prst="rect">
            <a:avLst/>
          </a:prstGeom>
          <a:noFill/>
        </p:spPr>
        <p:txBody>
          <a:bodyPr wrap="square" rtlCol="0">
            <a:spAutoFit/>
          </a:bodyPr>
          <a:lstStyle/>
          <a:p>
            <a:pPr algn="ctr"/>
            <a:r>
              <a:rPr lang="en-US" sz="2800" dirty="0" smtClean="0">
                <a:solidFill>
                  <a:schemeClr val="bg1"/>
                </a:solidFill>
              </a:rPr>
              <a:t>EX/MEM</a:t>
            </a:r>
          </a:p>
        </p:txBody>
      </p:sp>
      <p:sp>
        <p:nvSpPr>
          <p:cNvPr id="130" name="TextBox 129"/>
          <p:cNvSpPr txBox="1"/>
          <p:nvPr>
            <p:custDataLst>
              <p:tags r:id="rId4"/>
            </p:custDataLst>
          </p:nvPr>
        </p:nvSpPr>
        <p:spPr>
          <a:xfrm>
            <a:off x="7162800" y="5943600"/>
            <a:ext cx="1676400" cy="523220"/>
          </a:xfrm>
          <a:prstGeom prst="rect">
            <a:avLst/>
          </a:prstGeom>
          <a:noFill/>
        </p:spPr>
        <p:txBody>
          <a:bodyPr wrap="square" rtlCol="0">
            <a:spAutoFit/>
          </a:bodyPr>
          <a:lstStyle/>
          <a:p>
            <a:pPr algn="ctr"/>
            <a:r>
              <a:rPr lang="en-US" sz="2800" dirty="0" smtClean="0">
                <a:solidFill>
                  <a:schemeClr val="bg1"/>
                </a:solidFill>
              </a:rPr>
              <a:t>MEM/WB</a:t>
            </a:r>
          </a:p>
        </p:txBody>
      </p:sp>
      <p:sp>
        <p:nvSpPr>
          <p:cNvPr id="126" name="Rectangle 79"/>
          <p:cNvSpPr>
            <a:spLocks noChangeArrowheads="1"/>
          </p:cNvSpPr>
          <p:nvPr/>
        </p:nvSpPr>
        <p:spPr bwMode="auto">
          <a:xfrm>
            <a:off x="2971800" y="44196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200" b="1" dirty="0" smtClean="0">
                <a:solidFill>
                  <a:schemeClr val="bg1"/>
                </a:solidFill>
              </a:rPr>
              <a:t>extend</a:t>
            </a:r>
            <a:endParaRPr lang="en-US" sz="1200" b="1" dirty="0">
              <a:solidFill>
                <a:schemeClr val="bg1"/>
              </a:solidFill>
            </a:endParaRPr>
          </a:p>
        </p:txBody>
      </p:sp>
      <p:sp>
        <p:nvSpPr>
          <p:cNvPr id="131" name="Line 57"/>
          <p:cNvSpPr>
            <a:spLocks noChangeShapeType="1"/>
          </p:cNvSpPr>
          <p:nvPr/>
        </p:nvSpPr>
        <p:spPr bwMode="auto">
          <a:xfrm>
            <a:off x="2133600" y="51054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32" name="Line 67"/>
          <p:cNvSpPr>
            <a:spLocks noChangeShapeType="1"/>
          </p:cNvSpPr>
          <p:nvPr/>
        </p:nvSpPr>
        <p:spPr bwMode="auto">
          <a:xfrm>
            <a:off x="2133600" y="53340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33" name="Rectangle 73"/>
          <p:cNvSpPr>
            <a:spLocks noChangeArrowheads="1"/>
          </p:cNvSpPr>
          <p:nvPr/>
        </p:nvSpPr>
        <p:spPr bwMode="auto">
          <a:xfrm>
            <a:off x="3810000" y="5181600"/>
            <a:ext cx="457200" cy="2286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dirty="0">
                <a:solidFill>
                  <a:schemeClr val="bg1"/>
                </a:solidFill>
              </a:rPr>
              <a:t>4</a:t>
            </a:r>
          </a:p>
        </p:txBody>
      </p:sp>
      <p:sp>
        <p:nvSpPr>
          <p:cNvPr id="134" name="Line 4"/>
          <p:cNvSpPr>
            <a:spLocks noChangeShapeType="1"/>
          </p:cNvSpPr>
          <p:nvPr/>
        </p:nvSpPr>
        <p:spPr bwMode="auto">
          <a:xfrm>
            <a:off x="4876800" y="5195887"/>
            <a:ext cx="990599"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35" name="Line 57"/>
          <p:cNvSpPr>
            <a:spLocks noChangeShapeType="1"/>
          </p:cNvSpPr>
          <p:nvPr/>
        </p:nvSpPr>
        <p:spPr bwMode="auto">
          <a:xfrm>
            <a:off x="4267200" y="5119687"/>
            <a:ext cx="4191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36" name="Line 67"/>
          <p:cNvSpPr>
            <a:spLocks noChangeShapeType="1"/>
          </p:cNvSpPr>
          <p:nvPr/>
        </p:nvSpPr>
        <p:spPr bwMode="auto">
          <a:xfrm>
            <a:off x="4267200" y="5348287"/>
            <a:ext cx="4191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37" name="AutoShape 68"/>
          <p:cNvSpPr>
            <a:spLocks noChangeArrowheads="1"/>
          </p:cNvSpPr>
          <p:nvPr/>
        </p:nvSpPr>
        <p:spPr bwMode="auto">
          <a:xfrm rot="-5400000">
            <a:off x="4514850" y="5138737"/>
            <a:ext cx="533400" cy="1905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lang="en-US" sz="900">
                <a:solidFill>
                  <a:schemeClr val="bg1"/>
                </a:solidFill>
              </a:rPr>
              <a:t>M</a:t>
            </a:r>
          </a:p>
          <a:p>
            <a:pPr algn="ctr" eaLnBrk="1" hangingPunct="1"/>
            <a:r>
              <a:rPr lang="en-US" sz="900">
                <a:solidFill>
                  <a:schemeClr val="bg1"/>
                </a:solidFill>
              </a:rPr>
              <a:t>U</a:t>
            </a:r>
          </a:p>
          <a:p>
            <a:pPr algn="ctr" eaLnBrk="1" hangingPunct="1"/>
            <a:r>
              <a:rPr lang="en-US" sz="900">
                <a:solidFill>
                  <a:schemeClr val="bg1"/>
                </a:solidFill>
              </a:rPr>
              <a:t>X</a:t>
            </a:r>
          </a:p>
        </p:txBody>
      </p:sp>
      <p:sp>
        <p:nvSpPr>
          <p:cNvPr id="138" name="Rectangle 73"/>
          <p:cNvSpPr>
            <a:spLocks noChangeArrowheads="1"/>
          </p:cNvSpPr>
          <p:nvPr/>
        </p:nvSpPr>
        <p:spPr bwMode="auto">
          <a:xfrm>
            <a:off x="3810000" y="4953000"/>
            <a:ext cx="457200" cy="2286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dirty="0" smtClean="0">
                <a:solidFill>
                  <a:schemeClr val="bg1"/>
                </a:solidFill>
              </a:rPr>
              <a:t>0</a:t>
            </a:r>
            <a:endParaRPr lang="en-US" sz="1600" b="1" dirty="0">
              <a:solidFill>
                <a:schemeClr val="bg1"/>
              </a:solidFill>
            </a:endParaRPr>
          </a:p>
        </p:txBody>
      </p:sp>
      <p:sp>
        <p:nvSpPr>
          <p:cNvPr id="139" name="Text Box 123"/>
          <p:cNvSpPr txBox="1">
            <a:spLocks noChangeArrowheads="1"/>
          </p:cNvSpPr>
          <p:nvPr/>
        </p:nvSpPr>
        <p:spPr bwMode="auto">
          <a:xfrm>
            <a:off x="4343400" y="4873823"/>
            <a:ext cx="2760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dirty="0">
                <a:solidFill>
                  <a:schemeClr val="bg1"/>
                </a:solidFill>
              </a:rPr>
              <a:t>6</a:t>
            </a:r>
          </a:p>
        </p:txBody>
      </p:sp>
      <p:sp>
        <p:nvSpPr>
          <p:cNvPr id="140" name="Text Box 123"/>
          <p:cNvSpPr txBox="1">
            <a:spLocks noChangeArrowheads="1"/>
          </p:cNvSpPr>
          <p:nvPr/>
        </p:nvSpPr>
        <p:spPr bwMode="auto">
          <a:xfrm>
            <a:off x="4343400" y="5102423"/>
            <a:ext cx="2760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dirty="0">
                <a:solidFill>
                  <a:schemeClr val="bg1"/>
                </a:solidFill>
              </a:rPr>
              <a:t>5</a:t>
            </a:r>
          </a:p>
        </p:txBody>
      </p:sp>
      <p:sp>
        <p:nvSpPr>
          <p:cNvPr id="2" name="Oval 1"/>
          <p:cNvSpPr/>
          <p:nvPr/>
        </p:nvSpPr>
        <p:spPr>
          <a:xfrm>
            <a:off x="5867399" y="3324999"/>
            <a:ext cx="495301" cy="408801"/>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p:cNvCxnSpPr/>
          <p:nvPr/>
        </p:nvCxnSpPr>
        <p:spPr>
          <a:xfrm flipV="1">
            <a:off x="8382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838200" y="64008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17526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1752600" y="6781800"/>
            <a:ext cx="106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2819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2819400" y="6400800"/>
            <a:ext cx="1143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V="1">
            <a:off x="3962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3962400" y="6781800"/>
            <a:ext cx="108430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V="1">
            <a:off x="50292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5029200" y="640080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V="1">
            <a:off x="60198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6019800" y="6781800"/>
            <a:ext cx="10214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V="1">
            <a:off x="7010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7010400" y="640080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V="1">
            <a:off x="80010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76200" y="6781800"/>
            <a:ext cx="76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8001000" y="67818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V="1">
            <a:off x="8915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915400" y="6400800"/>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93208" name="Text Box 120"/>
          <p:cNvSpPr txBox="1">
            <a:spLocks noChangeArrowheads="1"/>
          </p:cNvSpPr>
          <p:nvPr/>
        </p:nvSpPr>
        <p:spPr bwMode="auto">
          <a:xfrm>
            <a:off x="212725" y="6096000"/>
            <a:ext cx="8915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dirty="0">
                <a:solidFill>
                  <a:schemeClr val="bg1"/>
                </a:solidFill>
              </a:rPr>
              <a:t>Time: 4</a:t>
            </a:r>
          </a:p>
        </p:txBody>
      </p:sp>
      <p:sp>
        <p:nvSpPr>
          <p:cNvPr id="161" name="TextBox 160"/>
          <p:cNvSpPr txBox="1"/>
          <p:nvPr/>
        </p:nvSpPr>
        <p:spPr>
          <a:xfrm>
            <a:off x="290396" y="3444546"/>
            <a:ext cx="471604" cy="369332"/>
          </a:xfrm>
          <a:prstGeom prst="rect">
            <a:avLst/>
          </a:prstGeom>
          <a:noFill/>
        </p:spPr>
        <p:txBody>
          <a:bodyPr wrap="none" rtlCol="0">
            <a:spAutoFit/>
          </a:bodyPr>
          <a:lstStyle/>
          <a:p>
            <a:r>
              <a:rPr lang="en-US" dirty="0" smtClean="0">
                <a:solidFill>
                  <a:schemeClr val="accent5">
                    <a:lumMod val="60000"/>
                    <a:lumOff val="40000"/>
                  </a:schemeClr>
                </a:solidFill>
              </a:rPr>
              <a:t> 16</a:t>
            </a:r>
            <a:endParaRPr lang="en-US" dirty="0">
              <a:solidFill>
                <a:schemeClr val="accent5">
                  <a:lumMod val="60000"/>
                  <a:lumOff val="40000"/>
                </a:schemeClr>
              </a:solidFill>
            </a:endParaRPr>
          </a:p>
        </p:txBody>
      </p:sp>
      <p:sp>
        <p:nvSpPr>
          <p:cNvPr id="162" name="TextBox 161"/>
          <p:cNvSpPr txBox="1"/>
          <p:nvPr/>
        </p:nvSpPr>
        <p:spPr>
          <a:xfrm>
            <a:off x="-76200" y="3429000"/>
            <a:ext cx="471604" cy="369332"/>
          </a:xfrm>
          <a:prstGeom prst="rect">
            <a:avLst/>
          </a:prstGeom>
          <a:noFill/>
        </p:spPr>
        <p:txBody>
          <a:bodyPr wrap="none" rtlCol="0">
            <a:spAutoFit/>
          </a:bodyPr>
          <a:lstStyle/>
          <a:p>
            <a:r>
              <a:rPr lang="en-US" dirty="0" smtClean="0">
                <a:solidFill>
                  <a:schemeClr val="accent5">
                    <a:lumMod val="60000"/>
                    <a:lumOff val="40000"/>
                  </a:schemeClr>
                </a:solidFill>
              </a:rPr>
              <a:t> 20</a:t>
            </a:r>
            <a:endParaRPr lang="en-US" dirty="0">
              <a:solidFill>
                <a:schemeClr val="accent5">
                  <a:lumMod val="60000"/>
                  <a:lumOff val="40000"/>
                </a:schemeClr>
              </a:solidFill>
            </a:endParaRPr>
          </a:p>
        </p:txBody>
      </p:sp>
      <p:sp>
        <p:nvSpPr>
          <p:cNvPr id="160" name="Rectangle 6"/>
          <p:cNvSpPr>
            <a:spLocks noChangeArrowheads="1"/>
          </p:cNvSpPr>
          <p:nvPr/>
        </p:nvSpPr>
        <p:spPr bwMode="ltGray">
          <a:xfrm>
            <a:off x="990600" y="2953683"/>
            <a:ext cx="533400" cy="1237317"/>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eaLnBrk="1" hangingPunct="1"/>
            <a:r>
              <a:rPr lang="en-US" sz="1400" dirty="0" smtClean="0">
                <a:ln>
                  <a:solidFill>
                    <a:schemeClr val="bg1"/>
                  </a:solidFill>
                </a:ln>
                <a:solidFill>
                  <a:schemeClr val="bg1"/>
                </a:solidFill>
              </a:rPr>
              <a:t> add</a:t>
            </a:r>
          </a:p>
          <a:p>
            <a:pPr eaLnBrk="1" hangingPunct="1"/>
            <a:r>
              <a:rPr lang="en-US" sz="1400" dirty="0" smtClean="0">
                <a:ln>
                  <a:solidFill>
                    <a:schemeClr val="bg1"/>
                  </a:solidFill>
                </a:ln>
                <a:solidFill>
                  <a:schemeClr val="bg1"/>
                </a:solidFill>
              </a:rPr>
              <a:t> </a:t>
            </a:r>
            <a:r>
              <a:rPr lang="en-US" sz="1400" dirty="0" err="1" smtClean="0">
                <a:ln>
                  <a:solidFill>
                    <a:schemeClr val="bg1"/>
                  </a:solidFill>
                </a:ln>
                <a:solidFill>
                  <a:schemeClr val="bg1"/>
                </a:solidFill>
              </a:rPr>
              <a:t>nand</a:t>
            </a:r>
            <a:endParaRPr lang="en-US" sz="1400" dirty="0" smtClean="0">
              <a:ln>
                <a:solidFill>
                  <a:schemeClr val="bg1"/>
                </a:solidFill>
              </a:ln>
              <a:solidFill>
                <a:schemeClr val="bg1"/>
              </a:solidFill>
            </a:endParaRPr>
          </a:p>
          <a:p>
            <a:pPr eaLnBrk="1" hangingPunct="1"/>
            <a:r>
              <a:rPr lang="en-US" sz="1400" dirty="0" smtClean="0">
                <a:ln>
                  <a:solidFill>
                    <a:schemeClr val="bg1"/>
                  </a:solidFill>
                </a:ln>
                <a:solidFill>
                  <a:schemeClr val="bg1"/>
                </a:solidFill>
              </a:rPr>
              <a:t> </a:t>
            </a:r>
            <a:r>
              <a:rPr lang="en-US" sz="1400" dirty="0" err="1">
                <a:ln>
                  <a:solidFill>
                    <a:schemeClr val="bg1"/>
                  </a:solidFill>
                </a:ln>
                <a:solidFill>
                  <a:schemeClr val="bg1"/>
                </a:solidFill>
              </a:rPr>
              <a:t>l</a:t>
            </a:r>
            <a:r>
              <a:rPr lang="en-US" sz="1400" dirty="0" err="1" smtClean="0">
                <a:ln>
                  <a:solidFill>
                    <a:schemeClr val="bg1"/>
                  </a:solidFill>
                </a:ln>
                <a:solidFill>
                  <a:schemeClr val="bg1"/>
                </a:solidFill>
              </a:rPr>
              <a:t>w</a:t>
            </a:r>
            <a:endParaRPr lang="en-US" sz="1400" dirty="0" smtClean="0">
              <a:ln>
                <a:solidFill>
                  <a:schemeClr val="bg1"/>
                </a:solidFill>
              </a:ln>
              <a:solidFill>
                <a:schemeClr val="bg1"/>
              </a:solidFill>
            </a:endParaRPr>
          </a:p>
          <a:p>
            <a:pPr eaLnBrk="1" hangingPunct="1"/>
            <a:r>
              <a:rPr lang="en-US" sz="1400" dirty="0" smtClean="0">
                <a:ln>
                  <a:solidFill>
                    <a:schemeClr val="bg1"/>
                  </a:solidFill>
                </a:ln>
                <a:solidFill>
                  <a:schemeClr val="bg1"/>
                </a:solidFill>
              </a:rPr>
              <a:t> add</a:t>
            </a:r>
          </a:p>
          <a:p>
            <a:pPr eaLnBrk="1" hangingPunct="1"/>
            <a:r>
              <a:rPr lang="en-US" sz="1400" dirty="0" smtClean="0">
                <a:ln>
                  <a:solidFill>
                    <a:schemeClr val="bg1"/>
                  </a:solidFill>
                </a:ln>
                <a:solidFill>
                  <a:schemeClr val="bg1"/>
                </a:solidFill>
              </a:rPr>
              <a:t> </a:t>
            </a:r>
            <a:r>
              <a:rPr lang="en-US" sz="1400" dirty="0" err="1" smtClean="0">
                <a:ln>
                  <a:solidFill>
                    <a:schemeClr val="bg1"/>
                  </a:solidFill>
                </a:ln>
                <a:solidFill>
                  <a:schemeClr val="bg1"/>
                </a:solidFill>
              </a:rPr>
              <a:t>sw</a:t>
            </a:r>
            <a:endParaRPr lang="en-US" sz="1400" dirty="0" smtClean="0">
              <a:ln>
                <a:solidFill>
                  <a:schemeClr val="bg1"/>
                </a:solidFill>
              </a:ln>
              <a:solidFill>
                <a:schemeClr val="bg1"/>
              </a:solidFill>
            </a:endParaRPr>
          </a:p>
        </p:txBody>
      </p:sp>
      <p:sp>
        <p:nvSpPr>
          <p:cNvPr id="163" name="Line 56"/>
          <p:cNvSpPr>
            <a:spLocks noChangeShapeType="1"/>
          </p:cNvSpPr>
          <p:nvPr/>
        </p:nvSpPr>
        <p:spPr bwMode="auto">
          <a:xfrm>
            <a:off x="685800" y="4038600"/>
            <a:ext cx="304800" cy="0"/>
          </a:xfrm>
          <a:prstGeom prst="line">
            <a:avLst/>
          </a:prstGeom>
          <a:noFill/>
          <a:ln w="57150">
            <a:solidFill>
              <a:schemeClr val="accent5">
                <a:lumMod val="60000"/>
                <a:lumOff val="4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64" name="Title 3"/>
          <p:cNvSpPr>
            <a:spLocks noGrp="1"/>
          </p:cNvSpPr>
          <p:nvPr>
            <p:ph type="title"/>
          </p:nvPr>
        </p:nvSpPr>
        <p:spPr>
          <a:xfrm>
            <a:off x="228600" y="0"/>
            <a:ext cx="8686800" cy="533400"/>
          </a:xfrm>
        </p:spPr>
        <p:txBody>
          <a:bodyPr/>
          <a:lstStyle/>
          <a:p>
            <a:r>
              <a:rPr lang="en-US" dirty="0" smtClean="0"/>
              <a:t>Cycle 4: </a:t>
            </a:r>
            <a:r>
              <a:rPr lang="en-US" sz="3800" dirty="0"/>
              <a:t>Fetch </a:t>
            </a:r>
            <a:r>
              <a:rPr lang="en-US" sz="3800" dirty="0" smtClean="0"/>
              <a:t>add, </a:t>
            </a:r>
            <a:r>
              <a:rPr lang="en-US" sz="3800" dirty="0"/>
              <a:t>Decode </a:t>
            </a:r>
            <a:r>
              <a:rPr lang="en-US" sz="3800" dirty="0" smtClean="0"/>
              <a:t>lw, </a:t>
            </a:r>
            <a:r>
              <a:rPr lang="is-IS" sz="3800" i="1" dirty="0" smtClean="0"/>
              <a:t>…</a:t>
            </a:r>
            <a:endParaRPr lang="en-US" sz="3800" dirty="0"/>
          </a:p>
        </p:txBody>
      </p:sp>
    </p:spTree>
    <p:extLst>
      <p:ext uri="{BB962C8B-B14F-4D97-AF65-F5344CB8AC3E}">
        <p14:creationId xmlns:p14="http://schemas.microsoft.com/office/powerpoint/2010/main" val="339218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5138" name="Line 2"/>
          <p:cNvSpPr>
            <a:spLocks noChangeShapeType="1"/>
          </p:cNvSpPr>
          <p:nvPr/>
        </p:nvSpPr>
        <p:spPr bwMode="auto">
          <a:xfrm>
            <a:off x="8229600" y="5181600"/>
            <a:ext cx="7620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139" name="Line 3"/>
          <p:cNvSpPr>
            <a:spLocks noChangeShapeType="1"/>
          </p:cNvSpPr>
          <p:nvPr/>
        </p:nvSpPr>
        <p:spPr bwMode="auto">
          <a:xfrm>
            <a:off x="6324600" y="4648200"/>
            <a:ext cx="304800"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141" name="Rectangle 5"/>
          <p:cNvSpPr>
            <a:spLocks noChangeArrowheads="1"/>
          </p:cNvSpPr>
          <p:nvPr/>
        </p:nvSpPr>
        <p:spPr bwMode="auto">
          <a:xfrm>
            <a:off x="304800" y="3124200"/>
            <a:ext cx="381000" cy="685800"/>
          </a:xfrm>
          <a:prstGeom prst="rect">
            <a:avLst/>
          </a:prstGeom>
          <a:noFill/>
          <a:ln w="28575">
            <a:solidFill>
              <a:schemeClr val="bg1"/>
            </a:solidFill>
            <a:miter lim="800000"/>
            <a:headEnd/>
            <a:tailEnd/>
          </a:ln>
          <a:effectLst/>
          <a:extLst/>
        </p:spPr>
        <p:txBody>
          <a:bodyPr wrap="none" anchor="ctr"/>
          <a:lstStyle/>
          <a:p>
            <a:pPr algn="ctr" eaLnBrk="1" hangingPunct="1"/>
            <a:r>
              <a:rPr lang="en-US" sz="1400">
                <a:solidFill>
                  <a:schemeClr val="bg1"/>
                </a:solidFill>
              </a:rPr>
              <a:t>PC</a:t>
            </a:r>
          </a:p>
        </p:txBody>
      </p:sp>
      <p:sp>
        <p:nvSpPr>
          <p:cNvPr id="2395143" name="Rectangle 7"/>
          <p:cNvSpPr>
            <a:spLocks noChangeArrowheads="1"/>
          </p:cNvSpPr>
          <p:nvPr/>
        </p:nvSpPr>
        <p:spPr bwMode="ltGray">
          <a:xfrm rot="-5400000">
            <a:off x="2095500" y="3009900"/>
            <a:ext cx="1828800" cy="838200"/>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1400">
                <a:solidFill>
                  <a:schemeClr val="bg1"/>
                </a:solidFill>
              </a:rPr>
              <a:t>Register file</a:t>
            </a:r>
          </a:p>
          <a:p>
            <a:pPr eaLnBrk="1" hangingPunct="1"/>
            <a:endParaRPr lang="en-US" sz="1400">
              <a:solidFill>
                <a:schemeClr val="bg1"/>
              </a:solidFill>
            </a:endParaRPr>
          </a:p>
          <a:p>
            <a:pPr eaLnBrk="1" hangingPunct="1"/>
            <a:endParaRPr lang="en-US" sz="1400">
              <a:solidFill>
                <a:schemeClr val="bg1"/>
              </a:solidFill>
            </a:endParaRPr>
          </a:p>
          <a:p>
            <a:pPr eaLnBrk="1" hangingPunct="1"/>
            <a:endParaRPr lang="en-US" sz="1400">
              <a:solidFill>
                <a:schemeClr val="bg1"/>
              </a:solidFill>
            </a:endParaRPr>
          </a:p>
        </p:txBody>
      </p:sp>
      <p:sp>
        <p:nvSpPr>
          <p:cNvPr id="2395144" name="AutoShape 8"/>
          <p:cNvSpPr>
            <a:spLocks noChangeArrowheads="1"/>
          </p:cNvSpPr>
          <p:nvPr/>
        </p:nvSpPr>
        <p:spPr bwMode="auto">
          <a:xfrm rot="-5400000">
            <a:off x="8134350" y="3067050"/>
            <a:ext cx="990600" cy="342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p:spPr>
        <p:txBody>
          <a:bodyPr vert="eaVert" wrap="none" anchor="ctr"/>
          <a:lstStyle/>
          <a:p>
            <a:pPr algn="ctr" eaLnBrk="1" hangingPunct="1"/>
            <a:r>
              <a:rPr lang="en-US" sz="1400">
                <a:solidFill>
                  <a:schemeClr val="bg1"/>
                </a:solidFill>
              </a:rPr>
              <a:t>M</a:t>
            </a:r>
          </a:p>
          <a:p>
            <a:pPr algn="ctr" eaLnBrk="1" hangingPunct="1"/>
            <a:r>
              <a:rPr lang="en-US" sz="1400">
                <a:solidFill>
                  <a:schemeClr val="bg1"/>
                </a:solidFill>
              </a:rPr>
              <a:t>U</a:t>
            </a:r>
          </a:p>
          <a:p>
            <a:pPr algn="ctr" eaLnBrk="1" hangingPunct="1"/>
            <a:r>
              <a:rPr lang="en-US" sz="1400">
                <a:solidFill>
                  <a:schemeClr val="bg1"/>
                </a:solidFill>
              </a:rPr>
              <a:t>X</a:t>
            </a:r>
          </a:p>
        </p:txBody>
      </p:sp>
      <p:grpSp>
        <p:nvGrpSpPr>
          <p:cNvPr id="2395145" name="Group 9"/>
          <p:cNvGrpSpPr>
            <a:grpSpLocks/>
          </p:cNvGrpSpPr>
          <p:nvPr/>
        </p:nvGrpSpPr>
        <p:grpSpPr bwMode="auto">
          <a:xfrm>
            <a:off x="5105400" y="2895600"/>
            <a:ext cx="531984" cy="1371600"/>
            <a:chOff x="-72" y="2365"/>
            <a:chExt cx="389" cy="1056"/>
          </a:xfrm>
          <a:noFill/>
        </p:grpSpPr>
        <p:sp>
          <p:nvSpPr>
            <p:cNvPr id="2395146" name="Freeform 10"/>
            <p:cNvSpPr>
              <a:spLocks/>
            </p:cNvSpPr>
            <p:nvPr/>
          </p:nvSpPr>
          <p:spPr bwMode="auto">
            <a:xfrm rot="-5400000">
              <a:off x="-421" y="2714"/>
              <a:ext cx="1056" cy="358"/>
            </a:xfrm>
            <a:custGeom>
              <a:avLst/>
              <a:gdLst>
                <a:gd name="T0" fmla="*/ 480 w 672"/>
                <a:gd name="T1" fmla="*/ 288 h 288"/>
                <a:gd name="T2" fmla="*/ 672 w 672"/>
                <a:gd name="T3" fmla="*/ 0 h 288"/>
                <a:gd name="T4" fmla="*/ 432 w 672"/>
                <a:gd name="T5" fmla="*/ 0 h 288"/>
                <a:gd name="T6" fmla="*/ 384 w 672"/>
                <a:gd name="T7" fmla="*/ 96 h 288"/>
                <a:gd name="T8" fmla="*/ 288 w 672"/>
                <a:gd name="T9" fmla="*/ 96 h 288"/>
                <a:gd name="T10" fmla="*/ 240 w 672"/>
                <a:gd name="T11" fmla="*/ 0 h 288"/>
                <a:gd name="T12" fmla="*/ 0 w 672"/>
                <a:gd name="T13" fmla="*/ 0 h 288"/>
                <a:gd name="T14" fmla="*/ 192 w 672"/>
                <a:gd name="T15" fmla="*/ 288 h 288"/>
                <a:gd name="T16" fmla="*/ 480 w 672"/>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 h="288">
                  <a:moveTo>
                    <a:pt x="480" y="288"/>
                  </a:moveTo>
                  <a:lnTo>
                    <a:pt x="672" y="0"/>
                  </a:lnTo>
                  <a:lnTo>
                    <a:pt x="432" y="0"/>
                  </a:lnTo>
                  <a:lnTo>
                    <a:pt x="384" y="96"/>
                  </a:lnTo>
                  <a:lnTo>
                    <a:pt x="288" y="96"/>
                  </a:lnTo>
                  <a:lnTo>
                    <a:pt x="240" y="0"/>
                  </a:lnTo>
                  <a:lnTo>
                    <a:pt x="0" y="0"/>
                  </a:lnTo>
                  <a:lnTo>
                    <a:pt x="192" y="288"/>
                  </a:lnTo>
                  <a:lnTo>
                    <a:pt x="480" y="288"/>
                  </a:lnTo>
                  <a:close/>
                </a:path>
              </a:pathLst>
            </a:custGeom>
            <a:grpFill/>
            <a:ln w="285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147" name="Text Box 11"/>
            <p:cNvSpPr txBox="1">
              <a:spLocks noChangeArrowheads="1"/>
            </p:cNvSpPr>
            <p:nvPr/>
          </p:nvSpPr>
          <p:spPr bwMode="auto">
            <a:xfrm>
              <a:off x="96" y="2630"/>
              <a:ext cx="221" cy="569"/>
            </a:xfrm>
            <a:prstGeom prst="rect">
              <a:avLst/>
            </a:prstGeom>
            <a:grp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dirty="0">
                  <a:solidFill>
                    <a:schemeClr val="bg1"/>
                  </a:solidFill>
                </a:rPr>
                <a:t>A</a:t>
              </a:r>
            </a:p>
            <a:p>
              <a:pPr eaLnBrk="1" hangingPunct="1"/>
              <a:r>
                <a:rPr lang="en-US" sz="1400" b="1" dirty="0">
                  <a:solidFill>
                    <a:schemeClr val="bg1"/>
                  </a:solidFill>
                </a:rPr>
                <a:t>L</a:t>
              </a:r>
            </a:p>
            <a:p>
              <a:pPr eaLnBrk="1" hangingPunct="1"/>
              <a:r>
                <a:rPr lang="en-US" sz="1400" b="1" dirty="0">
                  <a:solidFill>
                    <a:schemeClr val="bg1"/>
                  </a:solidFill>
                </a:rPr>
                <a:t>U</a:t>
              </a:r>
            </a:p>
          </p:txBody>
        </p:sp>
      </p:grpSp>
      <p:sp>
        <p:nvSpPr>
          <p:cNvPr id="2395148" name="AutoShape 12"/>
          <p:cNvSpPr>
            <a:spLocks noChangeArrowheads="1"/>
          </p:cNvSpPr>
          <p:nvPr/>
        </p:nvSpPr>
        <p:spPr bwMode="auto">
          <a:xfrm rot="5400000" flipH="1">
            <a:off x="171450" y="1200150"/>
            <a:ext cx="762000" cy="342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p:spPr>
        <p:txBody>
          <a:bodyPr rot="10800000" vert="eaVert" wrap="none" anchor="ctr"/>
          <a:lstStyle/>
          <a:p>
            <a:pPr algn="ctr" eaLnBrk="1" hangingPunct="1"/>
            <a:r>
              <a:rPr lang="en-US" sz="1000" dirty="0">
                <a:solidFill>
                  <a:schemeClr val="bg1"/>
                </a:solidFill>
              </a:rPr>
              <a:t>M</a:t>
            </a:r>
          </a:p>
          <a:p>
            <a:pPr algn="ctr" eaLnBrk="1" hangingPunct="1"/>
            <a:r>
              <a:rPr lang="en-US" sz="1000" dirty="0">
                <a:solidFill>
                  <a:schemeClr val="bg1"/>
                </a:solidFill>
              </a:rPr>
              <a:t>U</a:t>
            </a:r>
          </a:p>
          <a:p>
            <a:pPr algn="ctr" eaLnBrk="1" hangingPunct="1"/>
            <a:r>
              <a:rPr lang="en-US" sz="1000" dirty="0">
                <a:solidFill>
                  <a:schemeClr val="bg1"/>
                </a:solidFill>
              </a:rPr>
              <a:t>X</a:t>
            </a:r>
          </a:p>
        </p:txBody>
      </p:sp>
      <p:sp>
        <p:nvSpPr>
          <p:cNvPr id="2395149" name="Rectangle 13"/>
          <p:cNvSpPr>
            <a:spLocks noChangeArrowheads="1"/>
          </p:cNvSpPr>
          <p:nvPr/>
        </p:nvSpPr>
        <p:spPr bwMode="auto">
          <a:xfrm>
            <a:off x="609600" y="1981200"/>
            <a:ext cx="2286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dirty="0">
                <a:solidFill>
                  <a:schemeClr val="bg1"/>
                </a:solidFill>
              </a:rPr>
              <a:t>4</a:t>
            </a:r>
          </a:p>
        </p:txBody>
      </p:sp>
      <p:sp>
        <p:nvSpPr>
          <p:cNvPr id="2395150" name="Rectangle 14"/>
          <p:cNvSpPr>
            <a:spLocks noChangeArrowheads="1"/>
          </p:cNvSpPr>
          <p:nvPr/>
        </p:nvSpPr>
        <p:spPr bwMode="auto">
          <a:xfrm>
            <a:off x="16002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solidFill>
                <a:schemeClr val="bg1"/>
              </a:solidFill>
            </a:endParaRPr>
          </a:p>
        </p:txBody>
      </p:sp>
      <p:sp>
        <p:nvSpPr>
          <p:cNvPr id="2395151" name="Rectangle 15"/>
          <p:cNvSpPr>
            <a:spLocks noChangeArrowheads="1"/>
          </p:cNvSpPr>
          <p:nvPr/>
        </p:nvSpPr>
        <p:spPr bwMode="auto">
          <a:xfrm>
            <a:off x="38100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solidFill>
                <a:schemeClr val="bg1"/>
              </a:solidFill>
            </a:endParaRPr>
          </a:p>
        </p:txBody>
      </p:sp>
      <p:sp>
        <p:nvSpPr>
          <p:cNvPr id="2395152" name="Rectangle 16"/>
          <p:cNvSpPr>
            <a:spLocks noChangeArrowheads="1"/>
          </p:cNvSpPr>
          <p:nvPr/>
        </p:nvSpPr>
        <p:spPr bwMode="auto">
          <a:xfrm>
            <a:off x="58674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solidFill>
                <a:schemeClr val="bg1"/>
              </a:solidFill>
            </a:endParaRPr>
          </a:p>
        </p:txBody>
      </p:sp>
      <p:sp>
        <p:nvSpPr>
          <p:cNvPr id="2395153" name="Rectangle 17"/>
          <p:cNvSpPr>
            <a:spLocks noChangeArrowheads="1"/>
          </p:cNvSpPr>
          <p:nvPr/>
        </p:nvSpPr>
        <p:spPr bwMode="ltGray">
          <a:xfrm>
            <a:off x="6629400" y="3124200"/>
            <a:ext cx="838200" cy="1676400"/>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400">
                <a:solidFill>
                  <a:schemeClr val="bg1"/>
                </a:solidFill>
              </a:rPr>
              <a:t>Data</a:t>
            </a:r>
          </a:p>
          <a:p>
            <a:pPr algn="ctr" eaLnBrk="1" hangingPunct="1"/>
            <a:r>
              <a:rPr lang="en-US" sz="1400">
                <a:solidFill>
                  <a:schemeClr val="bg1"/>
                </a:solidFill>
              </a:rPr>
              <a:t>mem</a:t>
            </a:r>
          </a:p>
        </p:txBody>
      </p:sp>
      <p:sp>
        <p:nvSpPr>
          <p:cNvPr id="2395154" name="Rectangle 18"/>
          <p:cNvSpPr>
            <a:spLocks noChangeArrowheads="1"/>
          </p:cNvSpPr>
          <p:nvPr/>
        </p:nvSpPr>
        <p:spPr bwMode="auto">
          <a:xfrm>
            <a:off x="77724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solidFill>
                <a:schemeClr val="bg1"/>
              </a:solidFill>
            </a:endParaRPr>
          </a:p>
        </p:txBody>
      </p:sp>
      <p:grpSp>
        <p:nvGrpSpPr>
          <p:cNvPr id="2395155" name="Group 19"/>
          <p:cNvGrpSpPr>
            <a:grpSpLocks/>
          </p:cNvGrpSpPr>
          <p:nvPr/>
        </p:nvGrpSpPr>
        <p:grpSpPr bwMode="auto">
          <a:xfrm>
            <a:off x="1066800" y="1981200"/>
            <a:ext cx="388938" cy="762000"/>
            <a:chOff x="624" y="1248"/>
            <a:chExt cx="245" cy="480"/>
          </a:xfrm>
          <a:noFill/>
        </p:grpSpPr>
        <p:sp>
          <p:nvSpPr>
            <p:cNvPr id="2395156" name="Freeform 20"/>
            <p:cNvSpPr>
              <a:spLocks/>
            </p:cNvSpPr>
            <p:nvPr/>
          </p:nvSpPr>
          <p:spPr bwMode="auto">
            <a:xfrm>
              <a:off x="624" y="1248"/>
              <a:ext cx="240" cy="480"/>
            </a:xfrm>
            <a:custGeom>
              <a:avLst/>
              <a:gdLst>
                <a:gd name="T0" fmla="*/ 0 w 240"/>
                <a:gd name="T1" fmla="*/ 0 h 480"/>
                <a:gd name="T2" fmla="*/ 240 w 240"/>
                <a:gd name="T3" fmla="*/ 144 h 480"/>
                <a:gd name="T4" fmla="*/ 240 w 240"/>
                <a:gd name="T5" fmla="*/ 336 h 480"/>
                <a:gd name="T6" fmla="*/ 0 w 240"/>
                <a:gd name="T7" fmla="*/ 480 h 480"/>
                <a:gd name="T8" fmla="*/ 0 w 240"/>
                <a:gd name="T9" fmla="*/ 336 h 480"/>
                <a:gd name="T10" fmla="*/ 96 w 240"/>
                <a:gd name="T11" fmla="*/ 240 h 480"/>
                <a:gd name="T12" fmla="*/ 0 w 240"/>
                <a:gd name="T13" fmla="*/ 144 h 480"/>
                <a:gd name="T14" fmla="*/ 0 w 240"/>
                <a:gd name="T15" fmla="*/ 0 h 4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480">
                  <a:moveTo>
                    <a:pt x="0" y="0"/>
                  </a:moveTo>
                  <a:lnTo>
                    <a:pt x="240" y="144"/>
                  </a:lnTo>
                  <a:lnTo>
                    <a:pt x="240" y="336"/>
                  </a:lnTo>
                  <a:lnTo>
                    <a:pt x="0" y="480"/>
                  </a:lnTo>
                  <a:lnTo>
                    <a:pt x="0" y="336"/>
                  </a:lnTo>
                  <a:lnTo>
                    <a:pt x="96" y="240"/>
                  </a:lnTo>
                  <a:lnTo>
                    <a:pt x="0" y="144"/>
                  </a:lnTo>
                  <a:lnTo>
                    <a:pt x="0" y="0"/>
                  </a:lnTo>
                  <a:close/>
                </a:path>
              </a:pathLst>
            </a:custGeom>
            <a:grpFill/>
            <a:ln w="285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157" name="Text Box 21"/>
            <p:cNvSpPr txBox="1">
              <a:spLocks noChangeArrowheads="1"/>
            </p:cNvSpPr>
            <p:nvPr/>
          </p:nvSpPr>
          <p:spPr bwMode="auto">
            <a:xfrm>
              <a:off x="680" y="1346"/>
              <a:ext cx="189" cy="233"/>
            </a:xfrm>
            <a:prstGeom prst="rect">
              <a:avLst/>
            </a:prstGeom>
            <a:grp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dirty="0">
                  <a:solidFill>
                    <a:schemeClr val="bg1"/>
                  </a:solidFill>
                </a:rPr>
                <a:t>+</a:t>
              </a:r>
            </a:p>
          </p:txBody>
        </p:sp>
      </p:grpSp>
      <p:sp>
        <p:nvSpPr>
          <p:cNvPr id="2395158" name="Line 22"/>
          <p:cNvSpPr>
            <a:spLocks noChangeShapeType="1"/>
          </p:cNvSpPr>
          <p:nvPr/>
        </p:nvSpPr>
        <p:spPr bwMode="auto">
          <a:xfrm>
            <a:off x="1524000" y="3429000"/>
            <a:ext cx="76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159" name="Line 23"/>
          <p:cNvSpPr>
            <a:spLocks noChangeShapeType="1"/>
          </p:cNvSpPr>
          <p:nvPr/>
        </p:nvSpPr>
        <p:spPr bwMode="auto">
          <a:xfrm>
            <a:off x="1447800" y="2362200"/>
            <a:ext cx="152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160" name="Line 24"/>
          <p:cNvSpPr>
            <a:spLocks noChangeShapeType="1"/>
          </p:cNvSpPr>
          <p:nvPr/>
        </p:nvSpPr>
        <p:spPr bwMode="auto">
          <a:xfrm flipV="1">
            <a:off x="1524000" y="1600200"/>
            <a:ext cx="0" cy="7620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161" name="Line 25"/>
          <p:cNvSpPr>
            <a:spLocks noChangeShapeType="1"/>
          </p:cNvSpPr>
          <p:nvPr/>
        </p:nvSpPr>
        <p:spPr bwMode="auto">
          <a:xfrm flipH="1">
            <a:off x="714375" y="1600200"/>
            <a:ext cx="809625"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162" name="Line 26"/>
          <p:cNvSpPr>
            <a:spLocks noChangeShapeType="1"/>
          </p:cNvSpPr>
          <p:nvPr/>
        </p:nvSpPr>
        <p:spPr bwMode="auto">
          <a:xfrm>
            <a:off x="838200" y="21336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163" name="Line 27"/>
          <p:cNvSpPr>
            <a:spLocks noChangeShapeType="1"/>
          </p:cNvSpPr>
          <p:nvPr/>
        </p:nvSpPr>
        <p:spPr bwMode="auto">
          <a:xfrm>
            <a:off x="685800" y="3429000"/>
            <a:ext cx="304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164" name="Line 28"/>
          <p:cNvSpPr>
            <a:spLocks noChangeShapeType="1"/>
          </p:cNvSpPr>
          <p:nvPr/>
        </p:nvSpPr>
        <p:spPr bwMode="auto">
          <a:xfrm flipV="1">
            <a:off x="838200" y="2590800"/>
            <a:ext cx="0" cy="8382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165" name="Line 29"/>
          <p:cNvSpPr>
            <a:spLocks noChangeShapeType="1"/>
          </p:cNvSpPr>
          <p:nvPr/>
        </p:nvSpPr>
        <p:spPr bwMode="auto">
          <a:xfrm>
            <a:off x="838200" y="25908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166" name="Line 30"/>
          <p:cNvSpPr>
            <a:spLocks noChangeShapeType="1"/>
          </p:cNvSpPr>
          <p:nvPr/>
        </p:nvSpPr>
        <p:spPr bwMode="auto">
          <a:xfrm flipV="1">
            <a:off x="152400" y="1371600"/>
            <a:ext cx="0" cy="20574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167" name="Line 31"/>
          <p:cNvSpPr>
            <a:spLocks noChangeShapeType="1"/>
          </p:cNvSpPr>
          <p:nvPr/>
        </p:nvSpPr>
        <p:spPr bwMode="auto">
          <a:xfrm>
            <a:off x="152400" y="13716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168" name="Line 32"/>
          <p:cNvSpPr>
            <a:spLocks noChangeShapeType="1"/>
          </p:cNvSpPr>
          <p:nvPr/>
        </p:nvSpPr>
        <p:spPr bwMode="auto">
          <a:xfrm>
            <a:off x="152400" y="3429000"/>
            <a:ext cx="152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169" name="Line 33"/>
          <p:cNvSpPr>
            <a:spLocks noChangeShapeType="1"/>
          </p:cNvSpPr>
          <p:nvPr/>
        </p:nvSpPr>
        <p:spPr bwMode="auto">
          <a:xfrm>
            <a:off x="2057400" y="3429000"/>
            <a:ext cx="76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170" name="Line 34"/>
          <p:cNvSpPr>
            <a:spLocks noChangeShapeType="1"/>
          </p:cNvSpPr>
          <p:nvPr/>
        </p:nvSpPr>
        <p:spPr bwMode="auto">
          <a:xfrm>
            <a:off x="2133600" y="3048000"/>
            <a:ext cx="0" cy="25908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171" name="Line 35"/>
          <p:cNvSpPr>
            <a:spLocks noChangeShapeType="1"/>
          </p:cNvSpPr>
          <p:nvPr/>
        </p:nvSpPr>
        <p:spPr bwMode="auto">
          <a:xfrm>
            <a:off x="2133600" y="44958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172" name="Line 36"/>
          <p:cNvSpPr>
            <a:spLocks noChangeShapeType="1"/>
          </p:cNvSpPr>
          <p:nvPr/>
        </p:nvSpPr>
        <p:spPr bwMode="auto">
          <a:xfrm>
            <a:off x="2133600" y="3048000"/>
            <a:ext cx="457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173" name="Line 37"/>
          <p:cNvSpPr>
            <a:spLocks noChangeShapeType="1"/>
          </p:cNvSpPr>
          <p:nvPr/>
        </p:nvSpPr>
        <p:spPr bwMode="auto">
          <a:xfrm>
            <a:off x="2133600" y="3276600"/>
            <a:ext cx="457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174" name="Line 38"/>
          <p:cNvSpPr>
            <a:spLocks noChangeShapeType="1"/>
          </p:cNvSpPr>
          <p:nvPr/>
        </p:nvSpPr>
        <p:spPr bwMode="auto">
          <a:xfrm>
            <a:off x="3429000" y="3810000"/>
            <a:ext cx="381000" cy="0"/>
          </a:xfrm>
          <a:prstGeom prst="line">
            <a:avLst/>
          </a:prstGeom>
          <a:noFill/>
          <a:ln w="28575">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175" name="Line 39"/>
          <p:cNvSpPr>
            <a:spLocks noChangeShapeType="1"/>
          </p:cNvSpPr>
          <p:nvPr/>
        </p:nvSpPr>
        <p:spPr bwMode="auto">
          <a:xfrm>
            <a:off x="3429000" y="3200400"/>
            <a:ext cx="3810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176" name="Line 40"/>
          <p:cNvSpPr>
            <a:spLocks noChangeShapeType="1"/>
          </p:cNvSpPr>
          <p:nvPr/>
        </p:nvSpPr>
        <p:spPr bwMode="auto">
          <a:xfrm>
            <a:off x="4267200" y="3810000"/>
            <a:ext cx="381000"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177" name="Line 41"/>
          <p:cNvSpPr>
            <a:spLocks noChangeShapeType="1"/>
          </p:cNvSpPr>
          <p:nvPr/>
        </p:nvSpPr>
        <p:spPr bwMode="auto">
          <a:xfrm>
            <a:off x="4267200" y="3200400"/>
            <a:ext cx="838200"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178" name="Line 42"/>
          <p:cNvSpPr>
            <a:spLocks noChangeShapeType="1"/>
          </p:cNvSpPr>
          <p:nvPr/>
        </p:nvSpPr>
        <p:spPr bwMode="auto">
          <a:xfrm>
            <a:off x="2057400" y="2362200"/>
            <a:ext cx="1752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179" name="Line 43"/>
          <p:cNvSpPr>
            <a:spLocks noChangeShapeType="1"/>
          </p:cNvSpPr>
          <p:nvPr/>
        </p:nvSpPr>
        <p:spPr bwMode="auto">
          <a:xfrm>
            <a:off x="4267200" y="4419600"/>
            <a:ext cx="381000" cy="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180" name="AutoShape 44"/>
          <p:cNvSpPr>
            <a:spLocks noChangeArrowheads="1"/>
          </p:cNvSpPr>
          <p:nvPr/>
        </p:nvSpPr>
        <p:spPr bwMode="auto">
          <a:xfrm rot="-5400000">
            <a:off x="4324350" y="3905250"/>
            <a:ext cx="990600" cy="342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p:spPr>
        <p:txBody>
          <a:bodyPr vert="eaVert" wrap="none" anchor="ctr"/>
          <a:lstStyle/>
          <a:p>
            <a:pPr algn="ctr" eaLnBrk="1" hangingPunct="1"/>
            <a:r>
              <a:rPr lang="en-US" sz="1400">
                <a:solidFill>
                  <a:schemeClr val="bg1"/>
                </a:solidFill>
              </a:rPr>
              <a:t>M</a:t>
            </a:r>
          </a:p>
          <a:p>
            <a:pPr algn="ctr" eaLnBrk="1" hangingPunct="1"/>
            <a:r>
              <a:rPr lang="en-US" sz="1400">
                <a:solidFill>
                  <a:schemeClr val="bg1"/>
                </a:solidFill>
              </a:rPr>
              <a:t>U</a:t>
            </a:r>
          </a:p>
          <a:p>
            <a:pPr algn="ctr" eaLnBrk="1" hangingPunct="1"/>
            <a:r>
              <a:rPr lang="en-US" sz="1400">
                <a:solidFill>
                  <a:schemeClr val="bg1"/>
                </a:solidFill>
              </a:rPr>
              <a:t>X</a:t>
            </a:r>
          </a:p>
        </p:txBody>
      </p:sp>
      <p:sp>
        <p:nvSpPr>
          <p:cNvPr id="2395181" name="Line 45"/>
          <p:cNvSpPr>
            <a:spLocks noChangeShapeType="1"/>
          </p:cNvSpPr>
          <p:nvPr/>
        </p:nvSpPr>
        <p:spPr bwMode="auto">
          <a:xfrm flipH="1" flipV="1">
            <a:off x="4987925" y="4038600"/>
            <a:ext cx="117475"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182" name="Line 46"/>
          <p:cNvSpPr>
            <a:spLocks noChangeShapeType="1"/>
          </p:cNvSpPr>
          <p:nvPr/>
        </p:nvSpPr>
        <p:spPr bwMode="auto">
          <a:xfrm>
            <a:off x="5586413" y="3505200"/>
            <a:ext cx="280987"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183" name="Line 47"/>
          <p:cNvSpPr>
            <a:spLocks noChangeShapeType="1"/>
          </p:cNvSpPr>
          <p:nvPr/>
        </p:nvSpPr>
        <p:spPr bwMode="auto">
          <a:xfrm>
            <a:off x="6324600" y="3505200"/>
            <a:ext cx="304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184" name="Line 48"/>
          <p:cNvSpPr>
            <a:spLocks noChangeShapeType="1"/>
          </p:cNvSpPr>
          <p:nvPr/>
        </p:nvSpPr>
        <p:spPr bwMode="auto">
          <a:xfrm flipV="1">
            <a:off x="6477000" y="2971800"/>
            <a:ext cx="0" cy="5334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185" name="Line 49"/>
          <p:cNvSpPr>
            <a:spLocks noChangeShapeType="1"/>
          </p:cNvSpPr>
          <p:nvPr/>
        </p:nvSpPr>
        <p:spPr bwMode="auto">
          <a:xfrm>
            <a:off x="6477000" y="2971800"/>
            <a:ext cx="1295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186" name="Line 50"/>
          <p:cNvSpPr>
            <a:spLocks noChangeShapeType="1"/>
          </p:cNvSpPr>
          <p:nvPr/>
        </p:nvSpPr>
        <p:spPr bwMode="auto">
          <a:xfrm>
            <a:off x="7467600" y="3505200"/>
            <a:ext cx="304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187" name="Line 51"/>
          <p:cNvSpPr>
            <a:spLocks noChangeShapeType="1"/>
          </p:cNvSpPr>
          <p:nvPr/>
        </p:nvSpPr>
        <p:spPr bwMode="auto">
          <a:xfrm>
            <a:off x="8229600" y="35052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188" name="Line 52"/>
          <p:cNvSpPr>
            <a:spLocks noChangeShapeType="1"/>
          </p:cNvSpPr>
          <p:nvPr/>
        </p:nvSpPr>
        <p:spPr bwMode="auto">
          <a:xfrm>
            <a:off x="8229600" y="29718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189" name="Line 53"/>
          <p:cNvSpPr>
            <a:spLocks noChangeShapeType="1"/>
          </p:cNvSpPr>
          <p:nvPr/>
        </p:nvSpPr>
        <p:spPr bwMode="auto">
          <a:xfrm>
            <a:off x="4343400" y="3810000"/>
            <a:ext cx="0" cy="83820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190" name="Line 54"/>
          <p:cNvSpPr>
            <a:spLocks noChangeShapeType="1"/>
          </p:cNvSpPr>
          <p:nvPr/>
        </p:nvSpPr>
        <p:spPr bwMode="auto">
          <a:xfrm>
            <a:off x="4343400" y="4648200"/>
            <a:ext cx="1524000"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191" name="Line 55"/>
          <p:cNvSpPr>
            <a:spLocks noChangeShapeType="1"/>
          </p:cNvSpPr>
          <p:nvPr/>
        </p:nvSpPr>
        <p:spPr bwMode="auto">
          <a:xfrm>
            <a:off x="2286000" y="3886200"/>
            <a:ext cx="304800" cy="0"/>
          </a:xfrm>
          <a:prstGeom prst="line">
            <a:avLst/>
          </a:prstGeom>
          <a:noFill/>
          <a:ln w="5715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192" name="Line 56"/>
          <p:cNvSpPr>
            <a:spLocks noChangeShapeType="1"/>
          </p:cNvSpPr>
          <p:nvPr/>
        </p:nvSpPr>
        <p:spPr bwMode="auto">
          <a:xfrm>
            <a:off x="2286000" y="3581400"/>
            <a:ext cx="3048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194" name="Line 58"/>
          <p:cNvSpPr>
            <a:spLocks noChangeShapeType="1"/>
          </p:cNvSpPr>
          <p:nvPr/>
        </p:nvSpPr>
        <p:spPr bwMode="auto">
          <a:xfrm>
            <a:off x="6248400" y="21336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195" name="Line 59"/>
          <p:cNvSpPr>
            <a:spLocks noChangeShapeType="1"/>
          </p:cNvSpPr>
          <p:nvPr/>
        </p:nvSpPr>
        <p:spPr bwMode="auto">
          <a:xfrm flipV="1">
            <a:off x="6477000" y="1143000"/>
            <a:ext cx="0" cy="9906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196" name="Line 60"/>
          <p:cNvSpPr>
            <a:spLocks noChangeShapeType="1"/>
          </p:cNvSpPr>
          <p:nvPr/>
        </p:nvSpPr>
        <p:spPr bwMode="auto">
          <a:xfrm flipH="1">
            <a:off x="719138" y="1143000"/>
            <a:ext cx="575786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201" name="Line 65"/>
          <p:cNvSpPr>
            <a:spLocks noChangeShapeType="1"/>
          </p:cNvSpPr>
          <p:nvPr/>
        </p:nvSpPr>
        <p:spPr bwMode="auto">
          <a:xfrm>
            <a:off x="4267200" y="5638800"/>
            <a:ext cx="1600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202" name="Line 66"/>
          <p:cNvSpPr>
            <a:spLocks noChangeShapeType="1"/>
          </p:cNvSpPr>
          <p:nvPr/>
        </p:nvSpPr>
        <p:spPr bwMode="auto">
          <a:xfrm>
            <a:off x="6324600" y="5638800"/>
            <a:ext cx="1447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205" name="Text Box 69"/>
          <p:cNvSpPr txBox="1">
            <a:spLocks noChangeArrowheads="1"/>
          </p:cNvSpPr>
          <p:nvPr/>
        </p:nvSpPr>
        <p:spPr bwMode="auto">
          <a:xfrm>
            <a:off x="2081213" y="4862513"/>
            <a:ext cx="8194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dirty="0">
                <a:solidFill>
                  <a:srgbClr val="FF0000"/>
                </a:solidFill>
              </a:rPr>
              <a:t>Bits </a:t>
            </a:r>
            <a:r>
              <a:rPr lang="en-US" sz="1200" b="1" dirty="0" smtClean="0">
                <a:solidFill>
                  <a:srgbClr val="FF0000"/>
                </a:solidFill>
              </a:rPr>
              <a:t>11-15</a:t>
            </a:r>
            <a:endParaRPr lang="en-US" sz="1200" b="1" dirty="0">
              <a:solidFill>
                <a:srgbClr val="FF0000"/>
              </a:solidFill>
            </a:endParaRPr>
          </a:p>
        </p:txBody>
      </p:sp>
      <p:sp>
        <p:nvSpPr>
          <p:cNvPr id="2395206" name="Text Box 70"/>
          <p:cNvSpPr txBox="1">
            <a:spLocks noChangeArrowheads="1"/>
          </p:cNvSpPr>
          <p:nvPr/>
        </p:nvSpPr>
        <p:spPr bwMode="auto">
          <a:xfrm>
            <a:off x="2079625" y="5100638"/>
            <a:ext cx="8194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dirty="0">
                <a:solidFill>
                  <a:schemeClr val="bg1"/>
                </a:solidFill>
              </a:rPr>
              <a:t>Bits </a:t>
            </a:r>
            <a:r>
              <a:rPr lang="en-US" sz="1200" b="1" dirty="0" smtClean="0">
                <a:solidFill>
                  <a:schemeClr val="bg1"/>
                </a:solidFill>
              </a:rPr>
              <a:t>16-20</a:t>
            </a:r>
            <a:endParaRPr lang="en-US" sz="1200" b="1" dirty="0">
              <a:solidFill>
                <a:schemeClr val="bg1"/>
              </a:solidFill>
            </a:endParaRPr>
          </a:p>
        </p:txBody>
      </p:sp>
      <p:sp>
        <p:nvSpPr>
          <p:cNvPr id="2395207" name="Line 71"/>
          <p:cNvSpPr>
            <a:spLocks noChangeShapeType="1"/>
          </p:cNvSpPr>
          <p:nvPr/>
        </p:nvSpPr>
        <p:spPr bwMode="auto">
          <a:xfrm>
            <a:off x="2133600" y="56388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208" name="Rectangle 72"/>
          <p:cNvSpPr>
            <a:spLocks noChangeArrowheads="1"/>
          </p:cNvSpPr>
          <p:nvPr/>
        </p:nvSpPr>
        <p:spPr bwMode="auto">
          <a:xfrm>
            <a:off x="3810000" y="5486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add</a:t>
            </a:r>
          </a:p>
        </p:txBody>
      </p:sp>
      <p:sp>
        <p:nvSpPr>
          <p:cNvPr id="2395210" name="Rectangle 74"/>
          <p:cNvSpPr>
            <a:spLocks noChangeArrowheads="1"/>
          </p:cNvSpPr>
          <p:nvPr/>
        </p:nvSpPr>
        <p:spPr bwMode="auto">
          <a:xfrm>
            <a:off x="3810000" y="4267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5</a:t>
            </a:r>
          </a:p>
        </p:txBody>
      </p:sp>
      <p:sp>
        <p:nvSpPr>
          <p:cNvPr id="2395211" name="Rectangle 75"/>
          <p:cNvSpPr>
            <a:spLocks noChangeArrowheads="1"/>
          </p:cNvSpPr>
          <p:nvPr/>
        </p:nvSpPr>
        <p:spPr bwMode="auto">
          <a:xfrm>
            <a:off x="3810000" y="36576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7</a:t>
            </a:r>
          </a:p>
        </p:txBody>
      </p:sp>
      <p:sp>
        <p:nvSpPr>
          <p:cNvPr id="2395212" name="Rectangle 76"/>
          <p:cNvSpPr>
            <a:spLocks noChangeArrowheads="1"/>
          </p:cNvSpPr>
          <p:nvPr/>
        </p:nvSpPr>
        <p:spPr bwMode="auto">
          <a:xfrm>
            <a:off x="3810000" y="30480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9</a:t>
            </a:r>
          </a:p>
        </p:txBody>
      </p:sp>
      <p:sp>
        <p:nvSpPr>
          <p:cNvPr id="2395213" name="Rectangle 77"/>
          <p:cNvSpPr>
            <a:spLocks noChangeArrowheads="1"/>
          </p:cNvSpPr>
          <p:nvPr/>
        </p:nvSpPr>
        <p:spPr bwMode="auto">
          <a:xfrm>
            <a:off x="3810000" y="2209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400" b="1" dirty="0" smtClean="0">
                <a:solidFill>
                  <a:schemeClr val="bg1"/>
                </a:solidFill>
              </a:rPr>
              <a:t>16</a:t>
            </a:r>
            <a:endParaRPr lang="en-US" sz="1400" b="1" dirty="0">
              <a:solidFill>
                <a:schemeClr val="bg1"/>
              </a:solidFill>
            </a:endParaRPr>
          </a:p>
        </p:txBody>
      </p:sp>
      <p:sp>
        <p:nvSpPr>
          <p:cNvPr id="2395214" name="Rectangle 78"/>
          <p:cNvSpPr>
            <a:spLocks noChangeArrowheads="1"/>
          </p:cNvSpPr>
          <p:nvPr/>
        </p:nvSpPr>
        <p:spPr bwMode="auto">
          <a:xfrm>
            <a:off x="1600200" y="2209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400" b="1" dirty="0" smtClean="0">
                <a:solidFill>
                  <a:schemeClr val="bg1"/>
                </a:solidFill>
              </a:rPr>
              <a:t>20</a:t>
            </a:r>
            <a:endParaRPr lang="en-US" sz="1400" b="1" dirty="0">
              <a:solidFill>
                <a:schemeClr val="bg1"/>
              </a:solidFill>
            </a:endParaRPr>
          </a:p>
        </p:txBody>
      </p:sp>
      <p:sp>
        <p:nvSpPr>
          <p:cNvPr id="2395215" name="Rectangle 79"/>
          <p:cNvSpPr>
            <a:spLocks noChangeArrowheads="1"/>
          </p:cNvSpPr>
          <p:nvPr/>
        </p:nvSpPr>
        <p:spPr bwMode="auto">
          <a:xfrm>
            <a:off x="5867400" y="1981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dirty="0" smtClean="0">
                <a:solidFill>
                  <a:schemeClr val="bg1"/>
                </a:solidFill>
              </a:rPr>
              <a:t>12</a:t>
            </a:r>
            <a:endParaRPr lang="en-US" sz="1600" b="1" dirty="0">
              <a:solidFill>
                <a:schemeClr val="bg1"/>
              </a:solidFill>
            </a:endParaRPr>
          </a:p>
        </p:txBody>
      </p:sp>
      <p:sp>
        <p:nvSpPr>
          <p:cNvPr id="2395216" name="Rectangle 80"/>
          <p:cNvSpPr>
            <a:spLocks noChangeArrowheads="1"/>
          </p:cNvSpPr>
          <p:nvPr/>
        </p:nvSpPr>
        <p:spPr bwMode="auto">
          <a:xfrm>
            <a:off x="5867400" y="3352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29</a:t>
            </a:r>
          </a:p>
        </p:txBody>
      </p:sp>
      <p:sp>
        <p:nvSpPr>
          <p:cNvPr id="2395217" name="Rectangle 81"/>
          <p:cNvSpPr>
            <a:spLocks noChangeArrowheads="1"/>
          </p:cNvSpPr>
          <p:nvPr/>
        </p:nvSpPr>
        <p:spPr bwMode="auto">
          <a:xfrm>
            <a:off x="5867400" y="5486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lw</a:t>
            </a:r>
          </a:p>
        </p:txBody>
      </p:sp>
      <p:sp>
        <p:nvSpPr>
          <p:cNvPr id="2395218" name="Rectangle 82"/>
          <p:cNvSpPr>
            <a:spLocks noChangeArrowheads="1"/>
          </p:cNvSpPr>
          <p:nvPr/>
        </p:nvSpPr>
        <p:spPr bwMode="auto">
          <a:xfrm>
            <a:off x="5867400" y="5029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4</a:t>
            </a:r>
          </a:p>
        </p:txBody>
      </p:sp>
      <p:sp>
        <p:nvSpPr>
          <p:cNvPr id="2395219" name="Rectangle 83"/>
          <p:cNvSpPr>
            <a:spLocks noChangeArrowheads="1"/>
          </p:cNvSpPr>
          <p:nvPr/>
        </p:nvSpPr>
        <p:spPr bwMode="auto">
          <a:xfrm>
            <a:off x="5867400" y="4495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18</a:t>
            </a:r>
          </a:p>
        </p:txBody>
      </p:sp>
      <p:sp>
        <p:nvSpPr>
          <p:cNvPr id="2395221" name="Rectangle 85"/>
          <p:cNvSpPr>
            <a:spLocks noChangeArrowheads="1"/>
          </p:cNvSpPr>
          <p:nvPr/>
        </p:nvSpPr>
        <p:spPr bwMode="auto">
          <a:xfrm>
            <a:off x="7772400" y="5486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nand</a:t>
            </a:r>
          </a:p>
        </p:txBody>
      </p:sp>
      <p:sp>
        <p:nvSpPr>
          <p:cNvPr id="2395222" name="Rectangle 86"/>
          <p:cNvSpPr>
            <a:spLocks noChangeArrowheads="1"/>
          </p:cNvSpPr>
          <p:nvPr/>
        </p:nvSpPr>
        <p:spPr bwMode="auto">
          <a:xfrm>
            <a:off x="7772400" y="5029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6</a:t>
            </a:r>
          </a:p>
        </p:txBody>
      </p:sp>
      <p:sp>
        <p:nvSpPr>
          <p:cNvPr id="2395223" name="Rectangle 87"/>
          <p:cNvSpPr>
            <a:spLocks noChangeArrowheads="1"/>
          </p:cNvSpPr>
          <p:nvPr/>
        </p:nvSpPr>
        <p:spPr bwMode="auto">
          <a:xfrm>
            <a:off x="7772400" y="2819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-3</a:t>
            </a:r>
          </a:p>
        </p:txBody>
      </p:sp>
      <p:sp>
        <p:nvSpPr>
          <p:cNvPr id="2395224" name="Rectangle 88"/>
          <p:cNvSpPr>
            <a:spLocks noChangeArrowheads="1"/>
          </p:cNvSpPr>
          <p:nvPr/>
        </p:nvSpPr>
        <p:spPr bwMode="auto">
          <a:xfrm>
            <a:off x="7772400" y="3352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0</a:t>
            </a:r>
          </a:p>
        </p:txBody>
      </p:sp>
      <p:sp>
        <p:nvSpPr>
          <p:cNvPr id="2395225" name="Line 89"/>
          <p:cNvSpPr>
            <a:spLocks noChangeShapeType="1"/>
          </p:cNvSpPr>
          <p:nvPr/>
        </p:nvSpPr>
        <p:spPr bwMode="auto">
          <a:xfrm>
            <a:off x="6324600" y="5181600"/>
            <a:ext cx="1447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226" name="Line 90"/>
          <p:cNvSpPr>
            <a:spLocks noChangeShapeType="1"/>
          </p:cNvSpPr>
          <p:nvPr/>
        </p:nvSpPr>
        <p:spPr bwMode="auto">
          <a:xfrm flipH="1">
            <a:off x="8382000" y="4648200"/>
            <a:ext cx="6096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227" name="Line 91"/>
          <p:cNvSpPr>
            <a:spLocks noChangeShapeType="1"/>
          </p:cNvSpPr>
          <p:nvPr/>
        </p:nvSpPr>
        <p:spPr bwMode="auto">
          <a:xfrm flipH="1">
            <a:off x="8382000" y="4343400"/>
            <a:ext cx="609600" cy="0"/>
          </a:xfrm>
          <a:prstGeom prst="line">
            <a:avLst/>
          </a:prstGeom>
          <a:noFill/>
          <a:ln w="5715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228" name="Line 92"/>
          <p:cNvSpPr>
            <a:spLocks noChangeShapeType="1"/>
          </p:cNvSpPr>
          <p:nvPr/>
        </p:nvSpPr>
        <p:spPr bwMode="auto">
          <a:xfrm>
            <a:off x="8796338" y="3200400"/>
            <a:ext cx="195262" cy="0"/>
          </a:xfrm>
          <a:prstGeom prst="line">
            <a:avLst/>
          </a:prstGeom>
          <a:noFill/>
          <a:ln w="57150">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229" name="Line 93"/>
          <p:cNvSpPr>
            <a:spLocks noChangeShapeType="1"/>
          </p:cNvSpPr>
          <p:nvPr/>
        </p:nvSpPr>
        <p:spPr bwMode="auto">
          <a:xfrm>
            <a:off x="8991600" y="3200400"/>
            <a:ext cx="0" cy="1143000"/>
          </a:xfrm>
          <a:prstGeom prst="line">
            <a:avLst/>
          </a:prstGeom>
          <a:noFill/>
          <a:ln w="57150">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230" name="Line 94"/>
          <p:cNvSpPr>
            <a:spLocks noChangeShapeType="1"/>
          </p:cNvSpPr>
          <p:nvPr/>
        </p:nvSpPr>
        <p:spPr bwMode="auto">
          <a:xfrm flipV="1">
            <a:off x="8991600" y="4648200"/>
            <a:ext cx="0" cy="5334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5231" name="Rectangle 95"/>
          <p:cNvSpPr>
            <a:spLocks noChangeArrowheads="1"/>
          </p:cNvSpPr>
          <p:nvPr/>
        </p:nvSpPr>
        <p:spPr bwMode="auto">
          <a:xfrm>
            <a:off x="5867400" y="2590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0</a:t>
            </a:r>
          </a:p>
        </p:txBody>
      </p:sp>
      <p:sp>
        <p:nvSpPr>
          <p:cNvPr id="2395232" name="Rectangle 96"/>
          <p:cNvSpPr>
            <a:spLocks noChangeArrowheads="1"/>
          </p:cNvSpPr>
          <p:nvPr/>
        </p:nvSpPr>
        <p:spPr bwMode="auto">
          <a:xfrm rot="5400000">
            <a:off x="1066800" y="3200400"/>
            <a:ext cx="1524000" cy="4572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sw  7 12(3)</a:t>
            </a:r>
          </a:p>
        </p:txBody>
      </p:sp>
      <p:sp>
        <p:nvSpPr>
          <p:cNvPr id="2395233" name="Rectangle 97"/>
          <p:cNvSpPr>
            <a:spLocks noChangeArrowheads="1"/>
          </p:cNvSpPr>
          <p:nvPr/>
        </p:nvSpPr>
        <p:spPr bwMode="auto">
          <a:xfrm>
            <a:off x="3048000" y="29718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9</a:t>
            </a:r>
          </a:p>
        </p:txBody>
      </p:sp>
      <p:sp>
        <p:nvSpPr>
          <p:cNvPr id="2395234" name="Rectangle 98"/>
          <p:cNvSpPr>
            <a:spLocks noChangeArrowheads="1"/>
          </p:cNvSpPr>
          <p:nvPr/>
        </p:nvSpPr>
        <p:spPr bwMode="invGray">
          <a:xfrm>
            <a:off x="3048000" y="3200400"/>
            <a:ext cx="304800" cy="228600"/>
          </a:xfrm>
          <a:prstGeom prst="rect">
            <a:avLst/>
          </a:prstGeom>
          <a:solidFill>
            <a:srgbClr val="00CC00"/>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solidFill>
                  <a:schemeClr val="bg1"/>
                </a:solidFill>
              </a:rPr>
              <a:t>45</a:t>
            </a:r>
          </a:p>
        </p:txBody>
      </p:sp>
      <p:sp>
        <p:nvSpPr>
          <p:cNvPr id="2395235" name="Rectangle 99"/>
          <p:cNvSpPr>
            <a:spLocks noChangeArrowheads="1"/>
          </p:cNvSpPr>
          <p:nvPr/>
        </p:nvSpPr>
        <p:spPr bwMode="auto">
          <a:xfrm>
            <a:off x="3048000" y="34290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18</a:t>
            </a:r>
          </a:p>
        </p:txBody>
      </p:sp>
      <p:sp>
        <p:nvSpPr>
          <p:cNvPr id="2395236" name="Rectangle 100"/>
          <p:cNvSpPr>
            <a:spLocks noChangeArrowheads="1"/>
          </p:cNvSpPr>
          <p:nvPr/>
        </p:nvSpPr>
        <p:spPr bwMode="auto">
          <a:xfrm>
            <a:off x="3048000" y="36576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7</a:t>
            </a:r>
          </a:p>
        </p:txBody>
      </p:sp>
      <p:sp>
        <p:nvSpPr>
          <p:cNvPr id="2395237" name="Rectangle 101"/>
          <p:cNvSpPr>
            <a:spLocks noChangeArrowheads="1"/>
          </p:cNvSpPr>
          <p:nvPr/>
        </p:nvSpPr>
        <p:spPr bwMode="auto">
          <a:xfrm>
            <a:off x="3048000" y="27432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dirty="0">
                <a:solidFill>
                  <a:schemeClr val="bg1"/>
                </a:solidFill>
              </a:rPr>
              <a:t>36</a:t>
            </a:r>
          </a:p>
        </p:txBody>
      </p:sp>
      <p:sp>
        <p:nvSpPr>
          <p:cNvPr id="2395238" name="Rectangle 102"/>
          <p:cNvSpPr>
            <a:spLocks noChangeArrowheads="1"/>
          </p:cNvSpPr>
          <p:nvPr/>
        </p:nvSpPr>
        <p:spPr bwMode="auto">
          <a:xfrm>
            <a:off x="3048000" y="38862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41</a:t>
            </a:r>
          </a:p>
        </p:txBody>
      </p:sp>
      <p:sp>
        <p:nvSpPr>
          <p:cNvPr id="2395239" name="Rectangle 103"/>
          <p:cNvSpPr>
            <a:spLocks noChangeArrowheads="1"/>
          </p:cNvSpPr>
          <p:nvPr/>
        </p:nvSpPr>
        <p:spPr bwMode="blackWhite">
          <a:xfrm>
            <a:off x="3048000" y="2514600"/>
            <a:ext cx="304800" cy="228600"/>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solidFill>
                  <a:schemeClr val="bg1"/>
                </a:solidFill>
              </a:rPr>
              <a:t>0</a:t>
            </a:r>
          </a:p>
        </p:txBody>
      </p:sp>
      <p:sp>
        <p:nvSpPr>
          <p:cNvPr id="2395240" name="Rectangle 104"/>
          <p:cNvSpPr>
            <a:spLocks noChangeArrowheads="1"/>
          </p:cNvSpPr>
          <p:nvPr/>
        </p:nvSpPr>
        <p:spPr bwMode="auto">
          <a:xfrm>
            <a:off x="3048000" y="41148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22</a:t>
            </a:r>
          </a:p>
        </p:txBody>
      </p:sp>
      <p:sp>
        <p:nvSpPr>
          <p:cNvPr id="2395241" name="Rectangle 105"/>
          <p:cNvSpPr>
            <a:spLocks noChangeArrowheads="1"/>
          </p:cNvSpPr>
          <p:nvPr/>
        </p:nvSpPr>
        <p:spPr bwMode="auto">
          <a:xfrm>
            <a:off x="2805113" y="29813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R2</a:t>
            </a:r>
          </a:p>
        </p:txBody>
      </p:sp>
      <p:sp>
        <p:nvSpPr>
          <p:cNvPr id="2395242" name="Rectangle 106"/>
          <p:cNvSpPr>
            <a:spLocks noChangeArrowheads="1"/>
          </p:cNvSpPr>
          <p:nvPr/>
        </p:nvSpPr>
        <p:spPr bwMode="auto">
          <a:xfrm>
            <a:off x="2805113" y="32099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R3</a:t>
            </a:r>
          </a:p>
        </p:txBody>
      </p:sp>
      <p:sp>
        <p:nvSpPr>
          <p:cNvPr id="2395243" name="Rectangle 107"/>
          <p:cNvSpPr>
            <a:spLocks noChangeArrowheads="1"/>
          </p:cNvSpPr>
          <p:nvPr/>
        </p:nvSpPr>
        <p:spPr bwMode="auto">
          <a:xfrm>
            <a:off x="2805113" y="34385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R4</a:t>
            </a:r>
          </a:p>
        </p:txBody>
      </p:sp>
      <p:sp>
        <p:nvSpPr>
          <p:cNvPr id="2395244" name="Rectangle 108"/>
          <p:cNvSpPr>
            <a:spLocks noChangeArrowheads="1"/>
          </p:cNvSpPr>
          <p:nvPr/>
        </p:nvSpPr>
        <p:spPr bwMode="auto">
          <a:xfrm>
            <a:off x="2805113" y="36671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R5</a:t>
            </a:r>
          </a:p>
        </p:txBody>
      </p:sp>
      <p:sp>
        <p:nvSpPr>
          <p:cNvPr id="2395245" name="Rectangle 109"/>
          <p:cNvSpPr>
            <a:spLocks noChangeArrowheads="1"/>
          </p:cNvSpPr>
          <p:nvPr/>
        </p:nvSpPr>
        <p:spPr bwMode="auto">
          <a:xfrm>
            <a:off x="2805113" y="27527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R1</a:t>
            </a:r>
          </a:p>
        </p:txBody>
      </p:sp>
      <p:sp>
        <p:nvSpPr>
          <p:cNvPr id="2395246" name="Rectangle 110"/>
          <p:cNvSpPr>
            <a:spLocks noChangeArrowheads="1"/>
          </p:cNvSpPr>
          <p:nvPr/>
        </p:nvSpPr>
        <p:spPr bwMode="auto">
          <a:xfrm>
            <a:off x="2805113" y="38957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R6</a:t>
            </a:r>
          </a:p>
        </p:txBody>
      </p:sp>
      <p:sp>
        <p:nvSpPr>
          <p:cNvPr id="2395247" name="Rectangle 111"/>
          <p:cNvSpPr>
            <a:spLocks noChangeArrowheads="1"/>
          </p:cNvSpPr>
          <p:nvPr/>
        </p:nvSpPr>
        <p:spPr bwMode="auto">
          <a:xfrm>
            <a:off x="2805113" y="25241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R0</a:t>
            </a:r>
          </a:p>
        </p:txBody>
      </p:sp>
      <p:sp>
        <p:nvSpPr>
          <p:cNvPr id="2395248" name="Rectangle 112"/>
          <p:cNvSpPr>
            <a:spLocks noChangeArrowheads="1"/>
          </p:cNvSpPr>
          <p:nvPr/>
        </p:nvSpPr>
        <p:spPr bwMode="auto">
          <a:xfrm>
            <a:off x="2805113" y="41243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R7</a:t>
            </a:r>
          </a:p>
        </p:txBody>
      </p:sp>
      <p:sp>
        <p:nvSpPr>
          <p:cNvPr id="2395249" name="Text Box 113"/>
          <p:cNvSpPr txBox="1">
            <a:spLocks noChangeArrowheads="1"/>
          </p:cNvSpPr>
          <p:nvPr/>
        </p:nvSpPr>
        <p:spPr bwMode="auto">
          <a:xfrm>
            <a:off x="2319338" y="2814638"/>
            <a:ext cx="26321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a:solidFill>
                  <a:schemeClr val="bg1"/>
                </a:solidFill>
              </a:rPr>
              <a:t>2</a:t>
            </a:r>
          </a:p>
        </p:txBody>
      </p:sp>
      <p:sp>
        <p:nvSpPr>
          <p:cNvPr id="2395250" name="Text Box 114"/>
          <p:cNvSpPr txBox="1">
            <a:spLocks noChangeArrowheads="1"/>
          </p:cNvSpPr>
          <p:nvPr/>
        </p:nvSpPr>
        <p:spPr bwMode="auto">
          <a:xfrm>
            <a:off x="2324100" y="3048000"/>
            <a:ext cx="26321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a:solidFill>
                  <a:schemeClr val="bg1"/>
                </a:solidFill>
              </a:rPr>
              <a:t>5</a:t>
            </a:r>
          </a:p>
        </p:txBody>
      </p:sp>
      <p:sp>
        <p:nvSpPr>
          <p:cNvPr id="2395251" name="Text Box 115"/>
          <p:cNvSpPr txBox="1">
            <a:spLocks noChangeArrowheads="1"/>
          </p:cNvSpPr>
          <p:nvPr/>
        </p:nvSpPr>
        <p:spPr bwMode="auto">
          <a:xfrm>
            <a:off x="2071688" y="5400675"/>
            <a:ext cx="8194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dirty="0">
                <a:solidFill>
                  <a:schemeClr val="bg1"/>
                </a:solidFill>
              </a:rPr>
              <a:t>Bits </a:t>
            </a:r>
            <a:r>
              <a:rPr lang="en-US" sz="1200" b="1" dirty="0" smtClean="0">
                <a:solidFill>
                  <a:schemeClr val="bg1"/>
                </a:solidFill>
              </a:rPr>
              <a:t>26-31</a:t>
            </a:r>
            <a:endParaRPr lang="en-US" sz="1200" b="1" dirty="0">
              <a:solidFill>
                <a:schemeClr val="bg1"/>
              </a:solidFill>
            </a:endParaRPr>
          </a:p>
        </p:txBody>
      </p:sp>
      <p:sp>
        <p:nvSpPr>
          <p:cNvPr id="2395252" name="Text Box 116"/>
          <p:cNvSpPr txBox="1">
            <a:spLocks noChangeArrowheads="1"/>
          </p:cNvSpPr>
          <p:nvPr/>
        </p:nvSpPr>
        <p:spPr bwMode="auto">
          <a:xfrm>
            <a:off x="8518525" y="4049713"/>
            <a:ext cx="5191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data</a:t>
            </a:r>
          </a:p>
        </p:txBody>
      </p:sp>
      <p:sp>
        <p:nvSpPr>
          <p:cNvPr id="2395253" name="Text Box 117"/>
          <p:cNvSpPr txBox="1">
            <a:spLocks noChangeArrowheads="1"/>
          </p:cNvSpPr>
          <p:nvPr/>
        </p:nvSpPr>
        <p:spPr bwMode="auto">
          <a:xfrm>
            <a:off x="8534400" y="4343400"/>
            <a:ext cx="50327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dest</a:t>
            </a:r>
          </a:p>
        </p:txBody>
      </p:sp>
      <p:sp>
        <p:nvSpPr>
          <p:cNvPr id="2395254" name="Text Box 118"/>
          <p:cNvSpPr txBox="1">
            <a:spLocks noChangeArrowheads="1"/>
          </p:cNvSpPr>
          <p:nvPr/>
        </p:nvSpPr>
        <p:spPr bwMode="auto">
          <a:xfrm>
            <a:off x="0" y="4800600"/>
            <a:ext cx="132324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a:solidFill>
                  <a:schemeClr val="bg1"/>
                </a:solidFill>
              </a:rPr>
              <a:t>Fetch:</a:t>
            </a:r>
          </a:p>
          <a:p>
            <a:pPr eaLnBrk="1" hangingPunct="1"/>
            <a:r>
              <a:rPr lang="en-US" b="1">
                <a:solidFill>
                  <a:schemeClr val="bg1"/>
                </a:solidFill>
              </a:rPr>
              <a:t>  sw 7  12(3)</a:t>
            </a:r>
          </a:p>
        </p:txBody>
      </p:sp>
      <p:sp>
        <p:nvSpPr>
          <p:cNvPr id="2395255" name="Text Box 119"/>
          <p:cNvSpPr txBox="1">
            <a:spLocks noChangeArrowheads="1"/>
          </p:cNvSpPr>
          <p:nvPr/>
        </p:nvSpPr>
        <p:spPr bwMode="auto">
          <a:xfrm>
            <a:off x="152400" y="545068"/>
            <a:ext cx="9601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b="1" dirty="0" err="1">
                <a:solidFill>
                  <a:schemeClr val="bg1"/>
                </a:solidFill>
              </a:rPr>
              <a:t>sw</a:t>
            </a:r>
            <a:r>
              <a:rPr lang="en-US" b="1" dirty="0">
                <a:solidFill>
                  <a:schemeClr val="bg1"/>
                </a:solidFill>
              </a:rPr>
              <a:t> 7 12(3)         </a:t>
            </a:r>
            <a:r>
              <a:rPr lang="en-US" b="1" dirty="0" smtClean="0">
                <a:solidFill>
                  <a:schemeClr val="bg1"/>
                </a:solidFill>
              </a:rPr>
              <a:t>                 </a:t>
            </a:r>
            <a:r>
              <a:rPr lang="en-US" b="1" dirty="0">
                <a:solidFill>
                  <a:schemeClr val="bg1"/>
                </a:solidFill>
              </a:rPr>
              <a:t>add 5 2 5          </a:t>
            </a:r>
            <a:r>
              <a:rPr lang="en-US" b="1" dirty="0" smtClean="0">
                <a:solidFill>
                  <a:schemeClr val="bg1"/>
                </a:solidFill>
              </a:rPr>
              <a:t>            </a:t>
            </a:r>
            <a:r>
              <a:rPr lang="en-US" b="1" dirty="0" err="1">
                <a:solidFill>
                  <a:schemeClr val="bg1"/>
                </a:solidFill>
              </a:rPr>
              <a:t>lw</a:t>
            </a:r>
            <a:r>
              <a:rPr lang="en-US" b="1" dirty="0">
                <a:solidFill>
                  <a:schemeClr val="bg1"/>
                </a:solidFill>
              </a:rPr>
              <a:t> 4 20 (2)         </a:t>
            </a:r>
            <a:r>
              <a:rPr lang="en-US" b="1" dirty="0" smtClean="0">
                <a:solidFill>
                  <a:schemeClr val="bg1"/>
                </a:solidFill>
              </a:rPr>
              <a:t>        </a:t>
            </a:r>
            <a:r>
              <a:rPr lang="en-US" b="1" dirty="0" err="1" smtClean="0">
                <a:solidFill>
                  <a:schemeClr val="bg1"/>
                </a:solidFill>
              </a:rPr>
              <a:t>nand</a:t>
            </a:r>
            <a:r>
              <a:rPr lang="en-US" b="1" dirty="0" smtClean="0">
                <a:solidFill>
                  <a:schemeClr val="bg1"/>
                </a:solidFill>
              </a:rPr>
              <a:t> 6 4 5             add   3 1 2</a:t>
            </a:r>
            <a:endParaRPr lang="en-US" b="1" dirty="0">
              <a:solidFill>
                <a:schemeClr val="bg1"/>
              </a:solidFill>
            </a:endParaRPr>
          </a:p>
        </p:txBody>
      </p:sp>
      <p:sp>
        <p:nvSpPr>
          <p:cNvPr id="2395257" name="Text Box 121"/>
          <p:cNvSpPr txBox="1">
            <a:spLocks noChangeArrowheads="1"/>
          </p:cNvSpPr>
          <p:nvPr/>
        </p:nvSpPr>
        <p:spPr bwMode="auto">
          <a:xfrm>
            <a:off x="4352925" y="2924175"/>
            <a:ext cx="2760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9</a:t>
            </a:r>
          </a:p>
        </p:txBody>
      </p:sp>
      <p:sp>
        <p:nvSpPr>
          <p:cNvPr id="2395258" name="Text Box 122"/>
          <p:cNvSpPr txBox="1">
            <a:spLocks noChangeArrowheads="1"/>
          </p:cNvSpPr>
          <p:nvPr/>
        </p:nvSpPr>
        <p:spPr bwMode="auto">
          <a:xfrm>
            <a:off x="4352925" y="4133850"/>
            <a:ext cx="3674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20</a:t>
            </a:r>
          </a:p>
        </p:txBody>
      </p:sp>
      <p:sp>
        <p:nvSpPr>
          <p:cNvPr id="2395259" name="Text Box 123"/>
          <p:cNvSpPr txBox="1">
            <a:spLocks noChangeArrowheads="1"/>
          </p:cNvSpPr>
          <p:nvPr/>
        </p:nvSpPr>
        <p:spPr bwMode="auto">
          <a:xfrm>
            <a:off x="5515162" y="4938713"/>
            <a:ext cx="2760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dirty="0">
                <a:solidFill>
                  <a:schemeClr val="bg1"/>
                </a:solidFill>
              </a:rPr>
              <a:t>4</a:t>
            </a:r>
          </a:p>
        </p:txBody>
      </p:sp>
      <p:sp>
        <p:nvSpPr>
          <p:cNvPr id="2395260" name="Text Box 124"/>
          <p:cNvSpPr txBox="1">
            <a:spLocks noChangeArrowheads="1"/>
          </p:cNvSpPr>
          <p:nvPr/>
        </p:nvSpPr>
        <p:spPr bwMode="auto">
          <a:xfrm>
            <a:off x="6273800" y="3467100"/>
            <a:ext cx="3317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-3</a:t>
            </a:r>
          </a:p>
        </p:txBody>
      </p:sp>
      <p:sp>
        <p:nvSpPr>
          <p:cNvPr id="2395261" name="Text Box 125"/>
          <p:cNvSpPr txBox="1">
            <a:spLocks noChangeArrowheads="1"/>
          </p:cNvSpPr>
          <p:nvPr/>
        </p:nvSpPr>
        <p:spPr bwMode="auto">
          <a:xfrm>
            <a:off x="6299200" y="4895850"/>
            <a:ext cx="2760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6</a:t>
            </a:r>
          </a:p>
        </p:txBody>
      </p:sp>
      <p:sp>
        <p:nvSpPr>
          <p:cNvPr id="2395262" name="Text Box 126"/>
          <p:cNvSpPr txBox="1">
            <a:spLocks noChangeArrowheads="1"/>
          </p:cNvSpPr>
          <p:nvPr/>
        </p:nvSpPr>
        <p:spPr bwMode="auto">
          <a:xfrm>
            <a:off x="8159750" y="2730500"/>
            <a:ext cx="3674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45</a:t>
            </a:r>
          </a:p>
        </p:txBody>
      </p:sp>
      <p:sp>
        <p:nvSpPr>
          <p:cNvPr id="2395263" name="Text Box 127"/>
          <p:cNvSpPr txBox="1">
            <a:spLocks noChangeArrowheads="1"/>
          </p:cNvSpPr>
          <p:nvPr/>
        </p:nvSpPr>
        <p:spPr bwMode="auto">
          <a:xfrm>
            <a:off x="8223250" y="4914900"/>
            <a:ext cx="2760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3</a:t>
            </a:r>
          </a:p>
        </p:txBody>
      </p:sp>
      <p:sp>
        <p:nvSpPr>
          <p:cNvPr id="129" name="TextBox 128"/>
          <p:cNvSpPr txBox="1"/>
          <p:nvPr>
            <p:custDataLst>
              <p:tags r:id="rId1"/>
            </p:custDataLst>
          </p:nvPr>
        </p:nvSpPr>
        <p:spPr>
          <a:xfrm>
            <a:off x="1295400" y="5953780"/>
            <a:ext cx="914400" cy="523220"/>
          </a:xfrm>
          <a:prstGeom prst="rect">
            <a:avLst/>
          </a:prstGeom>
          <a:noFill/>
        </p:spPr>
        <p:txBody>
          <a:bodyPr wrap="square" rtlCol="0">
            <a:spAutoFit/>
          </a:bodyPr>
          <a:lstStyle/>
          <a:p>
            <a:pPr algn="ctr"/>
            <a:r>
              <a:rPr lang="en-US" sz="2800" dirty="0" smtClean="0">
                <a:solidFill>
                  <a:schemeClr val="bg1"/>
                </a:solidFill>
              </a:rPr>
              <a:t>IF/ID</a:t>
            </a:r>
          </a:p>
        </p:txBody>
      </p:sp>
      <p:sp>
        <p:nvSpPr>
          <p:cNvPr id="130" name="TextBox 129"/>
          <p:cNvSpPr txBox="1"/>
          <p:nvPr>
            <p:custDataLst>
              <p:tags r:id="rId2"/>
            </p:custDataLst>
          </p:nvPr>
        </p:nvSpPr>
        <p:spPr>
          <a:xfrm>
            <a:off x="3505200" y="5943600"/>
            <a:ext cx="1066800" cy="523220"/>
          </a:xfrm>
          <a:prstGeom prst="rect">
            <a:avLst/>
          </a:prstGeom>
          <a:noFill/>
        </p:spPr>
        <p:txBody>
          <a:bodyPr wrap="square" rtlCol="0">
            <a:spAutoFit/>
          </a:bodyPr>
          <a:lstStyle/>
          <a:p>
            <a:pPr algn="ctr"/>
            <a:r>
              <a:rPr lang="en-US" sz="2800" dirty="0" smtClean="0">
                <a:solidFill>
                  <a:schemeClr val="bg1"/>
                </a:solidFill>
              </a:rPr>
              <a:t>ID/EX</a:t>
            </a:r>
          </a:p>
        </p:txBody>
      </p:sp>
      <p:sp>
        <p:nvSpPr>
          <p:cNvPr id="131" name="TextBox 130"/>
          <p:cNvSpPr txBox="1"/>
          <p:nvPr>
            <p:custDataLst>
              <p:tags r:id="rId3"/>
            </p:custDataLst>
          </p:nvPr>
        </p:nvSpPr>
        <p:spPr>
          <a:xfrm>
            <a:off x="5257800" y="5943600"/>
            <a:ext cx="1524000" cy="523220"/>
          </a:xfrm>
          <a:prstGeom prst="rect">
            <a:avLst/>
          </a:prstGeom>
          <a:noFill/>
        </p:spPr>
        <p:txBody>
          <a:bodyPr wrap="square" rtlCol="0">
            <a:spAutoFit/>
          </a:bodyPr>
          <a:lstStyle/>
          <a:p>
            <a:pPr algn="ctr"/>
            <a:r>
              <a:rPr lang="en-US" sz="2800" dirty="0" smtClean="0">
                <a:solidFill>
                  <a:schemeClr val="bg1"/>
                </a:solidFill>
              </a:rPr>
              <a:t>EX/MEM</a:t>
            </a:r>
          </a:p>
        </p:txBody>
      </p:sp>
      <p:sp>
        <p:nvSpPr>
          <p:cNvPr id="132" name="TextBox 131"/>
          <p:cNvSpPr txBox="1"/>
          <p:nvPr>
            <p:custDataLst>
              <p:tags r:id="rId4"/>
            </p:custDataLst>
          </p:nvPr>
        </p:nvSpPr>
        <p:spPr>
          <a:xfrm>
            <a:off x="7162800" y="5943600"/>
            <a:ext cx="1676400" cy="523220"/>
          </a:xfrm>
          <a:prstGeom prst="rect">
            <a:avLst/>
          </a:prstGeom>
          <a:noFill/>
        </p:spPr>
        <p:txBody>
          <a:bodyPr wrap="square" rtlCol="0">
            <a:spAutoFit/>
          </a:bodyPr>
          <a:lstStyle/>
          <a:p>
            <a:pPr algn="ctr"/>
            <a:r>
              <a:rPr lang="en-US" sz="2800" dirty="0" smtClean="0">
                <a:solidFill>
                  <a:schemeClr val="bg1"/>
                </a:solidFill>
              </a:rPr>
              <a:t>MEM/WB</a:t>
            </a:r>
          </a:p>
        </p:txBody>
      </p:sp>
      <p:sp>
        <p:nvSpPr>
          <p:cNvPr id="128" name="Rectangle 79"/>
          <p:cNvSpPr>
            <a:spLocks noChangeArrowheads="1"/>
          </p:cNvSpPr>
          <p:nvPr/>
        </p:nvSpPr>
        <p:spPr bwMode="auto">
          <a:xfrm>
            <a:off x="2971800" y="44196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200" b="1" dirty="0" smtClean="0">
                <a:solidFill>
                  <a:schemeClr val="bg1"/>
                </a:solidFill>
              </a:rPr>
              <a:t>extend</a:t>
            </a:r>
            <a:endParaRPr lang="en-US" sz="1200" b="1" dirty="0">
              <a:solidFill>
                <a:schemeClr val="bg1"/>
              </a:solidFill>
            </a:endParaRPr>
          </a:p>
        </p:txBody>
      </p:sp>
      <p:sp>
        <p:nvSpPr>
          <p:cNvPr id="133" name="Line 57"/>
          <p:cNvSpPr>
            <a:spLocks noChangeShapeType="1"/>
          </p:cNvSpPr>
          <p:nvPr/>
        </p:nvSpPr>
        <p:spPr bwMode="auto">
          <a:xfrm>
            <a:off x="2133600" y="51054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34" name="Line 67"/>
          <p:cNvSpPr>
            <a:spLocks noChangeShapeType="1"/>
          </p:cNvSpPr>
          <p:nvPr/>
        </p:nvSpPr>
        <p:spPr bwMode="auto">
          <a:xfrm>
            <a:off x="2133600" y="53340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35" name="Rectangle 73"/>
          <p:cNvSpPr>
            <a:spLocks noChangeArrowheads="1"/>
          </p:cNvSpPr>
          <p:nvPr/>
        </p:nvSpPr>
        <p:spPr bwMode="auto">
          <a:xfrm>
            <a:off x="3810000" y="5181600"/>
            <a:ext cx="457200" cy="2286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dirty="0">
                <a:solidFill>
                  <a:schemeClr val="bg1"/>
                </a:solidFill>
              </a:rPr>
              <a:t>5</a:t>
            </a:r>
          </a:p>
        </p:txBody>
      </p:sp>
      <p:sp>
        <p:nvSpPr>
          <p:cNvPr id="136" name="Line 4"/>
          <p:cNvSpPr>
            <a:spLocks noChangeShapeType="1"/>
          </p:cNvSpPr>
          <p:nvPr/>
        </p:nvSpPr>
        <p:spPr bwMode="auto">
          <a:xfrm>
            <a:off x="4876800" y="5195887"/>
            <a:ext cx="990599"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37" name="Line 57"/>
          <p:cNvSpPr>
            <a:spLocks noChangeShapeType="1"/>
          </p:cNvSpPr>
          <p:nvPr/>
        </p:nvSpPr>
        <p:spPr bwMode="auto">
          <a:xfrm>
            <a:off x="4267200" y="5119687"/>
            <a:ext cx="4191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38" name="Line 67"/>
          <p:cNvSpPr>
            <a:spLocks noChangeShapeType="1"/>
          </p:cNvSpPr>
          <p:nvPr/>
        </p:nvSpPr>
        <p:spPr bwMode="auto">
          <a:xfrm>
            <a:off x="4267200" y="5348287"/>
            <a:ext cx="4191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39" name="AutoShape 68"/>
          <p:cNvSpPr>
            <a:spLocks noChangeArrowheads="1"/>
          </p:cNvSpPr>
          <p:nvPr/>
        </p:nvSpPr>
        <p:spPr bwMode="auto">
          <a:xfrm rot="-5400000">
            <a:off x="4514850" y="5138737"/>
            <a:ext cx="533400" cy="1905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lang="en-US" sz="900">
                <a:solidFill>
                  <a:schemeClr val="bg1"/>
                </a:solidFill>
              </a:rPr>
              <a:t>M</a:t>
            </a:r>
          </a:p>
          <a:p>
            <a:pPr algn="ctr" eaLnBrk="1" hangingPunct="1"/>
            <a:r>
              <a:rPr lang="en-US" sz="900">
                <a:solidFill>
                  <a:schemeClr val="bg1"/>
                </a:solidFill>
              </a:rPr>
              <a:t>U</a:t>
            </a:r>
          </a:p>
          <a:p>
            <a:pPr algn="ctr" eaLnBrk="1" hangingPunct="1"/>
            <a:r>
              <a:rPr lang="en-US" sz="900">
                <a:solidFill>
                  <a:schemeClr val="bg1"/>
                </a:solidFill>
              </a:rPr>
              <a:t>X</a:t>
            </a:r>
          </a:p>
        </p:txBody>
      </p:sp>
      <p:sp>
        <p:nvSpPr>
          <p:cNvPr id="140" name="Rectangle 73"/>
          <p:cNvSpPr>
            <a:spLocks noChangeArrowheads="1"/>
          </p:cNvSpPr>
          <p:nvPr/>
        </p:nvSpPr>
        <p:spPr bwMode="auto">
          <a:xfrm>
            <a:off x="3810000" y="4953000"/>
            <a:ext cx="457200" cy="2286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dirty="0">
                <a:solidFill>
                  <a:schemeClr val="bg1"/>
                </a:solidFill>
              </a:rPr>
              <a:t>5</a:t>
            </a:r>
          </a:p>
        </p:txBody>
      </p:sp>
      <p:sp>
        <p:nvSpPr>
          <p:cNvPr id="141" name="Text Box 123"/>
          <p:cNvSpPr txBox="1">
            <a:spLocks noChangeArrowheads="1"/>
          </p:cNvSpPr>
          <p:nvPr/>
        </p:nvSpPr>
        <p:spPr bwMode="auto">
          <a:xfrm>
            <a:off x="4343400" y="4873823"/>
            <a:ext cx="2760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dirty="0">
                <a:solidFill>
                  <a:schemeClr val="bg1"/>
                </a:solidFill>
              </a:rPr>
              <a:t>0</a:t>
            </a:r>
          </a:p>
        </p:txBody>
      </p:sp>
      <p:sp>
        <p:nvSpPr>
          <p:cNvPr id="142" name="Text Box 123"/>
          <p:cNvSpPr txBox="1">
            <a:spLocks noChangeArrowheads="1"/>
          </p:cNvSpPr>
          <p:nvPr/>
        </p:nvSpPr>
        <p:spPr bwMode="auto">
          <a:xfrm>
            <a:off x="4343400" y="5102423"/>
            <a:ext cx="2760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dirty="0">
                <a:solidFill>
                  <a:schemeClr val="bg1"/>
                </a:solidFill>
              </a:rPr>
              <a:t>4</a:t>
            </a:r>
          </a:p>
        </p:txBody>
      </p:sp>
      <p:cxnSp>
        <p:nvCxnSpPr>
          <p:cNvPr id="143" name="Straight Connector 142"/>
          <p:cNvCxnSpPr/>
          <p:nvPr/>
        </p:nvCxnSpPr>
        <p:spPr>
          <a:xfrm flipV="1">
            <a:off x="8382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838200" y="64008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17526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1752600" y="6781800"/>
            <a:ext cx="106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V="1">
            <a:off x="2819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2819400" y="6400800"/>
            <a:ext cx="1143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V="1">
            <a:off x="3962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3962400" y="6781800"/>
            <a:ext cx="108430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V="1">
            <a:off x="50292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5029200" y="640080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V="1">
            <a:off x="60198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6019800" y="6781800"/>
            <a:ext cx="10214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V="1">
            <a:off x="7010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7010400" y="640080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V="1">
            <a:off x="80010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76200" y="6781800"/>
            <a:ext cx="76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01000" y="67818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V="1">
            <a:off x="8915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8915400" y="6400800"/>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95256" name="Text Box 120"/>
          <p:cNvSpPr txBox="1">
            <a:spLocks noChangeArrowheads="1"/>
          </p:cNvSpPr>
          <p:nvPr/>
        </p:nvSpPr>
        <p:spPr bwMode="auto">
          <a:xfrm>
            <a:off x="212725" y="6096000"/>
            <a:ext cx="8915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dirty="0">
                <a:solidFill>
                  <a:schemeClr val="bg1"/>
                </a:solidFill>
              </a:rPr>
              <a:t>Time: 5</a:t>
            </a:r>
          </a:p>
        </p:txBody>
      </p:sp>
      <p:sp>
        <p:nvSpPr>
          <p:cNvPr id="164" name="TextBox 163"/>
          <p:cNvSpPr txBox="1"/>
          <p:nvPr/>
        </p:nvSpPr>
        <p:spPr>
          <a:xfrm>
            <a:off x="290396" y="3444546"/>
            <a:ext cx="471604" cy="369332"/>
          </a:xfrm>
          <a:prstGeom prst="rect">
            <a:avLst/>
          </a:prstGeom>
          <a:noFill/>
        </p:spPr>
        <p:txBody>
          <a:bodyPr wrap="none" rtlCol="0">
            <a:spAutoFit/>
          </a:bodyPr>
          <a:lstStyle/>
          <a:p>
            <a:r>
              <a:rPr lang="en-US" dirty="0" smtClean="0">
                <a:solidFill>
                  <a:schemeClr val="accent5">
                    <a:lumMod val="60000"/>
                    <a:lumOff val="40000"/>
                  </a:schemeClr>
                </a:solidFill>
              </a:rPr>
              <a:t> 20</a:t>
            </a:r>
            <a:endParaRPr lang="en-US" dirty="0">
              <a:solidFill>
                <a:schemeClr val="accent5">
                  <a:lumMod val="60000"/>
                  <a:lumOff val="40000"/>
                </a:schemeClr>
              </a:solidFill>
            </a:endParaRPr>
          </a:p>
        </p:txBody>
      </p:sp>
      <p:sp>
        <p:nvSpPr>
          <p:cNvPr id="165" name="TextBox 164"/>
          <p:cNvSpPr txBox="1"/>
          <p:nvPr/>
        </p:nvSpPr>
        <p:spPr>
          <a:xfrm>
            <a:off x="-76200" y="3429000"/>
            <a:ext cx="471604" cy="369332"/>
          </a:xfrm>
          <a:prstGeom prst="rect">
            <a:avLst/>
          </a:prstGeom>
          <a:noFill/>
        </p:spPr>
        <p:txBody>
          <a:bodyPr wrap="none" rtlCol="0">
            <a:spAutoFit/>
          </a:bodyPr>
          <a:lstStyle/>
          <a:p>
            <a:r>
              <a:rPr lang="en-US" dirty="0" smtClean="0">
                <a:solidFill>
                  <a:schemeClr val="accent5">
                    <a:lumMod val="60000"/>
                    <a:lumOff val="40000"/>
                  </a:schemeClr>
                </a:solidFill>
              </a:rPr>
              <a:t> 24</a:t>
            </a:r>
            <a:endParaRPr lang="en-US" dirty="0">
              <a:solidFill>
                <a:schemeClr val="accent5">
                  <a:lumMod val="60000"/>
                  <a:lumOff val="40000"/>
                </a:schemeClr>
              </a:solidFill>
            </a:endParaRPr>
          </a:p>
        </p:txBody>
      </p:sp>
      <p:sp>
        <p:nvSpPr>
          <p:cNvPr id="162" name="Rectangle 6"/>
          <p:cNvSpPr>
            <a:spLocks noChangeArrowheads="1"/>
          </p:cNvSpPr>
          <p:nvPr/>
        </p:nvSpPr>
        <p:spPr bwMode="ltGray">
          <a:xfrm>
            <a:off x="990600" y="2953683"/>
            <a:ext cx="533400" cy="1237317"/>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eaLnBrk="1" hangingPunct="1"/>
            <a:r>
              <a:rPr lang="en-US" sz="1400" dirty="0" smtClean="0">
                <a:ln>
                  <a:solidFill>
                    <a:schemeClr val="bg1"/>
                  </a:solidFill>
                </a:ln>
                <a:solidFill>
                  <a:schemeClr val="bg1"/>
                </a:solidFill>
              </a:rPr>
              <a:t> add</a:t>
            </a:r>
          </a:p>
          <a:p>
            <a:pPr eaLnBrk="1" hangingPunct="1"/>
            <a:r>
              <a:rPr lang="en-US" sz="1400" dirty="0" smtClean="0">
                <a:ln>
                  <a:solidFill>
                    <a:schemeClr val="bg1"/>
                  </a:solidFill>
                </a:ln>
                <a:solidFill>
                  <a:schemeClr val="bg1"/>
                </a:solidFill>
              </a:rPr>
              <a:t> </a:t>
            </a:r>
            <a:r>
              <a:rPr lang="en-US" sz="1400" dirty="0" err="1" smtClean="0">
                <a:ln>
                  <a:solidFill>
                    <a:schemeClr val="bg1"/>
                  </a:solidFill>
                </a:ln>
                <a:solidFill>
                  <a:schemeClr val="bg1"/>
                </a:solidFill>
              </a:rPr>
              <a:t>nand</a:t>
            </a:r>
            <a:endParaRPr lang="en-US" sz="1400" dirty="0" smtClean="0">
              <a:ln>
                <a:solidFill>
                  <a:schemeClr val="bg1"/>
                </a:solidFill>
              </a:ln>
              <a:solidFill>
                <a:schemeClr val="bg1"/>
              </a:solidFill>
            </a:endParaRPr>
          </a:p>
          <a:p>
            <a:pPr eaLnBrk="1" hangingPunct="1"/>
            <a:r>
              <a:rPr lang="en-US" sz="1400" dirty="0" smtClean="0">
                <a:ln>
                  <a:solidFill>
                    <a:schemeClr val="bg1"/>
                  </a:solidFill>
                </a:ln>
                <a:solidFill>
                  <a:schemeClr val="bg1"/>
                </a:solidFill>
              </a:rPr>
              <a:t> </a:t>
            </a:r>
            <a:r>
              <a:rPr lang="en-US" sz="1400" dirty="0" err="1">
                <a:ln>
                  <a:solidFill>
                    <a:schemeClr val="bg1"/>
                  </a:solidFill>
                </a:ln>
                <a:solidFill>
                  <a:schemeClr val="bg1"/>
                </a:solidFill>
              </a:rPr>
              <a:t>l</a:t>
            </a:r>
            <a:r>
              <a:rPr lang="en-US" sz="1400" dirty="0" err="1" smtClean="0">
                <a:ln>
                  <a:solidFill>
                    <a:schemeClr val="bg1"/>
                  </a:solidFill>
                </a:ln>
                <a:solidFill>
                  <a:schemeClr val="bg1"/>
                </a:solidFill>
              </a:rPr>
              <a:t>w</a:t>
            </a:r>
            <a:endParaRPr lang="en-US" sz="1400" dirty="0" smtClean="0">
              <a:ln>
                <a:solidFill>
                  <a:schemeClr val="bg1"/>
                </a:solidFill>
              </a:ln>
              <a:solidFill>
                <a:schemeClr val="bg1"/>
              </a:solidFill>
            </a:endParaRPr>
          </a:p>
          <a:p>
            <a:pPr eaLnBrk="1" hangingPunct="1"/>
            <a:r>
              <a:rPr lang="en-US" sz="1400" dirty="0" smtClean="0">
                <a:ln>
                  <a:solidFill>
                    <a:schemeClr val="bg1"/>
                  </a:solidFill>
                </a:ln>
                <a:solidFill>
                  <a:schemeClr val="bg1"/>
                </a:solidFill>
              </a:rPr>
              <a:t> add</a:t>
            </a:r>
          </a:p>
          <a:p>
            <a:pPr eaLnBrk="1" hangingPunct="1"/>
            <a:r>
              <a:rPr lang="en-US" sz="1400" dirty="0" smtClean="0">
                <a:ln>
                  <a:solidFill>
                    <a:schemeClr val="bg1"/>
                  </a:solidFill>
                </a:ln>
                <a:solidFill>
                  <a:schemeClr val="bg1"/>
                </a:solidFill>
              </a:rPr>
              <a:t> </a:t>
            </a:r>
            <a:r>
              <a:rPr lang="en-US" sz="1400" dirty="0" err="1" smtClean="0">
                <a:ln>
                  <a:solidFill>
                    <a:schemeClr val="bg1"/>
                  </a:solidFill>
                </a:ln>
                <a:solidFill>
                  <a:schemeClr val="bg1"/>
                </a:solidFill>
              </a:rPr>
              <a:t>sw</a:t>
            </a:r>
            <a:endParaRPr lang="en-US" sz="1400" dirty="0" smtClean="0">
              <a:ln>
                <a:solidFill>
                  <a:schemeClr val="bg1"/>
                </a:solidFill>
              </a:ln>
              <a:solidFill>
                <a:schemeClr val="bg1"/>
              </a:solidFill>
            </a:endParaRPr>
          </a:p>
        </p:txBody>
      </p:sp>
      <p:sp>
        <p:nvSpPr>
          <p:cNvPr id="163" name="Line 56"/>
          <p:cNvSpPr>
            <a:spLocks noChangeShapeType="1"/>
          </p:cNvSpPr>
          <p:nvPr/>
        </p:nvSpPr>
        <p:spPr bwMode="auto">
          <a:xfrm>
            <a:off x="685800" y="4267200"/>
            <a:ext cx="304800" cy="0"/>
          </a:xfrm>
          <a:prstGeom prst="line">
            <a:avLst/>
          </a:prstGeom>
          <a:noFill/>
          <a:ln w="57150">
            <a:solidFill>
              <a:schemeClr val="accent5">
                <a:lumMod val="60000"/>
                <a:lumOff val="4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66" name="Title 3"/>
          <p:cNvSpPr>
            <a:spLocks noGrp="1"/>
          </p:cNvSpPr>
          <p:nvPr>
            <p:ph type="title"/>
          </p:nvPr>
        </p:nvSpPr>
        <p:spPr>
          <a:xfrm>
            <a:off x="228600" y="0"/>
            <a:ext cx="8686800" cy="533400"/>
          </a:xfrm>
        </p:spPr>
        <p:txBody>
          <a:bodyPr/>
          <a:lstStyle/>
          <a:p>
            <a:r>
              <a:rPr lang="en-US" dirty="0" smtClean="0"/>
              <a:t>Cycle 4: </a:t>
            </a:r>
            <a:r>
              <a:rPr lang="en-US" sz="3800" dirty="0"/>
              <a:t>Fetch </a:t>
            </a:r>
            <a:r>
              <a:rPr lang="en-US" sz="3800" dirty="0" smtClean="0"/>
              <a:t>add, </a:t>
            </a:r>
            <a:r>
              <a:rPr lang="en-US" sz="3800" dirty="0"/>
              <a:t>Decode </a:t>
            </a:r>
            <a:r>
              <a:rPr lang="en-US" sz="3800" dirty="0" smtClean="0"/>
              <a:t>lw, </a:t>
            </a:r>
            <a:r>
              <a:rPr lang="is-IS" sz="3800" i="1" dirty="0" smtClean="0"/>
              <a:t>…</a:t>
            </a:r>
            <a:endParaRPr lang="en-US" sz="3800" dirty="0"/>
          </a:p>
        </p:txBody>
      </p:sp>
    </p:spTree>
    <p:extLst>
      <p:ext uri="{BB962C8B-B14F-4D97-AF65-F5344CB8AC3E}">
        <p14:creationId xmlns:p14="http://schemas.microsoft.com/office/powerpoint/2010/main" val="19778781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7186" name="Line 2"/>
          <p:cNvSpPr>
            <a:spLocks noChangeShapeType="1"/>
          </p:cNvSpPr>
          <p:nvPr/>
        </p:nvSpPr>
        <p:spPr bwMode="auto">
          <a:xfrm>
            <a:off x="8229600" y="5181600"/>
            <a:ext cx="7620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187" name="Line 3"/>
          <p:cNvSpPr>
            <a:spLocks noChangeShapeType="1"/>
          </p:cNvSpPr>
          <p:nvPr/>
        </p:nvSpPr>
        <p:spPr bwMode="auto">
          <a:xfrm>
            <a:off x="6324600" y="4648200"/>
            <a:ext cx="304800"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189" name="Rectangle 5"/>
          <p:cNvSpPr>
            <a:spLocks noChangeArrowheads="1"/>
          </p:cNvSpPr>
          <p:nvPr/>
        </p:nvSpPr>
        <p:spPr bwMode="auto">
          <a:xfrm>
            <a:off x="304800" y="3124200"/>
            <a:ext cx="381000" cy="685800"/>
          </a:xfrm>
          <a:prstGeom prst="rect">
            <a:avLst/>
          </a:prstGeom>
          <a:noFill/>
          <a:ln w="28575">
            <a:solidFill>
              <a:schemeClr val="bg1"/>
            </a:solidFill>
            <a:miter lim="800000"/>
            <a:headEnd/>
            <a:tailEnd/>
          </a:ln>
          <a:effectLst/>
          <a:extLst/>
        </p:spPr>
        <p:txBody>
          <a:bodyPr wrap="none" anchor="ctr"/>
          <a:lstStyle/>
          <a:p>
            <a:pPr algn="ctr" eaLnBrk="1" hangingPunct="1"/>
            <a:r>
              <a:rPr lang="en-US" sz="1400">
                <a:solidFill>
                  <a:schemeClr val="bg1"/>
                </a:solidFill>
              </a:rPr>
              <a:t>PC</a:t>
            </a:r>
          </a:p>
        </p:txBody>
      </p:sp>
      <p:sp>
        <p:nvSpPr>
          <p:cNvPr id="2397191" name="Rectangle 7"/>
          <p:cNvSpPr>
            <a:spLocks noChangeArrowheads="1"/>
          </p:cNvSpPr>
          <p:nvPr/>
        </p:nvSpPr>
        <p:spPr bwMode="ltGray">
          <a:xfrm rot="-5400000">
            <a:off x="2095500" y="3009900"/>
            <a:ext cx="1828800" cy="838200"/>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1400">
                <a:solidFill>
                  <a:schemeClr val="bg1"/>
                </a:solidFill>
              </a:rPr>
              <a:t>Register file</a:t>
            </a:r>
          </a:p>
          <a:p>
            <a:pPr eaLnBrk="1" hangingPunct="1"/>
            <a:endParaRPr lang="en-US" sz="1400">
              <a:solidFill>
                <a:schemeClr val="bg1"/>
              </a:solidFill>
            </a:endParaRPr>
          </a:p>
          <a:p>
            <a:pPr eaLnBrk="1" hangingPunct="1"/>
            <a:endParaRPr lang="en-US" sz="1400">
              <a:solidFill>
                <a:schemeClr val="bg1"/>
              </a:solidFill>
            </a:endParaRPr>
          </a:p>
          <a:p>
            <a:pPr eaLnBrk="1" hangingPunct="1"/>
            <a:endParaRPr lang="en-US" sz="1400">
              <a:solidFill>
                <a:schemeClr val="bg1"/>
              </a:solidFill>
            </a:endParaRPr>
          </a:p>
        </p:txBody>
      </p:sp>
      <p:sp>
        <p:nvSpPr>
          <p:cNvPr id="2397192" name="AutoShape 8"/>
          <p:cNvSpPr>
            <a:spLocks noChangeArrowheads="1"/>
          </p:cNvSpPr>
          <p:nvPr/>
        </p:nvSpPr>
        <p:spPr bwMode="auto">
          <a:xfrm rot="-5400000">
            <a:off x="8134350" y="3067050"/>
            <a:ext cx="990600" cy="342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p:spPr>
        <p:txBody>
          <a:bodyPr vert="eaVert" wrap="none" anchor="ctr"/>
          <a:lstStyle/>
          <a:p>
            <a:pPr algn="ctr" eaLnBrk="1" hangingPunct="1"/>
            <a:r>
              <a:rPr lang="en-US" sz="1400">
                <a:solidFill>
                  <a:schemeClr val="bg1"/>
                </a:solidFill>
              </a:rPr>
              <a:t>M</a:t>
            </a:r>
          </a:p>
          <a:p>
            <a:pPr algn="ctr" eaLnBrk="1" hangingPunct="1"/>
            <a:r>
              <a:rPr lang="en-US" sz="1400">
                <a:solidFill>
                  <a:schemeClr val="bg1"/>
                </a:solidFill>
              </a:rPr>
              <a:t>U</a:t>
            </a:r>
          </a:p>
          <a:p>
            <a:pPr algn="ctr" eaLnBrk="1" hangingPunct="1"/>
            <a:r>
              <a:rPr lang="en-US" sz="1400">
                <a:solidFill>
                  <a:schemeClr val="bg1"/>
                </a:solidFill>
              </a:rPr>
              <a:t>X</a:t>
            </a:r>
          </a:p>
        </p:txBody>
      </p:sp>
      <p:grpSp>
        <p:nvGrpSpPr>
          <p:cNvPr id="2397193" name="Group 9"/>
          <p:cNvGrpSpPr>
            <a:grpSpLocks/>
          </p:cNvGrpSpPr>
          <p:nvPr/>
        </p:nvGrpSpPr>
        <p:grpSpPr bwMode="auto">
          <a:xfrm>
            <a:off x="5105400" y="2895600"/>
            <a:ext cx="531984" cy="1371600"/>
            <a:chOff x="-72" y="2365"/>
            <a:chExt cx="389" cy="1056"/>
          </a:xfrm>
          <a:noFill/>
        </p:grpSpPr>
        <p:sp>
          <p:nvSpPr>
            <p:cNvPr id="2397194" name="Freeform 10"/>
            <p:cNvSpPr>
              <a:spLocks/>
            </p:cNvSpPr>
            <p:nvPr/>
          </p:nvSpPr>
          <p:spPr bwMode="auto">
            <a:xfrm rot="-5400000">
              <a:off x="-421" y="2714"/>
              <a:ext cx="1056" cy="358"/>
            </a:xfrm>
            <a:custGeom>
              <a:avLst/>
              <a:gdLst>
                <a:gd name="T0" fmla="*/ 480 w 672"/>
                <a:gd name="T1" fmla="*/ 288 h 288"/>
                <a:gd name="T2" fmla="*/ 672 w 672"/>
                <a:gd name="T3" fmla="*/ 0 h 288"/>
                <a:gd name="T4" fmla="*/ 432 w 672"/>
                <a:gd name="T5" fmla="*/ 0 h 288"/>
                <a:gd name="T6" fmla="*/ 384 w 672"/>
                <a:gd name="T7" fmla="*/ 96 h 288"/>
                <a:gd name="T8" fmla="*/ 288 w 672"/>
                <a:gd name="T9" fmla="*/ 96 h 288"/>
                <a:gd name="T10" fmla="*/ 240 w 672"/>
                <a:gd name="T11" fmla="*/ 0 h 288"/>
                <a:gd name="T12" fmla="*/ 0 w 672"/>
                <a:gd name="T13" fmla="*/ 0 h 288"/>
                <a:gd name="T14" fmla="*/ 192 w 672"/>
                <a:gd name="T15" fmla="*/ 288 h 288"/>
                <a:gd name="T16" fmla="*/ 480 w 672"/>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 h="288">
                  <a:moveTo>
                    <a:pt x="480" y="288"/>
                  </a:moveTo>
                  <a:lnTo>
                    <a:pt x="672" y="0"/>
                  </a:lnTo>
                  <a:lnTo>
                    <a:pt x="432" y="0"/>
                  </a:lnTo>
                  <a:lnTo>
                    <a:pt x="384" y="96"/>
                  </a:lnTo>
                  <a:lnTo>
                    <a:pt x="288" y="96"/>
                  </a:lnTo>
                  <a:lnTo>
                    <a:pt x="240" y="0"/>
                  </a:lnTo>
                  <a:lnTo>
                    <a:pt x="0" y="0"/>
                  </a:lnTo>
                  <a:lnTo>
                    <a:pt x="192" y="288"/>
                  </a:lnTo>
                  <a:lnTo>
                    <a:pt x="480" y="288"/>
                  </a:lnTo>
                  <a:close/>
                </a:path>
              </a:pathLst>
            </a:custGeom>
            <a:grpFill/>
            <a:ln w="285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195" name="Text Box 11"/>
            <p:cNvSpPr txBox="1">
              <a:spLocks noChangeArrowheads="1"/>
            </p:cNvSpPr>
            <p:nvPr/>
          </p:nvSpPr>
          <p:spPr bwMode="auto">
            <a:xfrm>
              <a:off x="96" y="2630"/>
              <a:ext cx="221" cy="569"/>
            </a:xfrm>
            <a:prstGeom prst="rect">
              <a:avLst/>
            </a:prstGeom>
            <a:grp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dirty="0">
                  <a:solidFill>
                    <a:schemeClr val="bg1"/>
                  </a:solidFill>
                </a:rPr>
                <a:t>A</a:t>
              </a:r>
            </a:p>
            <a:p>
              <a:pPr eaLnBrk="1" hangingPunct="1"/>
              <a:r>
                <a:rPr lang="en-US" sz="1400" b="1" dirty="0">
                  <a:solidFill>
                    <a:schemeClr val="bg1"/>
                  </a:solidFill>
                </a:rPr>
                <a:t>L</a:t>
              </a:r>
            </a:p>
            <a:p>
              <a:pPr eaLnBrk="1" hangingPunct="1"/>
              <a:r>
                <a:rPr lang="en-US" sz="1400" b="1" dirty="0">
                  <a:solidFill>
                    <a:schemeClr val="bg1"/>
                  </a:solidFill>
                </a:rPr>
                <a:t>U</a:t>
              </a:r>
            </a:p>
          </p:txBody>
        </p:sp>
      </p:grpSp>
      <p:sp>
        <p:nvSpPr>
          <p:cNvPr id="2397196" name="AutoShape 12"/>
          <p:cNvSpPr>
            <a:spLocks noChangeArrowheads="1"/>
          </p:cNvSpPr>
          <p:nvPr/>
        </p:nvSpPr>
        <p:spPr bwMode="auto">
          <a:xfrm rot="5400000" flipH="1">
            <a:off x="171450" y="1200150"/>
            <a:ext cx="762000" cy="342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p:spPr>
        <p:txBody>
          <a:bodyPr rot="10800000" vert="eaVert" wrap="none" anchor="ctr"/>
          <a:lstStyle/>
          <a:p>
            <a:pPr algn="ctr" eaLnBrk="1" hangingPunct="1"/>
            <a:r>
              <a:rPr lang="en-US" sz="1000" dirty="0">
                <a:solidFill>
                  <a:schemeClr val="bg1"/>
                </a:solidFill>
              </a:rPr>
              <a:t>M</a:t>
            </a:r>
          </a:p>
          <a:p>
            <a:pPr algn="ctr" eaLnBrk="1" hangingPunct="1"/>
            <a:r>
              <a:rPr lang="en-US" sz="1000" dirty="0">
                <a:solidFill>
                  <a:schemeClr val="bg1"/>
                </a:solidFill>
              </a:rPr>
              <a:t>U</a:t>
            </a:r>
          </a:p>
          <a:p>
            <a:pPr algn="ctr" eaLnBrk="1" hangingPunct="1"/>
            <a:r>
              <a:rPr lang="en-US" sz="1000" dirty="0">
                <a:solidFill>
                  <a:schemeClr val="bg1"/>
                </a:solidFill>
              </a:rPr>
              <a:t>X</a:t>
            </a:r>
          </a:p>
        </p:txBody>
      </p:sp>
      <p:sp>
        <p:nvSpPr>
          <p:cNvPr id="2397197" name="Rectangle 13"/>
          <p:cNvSpPr>
            <a:spLocks noChangeArrowheads="1"/>
          </p:cNvSpPr>
          <p:nvPr/>
        </p:nvSpPr>
        <p:spPr bwMode="auto">
          <a:xfrm>
            <a:off x="609600" y="1981200"/>
            <a:ext cx="2286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dirty="0">
                <a:solidFill>
                  <a:schemeClr val="bg1"/>
                </a:solidFill>
              </a:rPr>
              <a:t>4</a:t>
            </a:r>
          </a:p>
        </p:txBody>
      </p:sp>
      <p:sp>
        <p:nvSpPr>
          <p:cNvPr id="2397198" name="Rectangle 14"/>
          <p:cNvSpPr>
            <a:spLocks noChangeArrowheads="1"/>
          </p:cNvSpPr>
          <p:nvPr/>
        </p:nvSpPr>
        <p:spPr bwMode="auto">
          <a:xfrm>
            <a:off x="16002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solidFill>
                <a:schemeClr val="bg1"/>
              </a:solidFill>
            </a:endParaRPr>
          </a:p>
        </p:txBody>
      </p:sp>
      <p:sp>
        <p:nvSpPr>
          <p:cNvPr id="2397199" name="Rectangle 15"/>
          <p:cNvSpPr>
            <a:spLocks noChangeArrowheads="1"/>
          </p:cNvSpPr>
          <p:nvPr/>
        </p:nvSpPr>
        <p:spPr bwMode="auto">
          <a:xfrm>
            <a:off x="38100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solidFill>
                <a:schemeClr val="bg1"/>
              </a:solidFill>
            </a:endParaRPr>
          </a:p>
        </p:txBody>
      </p:sp>
      <p:sp>
        <p:nvSpPr>
          <p:cNvPr id="2397200" name="Rectangle 16"/>
          <p:cNvSpPr>
            <a:spLocks noChangeArrowheads="1"/>
          </p:cNvSpPr>
          <p:nvPr/>
        </p:nvSpPr>
        <p:spPr bwMode="auto">
          <a:xfrm>
            <a:off x="58674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solidFill>
                <a:schemeClr val="bg1"/>
              </a:solidFill>
            </a:endParaRPr>
          </a:p>
        </p:txBody>
      </p:sp>
      <p:sp>
        <p:nvSpPr>
          <p:cNvPr id="2397201" name="Rectangle 17"/>
          <p:cNvSpPr>
            <a:spLocks noChangeArrowheads="1"/>
          </p:cNvSpPr>
          <p:nvPr/>
        </p:nvSpPr>
        <p:spPr bwMode="ltGray">
          <a:xfrm>
            <a:off x="6629400" y="3124200"/>
            <a:ext cx="838200" cy="1676400"/>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400">
                <a:solidFill>
                  <a:schemeClr val="bg1"/>
                </a:solidFill>
              </a:rPr>
              <a:t>Data</a:t>
            </a:r>
          </a:p>
          <a:p>
            <a:pPr algn="ctr" eaLnBrk="1" hangingPunct="1"/>
            <a:r>
              <a:rPr lang="en-US" sz="1400">
                <a:solidFill>
                  <a:schemeClr val="bg1"/>
                </a:solidFill>
              </a:rPr>
              <a:t>mem</a:t>
            </a:r>
          </a:p>
        </p:txBody>
      </p:sp>
      <p:sp>
        <p:nvSpPr>
          <p:cNvPr id="2397202" name="Rectangle 18"/>
          <p:cNvSpPr>
            <a:spLocks noChangeArrowheads="1"/>
          </p:cNvSpPr>
          <p:nvPr/>
        </p:nvSpPr>
        <p:spPr bwMode="auto">
          <a:xfrm>
            <a:off x="77724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solidFill>
                <a:schemeClr val="bg1"/>
              </a:solidFill>
            </a:endParaRPr>
          </a:p>
        </p:txBody>
      </p:sp>
      <p:grpSp>
        <p:nvGrpSpPr>
          <p:cNvPr id="2397203" name="Group 19"/>
          <p:cNvGrpSpPr>
            <a:grpSpLocks/>
          </p:cNvGrpSpPr>
          <p:nvPr/>
        </p:nvGrpSpPr>
        <p:grpSpPr bwMode="auto">
          <a:xfrm>
            <a:off x="1066800" y="1981200"/>
            <a:ext cx="388938" cy="762000"/>
            <a:chOff x="624" y="1248"/>
            <a:chExt cx="245" cy="480"/>
          </a:xfrm>
          <a:noFill/>
        </p:grpSpPr>
        <p:sp>
          <p:nvSpPr>
            <p:cNvPr id="2397204" name="Freeform 20"/>
            <p:cNvSpPr>
              <a:spLocks/>
            </p:cNvSpPr>
            <p:nvPr/>
          </p:nvSpPr>
          <p:spPr bwMode="auto">
            <a:xfrm>
              <a:off x="624" y="1248"/>
              <a:ext cx="240" cy="480"/>
            </a:xfrm>
            <a:custGeom>
              <a:avLst/>
              <a:gdLst>
                <a:gd name="T0" fmla="*/ 0 w 240"/>
                <a:gd name="T1" fmla="*/ 0 h 480"/>
                <a:gd name="T2" fmla="*/ 240 w 240"/>
                <a:gd name="T3" fmla="*/ 144 h 480"/>
                <a:gd name="T4" fmla="*/ 240 w 240"/>
                <a:gd name="T5" fmla="*/ 336 h 480"/>
                <a:gd name="T6" fmla="*/ 0 w 240"/>
                <a:gd name="T7" fmla="*/ 480 h 480"/>
                <a:gd name="T8" fmla="*/ 0 w 240"/>
                <a:gd name="T9" fmla="*/ 336 h 480"/>
                <a:gd name="T10" fmla="*/ 96 w 240"/>
                <a:gd name="T11" fmla="*/ 240 h 480"/>
                <a:gd name="T12" fmla="*/ 0 w 240"/>
                <a:gd name="T13" fmla="*/ 144 h 480"/>
                <a:gd name="T14" fmla="*/ 0 w 240"/>
                <a:gd name="T15" fmla="*/ 0 h 4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480">
                  <a:moveTo>
                    <a:pt x="0" y="0"/>
                  </a:moveTo>
                  <a:lnTo>
                    <a:pt x="240" y="144"/>
                  </a:lnTo>
                  <a:lnTo>
                    <a:pt x="240" y="336"/>
                  </a:lnTo>
                  <a:lnTo>
                    <a:pt x="0" y="480"/>
                  </a:lnTo>
                  <a:lnTo>
                    <a:pt x="0" y="336"/>
                  </a:lnTo>
                  <a:lnTo>
                    <a:pt x="96" y="240"/>
                  </a:lnTo>
                  <a:lnTo>
                    <a:pt x="0" y="144"/>
                  </a:lnTo>
                  <a:lnTo>
                    <a:pt x="0" y="0"/>
                  </a:lnTo>
                  <a:close/>
                </a:path>
              </a:pathLst>
            </a:custGeom>
            <a:grpFill/>
            <a:ln w="285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205" name="Text Box 21"/>
            <p:cNvSpPr txBox="1">
              <a:spLocks noChangeArrowheads="1"/>
            </p:cNvSpPr>
            <p:nvPr/>
          </p:nvSpPr>
          <p:spPr bwMode="auto">
            <a:xfrm>
              <a:off x="680" y="1346"/>
              <a:ext cx="189" cy="233"/>
            </a:xfrm>
            <a:prstGeom prst="rect">
              <a:avLst/>
            </a:prstGeom>
            <a:grp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dirty="0">
                  <a:solidFill>
                    <a:schemeClr val="bg1"/>
                  </a:solidFill>
                </a:rPr>
                <a:t>+</a:t>
              </a:r>
            </a:p>
          </p:txBody>
        </p:sp>
      </p:grpSp>
      <p:sp>
        <p:nvSpPr>
          <p:cNvPr id="2397206" name="Line 22"/>
          <p:cNvSpPr>
            <a:spLocks noChangeShapeType="1"/>
          </p:cNvSpPr>
          <p:nvPr/>
        </p:nvSpPr>
        <p:spPr bwMode="auto">
          <a:xfrm>
            <a:off x="1524000" y="3429000"/>
            <a:ext cx="76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207" name="Line 23"/>
          <p:cNvSpPr>
            <a:spLocks noChangeShapeType="1"/>
          </p:cNvSpPr>
          <p:nvPr/>
        </p:nvSpPr>
        <p:spPr bwMode="auto">
          <a:xfrm>
            <a:off x="1447800" y="2362200"/>
            <a:ext cx="152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208" name="Line 24"/>
          <p:cNvSpPr>
            <a:spLocks noChangeShapeType="1"/>
          </p:cNvSpPr>
          <p:nvPr/>
        </p:nvSpPr>
        <p:spPr bwMode="auto">
          <a:xfrm flipV="1">
            <a:off x="1524000" y="1600200"/>
            <a:ext cx="0" cy="7620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209" name="Line 25"/>
          <p:cNvSpPr>
            <a:spLocks noChangeShapeType="1"/>
          </p:cNvSpPr>
          <p:nvPr/>
        </p:nvSpPr>
        <p:spPr bwMode="auto">
          <a:xfrm flipH="1">
            <a:off x="714375" y="1600200"/>
            <a:ext cx="809625"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210" name="Line 26"/>
          <p:cNvSpPr>
            <a:spLocks noChangeShapeType="1"/>
          </p:cNvSpPr>
          <p:nvPr/>
        </p:nvSpPr>
        <p:spPr bwMode="auto">
          <a:xfrm>
            <a:off x="838200" y="21336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211" name="Line 27"/>
          <p:cNvSpPr>
            <a:spLocks noChangeShapeType="1"/>
          </p:cNvSpPr>
          <p:nvPr/>
        </p:nvSpPr>
        <p:spPr bwMode="auto">
          <a:xfrm>
            <a:off x="685800" y="3429000"/>
            <a:ext cx="304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212" name="Line 28"/>
          <p:cNvSpPr>
            <a:spLocks noChangeShapeType="1"/>
          </p:cNvSpPr>
          <p:nvPr/>
        </p:nvSpPr>
        <p:spPr bwMode="auto">
          <a:xfrm flipV="1">
            <a:off x="838200" y="2590800"/>
            <a:ext cx="0" cy="8382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213" name="Line 29"/>
          <p:cNvSpPr>
            <a:spLocks noChangeShapeType="1"/>
          </p:cNvSpPr>
          <p:nvPr/>
        </p:nvSpPr>
        <p:spPr bwMode="auto">
          <a:xfrm>
            <a:off x="838200" y="25908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214" name="Line 30"/>
          <p:cNvSpPr>
            <a:spLocks noChangeShapeType="1"/>
          </p:cNvSpPr>
          <p:nvPr/>
        </p:nvSpPr>
        <p:spPr bwMode="auto">
          <a:xfrm flipV="1">
            <a:off x="152400" y="1371600"/>
            <a:ext cx="0" cy="20574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215" name="Line 31"/>
          <p:cNvSpPr>
            <a:spLocks noChangeShapeType="1"/>
          </p:cNvSpPr>
          <p:nvPr/>
        </p:nvSpPr>
        <p:spPr bwMode="auto">
          <a:xfrm>
            <a:off x="152400" y="13716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216" name="Line 32"/>
          <p:cNvSpPr>
            <a:spLocks noChangeShapeType="1"/>
          </p:cNvSpPr>
          <p:nvPr/>
        </p:nvSpPr>
        <p:spPr bwMode="auto">
          <a:xfrm>
            <a:off x="152400" y="3429000"/>
            <a:ext cx="152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217" name="Line 33"/>
          <p:cNvSpPr>
            <a:spLocks noChangeShapeType="1"/>
          </p:cNvSpPr>
          <p:nvPr/>
        </p:nvSpPr>
        <p:spPr bwMode="auto">
          <a:xfrm>
            <a:off x="2057400" y="3429000"/>
            <a:ext cx="76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218" name="Line 34"/>
          <p:cNvSpPr>
            <a:spLocks noChangeShapeType="1"/>
          </p:cNvSpPr>
          <p:nvPr/>
        </p:nvSpPr>
        <p:spPr bwMode="auto">
          <a:xfrm>
            <a:off x="2133600" y="3048000"/>
            <a:ext cx="0" cy="25908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219" name="Line 35"/>
          <p:cNvSpPr>
            <a:spLocks noChangeShapeType="1"/>
          </p:cNvSpPr>
          <p:nvPr/>
        </p:nvSpPr>
        <p:spPr bwMode="auto">
          <a:xfrm>
            <a:off x="2133600" y="44958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220" name="Line 36"/>
          <p:cNvSpPr>
            <a:spLocks noChangeShapeType="1"/>
          </p:cNvSpPr>
          <p:nvPr/>
        </p:nvSpPr>
        <p:spPr bwMode="auto">
          <a:xfrm>
            <a:off x="2133600" y="3048000"/>
            <a:ext cx="457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221" name="Line 37"/>
          <p:cNvSpPr>
            <a:spLocks noChangeShapeType="1"/>
          </p:cNvSpPr>
          <p:nvPr/>
        </p:nvSpPr>
        <p:spPr bwMode="auto">
          <a:xfrm>
            <a:off x="2133600" y="3276600"/>
            <a:ext cx="457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222" name="Line 38"/>
          <p:cNvSpPr>
            <a:spLocks noChangeShapeType="1"/>
          </p:cNvSpPr>
          <p:nvPr/>
        </p:nvSpPr>
        <p:spPr bwMode="auto">
          <a:xfrm>
            <a:off x="3429000" y="3810000"/>
            <a:ext cx="381000"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223" name="Line 39"/>
          <p:cNvSpPr>
            <a:spLocks noChangeShapeType="1"/>
          </p:cNvSpPr>
          <p:nvPr/>
        </p:nvSpPr>
        <p:spPr bwMode="auto">
          <a:xfrm>
            <a:off x="3429000" y="3200400"/>
            <a:ext cx="3810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224" name="Line 40"/>
          <p:cNvSpPr>
            <a:spLocks noChangeShapeType="1"/>
          </p:cNvSpPr>
          <p:nvPr/>
        </p:nvSpPr>
        <p:spPr bwMode="auto">
          <a:xfrm>
            <a:off x="4267200" y="3810000"/>
            <a:ext cx="3810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225" name="Line 41"/>
          <p:cNvSpPr>
            <a:spLocks noChangeShapeType="1"/>
          </p:cNvSpPr>
          <p:nvPr/>
        </p:nvSpPr>
        <p:spPr bwMode="auto">
          <a:xfrm>
            <a:off x="4267200" y="3200400"/>
            <a:ext cx="8382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226" name="Line 42"/>
          <p:cNvSpPr>
            <a:spLocks noChangeShapeType="1"/>
          </p:cNvSpPr>
          <p:nvPr/>
        </p:nvSpPr>
        <p:spPr bwMode="auto">
          <a:xfrm>
            <a:off x="2057400" y="2362200"/>
            <a:ext cx="1752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227" name="Line 43"/>
          <p:cNvSpPr>
            <a:spLocks noChangeShapeType="1"/>
          </p:cNvSpPr>
          <p:nvPr/>
        </p:nvSpPr>
        <p:spPr bwMode="auto">
          <a:xfrm>
            <a:off x="4267200" y="4419600"/>
            <a:ext cx="3810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228" name="AutoShape 44"/>
          <p:cNvSpPr>
            <a:spLocks noChangeArrowheads="1"/>
          </p:cNvSpPr>
          <p:nvPr/>
        </p:nvSpPr>
        <p:spPr bwMode="auto">
          <a:xfrm rot="-5400000">
            <a:off x="4324350" y="3905250"/>
            <a:ext cx="990600" cy="342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p:spPr>
        <p:txBody>
          <a:bodyPr vert="eaVert" wrap="none" anchor="ctr"/>
          <a:lstStyle/>
          <a:p>
            <a:pPr algn="ctr" eaLnBrk="1" hangingPunct="1"/>
            <a:r>
              <a:rPr lang="en-US" sz="1400">
                <a:solidFill>
                  <a:schemeClr val="bg1"/>
                </a:solidFill>
              </a:rPr>
              <a:t>M</a:t>
            </a:r>
          </a:p>
          <a:p>
            <a:pPr algn="ctr" eaLnBrk="1" hangingPunct="1"/>
            <a:r>
              <a:rPr lang="en-US" sz="1400">
                <a:solidFill>
                  <a:schemeClr val="bg1"/>
                </a:solidFill>
              </a:rPr>
              <a:t>U</a:t>
            </a:r>
          </a:p>
          <a:p>
            <a:pPr algn="ctr" eaLnBrk="1" hangingPunct="1"/>
            <a:r>
              <a:rPr lang="en-US" sz="1400">
                <a:solidFill>
                  <a:schemeClr val="bg1"/>
                </a:solidFill>
              </a:rPr>
              <a:t>X</a:t>
            </a:r>
          </a:p>
        </p:txBody>
      </p:sp>
      <p:sp>
        <p:nvSpPr>
          <p:cNvPr id="2397229" name="Line 45"/>
          <p:cNvSpPr>
            <a:spLocks noChangeShapeType="1"/>
          </p:cNvSpPr>
          <p:nvPr/>
        </p:nvSpPr>
        <p:spPr bwMode="auto">
          <a:xfrm flipH="1" flipV="1">
            <a:off x="4987925" y="4038600"/>
            <a:ext cx="117475"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230" name="Line 46"/>
          <p:cNvSpPr>
            <a:spLocks noChangeShapeType="1"/>
          </p:cNvSpPr>
          <p:nvPr/>
        </p:nvSpPr>
        <p:spPr bwMode="auto">
          <a:xfrm>
            <a:off x="5586413" y="3505200"/>
            <a:ext cx="280987"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231" name="Line 47"/>
          <p:cNvSpPr>
            <a:spLocks noChangeShapeType="1"/>
          </p:cNvSpPr>
          <p:nvPr/>
        </p:nvSpPr>
        <p:spPr bwMode="auto">
          <a:xfrm>
            <a:off x="6324600" y="3505200"/>
            <a:ext cx="304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232" name="Line 48"/>
          <p:cNvSpPr>
            <a:spLocks noChangeShapeType="1"/>
          </p:cNvSpPr>
          <p:nvPr/>
        </p:nvSpPr>
        <p:spPr bwMode="auto">
          <a:xfrm flipV="1">
            <a:off x="6477000" y="2971800"/>
            <a:ext cx="0" cy="5334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233" name="Line 49"/>
          <p:cNvSpPr>
            <a:spLocks noChangeShapeType="1"/>
          </p:cNvSpPr>
          <p:nvPr/>
        </p:nvSpPr>
        <p:spPr bwMode="auto">
          <a:xfrm>
            <a:off x="6477000" y="2971800"/>
            <a:ext cx="1295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234" name="Line 50"/>
          <p:cNvSpPr>
            <a:spLocks noChangeShapeType="1"/>
          </p:cNvSpPr>
          <p:nvPr/>
        </p:nvSpPr>
        <p:spPr bwMode="auto">
          <a:xfrm>
            <a:off x="7467600" y="3505200"/>
            <a:ext cx="304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235" name="Line 51"/>
          <p:cNvSpPr>
            <a:spLocks noChangeShapeType="1"/>
          </p:cNvSpPr>
          <p:nvPr/>
        </p:nvSpPr>
        <p:spPr bwMode="auto">
          <a:xfrm>
            <a:off x="8229600" y="35052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236" name="Line 52"/>
          <p:cNvSpPr>
            <a:spLocks noChangeShapeType="1"/>
          </p:cNvSpPr>
          <p:nvPr/>
        </p:nvSpPr>
        <p:spPr bwMode="auto">
          <a:xfrm>
            <a:off x="8229600" y="29718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237" name="Line 53"/>
          <p:cNvSpPr>
            <a:spLocks noChangeShapeType="1"/>
          </p:cNvSpPr>
          <p:nvPr/>
        </p:nvSpPr>
        <p:spPr bwMode="auto">
          <a:xfrm>
            <a:off x="4343400" y="3810000"/>
            <a:ext cx="0" cy="83820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238" name="Line 54"/>
          <p:cNvSpPr>
            <a:spLocks noChangeShapeType="1"/>
          </p:cNvSpPr>
          <p:nvPr/>
        </p:nvSpPr>
        <p:spPr bwMode="auto">
          <a:xfrm>
            <a:off x="4343400" y="4648200"/>
            <a:ext cx="1524000"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239" name="Line 55"/>
          <p:cNvSpPr>
            <a:spLocks noChangeShapeType="1"/>
          </p:cNvSpPr>
          <p:nvPr/>
        </p:nvSpPr>
        <p:spPr bwMode="auto">
          <a:xfrm>
            <a:off x="2286000" y="3886200"/>
            <a:ext cx="304800" cy="0"/>
          </a:xfrm>
          <a:prstGeom prst="line">
            <a:avLst/>
          </a:prstGeom>
          <a:noFill/>
          <a:ln w="5715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240" name="Line 56"/>
          <p:cNvSpPr>
            <a:spLocks noChangeShapeType="1"/>
          </p:cNvSpPr>
          <p:nvPr/>
        </p:nvSpPr>
        <p:spPr bwMode="auto">
          <a:xfrm>
            <a:off x="2286000" y="3581400"/>
            <a:ext cx="3048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242" name="Line 58"/>
          <p:cNvSpPr>
            <a:spLocks noChangeShapeType="1"/>
          </p:cNvSpPr>
          <p:nvPr/>
        </p:nvSpPr>
        <p:spPr bwMode="auto">
          <a:xfrm>
            <a:off x="6248400" y="21336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243" name="Line 59"/>
          <p:cNvSpPr>
            <a:spLocks noChangeShapeType="1"/>
          </p:cNvSpPr>
          <p:nvPr/>
        </p:nvSpPr>
        <p:spPr bwMode="auto">
          <a:xfrm flipV="1">
            <a:off x="6477000" y="1143000"/>
            <a:ext cx="0" cy="9906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244" name="Line 60"/>
          <p:cNvSpPr>
            <a:spLocks noChangeShapeType="1"/>
          </p:cNvSpPr>
          <p:nvPr/>
        </p:nvSpPr>
        <p:spPr bwMode="auto">
          <a:xfrm flipH="1">
            <a:off x="719138" y="1143000"/>
            <a:ext cx="575786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249" name="Line 65"/>
          <p:cNvSpPr>
            <a:spLocks noChangeShapeType="1"/>
          </p:cNvSpPr>
          <p:nvPr/>
        </p:nvSpPr>
        <p:spPr bwMode="auto">
          <a:xfrm>
            <a:off x="4267200" y="5638800"/>
            <a:ext cx="1600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250" name="Line 66"/>
          <p:cNvSpPr>
            <a:spLocks noChangeShapeType="1"/>
          </p:cNvSpPr>
          <p:nvPr/>
        </p:nvSpPr>
        <p:spPr bwMode="auto">
          <a:xfrm>
            <a:off x="6324600" y="5638800"/>
            <a:ext cx="1447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253" name="Text Box 69"/>
          <p:cNvSpPr txBox="1">
            <a:spLocks noChangeArrowheads="1"/>
          </p:cNvSpPr>
          <p:nvPr/>
        </p:nvSpPr>
        <p:spPr bwMode="auto">
          <a:xfrm>
            <a:off x="2081213" y="4862513"/>
            <a:ext cx="8194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dirty="0">
                <a:solidFill>
                  <a:schemeClr val="bg1"/>
                </a:solidFill>
              </a:rPr>
              <a:t>Bits </a:t>
            </a:r>
            <a:r>
              <a:rPr lang="en-US" sz="1200" b="1" dirty="0" smtClean="0">
                <a:solidFill>
                  <a:schemeClr val="bg1"/>
                </a:solidFill>
              </a:rPr>
              <a:t>11-15</a:t>
            </a:r>
            <a:endParaRPr lang="en-US" sz="1200" b="1" dirty="0">
              <a:solidFill>
                <a:schemeClr val="bg1"/>
              </a:solidFill>
            </a:endParaRPr>
          </a:p>
        </p:txBody>
      </p:sp>
      <p:sp>
        <p:nvSpPr>
          <p:cNvPr id="2397254" name="Text Box 70"/>
          <p:cNvSpPr txBox="1">
            <a:spLocks noChangeArrowheads="1"/>
          </p:cNvSpPr>
          <p:nvPr/>
        </p:nvSpPr>
        <p:spPr bwMode="auto">
          <a:xfrm>
            <a:off x="2079625" y="5100638"/>
            <a:ext cx="8194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dirty="0">
                <a:solidFill>
                  <a:srgbClr val="FF0000"/>
                </a:solidFill>
              </a:rPr>
              <a:t>Bits </a:t>
            </a:r>
            <a:r>
              <a:rPr lang="en-US" sz="1200" b="1" dirty="0" smtClean="0">
                <a:solidFill>
                  <a:srgbClr val="FF0000"/>
                </a:solidFill>
              </a:rPr>
              <a:t>16-20</a:t>
            </a:r>
            <a:endParaRPr lang="en-US" sz="1200" b="1" dirty="0">
              <a:solidFill>
                <a:srgbClr val="FF0000"/>
              </a:solidFill>
            </a:endParaRPr>
          </a:p>
        </p:txBody>
      </p:sp>
      <p:sp>
        <p:nvSpPr>
          <p:cNvPr id="2397255" name="Line 71"/>
          <p:cNvSpPr>
            <a:spLocks noChangeShapeType="1"/>
          </p:cNvSpPr>
          <p:nvPr/>
        </p:nvSpPr>
        <p:spPr bwMode="auto">
          <a:xfrm>
            <a:off x="2133600" y="56388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256" name="Rectangle 72"/>
          <p:cNvSpPr>
            <a:spLocks noChangeArrowheads="1"/>
          </p:cNvSpPr>
          <p:nvPr/>
        </p:nvSpPr>
        <p:spPr bwMode="auto">
          <a:xfrm>
            <a:off x="3810000" y="5486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sw</a:t>
            </a:r>
          </a:p>
        </p:txBody>
      </p:sp>
      <p:sp>
        <p:nvSpPr>
          <p:cNvPr id="2397258" name="Rectangle 74"/>
          <p:cNvSpPr>
            <a:spLocks noChangeArrowheads="1"/>
          </p:cNvSpPr>
          <p:nvPr/>
        </p:nvSpPr>
        <p:spPr bwMode="auto">
          <a:xfrm>
            <a:off x="3810000" y="4267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12</a:t>
            </a:r>
          </a:p>
        </p:txBody>
      </p:sp>
      <p:sp>
        <p:nvSpPr>
          <p:cNvPr id="2397259" name="Rectangle 75"/>
          <p:cNvSpPr>
            <a:spLocks noChangeArrowheads="1"/>
          </p:cNvSpPr>
          <p:nvPr/>
        </p:nvSpPr>
        <p:spPr bwMode="auto">
          <a:xfrm>
            <a:off x="3810000" y="36576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22</a:t>
            </a:r>
          </a:p>
        </p:txBody>
      </p:sp>
      <p:sp>
        <p:nvSpPr>
          <p:cNvPr id="2397260" name="Rectangle 76"/>
          <p:cNvSpPr>
            <a:spLocks noChangeArrowheads="1"/>
          </p:cNvSpPr>
          <p:nvPr/>
        </p:nvSpPr>
        <p:spPr bwMode="auto">
          <a:xfrm>
            <a:off x="3810000" y="30480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45</a:t>
            </a:r>
          </a:p>
        </p:txBody>
      </p:sp>
      <p:sp>
        <p:nvSpPr>
          <p:cNvPr id="2397261" name="Rectangle 77"/>
          <p:cNvSpPr>
            <a:spLocks noChangeArrowheads="1"/>
          </p:cNvSpPr>
          <p:nvPr/>
        </p:nvSpPr>
        <p:spPr bwMode="auto">
          <a:xfrm>
            <a:off x="3810000" y="2209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400" b="1" dirty="0" smtClean="0">
                <a:solidFill>
                  <a:schemeClr val="bg1"/>
                </a:solidFill>
              </a:rPr>
              <a:t>20</a:t>
            </a:r>
            <a:endParaRPr lang="en-US" sz="1400" b="1" dirty="0">
              <a:solidFill>
                <a:schemeClr val="bg1"/>
              </a:solidFill>
            </a:endParaRPr>
          </a:p>
        </p:txBody>
      </p:sp>
      <p:sp>
        <p:nvSpPr>
          <p:cNvPr id="2397262" name="Rectangle 78"/>
          <p:cNvSpPr>
            <a:spLocks noChangeArrowheads="1"/>
          </p:cNvSpPr>
          <p:nvPr/>
        </p:nvSpPr>
        <p:spPr bwMode="auto">
          <a:xfrm>
            <a:off x="1600200" y="2209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400" b="1">
                <a:solidFill>
                  <a:schemeClr val="bg1"/>
                </a:solidFill>
              </a:rPr>
              <a:t> </a:t>
            </a:r>
          </a:p>
        </p:txBody>
      </p:sp>
      <p:sp>
        <p:nvSpPr>
          <p:cNvPr id="2397263" name="Rectangle 79"/>
          <p:cNvSpPr>
            <a:spLocks noChangeArrowheads="1"/>
          </p:cNvSpPr>
          <p:nvPr/>
        </p:nvSpPr>
        <p:spPr bwMode="auto">
          <a:xfrm>
            <a:off x="5867400" y="1981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dirty="0" smtClean="0">
                <a:solidFill>
                  <a:schemeClr val="bg1"/>
                </a:solidFill>
              </a:rPr>
              <a:t>16</a:t>
            </a:r>
            <a:endParaRPr lang="en-US" sz="1600" b="1" dirty="0">
              <a:solidFill>
                <a:schemeClr val="bg1"/>
              </a:solidFill>
            </a:endParaRPr>
          </a:p>
        </p:txBody>
      </p:sp>
      <p:sp>
        <p:nvSpPr>
          <p:cNvPr id="2397264" name="Rectangle 80"/>
          <p:cNvSpPr>
            <a:spLocks noChangeArrowheads="1"/>
          </p:cNvSpPr>
          <p:nvPr/>
        </p:nvSpPr>
        <p:spPr bwMode="auto">
          <a:xfrm>
            <a:off x="5867400" y="3352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16</a:t>
            </a:r>
          </a:p>
        </p:txBody>
      </p:sp>
      <p:sp>
        <p:nvSpPr>
          <p:cNvPr id="2397265" name="Rectangle 81"/>
          <p:cNvSpPr>
            <a:spLocks noChangeArrowheads="1"/>
          </p:cNvSpPr>
          <p:nvPr/>
        </p:nvSpPr>
        <p:spPr bwMode="auto">
          <a:xfrm>
            <a:off x="5867400" y="5486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add</a:t>
            </a:r>
          </a:p>
        </p:txBody>
      </p:sp>
      <p:sp>
        <p:nvSpPr>
          <p:cNvPr id="2397266" name="Rectangle 82"/>
          <p:cNvSpPr>
            <a:spLocks noChangeArrowheads="1"/>
          </p:cNvSpPr>
          <p:nvPr/>
        </p:nvSpPr>
        <p:spPr bwMode="auto">
          <a:xfrm>
            <a:off x="5867400" y="5029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5</a:t>
            </a:r>
          </a:p>
        </p:txBody>
      </p:sp>
      <p:sp>
        <p:nvSpPr>
          <p:cNvPr id="2397267" name="Rectangle 83"/>
          <p:cNvSpPr>
            <a:spLocks noChangeArrowheads="1"/>
          </p:cNvSpPr>
          <p:nvPr/>
        </p:nvSpPr>
        <p:spPr bwMode="auto">
          <a:xfrm>
            <a:off x="5867400" y="4495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7</a:t>
            </a:r>
          </a:p>
        </p:txBody>
      </p:sp>
      <p:sp>
        <p:nvSpPr>
          <p:cNvPr id="2397269" name="Rectangle 85"/>
          <p:cNvSpPr>
            <a:spLocks noChangeArrowheads="1"/>
          </p:cNvSpPr>
          <p:nvPr/>
        </p:nvSpPr>
        <p:spPr bwMode="auto">
          <a:xfrm>
            <a:off x="7772400" y="5486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lw</a:t>
            </a:r>
          </a:p>
        </p:txBody>
      </p:sp>
      <p:sp>
        <p:nvSpPr>
          <p:cNvPr id="2397270" name="Rectangle 86"/>
          <p:cNvSpPr>
            <a:spLocks noChangeArrowheads="1"/>
          </p:cNvSpPr>
          <p:nvPr/>
        </p:nvSpPr>
        <p:spPr bwMode="auto">
          <a:xfrm>
            <a:off x="7772400" y="5029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4</a:t>
            </a:r>
          </a:p>
        </p:txBody>
      </p:sp>
      <p:sp>
        <p:nvSpPr>
          <p:cNvPr id="2397271" name="Rectangle 87"/>
          <p:cNvSpPr>
            <a:spLocks noChangeArrowheads="1"/>
          </p:cNvSpPr>
          <p:nvPr/>
        </p:nvSpPr>
        <p:spPr bwMode="auto">
          <a:xfrm>
            <a:off x="7772400" y="2819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29</a:t>
            </a:r>
          </a:p>
        </p:txBody>
      </p:sp>
      <p:sp>
        <p:nvSpPr>
          <p:cNvPr id="2397272" name="Rectangle 88"/>
          <p:cNvSpPr>
            <a:spLocks noChangeArrowheads="1"/>
          </p:cNvSpPr>
          <p:nvPr/>
        </p:nvSpPr>
        <p:spPr bwMode="auto">
          <a:xfrm>
            <a:off x="7772400" y="3352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99</a:t>
            </a:r>
          </a:p>
        </p:txBody>
      </p:sp>
      <p:sp>
        <p:nvSpPr>
          <p:cNvPr id="2397273" name="Line 89"/>
          <p:cNvSpPr>
            <a:spLocks noChangeShapeType="1"/>
          </p:cNvSpPr>
          <p:nvPr/>
        </p:nvSpPr>
        <p:spPr bwMode="auto">
          <a:xfrm>
            <a:off x="6324600" y="5181600"/>
            <a:ext cx="1447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274" name="Line 90"/>
          <p:cNvSpPr>
            <a:spLocks noChangeShapeType="1"/>
          </p:cNvSpPr>
          <p:nvPr/>
        </p:nvSpPr>
        <p:spPr bwMode="auto">
          <a:xfrm flipH="1">
            <a:off x="8382000" y="4648200"/>
            <a:ext cx="6096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275" name="Line 91"/>
          <p:cNvSpPr>
            <a:spLocks noChangeShapeType="1"/>
          </p:cNvSpPr>
          <p:nvPr/>
        </p:nvSpPr>
        <p:spPr bwMode="auto">
          <a:xfrm flipH="1">
            <a:off x="8382000" y="4343400"/>
            <a:ext cx="609600" cy="0"/>
          </a:xfrm>
          <a:prstGeom prst="line">
            <a:avLst/>
          </a:prstGeom>
          <a:noFill/>
          <a:ln w="5715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276" name="Line 92"/>
          <p:cNvSpPr>
            <a:spLocks noChangeShapeType="1"/>
          </p:cNvSpPr>
          <p:nvPr/>
        </p:nvSpPr>
        <p:spPr bwMode="auto">
          <a:xfrm>
            <a:off x="8796338" y="3200400"/>
            <a:ext cx="195262" cy="0"/>
          </a:xfrm>
          <a:prstGeom prst="line">
            <a:avLst/>
          </a:prstGeom>
          <a:noFill/>
          <a:ln w="57150">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277" name="Line 93"/>
          <p:cNvSpPr>
            <a:spLocks noChangeShapeType="1"/>
          </p:cNvSpPr>
          <p:nvPr/>
        </p:nvSpPr>
        <p:spPr bwMode="auto">
          <a:xfrm>
            <a:off x="8991600" y="3200400"/>
            <a:ext cx="0" cy="1143000"/>
          </a:xfrm>
          <a:prstGeom prst="line">
            <a:avLst/>
          </a:prstGeom>
          <a:noFill/>
          <a:ln w="57150">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278" name="Line 94"/>
          <p:cNvSpPr>
            <a:spLocks noChangeShapeType="1"/>
          </p:cNvSpPr>
          <p:nvPr/>
        </p:nvSpPr>
        <p:spPr bwMode="auto">
          <a:xfrm flipV="1">
            <a:off x="8991600" y="4648200"/>
            <a:ext cx="0" cy="5334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7279" name="Rectangle 95"/>
          <p:cNvSpPr>
            <a:spLocks noChangeArrowheads="1"/>
          </p:cNvSpPr>
          <p:nvPr/>
        </p:nvSpPr>
        <p:spPr bwMode="auto">
          <a:xfrm>
            <a:off x="5867400" y="2590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0</a:t>
            </a:r>
          </a:p>
        </p:txBody>
      </p:sp>
      <p:sp>
        <p:nvSpPr>
          <p:cNvPr id="2397280" name="Rectangle 96"/>
          <p:cNvSpPr>
            <a:spLocks noChangeArrowheads="1"/>
          </p:cNvSpPr>
          <p:nvPr/>
        </p:nvSpPr>
        <p:spPr bwMode="auto">
          <a:xfrm rot="5400000">
            <a:off x="1066800" y="3200400"/>
            <a:ext cx="1524000" cy="4572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endParaRPr lang="en-US" sz="1600" b="1">
              <a:solidFill>
                <a:schemeClr val="bg1"/>
              </a:solidFill>
            </a:endParaRPr>
          </a:p>
        </p:txBody>
      </p:sp>
      <p:sp>
        <p:nvSpPr>
          <p:cNvPr id="2397281" name="Rectangle 97"/>
          <p:cNvSpPr>
            <a:spLocks noChangeArrowheads="1"/>
          </p:cNvSpPr>
          <p:nvPr/>
        </p:nvSpPr>
        <p:spPr bwMode="auto">
          <a:xfrm>
            <a:off x="3048000" y="29718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9</a:t>
            </a:r>
          </a:p>
        </p:txBody>
      </p:sp>
      <p:sp>
        <p:nvSpPr>
          <p:cNvPr id="2397282" name="Rectangle 98"/>
          <p:cNvSpPr>
            <a:spLocks noChangeArrowheads="1"/>
          </p:cNvSpPr>
          <p:nvPr/>
        </p:nvSpPr>
        <p:spPr bwMode="auto">
          <a:xfrm>
            <a:off x="3048000" y="32004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45</a:t>
            </a:r>
          </a:p>
        </p:txBody>
      </p:sp>
      <p:sp>
        <p:nvSpPr>
          <p:cNvPr id="2397283" name="Rectangle 99"/>
          <p:cNvSpPr>
            <a:spLocks noChangeArrowheads="1"/>
          </p:cNvSpPr>
          <p:nvPr/>
        </p:nvSpPr>
        <p:spPr bwMode="auto">
          <a:xfrm>
            <a:off x="3048000" y="34290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18</a:t>
            </a:r>
          </a:p>
        </p:txBody>
      </p:sp>
      <p:sp>
        <p:nvSpPr>
          <p:cNvPr id="2397284" name="Rectangle 100"/>
          <p:cNvSpPr>
            <a:spLocks noChangeArrowheads="1"/>
          </p:cNvSpPr>
          <p:nvPr/>
        </p:nvSpPr>
        <p:spPr bwMode="auto">
          <a:xfrm>
            <a:off x="3048000" y="36576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7</a:t>
            </a:r>
          </a:p>
        </p:txBody>
      </p:sp>
      <p:sp>
        <p:nvSpPr>
          <p:cNvPr id="2397285" name="Rectangle 101"/>
          <p:cNvSpPr>
            <a:spLocks noChangeArrowheads="1"/>
          </p:cNvSpPr>
          <p:nvPr/>
        </p:nvSpPr>
        <p:spPr bwMode="auto">
          <a:xfrm>
            <a:off x="3048000" y="27432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dirty="0">
                <a:solidFill>
                  <a:schemeClr val="bg1"/>
                </a:solidFill>
              </a:rPr>
              <a:t>36</a:t>
            </a:r>
          </a:p>
        </p:txBody>
      </p:sp>
      <p:sp>
        <p:nvSpPr>
          <p:cNvPr id="2397286" name="Rectangle 102"/>
          <p:cNvSpPr>
            <a:spLocks noChangeArrowheads="1"/>
          </p:cNvSpPr>
          <p:nvPr/>
        </p:nvSpPr>
        <p:spPr bwMode="invGray">
          <a:xfrm>
            <a:off x="3048000" y="3886200"/>
            <a:ext cx="304800" cy="228600"/>
          </a:xfrm>
          <a:prstGeom prst="rect">
            <a:avLst/>
          </a:prstGeom>
          <a:solidFill>
            <a:srgbClr val="00CC00"/>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solidFill>
                  <a:schemeClr val="bg1"/>
                </a:solidFill>
              </a:rPr>
              <a:t>-3</a:t>
            </a:r>
          </a:p>
        </p:txBody>
      </p:sp>
      <p:sp>
        <p:nvSpPr>
          <p:cNvPr id="2397287" name="Rectangle 103"/>
          <p:cNvSpPr>
            <a:spLocks noChangeArrowheads="1"/>
          </p:cNvSpPr>
          <p:nvPr/>
        </p:nvSpPr>
        <p:spPr bwMode="blackWhite">
          <a:xfrm>
            <a:off x="3048000" y="2514600"/>
            <a:ext cx="304800" cy="228600"/>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solidFill>
                  <a:schemeClr val="bg1"/>
                </a:solidFill>
              </a:rPr>
              <a:t>0</a:t>
            </a:r>
          </a:p>
        </p:txBody>
      </p:sp>
      <p:sp>
        <p:nvSpPr>
          <p:cNvPr id="2397288" name="Rectangle 104"/>
          <p:cNvSpPr>
            <a:spLocks noChangeArrowheads="1"/>
          </p:cNvSpPr>
          <p:nvPr/>
        </p:nvSpPr>
        <p:spPr bwMode="auto">
          <a:xfrm>
            <a:off x="3048000" y="41148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22</a:t>
            </a:r>
          </a:p>
        </p:txBody>
      </p:sp>
      <p:sp>
        <p:nvSpPr>
          <p:cNvPr id="2397289" name="Rectangle 105"/>
          <p:cNvSpPr>
            <a:spLocks noChangeArrowheads="1"/>
          </p:cNvSpPr>
          <p:nvPr/>
        </p:nvSpPr>
        <p:spPr bwMode="auto">
          <a:xfrm>
            <a:off x="2805113" y="29813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R2</a:t>
            </a:r>
          </a:p>
        </p:txBody>
      </p:sp>
      <p:sp>
        <p:nvSpPr>
          <p:cNvPr id="2397290" name="Rectangle 106"/>
          <p:cNvSpPr>
            <a:spLocks noChangeArrowheads="1"/>
          </p:cNvSpPr>
          <p:nvPr/>
        </p:nvSpPr>
        <p:spPr bwMode="auto">
          <a:xfrm>
            <a:off x="2805113" y="32099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R3</a:t>
            </a:r>
          </a:p>
        </p:txBody>
      </p:sp>
      <p:sp>
        <p:nvSpPr>
          <p:cNvPr id="2397291" name="Rectangle 107"/>
          <p:cNvSpPr>
            <a:spLocks noChangeArrowheads="1"/>
          </p:cNvSpPr>
          <p:nvPr/>
        </p:nvSpPr>
        <p:spPr bwMode="auto">
          <a:xfrm>
            <a:off x="2805113" y="34385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R4</a:t>
            </a:r>
          </a:p>
        </p:txBody>
      </p:sp>
      <p:sp>
        <p:nvSpPr>
          <p:cNvPr id="2397292" name="Rectangle 108"/>
          <p:cNvSpPr>
            <a:spLocks noChangeArrowheads="1"/>
          </p:cNvSpPr>
          <p:nvPr/>
        </p:nvSpPr>
        <p:spPr bwMode="auto">
          <a:xfrm>
            <a:off x="2805113" y="36671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R5</a:t>
            </a:r>
          </a:p>
        </p:txBody>
      </p:sp>
      <p:sp>
        <p:nvSpPr>
          <p:cNvPr id="2397293" name="Rectangle 109"/>
          <p:cNvSpPr>
            <a:spLocks noChangeArrowheads="1"/>
          </p:cNvSpPr>
          <p:nvPr/>
        </p:nvSpPr>
        <p:spPr bwMode="auto">
          <a:xfrm>
            <a:off x="2805113" y="27527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R1</a:t>
            </a:r>
          </a:p>
        </p:txBody>
      </p:sp>
      <p:sp>
        <p:nvSpPr>
          <p:cNvPr id="2397294" name="Rectangle 110"/>
          <p:cNvSpPr>
            <a:spLocks noChangeArrowheads="1"/>
          </p:cNvSpPr>
          <p:nvPr/>
        </p:nvSpPr>
        <p:spPr bwMode="auto">
          <a:xfrm>
            <a:off x="2805113" y="38957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R6</a:t>
            </a:r>
          </a:p>
        </p:txBody>
      </p:sp>
      <p:sp>
        <p:nvSpPr>
          <p:cNvPr id="2397295" name="Rectangle 111"/>
          <p:cNvSpPr>
            <a:spLocks noChangeArrowheads="1"/>
          </p:cNvSpPr>
          <p:nvPr/>
        </p:nvSpPr>
        <p:spPr bwMode="auto">
          <a:xfrm>
            <a:off x="2805113" y="25241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R0</a:t>
            </a:r>
          </a:p>
        </p:txBody>
      </p:sp>
      <p:sp>
        <p:nvSpPr>
          <p:cNvPr id="2397296" name="Rectangle 112"/>
          <p:cNvSpPr>
            <a:spLocks noChangeArrowheads="1"/>
          </p:cNvSpPr>
          <p:nvPr/>
        </p:nvSpPr>
        <p:spPr bwMode="auto">
          <a:xfrm>
            <a:off x="2805113" y="41243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R7</a:t>
            </a:r>
          </a:p>
        </p:txBody>
      </p:sp>
      <p:sp>
        <p:nvSpPr>
          <p:cNvPr id="2397297" name="Text Box 113"/>
          <p:cNvSpPr txBox="1">
            <a:spLocks noChangeArrowheads="1"/>
          </p:cNvSpPr>
          <p:nvPr/>
        </p:nvSpPr>
        <p:spPr bwMode="auto">
          <a:xfrm>
            <a:off x="2319338" y="2814638"/>
            <a:ext cx="26321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a:solidFill>
                  <a:schemeClr val="bg1"/>
                </a:solidFill>
              </a:rPr>
              <a:t>3</a:t>
            </a:r>
          </a:p>
        </p:txBody>
      </p:sp>
      <p:sp>
        <p:nvSpPr>
          <p:cNvPr id="2397298" name="Text Box 114"/>
          <p:cNvSpPr txBox="1">
            <a:spLocks noChangeArrowheads="1"/>
          </p:cNvSpPr>
          <p:nvPr/>
        </p:nvSpPr>
        <p:spPr bwMode="auto">
          <a:xfrm>
            <a:off x="2324100" y="3048000"/>
            <a:ext cx="26321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a:solidFill>
                  <a:schemeClr val="bg1"/>
                </a:solidFill>
              </a:rPr>
              <a:t>7</a:t>
            </a:r>
          </a:p>
        </p:txBody>
      </p:sp>
      <p:sp>
        <p:nvSpPr>
          <p:cNvPr id="2397299" name="Text Box 115"/>
          <p:cNvSpPr txBox="1">
            <a:spLocks noChangeArrowheads="1"/>
          </p:cNvSpPr>
          <p:nvPr/>
        </p:nvSpPr>
        <p:spPr bwMode="auto">
          <a:xfrm>
            <a:off x="2071688" y="5400675"/>
            <a:ext cx="8194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dirty="0">
                <a:solidFill>
                  <a:schemeClr val="bg1"/>
                </a:solidFill>
              </a:rPr>
              <a:t>Bits </a:t>
            </a:r>
            <a:r>
              <a:rPr lang="en-US" sz="1200" b="1" dirty="0" smtClean="0">
                <a:solidFill>
                  <a:schemeClr val="bg1"/>
                </a:solidFill>
              </a:rPr>
              <a:t>26-31</a:t>
            </a:r>
            <a:endParaRPr lang="en-US" sz="1200" b="1" dirty="0">
              <a:solidFill>
                <a:schemeClr val="bg1"/>
              </a:solidFill>
            </a:endParaRPr>
          </a:p>
        </p:txBody>
      </p:sp>
      <p:sp>
        <p:nvSpPr>
          <p:cNvPr id="2397300" name="Text Box 116"/>
          <p:cNvSpPr txBox="1">
            <a:spLocks noChangeArrowheads="1"/>
          </p:cNvSpPr>
          <p:nvPr/>
        </p:nvSpPr>
        <p:spPr bwMode="auto">
          <a:xfrm>
            <a:off x="8518525" y="4049713"/>
            <a:ext cx="5191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data</a:t>
            </a:r>
          </a:p>
        </p:txBody>
      </p:sp>
      <p:sp>
        <p:nvSpPr>
          <p:cNvPr id="2397301" name="Text Box 117"/>
          <p:cNvSpPr txBox="1">
            <a:spLocks noChangeArrowheads="1"/>
          </p:cNvSpPr>
          <p:nvPr/>
        </p:nvSpPr>
        <p:spPr bwMode="auto">
          <a:xfrm>
            <a:off x="8534400" y="4343400"/>
            <a:ext cx="50327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dest</a:t>
            </a:r>
          </a:p>
        </p:txBody>
      </p:sp>
      <p:sp>
        <p:nvSpPr>
          <p:cNvPr id="2397302" name="Text Box 118"/>
          <p:cNvSpPr txBox="1">
            <a:spLocks noChangeArrowheads="1"/>
          </p:cNvSpPr>
          <p:nvPr/>
        </p:nvSpPr>
        <p:spPr bwMode="auto">
          <a:xfrm>
            <a:off x="0" y="4800600"/>
            <a:ext cx="13090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a:solidFill>
                  <a:schemeClr val="bg1"/>
                </a:solidFill>
              </a:rPr>
              <a:t>No more</a:t>
            </a:r>
          </a:p>
          <a:p>
            <a:pPr eaLnBrk="1" hangingPunct="1"/>
            <a:r>
              <a:rPr lang="en-US" b="1">
                <a:solidFill>
                  <a:schemeClr val="bg1"/>
                </a:solidFill>
              </a:rPr>
              <a:t>instructions</a:t>
            </a:r>
          </a:p>
        </p:txBody>
      </p:sp>
      <p:sp>
        <p:nvSpPr>
          <p:cNvPr id="2397303" name="Text Box 119"/>
          <p:cNvSpPr txBox="1">
            <a:spLocks noChangeArrowheads="1"/>
          </p:cNvSpPr>
          <p:nvPr/>
        </p:nvSpPr>
        <p:spPr bwMode="auto">
          <a:xfrm>
            <a:off x="152400" y="545068"/>
            <a:ext cx="9753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b="1" dirty="0">
                <a:solidFill>
                  <a:schemeClr val="bg1"/>
                </a:solidFill>
              </a:rPr>
              <a:t>                            </a:t>
            </a:r>
            <a:r>
              <a:rPr lang="en-US" b="1" dirty="0" smtClean="0">
                <a:solidFill>
                  <a:schemeClr val="bg1"/>
                </a:solidFill>
              </a:rPr>
              <a:t>            </a:t>
            </a:r>
            <a:r>
              <a:rPr lang="en-US" b="1" dirty="0" err="1" smtClean="0">
                <a:solidFill>
                  <a:schemeClr val="bg1"/>
                </a:solidFill>
              </a:rPr>
              <a:t>sw</a:t>
            </a:r>
            <a:r>
              <a:rPr lang="en-US" b="1" dirty="0" smtClean="0">
                <a:solidFill>
                  <a:schemeClr val="bg1"/>
                </a:solidFill>
              </a:rPr>
              <a:t> </a:t>
            </a:r>
            <a:r>
              <a:rPr lang="en-US" b="1" dirty="0">
                <a:solidFill>
                  <a:schemeClr val="bg1"/>
                </a:solidFill>
              </a:rPr>
              <a:t>7 12(3)       </a:t>
            </a:r>
            <a:r>
              <a:rPr lang="en-US" b="1" dirty="0" smtClean="0">
                <a:solidFill>
                  <a:schemeClr val="bg1"/>
                </a:solidFill>
              </a:rPr>
              <a:t>                 </a:t>
            </a:r>
            <a:r>
              <a:rPr lang="en-US" b="1" dirty="0">
                <a:solidFill>
                  <a:schemeClr val="bg1"/>
                </a:solidFill>
              </a:rPr>
              <a:t>add 5 2 5       </a:t>
            </a:r>
            <a:r>
              <a:rPr lang="en-US" b="1" dirty="0" smtClean="0">
                <a:solidFill>
                  <a:schemeClr val="bg1"/>
                </a:solidFill>
              </a:rPr>
              <a:t>             </a:t>
            </a:r>
            <a:r>
              <a:rPr lang="en-US" b="1" dirty="0" err="1">
                <a:solidFill>
                  <a:schemeClr val="bg1"/>
                </a:solidFill>
              </a:rPr>
              <a:t>lw</a:t>
            </a:r>
            <a:r>
              <a:rPr lang="en-US" b="1" dirty="0">
                <a:solidFill>
                  <a:schemeClr val="bg1"/>
                </a:solidFill>
              </a:rPr>
              <a:t> 4 20(2)        </a:t>
            </a:r>
            <a:r>
              <a:rPr lang="en-US" b="1" dirty="0" smtClean="0">
                <a:solidFill>
                  <a:schemeClr val="bg1"/>
                </a:solidFill>
              </a:rPr>
              <a:t>      </a:t>
            </a:r>
            <a:r>
              <a:rPr lang="en-US" b="1" dirty="0" err="1" smtClean="0">
                <a:solidFill>
                  <a:schemeClr val="bg1"/>
                </a:solidFill>
              </a:rPr>
              <a:t>nand</a:t>
            </a:r>
            <a:r>
              <a:rPr lang="en-US" b="1" dirty="0" smtClean="0">
                <a:solidFill>
                  <a:schemeClr val="bg1"/>
                </a:solidFill>
              </a:rPr>
              <a:t>  6 4 5</a:t>
            </a:r>
            <a:endParaRPr lang="en-US" b="1" dirty="0">
              <a:solidFill>
                <a:schemeClr val="bg1"/>
              </a:solidFill>
            </a:endParaRPr>
          </a:p>
        </p:txBody>
      </p:sp>
      <p:sp>
        <p:nvSpPr>
          <p:cNvPr id="2397305" name="Text Box 121"/>
          <p:cNvSpPr txBox="1">
            <a:spLocks noChangeArrowheads="1"/>
          </p:cNvSpPr>
          <p:nvPr/>
        </p:nvSpPr>
        <p:spPr bwMode="auto">
          <a:xfrm>
            <a:off x="4352925" y="2924175"/>
            <a:ext cx="2760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9</a:t>
            </a:r>
          </a:p>
        </p:txBody>
      </p:sp>
      <p:sp>
        <p:nvSpPr>
          <p:cNvPr id="2397306" name="Text Box 122"/>
          <p:cNvSpPr txBox="1">
            <a:spLocks noChangeArrowheads="1"/>
          </p:cNvSpPr>
          <p:nvPr/>
        </p:nvSpPr>
        <p:spPr bwMode="auto">
          <a:xfrm>
            <a:off x="4352925" y="3533775"/>
            <a:ext cx="2760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7</a:t>
            </a:r>
          </a:p>
        </p:txBody>
      </p:sp>
      <p:sp>
        <p:nvSpPr>
          <p:cNvPr id="2397307" name="Text Box 123"/>
          <p:cNvSpPr txBox="1">
            <a:spLocks noChangeArrowheads="1"/>
          </p:cNvSpPr>
          <p:nvPr/>
        </p:nvSpPr>
        <p:spPr bwMode="auto">
          <a:xfrm>
            <a:off x="5515162" y="4938713"/>
            <a:ext cx="2760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dirty="0">
                <a:solidFill>
                  <a:schemeClr val="bg1"/>
                </a:solidFill>
              </a:rPr>
              <a:t>5</a:t>
            </a:r>
          </a:p>
        </p:txBody>
      </p:sp>
      <p:sp>
        <p:nvSpPr>
          <p:cNvPr id="2397308" name="Text Box 124"/>
          <p:cNvSpPr txBox="1">
            <a:spLocks noChangeArrowheads="1"/>
          </p:cNvSpPr>
          <p:nvPr/>
        </p:nvSpPr>
        <p:spPr bwMode="auto">
          <a:xfrm>
            <a:off x="6273800" y="3467100"/>
            <a:ext cx="3674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29</a:t>
            </a:r>
          </a:p>
        </p:txBody>
      </p:sp>
      <p:sp>
        <p:nvSpPr>
          <p:cNvPr id="2397309" name="Text Box 125"/>
          <p:cNvSpPr txBox="1">
            <a:spLocks noChangeArrowheads="1"/>
          </p:cNvSpPr>
          <p:nvPr/>
        </p:nvSpPr>
        <p:spPr bwMode="auto">
          <a:xfrm>
            <a:off x="6299200" y="4895850"/>
            <a:ext cx="2760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4</a:t>
            </a:r>
          </a:p>
        </p:txBody>
      </p:sp>
      <p:sp>
        <p:nvSpPr>
          <p:cNvPr id="2397310" name="Text Box 126"/>
          <p:cNvSpPr txBox="1">
            <a:spLocks noChangeArrowheads="1"/>
          </p:cNvSpPr>
          <p:nvPr/>
        </p:nvSpPr>
        <p:spPr bwMode="auto">
          <a:xfrm>
            <a:off x="8159750" y="2730500"/>
            <a:ext cx="3317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-3</a:t>
            </a:r>
          </a:p>
        </p:txBody>
      </p:sp>
      <p:sp>
        <p:nvSpPr>
          <p:cNvPr id="2397311" name="Text Box 127"/>
          <p:cNvSpPr txBox="1">
            <a:spLocks noChangeArrowheads="1"/>
          </p:cNvSpPr>
          <p:nvPr/>
        </p:nvSpPr>
        <p:spPr bwMode="auto">
          <a:xfrm>
            <a:off x="8223250" y="4914900"/>
            <a:ext cx="2760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6</a:t>
            </a:r>
          </a:p>
        </p:txBody>
      </p:sp>
      <p:sp>
        <p:nvSpPr>
          <p:cNvPr id="129" name="TextBox 128"/>
          <p:cNvSpPr txBox="1"/>
          <p:nvPr>
            <p:custDataLst>
              <p:tags r:id="rId1"/>
            </p:custDataLst>
          </p:nvPr>
        </p:nvSpPr>
        <p:spPr>
          <a:xfrm>
            <a:off x="1295400" y="5953780"/>
            <a:ext cx="914400" cy="523220"/>
          </a:xfrm>
          <a:prstGeom prst="rect">
            <a:avLst/>
          </a:prstGeom>
          <a:noFill/>
        </p:spPr>
        <p:txBody>
          <a:bodyPr wrap="square" rtlCol="0">
            <a:spAutoFit/>
          </a:bodyPr>
          <a:lstStyle/>
          <a:p>
            <a:pPr algn="ctr"/>
            <a:r>
              <a:rPr lang="en-US" sz="2800" dirty="0" smtClean="0">
                <a:solidFill>
                  <a:schemeClr val="bg1"/>
                </a:solidFill>
              </a:rPr>
              <a:t>IF/ID</a:t>
            </a:r>
          </a:p>
        </p:txBody>
      </p:sp>
      <p:sp>
        <p:nvSpPr>
          <p:cNvPr id="130" name="TextBox 129"/>
          <p:cNvSpPr txBox="1"/>
          <p:nvPr>
            <p:custDataLst>
              <p:tags r:id="rId2"/>
            </p:custDataLst>
          </p:nvPr>
        </p:nvSpPr>
        <p:spPr>
          <a:xfrm>
            <a:off x="3505200" y="5943600"/>
            <a:ext cx="1066800" cy="523220"/>
          </a:xfrm>
          <a:prstGeom prst="rect">
            <a:avLst/>
          </a:prstGeom>
          <a:noFill/>
        </p:spPr>
        <p:txBody>
          <a:bodyPr wrap="square" rtlCol="0">
            <a:spAutoFit/>
          </a:bodyPr>
          <a:lstStyle/>
          <a:p>
            <a:pPr algn="ctr"/>
            <a:r>
              <a:rPr lang="en-US" sz="2800" dirty="0" smtClean="0">
                <a:solidFill>
                  <a:schemeClr val="bg1"/>
                </a:solidFill>
              </a:rPr>
              <a:t>ID/EX</a:t>
            </a:r>
          </a:p>
        </p:txBody>
      </p:sp>
      <p:sp>
        <p:nvSpPr>
          <p:cNvPr id="131" name="TextBox 130"/>
          <p:cNvSpPr txBox="1"/>
          <p:nvPr>
            <p:custDataLst>
              <p:tags r:id="rId3"/>
            </p:custDataLst>
          </p:nvPr>
        </p:nvSpPr>
        <p:spPr>
          <a:xfrm>
            <a:off x="5257800" y="5943600"/>
            <a:ext cx="1524000" cy="523220"/>
          </a:xfrm>
          <a:prstGeom prst="rect">
            <a:avLst/>
          </a:prstGeom>
          <a:noFill/>
        </p:spPr>
        <p:txBody>
          <a:bodyPr wrap="square" rtlCol="0">
            <a:spAutoFit/>
          </a:bodyPr>
          <a:lstStyle/>
          <a:p>
            <a:pPr algn="ctr"/>
            <a:r>
              <a:rPr lang="en-US" sz="2800" dirty="0" smtClean="0">
                <a:solidFill>
                  <a:schemeClr val="bg1"/>
                </a:solidFill>
              </a:rPr>
              <a:t>EX/MEM</a:t>
            </a:r>
          </a:p>
        </p:txBody>
      </p:sp>
      <p:sp>
        <p:nvSpPr>
          <p:cNvPr id="132" name="TextBox 131"/>
          <p:cNvSpPr txBox="1"/>
          <p:nvPr>
            <p:custDataLst>
              <p:tags r:id="rId4"/>
            </p:custDataLst>
          </p:nvPr>
        </p:nvSpPr>
        <p:spPr>
          <a:xfrm>
            <a:off x="7162800" y="5943600"/>
            <a:ext cx="1676400" cy="523220"/>
          </a:xfrm>
          <a:prstGeom prst="rect">
            <a:avLst/>
          </a:prstGeom>
          <a:noFill/>
        </p:spPr>
        <p:txBody>
          <a:bodyPr wrap="square" rtlCol="0">
            <a:spAutoFit/>
          </a:bodyPr>
          <a:lstStyle/>
          <a:p>
            <a:pPr algn="ctr"/>
            <a:r>
              <a:rPr lang="en-US" sz="2800" dirty="0" smtClean="0">
                <a:solidFill>
                  <a:schemeClr val="bg1"/>
                </a:solidFill>
              </a:rPr>
              <a:t>MEM/WB</a:t>
            </a:r>
          </a:p>
        </p:txBody>
      </p:sp>
      <p:sp>
        <p:nvSpPr>
          <p:cNvPr id="128" name="Rectangle 79"/>
          <p:cNvSpPr>
            <a:spLocks noChangeArrowheads="1"/>
          </p:cNvSpPr>
          <p:nvPr/>
        </p:nvSpPr>
        <p:spPr bwMode="auto">
          <a:xfrm>
            <a:off x="2971800" y="44196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200" b="1" dirty="0" smtClean="0">
                <a:solidFill>
                  <a:schemeClr val="bg1"/>
                </a:solidFill>
              </a:rPr>
              <a:t>extend</a:t>
            </a:r>
            <a:endParaRPr lang="en-US" sz="1200" b="1" dirty="0">
              <a:solidFill>
                <a:schemeClr val="bg1"/>
              </a:solidFill>
            </a:endParaRPr>
          </a:p>
        </p:txBody>
      </p:sp>
      <p:sp>
        <p:nvSpPr>
          <p:cNvPr id="133" name="Line 57"/>
          <p:cNvSpPr>
            <a:spLocks noChangeShapeType="1"/>
          </p:cNvSpPr>
          <p:nvPr/>
        </p:nvSpPr>
        <p:spPr bwMode="auto">
          <a:xfrm>
            <a:off x="2133600" y="51054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34" name="Line 67"/>
          <p:cNvSpPr>
            <a:spLocks noChangeShapeType="1"/>
          </p:cNvSpPr>
          <p:nvPr/>
        </p:nvSpPr>
        <p:spPr bwMode="auto">
          <a:xfrm>
            <a:off x="2133600" y="53340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35" name="Rectangle 73"/>
          <p:cNvSpPr>
            <a:spLocks noChangeArrowheads="1"/>
          </p:cNvSpPr>
          <p:nvPr/>
        </p:nvSpPr>
        <p:spPr bwMode="auto">
          <a:xfrm>
            <a:off x="3810000" y="5181600"/>
            <a:ext cx="457200" cy="2286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dirty="0">
                <a:solidFill>
                  <a:schemeClr val="bg1"/>
                </a:solidFill>
              </a:rPr>
              <a:t>7</a:t>
            </a:r>
          </a:p>
        </p:txBody>
      </p:sp>
      <p:sp>
        <p:nvSpPr>
          <p:cNvPr id="136" name="Line 4"/>
          <p:cNvSpPr>
            <a:spLocks noChangeShapeType="1"/>
          </p:cNvSpPr>
          <p:nvPr/>
        </p:nvSpPr>
        <p:spPr bwMode="auto">
          <a:xfrm>
            <a:off x="4876800" y="5195887"/>
            <a:ext cx="990599"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37" name="Line 57"/>
          <p:cNvSpPr>
            <a:spLocks noChangeShapeType="1"/>
          </p:cNvSpPr>
          <p:nvPr/>
        </p:nvSpPr>
        <p:spPr bwMode="auto">
          <a:xfrm>
            <a:off x="4267200" y="5119687"/>
            <a:ext cx="4191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38" name="Line 67"/>
          <p:cNvSpPr>
            <a:spLocks noChangeShapeType="1"/>
          </p:cNvSpPr>
          <p:nvPr/>
        </p:nvSpPr>
        <p:spPr bwMode="auto">
          <a:xfrm>
            <a:off x="4267200" y="5348287"/>
            <a:ext cx="4191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39" name="AutoShape 68"/>
          <p:cNvSpPr>
            <a:spLocks noChangeArrowheads="1"/>
          </p:cNvSpPr>
          <p:nvPr/>
        </p:nvSpPr>
        <p:spPr bwMode="auto">
          <a:xfrm rot="-5400000">
            <a:off x="4514850" y="5138737"/>
            <a:ext cx="533400" cy="1905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lang="en-US" sz="900">
                <a:solidFill>
                  <a:schemeClr val="bg1"/>
                </a:solidFill>
              </a:rPr>
              <a:t>M</a:t>
            </a:r>
          </a:p>
          <a:p>
            <a:pPr algn="ctr" eaLnBrk="1" hangingPunct="1"/>
            <a:r>
              <a:rPr lang="en-US" sz="900">
                <a:solidFill>
                  <a:schemeClr val="bg1"/>
                </a:solidFill>
              </a:rPr>
              <a:t>U</a:t>
            </a:r>
          </a:p>
          <a:p>
            <a:pPr algn="ctr" eaLnBrk="1" hangingPunct="1"/>
            <a:r>
              <a:rPr lang="en-US" sz="900">
                <a:solidFill>
                  <a:schemeClr val="bg1"/>
                </a:solidFill>
              </a:rPr>
              <a:t>X</a:t>
            </a:r>
          </a:p>
        </p:txBody>
      </p:sp>
      <p:sp>
        <p:nvSpPr>
          <p:cNvPr id="140" name="Rectangle 73"/>
          <p:cNvSpPr>
            <a:spLocks noChangeArrowheads="1"/>
          </p:cNvSpPr>
          <p:nvPr/>
        </p:nvSpPr>
        <p:spPr bwMode="auto">
          <a:xfrm>
            <a:off x="3810000" y="4953000"/>
            <a:ext cx="457200" cy="2286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dirty="0" smtClean="0">
                <a:solidFill>
                  <a:schemeClr val="bg1"/>
                </a:solidFill>
              </a:rPr>
              <a:t>0</a:t>
            </a:r>
            <a:endParaRPr lang="en-US" sz="1600" b="1" dirty="0">
              <a:solidFill>
                <a:schemeClr val="bg1"/>
              </a:solidFill>
            </a:endParaRPr>
          </a:p>
        </p:txBody>
      </p:sp>
      <p:sp>
        <p:nvSpPr>
          <p:cNvPr id="141" name="Text Box 123"/>
          <p:cNvSpPr txBox="1">
            <a:spLocks noChangeArrowheads="1"/>
          </p:cNvSpPr>
          <p:nvPr/>
        </p:nvSpPr>
        <p:spPr bwMode="auto">
          <a:xfrm>
            <a:off x="4343400" y="4873823"/>
            <a:ext cx="2760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dirty="0">
                <a:solidFill>
                  <a:schemeClr val="bg1"/>
                </a:solidFill>
              </a:rPr>
              <a:t>5</a:t>
            </a:r>
          </a:p>
        </p:txBody>
      </p:sp>
      <p:sp>
        <p:nvSpPr>
          <p:cNvPr id="142" name="Text Box 123"/>
          <p:cNvSpPr txBox="1">
            <a:spLocks noChangeArrowheads="1"/>
          </p:cNvSpPr>
          <p:nvPr/>
        </p:nvSpPr>
        <p:spPr bwMode="auto">
          <a:xfrm>
            <a:off x="4343400" y="5102423"/>
            <a:ext cx="2760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dirty="0">
                <a:solidFill>
                  <a:schemeClr val="bg1"/>
                </a:solidFill>
              </a:rPr>
              <a:t>5</a:t>
            </a:r>
          </a:p>
        </p:txBody>
      </p:sp>
      <p:cxnSp>
        <p:nvCxnSpPr>
          <p:cNvPr id="143" name="Straight Connector 142"/>
          <p:cNvCxnSpPr/>
          <p:nvPr/>
        </p:nvCxnSpPr>
        <p:spPr>
          <a:xfrm flipV="1">
            <a:off x="8382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838200" y="64008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17526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1752600" y="6781800"/>
            <a:ext cx="106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V="1">
            <a:off x="2819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2819400" y="6400800"/>
            <a:ext cx="1143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V="1">
            <a:off x="3962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3962400" y="6781800"/>
            <a:ext cx="108430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V="1">
            <a:off x="50292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5029200" y="640080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V="1">
            <a:off x="60198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6019800" y="6781800"/>
            <a:ext cx="10214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V="1">
            <a:off x="7010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7010400" y="640080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V="1">
            <a:off x="80010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76200" y="6781800"/>
            <a:ext cx="76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01000" y="67818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V="1">
            <a:off x="8915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8915400" y="6400800"/>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97304" name="Text Box 120"/>
          <p:cNvSpPr txBox="1">
            <a:spLocks noChangeArrowheads="1"/>
          </p:cNvSpPr>
          <p:nvPr/>
        </p:nvSpPr>
        <p:spPr bwMode="auto">
          <a:xfrm>
            <a:off x="212725" y="6096000"/>
            <a:ext cx="8915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dirty="0">
                <a:solidFill>
                  <a:schemeClr val="bg1"/>
                </a:solidFill>
              </a:rPr>
              <a:t>Time: 6</a:t>
            </a:r>
          </a:p>
        </p:txBody>
      </p:sp>
      <p:sp>
        <p:nvSpPr>
          <p:cNvPr id="163" name="TextBox 162"/>
          <p:cNvSpPr txBox="1"/>
          <p:nvPr/>
        </p:nvSpPr>
        <p:spPr>
          <a:xfrm>
            <a:off x="290396" y="3444546"/>
            <a:ext cx="471604" cy="369332"/>
          </a:xfrm>
          <a:prstGeom prst="rect">
            <a:avLst/>
          </a:prstGeom>
          <a:noFill/>
        </p:spPr>
        <p:txBody>
          <a:bodyPr wrap="none" rtlCol="0">
            <a:spAutoFit/>
          </a:bodyPr>
          <a:lstStyle/>
          <a:p>
            <a:r>
              <a:rPr lang="en-US" dirty="0" smtClean="0">
                <a:solidFill>
                  <a:schemeClr val="accent5">
                    <a:lumMod val="60000"/>
                    <a:lumOff val="40000"/>
                  </a:schemeClr>
                </a:solidFill>
              </a:rPr>
              <a:t> 24</a:t>
            </a:r>
            <a:endParaRPr lang="en-US" dirty="0">
              <a:solidFill>
                <a:schemeClr val="accent5">
                  <a:lumMod val="60000"/>
                  <a:lumOff val="40000"/>
                </a:schemeClr>
              </a:solidFill>
            </a:endParaRPr>
          </a:p>
        </p:txBody>
      </p:sp>
      <p:sp>
        <p:nvSpPr>
          <p:cNvPr id="164" name="TextBox 163"/>
          <p:cNvSpPr txBox="1"/>
          <p:nvPr/>
        </p:nvSpPr>
        <p:spPr>
          <a:xfrm>
            <a:off x="-76200" y="3429000"/>
            <a:ext cx="471604" cy="369332"/>
          </a:xfrm>
          <a:prstGeom prst="rect">
            <a:avLst/>
          </a:prstGeom>
          <a:noFill/>
        </p:spPr>
        <p:txBody>
          <a:bodyPr wrap="none" rtlCol="0">
            <a:spAutoFit/>
          </a:bodyPr>
          <a:lstStyle/>
          <a:p>
            <a:r>
              <a:rPr lang="en-US" dirty="0" smtClean="0">
                <a:solidFill>
                  <a:schemeClr val="accent5">
                    <a:lumMod val="60000"/>
                    <a:lumOff val="40000"/>
                  </a:schemeClr>
                </a:solidFill>
              </a:rPr>
              <a:t> 28</a:t>
            </a:r>
            <a:endParaRPr lang="en-US" dirty="0">
              <a:solidFill>
                <a:schemeClr val="accent5">
                  <a:lumMod val="60000"/>
                  <a:lumOff val="40000"/>
                </a:schemeClr>
              </a:solidFill>
            </a:endParaRPr>
          </a:p>
        </p:txBody>
      </p:sp>
      <p:sp>
        <p:nvSpPr>
          <p:cNvPr id="162" name="Rectangle 6"/>
          <p:cNvSpPr>
            <a:spLocks noChangeArrowheads="1"/>
          </p:cNvSpPr>
          <p:nvPr/>
        </p:nvSpPr>
        <p:spPr bwMode="ltGray">
          <a:xfrm>
            <a:off x="990600" y="2953683"/>
            <a:ext cx="533400" cy="1237317"/>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eaLnBrk="1" hangingPunct="1"/>
            <a:r>
              <a:rPr lang="en-US" sz="1400" dirty="0" smtClean="0">
                <a:ln>
                  <a:solidFill>
                    <a:schemeClr val="bg1"/>
                  </a:solidFill>
                </a:ln>
                <a:solidFill>
                  <a:schemeClr val="bg1"/>
                </a:solidFill>
              </a:rPr>
              <a:t> add</a:t>
            </a:r>
          </a:p>
          <a:p>
            <a:pPr eaLnBrk="1" hangingPunct="1"/>
            <a:r>
              <a:rPr lang="en-US" sz="1400" dirty="0" smtClean="0">
                <a:ln>
                  <a:solidFill>
                    <a:schemeClr val="bg1"/>
                  </a:solidFill>
                </a:ln>
                <a:solidFill>
                  <a:schemeClr val="bg1"/>
                </a:solidFill>
              </a:rPr>
              <a:t> </a:t>
            </a:r>
            <a:r>
              <a:rPr lang="en-US" sz="1400" dirty="0" err="1" smtClean="0">
                <a:ln>
                  <a:solidFill>
                    <a:schemeClr val="bg1"/>
                  </a:solidFill>
                </a:ln>
                <a:solidFill>
                  <a:schemeClr val="bg1"/>
                </a:solidFill>
              </a:rPr>
              <a:t>nand</a:t>
            </a:r>
            <a:endParaRPr lang="en-US" sz="1400" dirty="0" smtClean="0">
              <a:ln>
                <a:solidFill>
                  <a:schemeClr val="bg1"/>
                </a:solidFill>
              </a:ln>
              <a:solidFill>
                <a:schemeClr val="bg1"/>
              </a:solidFill>
            </a:endParaRPr>
          </a:p>
          <a:p>
            <a:pPr eaLnBrk="1" hangingPunct="1"/>
            <a:r>
              <a:rPr lang="en-US" sz="1400" dirty="0" smtClean="0">
                <a:ln>
                  <a:solidFill>
                    <a:schemeClr val="bg1"/>
                  </a:solidFill>
                </a:ln>
                <a:solidFill>
                  <a:schemeClr val="bg1"/>
                </a:solidFill>
              </a:rPr>
              <a:t> </a:t>
            </a:r>
            <a:r>
              <a:rPr lang="en-US" sz="1400" dirty="0" err="1">
                <a:ln>
                  <a:solidFill>
                    <a:schemeClr val="bg1"/>
                  </a:solidFill>
                </a:ln>
                <a:solidFill>
                  <a:schemeClr val="bg1"/>
                </a:solidFill>
              </a:rPr>
              <a:t>l</a:t>
            </a:r>
            <a:r>
              <a:rPr lang="en-US" sz="1400" dirty="0" err="1" smtClean="0">
                <a:ln>
                  <a:solidFill>
                    <a:schemeClr val="bg1"/>
                  </a:solidFill>
                </a:ln>
                <a:solidFill>
                  <a:schemeClr val="bg1"/>
                </a:solidFill>
              </a:rPr>
              <a:t>w</a:t>
            </a:r>
            <a:endParaRPr lang="en-US" sz="1400" dirty="0" smtClean="0">
              <a:ln>
                <a:solidFill>
                  <a:schemeClr val="bg1"/>
                </a:solidFill>
              </a:ln>
              <a:solidFill>
                <a:schemeClr val="bg1"/>
              </a:solidFill>
            </a:endParaRPr>
          </a:p>
          <a:p>
            <a:pPr eaLnBrk="1" hangingPunct="1"/>
            <a:r>
              <a:rPr lang="en-US" sz="1400" dirty="0" smtClean="0">
                <a:ln>
                  <a:solidFill>
                    <a:schemeClr val="bg1"/>
                  </a:solidFill>
                </a:ln>
                <a:solidFill>
                  <a:schemeClr val="bg1"/>
                </a:solidFill>
              </a:rPr>
              <a:t> add</a:t>
            </a:r>
          </a:p>
          <a:p>
            <a:pPr eaLnBrk="1" hangingPunct="1"/>
            <a:r>
              <a:rPr lang="en-US" sz="1400" dirty="0" smtClean="0">
                <a:ln>
                  <a:solidFill>
                    <a:schemeClr val="bg1"/>
                  </a:solidFill>
                </a:ln>
                <a:solidFill>
                  <a:schemeClr val="bg1"/>
                </a:solidFill>
              </a:rPr>
              <a:t> </a:t>
            </a:r>
            <a:r>
              <a:rPr lang="en-US" sz="1400" dirty="0" err="1" smtClean="0">
                <a:ln>
                  <a:solidFill>
                    <a:schemeClr val="bg1"/>
                  </a:solidFill>
                </a:ln>
                <a:solidFill>
                  <a:schemeClr val="bg1"/>
                </a:solidFill>
              </a:rPr>
              <a:t>sw</a:t>
            </a:r>
            <a:endParaRPr lang="en-US" sz="1400" dirty="0" smtClean="0">
              <a:ln>
                <a:solidFill>
                  <a:schemeClr val="bg1"/>
                </a:solidFill>
              </a:ln>
              <a:solidFill>
                <a:schemeClr val="bg1"/>
              </a:solidFill>
            </a:endParaRPr>
          </a:p>
        </p:txBody>
      </p:sp>
      <p:sp>
        <p:nvSpPr>
          <p:cNvPr id="165" name="Line 56"/>
          <p:cNvSpPr>
            <a:spLocks noChangeShapeType="1"/>
          </p:cNvSpPr>
          <p:nvPr/>
        </p:nvSpPr>
        <p:spPr bwMode="auto">
          <a:xfrm>
            <a:off x="685800" y="4419600"/>
            <a:ext cx="304800" cy="0"/>
          </a:xfrm>
          <a:prstGeom prst="line">
            <a:avLst/>
          </a:prstGeom>
          <a:noFill/>
          <a:ln w="57150">
            <a:solidFill>
              <a:schemeClr val="accent5">
                <a:lumMod val="60000"/>
                <a:lumOff val="4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66" name="Title 3"/>
          <p:cNvSpPr>
            <a:spLocks noGrp="1"/>
          </p:cNvSpPr>
          <p:nvPr>
            <p:ph type="title"/>
          </p:nvPr>
        </p:nvSpPr>
        <p:spPr>
          <a:xfrm>
            <a:off x="228600" y="0"/>
            <a:ext cx="8686800" cy="533400"/>
          </a:xfrm>
        </p:spPr>
        <p:txBody>
          <a:bodyPr/>
          <a:lstStyle/>
          <a:p>
            <a:r>
              <a:rPr lang="en-US" dirty="0" smtClean="0"/>
              <a:t>Cycle 6: </a:t>
            </a:r>
            <a:r>
              <a:rPr lang="en-US" sz="3800" dirty="0" smtClean="0"/>
              <a:t>Decode sw, </a:t>
            </a:r>
            <a:r>
              <a:rPr lang="is-IS" sz="3800" i="1" dirty="0" smtClean="0"/>
              <a:t>…</a:t>
            </a:r>
            <a:endParaRPr lang="en-US" sz="3800" dirty="0"/>
          </a:p>
        </p:txBody>
      </p:sp>
    </p:spTree>
    <p:extLst>
      <p:ext uri="{BB962C8B-B14F-4D97-AF65-F5344CB8AC3E}">
        <p14:creationId xmlns:p14="http://schemas.microsoft.com/office/powerpoint/2010/main" val="15863289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9234" name="Line 2"/>
          <p:cNvSpPr>
            <a:spLocks noChangeShapeType="1"/>
          </p:cNvSpPr>
          <p:nvPr/>
        </p:nvSpPr>
        <p:spPr bwMode="auto">
          <a:xfrm>
            <a:off x="8229600" y="5181600"/>
            <a:ext cx="7620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235" name="Line 3"/>
          <p:cNvSpPr>
            <a:spLocks noChangeShapeType="1"/>
          </p:cNvSpPr>
          <p:nvPr/>
        </p:nvSpPr>
        <p:spPr bwMode="auto">
          <a:xfrm>
            <a:off x="6324600" y="4648200"/>
            <a:ext cx="304800"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237" name="Rectangle 5"/>
          <p:cNvSpPr>
            <a:spLocks noChangeArrowheads="1"/>
          </p:cNvSpPr>
          <p:nvPr/>
        </p:nvSpPr>
        <p:spPr bwMode="auto">
          <a:xfrm>
            <a:off x="304800" y="3124200"/>
            <a:ext cx="381000" cy="685800"/>
          </a:xfrm>
          <a:prstGeom prst="rect">
            <a:avLst/>
          </a:prstGeom>
          <a:noFill/>
          <a:ln w="28575">
            <a:solidFill>
              <a:schemeClr val="bg1"/>
            </a:solidFill>
            <a:miter lim="800000"/>
            <a:headEnd/>
            <a:tailEnd/>
          </a:ln>
          <a:effectLst/>
          <a:extLst/>
        </p:spPr>
        <p:txBody>
          <a:bodyPr wrap="none" anchor="ctr"/>
          <a:lstStyle/>
          <a:p>
            <a:pPr algn="ctr" eaLnBrk="1" hangingPunct="1"/>
            <a:r>
              <a:rPr lang="en-US" sz="1400">
                <a:solidFill>
                  <a:schemeClr val="bg1"/>
                </a:solidFill>
              </a:rPr>
              <a:t>PC</a:t>
            </a:r>
          </a:p>
        </p:txBody>
      </p:sp>
      <p:sp>
        <p:nvSpPr>
          <p:cNvPr id="2399239" name="Rectangle 7"/>
          <p:cNvSpPr>
            <a:spLocks noChangeArrowheads="1"/>
          </p:cNvSpPr>
          <p:nvPr/>
        </p:nvSpPr>
        <p:spPr bwMode="ltGray">
          <a:xfrm rot="-5400000">
            <a:off x="2095500" y="3009900"/>
            <a:ext cx="1828800" cy="838200"/>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1400">
                <a:solidFill>
                  <a:schemeClr val="bg1"/>
                </a:solidFill>
              </a:rPr>
              <a:t>Register file</a:t>
            </a:r>
          </a:p>
          <a:p>
            <a:pPr eaLnBrk="1" hangingPunct="1"/>
            <a:endParaRPr lang="en-US" sz="1400">
              <a:solidFill>
                <a:schemeClr val="bg1"/>
              </a:solidFill>
            </a:endParaRPr>
          </a:p>
          <a:p>
            <a:pPr eaLnBrk="1" hangingPunct="1"/>
            <a:endParaRPr lang="en-US" sz="1400">
              <a:solidFill>
                <a:schemeClr val="bg1"/>
              </a:solidFill>
            </a:endParaRPr>
          </a:p>
          <a:p>
            <a:pPr eaLnBrk="1" hangingPunct="1"/>
            <a:endParaRPr lang="en-US" sz="1400">
              <a:solidFill>
                <a:schemeClr val="bg1"/>
              </a:solidFill>
            </a:endParaRPr>
          </a:p>
        </p:txBody>
      </p:sp>
      <p:sp>
        <p:nvSpPr>
          <p:cNvPr id="2399240" name="AutoShape 8"/>
          <p:cNvSpPr>
            <a:spLocks noChangeArrowheads="1"/>
          </p:cNvSpPr>
          <p:nvPr/>
        </p:nvSpPr>
        <p:spPr bwMode="auto">
          <a:xfrm rot="-5400000">
            <a:off x="8134350" y="3067050"/>
            <a:ext cx="990600" cy="342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p:spPr>
        <p:txBody>
          <a:bodyPr vert="eaVert" wrap="none" anchor="ctr"/>
          <a:lstStyle/>
          <a:p>
            <a:pPr algn="ctr" eaLnBrk="1" hangingPunct="1"/>
            <a:r>
              <a:rPr lang="en-US" sz="1400">
                <a:solidFill>
                  <a:schemeClr val="bg1"/>
                </a:solidFill>
              </a:rPr>
              <a:t>M</a:t>
            </a:r>
          </a:p>
          <a:p>
            <a:pPr algn="ctr" eaLnBrk="1" hangingPunct="1"/>
            <a:r>
              <a:rPr lang="en-US" sz="1400">
                <a:solidFill>
                  <a:schemeClr val="bg1"/>
                </a:solidFill>
              </a:rPr>
              <a:t>U</a:t>
            </a:r>
          </a:p>
          <a:p>
            <a:pPr algn="ctr" eaLnBrk="1" hangingPunct="1"/>
            <a:r>
              <a:rPr lang="en-US" sz="1400">
                <a:solidFill>
                  <a:schemeClr val="bg1"/>
                </a:solidFill>
              </a:rPr>
              <a:t>X</a:t>
            </a:r>
          </a:p>
        </p:txBody>
      </p:sp>
      <p:grpSp>
        <p:nvGrpSpPr>
          <p:cNvPr id="2399241" name="Group 9"/>
          <p:cNvGrpSpPr>
            <a:grpSpLocks/>
          </p:cNvGrpSpPr>
          <p:nvPr/>
        </p:nvGrpSpPr>
        <p:grpSpPr bwMode="auto">
          <a:xfrm>
            <a:off x="5105400" y="2895600"/>
            <a:ext cx="531984" cy="1371600"/>
            <a:chOff x="-72" y="2365"/>
            <a:chExt cx="389" cy="1056"/>
          </a:xfrm>
          <a:noFill/>
        </p:grpSpPr>
        <p:sp>
          <p:nvSpPr>
            <p:cNvPr id="2399242" name="Freeform 10"/>
            <p:cNvSpPr>
              <a:spLocks/>
            </p:cNvSpPr>
            <p:nvPr/>
          </p:nvSpPr>
          <p:spPr bwMode="auto">
            <a:xfrm rot="-5400000">
              <a:off x="-421" y="2714"/>
              <a:ext cx="1056" cy="358"/>
            </a:xfrm>
            <a:custGeom>
              <a:avLst/>
              <a:gdLst>
                <a:gd name="T0" fmla="*/ 480 w 672"/>
                <a:gd name="T1" fmla="*/ 288 h 288"/>
                <a:gd name="T2" fmla="*/ 672 w 672"/>
                <a:gd name="T3" fmla="*/ 0 h 288"/>
                <a:gd name="T4" fmla="*/ 432 w 672"/>
                <a:gd name="T5" fmla="*/ 0 h 288"/>
                <a:gd name="T6" fmla="*/ 384 w 672"/>
                <a:gd name="T7" fmla="*/ 96 h 288"/>
                <a:gd name="T8" fmla="*/ 288 w 672"/>
                <a:gd name="T9" fmla="*/ 96 h 288"/>
                <a:gd name="T10" fmla="*/ 240 w 672"/>
                <a:gd name="T11" fmla="*/ 0 h 288"/>
                <a:gd name="T12" fmla="*/ 0 w 672"/>
                <a:gd name="T13" fmla="*/ 0 h 288"/>
                <a:gd name="T14" fmla="*/ 192 w 672"/>
                <a:gd name="T15" fmla="*/ 288 h 288"/>
                <a:gd name="T16" fmla="*/ 480 w 672"/>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 h="288">
                  <a:moveTo>
                    <a:pt x="480" y="288"/>
                  </a:moveTo>
                  <a:lnTo>
                    <a:pt x="672" y="0"/>
                  </a:lnTo>
                  <a:lnTo>
                    <a:pt x="432" y="0"/>
                  </a:lnTo>
                  <a:lnTo>
                    <a:pt x="384" y="96"/>
                  </a:lnTo>
                  <a:lnTo>
                    <a:pt x="288" y="96"/>
                  </a:lnTo>
                  <a:lnTo>
                    <a:pt x="240" y="0"/>
                  </a:lnTo>
                  <a:lnTo>
                    <a:pt x="0" y="0"/>
                  </a:lnTo>
                  <a:lnTo>
                    <a:pt x="192" y="288"/>
                  </a:lnTo>
                  <a:lnTo>
                    <a:pt x="480" y="288"/>
                  </a:lnTo>
                  <a:close/>
                </a:path>
              </a:pathLst>
            </a:custGeom>
            <a:grpFill/>
            <a:ln w="285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243" name="Text Box 11"/>
            <p:cNvSpPr txBox="1">
              <a:spLocks noChangeArrowheads="1"/>
            </p:cNvSpPr>
            <p:nvPr/>
          </p:nvSpPr>
          <p:spPr bwMode="auto">
            <a:xfrm>
              <a:off x="96" y="2630"/>
              <a:ext cx="221" cy="569"/>
            </a:xfrm>
            <a:prstGeom prst="rect">
              <a:avLst/>
            </a:prstGeom>
            <a:grp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dirty="0">
                  <a:solidFill>
                    <a:schemeClr val="bg1"/>
                  </a:solidFill>
                </a:rPr>
                <a:t>A</a:t>
              </a:r>
            </a:p>
            <a:p>
              <a:pPr eaLnBrk="1" hangingPunct="1"/>
              <a:r>
                <a:rPr lang="en-US" sz="1400" b="1" dirty="0">
                  <a:solidFill>
                    <a:schemeClr val="bg1"/>
                  </a:solidFill>
                </a:rPr>
                <a:t>L</a:t>
              </a:r>
            </a:p>
            <a:p>
              <a:pPr eaLnBrk="1" hangingPunct="1"/>
              <a:r>
                <a:rPr lang="en-US" sz="1400" b="1" dirty="0">
                  <a:solidFill>
                    <a:schemeClr val="bg1"/>
                  </a:solidFill>
                </a:rPr>
                <a:t>U</a:t>
              </a:r>
            </a:p>
          </p:txBody>
        </p:sp>
      </p:grpSp>
      <p:sp>
        <p:nvSpPr>
          <p:cNvPr id="2399244" name="AutoShape 12"/>
          <p:cNvSpPr>
            <a:spLocks noChangeArrowheads="1"/>
          </p:cNvSpPr>
          <p:nvPr/>
        </p:nvSpPr>
        <p:spPr bwMode="auto">
          <a:xfrm rot="5400000" flipH="1">
            <a:off x="171450" y="1200150"/>
            <a:ext cx="762000" cy="342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p:spPr>
        <p:txBody>
          <a:bodyPr rot="10800000" vert="eaVert" wrap="none" anchor="ctr"/>
          <a:lstStyle/>
          <a:p>
            <a:pPr algn="ctr" eaLnBrk="1" hangingPunct="1"/>
            <a:r>
              <a:rPr lang="en-US" sz="1000" dirty="0">
                <a:solidFill>
                  <a:schemeClr val="bg1"/>
                </a:solidFill>
              </a:rPr>
              <a:t>M</a:t>
            </a:r>
          </a:p>
          <a:p>
            <a:pPr algn="ctr" eaLnBrk="1" hangingPunct="1"/>
            <a:r>
              <a:rPr lang="en-US" sz="1000" dirty="0">
                <a:solidFill>
                  <a:schemeClr val="bg1"/>
                </a:solidFill>
              </a:rPr>
              <a:t>U</a:t>
            </a:r>
          </a:p>
          <a:p>
            <a:pPr algn="ctr" eaLnBrk="1" hangingPunct="1"/>
            <a:r>
              <a:rPr lang="en-US" sz="1000" dirty="0">
                <a:solidFill>
                  <a:schemeClr val="bg1"/>
                </a:solidFill>
              </a:rPr>
              <a:t>X</a:t>
            </a:r>
          </a:p>
        </p:txBody>
      </p:sp>
      <p:sp>
        <p:nvSpPr>
          <p:cNvPr id="2399245" name="Rectangle 13"/>
          <p:cNvSpPr>
            <a:spLocks noChangeArrowheads="1"/>
          </p:cNvSpPr>
          <p:nvPr/>
        </p:nvSpPr>
        <p:spPr bwMode="auto">
          <a:xfrm>
            <a:off x="609600" y="1981200"/>
            <a:ext cx="2286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dirty="0">
                <a:solidFill>
                  <a:schemeClr val="bg1"/>
                </a:solidFill>
              </a:rPr>
              <a:t>4</a:t>
            </a:r>
          </a:p>
        </p:txBody>
      </p:sp>
      <p:sp>
        <p:nvSpPr>
          <p:cNvPr id="2399246" name="Rectangle 14"/>
          <p:cNvSpPr>
            <a:spLocks noChangeArrowheads="1"/>
          </p:cNvSpPr>
          <p:nvPr/>
        </p:nvSpPr>
        <p:spPr bwMode="auto">
          <a:xfrm>
            <a:off x="16002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solidFill>
                <a:schemeClr val="bg1"/>
              </a:solidFill>
            </a:endParaRPr>
          </a:p>
        </p:txBody>
      </p:sp>
      <p:sp>
        <p:nvSpPr>
          <p:cNvPr id="2399247" name="Rectangle 15"/>
          <p:cNvSpPr>
            <a:spLocks noChangeArrowheads="1"/>
          </p:cNvSpPr>
          <p:nvPr/>
        </p:nvSpPr>
        <p:spPr bwMode="auto">
          <a:xfrm>
            <a:off x="38100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solidFill>
                <a:schemeClr val="bg1"/>
              </a:solidFill>
            </a:endParaRPr>
          </a:p>
        </p:txBody>
      </p:sp>
      <p:sp>
        <p:nvSpPr>
          <p:cNvPr id="2399248" name="Rectangle 16"/>
          <p:cNvSpPr>
            <a:spLocks noChangeArrowheads="1"/>
          </p:cNvSpPr>
          <p:nvPr/>
        </p:nvSpPr>
        <p:spPr bwMode="auto">
          <a:xfrm>
            <a:off x="58674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solidFill>
                <a:schemeClr val="bg1"/>
              </a:solidFill>
            </a:endParaRPr>
          </a:p>
        </p:txBody>
      </p:sp>
      <p:sp>
        <p:nvSpPr>
          <p:cNvPr id="2399249" name="Rectangle 17"/>
          <p:cNvSpPr>
            <a:spLocks noChangeArrowheads="1"/>
          </p:cNvSpPr>
          <p:nvPr/>
        </p:nvSpPr>
        <p:spPr bwMode="ltGray">
          <a:xfrm>
            <a:off x="6629400" y="3124200"/>
            <a:ext cx="838200" cy="1676400"/>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400">
                <a:solidFill>
                  <a:schemeClr val="bg1"/>
                </a:solidFill>
              </a:rPr>
              <a:t>Data</a:t>
            </a:r>
          </a:p>
          <a:p>
            <a:pPr algn="ctr" eaLnBrk="1" hangingPunct="1"/>
            <a:r>
              <a:rPr lang="en-US" sz="1400">
                <a:solidFill>
                  <a:schemeClr val="bg1"/>
                </a:solidFill>
              </a:rPr>
              <a:t>mem</a:t>
            </a:r>
          </a:p>
        </p:txBody>
      </p:sp>
      <p:sp>
        <p:nvSpPr>
          <p:cNvPr id="2399250" name="Rectangle 18"/>
          <p:cNvSpPr>
            <a:spLocks noChangeArrowheads="1"/>
          </p:cNvSpPr>
          <p:nvPr/>
        </p:nvSpPr>
        <p:spPr bwMode="auto">
          <a:xfrm>
            <a:off x="77724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solidFill>
                <a:schemeClr val="bg1"/>
              </a:solidFill>
            </a:endParaRPr>
          </a:p>
        </p:txBody>
      </p:sp>
      <p:grpSp>
        <p:nvGrpSpPr>
          <p:cNvPr id="2399251" name="Group 19"/>
          <p:cNvGrpSpPr>
            <a:grpSpLocks/>
          </p:cNvGrpSpPr>
          <p:nvPr/>
        </p:nvGrpSpPr>
        <p:grpSpPr bwMode="auto">
          <a:xfrm>
            <a:off x="1066800" y="1981200"/>
            <a:ext cx="388938" cy="762000"/>
            <a:chOff x="624" y="1248"/>
            <a:chExt cx="245" cy="480"/>
          </a:xfrm>
          <a:noFill/>
        </p:grpSpPr>
        <p:sp>
          <p:nvSpPr>
            <p:cNvPr id="2399252" name="Freeform 20"/>
            <p:cNvSpPr>
              <a:spLocks/>
            </p:cNvSpPr>
            <p:nvPr/>
          </p:nvSpPr>
          <p:spPr bwMode="auto">
            <a:xfrm>
              <a:off x="624" y="1248"/>
              <a:ext cx="240" cy="480"/>
            </a:xfrm>
            <a:custGeom>
              <a:avLst/>
              <a:gdLst>
                <a:gd name="T0" fmla="*/ 0 w 240"/>
                <a:gd name="T1" fmla="*/ 0 h 480"/>
                <a:gd name="T2" fmla="*/ 240 w 240"/>
                <a:gd name="T3" fmla="*/ 144 h 480"/>
                <a:gd name="T4" fmla="*/ 240 w 240"/>
                <a:gd name="T5" fmla="*/ 336 h 480"/>
                <a:gd name="T6" fmla="*/ 0 w 240"/>
                <a:gd name="T7" fmla="*/ 480 h 480"/>
                <a:gd name="T8" fmla="*/ 0 w 240"/>
                <a:gd name="T9" fmla="*/ 336 h 480"/>
                <a:gd name="T10" fmla="*/ 96 w 240"/>
                <a:gd name="T11" fmla="*/ 240 h 480"/>
                <a:gd name="T12" fmla="*/ 0 w 240"/>
                <a:gd name="T13" fmla="*/ 144 h 480"/>
                <a:gd name="T14" fmla="*/ 0 w 240"/>
                <a:gd name="T15" fmla="*/ 0 h 4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480">
                  <a:moveTo>
                    <a:pt x="0" y="0"/>
                  </a:moveTo>
                  <a:lnTo>
                    <a:pt x="240" y="144"/>
                  </a:lnTo>
                  <a:lnTo>
                    <a:pt x="240" y="336"/>
                  </a:lnTo>
                  <a:lnTo>
                    <a:pt x="0" y="480"/>
                  </a:lnTo>
                  <a:lnTo>
                    <a:pt x="0" y="336"/>
                  </a:lnTo>
                  <a:lnTo>
                    <a:pt x="96" y="240"/>
                  </a:lnTo>
                  <a:lnTo>
                    <a:pt x="0" y="144"/>
                  </a:lnTo>
                  <a:lnTo>
                    <a:pt x="0" y="0"/>
                  </a:lnTo>
                  <a:close/>
                </a:path>
              </a:pathLst>
            </a:custGeom>
            <a:grpFill/>
            <a:ln w="285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253" name="Text Box 21"/>
            <p:cNvSpPr txBox="1">
              <a:spLocks noChangeArrowheads="1"/>
            </p:cNvSpPr>
            <p:nvPr/>
          </p:nvSpPr>
          <p:spPr bwMode="auto">
            <a:xfrm>
              <a:off x="680" y="1346"/>
              <a:ext cx="189" cy="233"/>
            </a:xfrm>
            <a:prstGeom prst="rect">
              <a:avLst/>
            </a:prstGeom>
            <a:grp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a:solidFill>
                    <a:schemeClr val="bg1"/>
                  </a:solidFill>
                </a:rPr>
                <a:t>+</a:t>
              </a:r>
            </a:p>
          </p:txBody>
        </p:sp>
      </p:grpSp>
      <p:sp>
        <p:nvSpPr>
          <p:cNvPr id="2399254" name="Line 22"/>
          <p:cNvSpPr>
            <a:spLocks noChangeShapeType="1"/>
          </p:cNvSpPr>
          <p:nvPr/>
        </p:nvSpPr>
        <p:spPr bwMode="auto">
          <a:xfrm>
            <a:off x="1524000" y="3429000"/>
            <a:ext cx="76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255" name="Line 23"/>
          <p:cNvSpPr>
            <a:spLocks noChangeShapeType="1"/>
          </p:cNvSpPr>
          <p:nvPr/>
        </p:nvSpPr>
        <p:spPr bwMode="auto">
          <a:xfrm>
            <a:off x="1447800" y="2362200"/>
            <a:ext cx="152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256" name="Line 24"/>
          <p:cNvSpPr>
            <a:spLocks noChangeShapeType="1"/>
          </p:cNvSpPr>
          <p:nvPr/>
        </p:nvSpPr>
        <p:spPr bwMode="auto">
          <a:xfrm flipV="1">
            <a:off x="1524000" y="1600200"/>
            <a:ext cx="0" cy="7620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257" name="Line 25"/>
          <p:cNvSpPr>
            <a:spLocks noChangeShapeType="1"/>
          </p:cNvSpPr>
          <p:nvPr/>
        </p:nvSpPr>
        <p:spPr bwMode="auto">
          <a:xfrm flipH="1">
            <a:off x="714375" y="1600200"/>
            <a:ext cx="809625"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258" name="Line 26"/>
          <p:cNvSpPr>
            <a:spLocks noChangeShapeType="1"/>
          </p:cNvSpPr>
          <p:nvPr/>
        </p:nvSpPr>
        <p:spPr bwMode="auto">
          <a:xfrm>
            <a:off x="838200" y="21336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259" name="Line 27"/>
          <p:cNvSpPr>
            <a:spLocks noChangeShapeType="1"/>
          </p:cNvSpPr>
          <p:nvPr/>
        </p:nvSpPr>
        <p:spPr bwMode="auto">
          <a:xfrm>
            <a:off x="685800" y="3429000"/>
            <a:ext cx="304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260" name="Line 28"/>
          <p:cNvSpPr>
            <a:spLocks noChangeShapeType="1"/>
          </p:cNvSpPr>
          <p:nvPr/>
        </p:nvSpPr>
        <p:spPr bwMode="auto">
          <a:xfrm flipV="1">
            <a:off x="838200" y="2590800"/>
            <a:ext cx="0" cy="8382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261" name="Line 29"/>
          <p:cNvSpPr>
            <a:spLocks noChangeShapeType="1"/>
          </p:cNvSpPr>
          <p:nvPr/>
        </p:nvSpPr>
        <p:spPr bwMode="auto">
          <a:xfrm>
            <a:off x="838200" y="25908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262" name="Line 30"/>
          <p:cNvSpPr>
            <a:spLocks noChangeShapeType="1"/>
          </p:cNvSpPr>
          <p:nvPr/>
        </p:nvSpPr>
        <p:spPr bwMode="auto">
          <a:xfrm flipV="1">
            <a:off x="152400" y="1371600"/>
            <a:ext cx="0" cy="20574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263" name="Line 31"/>
          <p:cNvSpPr>
            <a:spLocks noChangeShapeType="1"/>
          </p:cNvSpPr>
          <p:nvPr/>
        </p:nvSpPr>
        <p:spPr bwMode="auto">
          <a:xfrm>
            <a:off x="152400" y="13716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264" name="Line 32"/>
          <p:cNvSpPr>
            <a:spLocks noChangeShapeType="1"/>
          </p:cNvSpPr>
          <p:nvPr/>
        </p:nvSpPr>
        <p:spPr bwMode="auto">
          <a:xfrm>
            <a:off x="152400" y="3429000"/>
            <a:ext cx="152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265" name="Line 33"/>
          <p:cNvSpPr>
            <a:spLocks noChangeShapeType="1"/>
          </p:cNvSpPr>
          <p:nvPr/>
        </p:nvSpPr>
        <p:spPr bwMode="auto">
          <a:xfrm>
            <a:off x="2057400" y="3429000"/>
            <a:ext cx="76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266" name="Line 34"/>
          <p:cNvSpPr>
            <a:spLocks noChangeShapeType="1"/>
          </p:cNvSpPr>
          <p:nvPr/>
        </p:nvSpPr>
        <p:spPr bwMode="auto">
          <a:xfrm>
            <a:off x="2133600" y="3048000"/>
            <a:ext cx="0" cy="25908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267" name="Line 35"/>
          <p:cNvSpPr>
            <a:spLocks noChangeShapeType="1"/>
          </p:cNvSpPr>
          <p:nvPr/>
        </p:nvSpPr>
        <p:spPr bwMode="auto">
          <a:xfrm>
            <a:off x="2133600" y="44958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268" name="Line 36"/>
          <p:cNvSpPr>
            <a:spLocks noChangeShapeType="1"/>
          </p:cNvSpPr>
          <p:nvPr/>
        </p:nvSpPr>
        <p:spPr bwMode="auto">
          <a:xfrm>
            <a:off x="2133600" y="3048000"/>
            <a:ext cx="457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269" name="Line 37"/>
          <p:cNvSpPr>
            <a:spLocks noChangeShapeType="1"/>
          </p:cNvSpPr>
          <p:nvPr/>
        </p:nvSpPr>
        <p:spPr bwMode="auto">
          <a:xfrm>
            <a:off x="2133600" y="3276600"/>
            <a:ext cx="457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270" name="Line 38"/>
          <p:cNvSpPr>
            <a:spLocks noChangeShapeType="1"/>
          </p:cNvSpPr>
          <p:nvPr/>
        </p:nvSpPr>
        <p:spPr bwMode="auto">
          <a:xfrm>
            <a:off x="3429000" y="3810000"/>
            <a:ext cx="381000"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271" name="Line 39"/>
          <p:cNvSpPr>
            <a:spLocks noChangeShapeType="1"/>
          </p:cNvSpPr>
          <p:nvPr/>
        </p:nvSpPr>
        <p:spPr bwMode="auto">
          <a:xfrm>
            <a:off x="3429000" y="3200400"/>
            <a:ext cx="3810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272" name="Line 40"/>
          <p:cNvSpPr>
            <a:spLocks noChangeShapeType="1"/>
          </p:cNvSpPr>
          <p:nvPr/>
        </p:nvSpPr>
        <p:spPr bwMode="auto">
          <a:xfrm>
            <a:off x="4267200" y="3810000"/>
            <a:ext cx="381000"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273" name="Line 41"/>
          <p:cNvSpPr>
            <a:spLocks noChangeShapeType="1"/>
          </p:cNvSpPr>
          <p:nvPr/>
        </p:nvSpPr>
        <p:spPr bwMode="auto">
          <a:xfrm>
            <a:off x="4267200" y="3200400"/>
            <a:ext cx="8382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274" name="Line 42"/>
          <p:cNvSpPr>
            <a:spLocks noChangeShapeType="1"/>
          </p:cNvSpPr>
          <p:nvPr/>
        </p:nvSpPr>
        <p:spPr bwMode="auto">
          <a:xfrm>
            <a:off x="2057400" y="2362200"/>
            <a:ext cx="1752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275" name="Line 43"/>
          <p:cNvSpPr>
            <a:spLocks noChangeShapeType="1"/>
          </p:cNvSpPr>
          <p:nvPr/>
        </p:nvSpPr>
        <p:spPr bwMode="auto">
          <a:xfrm>
            <a:off x="4267200" y="4419600"/>
            <a:ext cx="3810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276" name="AutoShape 44"/>
          <p:cNvSpPr>
            <a:spLocks noChangeArrowheads="1"/>
          </p:cNvSpPr>
          <p:nvPr/>
        </p:nvSpPr>
        <p:spPr bwMode="auto">
          <a:xfrm rot="-5400000">
            <a:off x="4324350" y="3905250"/>
            <a:ext cx="990600" cy="342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p:spPr>
        <p:txBody>
          <a:bodyPr vert="eaVert" wrap="none" anchor="ctr"/>
          <a:lstStyle/>
          <a:p>
            <a:pPr algn="ctr" eaLnBrk="1" hangingPunct="1"/>
            <a:r>
              <a:rPr lang="en-US" sz="1400">
                <a:solidFill>
                  <a:schemeClr val="bg1"/>
                </a:solidFill>
              </a:rPr>
              <a:t>M</a:t>
            </a:r>
          </a:p>
          <a:p>
            <a:pPr algn="ctr" eaLnBrk="1" hangingPunct="1"/>
            <a:r>
              <a:rPr lang="en-US" sz="1400">
                <a:solidFill>
                  <a:schemeClr val="bg1"/>
                </a:solidFill>
              </a:rPr>
              <a:t>U</a:t>
            </a:r>
          </a:p>
          <a:p>
            <a:pPr algn="ctr" eaLnBrk="1" hangingPunct="1"/>
            <a:r>
              <a:rPr lang="en-US" sz="1400">
                <a:solidFill>
                  <a:schemeClr val="bg1"/>
                </a:solidFill>
              </a:rPr>
              <a:t>X</a:t>
            </a:r>
          </a:p>
        </p:txBody>
      </p:sp>
      <p:sp>
        <p:nvSpPr>
          <p:cNvPr id="2399277" name="Line 45"/>
          <p:cNvSpPr>
            <a:spLocks noChangeShapeType="1"/>
          </p:cNvSpPr>
          <p:nvPr/>
        </p:nvSpPr>
        <p:spPr bwMode="auto">
          <a:xfrm flipH="1" flipV="1">
            <a:off x="4987925" y="4038600"/>
            <a:ext cx="117475"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278" name="Line 46"/>
          <p:cNvSpPr>
            <a:spLocks noChangeShapeType="1"/>
          </p:cNvSpPr>
          <p:nvPr/>
        </p:nvSpPr>
        <p:spPr bwMode="auto">
          <a:xfrm>
            <a:off x="5586413" y="3505200"/>
            <a:ext cx="280987"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279" name="Line 47"/>
          <p:cNvSpPr>
            <a:spLocks noChangeShapeType="1"/>
          </p:cNvSpPr>
          <p:nvPr/>
        </p:nvSpPr>
        <p:spPr bwMode="auto">
          <a:xfrm>
            <a:off x="6324600" y="3505200"/>
            <a:ext cx="304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280" name="Line 48"/>
          <p:cNvSpPr>
            <a:spLocks noChangeShapeType="1"/>
          </p:cNvSpPr>
          <p:nvPr/>
        </p:nvSpPr>
        <p:spPr bwMode="auto">
          <a:xfrm flipV="1">
            <a:off x="6477000" y="2971800"/>
            <a:ext cx="0" cy="5334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281" name="Line 49"/>
          <p:cNvSpPr>
            <a:spLocks noChangeShapeType="1"/>
          </p:cNvSpPr>
          <p:nvPr/>
        </p:nvSpPr>
        <p:spPr bwMode="auto">
          <a:xfrm>
            <a:off x="6477000" y="2971800"/>
            <a:ext cx="1295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282" name="Line 50"/>
          <p:cNvSpPr>
            <a:spLocks noChangeShapeType="1"/>
          </p:cNvSpPr>
          <p:nvPr/>
        </p:nvSpPr>
        <p:spPr bwMode="auto">
          <a:xfrm>
            <a:off x="7467600" y="3505200"/>
            <a:ext cx="304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283" name="Line 51"/>
          <p:cNvSpPr>
            <a:spLocks noChangeShapeType="1"/>
          </p:cNvSpPr>
          <p:nvPr/>
        </p:nvSpPr>
        <p:spPr bwMode="auto">
          <a:xfrm>
            <a:off x="8229600" y="35052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284" name="Line 52"/>
          <p:cNvSpPr>
            <a:spLocks noChangeShapeType="1"/>
          </p:cNvSpPr>
          <p:nvPr/>
        </p:nvSpPr>
        <p:spPr bwMode="auto">
          <a:xfrm>
            <a:off x="8229600" y="29718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285" name="Line 53"/>
          <p:cNvSpPr>
            <a:spLocks noChangeShapeType="1"/>
          </p:cNvSpPr>
          <p:nvPr/>
        </p:nvSpPr>
        <p:spPr bwMode="auto">
          <a:xfrm>
            <a:off x="4343400" y="3810000"/>
            <a:ext cx="0" cy="83820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286" name="Line 54"/>
          <p:cNvSpPr>
            <a:spLocks noChangeShapeType="1"/>
          </p:cNvSpPr>
          <p:nvPr/>
        </p:nvSpPr>
        <p:spPr bwMode="auto">
          <a:xfrm>
            <a:off x="4343400" y="4648200"/>
            <a:ext cx="1524000"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287" name="Line 55"/>
          <p:cNvSpPr>
            <a:spLocks noChangeShapeType="1"/>
          </p:cNvSpPr>
          <p:nvPr/>
        </p:nvSpPr>
        <p:spPr bwMode="auto">
          <a:xfrm>
            <a:off x="2286000" y="3886200"/>
            <a:ext cx="304800" cy="0"/>
          </a:xfrm>
          <a:prstGeom prst="line">
            <a:avLst/>
          </a:prstGeom>
          <a:noFill/>
          <a:ln w="5715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288" name="Line 56"/>
          <p:cNvSpPr>
            <a:spLocks noChangeShapeType="1"/>
          </p:cNvSpPr>
          <p:nvPr/>
        </p:nvSpPr>
        <p:spPr bwMode="auto">
          <a:xfrm>
            <a:off x="2286000" y="3581400"/>
            <a:ext cx="3048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290" name="Line 58"/>
          <p:cNvSpPr>
            <a:spLocks noChangeShapeType="1"/>
          </p:cNvSpPr>
          <p:nvPr/>
        </p:nvSpPr>
        <p:spPr bwMode="auto">
          <a:xfrm>
            <a:off x="6248400" y="21336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291" name="Line 59"/>
          <p:cNvSpPr>
            <a:spLocks noChangeShapeType="1"/>
          </p:cNvSpPr>
          <p:nvPr/>
        </p:nvSpPr>
        <p:spPr bwMode="auto">
          <a:xfrm flipV="1">
            <a:off x="6477000" y="1143000"/>
            <a:ext cx="0" cy="9906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292" name="Line 60"/>
          <p:cNvSpPr>
            <a:spLocks noChangeShapeType="1"/>
          </p:cNvSpPr>
          <p:nvPr/>
        </p:nvSpPr>
        <p:spPr bwMode="auto">
          <a:xfrm flipH="1">
            <a:off x="719138" y="1143000"/>
            <a:ext cx="575786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297" name="Line 65"/>
          <p:cNvSpPr>
            <a:spLocks noChangeShapeType="1"/>
          </p:cNvSpPr>
          <p:nvPr/>
        </p:nvSpPr>
        <p:spPr bwMode="auto">
          <a:xfrm>
            <a:off x="4267200" y="5638800"/>
            <a:ext cx="1600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298" name="Line 66"/>
          <p:cNvSpPr>
            <a:spLocks noChangeShapeType="1"/>
          </p:cNvSpPr>
          <p:nvPr/>
        </p:nvSpPr>
        <p:spPr bwMode="auto">
          <a:xfrm>
            <a:off x="6324600" y="5638800"/>
            <a:ext cx="1447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301" name="Text Box 69"/>
          <p:cNvSpPr txBox="1">
            <a:spLocks noChangeArrowheads="1"/>
          </p:cNvSpPr>
          <p:nvPr/>
        </p:nvSpPr>
        <p:spPr bwMode="auto">
          <a:xfrm>
            <a:off x="2081213" y="4862513"/>
            <a:ext cx="8194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dirty="0">
                <a:solidFill>
                  <a:schemeClr val="bg1"/>
                </a:solidFill>
              </a:rPr>
              <a:t>Bits </a:t>
            </a:r>
            <a:r>
              <a:rPr lang="en-US" sz="1200" b="1" dirty="0" smtClean="0">
                <a:solidFill>
                  <a:schemeClr val="bg1"/>
                </a:solidFill>
              </a:rPr>
              <a:t>11-15</a:t>
            </a:r>
            <a:endParaRPr lang="en-US" sz="1200" b="1" dirty="0">
              <a:solidFill>
                <a:schemeClr val="bg1"/>
              </a:solidFill>
            </a:endParaRPr>
          </a:p>
        </p:txBody>
      </p:sp>
      <p:sp>
        <p:nvSpPr>
          <p:cNvPr id="2399302" name="Text Box 70"/>
          <p:cNvSpPr txBox="1">
            <a:spLocks noChangeArrowheads="1"/>
          </p:cNvSpPr>
          <p:nvPr/>
        </p:nvSpPr>
        <p:spPr bwMode="auto">
          <a:xfrm>
            <a:off x="2079625" y="5100638"/>
            <a:ext cx="8194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dirty="0">
                <a:solidFill>
                  <a:schemeClr val="bg1"/>
                </a:solidFill>
              </a:rPr>
              <a:t>Bits </a:t>
            </a:r>
            <a:r>
              <a:rPr lang="en-US" sz="1200" b="1" dirty="0" smtClean="0">
                <a:solidFill>
                  <a:schemeClr val="bg1"/>
                </a:solidFill>
              </a:rPr>
              <a:t>16-20</a:t>
            </a:r>
            <a:endParaRPr lang="en-US" sz="1200" b="1" dirty="0">
              <a:solidFill>
                <a:schemeClr val="bg1"/>
              </a:solidFill>
            </a:endParaRPr>
          </a:p>
        </p:txBody>
      </p:sp>
      <p:sp>
        <p:nvSpPr>
          <p:cNvPr id="2399303" name="Line 71"/>
          <p:cNvSpPr>
            <a:spLocks noChangeShapeType="1"/>
          </p:cNvSpPr>
          <p:nvPr/>
        </p:nvSpPr>
        <p:spPr bwMode="auto">
          <a:xfrm>
            <a:off x="2133600" y="56388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304" name="Rectangle 72"/>
          <p:cNvSpPr>
            <a:spLocks noChangeArrowheads="1"/>
          </p:cNvSpPr>
          <p:nvPr/>
        </p:nvSpPr>
        <p:spPr bwMode="auto">
          <a:xfrm>
            <a:off x="3810000" y="5486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 </a:t>
            </a:r>
          </a:p>
        </p:txBody>
      </p:sp>
      <p:sp>
        <p:nvSpPr>
          <p:cNvPr id="2399306" name="Rectangle 74"/>
          <p:cNvSpPr>
            <a:spLocks noChangeArrowheads="1"/>
          </p:cNvSpPr>
          <p:nvPr/>
        </p:nvSpPr>
        <p:spPr bwMode="auto">
          <a:xfrm>
            <a:off x="3810000" y="4267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 </a:t>
            </a:r>
          </a:p>
        </p:txBody>
      </p:sp>
      <p:sp>
        <p:nvSpPr>
          <p:cNvPr id="2399307" name="Rectangle 75"/>
          <p:cNvSpPr>
            <a:spLocks noChangeArrowheads="1"/>
          </p:cNvSpPr>
          <p:nvPr/>
        </p:nvSpPr>
        <p:spPr bwMode="auto">
          <a:xfrm>
            <a:off x="3810000" y="36576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 </a:t>
            </a:r>
          </a:p>
        </p:txBody>
      </p:sp>
      <p:sp>
        <p:nvSpPr>
          <p:cNvPr id="2399308" name="Rectangle 76"/>
          <p:cNvSpPr>
            <a:spLocks noChangeArrowheads="1"/>
          </p:cNvSpPr>
          <p:nvPr/>
        </p:nvSpPr>
        <p:spPr bwMode="auto">
          <a:xfrm>
            <a:off x="3810000" y="30480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 </a:t>
            </a:r>
          </a:p>
        </p:txBody>
      </p:sp>
      <p:sp>
        <p:nvSpPr>
          <p:cNvPr id="2399309" name="Rectangle 77"/>
          <p:cNvSpPr>
            <a:spLocks noChangeArrowheads="1"/>
          </p:cNvSpPr>
          <p:nvPr/>
        </p:nvSpPr>
        <p:spPr bwMode="auto">
          <a:xfrm>
            <a:off x="3810000" y="2209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400" b="1">
                <a:solidFill>
                  <a:schemeClr val="bg1"/>
                </a:solidFill>
              </a:rPr>
              <a:t> </a:t>
            </a:r>
          </a:p>
        </p:txBody>
      </p:sp>
      <p:sp>
        <p:nvSpPr>
          <p:cNvPr id="2399310" name="Rectangle 78"/>
          <p:cNvSpPr>
            <a:spLocks noChangeArrowheads="1"/>
          </p:cNvSpPr>
          <p:nvPr/>
        </p:nvSpPr>
        <p:spPr bwMode="auto">
          <a:xfrm>
            <a:off x="1600200" y="2209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400" b="1">
                <a:solidFill>
                  <a:schemeClr val="bg1"/>
                </a:solidFill>
              </a:rPr>
              <a:t> </a:t>
            </a:r>
          </a:p>
        </p:txBody>
      </p:sp>
      <p:sp>
        <p:nvSpPr>
          <p:cNvPr id="2399311" name="Rectangle 79"/>
          <p:cNvSpPr>
            <a:spLocks noChangeArrowheads="1"/>
          </p:cNvSpPr>
          <p:nvPr/>
        </p:nvSpPr>
        <p:spPr bwMode="auto">
          <a:xfrm>
            <a:off x="5867400" y="1981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dirty="0" smtClean="0">
                <a:solidFill>
                  <a:schemeClr val="bg1"/>
                </a:solidFill>
              </a:rPr>
              <a:t>20</a:t>
            </a:r>
            <a:endParaRPr lang="en-US" sz="1600" b="1" dirty="0">
              <a:solidFill>
                <a:schemeClr val="bg1"/>
              </a:solidFill>
            </a:endParaRPr>
          </a:p>
        </p:txBody>
      </p:sp>
      <p:sp>
        <p:nvSpPr>
          <p:cNvPr id="2399312" name="Rectangle 80"/>
          <p:cNvSpPr>
            <a:spLocks noChangeArrowheads="1"/>
          </p:cNvSpPr>
          <p:nvPr/>
        </p:nvSpPr>
        <p:spPr bwMode="auto">
          <a:xfrm>
            <a:off x="5867400" y="3352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57</a:t>
            </a:r>
          </a:p>
        </p:txBody>
      </p:sp>
      <p:sp>
        <p:nvSpPr>
          <p:cNvPr id="2399313" name="Rectangle 81"/>
          <p:cNvSpPr>
            <a:spLocks noChangeArrowheads="1"/>
          </p:cNvSpPr>
          <p:nvPr/>
        </p:nvSpPr>
        <p:spPr bwMode="auto">
          <a:xfrm>
            <a:off x="5867400" y="5486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sw</a:t>
            </a:r>
          </a:p>
        </p:txBody>
      </p:sp>
      <p:sp>
        <p:nvSpPr>
          <p:cNvPr id="2399314" name="Rectangle 82"/>
          <p:cNvSpPr>
            <a:spLocks noChangeArrowheads="1"/>
          </p:cNvSpPr>
          <p:nvPr/>
        </p:nvSpPr>
        <p:spPr bwMode="auto">
          <a:xfrm>
            <a:off x="5867400" y="5029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7</a:t>
            </a:r>
          </a:p>
        </p:txBody>
      </p:sp>
      <p:sp>
        <p:nvSpPr>
          <p:cNvPr id="2399315" name="Rectangle 83"/>
          <p:cNvSpPr>
            <a:spLocks noChangeArrowheads="1"/>
          </p:cNvSpPr>
          <p:nvPr/>
        </p:nvSpPr>
        <p:spPr bwMode="auto">
          <a:xfrm>
            <a:off x="5867400" y="4495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22</a:t>
            </a:r>
          </a:p>
        </p:txBody>
      </p:sp>
      <p:sp>
        <p:nvSpPr>
          <p:cNvPr id="2399317" name="Rectangle 85"/>
          <p:cNvSpPr>
            <a:spLocks noChangeArrowheads="1"/>
          </p:cNvSpPr>
          <p:nvPr/>
        </p:nvSpPr>
        <p:spPr bwMode="auto">
          <a:xfrm>
            <a:off x="7772400" y="5486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add</a:t>
            </a:r>
          </a:p>
        </p:txBody>
      </p:sp>
      <p:sp>
        <p:nvSpPr>
          <p:cNvPr id="2399318" name="Rectangle 86"/>
          <p:cNvSpPr>
            <a:spLocks noChangeArrowheads="1"/>
          </p:cNvSpPr>
          <p:nvPr/>
        </p:nvSpPr>
        <p:spPr bwMode="auto">
          <a:xfrm>
            <a:off x="7772400" y="5029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5</a:t>
            </a:r>
          </a:p>
        </p:txBody>
      </p:sp>
      <p:sp>
        <p:nvSpPr>
          <p:cNvPr id="2399319" name="Rectangle 87"/>
          <p:cNvSpPr>
            <a:spLocks noChangeArrowheads="1"/>
          </p:cNvSpPr>
          <p:nvPr/>
        </p:nvSpPr>
        <p:spPr bwMode="auto">
          <a:xfrm>
            <a:off x="7772400" y="2819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16</a:t>
            </a:r>
          </a:p>
        </p:txBody>
      </p:sp>
      <p:sp>
        <p:nvSpPr>
          <p:cNvPr id="2399320" name="Rectangle 88"/>
          <p:cNvSpPr>
            <a:spLocks noChangeArrowheads="1"/>
          </p:cNvSpPr>
          <p:nvPr/>
        </p:nvSpPr>
        <p:spPr bwMode="auto">
          <a:xfrm>
            <a:off x="7772400" y="3352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0</a:t>
            </a:r>
          </a:p>
        </p:txBody>
      </p:sp>
      <p:sp>
        <p:nvSpPr>
          <p:cNvPr id="2399321" name="Line 89"/>
          <p:cNvSpPr>
            <a:spLocks noChangeShapeType="1"/>
          </p:cNvSpPr>
          <p:nvPr/>
        </p:nvSpPr>
        <p:spPr bwMode="auto">
          <a:xfrm>
            <a:off x="6324600" y="5181600"/>
            <a:ext cx="1447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322" name="Line 90"/>
          <p:cNvSpPr>
            <a:spLocks noChangeShapeType="1"/>
          </p:cNvSpPr>
          <p:nvPr/>
        </p:nvSpPr>
        <p:spPr bwMode="auto">
          <a:xfrm flipH="1">
            <a:off x="8382000" y="4648200"/>
            <a:ext cx="6096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323" name="Line 91"/>
          <p:cNvSpPr>
            <a:spLocks noChangeShapeType="1"/>
          </p:cNvSpPr>
          <p:nvPr/>
        </p:nvSpPr>
        <p:spPr bwMode="auto">
          <a:xfrm flipH="1">
            <a:off x="8382000" y="4343400"/>
            <a:ext cx="609600" cy="0"/>
          </a:xfrm>
          <a:prstGeom prst="line">
            <a:avLst/>
          </a:prstGeom>
          <a:noFill/>
          <a:ln w="5715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324" name="Line 92"/>
          <p:cNvSpPr>
            <a:spLocks noChangeShapeType="1"/>
          </p:cNvSpPr>
          <p:nvPr/>
        </p:nvSpPr>
        <p:spPr bwMode="auto">
          <a:xfrm>
            <a:off x="8796338" y="3200400"/>
            <a:ext cx="195262" cy="0"/>
          </a:xfrm>
          <a:prstGeom prst="line">
            <a:avLst/>
          </a:prstGeom>
          <a:noFill/>
          <a:ln w="57150">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325" name="Line 93"/>
          <p:cNvSpPr>
            <a:spLocks noChangeShapeType="1"/>
          </p:cNvSpPr>
          <p:nvPr/>
        </p:nvSpPr>
        <p:spPr bwMode="auto">
          <a:xfrm>
            <a:off x="8991600" y="3200400"/>
            <a:ext cx="0" cy="1143000"/>
          </a:xfrm>
          <a:prstGeom prst="line">
            <a:avLst/>
          </a:prstGeom>
          <a:noFill/>
          <a:ln w="57150">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326" name="Line 94"/>
          <p:cNvSpPr>
            <a:spLocks noChangeShapeType="1"/>
          </p:cNvSpPr>
          <p:nvPr/>
        </p:nvSpPr>
        <p:spPr bwMode="auto">
          <a:xfrm flipV="1">
            <a:off x="8991600" y="4648200"/>
            <a:ext cx="0" cy="5334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99327" name="Rectangle 95"/>
          <p:cNvSpPr>
            <a:spLocks noChangeArrowheads="1"/>
          </p:cNvSpPr>
          <p:nvPr/>
        </p:nvSpPr>
        <p:spPr bwMode="auto">
          <a:xfrm>
            <a:off x="5867400" y="2590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0</a:t>
            </a:r>
          </a:p>
        </p:txBody>
      </p:sp>
      <p:sp>
        <p:nvSpPr>
          <p:cNvPr id="2399328" name="Rectangle 96"/>
          <p:cNvSpPr>
            <a:spLocks noChangeArrowheads="1"/>
          </p:cNvSpPr>
          <p:nvPr/>
        </p:nvSpPr>
        <p:spPr bwMode="auto">
          <a:xfrm rot="5400000">
            <a:off x="1066800" y="3200400"/>
            <a:ext cx="1524000" cy="4572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endParaRPr lang="en-US" sz="1600" b="1">
              <a:solidFill>
                <a:schemeClr val="bg1"/>
              </a:solidFill>
            </a:endParaRPr>
          </a:p>
        </p:txBody>
      </p:sp>
      <p:sp>
        <p:nvSpPr>
          <p:cNvPr id="2399329" name="Rectangle 97"/>
          <p:cNvSpPr>
            <a:spLocks noChangeArrowheads="1"/>
          </p:cNvSpPr>
          <p:nvPr/>
        </p:nvSpPr>
        <p:spPr bwMode="auto">
          <a:xfrm>
            <a:off x="3048000" y="29718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9</a:t>
            </a:r>
          </a:p>
        </p:txBody>
      </p:sp>
      <p:sp>
        <p:nvSpPr>
          <p:cNvPr id="2399330" name="Rectangle 98"/>
          <p:cNvSpPr>
            <a:spLocks noChangeArrowheads="1"/>
          </p:cNvSpPr>
          <p:nvPr/>
        </p:nvSpPr>
        <p:spPr bwMode="auto">
          <a:xfrm>
            <a:off x="3048000" y="32004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45</a:t>
            </a:r>
          </a:p>
        </p:txBody>
      </p:sp>
      <p:sp>
        <p:nvSpPr>
          <p:cNvPr id="2399331" name="Rectangle 99"/>
          <p:cNvSpPr>
            <a:spLocks noChangeArrowheads="1"/>
          </p:cNvSpPr>
          <p:nvPr/>
        </p:nvSpPr>
        <p:spPr bwMode="invGray">
          <a:xfrm>
            <a:off x="3048000" y="3429000"/>
            <a:ext cx="304800" cy="228600"/>
          </a:xfrm>
          <a:prstGeom prst="rect">
            <a:avLst/>
          </a:prstGeom>
          <a:solidFill>
            <a:srgbClr val="00CC00"/>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solidFill>
                  <a:schemeClr val="bg1"/>
                </a:solidFill>
              </a:rPr>
              <a:t>99</a:t>
            </a:r>
          </a:p>
        </p:txBody>
      </p:sp>
      <p:sp>
        <p:nvSpPr>
          <p:cNvPr id="2399332" name="Rectangle 100"/>
          <p:cNvSpPr>
            <a:spLocks noChangeArrowheads="1"/>
          </p:cNvSpPr>
          <p:nvPr/>
        </p:nvSpPr>
        <p:spPr bwMode="auto">
          <a:xfrm>
            <a:off x="3048000" y="36576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7</a:t>
            </a:r>
          </a:p>
        </p:txBody>
      </p:sp>
      <p:sp>
        <p:nvSpPr>
          <p:cNvPr id="2399333" name="Rectangle 101"/>
          <p:cNvSpPr>
            <a:spLocks noChangeArrowheads="1"/>
          </p:cNvSpPr>
          <p:nvPr/>
        </p:nvSpPr>
        <p:spPr bwMode="auto">
          <a:xfrm>
            <a:off x="3048000" y="27432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dirty="0">
                <a:solidFill>
                  <a:schemeClr val="bg1"/>
                </a:solidFill>
              </a:rPr>
              <a:t>36</a:t>
            </a:r>
          </a:p>
        </p:txBody>
      </p:sp>
      <p:sp>
        <p:nvSpPr>
          <p:cNvPr id="2399334" name="Rectangle 102"/>
          <p:cNvSpPr>
            <a:spLocks noChangeArrowheads="1"/>
          </p:cNvSpPr>
          <p:nvPr/>
        </p:nvSpPr>
        <p:spPr bwMode="auto">
          <a:xfrm>
            <a:off x="3048000" y="38862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-3</a:t>
            </a:r>
          </a:p>
        </p:txBody>
      </p:sp>
      <p:sp>
        <p:nvSpPr>
          <p:cNvPr id="2399335" name="Rectangle 103"/>
          <p:cNvSpPr>
            <a:spLocks noChangeArrowheads="1"/>
          </p:cNvSpPr>
          <p:nvPr/>
        </p:nvSpPr>
        <p:spPr bwMode="blackWhite">
          <a:xfrm>
            <a:off x="3048000" y="2514600"/>
            <a:ext cx="304800" cy="228600"/>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solidFill>
                  <a:schemeClr val="bg1"/>
                </a:solidFill>
              </a:rPr>
              <a:t>0</a:t>
            </a:r>
          </a:p>
        </p:txBody>
      </p:sp>
      <p:sp>
        <p:nvSpPr>
          <p:cNvPr id="2399336" name="Rectangle 104"/>
          <p:cNvSpPr>
            <a:spLocks noChangeArrowheads="1"/>
          </p:cNvSpPr>
          <p:nvPr/>
        </p:nvSpPr>
        <p:spPr bwMode="auto">
          <a:xfrm>
            <a:off x="3048000" y="41148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22</a:t>
            </a:r>
          </a:p>
        </p:txBody>
      </p:sp>
      <p:sp>
        <p:nvSpPr>
          <p:cNvPr id="2399337" name="Rectangle 105"/>
          <p:cNvSpPr>
            <a:spLocks noChangeArrowheads="1"/>
          </p:cNvSpPr>
          <p:nvPr/>
        </p:nvSpPr>
        <p:spPr bwMode="auto">
          <a:xfrm>
            <a:off x="2805113" y="29813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R2</a:t>
            </a:r>
          </a:p>
        </p:txBody>
      </p:sp>
      <p:sp>
        <p:nvSpPr>
          <p:cNvPr id="2399338" name="Rectangle 106"/>
          <p:cNvSpPr>
            <a:spLocks noChangeArrowheads="1"/>
          </p:cNvSpPr>
          <p:nvPr/>
        </p:nvSpPr>
        <p:spPr bwMode="auto">
          <a:xfrm>
            <a:off x="2805113" y="32099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R3</a:t>
            </a:r>
          </a:p>
        </p:txBody>
      </p:sp>
      <p:sp>
        <p:nvSpPr>
          <p:cNvPr id="2399339" name="Rectangle 107"/>
          <p:cNvSpPr>
            <a:spLocks noChangeArrowheads="1"/>
          </p:cNvSpPr>
          <p:nvPr/>
        </p:nvSpPr>
        <p:spPr bwMode="auto">
          <a:xfrm>
            <a:off x="2805113" y="34385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R4</a:t>
            </a:r>
          </a:p>
        </p:txBody>
      </p:sp>
      <p:sp>
        <p:nvSpPr>
          <p:cNvPr id="2399340" name="Rectangle 108"/>
          <p:cNvSpPr>
            <a:spLocks noChangeArrowheads="1"/>
          </p:cNvSpPr>
          <p:nvPr/>
        </p:nvSpPr>
        <p:spPr bwMode="auto">
          <a:xfrm>
            <a:off x="2805113" y="36671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R5</a:t>
            </a:r>
          </a:p>
        </p:txBody>
      </p:sp>
      <p:sp>
        <p:nvSpPr>
          <p:cNvPr id="2399341" name="Rectangle 109"/>
          <p:cNvSpPr>
            <a:spLocks noChangeArrowheads="1"/>
          </p:cNvSpPr>
          <p:nvPr/>
        </p:nvSpPr>
        <p:spPr bwMode="auto">
          <a:xfrm>
            <a:off x="2805113" y="27527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R1</a:t>
            </a:r>
          </a:p>
        </p:txBody>
      </p:sp>
      <p:sp>
        <p:nvSpPr>
          <p:cNvPr id="2399342" name="Rectangle 110"/>
          <p:cNvSpPr>
            <a:spLocks noChangeArrowheads="1"/>
          </p:cNvSpPr>
          <p:nvPr/>
        </p:nvSpPr>
        <p:spPr bwMode="auto">
          <a:xfrm>
            <a:off x="2805113" y="38957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R6</a:t>
            </a:r>
          </a:p>
        </p:txBody>
      </p:sp>
      <p:sp>
        <p:nvSpPr>
          <p:cNvPr id="2399343" name="Rectangle 111"/>
          <p:cNvSpPr>
            <a:spLocks noChangeArrowheads="1"/>
          </p:cNvSpPr>
          <p:nvPr/>
        </p:nvSpPr>
        <p:spPr bwMode="auto">
          <a:xfrm>
            <a:off x="2805113" y="25241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R0</a:t>
            </a:r>
          </a:p>
        </p:txBody>
      </p:sp>
      <p:sp>
        <p:nvSpPr>
          <p:cNvPr id="2399344" name="Rectangle 112"/>
          <p:cNvSpPr>
            <a:spLocks noChangeArrowheads="1"/>
          </p:cNvSpPr>
          <p:nvPr/>
        </p:nvSpPr>
        <p:spPr bwMode="auto">
          <a:xfrm>
            <a:off x="2805113" y="41243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R7</a:t>
            </a:r>
          </a:p>
        </p:txBody>
      </p:sp>
      <p:sp>
        <p:nvSpPr>
          <p:cNvPr id="2399345" name="Text Box 113"/>
          <p:cNvSpPr txBox="1">
            <a:spLocks noChangeArrowheads="1"/>
          </p:cNvSpPr>
          <p:nvPr/>
        </p:nvSpPr>
        <p:spPr bwMode="auto">
          <a:xfrm>
            <a:off x="2319338" y="2814638"/>
            <a:ext cx="2222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a:solidFill>
                  <a:schemeClr val="bg1"/>
                </a:solidFill>
              </a:rPr>
              <a:t> </a:t>
            </a:r>
          </a:p>
        </p:txBody>
      </p:sp>
      <p:sp>
        <p:nvSpPr>
          <p:cNvPr id="2399346" name="Text Box 114"/>
          <p:cNvSpPr txBox="1">
            <a:spLocks noChangeArrowheads="1"/>
          </p:cNvSpPr>
          <p:nvPr/>
        </p:nvSpPr>
        <p:spPr bwMode="auto">
          <a:xfrm>
            <a:off x="2324100" y="3048000"/>
            <a:ext cx="2222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a:solidFill>
                  <a:schemeClr val="bg1"/>
                </a:solidFill>
              </a:rPr>
              <a:t> </a:t>
            </a:r>
          </a:p>
        </p:txBody>
      </p:sp>
      <p:sp>
        <p:nvSpPr>
          <p:cNvPr id="2399347" name="Text Box 115"/>
          <p:cNvSpPr txBox="1">
            <a:spLocks noChangeArrowheads="1"/>
          </p:cNvSpPr>
          <p:nvPr/>
        </p:nvSpPr>
        <p:spPr bwMode="auto">
          <a:xfrm>
            <a:off x="2071688" y="5400675"/>
            <a:ext cx="8194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dirty="0">
                <a:solidFill>
                  <a:schemeClr val="bg1"/>
                </a:solidFill>
              </a:rPr>
              <a:t>Bits </a:t>
            </a:r>
            <a:r>
              <a:rPr lang="en-US" sz="1200" b="1" dirty="0" smtClean="0">
                <a:solidFill>
                  <a:schemeClr val="bg1"/>
                </a:solidFill>
              </a:rPr>
              <a:t>26-31</a:t>
            </a:r>
            <a:endParaRPr lang="en-US" sz="1200" b="1" dirty="0">
              <a:solidFill>
                <a:schemeClr val="bg1"/>
              </a:solidFill>
            </a:endParaRPr>
          </a:p>
        </p:txBody>
      </p:sp>
      <p:sp>
        <p:nvSpPr>
          <p:cNvPr id="2399348" name="Text Box 116"/>
          <p:cNvSpPr txBox="1">
            <a:spLocks noChangeArrowheads="1"/>
          </p:cNvSpPr>
          <p:nvPr/>
        </p:nvSpPr>
        <p:spPr bwMode="auto">
          <a:xfrm>
            <a:off x="8518525" y="4049713"/>
            <a:ext cx="5191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data</a:t>
            </a:r>
          </a:p>
        </p:txBody>
      </p:sp>
      <p:sp>
        <p:nvSpPr>
          <p:cNvPr id="2399349" name="Text Box 117"/>
          <p:cNvSpPr txBox="1">
            <a:spLocks noChangeArrowheads="1"/>
          </p:cNvSpPr>
          <p:nvPr/>
        </p:nvSpPr>
        <p:spPr bwMode="auto">
          <a:xfrm>
            <a:off x="8534400" y="4343400"/>
            <a:ext cx="50327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dest</a:t>
            </a:r>
          </a:p>
        </p:txBody>
      </p:sp>
      <p:sp>
        <p:nvSpPr>
          <p:cNvPr id="2399350" name="Text Box 118"/>
          <p:cNvSpPr txBox="1">
            <a:spLocks noChangeArrowheads="1"/>
          </p:cNvSpPr>
          <p:nvPr/>
        </p:nvSpPr>
        <p:spPr bwMode="auto">
          <a:xfrm>
            <a:off x="0" y="4800600"/>
            <a:ext cx="13090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a:solidFill>
                  <a:schemeClr val="bg1"/>
                </a:solidFill>
              </a:rPr>
              <a:t>No more</a:t>
            </a:r>
          </a:p>
          <a:p>
            <a:pPr eaLnBrk="1" hangingPunct="1"/>
            <a:r>
              <a:rPr lang="en-US" b="1">
                <a:solidFill>
                  <a:schemeClr val="bg1"/>
                </a:solidFill>
              </a:rPr>
              <a:t>instructions</a:t>
            </a:r>
          </a:p>
        </p:txBody>
      </p:sp>
      <p:sp>
        <p:nvSpPr>
          <p:cNvPr id="2399351" name="Text Box 119"/>
          <p:cNvSpPr txBox="1">
            <a:spLocks noChangeArrowheads="1"/>
          </p:cNvSpPr>
          <p:nvPr/>
        </p:nvSpPr>
        <p:spPr bwMode="auto">
          <a:xfrm>
            <a:off x="152400" y="545068"/>
            <a:ext cx="9448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b="1" dirty="0">
                <a:solidFill>
                  <a:schemeClr val="bg1"/>
                </a:solidFill>
              </a:rPr>
              <a:t>        </a:t>
            </a:r>
            <a:r>
              <a:rPr lang="en-US" b="1" dirty="0" err="1" smtClean="0">
                <a:solidFill>
                  <a:schemeClr val="bg1"/>
                </a:solidFill>
              </a:rPr>
              <a:t>nop</a:t>
            </a:r>
            <a:r>
              <a:rPr lang="en-US" b="1" dirty="0" smtClean="0">
                <a:solidFill>
                  <a:schemeClr val="bg1"/>
                </a:solidFill>
              </a:rPr>
              <a:t>                                 </a:t>
            </a:r>
            <a:r>
              <a:rPr lang="en-US" b="1" dirty="0" err="1" smtClean="0">
                <a:solidFill>
                  <a:schemeClr val="bg1"/>
                </a:solidFill>
              </a:rPr>
              <a:t>nop</a:t>
            </a:r>
            <a:r>
              <a:rPr lang="en-US" b="1" dirty="0" smtClean="0">
                <a:solidFill>
                  <a:schemeClr val="bg1"/>
                </a:solidFill>
              </a:rPr>
              <a:t>                            </a:t>
            </a:r>
            <a:r>
              <a:rPr lang="en-US" b="1" dirty="0" err="1">
                <a:solidFill>
                  <a:schemeClr val="bg1"/>
                </a:solidFill>
              </a:rPr>
              <a:t>sw</a:t>
            </a:r>
            <a:r>
              <a:rPr lang="en-US" b="1" dirty="0">
                <a:solidFill>
                  <a:schemeClr val="bg1"/>
                </a:solidFill>
              </a:rPr>
              <a:t> 7 12(3)           </a:t>
            </a:r>
            <a:r>
              <a:rPr lang="en-US" b="1" dirty="0" smtClean="0">
                <a:solidFill>
                  <a:schemeClr val="bg1"/>
                </a:solidFill>
              </a:rPr>
              <a:t>         </a:t>
            </a:r>
            <a:r>
              <a:rPr lang="en-US" b="1" dirty="0">
                <a:solidFill>
                  <a:schemeClr val="bg1"/>
                </a:solidFill>
              </a:rPr>
              <a:t>add 5 2 5          </a:t>
            </a:r>
            <a:r>
              <a:rPr lang="en-US" b="1" dirty="0" smtClean="0">
                <a:solidFill>
                  <a:schemeClr val="bg1"/>
                </a:solidFill>
              </a:rPr>
              <a:t>    </a:t>
            </a:r>
            <a:r>
              <a:rPr lang="en-US" b="1" dirty="0" err="1" smtClean="0">
                <a:solidFill>
                  <a:schemeClr val="bg1"/>
                </a:solidFill>
              </a:rPr>
              <a:t>lw</a:t>
            </a:r>
            <a:r>
              <a:rPr lang="en-US" b="1" dirty="0" smtClean="0">
                <a:solidFill>
                  <a:schemeClr val="bg1"/>
                </a:solidFill>
              </a:rPr>
              <a:t> 4 20(2)</a:t>
            </a:r>
            <a:endParaRPr lang="en-US" b="1" dirty="0">
              <a:solidFill>
                <a:schemeClr val="bg1"/>
              </a:solidFill>
            </a:endParaRPr>
          </a:p>
        </p:txBody>
      </p:sp>
      <p:sp>
        <p:nvSpPr>
          <p:cNvPr id="2399353" name="Text Box 121"/>
          <p:cNvSpPr txBox="1">
            <a:spLocks noChangeArrowheads="1"/>
          </p:cNvSpPr>
          <p:nvPr/>
        </p:nvSpPr>
        <p:spPr bwMode="auto">
          <a:xfrm>
            <a:off x="4352925" y="2924175"/>
            <a:ext cx="3674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45</a:t>
            </a:r>
          </a:p>
        </p:txBody>
      </p:sp>
      <p:sp>
        <p:nvSpPr>
          <p:cNvPr id="2399354" name="Text Box 122"/>
          <p:cNvSpPr txBox="1">
            <a:spLocks noChangeArrowheads="1"/>
          </p:cNvSpPr>
          <p:nvPr/>
        </p:nvSpPr>
        <p:spPr bwMode="auto">
          <a:xfrm>
            <a:off x="5515162" y="4938713"/>
            <a:ext cx="2760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7</a:t>
            </a:r>
          </a:p>
        </p:txBody>
      </p:sp>
      <p:sp>
        <p:nvSpPr>
          <p:cNvPr id="2399355" name="Text Box 123"/>
          <p:cNvSpPr txBox="1">
            <a:spLocks noChangeArrowheads="1"/>
          </p:cNvSpPr>
          <p:nvPr/>
        </p:nvSpPr>
        <p:spPr bwMode="auto">
          <a:xfrm>
            <a:off x="4352925" y="4133850"/>
            <a:ext cx="3674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12</a:t>
            </a:r>
          </a:p>
        </p:txBody>
      </p:sp>
      <p:sp>
        <p:nvSpPr>
          <p:cNvPr id="2399356" name="Text Box 124"/>
          <p:cNvSpPr txBox="1">
            <a:spLocks noChangeArrowheads="1"/>
          </p:cNvSpPr>
          <p:nvPr/>
        </p:nvSpPr>
        <p:spPr bwMode="auto">
          <a:xfrm>
            <a:off x="6273800" y="3467100"/>
            <a:ext cx="3674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16</a:t>
            </a:r>
          </a:p>
        </p:txBody>
      </p:sp>
      <p:sp>
        <p:nvSpPr>
          <p:cNvPr id="2399357" name="Text Box 125"/>
          <p:cNvSpPr txBox="1">
            <a:spLocks noChangeArrowheads="1"/>
          </p:cNvSpPr>
          <p:nvPr/>
        </p:nvSpPr>
        <p:spPr bwMode="auto">
          <a:xfrm>
            <a:off x="6299200" y="4895850"/>
            <a:ext cx="2760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5</a:t>
            </a:r>
          </a:p>
        </p:txBody>
      </p:sp>
      <p:sp>
        <p:nvSpPr>
          <p:cNvPr id="2399358" name="Text Box 126"/>
          <p:cNvSpPr txBox="1">
            <a:spLocks noChangeArrowheads="1"/>
          </p:cNvSpPr>
          <p:nvPr/>
        </p:nvSpPr>
        <p:spPr bwMode="auto">
          <a:xfrm>
            <a:off x="8159750" y="3263900"/>
            <a:ext cx="3674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99</a:t>
            </a:r>
          </a:p>
        </p:txBody>
      </p:sp>
      <p:sp>
        <p:nvSpPr>
          <p:cNvPr id="2399359" name="Text Box 127"/>
          <p:cNvSpPr txBox="1">
            <a:spLocks noChangeArrowheads="1"/>
          </p:cNvSpPr>
          <p:nvPr/>
        </p:nvSpPr>
        <p:spPr bwMode="auto">
          <a:xfrm>
            <a:off x="8223250" y="4914900"/>
            <a:ext cx="2760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4</a:t>
            </a:r>
          </a:p>
        </p:txBody>
      </p:sp>
      <p:sp>
        <p:nvSpPr>
          <p:cNvPr id="129" name="TextBox 128"/>
          <p:cNvSpPr txBox="1"/>
          <p:nvPr>
            <p:custDataLst>
              <p:tags r:id="rId1"/>
            </p:custDataLst>
          </p:nvPr>
        </p:nvSpPr>
        <p:spPr>
          <a:xfrm>
            <a:off x="1295400" y="5953780"/>
            <a:ext cx="914400" cy="523220"/>
          </a:xfrm>
          <a:prstGeom prst="rect">
            <a:avLst/>
          </a:prstGeom>
          <a:noFill/>
        </p:spPr>
        <p:txBody>
          <a:bodyPr wrap="square" rtlCol="0">
            <a:spAutoFit/>
          </a:bodyPr>
          <a:lstStyle/>
          <a:p>
            <a:pPr algn="ctr"/>
            <a:r>
              <a:rPr lang="en-US" sz="2800" dirty="0" smtClean="0">
                <a:solidFill>
                  <a:schemeClr val="bg1"/>
                </a:solidFill>
              </a:rPr>
              <a:t>IF/ID</a:t>
            </a:r>
          </a:p>
        </p:txBody>
      </p:sp>
      <p:sp>
        <p:nvSpPr>
          <p:cNvPr id="130" name="TextBox 129"/>
          <p:cNvSpPr txBox="1"/>
          <p:nvPr>
            <p:custDataLst>
              <p:tags r:id="rId2"/>
            </p:custDataLst>
          </p:nvPr>
        </p:nvSpPr>
        <p:spPr>
          <a:xfrm>
            <a:off x="3505200" y="5943600"/>
            <a:ext cx="1066800" cy="523220"/>
          </a:xfrm>
          <a:prstGeom prst="rect">
            <a:avLst/>
          </a:prstGeom>
          <a:noFill/>
        </p:spPr>
        <p:txBody>
          <a:bodyPr wrap="square" rtlCol="0">
            <a:spAutoFit/>
          </a:bodyPr>
          <a:lstStyle/>
          <a:p>
            <a:pPr algn="ctr"/>
            <a:r>
              <a:rPr lang="en-US" sz="2800" dirty="0" smtClean="0">
                <a:solidFill>
                  <a:schemeClr val="bg1"/>
                </a:solidFill>
              </a:rPr>
              <a:t>ID/EX</a:t>
            </a:r>
          </a:p>
        </p:txBody>
      </p:sp>
      <p:sp>
        <p:nvSpPr>
          <p:cNvPr id="131" name="TextBox 130"/>
          <p:cNvSpPr txBox="1"/>
          <p:nvPr>
            <p:custDataLst>
              <p:tags r:id="rId3"/>
            </p:custDataLst>
          </p:nvPr>
        </p:nvSpPr>
        <p:spPr>
          <a:xfrm>
            <a:off x="5257800" y="5943600"/>
            <a:ext cx="1524000" cy="523220"/>
          </a:xfrm>
          <a:prstGeom prst="rect">
            <a:avLst/>
          </a:prstGeom>
          <a:noFill/>
        </p:spPr>
        <p:txBody>
          <a:bodyPr wrap="square" rtlCol="0">
            <a:spAutoFit/>
          </a:bodyPr>
          <a:lstStyle/>
          <a:p>
            <a:pPr algn="ctr"/>
            <a:r>
              <a:rPr lang="en-US" sz="2800" dirty="0" smtClean="0">
                <a:solidFill>
                  <a:schemeClr val="bg1"/>
                </a:solidFill>
              </a:rPr>
              <a:t>EX/MEM</a:t>
            </a:r>
          </a:p>
        </p:txBody>
      </p:sp>
      <p:sp>
        <p:nvSpPr>
          <p:cNvPr id="132" name="TextBox 131"/>
          <p:cNvSpPr txBox="1"/>
          <p:nvPr>
            <p:custDataLst>
              <p:tags r:id="rId4"/>
            </p:custDataLst>
          </p:nvPr>
        </p:nvSpPr>
        <p:spPr>
          <a:xfrm>
            <a:off x="7162800" y="5943600"/>
            <a:ext cx="1676400" cy="523220"/>
          </a:xfrm>
          <a:prstGeom prst="rect">
            <a:avLst/>
          </a:prstGeom>
          <a:noFill/>
        </p:spPr>
        <p:txBody>
          <a:bodyPr wrap="square" rtlCol="0">
            <a:spAutoFit/>
          </a:bodyPr>
          <a:lstStyle/>
          <a:p>
            <a:pPr algn="ctr"/>
            <a:r>
              <a:rPr lang="en-US" sz="2800" dirty="0" smtClean="0">
                <a:solidFill>
                  <a:schemeClr val="bg1"/>
                </a:solidFill>
              </a:rPr>
              <a:t>MEM/WB</a:t>
            </a:r>
          </a:p>
        </p:txBody>
      </p:sp>
      <p:sp>
        <p:nvSpPr>
          <p:cNvPr id="128" name="Rectangle 79"/>
          <p:cNvSpPr>
            <a:spLocks noChangeArrowheads="1"/>
          </p:cNvSpPr>
          <p:nvPr/>
        </p:nvSpPr>
        <p:spPr bwMode="auto">
          <a:xfrm>
            <a:off x="2971800" y="44196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200" b="1" dirty="0" smtClean="0">
                <a:solidFill>
                  <a:schemeClr val="bg1"/>
                </a:solidFill>
              </a:rPr>
              <a:t>extend</a:t>
            </a:r>
            <a:endParaRPr lang="en-US" sz="1200" b="1" dirty="0">
              <a:solidFill>
                <a:schemeClr val="bg1"/>
              </a:solidFill>
            </a:endParaRPr>
          </a:p>
        </p:txBody>
      </p:sp>
      <p:sp>
        <p:nvSpPr>
          <p:cNvPr id="133" name="Line 57"/>
          <p:cNvSpPr>
            <a:spLocks noChangeShapeType="1"/>
          </p:cNvSpPr>
          <p:nvPr/>
        </p:nvSpPr>
        <p:spPr bwMode="auto">
          <a:xfrm>
            <a:off x="2133600" y="51054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34" name="Line 67"/>
          <p:cNvSpPr>
            <a:spLocks noChangeShapeType="1"/>
          </p:cNvSpPr>
          <p:nvPr/>
        </p:nvSpPr>
        <p:spPr bwMode="auto">
          <a:xfrm>
            <a:off x="2133600" y="53340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35" name="Rectangle 73"/>
          <p:cNvSpPr>
            <a:spLocks noChangeArrowheads="1"/>
          </p:cNvSpPr>
          <p:nvPr/>
        </p:nvSpPr>
        <p:spPr bwMode="auto">
          <a:xfrm>
            <a:off x="3810000" y="5181600"/>
            <a:ext cx="457200" cy="2286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endParaRPr lang="en-US" sz="1600" b="1" dirty="0">
              <a:solidFill>
                <a:schemeClr val="bg1"/>
              </a:solidFill>
            </a:endParaRPr>
          </a:p>
        </p:txBody>
      </p:sp>
      <p:sp>
        <p:nvSpPr>
          <p:cNvPr id="136" name="Line 4"/>
          <p:cNvSpPr>
            <a:spLocks noChangeShapeType="1"/>
          </p:cNvSpPr>
          <p:nvPr/>
        </p:nvSpPr>
        <p:spPr bwMode="auto">
          <a:xfrm>
            <a:off x="4876800" y="5195887"/>
            <a:ext cx="990599"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37" name="Line 57"/>
          <p:cNvSpPr>
            <a:spLocks noChangeShapeType="1"/>
          </p:cNvSpPr>
          <p:nvPr/>
        </p:nvSpPr>
        <p:spPr bwMode="auto">
          <a:xfrm>
            <a:off x="4267200" y="5119687"/>
            <a:ext cx="4191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38" name="Line 67"/>
          <p:cNvSpPr>
            <a:spLocks noChangeShapeType="1"/>
          </p:cNvSpPr>
          <p:nvPr/>
        </p:nvSpPr>
        <p:spPr bwMode="auto">
          <a:xfrm>
            <a:off x="4267200" y="5348287"/>
            <a:ext cx="4191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39" name="AutoShape 68"/>
          <p:cNvSpPr>
            <a:spLocks noChangeArrowheads="1"/>
          </p:cNvSpPr>
          <p:nvPr/>
        </p:nvSpPr>
        <p:spPr bwMode="auto">
          <a:xfrm rot="-5400000">
            <a:off x="4514850" y="5138737"/>
            <a:ext cx="533400" cy="1905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lang="en-US" sz="900">
                <a:solidFill>
                  <a:schemeClr val="bg1"/>
                </a:solidFill>
              </a:rPr>
              <a:t>M</a:t>
            </a:r>
          </a:p>
          <a:p>
            <a:pPr algn="ctr" eaLnBrk="1" hangingPunct="1"/>
            <a:r>
              <a:rPr lang="en-US" sz="900">
                <a:solidFill>
                  <a:schemeClr val="bg1"/>
                </a:solidFill>
              </a:rPr>
              <a:t>U</a:t>
            </a:r>
          </a:p>
          <a:p>
            <a:pPr algn="ctr" eaLnBrk="1" hangingPunct="1"/>
            <a:r>
              <a:rPr lang="en-US" sz="900">
                <a:solidFill>
                  <a:schemeClr val="bg1"/>
                </a:solidFill>
              </a:rPr>
              <a:t>X</a:t>
            </a:r>
          </a:p>
        </p:txBody>
      </p:sp>
      <p:sp>
        <p:nvSpPr>
          <p:cNvPr id="140" name="Rectangle 73"/>
          <p:cNvSpPr>
            <a:spLocks noChangeArrowheads="1"/>
          </p:cNvSpPr>
          <p:nvPr/>
        </p:nvSpPr>
        <p:spPr bwMode="auto">
          <a:xfrm>
            <a:off x="3810000" y="4953000"/>
            <a:ext cx="457200" cy="2286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endParaRPr lang="en-US" sz="1600" b="1" dirty="0">
              <a:solidFill>
                <a:schemeClr val="bg1"/>
              </a:solidFill>
            </a:endParaRPr>
          </a:p>
        </p:txBody>
      </p:sp>
      <p:sp>
        <p:nvSpPr>
          <p:cNvPr id="141" name="Text Box 123"/>
          <p:cNvSpPr txBox="1">
            <a:spLocks noChangeArrowheads="1"/>
          </p:cNvSpPr>
          <p:nvPr/>
        </p:nvSpPr>
        <p:spPr bwMode="auto">
          <a:xfrm>
            <a:off x="4343400" y="4873823"/>
            <a:ext cx="2760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dirty="0">
                <a:solidFill>
                  <a:schemeClr val="bg1"/>
                </a:solidFill>
              </a:rPr>
              <a:t>0</a:t>
            </a:r>
          </a:p>
        </p:txBody>
      </p:sp>
      <p:sp>
        <p:nvSpPr>
          <p:cNvPr id="142" name="Text Box 123"/>
          <p:cNvSpPr txBox="1">
            <a:spLocks noChangeArrowheads="1"/>
          </p:cNvSpPr>
          <p:nvPr/>
        </p:nvSpPr>
        <p:spPr bwMode="auto">
          <a:xfrm>
            <a:off x="4343400" y="5102423"/>
            <a:ext cx="2760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dirty="0">
                <a:solidFill>
                  <a:schemeClr val="bg1"/>
                </a:solidFill>
              </a:rPr>
              <a:t>7</a:t>
            </a:r>
          </a:p>
        </p:txBody>
      </p:sp>
      <p:cxnSp>
        <p:nvCxnSpPr>
          <p:cNvPr id="143" name="Straight Connector 142"/>
          <p:cNvCxnSpPr/>
          <p:nvPr/>
        </p:nvCxnSpPr>
        <p:spPr>
          <a:xfrm flipV="1">
            <a:off x="8382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838200" y="64008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17526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1752600" y="6781800"/>
            <a:ext cx="106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V="1">
            <a:off x="2819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2819400" y="6400800"/>
            <a:ext cx="1143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V="1">
            <a:off x="3962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3962400" y="6781800"/>
            <a:ext cx="108430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V="1">
            <a:off x="50292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5029200" y="640080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V="1">
            <a:off x="60198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6019800" y="6781800"/>
            <a:ext cx="10214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V="1">
            <a:off x="7010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7010400" y="640080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V="1">
            <a:off x="80010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76200" y="6781800"/>
            <a:ext cx="76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01000" y="67818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V="1">
            <a:off x="8915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8915400" y="6400800"/>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99352" name="Text Box 120"/>
          <p:cNvSpPr txBox="1">
            <a:spLocks noChangeArrowheads="1"/>
          </p:cNvSpPr>
          <p:nvPr/>
        </p:nvSpPr>
        <p:spPr bwMode="auto">
          <a:xfrm>
            <a:off x="212725" y="6096000"/>
            <a:ext cx="8915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dirty="0">
                <a:solidFill>
                  <a:schemeClr val="bg1"/>
                </a:solidFill>
              </a:rPr>
              <a:t>Time: 7</a:t>
            </a:r>
          </a:p>
        </p:txBody>
      </p:sp>
      <p:sp>
        <p:nvSpPr>
          <p:cNvPr id="164" name="TextBox 163"/>
          <p:cNvSpPr txBox="1"/>
          <p:nvPr/>
        </p:nvSpPr>
        <p:spPr>
          <a:xfrm>
            <a:off x="290396" y="3444546"/>
            <a:ext cx="471604" cy="369332"/>
          </a:xfrm>
          <a:prstGeom prst="rect">
            <a:avLst/>
          </a:prstGeom>
          <a:noFill/>
        </p:spPr>
        <p:txBody>
          <a:bodyPr wrap="none" rtlCol="0">
            <a:spAutoFit/>
          </a:bodyPr>
          <a:lstStyle/>
          <a:p>
            <a:r>
              <a:rPr lang="en-US" dirty="0" smtClean="0">
                <a:solidFill>
                  <a:schemeClr val="accent5">
                    <a:lumMod val="60000"/>
                    <a:lumOff val="40000"/>
                  </a:schemeClr>
                </a:solidFill>
              </a:rPr>
              <a:t> 28</a:t>
            </a:r>
            <a:endParaRPr lang="en-US" dirty="0">
              <a:solidFill>
                <a:schemeClr val="accent5">
                  <a:lumMod val="60000"/>
                  <a:lumOff val="40000"/>
                </a:schemeClr>
              </a:solidFill>
            </a:endParaRPr>
          </a:p>
        </p:txBody>
      </p:sp>
      <p:sp>
        <p:nvSpPr>
          <p:cNvPr id="165" name="TextBox 164"/>
          <p:cNvSpPr txBox="1"/>
          <p:nvPr/>
        </p:nvSpPr>
        <p:spPr>
          <a:xfrm>
            <a:off x="-76200" y="3429000"/>
            <a:ext cx="471604" cy="369332"/>
          </a:xfrm>
          <a:prstGeom prst="rect">
            <a:avLst/>
          </a:prstGeom>
          <a:noFill/>
        </p:spPr>
        <p:txBody>
          <a:bodyPr wrap="none" rtlCol="0">
            <a:spAutoFit/>
          </a:bodyPr>
          <a:lstStyle/>
          <a:p>
            <a:r>
              <a:rPr lang="en-US" dirty="0" smtClean="0">
                <a:solidFill>
                  <a:schemeClr val="accent5">
                    <a:lumMod val="60000"/>
                    <a:lumOff val="40000"/>
                  </a:schemeClr>
                </a:solidFill>
              </a:rPr>
              <a:t> 32</a:t>
            </a:r>
            <a:endParaRPr lang="en-US" dirty="0">
              <a:solidFill>
                <a:schemeClr val="accent5">
                  <a:lumMod val="60000"/>
                  <a:lumOff val="40000"/>
                </a:schemeClr>
              </a:solidFill>
            </a:endParaRPr>
          </a:p>
        </p:txBody>
      </p:sp>
      <p:sp>
        <p:nvSpPr>
          <p:cNvPr id="162" name="Rectangle 6"/>
          <p:cNvSpPr>
            <a:spLocks noChangeArrowheads="1"/>
          </p:cNvSpPr>
          <p:nvPr/>
        </p:nvSpPr>
        <p:spPr bwMode="ltGray">
          <a:xfrm>
            <a:off x="990600" y="2953683"/>
            <a:ext cx="533400" cy="1237317"/>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eaLnBrk="1" hangingPunct="1"/>
            <a:r>
              <a:rPr lang="en-US" sz="1400" dirty="0" smtClean="0">
                <a:ln>
                  <a:solidFill>
                    <a:schemeClr val="bg1"/>
                  </a:solidFill>
                </a:ln>
                <a:solidFill>
                  <a:schemeClr val="bg1"/>
                </a:solidFill>
              </a:rPr>
              <a:t> add</a:t>
            </a:r>
          </a:p>
          <a:p>
            <a:pPr eaLnBrk="1" hangingPunct="1"/>
            <a:r>
              <a:rPr lang="en-US" sz="1400" dirty="0" smtClean="0">
                <a:ln>
                  <a:solidFill>
                    <a:schemeClr val="bg1"/>
                  </a:solidFill>
                </a:ln>
                <a:solidFill>
                  <a:schemeClr val="bg1"/>
                </a:solidFill>
              </a:rPr>
              <a:t> </a:t>
            </a:r>
            <a:r>
              <a:rPr lang="en-US" sz="1400" dirty="0" err="1" smtClean="0">
                <a:ln>
                  <a:solidFill>
                    <a:schemeClr val="bg1"/>
                  </a:solidFill>
                </a:ln>
                <a:solidFill>
                  <a:schemeClr val="bg1"/>
                </a:solidFill>
              </a:rPr>
              <a:t>nand</a:t>
            </a:r>
            <a:endParaRPr lang="en-US" sz="1400" dirty="0" smtClean="0">
              <a:ln>
                <a:solidFill>
                  <a:schemeClr val="bg1"/>
                </a:solidFill>
              </a:ln>
              <a:solidFill>
                <a:schemeClr val="bg1"/>
              </a:solidFill>
            </a:endParaRPr>
          </a:p>
          <a:p>
            <a:pPr eaLnBrk="1" hangingPunct="1"/>
            <a:r>
              <a:rPr lang="en-US" sz="1400" dirty="0" smtClean="0">
                <a:ln>
                  <a:solidFill>
                    <a:schemeClr val="bg1"/>
                  </a:solidFill>
                </a:ln>
                <a:solidFill>
                  <a:schemeClr val="bg1"/>
                </a:solidFill>
              </a:rPr>
              <a:t> </a:t>
            </a:r>
            <a:r>
              <a:rPr lang="en-US" sz="1400" dirty="0" err="1" smtClean="0">
                <a:ln>
                  <a:solidFill>
                    <a:schemeClr val="bg1"/>
                  </a:solidFill>
                </a:ln>
                <a:solidFill>
                  <a:schemeClr val="bg1"/>
                </a:solidFill>
              </a:rPr>
              <a:t>lw</a:t>
            </a:r>
            <a:endParaRPr lang="en-US" sz="1400" dirty="0" smtClean="0">
              <a:ln>
                <a:solidFill>
                  <a:schemeClr val="bg1"/>
                </a:solidFill>
              </a:ln>
              <a:solidFill>
                <a:schemeClr val="bg1"/>
              </a:solidFill>
            </a:endParaRPr>
          </a:p>
          <a:p>
            <a:pPr eaLnBrk="1" hangingPunct="1"/>
            <a:r>
              <a:rPr lang="en-US" sz="1400" dirty="0" smtClean="0">
                <a:ln>
                  <a:solidFill>
                    <a:schemeClr val="bg1"/>
                  </a:solidFill>
                </a:ln>
                <a:solidFill>
                  <a:schemeClr val="bg1"/>
                </a:solidFill>
              </a:rPr>
              <a:t> add</a:t>
            </a:r>
          </a:p>
          <a:p>
            <a:pPr eaLnBrk="1" hangingPunct="1"/>
            <a:r>
              <a:rPr lang="en-US" sz="1400" dirty="0" smtClean="0">
                <a:ln>
                  <a:solidFill>
                    <a:schemeClr val="bg1"/>
                  </a:solidFill>
                </a:ln>
                <a:solidFill>
                  <a:schemeClr val="bg1"/>
                </a:solidFill>
              </a:rPr>
              <a:t> </a:t>
            </a:r>
            <a:r>
              <a:rPr lang="en-US" sz="1400" dirty="0" err="1" smtClean="0">
                <a:ln>
                  <a:solidFill>
                    <a:schemeClr val="bg1"/>
                  </a:solidFill>
                </a:ln>
                <a:solidFill>
                  <a:schemeClr val="bg1"/>
                </a:solidFill>
              </a:rPr>
              <a:t>sw</a:t>
            </a:r>
            <a:endParaRPr lang="en-US" sz="1400" dirty="0" smtClean="0">
              <a:ln>
                <a:solidFill>
                  <a:schemeClr val="bg1"/>
                </a:solidFill>
              </a:ln>
              <a:solidFill>
                <a:schemeClr val="bg1"/>
              </a:solidFill>
            </a:endParaRPr>
          </a:p>
        </p:txBody>
      </p:sp>
      <p:sp>
        <p:nvSpPr>
          <p:cNvPr id="163" name="Line 56"/>
          <p:cNvSpPr>
            <a:spLocks noChangeShapeType="1"/>
          </p:cNvSpPr>
          <p:nvPr/>
        </p:nvSpPr>
        <p:spPr bwMode="auto">
          <a:xfrm>
            <a:off x="685800" y="4572000"/>
            <a:ext cx="304800" cy="0"/>
          </a:xfrm>
          <a:prstGeom prst="line">
            <a:avLst/>
          </a:prstGeom>
          <a:noFill/>
          <a:ln w="57150">
            <a:solidFill>
              <a:schemeClr val="accent5">
                <a:lumMod val="60000"/>
                <a:lumOff val="4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66" name="Title 3"/>
          <p:cNvSpPr>
            <a:spLocks noGrp="1"/>
          </p:cNvSpPr>
          <p:nvPr>
            <p:ph type="title"/>
          </p:nvPr>
        </p:nvSpPr>
        <p:spPr>
          <a:xfrm>
            <a:off x="228600" y="0"/>
            <a:ext cx="8686800" cy="533400"/>
          </a:xfrm>
        </p:spPr>
        <p:txBody>
          <a:bodyPr/>
          <a:lstStyle/>
          <a:p>
            <a:r>
              <a:rPr lang="en-US" dirty="0" smtClean="0"/>
              <a:t>Cycle 7: </a:t>
            </a:r>
            <a:r>
              <a:rPr lang="en-US" sz="3800" dirty="0" smtClean="0"/>
              <a:t>Execute sw, </a:t>
            </a:r>
            <a:r>
              <a:rPr lang="en-US" sz="3800" i="1" dirty="0" smtClean="0"/>
              <a:t>...</a:t>
            </a:r>
            <a:endParaRPr lang="en-US" sz="3800" dirty="0"/>
          </a:p>
        </p:txBody>
      </p:sp>
    </p:spTree>
    <p:extLst>
      <p:ext uri="{BB962C8B-B14F-4D97-AF65-F5344CB8AC3E}">
        <p14:creationId xmlns:p14="http://schemas.microsoft.com/office/powerpoint/2010/main" val="19690017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1282" name="Line 2"/>
          <p:cNvSpPr>
            <a:spLocks noChangeShapeType="1"/>
          </p:cNvSpPr>
          <p:nvPr/>
        </p:nvSpPr>
        <p:spPr bwMode="auto">
          <a:xfrm>
            <a:off x="8229600" y="5181600"/>
            <a:ext cx="7620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283" name="Line 3"/>
          <p:cNvSpPr>
            <a:spLocks noChangeShapeType="1"/>
          </p:cNvSpPr>
          <p:nvPr/>
        </p:nvSpPr>
        <p:spPr bwMode="auto">
          <a:xfrm>
            <a:off x="6324600" y="4648200"/>
            <a:ext cx="304800"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285" name="Rectangle 5"/>
          <p:cNvSpPr>
            <a:spLocks noChangeArrowheads="1"/>
          </p:cNvSpPr>
          <p:nvPr/>
        </p:nvSpPr>
        <p:spPr bwMode="auto">
          <a:xfrm>
            <a:off x="304800" y="3124200"/>
            <a:ext cx="381000" cy="685800"/>
          </a:xfrm>
          <a:prstGeom prst="rect">
            <a:avLst/>
          </a:prstGeom>
          <a:noFill/>
          <a:ln w="28575">
            <a:solidFill>
              <a:schemeClr val="bg1"/>
            </a:solidFill>
            <a:miter lim="800000"/>
            <a:headEnd/>
            <a:tailEnd/>
          </a:ln>
          <a:effectLst/>
          <a:extLst/>
        </p:spPr>
        <p:txBody>
          <a:bodyPr wrap="none" anchor="ctr"/>
          <a:lstStyle/>
          <a:p>
            <a:pPr algn="ctr" eaLnBrk="1" hangingPunct="1"/>
            <a:r>
              <a:rPr lang="en-US" sz="1400">
                <a:solidFill>
                  <a:schemeClr val="bg1"/>
                </a:solidFill>
              </a:rPr>
              <a:t>PC</a:t>
            </a:r>
          </a:p>
        </p:txBody>
      </p:sp>
      <p:sp>
        <p:nvSpPr>
          <p:cNvPr id="2401287" name="Rectangle 7"/>
          <p:cNvSpPr>
            <a:spLocks noChangeArrowheads="1"/>
          </p:cNvSpPr>
          <p:nvPr/>
        </p:nvSpPr>
        <p:spPr bwMode="ltGray">
          <a:xfrm rot="-5400000">
            <a:off x="2095500" y="3009900"/>
            <a:ext cx="1828800" cy="838200"/>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1400">
                <a:solidFill>
                  <a:schemeClr val="bg1"/>
                </a:solidFill>
              </a:rPr>
              <a:t>Register file</a:t>
            </a:r>
          </a:p>
          <a:p>
            <a:pPr eaLnBrk="1" hangingPunct="1"/>
            <a:endParaRPr lang="en-US" sz="1400">
              <a:solidFill>
                <a:schemeClr val="bg1"/>
              </a:solidFill>
            </a:endParaRPr>
          </a:p>
          <a:p>
            <a:pPr eaLnBrk="1" hangingPunct="1"/>
            <a:endParaRPr lang="en-US" sz="1400">
              <a:solidFill>
                <a:schemeClr val="bg1"/>
              </a:solidFill>
            </a:endParaRPr>
          </a:p>
          <a:p>
            <a:pPr eaLnBrk="1" hangingPunct="1"/>
            <a:endParaRPr lang="en-US" sz="1400">
              <a:solidFill>
                <a:schemeClr val="bg1"/>
              </a:solidFill>
            </a:endParaRPr>
          </a:p>
        </p:txBody>
      </p:sp>
      <p:sp>
        <p:nvSpPr>
          <p:cNvPr id="2401288" name="AutoShape 8"/>
          <p:cNvSpPr>
            <a:spLocks noChangeArrowheads="1"/>
          </p:cNvSpPr>
          <p:nvPr/>
        </p:nvSpPr>
        <p:spPr bwMode="auto">
          <a:xfrm rot="-5400000">
            <a:off x="8134350" y="3067050"/>
            <a:ext cx="990600" cy="342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p:spPr>
        <p:txBody>
          <a:bodyPr vert="eaVert" wrap="none" anchor="ctr"/>
          <a:lstStyle/>
          <a:p>
            <a:pPr algn="ctr" eaLnBrk="1" hangingPunct="1"/>
            <a:r>
              <a:rPr lang="en-US" sz="1400">
                <a:solidFill>
                  <a:schemeClr val="bg1"/>
                </a:solidFill>
              </a:rPr>
              <a:t>M</a:t>
            </a:r>
          </a:p>
          <a:p>
            <a:pPr algn="ctr" eaLnBrk="1" hangingPunct="1"/>
            <a:r>
              <a:rPr lang="en-US" sz="1400">
                <a:solidFill>
                  <a:schemeClr val="bg1"/>
                </a:solidFill>
              </a:rPr>
              <a:t>U</a:t>
            </a:r>
          </a:p>
          <a:p>
            <a:pPr algn="ctr" eaLnBrk="1" hangingPunct="1"/>
            <a:r>
              <a:rPr lang="en-US" sz="1400">
                <a:solidFill>
                  <a:schemeClr val="bg1"/>
                </a:solidFill>
              </a:rPr>
              <a:t>X</a:t>
            </a:r>
          </a:p>
        </p:txBody>
      </p:sp>
      <p:grpSp>
        <p:nvGrpSpPr>
          <p:cNvPr id="2401289" name="Group 9"/>
          <p:cNvGrpSpPr>
            <a:grpSpLocks/>
          </p:cNvGrpSpPr>
          <p:nvPr/>
        </p:nvGrpSpPr>
        <p:grpSpPr bwMode="auto">
          <a:xfrm>
            <a:off x="5105400" y="2895600"/>
            <a:ext cx="531984" cy="1371600"/>
            <a:chOff x="-72" y="2365"/>
            <a:chExt cx="389" cy="1056"/>
          </a:xfrm>
          <a:noFill/>
        </p:grpSpPr>
        <p:sp>
          <p:nvSpPr>
            <p:cNvPr id="2401290" name="Freeform 10"/>
            <p:cNvSpPr>
              <a:spLocks/>
            </p:cNvSpPr>
            <p:nvPr/>
          </p:nvSpPr>
          <p:spPr bwMode="auto">
            <a:xfrm rot="-5400000">
              <a:off x="-421" y="2714"/>
              <a:ext cx="1056" cy="358"/>
            </a:xfrm>
            <a:custGeom>
              <a:avLst/>
              <a:gdLst>
                <a:gd name="T0" fmla="*/ 480 w 672"/>
                <a:gd name="T1" fmla="*/ 288 h 288"/>
                <a:gd name="T2" fmla="*/ 672 w 672"/>
                <a:gd name="T3" fmla="*/ 0 h 288"/>
                <a:gd name="T4" fmla="*/ 432 w 672"/>
                <a:gd name="T5" fmla="*/ 0 h 288"/>
                <a:gd name="T6" fmla="*/ 384 w 672"/>
                <a:gd name="T7" fmla="*/ 96 h 288"/>
                <a:gd name="T8" fmla="*/ 288 w 672"/>
                <a:gd name="T9" fmla="*/ 96 h 288"/>
                <a:gd name="T10" fmla="*/ 240 w 672"/>
                <a:gd name="T11" fmla="*/ 0 h 288"/>
                <a:gd name="T12" fmla="*/ 0 w 672"/>
                <a:gd name="T13" fmla="*/ 0 h 288"/>
                <a:gd name="T14" fmla="*/ 192 w 672"/>
                <a:gd name="T15" fmla="*/ 288 h 288"/>
                <a:gd name="T16" fmla="*/ 480 w 672"/>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 h="288">
                  <a:moveTo>
                    <a:pt x="480" y="288"/>
                  </a:moveTo>
                  <a:lnTo>
                    <a:pt x="672" y="0"/>
                  </a:lnTo>
                  <a:lnTo>
                    <a:pt x="432" y="0"/>
                  </a:lnTo>
                  <a:lnTo>
                    <a:pt x="384" y="96"/>
                  </a:lnTo>
                  <a:lnTo>
                    <a:pt x="288" y="96"/>
                  </a:lnTo>
                  <a:lnTo>
                    <a:pt x="240" y="0"/>
                  </a:lnTo>
                  <a:lnTo>
                    <a:pt x="0" y="0"/>
                  </a:lnTo>
                  <a:lnTo>
                    <a:pt x="192" y="288"/>
                  </a:lnTo>
                  <a:lnTo>
                    <a:pt x="480" y="288"/>
                  </a:lnTo>
                  <a:close/>
                </a:path>
              </a:pathLst>
            </a:custGeom>
            <a:grpFill/>
            <a:ln w="285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291" name="Text Box 11"/>
            <p:cNvSpPr txBox="1">
              <a:spLocks noChangeArrowheads="1"/>
            </p:cNvSpPr>
            <p:nvPr/>
          </p:nvSpPr>
          <p:spPr bwMode="auto">
            <a:xfrm>
              <a:off x="96" y="2630"/>
              <a:ext cx="221" cy="569"/>
            </a:xfrm>
            <a:prstGeom prst="rect">
              <a:avLst/>
            </a:prstGeom>
            <a:grp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A</a:t>
              </a:r>
            </a:p>
            <a:p>
              <a:pPr eaLnBrk="1" hangingPunct="1"/>
              <a:r>
                <a:rPr lang="en-US" sz="1400" b="1">
                  <a:solidFill>
                    <a:schemeClr val="bg1"/>
                  </a:solidFill>
                </a:rPr>
                <a:t>L</a:t>
              </a:r>
            </a:p>
            <a:p>
              <a:pPr eaLnBrk="1" hangingPunct="1"/>
              <a:r>
                <a:rPr lang="en-US" sz="1400" b="1">
                  <a:solidFill>
                    <a:schemeClr val="bg1"/>
                  </a:solidFill>
                </a:rPr>
                <a:t>U</a:t>
              </a:r>
            </a:p>
          </p:txBody>
        </p:sp>
      </p:grpSp>
      <p:sp>
        <p:nvSpPr>
          <p:cNvPr id="2401292" name="AutoShape 12"/>
          <p:cNvSpPr>
            <a:spLocks noChangeArrowheads="1"/>
          </p:cNvSpPr>
          <p:nvPr/>
        </p:nvSpPr>
        <p:spPr bwMode="auto">
          <a:xfrm rot="5400000" flipH="1">
            <a:off x="171450" y="1200150"/>
            <a:ext cx="762000" cy="342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p:spPr>
        <p:txBody>
          <a:bodyPr rot="10800000" vert="eaVert" wrap="none" anchor="ctr"/>
          <a:lstStyle/>
          <a:p>
            <a:pPr algn="ctr" eaLnBrk="1" hangingPunct="1"/>
            <a:r>
              <a:rPr lang="en-US" sz="1000" dirty="0">
                <a:solidFill>
                  <a:schemeClr val="bg1"/>
                </a:solidFill>
              </a:rPr>
              <a:t>M</a:t>
            </a:r>
          </a:p>
          <a:p>
            <a:pPr algn="ctr" eaLnBrk="1" hangingPunct="1"/>
            <a:r>
              <a:rPr lang="en-US" sz="1000" dirty="0">
                <a:solidFill>
                  <a:schemeClr val="bg1"/>
                </a:solidFill>
              </a:rPr>
              <a:t>U</a:t>
            </a:r>
          </a:p>
          <a:p>
            <a:pPr algn="ctr" eaLnBrk="1" hangingPunct="1"/>
            <a:r>
              <a:rPr lang="en-US" sz="1000" dirty="0">
                <a:solidFill>
                  <a:schemeClr val="bg1"/>
                </a:solidFill>
              </a:rPr>
              <a:t>X</a:t>
            </a:r>
          </a:p>
        </p:txBody>
      </p:sp>
      <p:sp>
        <p:nvSpPr>
          <p:cNvPr id="2401293" name="Rectangle 13"/>
          <p:cNvSpPr>
            <a:spLocks noChangeArrowheads="1"/>
          </p:cNvSpPr>
          <p:nvPr/>
        </p:nvSpPr>
        <p:spPr bwMode="auto">
          <a:xfrm>
            <a:off x="609600" y="1981200"/>
            <a:ext cx="2286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dirty="0">
                <a:solidFill>
                  <a:schemeClr val="bg1"/>
                </a:solidFill>
              </a:rPr>
              <a:t>4</a:t>
            </a:r>
          </a:p>
        </p:txBody>
      </p:sp>
      <p:sp>
        <p:nvSpPr>
          <p:cNvPr id="2401294" name="Rectangle 14"/>
          <p:cNvSpPr>
            <a:spLocks noChangeArrowheads="1"/>
          </p:cNvSpPr>
          <p:nvPr/>
        </p:nvSpPr>
        <p:spPr bwMode="auto">
          <a:xfrm>
            <a:off x="16002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solidFill>
                <a:schemeClr val="bg1"/>
              </a:solidFill>
            </a:endParaRPr>
          </a:p>
        </p:txBody>
      </p:sp>
      <p:sp>
        <p:nvSpPr>
          <p:cNvPr id="2401295" name="Rectangle 15"/>
          <p:cNvSpPr>
            <a:spLocks noChangeArrowheads="1"/>
          </p:cNvSpPr>
          <p:nvPr/>
        </p:nvSpPr>
        <p:spPr bwMode="auto">
          <a:xfrm>
            <a:off x="38100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solidFill>
                <a:schemeClr val="bg1"/>
              </a:solidFill>
            </a:endParaRPr>
          </a:p>
        </p:txBody>
      </p:sp>
      <p:sp>
        <p:nvSpPr>
          <p:cNvPr id="2401296" name="Rectangle 16"/>
          <p:cNvSpPr>
            <a:spLocks noChangeArrowheads="1"/>
          </p:cNvSpPr>
          <p:nvPr/>
        </p:nvSpPr>
        <p:spPr bwMode="auto">
          <a:xfrm>
            <a:off x="58674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solidFill>
                <a:schemeClr val="bg1"/>
              </a:solidFill>
            </a:endParaRPr>
          </a:p>
        </p:txBody>
      </p:sp>
      <p:sp>
        <p:nvSpPr>
          <p:cNvPr id="2401297" name="Rectangle 17"/>
          <p:cNvSpPr>
            <a:spLocks noChangeArrowheads="1"/>
          </p:cNvSpPr>
          <p:nvPr/>
        </p:nvSpPr>
        <p:spPr bwMode="ltGray">
          <a:xfrm>
            <a:off x="6629400" y="3124200"/>
            <a:ext cx="838200" cy="1676400"/>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400">
                <a:solidFill>
                  <a:schemeClr val="bg1"/>
                </a:solidFill>
              </a:rPr>
              <a:t>Data</a:t>
            </a:r>
          </a:p>
          <a:p>
            <a:pPr algn="ctr" eaLnBrk="1" hangingPunct="1"/>
            <a:r>
              <a:rPr lang="en-US" sz="1400">
                <a:solidFill>
                  <a:schemeClr val="bg1"/>
                </a:solidFill>
              </a:rPr>
              <a:t>mem</a:t>
            </a:r>
          </a:p>
        </p:txBody>
      </p:sp>
      <p:sp>
        <p:nvSpPr>
          <p:cNvPr id="2401298" name="Rectangle 18"/>
          <p:cNvSpPr>
            <a:spLocks noChangeArrowheads="1"/>
          </p:cNvSpPr>
          <p:nvPr/>
        </p:nvSpPr>
        <p:spPr bwMode="auto">
          <a:xfrm>
            <a:off x="77724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solidFill>
                <a:schemeClr val="bg1"/>
              </a:solidFill>
            </a:endParaRPr>
          </a:p>
        </p:txBody>
      </p:sp>
      <p:grpSp>
        <p:nvGrpSpPr>
          <p:cNvPr id="2401299" name="Group 19"/>
          <p:cNvGrpSpPr>
            <a:grpSpLocks/>
          </p:cNvGrpSpPr>
          <p:nvPr/>
        </p:nvGrpSpPr>
        <p:grpSpPr bwMode="auto">
          <a:xfrm>
            <a:off x="1066800" y="1981200"/>
            <a:ext cx="388938" cy="762000"/>
            <a:chOff x="624" y="1248"/>
            <a:chExt cx="245" cy="480"/>
          </a:xfrm>
          <a:noFill/>
        </p:grpSpPr>
        <p:sp>
          <p:nvSpPr>
            <p:cNvPr id="2401300" name="Freeform 20"/>
            <p:cNvSpPr>
              <a:spLocks/>
            </p:cNvSpPr>
            <p:nvPr/>
          </p:nvSpPr>
          <p:spPr bwMode="auto">
            <a:xfrm>
              <a:off x="624" y="1248"/>
              <a:ext cx="240" cy="480"/>
            </a:xfrm>
            <a:custGeom>
              <a:avLst/>
              <a:gdLst>
                <a:gd name="T0" fmla="*/ 0 w 240"/>
                <a:gd name="T1" fmla="*/ 0 h 480"/>
                <a:gd name="T2" fmla="*/ 240 w 240"/>
                <a:gd name="T3" fmla="*/ 144 h 480"/>
                <a:gd name="T4" fmla="*/ 240 w 240"/>
                <a:gd name="T5" fmla="*/ 336 h 480"/>
                <a:gd name="T6" fmla="*/ 0 w 240"/>
                <a:gd name="T7" fmla="*/ 480 h 480"/>
                <a:gd name="T8" fmla="*/ 0 w 240"/>
                <a:gd name="T9" fmla="*/ 336 h 480"/>
                <a:gd name="T10" fmla="*/ 96 w 240"/>
                <a:gd name="T11" fmla="*/ 240 h 480"/>
                <a:gd name="T12" fmla="*/ 0 w 240"/>
                <a:gd name="T13" fmla="*/ 144 h 480"/>
                <a:gd name="T14" fmla="*/ 0 w 240"/>
                <a:gd name="T15" fmla="*/ 0 h 4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480">
                  <a:moveTo>
                    <a:pt x="0" y="0"/>
                  </a:moveTo>
                  <a:lnTo>
                    <a:pt x="240" y="144"/>
                  </a:lnTo>
                  <a:lnTo>
                    <a:pt x="240" y="336"/>
                  </a:lnTo>
                  <a:lnTo>
                    <a:pt x="0" y="480"/>
                  </a:lnTo>
                  <a:lnTo>
                    <a:pt x="0" y="336"/>
                  </a:lnTo>
                  <a:lnTo>
                    <a:pt x="96" y="240"/>
                  </a:lnTo>
                  <a:lnTo>
                    <a:pt x="0" y="144"/>
                  </a:lnTo>
                  <a:lnTo>
                    <a:pt x="0" y="0"/>
                  </a:lnTo>
                  <a:close/>
                </a:path>
              </a:pathLst>
            </a:custGeom>
            <a:grpFill/>
            <a:ln w="285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301" name="Text Box 21"/>
            <p:cNvSpPr txBox="1">
              <a:spLocks noChangeArrowheads="1"/>
            </p:cNvSpPr>
            <p:nvPr/>
          </p:nvSpPr>
          <p:spPr bwMode="auto">
            <a:xfrm>
              <a:off x="680" y="1346"/>
              <a:ext cx="189" cy="233"/>
            </a:xfrm>
            <a:prstGeom prst="rect">
              <a:avLst/>
            </a:prstGeom>
            <a:grp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a:solidFill>
                    <a:schemeClr val="bg1"/>
                  </a:solidFill>
                </a:rPr>
                <a:t>+</a:t>
              </a:r>
            </a:p>
          </p:txBody>
        </p:sp>
      </p:grpSp>
      <p:sp>
        <p:nvSpPr>
          <p:cNvPr id="2401302" name="Line 22"/>
          <p:cNvSpPr>
            <a:spLocks noChangeShapeType="1"/>
          </p:cNvSpPr>
          <p:nvPr/>
        </p:nvSpPr>
        <p:spPr bwMode="auto">
          <a:xfrm>
            <a:off x="1524000" y="3429000"/>
            <a:ext cx="76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303" name="Line 23"/>
          <p:cNvSpPr>
            <a:spLocks noChangeShapeType="1"/>
          </p:cNvSpPr>
          <p:nvPr/>
        </p:nvSpPr>
        <p:spPr bwMode="auto">
          <a:xfrm>
            <a:off x="1447800" y="2362200"/>
            <a:ext cx="152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304" name="Line 24"/>
          <p:cNvSpPr>
            <a:spLocks noChangeShapeType="1"/>
          </p:cNvSpPr>
          <p:nvPr/>
        </p:nvSpPr>
        <p:spPr bwMode="auto">
          <a:xfrm flipV="1">
            <a:off x="1524000" y="1600200"/>
            <a:ext cx="0" cy="7620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305" name="Line 25"/>
          <p:cNvSpPr>
            <a:spLocks noChangeShapeType="1"/>
          </p:cNvSpPr>
          <p:nvPr/>
        </p:nvSpPr>
        <p:spPr bwMode="auto">
          <a:xfrm flipH="1">
            <a:off x="714375" y="1600200"/>
            <a:ext cx="809625"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306" name="Line 26"/>
          <p:cNvSpPr>
            <a:spLocks noChangeShapeType="1"/>
          </p:cNvSpPr>
          <p:nvPr/>
        </p:nvSpPr>
        <p:spPr bwMode="auto">
          <a:xfrm>
            <a:off x="838200" y="21336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307" name="Line 27"/>
          <p:cNvSpPr>
            <a:spLocks noChangeShapeType="1"/>
          </p:cNvSpPr>
          <p:nvPr/>
        </p:nvSpPr>
        <p:spPr bwMode="auto">
          <a:xfrm>
            <a:off x="685800" y="3429000"/>
            <a:ext cx="304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308" name="Line 28"/>
          <p:cNvSpPr>
            <a:spLocks noChangeShapeType="1"/>
          </p:cNvSpPr>
          <p:nvPr/>
        </p:nvSpPr>
        <p:spPr bwMode="auto">
          <a:xfrm flipV="1">
            <a:off x="838200" y="2590800"/>
            <a:ext cx="0" cy="8382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309" name="Line 29"/>
          <p:cNvSpPr>
            <a:spLocks noChangeShapeType="1"/>
          </p:cNvSpPr>
          <p:nvPr/>
        </p:nvSpPr>
        <p:spPr bwMode="auto">
          <a:xfrm>
            <a:off x="838200" y="25908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310" name="Line 30"/>
          <p:cNvSpPr>
            <a:spLocks noChangeShapeType="1"/>
          </p:cNvSpPr>
          <p:nvPr/>
        </p:nvSpPr>
        <p:spPr bwMode="auto">
          <a:xfrm flipV="1">
            <a:off x="152400" y="1371600"/>
            <a:ext cx="0" cy="20574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311" name="Line 31"/>
          <p:cNvSpPr>
            <a:spLocks noChangeShapeType="1"/>
          </p:cNvSpPr>
          <p:nvPr/>
        </p:nvSpPr>
        <p:spPr bwMode="auto">
          <a:xfrm>
            <a:off x="152400" y="13716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312" name="Line 32"/>
          <p:cNvSpPr>
            <a:spLocks noChangeShapeType="1"/>
          </p:cNvSpPr>
          <p:nvPr/>
        </p:nvSpPr>
        <p:spPr bwMode="auto">
          <a:xfrm>
            <a:off x="152400" y="3429000"/>
            <a:ext cx="152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313" name="Line 33"/>
          <p:cNvSpPr>
            <a:spLocks noChangeShapeType="1"/>
          </p:cNvSpPr>
          <p:nvPr/>
        </p:nvSpPr>
        <p:spPr bwMode="auto">
          <a:xfrm>
            <a:off x="2057400" y="3429000"/>
            <a:ext cx="76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314" name="Line 34"/>
          <p:cNvSpPr>
            <a:spLocks noChangeShapeType="1"/>
          </p:cNvSpPr>
          <p:nvPr/>
        </p:nvSpPr>
        <p:spPr bwMode="auto">
          <a:xfrm>
            <a:off x="2133600" y="3048000"/>
            <a:ext cx="0" cy="25908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315" name="Line 35"/>
          <p:cNvSpPr>
            <a:spLocks noChangeShapeType="1"/>
          </p:cNvSpPr>
          <p:nvPr/>
        </p:nvSpPr>
        <p:spPr bwMode="auto">
          <a:xfrm>
            <a:off x="2133600" y="44958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316" name="Line 36"/>
          <p:cNvSpPr>
            <a:spLocks noChangeShapeType="1"/>
          </p:cNvSpPr>
          <p:nvPr/>
        </p:nvSpPr>
        <p:spPr bwMode="auto">
          <a:xfrm>
            <a:off x="2133600" y="3048000"/>
            <a:ext cx="457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317" name="Line 37"/>
          <p:cNvSpPr>
            <a:spLocks noChangeShapeType="1"/>
          </p:cNvSpPr>
          <p:nvPr/>
        </p:nvSpPr>
        <p:spPr bwMode="auto">
          <a:xfrm>
            <a:off x="2133600" y="3276600"/>
            <a:ext cx="457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318" name="Line 38"/>
          <p:cNvSpPr>
            <a:spLocks noChangeShapeType="1"/>
          </p:cNvSpPr>
          <p:nvPr/>
        </p:nvSpPr>
        <p:spPr bwMode="auto">
          <a:xfrm>
            <a:off x="3429000" y="3810000"/>
            <a:ext cx="381000"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319" name="Line 39"/>
          <p:cNvSpPr>
            <a:spLocks noChangeShapeType="1"/>
          </p:cNvSpPr>
          <p:nvPr/>
        </p:nvSpPr>
        <p:spPr bwMode="auto">
          <a:xfrm>
            <a:off x="3429000" y="3200400"/>
            <a:ext cx="3810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320" name="Line 40"/>
          <p:cNvSpPr>
            <a:spLocks noChangeShapeType="1"/>
          </p:cNvSpPr>
          <p:nvPr/>
        </p:nvSpPr>
        <p:spPr bwMode="auto">
          <a:xfrm>
            <a:off x="4267200" y="3810000"/>
            <a:ext cx="381000"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321" name="Line 41"/>
          <p:cNvSpPr>
            <a:spLocks noChangeShapeType="1"/>
          </p:cNvSpPr>
          <p:nvPr/>
        </p:nvSpPr>
        <p:spPr bwMode="auto">
          <a:xfrm>
            <a:off x="4267200" y="3200400"/>
            <a:ext cx="8382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322" name="Line 42"/>
          <p:cNvSpPr>
            <a:spLocks noChangeShapeType="1"/>
          </p:cNvSpPr>
          <p:nvPr/>
        </p:nvSpPr>
        <p:spPr bwMode="auto">
          <a:xfrm>
            <a:off x="2057400" y="2362200"/>
            <a:ext cx="1752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323" name="Line 43"/>
          <p:cNvSpPr>
            <a:spLocks noChangeShapeType="1"/>
          </p:cNvSpPr>
          <p:nvPr/>
        </p:nvSpPr>
        <p:spPr bwMode="auto">
          <a:xfrm>
            <a:off x="4267200" y="4419600"/>
            <a:ext cx="3810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324" name="AutoShape 44"/>
          <p:cNvSpPr>
            <a:spLocks noChangeArrowheads="1"/>
          </p:cNvSpPr>
          <p:nvPr/>
        </p:nvSpPr>
        <p:spPr bwMode="auto">
          <a:xfrm rot="-5400000">
            <a:off x="4324350" y="3905250"/>
            <a:ext cx="990600" cy="342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p:spPr>
        <p:txBody>
          <a:bodyPr vert="eaVert" wrap="none" anchor="ctr"/>
          <a:lstStyle/>
          <a:p>
            <a:pPr algn="ctr" eaLnBrk="1" hangingPunct="1"/>
            <a:r>
              <a:rPr lang="en-US" sz="1400">
                <a:solidFill>
                  <a:schemeClr val="bg1"/>
                </a:solidFill>
              </a:rPr>
              <a:t>M</a:t>
            </a:r>
          </a:p>
          <a:p>
            <a:pPr algn="ctr" eaLnBrk="1" hangingPunct="1"/>
            <a:r>
              <a:rPr lang="en-US" sz="1400">
                <a:solidFill>
                  <a:schemeClr val="bg1"/>
                </a:solidFill>
              </a:rPr>
              <a:t>U</a:t>
            </a:r>
          </a:p>
          <a:p>
            <a:pPr algn="ctr" eaLnBrk="1" hangingPunct="1"/>
            <a:r>
              <a:rPr lang="en-US" sz="1400">
                <a:solidFill>
                  <a:schemeClr val="bg1"/>
                </a:solidFill>
              </a:rPr>
              <a:t>X</a:t>
            </a:r>
          </a:p>
        </p:txBody>
      </p:sp>
      <p:sp>
        <p:nvSpPr>
          <p:cNvPr id="2401325" name="Line 45"/>
          <p:cNvSpPr>
            <a:spLocks noChangeShapeType="1"/>
          </p:cNvSpPr>
          <p:nvPr/>
        </p:nvSpPr>
        <p:spPr bwMode="auto">
          <a:xfrm flipH="1" flipV="1">
            <a:off x="4987925" y="4038600"/>
            <a:ext cx="117475"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326" name="Line 46"/>
          <p:cNvSpPr>
            <a:spLocks noChangeShapeType="1"/>
          </p:cNvSpPr>
          <p:nvPr/>
        </p:nvSpPr>
        <p:spPr bwMode="auto">
          <a:xfrm>
            <a:off x="5586413" y="3505200"/>
            <a:ext cx="280987"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327" name="Line 47"/>
          <p:cNvSpPr>
            <a:spLocks noChangeShapeType="1"/>
          </p:cNvSpPr>
          <p:nvPr/>
        </p:nvSpPr>
        <p:spPr bwMode="auto">
          <a:xfrm>
            <a:off x="6324600" y="3505200"/>
            <a:ext cx="304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328" name="Line 48"/>
          <p:cNvSpPr>
            <a:spLocks noChangeShapeType="1"/>
          </p:cNvSpPr>
          <p:nvPr/>
        </p:nvSpPr>
        <p:spPr bwMode="auto">
          <a:xfrm flipV="1">
            <a:off x="6477000" y="2971800"/>
            <a:ext cx="0" cy="5334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329" name="Line 49"/>
          <p:cNvSpPr>
            <a:spLocks noChangeShapeType="1"/>
          </p:cNvSpPr>
          <p:nvPr/>
        </p:nvSpPr>
        <p:spPr bwMode="auto">
          <a:xfrm>
            <a:off x="6477000" y="2971800"/>
            <a:ext cx="1295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330" name="Line 50"/>
          <p:cNvSpPr>
            <a:spLocks noChangeShapeType="1"/>
          </p:cNvSpPr>
          <p:nvPr/>
        </p:nvSpPr>
        <p:spPr bwMode="auto">
          <a:xfrm>
            <a:off x="7467600" y="3505200"/>
            <a:ext cx="304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331" name="Line 51"/>
          <p:cNvSpPr>
            <a:spLocks noChangeShapeType="1"/>
          </p:cNvSpPr>
          <p:nvPr/>
        </p:nvSpPr>
        <p:spPr bwMode="auto">
          <a:xfrm>
            <a:off x="8229600" y="35052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332" name="Line 52"/>
          <p:cNvSpPr>
            <a:spLocks noChangeShapeType="1"/>
          </p:cNvSpPr>
          <p:nvPr/>
        </p:nvSpPr>
        <p:spPr bwMode="auto">
          <a:xfrm>
            <a:off x="8229600" y="29718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333" name="Line 53"/>
          <p:cNvSpPr>
            <a:spLocks noChangeShapeType="1"/>
          </p:cNvSpPr>
          <p:nvPr/>
        </p:nvSpPr>
        <p:spPr bwMode="auto">
          <a:xfrm>
            <a:off x="4343400" y="3810000"/>
            <a:ext cx="0" cy="83820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334" name="Line 54"/>
          <p:cNvSpPr>
            <a:spLocks noChangeShapeType="1"/>
          </p:cNvSpPr>
          <p:nvPr/>
        </p:nvSpPr>
        <p:spPr bwMode="auto">
          <a:xfrm>
            <a:off x="4343400" y="4648200"/>
            <a:ext cx="1524000"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335" name="Line 55"/>
          <p:cNvSpPr>
            <a:spLocks noChangeShapeType="1"/>
          </p:cNvSpPr>
          <p:nvPr/>
        </p:nvSpPr>
        <p:spPr bwMode="auto">
          <a:xfrm>
            <a:off x="2286000" y="3886200"/>
            <a:ext cx="304800" cy="0"/>
          </a:xfrm>
          <a:prstGeom prst="line">
            <a:avLst/>
          </a:prstGeom>
          <a:noFill/>
          <a:ln w="5715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336" name="Line 56"/>
          <p:cNvSpPr>
            <a:spLocks noChangeShapeType="1"/>
          </p:cNvSpPr>
          <p:nvPr/>
        </p:nvSpPr>
        <p:spPr bwMode="auto">
          <a:xfrm>
            <a:off x="2286000" y="3581400"/>
            <a:ext cx="3048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338" name="Line 58"/>
          <p:cNvSpPr>
            <a:spLocks noChangeShapeType="1"/>
          </p:cNvSpPr>
          <p:nvPr/>
        </p:nvSpPr>
        <p:spPr bwMode="auto">
          <a:xfrm>
            <a:off x="6248400" y="21336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339" name="Line 59"/>
          <p:cNvSpPr>
            <a:spLocks noChangeShapeType="1"/>
          </p:cNvSpPr>
          <p:nvPr/>
        </p:nvSpPr>
        <p:spPr bwMode="auto">
          <a:xfrm flipV="1">
            <a:off x="6477000" y="1143000"/>
            <a:ext cx="0" cy="9906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340" name="Line 60"/>
          <p:cNvSpPr>
            <a:spLocks noChangeShapeType="1"/>
          </p:cNvSpPr>
          <p:nvPr/>
        </p:nvSpPr>
        <p:spPr bwMode="auto">
          <a:xfrm flipH="1">
            <a:off x="719138" y="1143000"/>
            <a:ext cx="575786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345" name="Line 65"/>
          <p:cNvSpPr>
            <a:spLocks noChangeShapeType="1"/>
          </p:cNvSpPr>
          <p:nvPr/>
        </p:nvSpPr>
        <p:spPr bwMode="auto">
          <a:xfrm>
            <a:off x="4267200" y="5638800"/>
            <a:ext cx="1600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346" name="Line 66"/>
          <p:cNvSpPr>
            <a:spLocks noChangeShapeType="1"/>
          </p:cNvSpPr>
          <p:nvPr/>
        </p:nvSpPr>
        <p:spPr bwMode="auto">
          <a:xfrm>
            <a:off x="6324600" y="5638800"/>
            <a:ext cx="1447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349" name="Text Box 69"/>
          <p:cNvSpPr txBox="1">
            <a:spLocks noChangeArrowheads="1"/>
          </p:cNvSpPr>
          <p:nvPr/>
        </p:nvSpPr>
        <p:spPr bwMode="auto">
          <a:xfrm>
            <a:off x="2081213" y="4862513"/>
            <a:ext cx="8194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dirty="0">
                <a:solidFill>
                  <a:schemeClr val="bg1"/>
                </a:solidFill>
              </a:rPr>
              <a:t>Bits </a:t>
            </a:r>
            <a:r>
              <a:rPr lang="en-US" sz="1200" b="1" dirty="0" smtClean="0">
                <a:solidFill>
                  <a:schemeClr val="bg1"/>
                </a:solidFill>
              </a:rPr>
              <a:t>11-15</a:t>
            </a:r>
            <a:endParaRPr lang="en-US" sz="1200" b="1" dirty="0">
              <a:solidFill>
                <a:schemeClr val="bg1"/>
              </a:solidFill>
            </a:endParaRPr>
          </a:p>
        </p:txBody>
      </p:sp>
      <p:sp>
        <p:nvSpPr>
          <p:cNvPr id="2401350" name="Text Box 70"/>
          <p:cNvSpPr txBox="1">
            <a:spLocks noChangeArrowheads="1"/>
          </p:cNvSpPr>
          <p:nvPr/>
        </p:nvSpPr>
        <p:spPr bwMode="auto">
          <a:xfrm>
            <a:off x="2079625" y="5100638"/>
            <a:ext cx="8194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dirty="0">
                <a:solidFill>
                  <a:schemeClr val="bg1"/>
                </a:solidFill>
              </a:rPr>
              <a:t>Bits </a:t>
            </a:r>
            <a:r>
              <a:rPr lang="en-US" sz="1200" b="1" dirty="0" smtClean="0">
                <a:solidFill>
                  <a:schemeClr val="bg1"/>
                </a:solidFill>
              </a:rPr>
              <a:t>16-20</a:t>
            </a:r>
            <a:endParaRPr lang="en-US" sz="1200" b="1" dirty="0">
              <a:solidFill>
                <a:schemeClr val="bg1"/>
              </a:solidFill>
            </a:endParaRPr>
          </a:p>
        </p:txBody>
      </p:sp>
      <p:sp>
        <p:nvSpPr>
          <p:cNvPr id="2401351" name="Line 71"/>
          <p:cNvSpPr>
            <a:spLocks noChangeShapeType="1"/>
          </p:cNvSpPr>
          <p:nvPr/>
        </p:nvSpPr>
        <p:spPr bwMode="auto">
          <a:xfrm>
            <a:off x="2133600" y="56388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352" name="Rectangle 72"/>
          <p:cNvSpPr>
            <a:spLocks noChangeArrowheads="1"/>
          </p:cNvSpPr>
          <p:nvPr/>
        </p:nvSpPr>
        <p:spPr bwMode="auto">
          <a:xfrm>
            <a:off x="3810000" y="5486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 </a:t>
            </a:r>
          </a:p>
        </p:txBody>
      </p:sp>
      <p:sp>
        <p:nvSpPr>
          <p:cNvPr id="2401354" name="Rectangle 74"/>
          <p:cNvSpPr>
            <a:spLocks noChangeArrowheads="1"/>
          </p:cNvSpPr>
          <p:nvPr/>
        </p:nvSpPr>
        <p:spPr bwMode="auto">
          <a:xfrm>
            <a:off x="3810000" y="4267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 </a:t>
            </a:r>
          </a:p>
        </p:txBody>
      </p:sp>
      <p:sp>
        <p:nvSpPr>
          <p:cNvPr id="2401355" name="Rectangle 75"/>
          <p:cNvSpPr>
            <a:spLocks noChangeArrowheads="1"/>
          </p:cNvSpPr>
          <p:nvPr/>
        </p:nvSpPr>
        <p:spPr bwMode="auto">
          <a:xfrm>
            <a:off x="3810000" y="36576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 </a:t>
            </a:r>
          </a:p>
        </p:txBody>
      </p:sp>
      <p:sp>
        <p:nvSpPr>
          <p:cNvPr id="2401356" name="Rectangle 76"/>
          <p:cNvSpPr>
            <a:spLocks noChangeArrowheads="1"/>
          </p:cNvSpPr>
          <p:nvPr/>
        </p:nvSpPr>
        <p:spPr bwMode="auto">
          <a:xfrm>
            <a:off x="3810000" y="30480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 </a:t>
            </a:r>
          </a:p>
        </p:txBody>
      </p:sp>
      <p:sp>
        <p:nvSpPr>
          <p:cNvPr id="2401357" name="Rectangle 77"/>
          <p:cNvSpPr>
            <a:spLocks noChangeArrowheads="1"/>
          </p:cNvSpPr>
          <p:nvPr/>
        </p:nvSpPr>
        <p:spPr bwMode="auto">
          <a:xfrm>
            <a:off x="3810000" y="2209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400" b="1">
                <a:solidFill>
                  <a:schemeClr val="bg1"/>
                </a:solidFill>
              </a:rPr>
              <a:t> </a:t>
            </a:r>
          </a:p>
        </p:txBody>
      </p:sp>
      <p:sp>
        <p:nvSpPr>
          <p:cNvPr id="2401358" name="Rectangle 78"/>
          <p:cNvSpPr>
            <a:spLocks noChangeArrowheads="1"/>
          </p:cNvSpPr>
          <p:nvPr/>
        </p:nvSpPr>
        <p:spPr bwMode="auto">
          <a:xfrm>
            <a:off x="1600200" y="2209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400" b="1">
                <a:solidFill>
                  <a:schemeClr val="bg1"/>
                </a:solidFill>
              </a:rPr>
              <a:t> </a:t>
            </a:r>
          </a:p>
        </p:txBody>
      </p:sp>
      <p:sp>
        <p:nvSpPr>
          <p:cNvPr id="2401359" name="Rectangle 79"/>
          <p:cNvSpPr>
            <a:spLocks noChangeArrowheads="1"/>
          </p:cNvSpPr>
          <p:nvPr/>
        </p:nvSpPr>
        <p:spPr bwMode="auto">
          <a:xfrm>
            <a:off x="5867400" y="1981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 </a:t>
            </a:r>
          </a:p>
        </p:txBody>
      </p:sp>
      <p:sp>
        <p:nvSpPr>
          <p:cNvPr id="2401360" name="Rectangle 80"/>
          <p:cNvSpPr>
            <a:spLocks noChangeArrowheads="1"/>
          </p:cNvSpPr>
          <p:nvPr/>
        </p:nvSpPr>
        <p:spPr bwMode="auto">
          <a:xfrm>
            <a:off x="5867400" y="3352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 </a:t>
            </a:r>
          </a:p>
        </p:txBody>
      </p:sp>
      <p:sp>
        <p:nvSpPr>
          <p:cNvPr id="2401361" name="Rectangle 81"/>
          <p:cNvSpPr>
            <a:spLocks noChangeArrowheads="1"/>
          </p:cNvSpPr>
          <p:nvPr/>
        </p:nvSpPr>
        <p:spPr bwMode="auto">
          <a:xfrm>
            <a:off x="5867400" y="5486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 </a:t>
            </a:r>
          </a:p>
        </p:txBody>
      </p:sp>
      <p:sp>
        <p:nvSpPr>
          <p:cNvPr id="2401362" name="Rectangle 82"/>
          <p:cNvSpPr>
            <a:spLocks noChangeArrowheads="1"/>
          </p:cNvSpPr>
          <p:nvPr/>
        </p:nvSpPr>
        <p:spPr bwMode="auto">
          <a:xfrm>
            <a:off x="5867400" y="5029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 </a:t>
            </a:r>
          </a:p>
        </p:txBody>
      </p:sp>
      <p:sp>
        <p:nvSpPr>
          <p:cNvPr id="2401363" name="Rectangle 83"/>
          <p:cNvSpPr>
            <a:spLocks noChangeArrowheads="1"/>
          </p:cNvSpPr>
          <p:nvPr/>
        </p:nvSpPr>
        <p:spPr bwMode="auto">
          <a:xfrm>
            <a:off x="5867400" y="4495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 </a:t>
            </a:r>
          </a:p>
        </p:txBody>
      </p:sp>
      <p:sp>
        <p:nvSpPr>
          <p:cNvPr id="2401365" name="Rectangle 85"/>
          <p:cNvSpPr>
            <a:spLocks noChangeArrowheads="1"/>
          </p:cNvSpPr>
          <p:nvPr/>
        </p:nvSpPr>
        <p:spPr bwMode="auto">
          <a:xfrm>
            <a:off x="7772400" y="5486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sw</a:t>
            </a:r>
          </a:p>
        </p:txBody>
      </p:sp>
      <p:sp>
        <p:nvSpPr>
          <p:cNvPr id="2401366" name="Rectangle 86"/>
          <p:cNvSpPr>
            <a:spLocks noChangeArrowheads="1"/>
          </p:cNvSpPr>
          <p:nvPr/>
        </p:nvSpPr>
        <p:spPr bwMode="auto">
          <a:xfrm>
            <a:off x="7772400" y="5029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7</a:t>
            </a:r>
          </a:p>
        </p:txBody>
      </p:sp>
      <p:sp>
        <p:nvSpPr>
          <p:cNvPr id="2401367" name="Rectangle 87"/>
          <p:cNvSpPr>
            <a:spLocks noChangeArrowheads="1"/>
          </p:cNvSpPr>
          <p:nvPr/>
        </p:nvSpPr>
        <p:spPr bwMode="auto">
          <a:xfrm>
            <a:off x="7772400" y="2819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57</a:t>
            </a:r>
          </a:p>
        </p:txBody>
      </p:sp>
      <p:sp>
        <p:nvSpPr>
          <p:cNvPr id="2401368" name="Rectangle 88"/>
          <p:cNvSpPr>
            <a:spLocks noChangeArrowheads="1"/>
          </p:cNvSpPr>
          <p:nvPr/>
        </p:nvSpPr>
        <p:spPr bwMode="auto">
          <a:xfrm>
            <a:off x="7772400" y="3352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0</a:t>
            </a:r>
          </a:p>
        </p:txBody>
      </p:sp>
      <p:sp>
        <p:nvSpPr>
          <p:cNvPr id="2401369" name="Line 89"/>
          <p:cNvSpPr>
            <a:spLocks noChangeShapeType="1"/>
          </p:cNvSpPr>
          <p:nvPr/>
        </p:nvSpPr>
        <p:spPr bwMode="auto">
          <a:xfrm>
            <a:off x="6324600" y="5181600"/>
            <a:ext cx="1447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370" name="Line 90"/>
          <p:cNvSpPr>
            <a:spLocks noChangeShapeType="1"/>
          </p:cNvSpPr>
          <p:nvPr/>
        </p:nvSpPr>
        <p:spPr bwMode="auto">
          <a:xfrm flipH="1">
            <a:off x="8382000" y="4648200"/>
            <a:ext cx="6096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371" name="Line 91"/>
          <p:cNvSpPr>
            <a:spLocks noChangeShapeType="1"/>
          </p:cNvSpPr>
          <p:nvPr/>
        </p:nvSpPr>
        <p:spPr bwMode="auto">
          <a:xfrm flipH="1">
            <a:off x="8382000" y="4343400"/>
            <a:ext cx="609600" cy="0"/>
          </a:xfrm>
          <a:prstGeom prst="line">
            <a:avLst/>
          </a:prstGeom>
          <a:noFill/>
          <a:ln w="5715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372" name="Line 92"/>
          <p:cNvSpPr>
            <a:spLocks noChangeShapeType="1"/>
          </p:cNvSpPr>
          <p:nvPr/>
        </p:nvSpPr>
        <p:spPr bwMode="auto">
          <a:xfrm>
            <a:off x="8796338" y="3200400"/>
            <a:ext cx="195262" cy="0"/>
          </a:xfrm>
          <a:prstGeom prst="line">
            <a:avLst/>
          </a:prstGeom>
          <a:noFill/>
          <a:ln w="57150">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373" name="Line 93"/>
          <p:cNvSpPr>
            <a:spLocks noChangeShapeType="1"/>
          </p:cNvSpPr>
          <p:nvPr/>
        </p:nvSpPr>
        <p:spPr bwMode="auto">
          <a:xfrm>
            <a:off x="8991600" y="3200400"/>
            <a:ext cx="0" cy="1143000"/>
          </a:xfrm>
          <a:prstGeom prst="line">
            <a:avLst/>
          </a:prstGeom>
          <a:noFill/>
          <a:ln w="57150">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374" name="Line 94"/>
          <p:cNvSpPr>
            <a:spLocks noChangeShapeType="1"/>
          </p:cNvSpPr>
          <p:nvPr/>
        </p:nvSpPr>
        <p:spPr bwMode="auto">
          <a:xfrm flipV="1">
            <a:off x="8991600" y="4648200"/>
            <a:ext cx="0" cy="5334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1375" name="Rectangle 95"/>
          <p:cNvSpPr>
            <a:spLocks noChangeArrowheads="1"/>
          </p:cNvSpPr>
          <p:nvPr/>
        </p:nvSpPr>
        <p:spPr bwMode="auto">
          <a:xfrm>
            <a:off x="5867400" y="2590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 </a:t>
            </a:r>
          </a:p>
        </p:txBody>
      </p:sp>
      <p:sp>
        <p:nvSpPr>
          <p:cNvPr id="2401376" name="Rectangle 96"/>
          <p:cNvSpPr>
            <a:spLocks noChangeArrowheads="1"/>
          </p:cNvSpPr>
          <p:nvPr/>
        </p:nvSpPr>
        <p:spPr bwMode="auto">
          <a:xfrm rot="5400000">
            <a:off x="1066800" y="3200400"/>
            <a:ext cx="1524000" cy="4572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endParaRPr lang="en-US" sz="1600" b="1">
              <a:solidFill>
                <a:schemeClr val="bg1"/>
              </a:solidFill>
            </a:endParaRPr>
          </a:p>
        </p:txBody>
      </p:sp>
      <p:sp>
        <p:nvSpPr>
          <p:cNvPr id="2401377" name="Rectangle 97"/>
          <p:cNvSpPr>
            <a:spLocks noChangeArrowheads="1"/>
          </p:cNvSpPr>
          <p:nvPr/>
        </p:nvSpPr>
        <p:spPr bwMode="auto">
          <a:xfrm>
            <a:off x="3048000" y="29718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9</a:t>
            </a:r>
          </a:p>
        </p:txBody>
      </p:sp>
      <p:sp>
        <p:nvSpPr>
          <p:cNvPr id="2401378" name="Rectangle 98"/>
          <p:cNvSpPr>
            <a:spLocks noChangeArrowheads="1"/>
          </p:cNvSpPr>
          <p:nvPr/>
        </p:nvSpPr>
        <p:spPr bwMode="auto">
          <a:xfrm>
            <a:off x="3048000" y="32004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45</a:t>
            </a:r>
          </a:p>
        </p:txBody>
      </p:sp>
      <p:sp>
        <p:nvSpPr>
          <p:cNvPr id="2401379" name="Rectangle 99"/>
          <p:cNvSpPr>
            <a:spLocks noChangeArrowheads="1"/>
          </p:cNvSpPr>
          <p:nvPr/>
        </p:nvSpPr>
        <p:spPr bwMode="auto">
          <a:xfrm>
            <a:off x="3048000" y="34290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99</a:t>
            </a:r>
          </a:p>
        </p:txBody>
      </p:sp>
      <p:sp>
        <p:nvSpPr>
          <p:cNvPr id="2401380" name="Rectangle 100"/>
          <p:cNvSpPr>
            <a:spLocks noChangeArrowheads="1"/>
          </p:cNvSpPr>
          <p:nvPr/>
        </p:nvSpPr>
        <p:spPr bwMode="invGray">
          <a:xfrm>
            <a:off x="3048000" y="3657600"/>
            <a:ext cx="304800" cy="228600"/>
          </a:xfrm>
          <a:prstGeom prst="rect">
            <a:avLst/>
          </a:prstGeom>
          <a:solidFill>
            <a:srgbClr val="00CC00"/>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solidFill>
                  <a:schemeClr val="bg1"/>
                </a:solidFill>
              </a:rPr>
              <a:t>16</a:t>
            </a:r>
          </a:p>
        </p:txBody>
      </p:sp>
      <p:sp>
        <p:nvSpPr>
          <p:cNvPr id="2401381" name="Rectangle 101"/>
          <p:cNvSpPr>
            <a:spLocks noChangeArrowheads="1"/>
          </p:cNvSpPr>
          <p:nvPr/>
        </p:nvSpPr>
        <p:spPr bwMode="auto">
          <a:xfrm>
            <a:off x="3048000" y="27432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dirty="0">
                <a:solidFill>
                  <a:schemeClr val="bg1"/>
                </a:solidFill>
              </a:rPr>
              <a:t>36</a:t>
            </a:r>
          </a:p>
        </p:txBody>
      </p:sp>
      <p:sp>
        <p:nvSpPr>
          <p:cNvPr id="2401382" name="Rectangle 102"/>
          <p:cNvSpPr>
            <a:spLocks noChangeArrowheads="1"/>
          </p:cNvSpPr>
          <p:nvPr/>
        </p:nvSpPr>
        <p:spPr bwMode="auto">
          <a:xfrm>
            <a:off x="3048000" y="38862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-3</a:t>
            </a:r>
          </a:p>
        </p:txBody>
      </p:sp>
      <p:sp>
        <p:nvSpPr>
          <p:cNvPr id="2401383" name="Rectangle 103"/>
          <p:cNvSpPr>
            <a:spLocks noChangeArrowheads="1"/>
          </p:cNvSpPr>
          <p:nvPr/>
        </p:nvSpPr>
        <p:spPr bwMode="blackWhite">
          <a:xfrm>
            <a:off x="3048000" y="2514600"/>
            <a:ext cx="304800" cy="228600"/>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solidFill>
                  <a:schemeClr val="bg1"/>
                </a:solidFill>
              </a:rPr>
              <a:t>0</a:t>
            </a:r>
          </a:p>
        </p:txBody>
      </p:sp>
      <p:sp>
        <p:nvSpPr>
          <p:cNvPr id="2401384" name="Rectangle 104"/>
          <p:cNvSpPr>
            <a:spLocks noChangeArrowheads="1"/>
          </p:cNvSpPr>
          <p:nvPr/>
        </p:nvSpPr>
        <p:spPr bwMode="auto">
          <a:xfrm>
            <a:off x="3048000" y="41148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22</a:t>
            </a:r>
          </a:p>
        </p:txBody>
      </p:sp>
      <p:sp>
        <p:nvSpPr>
          <p:cNvPr id="2401385" name="Rectangle 105"/>
          <p:cNvSpPr>
            <a:spLocks noChangeArrowheads="1"/>
          </p:cNvSpPr>
          <p:nvPr/>
        </p:nvSpPr>
        <p:spPr bwMode="auto">
          <a:xfrm>
            <a:off x="2805113" y="29813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R2</a:t>
            </a:r>
          </a:p>
        </p:txBody>
      </p:sp>
      <p:sp>
        <p:nvSpPr>
          <p:cNvPr id="2401386" name="Rectangle 106"/>
          <p:cNvSpPr>
            <a:spLocks noChangeArrowheads="1"/>
          </p:cNvSpPr>
          <p:nvPr/>
        </p:nvSpPr>
        <p:spPr bwMode="auto">
          <a:xfrm>
            <a:off x="2805113" y="32099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R3</a:t>
            </a:r>
          </a:p>
        </p:txBody>
      </p:sp>
      <p:sp>
        <p:nvSpPr>
          <p:cNvPr id="2401387" name="Rectangle 107"/>
          <p:cNvSpPr>
            <a:spLocks noChangeArrowheads="1"/>
          </p:cNvSpPr>
          <p:nvPr/>
        </p:nvSpPr>
        <p:spPr bwMode="auto">
          <a:xfrm>
            <a:off x="2805113" y="34385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R4</a:t>
            </a:r>
          </a:p>
        </p:txBody>
      </p:sp>
      <p:sp>
        <p:nvSpPr>
          <p:cNvPr id="2401388" name="Rectangle 108"/>
          <p:cNvSpPr>
            <a:spLocks noChangeArrowheads="1"/>
          </p:cNvSpPr>
          <p:nvPr/>
        </p:nvSpPr>
        <p:spPr bwMode="auto">
          <a:xfrm>
            <a:off x="2805113" y="36671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R5</a:t>
            </a:r>
          </a:p>
        </p:txBody>
      </p:sp>
      <p:sp>
        <p:nvSpPr>
          <p:cNvPr id="2401389" name="Rectangle 109"/>
          <p:cNvSpPr>
            <a:spLocks noChangeArrowheads="1"/>
          </p:cNvSpPr>
          <p:nvPr/>
        </p:nvSpPr>
        <p:spPr bwMode="auto">
          <a:xfrm>
            <a:off x="2805113" y="27527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R1</a:t>
            </a:r>
          </a:p>
        </p:txBody>
      </p:sp>
      <p:sp>
        <p:nvSpPr>
          <p:cNvPr id="2401390" name="Rectangle 110"/>
          <p:cNvSpPr>
            <a:spLocks noChangeArrowheads="1"/>
          </p:cNvSpPr>
          <p:nvPr/>
        </p:nvSpPr>
        <p:spPr bwMode="auto">
          <a:xfrm>
            <a:off x="2805113" y="38957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R6</a:t>
            </a:r>
          </a:p>
        </p:txBody>
      </p:sp>
      <p:sp>
        <p:nvSpPr>
          <p:cNvPr id="2401391" name="Rectangle 111"/>
          <p:cNvSpPr>
            <a:spLocks noChangeArrowheads="1"/>
          </p:cNvSpPr>
          <p:nvPr/>
        </p:nvSpPr>
        <p:spPr bwMode="auto">
          <a:xfrm>
            <a:off x="2805113" y="25241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R0</a:t>
            </a:r>
          </a:p>
        </p:txBody>
      </p:sp>
      <p:sp>
        <p:nvSpPr>
          <p:cNvPr id="2401392" name="Rectangle 112"/>
          <p:cNvSpPr>
            <a:spLocks noChangeArrowheads="1"/>
          </p:cNvSpPr>
          <p:nvPr/>
        </p:nvSpPr>
        <p:spPr bwMode="auto">
          <a:xfrm>
            <a:off x="2805113" y="41243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R7</a:t>
            </a:r>
          </a:p>
        </p:txBody>
      </p:sp>
      <p:sp>
        <p:nvSpPr>
          <p:cNvPr id="2401393" name="Text Box 113"/>
          <p:cNvSpPr txBox="1">
            <a:spLocks noChangeArrowheads="1"/>
          </p:cNvSpPr>
          <p:nvPr/>
        </p:nvSpPr>
        <p:spPr bwMode="auto">
          <a:xfrm>
            <a:off x="2319338" y="2814638"/>
            <a:ext cx="2222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a:solidFill>
                  <a:schemeClr val="bg1"/>
                </a:solidFill>
              </a:rPr>
              <a:t> </a:t>
            </a:r>
          </a:p>
        </p:txBody>
      </p:sp>
      <p:sp>
        <p:nvSpPr>
          <p:cNvPr id="2401394" name="Text Box 114"/>
          <p:cNvSpPr txBox="1">
            <a:spLocks noChangeArrowheads="1"/>
          </p:cNvSpPr>
          <p:nvPr/>
        </p:nvSpPr>
        <p:spPr bwMode="auto">
          <a:xfrm>
            <a:off x="2324100" y="3048000"/>
            <a:ext cx="2222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a:solidFill>
                  <a:schemeClr val="bg1"/>
                </a:solidFill>
              </a:rPr>
              <a:t> </a:t>
            </a:r>
          </a:p>
        </p:txBody>
      </p:sp>
      <p:sp>
        <p:nvSpPr>
          <p:cNvPr id="2401395" name="Text Box 115"/>
          <p:cNvSpPr txBox="1">
            <a:spLocks noChangeArrowheads="1"/>
          </p:cNvSpPr>
          <p:nvPr/>
        </p:nvSpPr>
        <p:spPr bwMode="auto">
          <a:xfrm>
            <a:off x="2071688" y="5400675"/>
            <a:ext cx="8194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dirty="0">
                <a:solidFill>
                  <a:schemeClr val="bg1"/>
                </a:solidFill>
              </a:rPr>
              <a:t>Bits </a:t>
            </a:r>
            <a:r>
              <a:rPr lang="en-US" sz="1200" b="1" dirty="0" smtClean="0">
                <a:solidFill>
                  <a:schemeClr val="bg1"/>
                </a:solidFill>
              </a:rPr>
              <a:t>26-31</a:t>
            </a:r>
            <a:endParaRPr lang="en-US" sz="1200" b="1" dirty="0">
              <a:solidFill>
                <a:schemeClr val="bg1"/>
              </a:solidFill>
            </a:endParaRPr>
          </a:p>
        </p:txBody>
      </p:sp>
      <p:sp>
        <p:nvSpPr>
          <p:cNvPr id="2401396" name="Text Box 116"/>
          <p:cNvSpPr txBox="1">
            <a:spLocks noChangeArrowheads="1"/>
          </p:cNvSpPr>
          <p:nvPr/>
        </p:nvSpPr>
        <p:spPr bwMode="auto">
          <a:xfrm>
            <a:off x="8518525" y="4049713"/>
            <a:ext cx="5191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data</a:t>
            </a:r>
          </a:p>
        </p:txBody>
      </p:sp>
      <p:sp>
        <p:nvSpPr>
          <p:cNvPr id="2401397" name="Text Box 117"/>
          <p:cNvSpPr txBox="1">
            <a:spLocks noChangeArrowheads="1"/>
          </p:cNvSpPr>
          <p:nvPr/>
        </p:nvSpPr>
        <p:spPr bwMode="auto">
          <a:xfrm>
            <a:off x="8534400" y="4343400"/>
            <a:ext cx="50327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dest</a:t>
            </a:r>
          </a:p>
        </p:txBody>
      </p:sp>
      <p:sp>
        <p:nvSpPr>
          <p:cNvPr id="2401398" name="Text Box 118"/>
          <p:cNvSpPr txBox="1">
            <a:spLocks noChangeArrowheads="1"/>
          </p:cNvSpPr>
          <p:nvPr/>
        </p:nvSpPr>
        <p:spPr bwMode="auto">
          <a:xfrm>
            <a:off x="0" y="4800600"/>
            <a:ext cx="13090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a:solidFill>
                  <a:schemeClr val="bg1"/>
                </a:solidFill>
              </a:rPr>
              <a:t>No more</a:t>
            </a:r>
          </a:p>
          <a:p>
            <a:pPr eaLnBrk="1" hangingPunct="1"/>
            <a:r>
              <a:rPr lang="en-US" b="1">
                <a:solidFill>
                  <a:schemeClr val="bg1"/>
                </a:solidFill>
              </a:rPr>
              <a:t>instructions</a:t>
            </a:r>
          </a:p>
        </p:txBody>
      </p:sp>
      <p:sp>
        <p:nvSpPr>
          <p:cNvPr id="2401399" name="Text Box 119"/>
          <p:cNvSpPr txBox="1">
            <a:spLocks noChangeArrowheads="1"/>
          </p:cNvSpPr>
          <p:nvPr/>
        </p:nvSpPr>
        <p:spPr bwMode="auto">
          <a:xfrm>
            <a:off x="152400" y="545068"/>
            <a:ext cx="94937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dirty="0">
                <a:solidFill>
                  <a:schemeClr val="bg1"/>
                </a:solidFill>
              </a:rPr>
              <a:t>       </a:t>
            </a:r>
            <a:r>
              <a:rPr lang="en-US" b="1" dirty="0" err="1" smtClean="0">
                <a:solidFill>
                  <a:schemeClr val="bg1"/>
                </a:solidFill>
              </a:rPr>
              <a:t>nop</a:t>
            </a:r>
            <a:r>
              <a:rPr lang="en-US" b="1" dirty="0" smtClean="0">
                <a:solidFill>
                  <a:schemeClr val="bg1"/>
                </a:solidFill>
              </a:rPr>
              <a:t>                                   </a:t>
            </a:r>
            <a:r>
              <a:rPr lang="en-US" b="1" dirty="0" err="1" smtClean="0">
                <a:solidFill>
                  <a:schemeClr val="bg1"/>
                </a:solidFill>
              </a:rPr>
              <a:t>nop</a:t>
            </a:r>
            <a:r>
              <a:rPr lang="en-US" b="1" dirty="0" smtClean="0">
                <a:solidFill>
                  <a:schemeClr val="bg1"/>
                </a:solidFill>
              </a:rPr>
              <a:t>                               </a:t>
            </a:r>
            <a:r>
              <a:rPr lang="en-US" b="1" dirty="0" err="1" smtClean="0">
                <a:solidFill>
                  <a:schemeClr val="bg1"/>
                </a:solidFill>
              </a:rPr>
              <a:t>nop</a:t>
            </a:r>
            <a:r>
              <a:rPr lang="en-US" b="1" dirty="0" smtClean="0">
                <a:solidFill>
                  <a:schemeClr val="bg1"/>
                </a:solidFill>
              </a:rPr>
              <a:t>                         </a:t>
            </a:r>
            <a:r>
              <a:rPr lang="en-US" b="1" dirty="0" err="1" smtClean="0">
                <a:solidFill>
                  <a:schemeClr val="bg1"/>
                </a:solidFill>
              </a:rPr>
              <a:t>sw</a:t>
            </a:r>
            <a:r>
              <a:rPr lang="en-US" b="1" dirty="0" smtClean="0">
                <a:solidFill>
                  <a:schemeClr val="bg1"/>
                </a:solidFill>
              </a:rPr>
              <a:t> </a:t>
            </a:r>
            <a:r>
              <a:rPr lang="en-US" b="1" dirty="0">
                <a:solidFill>
                  <a:schemeClr val="bg1"/>
                </a:solidFill>
              </a:rPr>
              <a:t>7 12(3)         </a:t>
            </a:r>
            <a:r>
              <a:rPr lang="en-US" b="1" dirty="0" smtClean="0">
                <a:solidFill>
                  <a:schemeClr val="bg1"/>
                </a:solidFill>
              </a:rPr>
              <a:t>      add  5 2 5</a:t>
            </a:r>
            <a:endParaRPr lang="en-US" b="1" dirty="0">
              <a:solidFill>
                <a:schemeClr val="bg1"/>
              </a:solidFill>
            </a:endParaRPr>
          </a:p>
        </p:txBody>
      </p:sp>
      <p:sp>
        <p:nvSpPr>
          <p:cNvPr id="2401401" name="Rectangle 121"/>
          <p:cNvSpPr>
            <a:spLocks noChangeArrowheads="1"/>
          </p:cNvSpPr>
          <p:nvPr/>
        </p:nvSpPr>
        <p:spPr bwMode="auto">
          <a:xfrm>
            <a:off x="7010400" y="3429000"/>
            <a:ext cx="304800" cy="228600"/>
          </a:xfrm>
          <a:prstGeom prst="rect">
            <a:avLst/>
          </a:prstGeom>
          <a:solidFill>
            <a:srgbClr val="00CC00"/>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solidFill>
                  <a:schemeClr val="bg1"/>
                </a:solidFill>
              </a:rPr>
              <a:t>22</a:t>
            </a:r>
          </a:p>
        </p:txBody>
      </p:sp>
      <p:sp>
        <p:nvSpPr>
          <p:cNvPr id="2401402" name="Text Box 122"/>
          <p:cNvSpPr txBox="1">
            <a:spLocks noChangeArrowheads="1"/>
          </p:cNvSpPr>
          <p:nvPr/>
        </p:nvSpPr>
        <p:spPr bwMode="auto">
          <a:xfrm>
            <a:off x="6273800" y="3467100"/>
            <a:ext cx="3674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57</a:t>
            </a:r>
          </a:p>
        </p:txBody>
      </p:sp>
      <p:sp>
        <p:nvSpPr>
          <p:cNvPr id="2401403" name="Text Box 123"/>
          <p:cNvSpPr txBox="1">
            <a:spLocks noChangeArrowheads="1"/>
          </p:cNvSpPr>
          <p:nvPr/>
        </p:nvSpPr>
        <p:spPr bwMode="auto">
          <a:xfrm>
            <a:off x="6286500" y="4387850"/>
            <a:ext cx="3674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22</a:t>
            </a:r>
          </a:p>
        </p:txBody>
      </p:sp>
      <p:sp>
        <p:nvSpPr>
          <p:cNvPr id="2401404" name="Text Box 124"/>
          <p:cNvSpPr txBox="1">
            <a:spLocks noChangeArrowheads="1"/>
          </p:cNvSpPr>
          <p:nvPr/>
        </p:nvSpPr>
        <p:spPr bwMode="auto">
          <a:xfrm>
            <a:off x="8159750" y="2730500"/>
            <a:ext cx="3674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16</a:t>
            </a:r>
          </a:p>
        </p:txBody>
      </p:sp>
      <p:sp>
        <p:nvSpPr>
          <p:cNvPr id="2401405" name="Text Box 125"/>
          <p:cNvSpPr txBox="1">
            <a:spLocks noChangeArrowheads="1"/>
          </p:cNvSpPr>
          <p:nvPr/>
        </p:nvSpPr>
        <p:spPr bwMode="auto">
          <a:xfrm>
            <a:off x="8223250" y="4914900"/>
            <a:ext cx="2760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5</a:t>
            </a:r>
          </a:p>
        </p:txBody>
      </p:sp>
      <p:sp>
        <p:nvSpPr>
          <p:cNvPr id="2401406" name="Rectangle 126"/>
          <p:cNvSpPr>
            <a:spLocks noChangeArrowheads="1"/>
          </p:cNvSpPr>
          <p:nvPr/>
        </p:nvSpPr>
        <p:spPr bwMode="auto">
          <a:xfrm>
            <a:off x="0" y="6672263"/>
            <a:ext cx="1687513"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spcBef>
                <a:spcPct val="20000"/>
              </a:spcBef>
              <a:buClr>
                <a:schemeClr val="tx1"/>
              </a:buClr>
            </a:pPr>
            <a:r>
              <a:rPr lang="en-US" sz="1000">
                <a:solidFill>
                  <a:schemeClr val="bg1"/>
                </a:solidFill>
              </a:rPr>
              <a:t>Slides thanks to Sally McKee</a:t>
            </a:r>
          </a:p>
        </p:txBody>
      </p:sp>
      <p:sp>
        <p:nvSpPr>
          <p:cNvPr id="127" name="TextBox 126"/>
          <p:cNvSpPr txBox="1"/>
          <p:nvPr>
            <p:custDataLst>
              <p:tags r:id="rId1"/>
            </p:custDataLst>
          </p:nvPr>
        </p:nvSpPr>
        <p:spPr>
          <a:xfrm>
            <a:off x="1295400" y="5953780"/>
            <a:ext cx="914400" cy="523220"/>
          </a:xfrm>
          <a:prstGeom prst="rect">
            <a:avLst/>
          </a:prstGeom>
          <a:noFill/>
        </p:spPr>
        <p:txBody>
          <a:bodyPr wrap="square" rtlCol="0">
            <a:spAutoFit/>
          </a:bodyPr>
          <a:lstStyle/>
          <a:p>
            <a:pPr algn="ctr"/>
            <a:r>
              <a:rPr lang="en-US" sz="2800" dirty="0" smtClean="0">
                <a:solidFill>
                  <a:schemeClr val="bg1"/>
                </a:solidFill>
              </a:rPr>
              <a:t>IF/ID</a:t>
            </a:r>
          </a:p>
        </p:txBody>
      </p:sp>
      <p:sp>
        <p:nvSpPr>
          <p:cNvPr id="128" name="TextBox 127"/>
          <p:cNvSpPr txBox="1"/>
          <p:nvPr>
            <p:custDataLst>
              <p:tags r:id="rId2"/>
            </p:custDataLst>
          </p:nvPr>
        </p:nvSpPr>
        <p:spPr>
          <a:xfrm>
            <a:off x="3505200" y="5943600"/>
            <a:ext cx="1066800" cy="523220"/>
          </a:xfrm>
          <a:prstGeom prst="rect">
            <a:avLst/>
          </a:prstGeom>
          <a:noFill/>
        </p:spPr>
        <p:txBody>
          <a:bodyPr wrap="square" rtlCol="0">
            <a:spAutoFit/>
          </a:bodyPr>
          <a:lstStyle/>
          <a:p>
            <a:pPr algn="ctr"/>
            <a:r>
              <a:rPr lang="en-US" sz="2800" dirty="0" smtClean="0">
                <a:solidFill>
                  <a:schemeClr val="bg1"/>
                </a:solidFill>
              </a:rPr>
              <a:t>ID/EX</a:t>
            </a:r>
          </a:p>
        </p:txBody>
      </p:sp>
      <p:sp>
        <p:nvSpPr>
          <p:cNvPr id="129" name="TextBox 128"/>
          <p:cNvSpPr txBox="1"/>
          <p:nvPr>
            <p:custDataLst>
              <p:tags r:id="rId3"/>
            </p:custDataLst>
          </p:nvPr>
        </p:nvSpPr>
        <p:spPr>
          <a:xfrm>
            <a:off x="5257800" y="5943600"/>
            <a:ext cx="1524000" cy="523220"/>
          </a:xfrm>
          <a:prstGeom prst="rect">
            <a:avLst/>
          </a:prstGeom>
          <a:noFill/>
        </p:spPr>
        <p:txBody>
          <a:bodyPr wrap="square" rtlCol="0">
            <a:spAutoFit/>
          </a:bodyPr>
          <a:lstStyle/>
          <a:p>
            <a:pPr algn="ctr"/>
            <a:r>
              <a:rPr lang="en-US" sz="2800" dirty="0" smtClean="0">
                <a:solidFill>
                  <a:schemeClr val="bg1"/>
                </a:solidFill>
              </a:rPr>
              <a:t>EX/MEM</a:t>
            </a:r>
          </a:p>
        </p:txBody>
      </p:sp>
      <p:sp>
        <p:nvSpPr>
          <p:cNvPr id="130" name="TextBox 129"/>
          <p:cNvSpPr txBox="1"/>
          <p:nvPr>
            <p:custDataLst>
              <p:tags r:id="rId4"/>
            </p:custDataLst>
          </p:nvPr>
        </p:nvSpPr>
        <p:spPr>
          <a:xfrm>
            <a:off x="7162800" y="5943600"/>
            <a:ext cx="1676400" cy="523220"/>
          </a:xfrm>
          <a:prstGeom prst="rect">
            <a:avLst/>
          </a:prstGeom>
          <a:noFill/>
        </p:spPr>
        <p:txBody>
          <a:bodyPr wrap="square" rtlCol="0">
            <a:spAutoFit/>
          </a:bodyPr>
          <a:lstStyle/>
          <a:p>
            <a:pPr algn="ctr"/>
            <a:r>
              <a:rPr lang="en-US" sz="2800" dirty="0" smtClean="0">
                <a:solidFill>
                  <a:schemeClr val="bg1"/>
                </a:solidFill>
              </a:rPr>
              <a:t>MEM/WB</a:t>
            </a:r>
          </a:p>
        </p:txBody>
      </p:sp>
      <p:sp>
        <p:nvSpPr>
          <p:cNvPr id="131" name="Rectangle 79"/>
          <p:cNvSpPr>
            <a:spLocks noChangeArrowheads="1"/>
          </p:cNvSpPr>
          <p:nvPr/>
        </p:nvSpPr>
        <p:spPr bwMode="auto">
          <a:xfrm>
            <a:off x="2971800" y="44196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200" b="1" dirty="0" smtClean="0">
                <a:solidFill>
                  <a:schemeClr val="bg1"/>
                </a:solidFill>
              </a:rPr>
              <a:t>extend</a:t>
            </a:r>
            <a:endParaRPr lang="en-US" sz="1200" b="1" dirty="0">
              <a:solidFill>
                <a:schemeClr val="bg1"/>
              </a:solidFill>
            </a:endParaRPr>
          </a:p>
        </p:txBody>
      </p:sp>
      <p:sp>
        <p:nvSpPr>
          <p:cNvPr id="132" name="Line 57"/>
          <p:cNvSpPr>
            <a:spLocks noChangeShapeType="1"/>
          </p:cNvSpPr>
          <p:nvPr/>
        </p:nvSpPr>
        <p:spPr bwMode="auto">
          <a:xfrm>
            <a:off x="2133600" y="51054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33" name="Line 67"/>
          <p:cNvSpPr>
            <a:spLocks noChangeShapeType="1"/>
          </p:cNvSpPr>
          <p:nvPr/>
        </p:nvSpPr>
        <p:spPr bwMode="auto">
          <a:xfrm>
            <a:off x="2133600" y="53340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34" name="Rectangle 73"/>
          <p:cNvSpPr>
            <a:spLocks noChangeArrowheads="1"/>
          </p:cNvSpPr>
          <p:nvPr/>
        </p:nvSpPr>
        <p:spPr bwMode="auto">
          <a:xfrm>
            <a:off x="3810000" y="5181600"/>
            <a:ext cx="457200" cy="2286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endParaRPr lang="en-US" sz="1600" b="1" dirty="0">
              <a:solidFill>
                <a:schemeClr val="bg1"/>
              </a:solidFill>
            </a:endParaRPr>
          </a:p>
        </p:txBody>
      </p:sp>
      <p:sp>
        <p:nvSpPr>
          <p:cNvPr id="135" name="Line 4"/>
          <p:cNvSpPr>
            <a:spLocks noChangeShapeType="1"/>
          </p:cNvSpPr>
          <p:nvPr/>
        </p:nvSpPr>
        <p:spPr bwMode="auto">
          <a:xfrm>
            <a:off x="4876800" y="5195887"/>
            <a:ext cx="990599"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36" name="Line 57"/>
          <p:cNvSpPr>
            <a:spLocks noChangeShapeType="1"/>
          </p:cNvSpPr>
          <p:nvPr/>
        </p:nvSpPr>
        <p:spPr bwMode="auto">
          <a:xfrm>
            <a:off x="4267200" y="5119687"/>
            <a:ext cx="4191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37" name="Line 67"/>
          <p:cNvSpPr>
            <a:spLocks noChangeShapeType="1"/>
          </p:cNvSpPr>
          <p:nvPr/>
        </p:nvSpPr>
        <p:spPr bwMode="auto">
          <a:xfrm>
            <a:off x="4267200" y="5348287"/>
            <a:ext cx="4191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38" name="AutoShape 68"/>
          <p:cNvSpPr>
            <a:spLocks noChangeArrowheads="1"/>
          </p:cNvSpPr>
          <p:nvPr/>
        </p:nvSpPr>
        <p:spPr bwMode="auto">
          <a:xfrm rot="-5400000">
            <a:off x="4514850" y="5138737"/>
            <a:ext cx="533400" cy="1905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lang="en-US" sz="900">
                <a:solidFill>
                  <a:schemeClr val="bg1"/>
                </a:solidFill>
              </a:rPr>
              <a:t>M</a:t>
            </a:r>
          </a:p>
          <a:p>
            <a:pPr algn="ctr" eaLnBrk="1" hangingPunct="1"/>
            <a:r>
              <a:rPr lang="en-US" sz="900">
                <a:solidFill>
                  <a:schemeClr val="bg1"/>
                </a:solidFill>
              </a:rPr>
              <a:t>U</a:t>
            </a:r>
          </a:p>
          <a:p>
            <a:pPr algn="ctr" eaLnBrk="1" hangingPunct="1"/>
            <a:r>
              <a:rPr lang="en-US" sz="900">
                <a:solidFill>
                  <a:schemeClr val="bg1"/>
                </a:solidFill>
              </a:rPr>
              <a:t>X</a:t>
            </a:r>
          </a:p>
        </p:txBody>
      </p:sp>
      <p:sp>
        <p:nvSpPr>
          <p:cNvPr id="139" name="Rectangle 73"/>
          <p:cNvSpPr>
            <a:spLocks noChangeArrowheads="1"/>
          </p:cNvSpPr>
          <p:nvPr/>
        </p:nvSpPr>
        <p:spPr bwMode="auto">
          <a:xfrm>
            <a:off x="3810000" y="4953000"/>
            <a:ext cx="457200" cy="2286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endParaRPr lang="en-US" sz="1600" b="1" dirty="0">
              <a:solidFill>
                <a:schemeClr val="bg1"/>
              </a:solidFill>
            </a:endParaRPr>
          </a:p>
        </p:txBody>
      </p:sp>
      <p:cxnSp>
        <p:nvCxnSpPr>
          <p:cNvPr id="140" name="Straight Connector 139"/>
          <p:cNvCxnSpPr/>
          <p:nvPr/>
        </p:nvCxnSpPr>
        <p:spPr>
          <a:xfrm flipV="1">
            <a:off x="8382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838200" y="64008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V="1">
            <a:off x="17526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1752600" y="6781800"/>
            <a:ext cx="106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2819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2819400" y="6400800"/>
            <a:ext cx="1143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3962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3962400" y="6781800"/>
            <a:ext cx="108430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V="1">
            <a:off x="50292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5029200" y="640080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60198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6019800" y="6781800"/>
            <a:ext cx="10214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V="1">
            <a:off x="7010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7010400" y="640080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V="1">
            <a:off x="80010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76200" y="6781800"/>
            <a:ext cx="76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8001000" y="67818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V="1">
            <a:off x="8915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915400" y="6400800"/>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401400" name="Text Box 120"/>
          <p:cNvSpPr txBox="1">
            <a:spLocks noChangeArrowheads="1"/>
          </p:cNvSpPr>
          <p:nvPr/>
        </p:nvSpPr>
        <p:spPr bwMode="auto">
          <a:xfrm>
            <a:off x="212725" y="6096000"/>
            <a:ext cx="8915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dirty="0">
                <a:solidFill>
                  <a:schemeClr val="bg1"/>
                </a:solidFill>
              </a:rPr>
              <a:t>Time: 8</a:t>
            </a:r>
          </a:p>
        </p:txBody>
      </p:sp>
      <p:sp>
        <p:nvSpPr>
          <p:cNvPr id="160" name="TextBox 159"/>
          <p:cNvSpPr txBox="1"/>
          <p:nvPr/>
        </p:nvSpPr>
        <p:spPr>
          <a:xfrm>
            <a:off x="290396" y="3444546"/>
            <a:ext cx="471604" cy="369332"/>
          </a:xfrm>
          <a:prstGeom prst="rect">
            <a:avLst/>
          </a:prstGeom>
          <a:noFill/>
        </p:spPr>
        <p:txBody>
          <a:bodyPr wrap="none" rtlCol="0">
            <a:spAutoFit/>
          </a:bodyPr>
          <a:lstStyle/>
          <a:p>
            <a:r>
              <a:rPr lang="en-US" dirty="0" smtClean="0">
                <a:solidFill>
                  <a:schemeClr val="accent5">
                    <a:lumMod val="60000"/>
                    <a:lumOff val="40000"/>
                  </a:schemeClr>
                </a:solidFill>
              </a:rPr>
              <a:t> 32</a:t>
            </a:r>
            <a:endParaRPr lang="en-US" dirty="0">
              <a:solidFill>
                <a:schemeClr val="accent5">
                  <a:lumMod val="60000"/>
                  <a:lumOff val="40000"/>
                </a:schemeClr>
              </a:solidFill>
            </a:endParaRPr>
          </a:p>
        </p:txBody>
      </p:sp>
      <p:sp>
        <p:nvSpPr>
          <p:cNvPr id="161" name="TextBox 160"/>
          <p:cNvSpPr txBox="1"/>
          <p:nvPr/>
        </p:nvSpPr>
        <p:spPr>
          <a:xfrm>
            <a:off x="-76200" y="3429000"/>
            <a:ext cx="471604" cy="369332"/>
          </a:xfrm>
          <a:prstGeom prst="rect">
            <a:avLst/>
          </a:prstGeom>
          <a:noFill/>
        </p:spPr>
        <p:txBody>
          <a:bodyPr wrap="none" rtlCol="0">
            <a:spAutoFit/>
          </a:bodyPr>
          <a:lstStyle/>
          <a:p>
            <a:r>
              <a:rPr lang="en-US" dirty="0" smtClean="0">
                <a:solidFill>
                  <a:schemeClr val="accent5">
                    <a:lumMod val="60000"/>
                    <a:lumOff val="40000"/>
                  </a:schemeClr>
                </a:solidFill>
              </a:rPr>
              <a:t> 36</a:t>
            </a:r>
            <a:endParaRPr lang="en-US" dirty="0">
              <a:solidFill>
                <a:schemeClr val="accent5">
                  <a:lumMod val="60000"/>
                  <a:lumOff val="40000"/>
                </a:schemeClr>
              </a:solidFill>
            </a:endParaRPr>
          </a:p>
        </p:txBody>
      </p:sp>
      <p:sp>
        <p:nvSpPr>
          <p:cNvPr id="159" name="Rectangle 6"/>
          <p:cNvSpPr>
            <a:spLocks noChangeArrowheads="1"/>
          </p:cNvSpPr>
          <p:nvPr/>
        </p:nvSpPr>
        <p:spPr bwMode="ltGray">
          <a:xfrm>
            <a:off x="990600" y="2953683"/>
            <a:ext cx="533400" cy="1237317"/>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eaLnBrk="1" hangingPunct="1"/>
            <a:r>
              <a:rPr lang="en-US" sz="1400" dirty="0" smtClean="0">
                <a:ln>
                  <a:solidFill>
                    <a:schemeClr val="bg1"/>
                  </a:solidFill>
                </a:ln>
                <a:solidFill>
                  <a:schemeClr val="bg1"/>
                </a:solidFill>
              </a:rPr>
              <a:t> add</a:t>
            </a:r>
          </a:p>
          <a:p>
            <a:pPr eaLnBrk="1" hangingPunct="1"/>
            <a:r>
              <a:rPr lang="en-US" sz="1400" dirty="0" smtClean="0">
                <a:ln>
                  <a:solidFill>
                    <a:schemeClr val="bg1"/>
                  </a:solidFill>
                </a:ln>
                <a:solidFill>
                  <a:schemeClr val="bg1"/>
                </a:solidFill>
              </a:rPr>
              <a:t> </a:t>
            </a:r>
            <a:r>
              <a:rPr lang="en-US" sz="1400" dirty="0" err="1" smtClean="0">
                <a:ln>
                  <a:solidFill>
                    <a:schemeClr val="bg1"/>
                  </a:solidFill>
                </a:ln>
                <a:solidFill>
                  <a:schemeClr val="bg1"/>
                </a:solidFill>
              </a:rPr>
              <a:t>nand</a:t>
            </a:r>
            <a:endParaRPr lang="en-US" sz="1400" dirty="0" smtClean="0">
              <a:ln>
                <a:solidFill>
                  <a:schemeClr val="bg1"/>
                </a:solidFill>
              </a:ln>
              <a:solidFill>
                <a:schemeClr val="bg1"/>
              </a:solidFill>
            </a:endParaRPr>
          </a:p>
          <a:p>
            <a:pPr eaLnBrk="1" hangingPunct="1"/>
            <a:r>
              <a:rPr lang="en-US" sz="1400" dirty="0" smtClean="0">
                <a:ln>
                  <a:solidFill>
                    <a:schemeClr val="bg1"/>
                  </a:solidFill>
                </a:ln>
                <a:solidFill>
                  <a:schemeClr val="bg1"/>
                </a:solidFill>
              </a:rPr>
              <a:t> </a:t>
            </a:r>
            <a:r>
              <a:rPr lang="en-US" sz="1400" dirty="0">
                <a:ln>
                  <a:solidFill>
                    <a:schemeClr val="bg1"/>
                  </a:solidFill>
                </a:ln>
                <a:solidFill>
                  <a:schemeClr val="bg1"/>
                </a:solidFill>
              </a:rPr>
              <a:t>;</a:t>
            </a:r>
            <a:r>
              <a:rPr lang="en-US" sz="1400" dirty="0" smtClean="0">
                <a:ln>
                  <a:solidFill>
                    <a:schemeClr val="bg1"/>
                  </a:solidFill>
                </a:ln>
                <a:solidFill>
                  <a:schemeClr val="bg1"/>
                </a:solidFill>
              </a:rPr>
              <a:t>w</a:t>
            </a:r>
          </a:p>
          <a:p>
            <a:pPr eaLnBrk="1" hangingPunct="1"/>
            <a:r>
              <a:rPr lang="en-US" sz="1400" dirty="0" smtClean="0">
                <a:ln>
                  <a:solidFill>
                    <a:schemeClr val="bg1"/>
                  </a:solidFill>
                </a:ln>
                <a:solidFill>
                  <a:schemeClr val="bg1"/>
                </a:solidFill>
              </a:rPr>
              <a:t> add</a:t>
            </a:r>
          </a:p>
          <a:p>
            <a:pPr eaLnBrk="1" hangingPunct="1"/>
            <a:r>
              <a:rPr lang="en-US" sz="1400" dirty="0" smtClean="0">
                <a:ln>
                  <a:solidFill>
                    <a:schemeClr val="bg1"/>
                  </a:solidFill>
                </a:ln>
                <a:solidFill>
                  <a:schemeClr val="bg1"/>
                </a:solidFill>
              </a:rPr>
              <a:t> </a:t>
            </a:r>
            <a:r>
              <a:rPr lang="en-US" sz="1400" dirty="0" err="1" smtClean="0">
                <a:ln>
                  <a:solidFill>
                    <a:schemeClr val="bg1"/>
                  </a:solidFill>
                </a:ln>
                <a:solidFill>
                  <a:schemeClr val="bg1"/>
                </a:solidFill>
              </a:rPr>
              <a:t>sw</a:t>
            </a:r>
            <a:endParaRPr lang="en-US" sz="1400" dirty="0" smtClean="0">
              <a:ln>
                <a:solidFill>
                  <a:schemeClr val="bg1"/>
                </a:solidFill>
              </a:ln>
              <a:solidFill>
                <a:schemeClr val="bg1"/>
              </a:solidFill>
            </a:endParaRPr>
          </a:p>
        </p:txBody>
      </p:sp>
      <p:sp>
        <p:nvSpPr>
          <p:cNvPr id="162" name="Line 56"/>
          <p:cNvSpPr>
            <a:spLocks noChangeShapeType="1"/>
          </p:cNvSpPr>
          <p:nvPr/>
        </p:nvSpPr>
        <p:spPr bwMode="auto">
          <a:xfrm>
            <a:off x="685800" y="4724400"/>
            <a:ext cx="304800" cy="0"/>
          </a:xfrm>
          <a:prstGeom prst="line">
            <a:avLst/>
          </a:prstGeom>
          <a:noFill/>
          <a:ln w="57150">
            <a:solidFill>
              <a:schemeClr val="accent5">
                <a:lumMod val="60000"/>
                <a:lumOff val="4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63" name="Title 3"/>
          <p:cNvSpPr>
            <a:spLocks noGrp="1"/>
          </p:cNvSpPr>
          <p:nvPr>
            <p:ph type="title"/>
          </p:nvPr>
        </p:nvSpPr>
        <p:spPr>
          <a:xfrm>
            <a:off x="228600" y="0"/>
            <a:ext cx="8686800" cy="533400"/>
          </a:xfrm>
        </p:spPr>
        <p:txBody>
          <a:bodyPr/>
          <a:lstStyle/>
          <a:p>
            <a:r>
              <a:rPr lang="en-US" dirty="0" smtClean="0"/>
              <a:t>Cycle 8: </a:t>
            </a:r>
            <a:r>
              <a:rPr lang="en-US" sz="3800" dirty="0" smtClean="0"/>
              <a:t>Memory sw, </a:t>
            </a:r>
            <a:r>
              <a:rPr lang="en-US" sz="3800" i="1" dirty="0" smtClean="0"/>
              <a:t>...</a:t>
            </a:r>
            <a:endParaRPr lang="en-US" sz="3800" dirty="0"/>
          </a:p>
        </p:txBody>
      </p:sp>
    </p:spTree>
    <p:extLst>
      <p:ext uri="{BB962C8B-B14F-4D97-AF65-F5344CB8AC3E}">
        <p14:creationId xmlns:p14="http://schemas.microsoft.com/office/powerpoint/2010/main" val="31593449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3330" name="Line 2"/>
          <p:cNvSpPr>
            <a:spLocks noChangeShapeType="1"/>
          </p:cNvSpPr>
          <p:nvPr/>
        </p:nvSpPr>
        <p:spPr bwMode="auto">
          <a:xfrm>
            <a:off x="8229600" y="5181600"/>
            <a:ext cx="7620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331" name="Line 3"/>
          <p:cNvSpPr>
            <a:spLocks noChangeShapeType="1"/>
          </p:cNvSpPr>
          <p:nvPr/>
        </p:nvSpPr>
        <p:spPr bwMode="auto">
          <a:xfrm>
            <a:off x="6324600" y="4648200"/>
            <a:ext cx="304800"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333" name="Rectangle 5"/>
          <p:cNvSpPr>
            <a:spLocks noChangeArrowheads="1"/>
          </p:cNvSpPr>
          <p:nvPr/>
        </p:nvSpPr>
        <p:spPr bwMode="auto">
          <a:xfrm>
            <a:off x="304800" y="3124200"/>
            <a:ext cx="381000" cy="685800"/>
          </a:xfrm>
          <a:prstGeom prst="rect">
            <a:avLst/>
          </a:prstGeom>
          <a:noFill/>
          <a:ln w="28575">
            <a:solidFill>
              <a:schemeClr val="bg1"/>
            </a:solidFill>
            <a:miter lim="800000"/>
            <a:headEnd/>
            <a:tailEnd/>
          </a:ln>
          <a:effectLst/>
          <a:extLst/>
        </p:spPr>
        <p:txBody>
          <a:bodyPr wrap="none" anchor="ctr"/>
          <a:lstStyle/>
          <a:p>
            <a:pPr algn="ctr" eaLnBrk="1" hangingPunct="1"/>
            <a:r>
              <a:rPr lang="en-US" sz="1400">
                <a:solidFill>
                  <a:schemeClr val="bg1"/>
                </a:solidFill>
              </a:rPr>
              <a:t>PC</a:t>
            </a:r>
          </a:p>
        </p:txBody>
      </p:sp>
      <p:sp>
        <p:nvSpPr>
          <p:cNvPr id="2403335" name="Rectangle 7"/>
          <p:cNvSpPr>
            <a:spLocks noChangeArrowheads="1"/>
          </p:cNvSpPr>
          <p:nvPr/>
        </p:nvSpPr>
        <p:spPr bwMode="ltGray">
          <a:xfrm rot="-5400000">
            <a:off x="2095500" y="3009900"/>
            <a:ext cx="1828800" cy="838200"/>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1400">
                <a:solidFill>
                  <a:schemeClr val="bg1"/>
                </a:solidFill>
              </a:rPr>
              <a:t>Register file</a:t>
            </a:r>
          </a:p>
          <a:p>
            <a:pPr eaLnBrk="1" hangingPunct="1"/>
            <a:endParaRPr lang="en-US" sz="1400">
              <a:solidFill>
                <a:schemeClr val="bg1"/>
              </a:solidFill>
            </a:endParaRPr>
          </a:p>
          <a:p>
            <a:pPr eaLnBrk="1" hangingPunct="1"/>
            <a:endParaRPr lang="en-US" sz="1400">
              <a:solidFill>
                <a:schemeClr val="bg1"/>
              </a:solidFill>
            </a:endParaRPr>
          </a:p>
          <a:p>
            <a:pPr eaLnBrk="1" hangingPunct="1"/>
            <a:endParaRPr lang="en-US" sz="1400">
              <a:solidFill>
                <a:schemeClr val="bg1"/>
              </a:solidFill>
            </a:endParaRPr>
          </a:p>
        </p:txBody>
      </p:sp>
      <p:sp>
        <p:nvSpPr>
          <p:cNvPr id="2403336" name="AutoShape 8"/>
          <p:cNvSpPr>
            <a:spLocks noChangeArrowheads="1"/>
          </p:cNvSpPr>
          <p:nvPr/>
        </p:nvSpPr>
        <p:spPr bwMode="auto">
          <a:xfrm rot="-5400000">
            <a:off x="8134350" y="3067050"/>
            <a:ext cx="990600" cy="342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p:spPr>
        <p:txBody>
          <a:bodyPr vert="eaVert" wrap="none" anchor="ctr"/>
          <a:lstStyle/>
          <a:p>
            <a:pPr algn="ctr" eaLnBrk="1" hangingPunct="1"/>
            <a:r>
              <a:rPr lang="en-US" sz="1400">
                <a:solidFill>
                  <a:schemeClr val="bg1"/>
                </a:solidFill>
              </a:rPr>
              <a:t>M</a:t>
            </a:r>
          </a:p>
          <a:p>
            <a:pPr algn="ctr" eaLnBrk="1" hangingPunct="1"/>
            <a:r>
              <a:rPr lang="en-US" sz="1400">
                <a:solidFill>
                  <a:schemeClr val="bg1"/>
                </a:solidFill>
              </a:rPr>
              <a:t>U</a:t>
            </a:r>
          </a:p>
          <a:p>
            <a:pPr algn="ctr" eaLnBrk="1" hangingPunct="1"/>
            <a:r>
              <a:rPr lang="en-US" sz="1400">
                <a:solidFill>
                  <a:schemeClr val="bg1"/>
                </a:solidFill>
              </a:rPr>
              <a:t>X</a:t>
            </a:r>
          </a:p>
        </p:txBody>
      </p:sp>
      <p:grpSp>
        <p:nvGrpSpPr>
          <p:cNvPr id="2403337" name="Group 9"/>
          <p:cNvGrpSpPr>
            <a:grpSpLocks/>
          </p:cNvGrpSpPr>
          <p:nvPr/>
        </p:nvGrpSpPr>
        <p:grpSpPr bwMode="auto">
          <a:xfrm>
            <a:off x="5105400" y="2895600"/>
            <a:ext cx="531984" cy="1371600"/>
            <a:chOff x="-72" y="2365"/>
            <a:chExt cx="389" cy="1056"/>
          </a:xfrm>
          <a:noFill/>
        </p:grpSpPr>
        <p:sp>
          <p:nvSpPr>
            <p:cNvPr id="2403338" name="Freeform 10"/>
            <p:cNvSpPr>
              <a:spLocks/>
            </p:cNvSpPr>
            <p:nvPr/>
          </p:nvSpPr>
          <p:spPr bwMode="auto">
            <a:xfrm rot="-5400000">
              <a:off x="-421" y="2714"/>
              <a:ext cx="1056" cy="358"/>
            </a:xfrm>
            <a:custGeom>
              <a:avLst/>
              <a:gdLst>
                <a:gd name="T0" fmla="*/ 480 w 672"/>
                <a:gd name="T1" fmla="*/ 288 h 288"/>
                <a:gd name="T2" fmla="*/ 672 w 672"/>
                <a:gd name="T3" fmla="*/ 0 h 288"/>
                <a:gd name="T4" fmla="*/ 432 w 672"/>
                <a:gd name="T5" fmla="*/ 0 h 288"/>
                <a:gd name="T6" fmla="*/ 384 w 672"/>
                <a:gd name="T7" fmla="*/ 96 h 288"/>
                <a:gd name="T8" fmla="*/ 288 w 672"/>
                <a:gd name="T9" fmla="*/ 96 h 288"/>
                <a:gd name="T10" fmla="*/ 240 w 672"/>
                <a:gd name="T11" fmla="*/ 0 h 288"/>
                <a:gd name="T12" fmla="*/ 0 w 672"/>
                <a:gd name="T13" fmla="*/ 0 h 288"/>
                <a:gd name="T14" fmla="*/ 192 w 672"/>
                <a:gd name="T15" fmla="*/ 288 h 288"/>
                <a:gd name="T16" fmla="*/ 480 w 672"/>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 h="288">
                  <a:moveTo>
                    <a:pt x="480" y="288"/>
                  </a:moveTo>
                  <a:lnTo>
                    <a:pt x="672" y="0"/>
                  </a:lnTo>
                  <a:lnTo>
                    <a:pt x="432" y="0"/>
                  </a:lnTo>
                  <a:lnTo>
                    <a:pt x="384" y="96"/>
                  </a:lnTo>
                  <a:lnTo>
                    <a:pt x="288" y="96"/>
                  </a:lnTo>
                  <a:lnTo>
                    <a:pt x="240" y="0"/>
                  </a:lnTo>
                  <a:lnTo>
                    <a:pt x="0" y="0"/>
                  </a:lnTo>
                  <a:lnTo>
                    <a:pt x="192" y="288"/>
                  </a:lnTo>
                  <a:lnTo>
                    <a:pt x="480" y="288"/>
                  </a:lnTo>
                  <a:close/>
                </a:path>
              </a:pathLst>
            </a:custGeom>
            <a:grpFill/>
            <a:ln w="285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339" name="Text Box 11"/>
            <p:cNvSpPr txBox="1">
              <a:spLocks noChangeArrowheads="1"/>
            </p:cNvSpPr>
            <p:nvPr/>
          </p:nvSpPr>
          <p:spPr bwMode="auto">
            <a:xfrm>
              <a:off x="96" y="2630"/>
              <a:ext cx="221" cy="569"/>
            </a:xfrm>
            <a:prstGeom prst="rect">
              <a:avLst/>
            </a:prstGeom>
            <a:grp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A</a:t>
              </a:r>
            </a:p>
            <a:p>
              <a:pPr eaLnBrk="1" hangingPunct="1"/>
              <a:r>
                <a:rPr lang="en-US" sz="1400" b="1">
                  <a:solidFill>
                    <a:schemeClr val="bg1"/>
                  </a:solidFill>
                </a:rPr>
                <a:t>L</a:t>
              </a:r>
            </a:p>
            <a:p>
              <a:pPr eaLnBrk="1" hangingPunct="1"/>
              <a:r>
                <a:rPr lang="en-US" sz="1400" b="1">
                  <a:solidFill>
                    <a:schemeClr val="bg1"/>
                  </a:solidFill>
                </a:rPr>
                <a:t>U</a:t>
              </a:r>
            </a:p>
          </p:txBody>
        </p:sp>
      </p:grpSp>
      <p:sp>
        <p:nvSpPr>
          <p:cNvPr id="2403340" name="AutoShape 12"/>
          <p:cNvSpPr>
            <a:spLocks noChangeArrowheads="1"/>
          </p:cNvSpPr>
          <p:nvPr/>
        </p:nvSpPr>
        <p:spPr bwMode="auto">
          <a:xfrm rot="5400000" flipH="1">
            <a:off x="171450" y="1200150"/>
            <a:ext cx="762000" cy="342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p:spPr>
        <p:txBody>
          <a:bodyPr rot="10800000" vert="eaVert" wrap="none" anchor="ctr"/>
          <a:lstStyle/>
          <a:p>
            <a:pPr algn="ctr" eaLnBrk="1" hangingPunct="1"/>
            <a:r>
              <a:rPr lang="en-US" sz="1000">
                <a:solidFill>
                  <a:schemeClr val="bg1"/>
                </a:solidFill>
              </a:rPr>
              <a:t>M</a:t>
            </a:r>
          </a:p>
          <a:p>
            <a:pPr algn="ctr" eaLnBrk="1" hangingPunct="1"/>
            <a:r>
              <a:rPr lang="en-US" sz="1000">
                <a:solidFill>
                  <a:schemeClr val="bg1"/>
                </a:solidFill>
              </a:rPr>
              <a:t>U</a:t>
            </a:r>
          </a:p>
          <a:p>
            <a:pPr algn="ctr" eaLnBrk="1" hangingPunct="1"/>
            <a:r>
              <a:rPr lang="en-US" sz="1000">
                <a:solidFill>
                  <a:schemeClr val="bg1"/>
                </a:solidFill>
              </a:rPr>
              <a:t>X</a:t>
            </a:r>
          </a:p>
        </p:txBody>
      </p:sp>
      <p:sp>
        <p:nvSpPr>
          <p:cNvPr id="2403341" name="Rectangle 13"/>
          <p:cNvSpPr>
            <a:spLocks noChangeArrowheads="1"/>
          </p:cNvSpPr>
          <p:nvPr/>
        </p:nvSpPr>
        <p:spPr bwMode="auto">
          <a:xfrm>
            <a:off x="609600" y="1981200"/>
            <a:ext cx="2286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dirty="0">
                <a:solidFill>
                  <a:schemeClr val="bg1"/>
                </a:solidFill>
              </a:rPr>
              <a:t>4</a:t>
            </a:r>
          </a:p>
        </p:txBody>
      </p:sp>
      <p:sp>
        <p:nvSpPr>
          <p:cNvPr id="2403342" name="Rectangle 14"/>
          <p:cNvSpPr>
            <a:spLocks noChangeArrowheads="1"/>
          </p:cNvSpPr>
          <p:nvPr/>
        </p:nvSpPr>
        <p:spPr bwMode="auto">
          <a:xfrm>
            <a:off x="16002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solidFill>
                <a:schemeClr val="bg1"/>
              </a:solidFill>
            </a:endParaRPr>
          </a:p>
        </p:txBody>
      </p:sp>
      <p:sp>
        <p:nvSpPr>
          <p:cNvPr id="2403343" name="Rectangle 15"/>
          <p:cNvSpPr>
            <a:spLocks noChangeArrowheads="1"/>
          </p:cNvSpPr>
          <p:nvPr/>
        </p:nvSpPr>
        <p:spPr bwMode="auto">
          <a:xfrm>
            <a:off x="38100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solidFill>
                <a:schemeClr val="bg1"/>
              </a:solidFill>
            </a:endParaRPr>
          </a:p>
        </p:txBody>
      </p:sp>
      <p:sp>
        <p:nvSpPr>
          <p:cNvPr id="2403344" name="Rectangle 16"/>
          <p:cNvSpPr>
            <a:spLocks noChangeArrowheads="1"/>
          </p:cNvSpPr>
          <p:nvPr/>
        </p:nvSpPr>
        <p:spPr bwMode="auto">
          <a:xfrm>
            <a:off x="58674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solidFill>
                <a:schemeClr val="bg1"/>
              </a:solidFill>
            </a:endParaRPr>
          </a:p>
        </p:txBody>
      </p:sp>
      <p:sp>
        <p:nvSpPr>
          <p:cNvPr id="2403345" name="Rectangle 17"/>
          <p:cNvSpPr>
            <a:spLocks noChangeArrowheads="1"/>
          </p:cNvSpPr>
          <p:nvPr/>
        </p:nvSpPr>
        <p:spPr bwMode="ltGray">
          <a:xfrm>
            <a:off x="6629400" y="3124200"/>
            <a:ext cx="838200" cy="1676400"/>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400">
                <a:solidFill>
                  <a:schemeClr val="bg1"/>
                </a:solidFill>
              </a:rPr>
              <a:t>Data</a:t>
            </a:r>
          </a:p>
          <a:p>
            <a:pPr algn="ctr" eaLnBrk="1" hangingPunct="1"/>
            <a:r>
              <a:rPr lang="en-US" sz="1400">
                <a:solidFill>
                  <a:schemeClr val="bg1"/>
                </a:solidFill>
              </a:rPr>
              <a:t>mem</a:t>
            </a:r>
          </a:p>
        </p:txBody>
      </p:sp>
      <p:sp>
        <p:nvSpPr>
          <p:cNvPr id="2403346" name="Rectangle 18"/>
          <p:cNvSpPr>
            <a:spLocks noChangeArrowheads="1"/>
          </p:cNvSpPr>
          <p:nvPr/>
        </p:nvSpPr>
        <p:spPr bwMode="auto">
          <a:xfrm>
            <a:off x="77724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solidFill>
                <a:schemeClr val="bg1"/>
              </a:solidFill>
            </a:endParaRPr>
          </a:p>
        </p:txBody>
      </p:sp>
      <p:grpSp>
        <p:nvGrpSpPr>
          <p:cNvPr id="2403347" name="Group 19"/>
          <p:cNvGrpSpPr>
            <a:grpSpLocks/>
          </p:cNvGrpSpPr>
          <p:nvPr/>
        </p:nvGrpSpPr>
        <p:grpSpPr bwMode="auto">
          <a:xfrm>
            <a:off x="1066800" y="1981200"/>
            <a:ext cx="388938" cy="762000"/>
            <a:chOff x="624" y="1248"/>
            <a:chExt cx="245" cy="480"/>
          </a:xfrm>
          <a:noFill/>
        </p:grpSpPr>
        <p:sp>
          <p:nvSpPr>
            <p:cNvPr id="2403348" name="Freeform 20"/>
            <p:cNvSpPr>
              <a:spLocks/>
            </p:cNvSpPr>
            <p:nvPr/>
          </p:nvSpPr>
          <p:spPr bwMode="auto">
            <a:xfrm>
              <a:off x="624" y="1248"/>
              <a:ext cx="240" cy="480"/>
            </a:xfrm>
            <a:custGeom>
              <a:avLst/>
              <a:gdLst>
                <a:gd name="T0" fmla="*/ 0 w 240"/>
                <a:gd name="T1" fmla="*/ 0 h 480"/>
                <a:gd name="T2" fmla="*/ 240 w 240"/>
                <a:gd name="T3" fmla="*/ 144 h 480"/>
                <a:gd name="T4" fmla="*/ 240 w 240"/>
                <a:gd name="T5" fmla="*/ 336 h 480"/>
                <a:gd name="T6" fmla="*/ 0 w 240"/>
                <a:gd name="T7" fmla="*/ 480 h 480"/>
                <a:gd name="T8" fmla="*/ 0 w 240"/>
                <a:gd name="T9" fmla="*/ 336 h 480"/>
                <a:gd name="T10" fmla="*/ 96 w 240"/>
                <a:gd name="T11" fmla="*/ 240 h 480"/>
                <a:gd name="T12" fmla="*/ 0 w 240"/>
                <a:gd name="T13" fmla="*/ 144 h 480"/>
                <a:gd name="T14" fmla="*/ 0 w 240"/>
                <a:gd name="T15" fmla="*/ 0 h 4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480">
                  <a:moveTo>
                    <a:pt x="0" y="0"/>
                  </a:moveTo>
                  <a:lnTo>
                    <a:pt x="240" y="144"/>
                  </a:lnTo>
                  <a:lnTo>
                    <a:pt x="240" y="336"/>
                  </a:lnTo>
                  <a:lnTo>
                    <a:pt x="0" y="480"/>
                  </a:lnTo>
                  <a:lnTo>
                    <a:pt x="0" y="336"/>
                  </a:lnTo>
                  <a:lnTo>
                    <a:pt x="96" y="240"/>
                  </a:lnTo>
                  <a:lnTo>
                    <a:pt x="0" y="144"/>
                  </a:lnTo>
                  <a:lnTo>
                    <a:pt x="0" y="0"/>
                  </a:lnTo>
                  <a:close/>
                </a:path>
              </a:pathLst>
            </a:custGeom>
            <a:grpFill/>
            <a:ln w="285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349" name="Text Box 21"/>
            <p:cNvSpPr txBox="1">
              <a:spLocks noChangeArrowheads="1"/>
            </p:cNvSpPr>
            <p:nvPr/>
          </p:nvSpPr>
          <p:spPr bwMode="auto">
            <a:xfrm>
              <a:off x="680" y="1346"/>
              <a:ext cx="189" cy="233"/>
            </a:xfrm>
            <a:prstGeom prst="rect">
              <a:avLst/>
            </a:prstGeom>
            <a:grp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a:solidFill>
                    <a:schemeClr val="bg1"/>
                  </a:solidFill>
                </a:rPr>
                <a:t>+</a:t>
              </a:r>
            </a:p>
          </p:txBody>
        </p:sp>
      </p:grpSp>
      <p:sp>
        <p:nvSpPr>
          <p:cNvPr id="2403350" name="Line 22"/>
          <p:cNvSpPr>
            <a:spLocks noChangeShapeType="1"/>
          </p:cNvSpPr>
          <p:nvPr/>
        </p:nvSpPr>
        <p:spPr bwMode="auto">
          <a:xfrm>
            <a:off x="1524000" y="3429000"/>
            <a:ext cx="76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351" name="Line 23"/>
          <p:cNvSpPr>
            <a:spLocks noChangeShapeType="1"/>
          </p:cNvSpPr>
          <p:nvPr/>
        </p:nvSpPr>
        <p:spPr bwMode="auto">
          <a:xfrm>
            <a:off x="1447800" y="2362200"/>
            <a:ext cx="152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352" name="Line 24"/>
          <p:cNvSpPr>
            <a:spLocks noChangeShapeType="1"/>
          </p:cNvSpPr>
          <p:nvPr/>
        </p:nvSpPr>
        <p:spPr bwMode="auto">
          <a:xfrm flipV="1">
            <a:off x="1524000" y="1600200"/>
            <a:ext cx="0" cy="7620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353" name="Line 25"/>
          <p:cNvSpPr>
            <a:spLocks noChangeShapeType="1"/>
          </p:cNvSpPr>
          <p:nvPr/>
        </p:nvSpPr>
        <p:spPr bwMode="auto">
          <a:xfrm flipH="1">
            <a:off x="714375" y="1600200"/>
            <a:ext cx="809625"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354" name="Line 26"/>
          <p:cNvSpPr>
            <a:spLocks noChangeShapeType="1"/>
          </p:cNvSpPr>
          <p:nvPr/>
        </p:nvSpPr>
        <p:spPr bwMode="auto">
          <a:xfrm>
            <a:off x="838200" y="21336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355" name="Line 27"/>
          <p:cNvSpPr>
            <a:spLocks noChangeShapeType="1"/>
          </p:cNvSpPr>
          <p:nvPr/>
        </p:nvSpPr>
        <p:spPr bwMode="auto">
          <a:xfrm>
            <a:off x="685800" y="3429000"/>
            <a:ext cx="304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356" name="Line 28"/>
          <p:cNvSpPr>
            <a:spLocks noChangeShapeType="1"/>
          </p:cNvSpPr>
          <p:nvPr/>
        </p:nvSpPr>
        <p:spPr bwMode="auto">
          <a:xfrm flipV="1">
            <a:off x="838200" y="2590800"/>
            <a:ext cx="0" cy="8382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357" name="Line 29"/>
          <p:cNvSpPr>
            <a:spLocks noChangeShapeType="1"/>
          </p:cNvSpPr>
          <p:nvPr/>
        </p:nvSpPr>
        <p:spPr bwMode="auto">
          <a:xfrm>
            <a:off x="838200" y="25908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358" name="Line 30"/>
          <p:cNvSpPr>
            <a:spLocks noChangeShapeType="1"/>
          </p:cNvSpPr>
          <p:nvPr/>
        </p:nvSpPr>
        <p:spPr bwMode="auto">
          <a:xfrm flipV="1">
            <a:off x="152400" y="1371600"/>
            <a:ext cx="0" cy="20574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359" name="Line 31"/>
          <p:cNvSpPr>
            <a:spLocks noChangeShapeType="1"/>
          </p:cNvSpPr>
          <p:nvPr/>
        </p:nvSpPr>
        <p:spPr bwMode="auto">
          <a:xfrm>
            <a:off x="152400" y="13716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360" name="Line 32"/>
          <p:cNvSpPr>
            <a:spLocks noChangeShapeType="1"/>
          </p:cNvSpPr>
          <p:nvPr/>
        </p:nvSpPr>
        <p:spPr bwMode="auto">
          <a:xfrm>
            <a:off x="152400" y="3429000"/>
            <a:ext cx="152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361" name="Line 33"/>
          <p:cNvSpPr>
            <a:spLocks noChangeShapeType="1"/>
          </p:cNvSpPr>
          <p:nvPr/>
        </p:nvSpPr>
        <p:spPr bwMode="auto">
          <a:xfrm>
            <a:off x="2057400" y="3429000"/>
            <a:ext cx="76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362" name="Line 34"/>
          <p:cNvSpPr>
            <a:spLocks noChangeShapeType="1"/>
          </p:cNvSpPr>
          <p:nvPr/>
        </p:nvSpPr>
        <p:spPr bwMode="auto">
          <a:xfrm>
            <a:off x="2133600" y="3048000"/>
            <a:ext cx="0" cy="25908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363" name="Line 35"/>
          <p:cNvSpPr>
            <a:spLocks noChangeShapeType="1"/>
          </p:cNvSpPr>
          <p:nvPr/>
        </p:nvSpPr>
        <p:spPr bwMode="auto">
          <a:xfrm>
            <a:off x="2133600" y="44958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364" name="Line 36"/>
          <p:cNvSpPr>
            <a:spLocks noChangeShapeType="1"/>
          </p:cNvSpPr>
          <p:nvPr/>
        </p:nvSpPr>
        <p:spPr bwMode="auto">
          <a:xfrm>
            <a:off x="2133600" y="3048000"/>
            <a:ext cx="457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365" name="Line 37"/>
          <p:cNvSpPr>
            <a:spLocks noChangeShapeType="1"/>
          </p:cNvSpPr>
          <p:nvPr/>
        </p:nvSpPr>
        <p:spPr bwMode="auto">
          <a:xfrm>
            <a:off x="2133600" y="3276600"/>
            <a:ext cx="457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366" name="Line 38"/>
          <p:cNvSpPr>
            <a:spLocks noChangeShapeType="1"/>
          </p:cNvSpPr>
          <p:nvPr/>
        </p:nvSpPr>
        <p:spPr bwMode="auto">
          <a:xfrm>
            <a:off x="3429000" y="3810000"/>
            <a:ext cx="381000"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367" name="Line 39"/>
          <p:cNvSpPr>
            <a:spLocks noChangeShapeType="1"/>
          </p:cNvSpPr>
          <p:nvPr/>
        </p:nvSpPr>
        <p:spPr bwMode="auto">
          <a:xfrm>
            <a:off x="3429000" y="3200400"/>
            <a:ext cx="3810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368" name="Line 40"/>
          <p:cNvSpPr>
            <a:spLocks noChangeShapeType="1"/>
          </p:cNvSpPr>
          <p:nvPr/>
        </p:nvSpPr>
        <p:spPr bwMode="auto">
          <a:xfrm>
            <a:off x="4267200" y="3810000"/>
            <a:ext cx="381000"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369" name="Line 41"/>
          <p:cNvSpPr>
            <a:spLocks noChangeShapeType="1"/>
          </p:cNvSpPr>
          <p:nvPr/>
        </p:nvSpPr>
        <p:spPr bwMode="auto">
          <a:xfrm>
            <a:off x="4267200" y="3200400"/>
            <a:ext cx="8382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370" name="Line 42"/>
          <p:cNvSpPr>
            <a:spLocks noChangeShapeType="1"/>
          </p:cNvSpPr>
          <p:nvPr/>
        </p:nvSpPr>
        <p:spPr bwMode="auto">
          <a:xfrm>
            <a:off x="2057400" y="2362200"/>
            <a:ext cx="1752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371" name="Line 43"/>
          <p:cNvSpPr>
            <a:spLocks noChangeShapeType="1"/>
          </p:cNvSpPr>
          <p:nvPr/>
        </p:nvSpPr>
        <p:spPr bwMode="auto">
          <a:xfrm>
            <a:off x="4267200" y="4419600"/>
            <a:ext cx="3810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372" name="AutoShape 44"/>
          <p:cNvSpPr>
            <a:spLocks noChangeArrowheads="1"/>
          </p:cNvSpPr>
          <p:nvPr/>
        </p:nvSpPr>
        <p:spPr bwMode="auto">
          <a:xfrm rot="-5400000">
            <a:off x="4324350" y="3905250"/>
            <a:ext cx="990600" cy="342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p:spPr>
        <p:txBody>
          <a:bodyPr vert="eaVert" wrap="none" anchor="ctr"/>
          <a:lstStyle/>
          <a:p>
            <a:pPr algn="ctr" eaLnBrk="1" hangingPunct="1"/>
            <a:r>
              <a:rPr lang="en-US" sz="1400">
                <a:solidFill>
                  <a:schemeClr val="bg1"/>
                </a:solidFill>
              </a:rPr>
              <a:t>M</a:t>
            </a:r>
          </a:p>
          <a:p>
            <a:pPr algn="ctr" eaLnBrk="1" hangingPunct="1"/>
            <a:r>
              <a:rPr lang="en-US" sz="1400">
                <a:solidFill>
                  <a:schemeClr val="bg1"/>
                </a:solidFill>
              </a:rPr>
              <a:t>U</a:t>
            </a:r>
          </a:p>
          <a:p>
            <a:pPr algn="ctr" eaLnBrk="1" hangingPunct="1"/>
            <a:r>
              <a:rPr lang="en-US" sz="1400">
                <a:solidFill>
                  <a:schemeClr val="bg1"/>
                </a:solidFill>
              </a:rPr>
              <a:t>X</a:t>
            </a:r>
          </a:p>
        </p:txBody>
      </p:sp>
      <p:sp>
        <p:nvSpPr>
          <p:cNvPr id="2403373" name="Line 45"/>
          <p:cNvSpPr>
            <a:spLocks noChangeShapeType="1"/>
          </p:cNvSpPr>
          <p:nvPr/>
        </p:nvSpPr>
        <p:spPr bwMode="auto">
          <a:xfrm flipH="1" flipV="1">
            <a:off x="4987925" y="4038600"/>
            <a:ext cx="117475"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374" name="Line 46"/>
          <p:cNvSpPr>
            <a:spLocks noChangeShapeType="1"/>
          </p:cNvSpPr>
          <p:nvPr/>
        </p:nvSpPr>
        <p:spPr bwMode="auto">
          <a:xfrm>
            <a:off x="5586413" y="3505200"/>
            <a:ext cx="280987"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375" name="Line 47"/>
          <p:cNvSpPr>
            <a:spLocks noChangeShapeType="1"/>
          </p:cNvSpPr>
          <p:nvPr/>
        </p:nvSpPr>
        <p:spPr bwMode="auto">
          <a:xfrm>
            <a:off x="6324600" y="3505200"/>
            <a:ext cx="304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376" name="Line 48"/>
          <p:cNvSpPr>
            <a:spLocks noChangeShapeType="1"/>
          </p:cNvSpPr>
          <p:nvPr/>
        </p:nvSpPr>
        <p:spPr bwMode="auto">
          <a:xfrm flipV="1">
            <a:off x="6477000" y="2971800"/>
            <a:ext cx="0" cy="5334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377" name="Line 49"/>
          <p:cNvSpPr>
            <a:spLocks noChangeShapeType="1"/>
          </p:cNvSpPr>
          <p:nvPr/>
        </p:nvSpPr>
        <p:spPr bwMode="auto">
          <a:xfrm>
            <a:off x="6477000" y="2971800"/>
            <a:ext cx="1295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378" name="Line 50"/>
          <p:cNvSpPr>
            <a:spLocks noChangeShapeType="1"/>
          </p:cNvSpPr>
          <p:nvPr/>
        </p:nvSpPr>
        <p:spPr bwMode="auto">
          <a:xfrm>
            <a:off x="7467600" y="3505200"/>
            <a:ext cx="304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379" name="Line 51"/>
          <p:cNvSpPr>
            <a:spLocks noChangeShapeType="1"/>
          </p:cNvSpPr>
          <p:nvPr/>
        </p:nvSpPr>
        <p:spPr bwMode="auto">
          <a:xfrm>
            <a:off x="8229600" y="35052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380" name="Line 52"/>
          <p:cNvSpPr>
            <a:spLocks noChangeShapeType="1"/>
          </p:cNvSpPr>
          <p:nvPr/>
        </p:nvSpPr>
        <p:spPr bwMode="auto">
          <a:xfrm>
            <a:off x="8229600" y="29718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381" name="Line 53"/>
          <p:cNvSpPr>
            <a:spLocks noChangeShapeType="1"/>
          </p:cNvSpPr>
          <p:nvPr/>
        </p:nvSpPr>
        <p:spPr bwMode="auto">
          <a:xfrm>
            <a:off x="4343400" y="3810000"/>
            <a:ext cx="0" cy="83820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382" name="Line 54"/>
          <p:cNvSpPr>
            <a:spLocks noChangeShapeType="1"/>
          </p:cNvSpPr>
          <p:nvPr/>
        </p:nvSpPr>
        <p:spPr bwMode="auto">
          <a:xfrm>
            <a:off x="4343400" y="4648200"/>
            <a:ext cx="1524000"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383" name="Line 55"/>
          <p:cNvSpPr>
            <a:spLocks noChangeShapeType="1"/>
          </p:cNvSpPr>
          <p:nvPr/>
        </p:nvSpPr>
        <p:spPr bwMode="auto">
          <a:xfrm>
            <a:off x="2286000" y="3886200"/>
            <a:ext cx="304800" cy="0"/>
          </a:xfrm>
          <a:prstGeom prst="line">
            <a:avLst/>
          </a:prstGeom>
          <a:noFill/>
          <a:ln w="5715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384" name="Line 56"/>
          <p:cNvSpPr>
            <a:spLocks noChangeShapeType="1"/>
          </p:cNvSpPr>
          <p:nvPr/>
        </p:nvSpPr>
        <p:spPr bwMode="auto">
          <a:xfrm>
            <a:off x="2286000" y="3581400"/>
            <a:ext cx="3048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386" name="Line 58"/>
          <p:cNvSpPr>
            <a:spLocks noChangeShapeType="1"/>
          </p:cNvSpPr>
          <p:nvPr/>
        </p:nvSpPr>
        <p:spPr bwMode="auto">
          <a:xfrm>
            <a:off x="6248400" y="21336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387" name="Line 59"/>
          <p:cNvSpPr>
            <a:spLocks noChangeShapeType="1"/>
          </p:cNvSpPr>
          <p:nvPr/>
        </p:nvSpPr>
        <p:spPr bwMode="auto">
          <a:xfrm flipV="1">
            <a:off x="6477000" y="1143000"/>
            <a:ext cx="0" cy="9906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388" name="Line 60"/>
          <p:cNvSpPr>
            <a:spLocks noChangeShapeType="1"/>
          </p:cNvSpPr>
          <p:nvPr/>
        </p:nvSpPr>
        <p:spPr bwMode="auto">
          <a:xfrm flipH="1">
            <a:off x="719138" y="1143000"/>
            <a:ext cx="575786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393" name="Line 65"/>
          <p:cNvSpPr>
            <a:spLocks noChangeShapeType="1"/>
          </p:cNvSpPr>
          <p:nvPr/>
        </p:nvSpPr>
        <p:spPr bwMode="auto">
          <a:xfrm>
            <a:off x="4267200" y="5638800"/>
            <a:ext cx="1600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394" name="Line 66"/>
          <p:cNvSpPr>
            <a:spLocks noChangeShapeType="1"/>
          </p:cNvSpPr>
          <p:nvPr/>
        </p:nvSpPr>
        <p:spPr bwMode="auto">
          <a:xfrm>
            <a:off x="6324600" y="5638800"/>
            <a:ext cx="1447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397" name="Text Box 69"/>
          <p:cNvSpPr txBox="1">
            <a:spLocks noChangeArrowheads="1"/>
          </p:cNvSpPr>
          <p:nvPr/>
        </p:nvSpPr>
        <p:spPr bwMode="auto">
          <a:xfrm>
            <a:off x="2081213" y="4862513"/>
            <a:ext cx="8194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dirty="0">
                <a:solidFill>
                  <a:schemeClr val="bg1"/>
                </a:solidFill>
              </a:rPr>
              <a:t>Bits </a:t>
            </a:r>
            <a:r>
              <a:rPr lang="en-US" sz="1200" b="1" dirty="0" smtClean="0">
                <a:solidFill>
                  <a:schemeClr val="bg1"/>
                </a:solidFill>
              </a:rPr>
              <a:t>11-15</a:t>
            </a:r>
            <a:endParaRPr lang="en-US" sz="1200" b="1" dirty="0">
              <a:solidFill>
                <a:schemeClr val="bg1"/>
              </a:solidFill>
            </a:endParaRPr>
          </a:p>
        </p:txBody>
      </p:sp>
      <p:sp>
        <p:nvSpPr>
          <p:cNvPr id="2403398" name="Text Box 70"/>
          <p:cNvSpPr txBox="1">
            <a:spLocks noChangeArrowheads="1"/>
          </p:cNvSpPr>
          <p:nvPr/>
        </p:nvSpPr>
        <p:spPr bwMode="auto">
          <a:xfrm>
            <a:off x="2079625" y="5100638"/>
            <a:ext cx="8194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dirty="0">
                <a:solidFill>
                  <a:schemeClr val="bg1"/>
                </a:solidFill>
              </a:rPr>
              <a:t>Bits </a:t>
            </a:r>
            <a:r>
              <a:rPr lang="en-US" sz="1200" b="1" dirty="0" smtClean="0">
                <a:solidFill>
                  <a:schemeClr val="bg1"/>
                </a:solidFill>
              </a:rPr>
              <a:t>16-20</a:t>
            </a:r>
            <a:endParaRPr lang="en-US" sz="1200" b="1" dirty="0">
              <a:solidFill>
                <a:schemeClr val="bg1"/>
              </a:solidFill>
            </a:endParaRPr>
          </a:p>
        </p:txBody>
      </p:sp>
      <p:sp>
        <p:nvSpPr>
          <p:cNvPr id="2403399" name="Line 71"/>
          <p:cNvSpPr>
            <a:spLocks noChangeShapeType="1"/>
          </p:cNvSpPr>
          <p:nvPr/>
        </p:nvSpPr>
        <p:spPr bwMode="auto">
          <a:xfrm>
            <a:off x="2133600" y="56388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400" name="Rectangle 72"/>
          <p:cNvSpPr>
            <a:spLocks noChangeArrowheads="1"/>
          </p:cNvSpPr>
          <p:nvPr/>
        </p:nvSpPr>
        <p:spPr bwMode="auto">
          <a:xfrm>
            <a:off x="3810000" y="5486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 </a:t>
            </a:r>
          </a:p>
        </p:txBody>
      </p:sp>
      <p:sp>
        <p:nvSpPr>
          <p:cNvPr id="2403402" name="Rectangle 74"/>
          <p:cNvSpPr>
            <a:spLocks noChangeArrowheads="1"/>
          </p:cNvSpPr>
          <p:nvPr/>
        </p:nvSpPr>
        <p:spPr bwMode="auto">
          <a:xfrm>
            <a:off x="3810000" y="4267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 </a:t>
            </a:r>
          </a:p>
        </p:txBody>
      </p:sp>
      <p:sp>
        <p:nvSpPr>
          <p:cNvPr id="2403403" name="Rectangle 75"/>
          <p:cNvSpPr>
            <a:spLocks noChangeArrowheads="1"/>
          </p:cNvSpPr>
          <p:nvPr/>
        </p:nvSpPr>
        <p:spPr bwMode="auto">
          <a:xfrm>
            <a:off x="3810000" y="36576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 </a:t>
            </a:r>
          </a:p>
        </p:txBody>
      </p:sp>
      <p:sp>
        <p:nvSpPr>
          <p:cNvPr id="2403404" name="Rectangle 76"/>
          <p:cNvSpPr>
            <a:spLocks noChangeArrowheads="1"/>
          </p:cNvSpPr>
          <p:nvPr/>
        </p:nvSpPr>
        <p:spPr bwMode="auto">
          <a:xfrm>
            <a:off x="3810000" y="30480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 </a:t>
            </a:r>
          </a:p>
        </p:txBody>
      </p:sp>
      <p:sp>
        <p:nvSpPr>
          <p:cNvPr id="2403405" name="Rectangle 77"/>
          <p:cNvSpPr>
            <a:spLocks noChangeArrowheads="1"/>
          </p:cNvSpPr>
          <p:nvPr/>
        </p:nvSpPr>
        <p:spPr bwMode="auto">
          <a:xfrm>
            <a:off x="3810000" y="2209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400" b="1">
                <a:solidFill>
                  <a:schemeClr val="bg1"/>
                </a:solidFill>
              </a:rPr>
              <a:t> </a:t>
            </a:r>
          </a:p>
        </p:txBody>
      </p:sp>
      <p:sp>
        <p:nvSpPr>
          <p:cNvPr id="2403406" name="Rectangle 78"/>
          <p:cNvSpPr>
            <a:spLocks noChangeArrowheads="1"/>
          </p:cNvSpPr>
          <p:nvPr/>
        </p:nvSpPr>
        <p:spPr bwMode="auto">
          <a:xfrm>
            <a:off x="1600200" y="2209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400" b="1" dirty="0">
                <a:solidFill>
                  <a:schemeClr val="bg1"/>
                </a:solidFill>
              </a:rPr>
              <a:t> </a:t>
            </a:r>
          </a:p>
        </p:txBody>
      </p:sp>
      <p:sp>
        <p:nvSpPr>
          <p:cNvPr id="2403407" name="Rectangle 79"/>
          <p:cNvSpPr>
            <a:spLocks noChangeArrowheads="1"/>
          </p:cNvSpPr>
          <p:nvPr/>
        </p:nvSpPr>
        <p:spPr bwMode="auto">
          <a:xfrm>
            <a:off x="5867400" y="1981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 </a:t>
            </a:r>
          </a:p>
        </p:txBody>
      </p:sp>
      <p:sp>
        <p:nvSpPr>
          <p:cNvPr id="2403408" name="Rectangle 80"/>
          <p:cNvSpPr>
            <a:spLocks noChangeArrowheads="1"/>
          </p:cNvSpPr>
          <p:nvPr/>
        </p:nvSpPr>
        <p:spPr bwMode="auto">
          <a:xfrm>
            <a:off x="5867400" y="3352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 </a:t>
            </a:r>
          </a:p>
        </p:txBody>
      </p:sp>
      <p:sp>
        <p:nvSpPr>
          <p:cNvPr id="2403409" name="Rectangle 81"/>
          <p:cNvSpPr>
            <a:spLocks noChangeArrowheads="1"/>
          </p:cNvSpPr>
          <p:nvPr/>
        </p:nvSpPr>
        <p:spPr bwMode="auto">
          <a:xfrm>
            <a:off x="5867400" y="5486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 </a:t>
            </a:r>
          </a:p>
        </p:txBody>
      </p:sp>
      <p:sp>
        <p:nvSpPr>
          <p:cNvPr id="2403410" name="Rectangle 82"/>
          <p:cNvSpPr>
            <a:spLocks noChangeArrowheads="1"/>
          </p:cNvSpPr>
          <p:nvPr/>
        </p:nvSpPr>
        <p:spPr bwMode="auto">
          <a:xfrm>
            <a:off x="5867400" y="5029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 </a:t>
            </a:r>
          </a:p>
        </p:txBody>
      </p:sp>
      <p:sp>
        <p:nvSpPr>
          <p:cNvPr id="2403411" name="Rectangle 83"/>
          <p:cNvSpPr>
            <a:spLocks noChangeArrowheads="1"/>
          </p:cNvSpPr>
          <p:nvPr/>
        </p:nvSpPr>
        <p:spPr bwMode="auto">
          <a:xfrm>
            <a:off x="5867400" y="4495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 </a:t>
            </a:r>
          </a:p>
        </p:txBody>
      </p:sp>
      <p:sp>
        <p:nvSpPr>
          <p:cNvPr id="2403413" name="Rectangle 85"/>
          <p:cNvSpPr>
            <a:spLocks noChangeArrowheads="1"/>
          </p:cNvSpPr>
          <p:nvPr/>
        </p:nvSpPr>
        <p:spPr bwMode="auto">
          <a:xfrm>
            <a:off x="7772400" y="5486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 </a:t>
            </a:r>
          </a:p>
        </p:txBody>
      </p:sp>
      <p:sp>
        <p:nvSpPr>
          <p:cNvPr id="2403414" name="Rectangle 86"/>
          <p:cNvSpPr>
            <a:spLocks noChangeArrowheads="1"/>
          </p:cNvSpPr>
          <p:nvPr/>
        </p:nvSpPr>
        <p:spPr bwMode="auto">
          <a:xfrm>
            <a:off x="7772400" y="5029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 </a:t>
            </a:r>
          </a:p>
        </p:txBody>
      </p:sp>
      <p:sp>
        <p:nvSpPr>
          <p:cNvPr id="2403415" name="Rectangle 87"/>
          <p:cNvSpPr>
            <a:spLocks noChangeArrowheads="1"/>
          </p:cNvSpPr>
          <p:nvPr/>
        </p:nvSpPr>
        <p:spPr bwMode="auto">
          <a:xfrm>
            <a:off x="7772400" y="2819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dirty="0">
                <a:solidFill>
                  <a:schemeClr val="bg1"/>
                </a:solidFill>
              </a:rPr>
              <a:t> </a:t>
            </a:r>
          </a:p>
        </p:txBody>
      </p:sp>
      <p:sp>
        <p:nvSpPr>
          <p:cNvPr id="2403416" name="Rectangle 88"/>
          <p:cNvSpPr>
            <a:spLocks noChangeArrowheads="1"/>
          </p:cNvSpPr>
          <p:nvPr/>
        </p:nvSpPr>
        <p:spPr bwMode="auto">
          <a:xfrm>
            <a:off x="7772400" y="3352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 </a:t>
            </a:r>
          </a:p>
        </p:txBody>
      </p:sp>
      <p:sp>
        <p:nvSpPr>
          <p:cNvPr id="2403417" name="Line 89"/>
          <p:cNvSpPr>
            <a:spLocks noChangeShapeType="1"/>
          </p:cNvSpPr>
          <p:nvPr/>
        </p:nvSpPr>
        <p:spPr bwMode="auto">
          <a:xfrm>
            <a:off x="6324600" y="5181600"/>
            <a:ext cx="1447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418" name="Line 90"/>
          <p:cNvSpPr>
            <a:spLocks noChangeShapeType="1"/>
          </p:cNvSpPr>
          <p:nvPr/>
        </p:nvSpPr>
        <p:spPr bwMode="auto">
          <a:xfrm flipH="1">
            <a:off x="8382000" y="4648200"/>
            <a:ext cx="6096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419" name="Line 91"/>
          <p:cNvSpPr>
            <a:spLocks noChangeShapeType="1"/>
          </p:cNvSpPr>
          <p:nvPr/>
        </p:nvSpPr>
        <p:spPr bwMode="auto">
          <a:xfrm flipH="1">
            <a:off x="8382000" y="4343400"/>
            <a:ext cx="609600" cy="0"/>
          </a:xfrm>
          <a:prstGeom prst="line">
            <a:avLst/>
          </a:prstGeom>
          <a:noFill/>
          <a:ln w="5715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420" name="Line 92"/>
          <p:cNvSpPr>
            <a:spLocks noChangeShapeType="1"/>
          </p:cNvSpPr>
          <p:nvPr/>
        </p:nvSpPr>
        <p:spPr bwMode="auto">
          <a:xfrm>
            <a:off x="8796338" y="3200400"/>
            <a:ext cx="195262" cy="0"/>
          </a:xfrm>
          <a:prstGeom prst="line">
            <a:avLst/>
          </a:prstGeom>
          <a:noFill/>
          <a:ln w="57150">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421" name="Line 93"/>
          <p:cNvSpPr>
            <a:spLocks noChangeShapeType="1"/>
          </p:cNvSpPr>
          <p:nvPr/>
        </p:nvSpPr>
        <p:spPr bwMode="auto">
          <a:xfrm>
            <a:off x="8991600" y="3200400"/>
            <a:ext cx="0" cy="1143000"/>
          </a:xfrm>
          <a:prstGeom prst="line">
            <a:avLst/>
          </a:prstGeom>
          <a:noFill/>
          <a:ln w="57150">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422" name="Line 94"/>
          <p:cNvSpPr>
            <a:spLocks noChangeShapeType="1"/>
          </p:cNvSpPr>
          <p:nvPr/>
        </p:nvSpPr>
        <p:spPr bwMode="auto">
          <a:xfrm flipV="1">
            <a:off x="8991600" y="4648200"/>
            <a:ext cx="0" cy="5334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403423" name="Rectangle 95"/>
          <p:cNvSpPr>
            <a:spLocks noChangeArrowheads="1"/>
          </p:cNvSpPr>
          <p:nvPr/>
        </p:nvSpPr>
        <p:spPr bwMode="auto">
          <a:xfrm>
            <a:off x="5867400" y="2590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 </a:t>
            </a:r>
          </a:p>
        </p:txBody>
      </p:sp>
      <p:sp>
        <p:nvSpPr>
          <p:cNvPr id="2403424" name="Rectangle 96"/>
          <p:cNvSpPr>
            <a:spLocks noChangeArrowheads="1"/>
          </p:cNvSpPr>
          <p:nvPr/>
        </p:nvSpPr>
        <p:spPr bwMode="auto">
          <a:xfrm rot="5400000">
            <a:off x="1066800" y="3200400"/>
            <a:ext cx="1524000" cy="4572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endParaRPr lang="en-US" sz="1600" b="1">
              <a:solidFill>
                <a:schemeClr val="bg1"/>
              </a:solidFill>
            </a:endParaRPr>
          </a:p>
        </p:txBody>
      </p:sp>
      <p:sp>
        <p:nvSpPr>
          <p:cNvPr id="2403425" name="Rectangle 97"/>
          <p:cNvSpPr>
            <a:spLocks noChangeArrowheads="1"/>
          </p:cNvSpPr>
          <p:nvPr/>
        </p:nvSpPr>
        <p:spPr bwMode="auto">
          <a:xfrm>
            <a:off x="3048000" y="29718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9</a:t>
            </a:r>
          </a:p>
        </p:txBody>
      </p:sp>
      <p:sp>
        <p:nvSpPr>
          <p:cNvPr id="2403426" name="Rectangle 98"/>
          <p:cNvSpPr>
            <a:spLocks noChangeArrowheads="1"/>
          </p:cNvSpPr>
          <p:nvPr/>
        </p:nvSpPr>
        <p:spPr bwMode="auto">
          <a:xfrm>
            <a:off x="3048000" y="32004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45</a:t>
            </a:r>
          </a:p>
        </p:txBody>
      </p:sp>
      <p:sp>
        <p:nvSpPr>
          <p:cNvPr id="2403427" name="Rectangle 99"/>
          <p:cNvSpPr>
            <a:spLocks noChangeArrowheads="1"/>
          </p:cNvSpPr>
          <p:nvPr/>
        </p:nvSpPr>
        <p:spPr bwMode="auto">
          <a:xfrm>
            <a:off x="3048000" y="34290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dirty="0">
                <a:solidFill>
                  <a:schemeClr val="bg1"/>
                </a:solidFill>
              </a:rPr>
              <a:t>99</a:t>
            </a:r>
          </a:p>
        </p:txBody>
      </p:sp>
      <p:sp>
        <p:nvSpPr>
          <p:cNvPr id="2403428" name="Rectangle 100"/>
          <p:cNvSpPr>
            <a:spLocks noChangeArrowheads="1"/>
          </p:cNvSpPr>
          <p:nvPr/>
        </p:nvSpPr>
        <p:spPr bwMode="auto">
          <a:xfrm>
            <a:off x="3048000" y="36576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16</a:t>
            </a:r>
          </a:p>
        </p:txBody>
      </p:sp>
      <p:sp>
        <p:nvSpPr>
          <p:cNvPr id="2403429" name="Rectangle 101"/>
          <p:cNvSpPr>
            <a:spLocks noChangeArrowheads="1"/>
          </p:cNvSpPr>
          <p:nvPr/>
        </p:nvSpPr>
        <p:spPr bwMode="auto">
          <a:xfrm>
            <a:off x="3048000" y="27432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36</a:t>
            </a:r>
          </a:p>
        </p:txBody>
      </p:sp>
      <p:sp>
        <p:nvSpPr>
          <p:cNvPr id="2403430" name="Rectangle 102"/>
          <p:cNvSpPr>
            <a:spLocks noChangeArrowheads="1"/>
          </p:cNvSpPr>
          <p:nvPr/>
        </p:nvSpPr>
        <p:spPr bwMode="auto">
          <a:xfrm>
            <a:off x="3048000" y="38862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-3</a:t>
            </a:r>
          </a:p>
        </p:txBody>
      </p:sp>
      <p:sp>
        <p:nvSpPr>
          <p:cNvPr id="2403431" name="Rectangle 103"/>
          <p:cNvSpPr>
            <a:spLocks noChangeArrowheads="1"/>
          </p:cNvSpPr>
          <p:nvPr/>
        </p:nvSpPr>
        <p:spPr bwMode="blackWhite">
          <a:xfrm>
            <a:off x="3048000" y="2514600"/>
            <a:ext cx="304800" cy="228600"/>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solidFill>
                  <a:schemeClr val="bg1"/>
                </a:solidFill>
              </a:rPr>
              <a:t>0</a:t>
            </a:r>
          </a:p>
        </p:txBody>
      </p:sp>
      <p:sp>
        <p:nvSpPr>
          <p:cNvPr id="2403432" name="Rectangle 104"/>
          <p:cNvSpPr>
            <a:spLocks noChangeArrowheads="1"/>
          </p:cNvSpPr>
          <p:nvPr/>
        </p:nvSpPr>
        <p:spPr bwMode="auto">
          <a:xfrm>
            <a:off x="3048000" y="41148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22</a:t>
            </a:r>
          </a:p>
        </p:txBody>
      </p:sp>
      <p:sp>
        <p:nvSpPr>
          <p:cNvPr id="2403433" name="Rectangle 105"/>
          <p:cNvSpPr>
            <a:spLocks noChangeArrowheads="1"/>
          </p:cNvSpPr>
          <p:nvPr/>
        </p:nvSpPr>
        <p:spPr bwMode="auto">
          <a:xfrm>
            <a:off x="2805113" y="29813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R2</a:t>
            </a:r>
          </a:p>
        </p:txBody>
      </p:sp>
      <p:sp>
        <p:nvSpPr>
          <p:cNvPr id="2403434" name="Rectangle 106"/>
          <p:cNvSpPr>
            <a:spLocks noChangeArrowheads="1"/>
          </p:cNvSpPr>
          <p:nvPr/>
        </p:nvSpPr>
        <p:spPr bwMode="auto">
          <a:xfrm>
            <a:off x="2805113" y="32099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R3</a:t>
            </a:r>
          </a:p>
        </p:txBody>
      </p:sp>
      <p:sp>
        <p:nvSpPr>
          <p:cNvPr id="2403435" name="Rectangle 107"/>
          <p:cNvSpPr>
            <a:spLocks noChangeArrowheads="1"/>
          </p:cNvSpPr>
          <p:nvPr/>
        </p:nvSpPr>
        <p:spPr bwMode="auto">
          <a:xfrm>
            <a:off x="2805113" y="34385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R4</a:t>
            </a:r>
          </a:p>
        </p:txBody>
      </p:sp>
      <p:sp>
        <p:nvSpPr>
          <p:cNvPr id="2403436" name="Rectangle 108"/>
          <p:cNvSpPr>
            <a:spLocks noChangeArrowheads="1"/>
          </p:cNvSpPr>
          <p:nvPr/>
        </p:nvSpPr>
        <p:spPr bwMode="auto">
          <a:xfrm>
            <a:off x="2805113" y="36671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R5</a:t>
            </a:r>
          </a:p>
        </p:txBody>
      </p:sp>
      <p:sp>
        <p:nvSpPr>
          <p:cNvPr id="2403437" name="Rectangle 109"/>
          <p:cNvSpPr>
            <a:spLocks noChangeArrowheads="1"/>
          </p:cNvSpPr>
          <p:nvPr/>
        </p:nvSpPr>
        <p:spPr bwMode="auto">
          <a:xfrm>
            <a:off x="2805113" y="27527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R1</a:t>
            </a:r>
          </a:p>
        </p:txBody>
      </p:sp>
      <p:sp>
        <p:nvSpPr>
          <p:cNvPr id="2403438" name="Rectangle 110"/>
          <p:cNvSpPr>
            <a:spLocks noChangeArrowheads="1"/>
          </p:cNvSpPr>
          <p:nvPr/>
        </p:nvSpPr>
        <p:spPr bwMode="auto">
          <a:xfrm>
            <a:off x="2805113" y="38957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R6</a:t>
            </a:r>
          </a:p>
        </p:txBody>
      </p:sp>
      <p:sp>
        <p:nvSpPr>
          <p:cNvPr id="2403439" name="Rectangle 111"/>
          <p:cNvSpPr>
            <a:spLocks noChangeArrowheads="1"/>
          </p:cNvSpPr>
          <p:nvPr/>
        </p:nvSpPr>
        <p:spPr bwMode="auto">
          <a:xfrm>
            <a:off x="2805113" y="25241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R0</a:t>
            </a:r>
          </a:p>
        </p:txBody>
      </p:sp>
      <p:sp>
        <p:nvSpPr>
          <p:cNvPr id="2403440" name="Rectangle 112"/>
          <p:cNvSpPr>
            <a:spLocks noChangeArrowheads="1"/>
          </p:cNvSpPr>
          <p:nvPr/>
        </p:nvSpPr>
        <p:spPr bwMode="auto">
          <a:xfrm>
            <a:off x="2805113" y="41243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R7</a:t>
            </a:r>
          </a:p>
        </p:txBody>
      </p:sp>
      <p:sp>
        <p:nvSpPr>
          <p:cNvPr id="2403441" name="Text Box 113"/>
          <p:cNvSpPr txBox="1">
            <a:spLocks noChangeArrowheads="1"/>
          </p:cNvSpPr>
          <p:nvPr/>
        </p:nvSpPr>
        <p:spPr bwMode="auto">
          <a:xfrm>
            <a:off x="2319338" y="2814638"/>
            <a:ext cx="2222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a:solidFill>
                  <a:schemeClr val="bg1"/>
                </a:solidFill>
              </a:rPr>
              <a:t> </a:t>
            </a:r>
          </a:p>
        </p:txBody>
      </p:sp>
      <p:sp>
        <p:nvSpPr>
          <p:cNvPr id="2403442" name="Text Box 114"/>
          <p:cNvSpPr txBox="1">
            <a:spLocks noChangeArrowheads="1"/>
          </p:cNvSpPr>
          <p:nvPr/>
        </p:nvSpPr>
        <p:spPr bwMode="auto">
          <a:xfrm>
            <a:off x="2324100" y="3048000"/>
            <a:ext cx="2222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a:solidFill>
                  <a:schemeClr val="bg1"/>
                </a:solidFill>
              </a:rPr>
              <a:t> </a:t>
            </a:r>
          </a:p>
        </p:txBody>
      </p:sp>
      <p:sp>
        <p:nvSpPr>
          <p:cNvPr id="2403443" name="Text Box 115"/>
          <p:cNvSpPr txBox="1">
            <a:spLocks noChangeArrowheads="1"/>
          </p:cNvSpPr>
          <p:nvPr/>
        </p:nvSpPr>
        <p:spPr bwMode="auto">
          <a:xfrm>
            <a:off x="2071688" y="5400675"/>
            <a:ext cx="8318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a:solidFill>
                  <a:schemeClr val="bg1"/>
                </a:solidFill>
              </a:rPr>
              <a:t>Bits 21-23</a:t>
            </a:r>
          </a:p>
        </p:txBody>
      </p:sp>
      <p:sp>
        <p:nvSpPr>
          <p:cNvPr id="2403444" name="Text Box 116"/>
          <p:cNvSpPr txBox="1">
            <a:spLocks noChangeArrowheads="1"/>
          </p:cNvSpPr>
          <p:nvPr/>
        </p:nvSpPr>
        <p:spPr bwMode="auto">
          <a:xfrm>
            <a:off x="8518525" y="4049713"/>
            <a:ext cx="5191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data</a:t>
            </a:r>
          </a:p>
        </p:txBody>
      </p:sp>
      <p:sp>
        <p:nvSpPr>
          <p:cNvPr id="2403445" name="Text Box 117"/>
          <p:cNvSpPr txBox="1">
            <a:spLocks noChangeArrowheads="1"/>
          </p:cNvSpPr>
          <p:nvPr/>
        </p:nvSpPr>
        <p:spPr bwMode="auto">
          <a:xfrm>
            <a:off x="8534400" y="4343400"/>
            <a:ext cx="50327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dest</a:t>
            </a:r>
          </a:p>
        </p:txBody>
      </p:sp>
      <p:sp>
        <p:nvSpPr>
          <p:cNvPr id="2403446" name="Text Box 118"/>
          <p:cNvSpPr txBox="1">
            <a:spLocks noChangeArrowheads="1"/>
          </p:cNvSpPr>
          <p:nvPr/>
        </p:nvSpPr>
        <p:spPr bwMode="auto">
          <a:xfrm>
            <a:off x="0" y="4800600"/>
            <a:ext cx="13090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a:solidFill>
                  <a:schemeClr val="bg1"/>
                </a:solidFill>
              </a:rPr>
              <a:t>No more</a:t>
            </a:r>
          </a:p>
          <a:p>
            <a:pPr eaLnBrk="1" hangingPunct="1"/>
            <a:r>
              <a:rPr lang="en-US" b="1">
                <a:solidFill>
                  <a:schemeClr val="bg1"/>
                </a:solidFill>
              </a:rPr>
              <a:t>instructions</a:t>
            </a:r>
          </a:p>
        </p:txBody>
      </p:sp>
      <p:sp>
        <p:nvSpPr>
          <p:cNvPr id="2403447" name="Text Box 119"/>
          <p:cNvSpPr txBox="1">
            <a:spLocks noChangeArrowheads="1"/>
          </p:cNvSpPr>
          <p:nvPr/>
        </p:nvSpPr>
        <p:spPr bwMode="auto">
          <a:xfrm>
            <a:off x="152400" y="545068"/>
            <a:ext cx="92052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dirty="0">
                <a:solidFill>
                  <a:schemeClr val="bg1"/>
                </a:solidFill>
              </a:rPr>
              <a:t>      </a:t>
            </a:r>
            <a:r>
              <a:rPr lang="en-US" b="1" dirty="0" smtClean="0">
                <a:solidFill>
                  <a:schemeClr val="bg1"/>
                </a:solidFill>
              </a:rPr>
              <a:t> </a:t>
            </a:r>
            <a:r>
              <a:rPr lang="en-US" b="1" dirty="0" err="1" smtClean="0">
                <a:solidFill>
                  <a:schemeClr val="bg1"/>
                </a:solidFill>
              </a:rPr>
              <a:t>nop</a:t>
            </a:r>
            <a:r>
              <a:rPr lang="en-US" b="1" dirty="0" smtClean="0">
                <a:solidFill>
                  <a:schemeClr val="bg1"/>
                </a:solidFill>
              </a:rPr>
              <a:t>                                </a:t>
            </a:r>
            <a:r>
              <a:rPr lang="en-US" b="1" dirty="0" err="1" smtClean="0">
                <a:solidFill>
                  <a:schemeClr val="bg1"/>
                </a:solidFill>
              </a:rPr>
              <a:t>nop</a:t>
            </a:r>
            <a:r>
              <a:rPr lang="en-US" b="1" dirty="0" smtClean="0">
                <a:solidFill>
                  <a:schemeClr val="bg1"/>
                </a:solidFill>
              </a:rPr>
              <a:t>                                  </a:t>
            </a:r>
            <a:r>
              <a:rPr lang="en-US" b="1" dirty="0" err="1" smtClean="0">
                <a:solidFill>
                  <a:schemeClr val="bg1"/>
                </a:solidFill>
              </a:rPr>
              <a:t>nop</a:t>
            </a:r>
            <a:r>
              <a:rPr lang="en-US" b="1" dirty="0" smtClean="0">
                <a:solidFill>
                  <a:schemeClr val="bg1"/>
                </a:solidFill>
              </a:rPr>
              <a:t>                                  </a:t>
            </a:r>
            <a:r>
              <a:rPr lang="en-US" b="1" dirty="0" err="1" smtClean="0">
                <a:solidFill>
                  <a:schemeClr val="bg1"/>
                </a:solidFill>
              </a:rPr>
              <a:t>nop</a:t>
            </a:r>
            <a:r>
              <a:rPr lang="en-US" b="1" dirty="0" smtClean="0">
                <a:solidFill>
                  <a:schemeClr val="bg1"/>
                </a:solidFill>
              </a:rPr>
              <a:t>                </a:t>
            </a:r>
            <a:r>
              <a:rPr lang="en-US" b="1" dirty="0" err="1" smtClean="0">
                <a:solidFill>
                  <a:schemeClr val="bg1"/>
                </a:solidFill>
              </a:rPr>
              <a:t>sw</a:t>
            </a:r>
            <a:r>
              <a:rPr lang="en-US" b="1" dirty="0" smtClean="0">
                <a:solidFill>
                  <a:schemeClr val="bg1"/>
                </a:solidFill>
              </a:rPr>
              <a:t> 7 12(3)</a:t>
            </a:r>
            <a:endParaRPr lang="en-US" b="1" dirty="0">
              <a:solidFill>
                <a:schemeClr val="bg1"/>
              </a:solidFill>
            </a:endParaRPr>
          </a:p>
        </p:txBody>
      </p:sp>
      <p:sp>
        <p:nvSpPr>
          <p:cNvPr id="122" name="TextBox 121"/>
          <p:cNvSpPr txBox="1"/>
          <p:nvPr>
            <p:custDataLst>
              <p:tags r:id="rId1"/>
            </p:custDataLst>
          </p:nvPr>
        </p:nvSpPr>
        <p:spPr>
          <a:xfrm>
            <a:off x="1295400" y="5953780"/>
            <a:ext cx="914400" cy="523220"/>
          </a:xfrm>
          <a:prstGeom prst="rect">
            <a:avLst/>
          </a:prstGeom>
          <a:noFill/>
        </p:spPr>
        <p:txBody>
          <a:bodyPr wrap="square" rtlCol="0">
            <a:spAutoFit/>
          </a:bodyPr>
          <a:lstStyle/>
          <a:p>
            <a:pPr algn="ctr"/>
            <a:r>
              <a:rPr lang="en-US" sz="2800" dirty="0" smtClean="0">
                <a:solidFill>
                  <a:schemeClr val="bg1"/>
                </a:solidFill>
              </a:rPr>
              <a:t>IF/ID</a:t>
            </a:r>
          </a:p>
        </p:txBody>
      </p:sp>
      <p:sp>
        <p:nvSpPr>
          <p:cNvPr id="123" name="TextBox 122"/>
          <p:cNvSpPr txBox="1"/>
          <p:nvPr>
            <p:custDataLst>
              <p:tags r:id="rId2"/>
            </p:custDataLst>
          </p:nvPr>
        </p:nvSpPr>
        <p:spPr>
          <a:xfrm>
            <a:off x="3505200" y="5943600"/>
            <a:ext cx="1066800" cy="523220"/>
          </a:xfrm>
          <a:prstGeom prst="rect">
            <a:avLst/>
          </a:prstGeom>
          <a:noFill/>
        </p:spPr>
        <p:txBody>
          <a:bodyPr wrap="square" rtlCol="0">
            <a:spAutoFit/>
          </a:bodyPr>
          <a:lstStyle/>
          <a:p>
            <a:pPr algn="ctr"/>
            <a:r>
              <a:rPr lang="en-US" sz="2800" dirty="0" smtClean="0">
                <a:solidFill>
                  <a:schemeClr val="bg1"/>
                </a:solidFill>
              </a:rPr>
              <a:t>ID/EX</a:t>
            </a:r>
          </a:p>
        </p:txBody>
      </p:sp>
      <p:sp>
        <p:nvSpPr>
          <p:cNvPr id="124" name="TextBox 123"/>
          <p:cNvSpPr txBox="1"/>
          <p:nvPr>
            <p:custDataLst>
              <p:tags r:id="rId3"/>
            </p:custDataLst>
          </p:nvPr>
        </p:nvSpPr>
        <p:spPr>
          <a:xfrm>
            <a:off x="5257800" y="5943600"/>
            <a:ext cx="1524000" cy="523220"/>
          </a:xfrm>
          <a:prstGeom prst="rect">
            <a:avLst/>
          </a:prstGeom>
          <a:noFill/>
        </p:spPr>
        <p:txBody>
          <a:bodyPr wrap="square" rtlCol="0">
            <a:spAutoFit/>
          </a:bodyPr>
          <a:lstStyle/>
          <a:p>
            <a:pPr algn="ctr"/>
            <a:r>
              <a:rPr lang="en-US" sz="2800" dirty="0" smtClean="0">
                <a:solidFill>
                  <a:schemeClr val="bg1"/>
                </a:solidFill>
              </a:rPr>
              <a:t>EX/MEM</a:t>
            </a:r>
          </a:p>
        </p:txBody>
      </p:sp>
      <p:sp>
        <p:nvSpPr>
          <p:cNvPr id="125" name="TextBox 124"/>
          <p:cNvSpPr txBox="1"/>
          <p:nvPr>
            <p:custDataLst>
              <p:tags r:id="rId4"/>
            </p:custDataLst>
          </p:nvPr>
        </p:nvSpPr>
        <p:spPr>
          <a:xfrm>
            <a:off x="7162800" y="5943600"/>
            <a:ext cx="1676400" cy="523220"/>
          </a:xfrm>
          <a:prstGeom prst="rect">
            <a:avLst/>
          </a:prstGeom>
          <a:noFill/>
        </p:spPr>
        <p:txBody>
          <a:bodyPr wrap="square" rtlCol="0">
            <a:spAutoFit/>
          </a:bodyPr>
          <a:lstStyle/>
          <a:p>
            <a:pPr algn="ctr"/>
            <a:r>
              <a:rPr lang="en-US" sz="2800" dirty="0" smtClean="0">
                <a:solidFill>
                  <a:schemeClr val="bg1"/>
                </a:solidFill>
              </a:rPr>
              <a:t>MEM/WB</a:t>
            </a:r>
          </a:p>
        </p:txBody>
      </p:sp>
      <p:sp>
        <p:nvSpPr>
          <p:cNvPr id="121" name="Rectangle 79"/>
          <p:cNvSpPr>
            <a:spLocks noChangeArrowheads="1"/>
          </p:cNvSpPr>
          <p:nvPr/>
        </p:nvSpPr>
        <p:spPr bwMode="auto">
          <a:xfrm>
            <a:off x="2971800" y="44196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200" b="1" dirty="0" smtClean="0">
                <a:solidFill>
                  <a:schemeClr val="bg1"/>
                </a:solidFill>
              </a:rPr>
              <a:t>extend</a:t>
            </a:r>
            <a:endParaRPr lang="en-US" sz="1200" b="1" dirty="0">
              <a:solidFill>
                <a:schemeClr val="bg1"/>
              </a:solidFill>
            </a:endParaRPr>
          </a:p>
        </p:txBody>
      </p:sp>
      <p:sp>
        <p:nvSpPr>
          <p:cNvPr id="126" name="Line 57"/>
          <p:cNvSpPr>
            <a:spLocks noChangeShapeType="1"/>
          </p:cNvSpPr>
          <p:nvPr/>
        </p:nvSpPr>
        <p:spPr bwMode="auto">
          <a:xfrm>
            <a:off x="2133600" y="51054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27" name="Line 67"/>
          <p:cNvSpPr>
            <a:spLocks noChangeShapeType="1"/>
          </p:cNvSpPr>
          <p:nvPr/>
        </p:nvSpPr>
        <p:spPr bwMode="auto">
          <a:xfrm>
            <a:off x="2133600" y="53340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28" name="Rectangle 73"/>
          <p:cNvSpPr>
            <a:spLocks noChangeArrowheads="1"/>
          </p:cNvSpPr>
          <p:nvPr/>
        </p:nvSpPr>
        <p:spPr bwMode="auto">
          <a:xfrm>
            <a:off x="3810000" y="5181600"/>
            <a:ext cx="457200" cy="2286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endParaRPr lang="en-US" sz="1600" b="1" dirty="0">
              <a:solidFill>
                <a:schemeClr val="bg1"/>
              </a:solidFill>
            </a:endParaRPr>
          </a:p>
        </p:txBody>
      </p:sp>
      <p:sp>
        <p:nvSpPr>
          <p:cNvPr id="129" name="Line 4"/>
          <p:cNvSpPr>
            <a:spLocks noChangeShapeType="1"/>
          </p:cNvSpPr>
          <p:nvPr/>
        </p:nvSpPr>
        <p:spPr bwMode="auto">
          <a:xfrm>
            <a:off x="4876800" y="5195887"/>
            <a:ext cx="990599"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30" name="Line 57"/>
          <p:cNvSpPr>
            <a:spLocks noChangeShapeType="1"/>
          </p:cNvSpPr>
          <p:nvPr/>
        </p:nvSpPr>
        <p:spPr bwMode="auto">
          <a:xfrm>
            <a:off x="4267200" y="5119687"/>
            <a:ext cx="4191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31" name="Line 67"/>
          <p:cNvSpPr>
            <a:spLocks noChangeShapeType="1"/>
          </p:cNvSpPr>
          <p:nvPr/>
        </p:nvSpPr>
        <p:spPr bwMode="auto">
          <a:xfrm>
            <a:off x="4267200" y="5348287"/>
            <a:ext cx="4191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32" name="AutoShape 68"/>
          <p:cNvSpPr>
            <a:spLocks noChangeArrowheads="1"/>
          </p:cNvSpPr>
          <p:nvPr/>
        </p:nvSpPr>
        <p:spPr bwMode="auto">
          <a:xfrm rot="-5400000">
            <a:off x="4514850" y="5138737"/>
            <a:ext cx="533400" cy="1905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lang="en-US" sz="900">
                <a:solidFill>
                  <a:schemeClr val="bg1"/>
                </a:solidFill>
              </a:rPr>
              <a:t>M</a:t>
            </a:r>
          </a:p>
          <a:p>
            <a:pPr algn="ctr" eaLnBrk="1" hangingPunct="1"/>
            <a:r>
              <a:rPr lang="en-US" sz="900">
                <a:solidFill>
                  <a:schemeClr val="bg1"/>
                </a:solidFill>
              </a:rPr>
              <a:t>U</a:t>
            </a:r>
          </a:p>
          <a:p>
            <a:pPr algn="ctr" eaLnBrk="1" hangingPunct="1"/>
            <a:r>
              <a:rPr lang="en-US" sz="900">
                <a:solidFill>
                  <a:schemeClr val="bg1"/>
                </a:solidFill>
              </a:rPr>
              <a:t>X</a:t>
            </a:r>
          </a:p>
        </p:txBody>
      </p:sp>
      <p:sp>
        <p:nvSpPr>
          <p:cNvPr id="133" name="Rectangle 73"/>
          <p:cNvSpPr>
            <a:spLocks noChangeArrowheads="1"/>
          </p:cNvSpPr>
          <p:nvPr/>
        </p:nvSpPr>
        <p:spPr bwMode="auto">
          <a:xfrm>
            <a:off x="3810000" y="4953000"/>
            <a:ext cx="457200" cy="2286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endParaRPr lang="en-US" sz="1600" b="1" dirty="0">
              <a:solidFill>
                <a:schemeClr val="bg1"/>
              </a:solidFill>
            </a:endParaRPr>
          </a:p>
        </p:txBody>
      </p:sp>
      <p:cxnSp>
        <p:nvCxnSpPr>
          <p:cNvPr id="134" name="Straight Connector 133"/>
          <p:cNvCxnSpPr/>
          <p:nvPr/>
        </p:nvCxnSpPr>
        <p:spPr>
          <a:xfrm flipV="1">
            <a:off x="8382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838200" y="64008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V="1">
            <a:off x="17526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752600" y="6781800"/>
            <a:ext cx="106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2819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2819400" y="6400800"/>
            <a:ext cx="1143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V="1">
            <a:off x="3962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3962400" y="6781800"/>
            <a:ext cx="108430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V="1">
            <a:off x="50292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5029200" y="640080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60198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6019800" y="6781800"/>
            <a:ext cx="10214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7010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7010400" y="640080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V="1">
            <a:off x="80010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76200" y="6781800"/>
            <a:ext cx="76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8001000" y="67818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V="1">
            <a:off x="8915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8915400" y="6400800"/>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403448" name="Text Box 120"/>
          <p:cNvSpPr txBox="1">
            <a:spLocks noChangeArrowheads="1"/>
          </p:cNvSpPr>
          <p:nvPr/>
        </p:nvSpPr>
        <p:spPr bwMode="auto">
          <a:xfrm>
            <a:off x="212725" y="6096000"/>
            <a:ext cx="8915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a:solidFill>
                  <a:schemeClr val="bg1"/>
                </a:solidFill>
              </a:rPr>
              <a:t>Time: 9</a:t>
            </a:r>
          </a:p>
        </p:txBody>
      </p:sp>
      <p:sp>
        <p:nvSpPr>
          <p:cNvPr id="154" name="TextBox 153"/>
          <p:cNvSpPr txBox="1"/>
          <p:nvPr/>
        </p:nvSpPr>
        <p:spPr>
          <a:xfrm>
            <a:off x="290396" y="3444546"/>
            <a:ext cx="471604" cy="369332"/>
          </a:xfrm>
          <a:prstGeom prst="rect">
            <a:avLst/>
          </a:prstGeom>
          <a:noFill/>
        </p:spPr>
        <p:txBody>
          <a:bodyPr wrap="none" rtlCol="0">
            <a:spAutoFit/>
          </a:bodyPr>
          <a:lstStyle/>
          <a:p>
            <a:r>
              <a:rPr lang="en-US" dirty="0" smtClean="0">
                <a:solidFill>
                  <a:schemeClr val="accent5">
                    <a:lumMod val="60000"/>
                    <a:lumOff val="40000"/>
                  </a:schemeClr>
                </a:solidFill>
              </a:rPr>
              <a:t> 36</a:t>
            </a:r>
            <a:endParaRPr lang="en-US" dirty="0">
              <a:solidFill>
                <a:schemeClr val="accent5">
                  <a:lumMod val="60000"/>
                  <a:lumOff val="40000"/>
                </a:schemeClr>
              </a:solidFill>
            </a:endParaRPr>
          </a:p>
        </p:txBody>
      </p:sp>
      <p:sp>
        <p:nvSpPr>
          <p:cNvPr id="155" name="TextBox 154"/>
          <p:cNvSpPr txBox="1"/>
          <p:nvPr/>
        </p:nvSpPr>
        <p:spPr>
          <a:xfrm>
            <a:off x="-76200" y="3429000"/>
            <a:ext cx="471604" cy="369332"/>
          </a:xfrm>
          <a:prstGeom prst="rect">
            <a:avLst/>
          </a:prstGeom>
          <a:noFill/>
        </p:spPr>
        <p:txBody>
          <a:bodyPr wrap="none" rtlCol="0">
            <a:spAutoFit/>
          </a:bodyPr>
          <a:lstStyle/>
          <a:p>
            <a:r>
              <a:rPr lang="en-US" dirty="0" smtClean="0">
                <a:solidFill>
                  <a:schemeClr val="accent5">
                    <a:lumMod val="60000"/>
                    <a:lumOff val="40000"/>
                  </a:schemeClr>
                </a:solidFill>
              </a:rPr>
              <a:t> 40</a:t>
            </a:r>
            <a:endParaRPr lang="en-US" dirty="0">
              <a:solidFill>
                <a:schemeClr val="accent5">
                  <a:lumMod val="60000"/>
                  <a:lumOff val="40000"/>
                </a:schemeClr>
              </a:solidFill>
            </a:endParaRPr>
          </a:p>
        </p:txBody>
      </p:sp>
      <p:sp>
        <p:nvSpPr>
          <p:cNvPr id="153" name="Rectangle 6"/>
          <p:cNvSpPr>
            <a:spLocks noChangeArrowheads="1"/>
          </p:cNvSpPr>
          <p:nvPr/>
        </p:nvSpPr>
        <p:spPr bwMode="ltGray">
          <a:xfrm>
            <a:off x="990600" y="2953683"/>
            <a:ext cx="533400" cy="1237317"/>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eaLnBrk="1" hangingPunct="1"/>
            <a:r>
              <a:rPr lang="en-US" sz="1400" dirty="0" smtClean="0">
                <a:ln>
                  <a:solidFill>
                    <a:schemeClr val="bg1"/>
                  </a:solidFill>
                </a:ln>
                <a:solidFill>
                  <a:schemeClr val="bg1"/>
                </a:solidFill>
              </a:rPr>
              <a:t> add</a:t>
            </a:r>
          </a:p>
          <a:p>
            <a:pPr eaLnBrk="1" hangingPunct="1"/>
            <a:r>
              <a:rPr lang="en-US" sz="1400" dirty="0" smtClean="0">
                <a:ln>
                  <a:solidFill>
                    <a:schemeClr val="bg1"/>
                  </a:solidFill>
                </a:ln>
                <a:solidFill>
                  <a:schemeClr val="bg1"/>
                </a:solidFill>
              </a:rPr>
              <a:t> </a:t>
            </a:r>
            <a:r>
              <a:rPr lang="en-US" sz="1400" dirty="0" err="1" smtClean="0">
                <a:ln>
                  <a:solidFill>
                    <a:schemeClr val="bg1"/>
                  </a:solidFill>
                </a:ln>
                <a:solidFill>
                  <a:schemeClr val="bg1"/>
                </a:solidFill>
              </a:rPr>
              <a:t>nand</a:t>
            </a:r>
            <a:endParaRPr lang="en-US" sz="1400" dirty="0" smtClean="0">
              <a:ln>
                <a:solidFill>
                  <a:schemeClr val="bg1"/>
                </a:solidFill>
              </a:ln>
              <a:solidFill>
                <a:schemeClr val="bg1"/>
              </a:solidFill>
            </a:endParaRPr>
          </a:p>
          <a:p>
            <a:pPr eaLnBrk="1" hangingPunct="1"/>
            <a:r>
              <a:rPr lang="en-US" sz="1400" dirty="0" smtClean="0">
                <a:ln>
                  <a:solidFill>
                    <a:schemeClr val="bg1"/>
                  </a:solidFill>
                </a:ln>
                <a:solidFill>
                  <a:schemeClr val="bg1"/>
                </a:solidFill>
              </a:rPr>
              <a:t> </a:t>
            </a:r>
            <a:r>
              <a:rPr lang="en-US" sz="1400" dirty="0">
                <a:ln>
                  <a:solidFill>
                    <a:schemeClr val="bg1"/>
                  </a:solidFill>
                </a:ln>
                <a:solidFill>
                  <a:schemeClr val="bg1"/>
                </a:solidFill>
              </a:rPr>
              <a:t>;</a:t>
            </a:r>
            <a:r>
              <a:rPr lang="en-US" sz="1400" dirty="0" smtClean="0">
                <a:ln>
                  <a:solidFill>
                    <a:schemeClr val="bg1"/>
                  </a:solidFill>
                </a:ln>
                <a:solidFill>
                  <a:schemeClr val="bg1"/>
                </a:solidFill>
              </a:rPr>
              <a:t>w</a:t>
            </a:r>
          </a:p>
          <a:p>
            <a:pPr eaLnBrk="1" hangingPunct="1"/>
            <a:r>
              <a:rPr lang="en-US" sz="1400" dirty="0" smtClean="0">
                <a:ln>
                  <a:solidFill>
                    <a:schemeClr val="bg1"/>
                  </a:solidFill>
                </a:ln>
                <a:solidFill>
                  <a:schemeClr val="bg1"/>
                </a:solidFill>
              </a:rPr>
              <a:t> add</a:t>
            </a:r>
          </a:p>
          <a:p>
            <a:pPr eaLnBrk="1" hangingPunct="1"/>
            <a:r>
              <a:rPr lang="en-US" sz="1400" dirty="0" smtClean="0">
                <a:ln>
                  <a:solidFill>
                    <a:schemeClr val="bg1"/>
                  </a:solidFill>
                </a:ln>
                <a:solidFill>
                  <a:schemeClr val="bg1"/>
                </a:solidFill>
              </a:rPr>
              <a:t> </a:t>
            </a:r>
            <a:r>
              <a:rPr lang="en-US" sz="1400" dirty="0" err="1" smtClean="0">
                <a:ln>
                  <a:solidFill>
                    <a:schemeClr val="bg1"/>
                  </a:solidFill>
                </a:ln>
                <a:solidFill>
                  <a:schemeClr val="bg1"/>
                </a:solidFill>
              </a:rPr>
              <a:t>sw</a:t>
            </a:r>
            <a:endParaRPr lang="en-US" sz="1400" dirty="0" smtClean="0">
              <a:ln>
                <a:solidFill>
                  <a:schemeClr val="bg1"/>
                </a:solidFill>
              </a:ln>
              <a:solidFill>
                <a:schemeClr val="bg1"/>
              </a:solidFill>
            </a:endParaRPr>
          </a:p>
        </p:txBody>
      </p:sp>
      <p:sp>
        <p:nvSpPr>
          <p:cNvPr id="156" name="Line 56"/>
          <p:cNvSpPr>
            <a:spLocks noChangeShapeType="1"/>
          </p:cNvSpPr>
          <p:nvPr/>
        </p:nvSpPr>
        <p:spPr bwMode="auto">
          <a:xfrm>
            <a:off x="685800" y="4876800"/>
            <a:ext cx="304800" cy="0"/>
          </a:xfrm>
          <a:prstGeom prst="line">
            <a:avLst/>
          </a:prstGeom>
          <a:noFill/>
          <a:ln w="57150">
            <a:solidFill>
              <a:schemeClr val="accent5">
                <a:lumMod val="60000"/>
                <a:lumOff val="4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57" name="Title 3"/>
          <p:cNvSpPr>
            <a:spLocks noGrp="1"/>
          </p:cNvSpPr>
          <p:nvPr>
            <p:ph type="title"/>
          </p:nvPr>
        </p:nvSpPr>
        <p:spPr>
          <a:xfrm>
            <a:off x="228600" y="0"/>
            <a:ext cx="8686800" cy="533400"/>
          </a:xfrm>
        </p:spPr>
        <p:txBody>
          <a:bodyPr/>
          <a:lstStyle/>
          <a:p>
            <a:r>
              <a:rPr lang="en-US" dirty="0" smtClean="0"/>
              <a:t>Cycle 9: </a:t>
            </a:r>
            <a:r>
              <a:rPr lang="en-US" sz="3800" dirty="0" smtClean="0"/>
              <a:t>Writeback sw, </a:t>
            </a:r>
            <a:r>
              <a:rPr lang="en-US" sz="3800" i="1" dirty="0" smtClean="0"/>
              <a:t>...</a:t>
            </a:r>
            <a:endParaRPr lang="en-US" sz="3800" dirty="0"/>
          </a:p>
        </p:txBody>
      </p:sp>
    </p:spTree>
    <p:extLst>
      <p:ext uri="{BB962C8B-B14F-4D97-AF65-F5344CB8AC3E}">
        <p14:creationId xmlns:p14="http://schemas.microsoft.com/office/powerpoint/2010/main" val="404299341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n>
                  <a:solidFill>
                    <a:srgbClr val="FFFF00"/>
                  </a:solidFill>
                </a:ln>
                <a:solidFill>
                  <a:srgbClr val="FFFF00"/>
                </a:solidFill>
              </a:rPr>
              <a:t>iClicker</a:t>
            </a:r>
            <a:r>
              <a:rPr lang="en-US" dirty="0" smtClean="0">
                <a:ln>
                  <a:solidFill>
                    <a:srgbClr val="FFFF00"/>
                  </a:solidFill>
                </a:ln>
                <a:solidFill>
                  <a:srgbClr val="FFFF00"/>
                </a:solidFill>
              </a:rPr>
              <a:t> Question</a:t>
            </a:r>
            <a:endParaRPr lang="en-US" dirty="0">
              <a:ln>
                <a:solidFill>
                  <a:srgbClr val="FFFF00"/>
                </a:solidFill>
              </a:ln>
              <a:solidFill>
                <a:srgbClr val="FFFF00"/>
              </a:solidFill>
            </a:endParaRPr>
          </a:p>
        </p:txBody>
      </p:sp>
      <p:sp>
        <p:nvSpPr>
          <p:cNvPr id="3" name="Content Placeholder 2"/>
          <p:cNvSpPr>
            <a:spLocks noGrp="1"/>
          </p:cNvSpPr>
          <p:nvPr>
            <p:ph idx="1"/>
          </p:nvPr>
        </p:nvSpPr>
        <p:spPr/>
        <p:txBody>
          <a:bodyPr>
            <a:normAutofit/>
          </a:bodyPr>
          <a:lstStyle/>
          <a:p>
            <a:r>
              <a:rPr lang="en-US" dirty="0" smtClean="0"/>
              <a:t>Pipelining is great because:</a:t>
            </a:r>
          </a:p>
          <a:p>
            <a:endParaRPr lang="en-US" dirty="0" smtClean="0"/>
          </a:p>
          <a:p>
            <a:pPr marL="514350" indent="-514350">
              <a:buFont typeface="+mj-lt"/>
              <a:buAutoNum type="alphaUcPeriod"/>
            </a:pPr>
            <a:r>
              <a:rPr lang="en-US" dirty="0" smtClean="0"/>
              <a:t>You can fetch and decode the same instruction at the same time.</a:t>
            </a:r>
          </a:p>
          <a:p>
            <a:pPr marL="514350" indent="-514350">
              <a:buFont typeface="+mj-lt"/>
              <a:buAutoNum type="alphaUcPeriod"/>
            </a:pPr>
            <a:r>
              <a:rPr lang="en-US" dirty="0" smtClean="0"/>
              <a:t>You can fetch two instructions at the same time.</a:t>
            </a:r>
          </a:p>
          <a:p>
            <a:pPr marL="514350" indent="-514350">
              <a:buFont typeface="+mj-lt"/>
              <a:buAutoNum type="alphaUcPeriod"/>
            </a:pPr>
            <a:r>
              <a:rPr lang="en-US" dirty="0" smtClean="0"/>
              <a:t>You can fetch one instruction while decoding another.</a:t>
            </a:r>
          </a:p>
          <a:p>
            <a:pPr marL="514350" indent="-514350">
              <a:buFont typeface="+mj-lt"/>
              <a:buAutoNum type="alphaUcPeriod"/>
            </a:pPr>
            <a:r>
              <a:rPr lang="en-US" dirty="0" smtClean="0"/>
              <a:t>Instructions only need to visit the pipeline stages that they require.</a:t>
            </a:r>
          </a:p>
          <a:p>
            <a:pPr marL="514350" indent="-514350">
              <a:buFont typeface="+mj-lt"/>
              <a:buAutoNum type="alphaUcPeriod"/>
            </a:pPr>
            <a:r>
              <a:rPr lang="en-US" dirty="0" smtClean="0"/>
              <a:t>C and D</a:t>
            </a:r>
          </a:p>
        </p:txBody>
      </p:sp>
      <p:sp>
        <p:nvSpPr>
          <p:cNvPr id="5" name="Slide Number Placeholder 4"/>
          <p:cNvSpPr>
            <a:spLocks noGrp="1"/>
          </p:cNvSpPr>
          <p:nvPr>
            <p:ph type="sldNum" sz="quarter" idx="12"/>
          </p:nvPr>
        </p:nvSpPr>
        <p:spPr/>
        <p:txBody>
          <a:bodyPr/>
          <a:lstStyle/>
          <a:p>
            <a:fld id="{DAD0A56F-BD0F-4BDF-9912-D1E89E9626C0}" type="slidenum">
              <a:rPr lang="en-US" smtClean="0"/>
              <a:t>67</a:t>
            </a:fld>
            <a:endParaRPr lang="en-US"/>
          </a:p>
        </p:txBody>
      </p:sp>
      <p:sp>
        <p:nvSpPr>
          <p:cNvPr id="6" name="Rectangle 5"/>
          <p:cNvSpPr/>
          <p:nvPr/>
        </p:nvSpPr>
        <p:spPr>
          <a:xfrm>
            <a:off x="76200" y="152400"/>
            <a:ext cx="8915400" cy="6569074"/>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3597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n>
                  <a:solidFill>
                    <a:srgbClr val="FFFF00"/>
                  </a:solidFill>
                </a:ln>
                <a:solidFill>
                  <a:srgbClr val="FFFF00"/>
                </a:solidFill>
              </a:rPr>
              <a:t>iClicker</a:t>
            </a:r>
            <a:r>
              <a:rPr lang="en-US" dirty="0" smtClean="0">
                <a:ln>
                  <a:solidFill>
                    <a:srgbClr val="FFFF00"/>
                  </a:solidFill>
                </a:ln>
                <a:solidFill>
                  <a:srgbClr val="FFFF00"/>
                </a:solidFill>
              </a:rPr>
              <a:t> Question</a:t>
            </a:r>
            <a:endParaRPr lang="en-US" dirty="0">
              <a:ln>
                <a:solidFill>
                  <a:srgbClr val="FFFF00"/>
                </a:solidFill>
              </a:ln>
              <a:solidFill>
                <a:srgbClr val="FFFF00"/>
              </a:solidFill>
            </a:endParaRPr>
          </a:p>
        </p:txBody>
      </p:sp>
      <p:sp>
        <p:nvSpPr>
          <p:cNvPr id="3" name="Content Placeholder 2"/>
          <p:cNvSpPr>
            <a:spLocks noGrp="1"/>
          </p:cNvSpPr>
          <p:nvPr>
            <p:ph idx="1"/>
          </p:nvPr>
        </p:nvSpPr>
        <p:spPr/>
        <p:txBody>
          <a:bodyPr>
            <a:normAutofit/>
          </a:bodyPr>
          <a:lstStyle/>
          <a:p>
            <a:r>
              <a:rPr lang="en-US" dirty="0" smtClean="0"/>
              <a:t>Pipelining is great because:</a:t>
            </a:r>
          </a:p>
          <a:p>
            <a:endParaRPr lang="en-US" dirty="0" smtClean="0"/>
          </a:p>
          <a:p>
            <a:pPr marL="514350" indent="-514350">
              <a:buFont typeface="+mj-lt"/>
              <a:buAutoNum type="alphaUcPeriod"/>
            </a:pPr>
            <a:r>
              <a:rPr lang="en-US" dirty="0" smtClean="0"/>
              <a:t>You can fetch and decode the same instruction at the same time.</a:t>
            </a:r>
          </a:p>
          <a:p>
            <a:pPr marL="514350" indent="-514350">
              <a:buFont typeface="+mj-lt"/>
              <a:buAutoNum type="alphaUcPeriod"/>
            </a:pPr>
            <a:r>
              <a:rPr lang="en-US" dirty="0" smtClean="0"/>
              <a:t>You can fetch two instructions at the same time.</a:t>
            </a:r>
          </a:p>
          <a:p>
            <a:pPr marL="514350" indent="-514350">
              <a:buFont typeface="+mj-lt"/>
              <a:buAutoNum type="alphaUcPeriod"/>
            </a:pPr>
            <a:r>
              <a:rPr lang="en-US" dirty="0" smtClean="0"/>
              <a:t>You can fetch one instruction while decoding another.</a:t>
            </a:r>
          </a:p>
          <a:p>
            <a:pPr marL="514350" indent="-514350">
              <a:buFont typeface="+mj-lt"/>
              <a:buAutoNum type="alphaUcPeriod"/>
            </a:pPr>
            <a:r>
              <a:rPr lang="en-US" dirty="0" smtClean="0"/>
              <a:t>Instructions only need to visit the pipeline stages that they require.</a:t>
            </a:r>
          </a:p>
          <a:p>
            <a:pPr marL="514350" indent="-514350">
              <a:buFont typeface="+mj-lt"/>
              <a:buAutoNum type="alphaUcPeriod"/>
            </a:pPr>
            <a:r>
              <a:rPr lang="en-US" dirty="0" smtClean="0"/>
              <a:t>C and D</a:t>
            </a:r>
          </a:p>
        </p:txBody>
      </p:sp>
      <p:sp>
        <p:nvSpPr>
          <p:cNvPr id="5" name="Slide Number Placeholder 4"/>
          <p:cNvSpPr>
            <a:spLocks noGrp="1"/>
          </p:cNvSpPr>
          <p:nvPr>
            <p:ph type="sldNum" sz="quarter" idx="12"/>
          </p:nvPr>
        </p:nvSpPr>
        <p:spPr/>
        <p:txBody>
          <a:bodyPr/>
          <a:lstStyle/>
          <a:p>
            <a:fld id="{DAD0A56F-BD0F-4BDF-9912-D1E89E9626C0}" type="slidenum">
              <a:rPr lang="en-US" smtClean="0"/>
              <a:t>68</a:t>
            </a:fld>
            <a:endParaRPr lang="en-US"/>
          </a:p>
        </p:txBody>
      </p:sp>
      <p:sp>
        <p:nvSpPr>
          <p:cNvPr id="6" name="Rectangle 5"/>
          <p:cNvSpPr/>
          <p:nvPr/>
        </p:nvSpPr>
        <p:spPr>
          <a:xfrm>
            <a:off x="76200" y="152400"/>
            <a:ext cx="8915400" cy="6569074"/>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28600" y="3657600"/>
            <a:ext cx="8305800" cy="10668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7427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6"/>
          <p:cNvGrpSpPr/>
          <p:nvPr>
            <p:custDataLst>
              <p:tags r:id="rId1"/>
            </p:custDataLst>
          </p:nvPr>
        </p:nvGrpSpPr>
        <p:grpSpPr>
          <a:xfrm>
            <a:off x="2057400" y="514290"/>
            <a:ext cx="6858000" cy="5334000"/>
            <a:chOff x="2057400" y="457200"/>
            <a:chExt cx="6858000" cy="5334000"/>
          </a:xfrm>
        </p:grpSpPr>
        <p:sp>
          <p:nvSpPr>
            <p:cNvPr id="133" name="Right Triangle 132"/>
            <p:cNvSpPr/>
            <p:nvPr>
              <p:custDataLst>
                <p:tags r:id="rId131"/>
              </p:custDataLst>
            </p:nvPr>
          </p:nvSpPr>
          <p:spPr>
            <a:xfrm rot="10800000">
              <a:off x="7620000" y="9144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custDataLst>
                <p:tags r:id="rId132"/>
              </p:custDataLst>
            </p:nvPr>
          </p:nvSpPr>
          <p:spPr>
            <a:xfrm>
              <a:off x="7924800" y="457200"/>
              <a:ext cx="990600" cy="5334000"/>
            </a:xfrm>
            <a:prstGeom prst="roundRect">
              <a:avLst>
                <a:gd name="adj" fmla="val 30422"/>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custDataLst>
                <p:tags r:id="rId133"/>
              </p:custDataLst>
            </p:nvPr>
          </p:nvSpPr>
          <p:spPr>
            <a:xfrm>
              <a:off x="2057400" y="457200"/>
              <a:ext cx="914400" cy="3048000"/>
            </a:xfrm>
            <a:prstGeom prst="roundRect">
              <a:avLst>
                <a:gd name="adj" fmla="val 30422"/>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custDataLst>
                <p:tags r:id="rId134"/>
              </p:custDataLst>
            </p:nvPr>
          </p:nvSpPr>
          <p:spPr>
            <a:xfrm>
              <a:off x="2057400" y="457200"/>
              <a:ext cx="6400800" cy="609600"/>
            </a:xfrm>
            <a:prstGeom prst="roundRect">
              <a:avLst>
                <a:gd name="adj" fmla="val 50000"/>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ight Triangle 127"/>
            <p:cNvSpPr/>
            <p:nvPr>
              <p:custDataLst>
                <p:tags r:id="rId135"/>
              </p:custDataLst>
            </p:nvPr>
          </p:nvSpPr>
          <p:spPr>
            <a:xfrm rot="5400000">
              <a:off x="2552700" y="8763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xtBox 144"/>
            <p:cNvSpPr txBox="1"/>
            <p:nvPr>
              <p:custDataLst>
                <p:tags r:id="rId136"/>
              </p:custDataLst>
            </p:nvPr>
          </p:nvSpPr>
          <p:spPr>
            <a:xfrm>
              <a:off x="8001000" y="5083314"/>
              <a:ext cx="838200" cy="707886"/>
            </a:xfrm>
            <a:prstGeom prst="rect">
              <a:avLst/>
            </a:prstGeom>
            <a:noFill/>
          </p:spPr>
          <p:txBody>
            <a:bodyPr wrap="square" rtlCol="0">
              <a:spAutoFit/>
            </a:bodyPr>
            <a:lstStyle/>
            <a:p>
              <a:pPr algn="ctr"/>
              <a:r>
                <a:rPr lang="en-US" sz="2000" dirty="0" smtClean="0">
                  <a:solidFill>
                    <a:schemeClr val="bg1"/>
                  </a:solidFill>
                </a:rPr>
                <a:t>Write-</a:t>
              </a:r>
              <a:br>
                <a:rPr lang="en-US" sz="2000" dirty="0" smtClean="0">
                  <a:solidFill>
                    <a:schemeClr val="bg1"/>
                  </a:solidFill>
                </a:rPr>
              </a:br>
              <a:r>
                <a:rPr lang="en-US" sz="2000" dirty="0" smtClean="0">
                  <a:solidFill>
                    <a:schemeClr val="bg1"/>
                  </a:solidFill>
                </a:rPr>
                <a:t>Back</a:t>
              </a:r>
            </a:p>
          </p:txBody>
        </p:sp>
      </p:grpSp>
      <p:grpSp>
        <p:nvGrpSpPr>
          <p:cNvPr id="3" name="Group 154"/>
          <p:cNvGrpSpPr/>
          <p:nvPr>
            <p:custDataLst>
              <p:tags r:id="rId2"/>
            </p:custDataLst>
          </p:nvPr>
        </p:nvGrpSpPr>
        <p:grpSpPr>
          <a:xfrm>
            <a:off x="5791200" y="1200090"/>
            <a:ext cx="2286000" cy="4648200"/>
            <a:chOff x="6629400" y="1143000"/>
            <a:chExt cx="1447800" cy="4648200"/>
          </a:xfrm>
        </p:grpSpPr>
        <p:sp>
          <p:nvSpPr>
            <p:cNvPr id="108" name="Rounded Rectangle 107"/>
            <p:cNvSpPr/>
            <p:nvPr>
              <p:custDataLst>
                <p:tags r:id="rId129"/>
              </p:custDataLst>
            </p:nvPr>
          </p:nvSpPr>
          <p:spPr>
            <a:xfrm>
              <a:off x="6705600" y="1143000"/>
              <a:ext cx="1295400" cy="4648200"/>
            </a:xfrm>
            <a:prstGeom prst="roundRect">
              <a:avLst>
                <a:gd name="adj" fmla="val 19208"/>
              </a:avLst>
            </a:prstGeom>
            <a:solidFill>
              <a:schemeClr val="accent4">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p:cNvSpPr txBox="1"/>
            <p:nvPr>
              <p:custDataLst>
                <p:tags r:id="rId130"/>
              </p:custDataLst>
            </p:nvPr>
          </p:nvSpPr>
          <p:spPr>
            <a:xfrm>
              <a:off x="6629400" y="5334000"/>
              <a:ext cx="1447800" cy="400110"/>
            </a:xfrm>
            <a:prstGeom prst="rect">
              <a:avLst/>
            </a:prstGeom>
            <a:noFill/>
          </p:spPr>
          <p:txBody>
            <a:bodyPr wrap="square" rtlCol="0">
              <a:spAutoFit/>
            </a:bodyPr>
            <a:lstStyle/>
            <a:p>
              <a:pPr algn="ctr"/>
              <a:r>
                <a:rPr lang="en-US" sz="2000" dirty="0" smtClean="0">
                  <a:solidFill>
                    <a:schemeClr val="bg1"/>
                  </a:solidFill>
                </a:rPr>
                <a:t>Memory</a:t>
              </a:r>
            </a:p>
          </p:txBody>
        </p:sp>
      </p:grpSp>
      <p:grpSp>
        <p:nvGrpSpPr>
          <p:cNvPr id="4" name="Group 148"/>
          <p:cNvGrpSpPr/>
          <p:nvPr>
            <p:custDataLst>
              <p:tags r:id="rId3"/>
            </p:custDataLst>
          </p:nvPr>
        </p:nvGrpSpPr>
        <p:grpSpPr>
          <a:xfrm>
            <a:off x="152400" y="1200090"/>
            <a:ext cx="1600200" cy="4670286"/>
            <a:chOff x="152400" y="1143000"/>
            <a:chExt cx="1676400" cy="4670286"/>
          </a:xfrm>
        </p:grpSpPr>
        <p:sp>
          <p:nvSpPr>
            <p:cNvPr id="93" name="Rounded Rectangle 92"/>
            <p:cNvSpPr/>
            <p:nvPr>
              <p:custDataLst>
                <p:tags r:id="rId127"/>
              </p:custDataLst>
            </p:nvPr>
          </p:nvSpPr>
          <p:spPr>
            <a:xfrm>
              <a:off x="152400" y="1143000"/>
              <a:ext cx="1676400" cy="4648200"/>
            </a:xfrm>
            <a:prstGeom prst="roundRect">
              <a:avLst/>
            </a:prstGeom>
            <a:solidFill>
              <a:schemeClr val="accent4">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Box 136"/>
            <p:cNvSpPr txBox="1"/>
            <p:nvPr>
              <p:custDataLst>
                <p:tags r:id="rId128"/>
              </p:custDataLst>
            </p:nvPr>
          </p:nvSpPr>
          <p:spPr>
            <a:xfrm>
              <a:off x="228600" y="5105400"/>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Fetch</a:t>
              </a:r>
            </a:p>
          </p:txBody>
        </p:sp>
      </p:grpSp>
      <p:grpSp>
        <p:nvGrpSpPr>
          <p:cNvPr id="5" name="Group 153"/>
          <p:cNvGrpSpPr/>
          <p:nvPr>
            <p:custDataLst>
              <p:tags r:id="rId4"/>
            </p:custDataLst>
          </p:nvPr>
        </p:nvGrpSpPr>
        <p:grpSpPr>
          <a:xfrm>
            <a:off x="3886200" y="1200090"/>
            <a:ext cx="2057400" cy="4648200"/>
            <a:chOff x="3886200" y="1143000"/>
            <a:chExt cx="2819400" cy="4648200"/>
          </a:xfrm>
        </p:grpSpPr>
        <p:sp>
          <p:nvSpPr>
            <p:cNvPr id="106" name="Rounded Rectangle 105"/>
            <p:cNvSpPr/>
            <p:nvPr>
              <p:custDataLst>
                <p:tags r:id="rId125"/>
              </p:custDataLst>
            </p:nvPr>
          </p:nvSpPr>
          <p:spPr>
            <a:xfrm>
              <a:off x="3886200" y="1143000"/>
              <a:ext cx="2819400" cy="4648200"/>
            </a:xfrm>
            <a:prstGeom prst="roundRect">
              <a:avLst>
                <a:gd name="adj" fmla="val 11944"/>
              </a:avLst>
            </a:prstGeom>
            <a:solidFill>
              <a:schemeClr val="accent3">
                <a:lumMod val="7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p:cNvSpPr txBox="1"/>
            <p:nvPr>
              <p:custDataLst>
                <p:tags r:id="rId126"/>
              </p:custDataLst>
            </p:nvPr>
          </p:nvSpPr>
          <p:spPr>
            <a:xfrm>
              <a:off x="4648200" y="5391090"/>
              <a:ext cx="1447800" cy="400110"/>
            </a:xfrm>
            <a:prstGeom prst="rect">
              <a:avLst/>
            </a:prstGeom>
            <a:noFill/>
            <a:ln>
              <a:noFill/>
            </a:ln>
          </p:spPr>
          <p:txBody>
            <a:bodyPr wrap="square" rtlCol="0">
              <a:spAutoFit/>
            </a:bodyPr>
            <a:lstStyle/>
            <a:p>
              <a:pPr algn="ctr"/>
              <a:r>
                <a:rPr lang="en-US" sz="2000" dirty="0" smtClean="0">
                  <a:solidFill>
                    <a:schemeClr val="bg1"/>
                  </a:solidFill>
                </a:rPr>
                <a:t>Execute</a:t>
              </a:r>
            </a:p>
          </p:txBody>
        </p:sp>
      </p:grpSp>
      <p:grpSp>
        <p:nvGrpSpPr>
          <p:cNvPr id="6" name="Group 152"/>
          <p:cNvGrpSpPr/>
          <p:nvPr>
            <p:custDataLst>
              <p:tags r:id="rId5"/>
            </p:custDataLst>
          </p:nvPr>
        </p:nvGrpSpPr>
        <p:grpSpPr>
          <a:xfrm>
            <a:off x="1752600" y="1200090"/>
            <a:ext cx="2133600" cy="4648201"/>
            <a:chOff x="1828800" y="1143000"/>
            <a:chExt cx="2057400" cy="4648201"/>
          </a:xfrm>
        </p:grpSpPr>
        <p:sp>
          <p:nvSpPr>
            <p:cNvPr id="111" name="Rounded Rectangle 110"/>
            <p:cNvSpPr/>
            <p:nvPr>
              <p:custDataLst>
                <p:tags r:id="rId121"/>
              </p:custDataLst>
            </p:nvPr>
          </p:nvSpPr>
          <p:spPr>
            <a:xfrm>
              <a:off x="2751083" y="1143000"/>
              <a:ext cx="1135117" cy="4648200"/>
            </a:xfrm>
            <a:prstGeom prst="roundRect">
              <a:avLst>
                <a:gd name="adj" fmla="val 30962"/>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custDataLst>
                <p:tags r:id="rId122"/>
              </p:custDataLst>
            </p:nvPr>
          </p:nvSpPr>
          <p:spPr>
            <a:xfrm>
              <a:off x="1828800" y="3505200"/>
              <a:ext cx="2057400" cy="2286000"/>
            </a:xfrm>
            <a:prstGeom prst="roundRect">
              <a:avLst>
                <a:gd name="adj" fmla="val 15859"/>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ight Triangle 114"/>
            <p:cNvSpPr/>
            <p:nvPr>
              <p:custDataLst>
                <p:tags r:id="rId123"/>
              </p:custDataLst>
            </p:nvPr>
          </p:nvSpPr>
          <p:spPr>
            <a:xfrm rot="16200000">
              <a:off x="2458847" y="3132658"/>
              <a:ext cx="550314" cy="533400"/>
            </a:xfrm>
            <a:prstGeom prst="rtTriangle">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custDataLst>
                <p:tags r:id="rId124"/>
              </p:custDataLst>
            </p:nvPr>
          </p:nvSpPr>
          <p:spPr>
            <a:xfrm>
              <a:off x="2133600" y="5083315"/>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Decode</a:t>
              </a:r>
            </a:p>
          </p:txBody>
        </p:sp>
      </p:grpSp>
      <p:sp>
        <p:nvSpPr>
          <p:cNvPr id="136" name="Arc 135"/>
          <p:cNvSpPr/>
          <p:nvPr>
            <p:custDataLst>
              <p:tags r:id="rId6"/>
            </p:custDataLst>
          </p:nvPr>
        </p:nvSpPr>
        <p:spPr>
          <a:xfrm rot="10800000" flipV="1">
            <a:off x="2743200" y="12000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Rounded Rectangle 126"/>
          <p:cNvSpPr/>
          <p:nvPr>
            <p:custDataLst>
              <p:tags r:id="rId7"/>
            </p:custDataLst>
          </p:nvPr>
        </p:nvSpPr>
        <p:spPr>
          <a:xfrm>
            <a:off x="5943600" y="1200090"/>
            <a:ext cx="1981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p:nvPr>
            <p:custDataLst>
              <p:tags r:id="rId8"/>
            </p:custDataLst>
          </p:nvPr>
        </p:nvCxnSpPr>
        <p:spPr>
          <a:xfrm>
            <a:off x="8382000" y="5848290"/>
            <a:ext cx="3810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04" name="Arc 103"/>
          <p:cNvSpPr/>
          <p:nvPr>
            <p:custDataLst>
              <p:tags r:id="rId9"/>
            </p:custDataLst>
          </p:nvPr>
        </p:nvSpPr>
        <p:spPr>
          <a:xfrm rot="5400000">
            <a:off x="83058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Arc 104"/>
          <p:cNvSpPr/>
          <p:nvPr>
            <p:custDataLst>
              <p:tags r:id="rId10"/>
            </p:custDataLst>
          </p:nvPr>
        </p:nvSpPr>
        <p:spPr>
          <a:xfrm rot="10800000">
            <a:off x="79248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4" name="Straight Connector 133"/>
          <p:cNvCxnSpPr>
            <a:stCxn id="143" idx="2"/>
          </p:cNvCxnSpPr>
          <p:nvPr>
            <p:custDataLst>
              <p:tags r:id="rId11"/>
            </p:custDataLst>
          </p:nvPr>
        </p:nvCxnSpPr>
        <p:spPr>
          <a:xfrm rot="5400000">
            <a:off x="1828800" y="2343090"/>
            <a:ext cx="1828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8" name="Arc 147"/>
          <p:cNvSpPr/>
          <p:nvPr>
            <p:custDataLst>
              <p:tags r:id="rId12"/>
            </p:custDataLst>
          </p:nvPr>
        </p:nvSpPr>
        <p:spPr>
          <a:xfrm rot="16200000" flipV="1">
            <a:off x="7315200" y="11238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Text Box 11"/>
          <p:cNvSpPr txBox="1">
            <a:spLocks noChangeArrowheads="1"/>
          </p:cNvSpPr>
          <p:nvPr>
            <p:custDataLst>
              <p:tags r:id="rId13"/>
            </p:custDataLst>
          </p:nvPr>
        </p:nvSpPr>
        <p:spPr bwMode="auto">
          <a:xfrm>
            <a:off x="2667000" y="4552890"/>
            <a:ext cx="685800" cy="304800"/>
          </a:xfrm>
          <a:prstGeom prst="rect">
            <a:avLst/>
          </a:prstGeom>
          <a:solidFill>
            <a:schemeClr val="bg2"/>
          </a:solid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sp>
        <p:nvSpPr>
          <p:cNvPr id="151" name="Freeform 150"/>
          <p:cNvSpPr/>
          <p:nvPr>
            <p:custDataLst>
              <p:tags r:id="rId14"/>
            </p:custDataLst>
          </p:nvPr>
        </p:nvSpPr>
        <p:spPr>
          <a:xfrm>
            <a:off x="4953000" y="173349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9"/>
          <p:cNvSpPr>
            <a:spLocks noChangeArrowheads="1"/>
          </p:cNvSpPr>
          <p:nvPr>
            <p:custDataLst>
              <p:tags r:id="rId15"/>
            </p:custDataLst>
          </p:nvPr>
        </p:nvSpPr>
        <p:spPr bwMode="auto">
          <a:xfrm>
            <a:off x="4572000" y="272409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16"/>
            </p:custDataLst>
          </p:nvPr>
        </p:nvSpPr>
        <p:spPr bwMode="auto">
          <a:xfrm>
            <a:off x="6400800" y="3257490"/>
            <a:ext cx="11430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17"/>
            </p:custDataLst>
          </p:nvPr>
        </p:nvSpPr>
        <p:spPr bwMode="auto">
          <a:xfrm>
            <a:off x="2362199" y="1809690"/>
            <a:ext cx="1143001" cy="1363663"/>
          </a:xfrm>
          <a:prstGeom prst="rect">
            <a:avLst/>
          </a:prstGeom>
          <a:solidFill>
            <a:schemeClr val="bg2"/>
          </a:solid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07" name="Oval 24"/>
          <p:cNvSpPr>
            <a:spLocks noChangeArrowheads="1"/>
          </p:cNvSpPr>
          <p:nvPr>
            <p:custDataLst>
              <p:tags r:id="rId18"/>
            </p:custDataLst>
          </p:nvPr>
        </p:nvSpPr>
        <p:spPr bwMode="auto">
          <a:xfrm>
            <a:off x="2362200" y="379089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smtClean="0">
                <a:solidFill>
                  <a:srgbClr val="FFFFFF"/>
                </a:solidFill>
                <a:latin typeface="Calibri"/>
              </a:rPr>
              <a:t>control</a:t>
            </a:r>
            <a:endParaRPr lang="en-US" sz="1800" dirty="0">
              <a:solidFill>
                <a:srgbClr val="FFFFFF"/>
              </a:solidFill>
              <a:latin typeface="Calibri"/>
            </a:endParaRPr>
          </a:p>
        </p:txBody>
      </p:sp>
      <p:sp>
        <p:nvSpPr>
          <p:cNvPr id="119" name="Rounded Rectangle 118"/>
          <p:cNvSpPr/>
          <p:nvPr>
            <p:custDataLst>
              <p:tags r:id="rId19"/>
            </p:custDataLst>
          </p:nvPr>
        </p:nvSpPr>
        <p:spPr>
          <a:xfrm>
            <a:off x="152400" y="1200090"/>
            <a:ext cx="1600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9730" name="Rectangle 2"/>
          <p:cNvSpPr>
            <a:spLocks noGrp="1" noChangeArrowheads="1"/>
          </p:cNvSpPr>
          <p:nvPr>
            <p:ph type="title"/>
            <p:custDataLst>
              <p:tags r:id="rId20"/>
            </p:custDataLst>
          </p:nvPr>
        </p:nvSpPr>
        <p:spPr/>
        <p:txBody>
          <a:bodyPr>
            <a:noAutofit/>
          </a:bodyPr>
          <a:lstStyle/>
          <a:p>
            <a:r>
              <a:rPr lang="en-US" dirty="0" smtClean="0"/>
              <a:t>Pipelined Processor</a:t>
            </a:r>
            <a:endParaRPr lang="en-US" dirty="0"/>
          </a:p>
        </p:txBody>
      </p:sp>
      <p:sp>
        <p:nvSpPr>
          <p:cNvPr id="2249753" name="Line 25"/>
          <p:cNvSpPr>
            <a:spLocks noChangeShapeType="1"/>
          </p:cNvSpPr>
          <p:nvPr>
            <p:custDataLst>
              <p:tags r:id="rId21"/>
            </p:custDataLst>
          </p:nvPr>
        </p:nvSpPr>
        <p:spPr bwMode="auto">
          <a:xfrm flipV="1">
            <a:off x="2514600"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2249775" name="Line 47"/>
          <p:cNvSpPr>
            <a:spLocks noChangeShapeType="1"/>
          </p:cNvSpPr>
          <p:nvPr>
            <p:custDataLst>
              <p:tags r:id="rId22"/>
            </p:custDataLst>
          </p:nvPr>
        </p:nvSpPr>
        <p:spPr bwMode="auto">
          <a:xfrm flipV="1">
            <a:off x="8686800" y="97149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23"/>
            </p:custDataLst>
          </p:nvPr>
        </p:nvSpPr>
        <p:spPr bwMode="auto">
          <a:xfrm flipV="1">
            <a:off x="2209800" y="2724090"/>
            <a:ext cx="1524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24"/>
            </p:custDataLst>
          </p:nvPr>
        </p:nvSpPr>
        <p:spPr bwMode="auto">
          <a:xfrm>
            <a:off x="5105400" y="226689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71" name="Line 49"/>
          <p:cNvSpPr>
            <a:spLocks noChangeShapeType="1"/>
          </p:cNvSpPr>
          <p:nvPr>
            <p:custDataLst>
              <p:tags r:id="rId25"/>
            </p:custDataLst>
          </p:nvPr>
        </p:nvSpPr>
        <p:spPr bwMode="auto">
          <a:xfrm flipH="1">
            <a:off x="2209800" y="97149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48" name="Line 44"/>
          <p:cNvSpPr>
            <a:spLocks noChangeShapeType="1"/>
          </p:cNvSpPr>
          <p:nvPr>
            <p:custDataLst>
              <p:tags r:id="rId26"/>
            </p:custDataLst>
          </p:nvPr>
        </p:nvSpPr>
        <p:spPr bwMode="auto">
          <a:xfrm>
            <a:off x="4724400" y="302889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27"/>
            </p:custDataLst>
          </p:nvPr>
        </p:nvSpPr>
        <p:spPr bwMode="auto">
          <a:xfrm>
            <a:off x="4419600" y="33336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28"/>
            </p:custDataLst>
          </p:nvPr>
        </p:nvSpPr>
        <p:spPr bwMode="auto">
          <a:xfrm>
            <a:off x="2057400" y="455289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8" name="Text Box 5"/>
          <p:cNvSpPr txBox="1">
            <a:spLocks noChangeArrowheads="1"/>
          </p:cNvSpPr>
          <p:nvPr>
            <p:custDataLst>
              <p:tags r:id="rId29"/>
            </p:custDataLst>
          </p:nvPr>
        </p:nvSpPr>
        <p:spPr bwMode="auto">
          <a:xfrm>
            <a:off x="6477000" y="394329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0" name="Line 49"/>
          <p:cNvSpPr>
            <a:spLocks noChangeShapeType="1"/>
          </p:cNvSpPr>
          <p:nvPr>
            <p:custDataLst>
              <p:tags r:id="rId30"/>
            </p:custDataLst>
          </p:nvPr>
        </p:nvSpPr>
        <p:spPr bwMode="auto">
          <a:xfrm flipV="1">
            <a:off x="4267200" y="287649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2" name="Text Box 5"/>
          <p:cNvSpPr txBox="1">
            <a:spLocks noChangeArrowheads="1"/>
          </p:cNvSpPr>
          <p:nvPr>
            <p:custDataLst>
              <p:tags r:id="rId31"/>
            </p:custDataLst>
          </p:nvPr>
        </p:nvSpPr>
        <p:spPr bwMode="auto">
          <a:xfrm>
            <a:off x="6324600" y="356229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32"/>
            </p:custDataLst>
          </p:nvPr>
        </p:nvSpPr>
        <p:spPr bwMode="auto">
          <a:xfrm>
            <a:off x="7010400" y="356229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4" name="Line 45"/>
          <p:cNvSpPr>
            <a:spLocks noChangeShapeType="1"/>
          </p:cNvSpPr>
          <p:nvPr>
            <p:custDataLst>
              <p:tags r:id="rId33"/>
            </p:custDataLst>
          </p:nvPr>
        </p:nvSpPr>
        <p:spPr bwMode="auto">
          <a:xfrm flipV="1">
            <a:off x="6858000" y="43242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5" name="Text Box 5"/>
          <p:cNvSpPr txBox="1">
            <a:spLocks noChangeArrowheads="1"/>
          </p:cNvSpPr>
          <p:nvPr>
            <p:custDataLst>
              <p:tags r:id="rId34"/>
            </p:custDataLst>
          </p:nvPr>
        </p:nvSpPr>
        <p:spPr bwMode="auto">
          <a:xfrm>
            <a:off x="6400800" y="318129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86" name="Line 44"/>
          <p:cNvSpPr>
            <a:spLocks noChangeShapeType="1"/>
          </p:cNvSpPr>
          <p:nvPr>
            <p:custDataLst>
              <p:tags r:id="rId35"/>
            </p:custDataLst>
          </p:nvPr>
        </p:nvSpPr>
        <p:spPr bwMode="auto">
          <a:xfrm>
            <a:off x="6858000" y="241929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36"/>
            </p:custDataLst>
          </p:nvPr>
        </p:nvSpPr>
        <p:spPr bwMode="auto">
          <a:xfrm flipH="1">
            <a:off x="8534400" y="2647890"/>
            <a:ext cx="152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37"/>
            </p:custDataLst>
          </p:nvPr>
        </p:nvSpPr>
        <p:spPr bwMode="auto">
          <a:xfrm>
            <a:off x="8229600" y="28764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38"/>
            </p:custDataLst>
          </p:nvPr>
        </p:nvSpPr>
        <p:spPr bwMode="auto">
          <a:xfrm>
            <a:off x="8229600" y="287649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9" name="Line 45"/>
          <p:cNvSpPr>
            <a:spLocks noChangeShapeType="1"/>
          </p:cNvSpPr>
          <p:nvPr>
            <p:custDataLst>
              <p:tags r:id="rId39"/>
            </p:custDataLst>
          </p:nvPr>
        </p:nvSpPr>
        <p:spPr bwMode="auto">
          <a:xfrm flipV="1">
            <a:off x="8458200" y="30288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0"/>
            </p:custDataLst>
          </p:nvPr>
        </p:nvSpPr>
        <p:spPr bwMode="auto">
          <a:xfrm flipV="1">
            <a:off x="5334000" y="30288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1"/>
            </p:custDataLst>
          </p:nvPr>
        </p:nvSpPr>
        <p:spPr bwMode="auto">
          <a:xfrm flipV="1">
            <a:off x="4648200" y="34860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42"/>
            </p:custDataLst>
          </p:nvPr>
        </p:nvSpPr>
        <p:spPr bwMode="auto">
          <a:xfrm flipV="1">
            <a:off x="2971800" y="48576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99" name="Line 25"/>
          <p:cNvSpPr>
            <a:spLocks noChangeShapeType="1"/>
          </p:cNvSpPr>
          <p:nvPr>
            <p:custDataLst>
              <p:tags r:id="rId43"/>
            </p:custDataLst>
          </p:nvPr>
        </p:nvSpPr>
        <p:spPr bwMode="auto">
          <a:xfrm flipV="1">
            <a:off x="28955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0" name="Line 25"/>
          <p:cNvSpPr>
            <a:spLocks noChangeShapeType="1"/>
          </p:cNvSpPr>
          <p:nvPr>
            <p:custDataLst>
              <p:tags r:id="rId44"/>
            </p:custDataLst>
          </p:nvPr>
        </p:nvSpPr>
        <p:spPr bwMode="auto">
          <a:xfrm flipV="1">
            <a:off x="31241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1" name="Line 25"/>
          <p:cNvSpPr>
            <a:spLocks noChangeShapeType="1"/>
          </p:cNvSpPr>
          <p:nvPr>
            <p:custDataLst>
              <p:tags r:id="rId45"/>
            </p:custDataLst>
          </p:nvPr>
        </p:nvSpPr>
        <p:spPr bwMode="auto">
          <a:xfrm flipV="1">
            <a:off x="33527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2" name="Line 34"/>
          <p:cNvSpPr>
            <a:spLocks noChangeShapeType="1"/>
          </p:cNvSpPr>
          <p:nvPr>
            <p:custDataLst>
              <p:tags r:id="rId46"/>
            </p:custDataLst>
          </p:nvPr>
        </p:nvSpPr>
        <p:spPr bwMode="auto">
          <a:xfrm flipV="1">
            <a:off x="2057400" y="4019491"/>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25" name="Rounded Rectangle 124"/>
          <p:cNvSpPr/>
          <p:nvPr>
            <p:custDataLst>
              <p:tags r:id="rId47"/>
            </p:custDataLst>
          </p:nvPr>
        </p:nvSpPr>
        <p:spPr>
          <a:xfrm>
            <a:off x="3886200" y="1200090"/>
            <a:ext cx="2057400" cy="4648200"/>
          </a:xfrm>
          <a:prstGeom prst="roundRect">
            <a:avLst>
              <a:gd name="adj" fmla="val 11944"/>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p:cNvCxnSpPr/>
          <p:nvPr>
            <p:custDataLst>
              <p:tags r:id="rId48"/>
            </p:custDataLst>
          </p:nvPr>
        </p:nvCxnSpPr>
        <p:spPr>
          <a:xfrm flipV="1">
            <a:off x="2057400" y="5848290"/>
            <a:ext cx="1600200" cy="2"/>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custDataLst>
              <p:tags r:id="rId49"/>
            </p:custDataLst>
          </p:nvPr>
        </p:nvCxnSpPr>
        <p:spPr>
          <a:xfrm rot="10800000">
            <a:off x="1905001" y="3562291"/>
            <a:ext cx="53340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custDataLst>
              <p:tags r:id="rId50"/>
            </p:custDataLst>
          </p:nvPr>
        </p:nvCxnSpPr>
        <p:spPr>
          <a:xfrm rot="5400000">
            <a:off x="6553200" y="3181290"/>
            <a:ext cx="4724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custDataLst>
              <p:tags r:id="rId51"/>
            </p:custDataLst>
          </p:nvPr>
        </p:nvCxnSpPr>
        <p:spPr>
          <a:xfrm rot="16200000" flipH="1">
            <a:off x="800101" y="2000190"/>
            <a:ext cx="25146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94" name="Arc 93"/>
          <p:cNvSpPr/>
          <p:nvPr>
            <p:custDataLst>
              <p:tags r:id="rId52"/>
            </p:custDataLst>
          </p:nvPr>
        </p:nvSpPr>
        <p:spPr>
          <a:xfrm rot="5400000">
            <a:off x="32766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Arc 96"/>
          <p:cNvSpPr/>
          <p:nvPr>
            <p:custDataLst>
              <p:tags r:id="rId53"/>
            </p:custDataLst>
          </p:nvPr>
        </p:nvSpPr>
        <p:spPr>
          <a:xfrm rot="10800000">
            <a:off x="1752601"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3" name="Straight Connector 112"/>
          <p:cNvCxnSpPr/>
          <p:nvPr>
            <p:custDataLst>
              <p:tags r:id="rId54"/>
            </p:custDataLst>
          </p:nvPr>
        </p:nvCxnSpPr>
        <p:spPr>
          <a:xfrm rot="10800000">
            <a:off x="2057400" y="514290"/>
            <a:ext cx="65532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14" name="Arc 113"/>
          <p:cNvSpPr/>
          <p:nvPr>
            <p:custDataLst>
              <p:tags r:id="rId55"/>
            </p:custDataLst>
          </p:nvPr>
        </p:nvSpPr>
        <p:spPr>
          <a:xfrm>
            <a:off x="8305800" y="514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Arc 117"/>
          <p:cNvSpPr/>
          <p:nvPr>
            <p:custDataLst>
              <p:tags r:id="rId56"/>
            </p:custDataLst>
          </p:nvPr>
        </p:nvSpPr>
        <p:spPr>
          <a:xfrm rot="5400000">
            <a:off x="2133601" y="2952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Arc 119"/>
          <p:cNvSpPr/>
          <p:nvPr>
            <p:custDataLst>
              <p:tags r:id="rId57"/>
            </p:custDataLst>
          </p:nvPr>
        </p:nvSpPr>
        <p:spPr>
          <a:xfrm rot="16200000">
            <a:off x="2057400" y="514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Arc 120"/>
          <p:cNvSpPr/>
          <p:nvPr>
            <p:custDataLst>
              <p:tags r:id="rId58"/>
            </p:custDataLst>
          </p:nvPr>
        </p:nvSpPr>
        <p:spPr>
          <a:xfrm rot="10800000">
            <a:off x="2057400" y="2952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Arc 122"/>
          <p:cNvSpPr/>
          <p:nvPr>
            <p:custDataLst>
              <p:tags r:id="rId59"/>
            </p:custDataLst>
          </p:nvPr>
        </p:nvSpPr>
        <p:spPr>
          <a:xfrm rot="10800000" flipV="1">
            <a:off x="1752601" y="3562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Arc 134"/>
          <p:cNvSpPr/>
          <p:nvPr>
            <p:custDataLst>
              <p:tags r:id="rId60"/>
            </p:custDataLst>
          </p:nvPr>
        </p:nvSpPr>
        <p:spPr>
          <a:xfrm rot="16200000" flipV="1">
            <a:off x="3276600" y="12000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8" name="Straight Connector 137"/>
          <p:cNvCxnSpPr/>
          <p:nvPr>
            <p:custDataLst>
              <p:tags r:id="rId61"/>
            </p:custDataLst>
          </p:nvPr>
        </p:nvCxnSpPr>
        <p:spPr>
          <a:xfrm rot="10800000">
            <a:off x="3048000" y="1200090"/>
            <a:ext cx="533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3" name="Arc 142"/>
          <p:cNvSpPr/>
          <p:nvPr>
            <p:custDataLst>
              <p:tags r:id="rId62"/>
            </p:custDataLst>
          </p:nvPr>
        </p:nvSpPr>
        <p:spPr>
          <a:xfrm rot="10800000" flipV="1">
            <a:off x="2743200" y="11238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4" name="Straight Connector 143"/>
          <p:cNvCxnSpPr/>
          <p:nvPr>
            <p:custDataLst>
              <p:tags r:id="rId63"/>
            </p:custDataLst>
          </p:nvPr>
        </p:nvCxnSpPr>
        <p:spPr>
          <a:xfrm rot="10800000" flipV="1">
            <a:off x="3048000" y="1123888"/>
            <a:ext cx="46482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48" idx="0"/>
          </p:cNvCxnSpPr>
          <p:nvPr>
            <p:custDataLst>
              <p:tags r:id="rId64"/>
            </p:custDataLst>
          </p:nvPr>
        </p:nvCxnSpPr>
        <p:spPr>
          <a:xfrm rot="5400000">
            <a:off x="7886700" y="1466790"/>
            <a:ext cx="762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56" name="Line 8"/>
          <p:cNvSpPr>
            <a:spLocks noChangeShapeType="1"/>
          </p:cNvSpPr>
          <p:nvPr>
            <p:custDataLst>
              <p:tags r:id="rId65"/>
            </p:custDataLst>
          </p:nvPr>
        </p:nvSpPr>
        <p:spPr bwMode="auto">
          <a:xfrm>
            <a:off x="685798" y="280029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66"/>
            </p:custDataLst>
          </p:nvPr>
        </p:nvSpPr>
        <p:spPr bwMode="auto">
          <a:xfrm>
            <a:off x="304800" y="35622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67"/>
            </p:custDataLst>
          </p:nvPr>
        </p:nvSpPr>
        <p:spPr bwMode="auto">
          <a:xfrm flipH="1">
            <a:off x="1219200" y="3181290"/>
            <a:ext cx="0" cy="11430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68"/>
            </p:custDataLst>
          </p:nvPr>
        </p:nvSpPr>
        <p:spPr bwMode="auto">
          <a:xfrm>
            <a:off x="685798" y="386708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73" name="Line 49"/>
          <p:cNvSpPr>
            <a:spLocks noChangeShapeType="1"/>
          </p:cNvSpPr>
          <p:nvPr>
            <p:custDataLst>
              <p:tags r:id="rId69"/>
            </p:custDataLst>
          </p:nvPr>
        </p:nvSpPr>
        <p:spPr bwMode="auto">
          <a:xfrm flipH="1" flipV="1">
            <a:off x="1295400" y="2266890"/>
            <a:ext cx="1524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5" name="Rectangle 4"/>
          <p:cNvSpPr>
            <a:spLocks noChangeArrowheads="1"/>
          </p:cNvSpPr>
          <p:nvPr>
            <p:custDataLst>
              <p:tags r:id="rId70"/>
            </p:custDataLst>
          </p:nvPr>
        </p:nvSpPr>
        <p:spPr bwMode="auto">
          <a:xfrm>
            <a:off x="304800" y="1733490"/>
            <a:ext cx="9906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163" name="Oval 17"/>
          <p:cNvSpPr>
            <a:spLocks noChangeArrowheads="1"/>
          </p:cNvSpPr>
          <p:nvPr>
            <p:custDataLst>
              <p:tags r:id="rId71"/>
            </p:custDataLst>
          </p:nvPr>
        </p:nvSpPr>
        <p:spPr bwMode="auto">
          <a:xfrm>
            <a:off x="457200" y="4324290"/>
            <a:ext cx="990600" cy="6858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new</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6" name="Line 49"/>
          <p:cNvSpPr>
            <a:spLocks noChangeShapeType="1"/>
          </p:cNvSpPr>
          <p:nvPr>
            <p:custDataLst>
              <p:tags r:id="rId72"/>
            </p:custDataLst>
          </p:nvPr>
        </p:nvSpPr>
        <p:spPr bwMode="auto">
          <a:xfrm flipH="1" flipV="1">
            <a:off x="1447800" y="226689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5" name="Line 18"/>
          <p:cNvSpPr>
            <a:spLocks noChangeShapeType="1"/>
          </p:cNvSpPr>
          <p:nvPr>
            <p:custDataLst>
              <p:tags r:id="rId73"/>
            </p:custDataLst>
          </p:nvPr>
        </p:nvSpPr>
        <p:spPr bwMode="auto">
          <a:xfrm>
            <a:off x="685800" y="3181290"/>
            <a:ext cx="533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67" name="Line 49"/>
          <p:cNvSpPr>
            <a:spLocks noChangeShapeType="1"/>
          </p:cNvSpPr>
          <p:nvPr>
            <p:custDataLst>
              <p:tags r:id="rId74"/>
            </p:custDataLst>
          </p:nvPr>
        </p:nvSpPr>
        <p:spPr bwMode="auto">
          <a:xfrm flipV="1">
            <a:off x="1447800" y="3790890"/>
            <a:ext cx="609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2249771" name="Line 43"/>
          <p:cNvSpPr>
            <a:spLocks noChangeShapeType="1"/>
          </p:cNvSpPr>
          <p:nvPr>
            <p:custDataLst>
              <p:tags r:id="rId75"/>
            </p:custDataLst>
          </p:nvPr>
        </p:nvSpPr>
        <p:spPr bwMode="auto">
          <a:xfrm>
            <a:off x="3505200" y="2038290"/>
            <a:ext cx="1447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76"/>
            </p:custDataLst>
          </p:nvPr>
        </p:nvSpPr>
        <p:spPr bwMode="auto">
          <a:xfrm>
            <a:off x="3505200" y="2876490"/>
            <a:ext cx="1066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6" name="Line 48"/>
          <p:cNvSpPr>
            <a:spLocks noChangeShapeType="1"/>
          </p:cNvSpPr>
          <p:nvPr>
            <p:custDataLst>
              <p:tags r:id="rId77"/>
            </p:custDataLst>
          </p:nvPr>
        </p:nvSpPr>
        <p:spPr bwMode="auto">
          <a:xfrm flipH="1">
            <a:off x="5562600" y="2419290"/>
            <a:ext cx="2819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8"/>
            </p:custDataLst>
          </p:nvPr>
        </p:nvSpPr>
        <p:spPr bwMode="auto">
          <a:xfrm flipV="1">
            <a:off x="2209800" y="971490"/>
            <a:ext cx="64770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81" name="Line 44"/>
          <p:cNvSpPr>
            <a:spLocks noChangeShapeType="1"/>
          </p:cNvSpPr>
          <p:nvPr>
            <p:custDataLst>
              <p:tags r:id="rId79"/>
            </p:custDataLst>
          </p:nvPr>
        </p:nvSpPr>
        <p:spPr bwMode="auto">
          <a:xfrm>
            <a:off x="4267200" y="3790890"/>
            <a:ext cx="2133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1" name="Line 49"/>
          <p:cNvSpPr>
            <a:spLocks noChangeShapeType="1"/>
          </p:cNvSpPr>
          <p:nvPr>
            <p:custDataLst>
              <p:tags r:id="rId80"/>
            </p:custDataLst>
          </p:nvPr>
        </p:nvSpPr>
        <p:spPr bwMode="auto">
          <a:xfrm flipV="1">
            <a:off x="7543800" y="3790890"/>
            <a:ext cx="6858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81"/>
            </p:custDataLst>
          </p:nvPr>
        </p:nvSpPr>
        <p:spPr bwMode="auto">
          <a:xfrm flipV="1">
            <a:off x="3352800" y="4705290"/>
            <a:ext cx="1066800" cy="0"/>
          </a:xfrm>
          <a:prstGeom prst="line">
            <a:avLst/>
          </a:prstGeom>
          <a:noFill/>
          <a:ln w="25400" cap="sq">
            <a:solidFill>
              <a:srgbClr val="66FF33"/>
            </a:solidFill>
            <a:round/>
            <a:headEnd type="none" w="med" len="med"/>
            <a:tailEnd type="none" w="med" len="med"/>
          </a:ln>
          <a:effectLst/>
        </p:spPr>
        <p:txBody>
          <a:bodyPr wrap="square" anchor="ctr" anchorCtr="1">
            <a:noAutofit/>
          </a:bodyPr>
          <a:lstStyle/>
          <a:p>
            <a:endParaRPr lang="en-US"/>
          </a:p>
        </p:txBody>
      </p:sp>
      <p:sp>
        <p:nvSpPr>
          <p:cNvPr id="147" name="Text Box 11"/>
          <p:cNvSpPr txBox="1">
            <a:spLocks noChangeArrowheads="1"/>
          </p:cNvSpPr>
          <p:nvPr>
            <p:custDataLst>
              <p:tags r:id="rId82"/>
            </p:custDataLst>
          </p:nvPr>
        </p:nvSpPr>
        <p:spPr bwMode="auto">
          <a:xfrm rot="16200000">
            <a:off x="-609596" y="3409888"/>
            <a:ext cx="4724398" cy="304799"/>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49" name="Text Box 11"/>
          <p:cNvSpPr txBox="1">
            <a:spLocks noChangeArrowheads="1"/>
          </p:cNvSpPr>
          <p:nvPr>
            <p:custDataLst>
              <p:tags r:id="rId83"/>
            </p:custDataLst>
          </p:nvPr>
        </p:nvSpPr>
        <p:spPr bwMode="auto">
          <a:xfrm rot="16200000">
            <a:off x="1371600" y="36384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inst</a:t>
            </a:r>
            <a:endParaRPr lang="en-US" dirty="0">
              <a:solidFill>
                <a:srgbClr val="FFFFFF"/>
              </a:solidFill>
              <a:latin typeface="+mj-lt"/>
            </a:endParaRPr>
          </a:p>
        </p:txBody>
      </p:sp>
      <p:sp>
        <p:nvSpPr>
          <p:cNvPr id="153" name="TextBox 152"/>
          <p:cNvSpPr txBox="1"/>
          <p:nvPr>
            <p:custDataLst>
              <p:tags r:id="rId84"/>
            </p:custDataLst>
          </p:nvPr>
        </p:nvSpPr>
        <p:spPr>
          <a:xfrm>
            <a:off x="1371600" y="5905380"/>
            <a:ext cx="762000" cy="400110"/>
          </a:xfrm>
          <a:prstGeom prst="rect">
            <a:avLst/>
          </a:prstGeom>
          <a:noFill/>
        </p:spPr>
        <p:txBody>
          <a:bodyPr wrap="square" rtlCol="0">
            <a:spAutoFit/>
          </a:bodyPr>
          <a:lstStyle/>
          <a:p>
            <a:pPr algn="ctr"/>
            <a:r>
              <a:rPr lang="en-US" sz="2000" dirty="0" smtClean="0">
                <a:solidFill>
                  <a:schemeClr val="bg1"/>
                </a:solidFill>
              </a:rPr>
              <a:t>IF/ID</a:t>
            </a:r>
          </a:p>
        </p:txBody>
      </p:sp>
      <p:sp>
        <p:nvSpPr>
          <p:cNvPr id="154" name="Text Box 11"/>
          <p:cNvSpPr txBox="1">
            <a:spLocks noChangeArrowheads="1"/>
          </p:cNvSpPr>
          <p:nvPr>
            <p:custDataLst>
              <p:tags r:id="rId85"/>
            </p:custDataLst>
          </p:nvPr>
        </p:nvSpPr>
        <p:spPr bwMode="auto">
          <a:xfrm rot="16200000">
            <a:off x="1524001" y="3409889"/>
            <a:ext cx="4724400" cy="304799"/>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55" name="TextBox 154"/>
          <p:cNvSpPr txBox="1"/>
          <p:nvPr>
            <p:custDataLst>
              <p:tags r:id="rId86"/>
            </p:custDataLst>
          </p:nvPr>
        </p:nvSpPr>
        <p:spPr>
          <a:xfrm>
            <a:off x="3505200" y="5924490"/>
            <a:ext cx="762000" cy="400110"/>
          </a:xfrm>
          <a:prstGeom prst="rect">
            <a:avLst/>
          </a:prstGeom>
          <a:noFill/>
        </p:spPr>
        <p:txBody>
          <a:bodyPr wrap="square" rtlCol="0">
            <a:spAutoFit/>
          </a:bodyPr>
          <a:lstStyle/>
          <a:p>
            <a:pPr algn="ctr"/>
            <a:r>
              <a:rPr lang="en-US" sz="2000" dirty="0" smtClean="0">
                <a:solidFill>
                  <a:schemeClr val="bg1"/>
                </a:solidFill>
              </a:rPr>
              <a:t>ID/EX</a:t>
            </a:r>
          </a:p>
        </p:txBody>
      </p:sp>
      <p:sp>
        <p:nvSpPr>
          <p:cNvPr id="157" name="Text Box 11"/>
          <p:cNvSpPr txBox="1">
            <a:spLocks noChangeArrowheads="1"/>
          </p:cNvSpPr>
          <p:nvPr>
            <p:custDataLst>
              <p:tags r:id="rId87"/>
            </p:custDataLst>
          </p:nvPr>
        </p:nvSpPr>
        <p:spPr bwMode="auto">
          <a:xfrm rot="16200000">
            <a:off x="5562601" y="3429001"/>
            <a:ext cx="4724400" cy="304799"/>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58" name="Text Box 11"/>
          <p:cNvSpPr txBox="1">
            <a:spLocks noChangeArrowheads="1"/>
          </p:cNvSpPr>
          <p:nvPr>
            <p:custDataLst>
              <p:tags r:id="rId88"/>
            </p:custDataLst>
          </p:nvPr>
        </p:nvSpPr>
        <p:spPr bwMode="auto">
          <a:xfrm rot="16200000">
            <a:off x="3581401" y="3409889"/>
            <a:ext cx="4724400" cy="304799"/>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72" name="Rectangle 19"/>
          <p:cNvSpPr>
            <a:spLocks noChangeArrowheads="1"/>
          </p:cNvSpPr>
          <p:nvPr>
            <p:custDataLst>
              <p:tags r:id="rId89"/>
            </p:custDataLst>
          </p:nvPr>
        </p:nvSpPr>
        <p:spPr bwMode="auto">
          <a:xfrm>
            <a:off x="8382000" y="226689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75" name="TextBox 174"/>
          <p:cNvSpPr txBox="1"/>
          <p:nvPr>
            <p:custDataLst>
              <p:tags r:id="rId90"/>
            </p:custDataLst>
          </p:nvPr>
        </p:nvSpPr>
        <p:spPr>
          <a:xfrm>
            <a:off x="5334000" y="5924490"/>
            <a:ext cx="1219200" cy="400110"/>
          </a:xfrm>
          <a:prstGeom prst="rect">
            <a:avLst/>
          </a:prstGeom>
          <a:noFill/>
        </p:spPr>
        <p:txBody>
          <a:bodyPr wrap="square" rtlCol="0">
            <a:spAutoFit/>
          </a:bodyPr>
          <a:lstStyle/>
          <a:p>
            <a:pPr algn="ctr"/>
            <a:r>
              <a:rPr lang="en-US" sz="2000" dirty="0" smtClean="0">
                <a:solidFill>
                  <a:schemeClr val="bg1"/>
                </a:solidFill>
              </a:rPr>
              <a:t>EX/MEM</a:t>
            </a:r>
          </a:p>
        </p:txBody>
      </p:sp>
      <p:sp>
        <p:nvSpPr>
          <p:cNvPr id="179" name="TextBox 178"/>
          <p:cNvSpPr txBox="1"/>
          <p:nvPr>
            <p:custDataLst>
              <p:tags r:id="rId91"/>
            </p:custDataLst>
          </p:nvPr>
        </p:nvSpPr>
        <p:spPr>
          <a:xfrm>
            <a:off x="7315200" y="5924490"/>
            <a:ext cx="1295400" cy="400110"/>
          </a:xfrm>
          <a:prstGeom prst="rect">
            <a:avLst/>
          </a:prstGeom>
          <a:noFill/>
        </p:spPr>
        <p:txBody>
          <a:bodyPr wrap="square" rtlCol="0">
            <a:spAutoFit/>
          </a:bodyPr>
          <a:lstStyle/>
          <a:p>
            <a:pPr algn="ctr"/>
            <a:r>
              <a:rPr lang="en-US" sz="2000" dirty="0" smtClean="0">
                <a:solidFill>
                  <a:schemeClr val="bg1"/>
                </a:solidFill>
              </a:rPr>
              <a:t>MEM/WB</a:t>
            </a:r>
          </a:p>
        </p:txBody>
      </p:sp>
      <p:sp>
        <p:nvSpPr>
          <p:cNvPr id="180" name="Text Box 11"/>
          <p:cNvSpPr txBox="1">
            <a:spLocks noChangeArrowheads="1"/>
          </p:cNvSpPr>
          <p:nvPr>
            <p:custDataLst>
              <p:tags r:id="rId92"/>
            </p:custDataLst>
          </p:nvPr>
        </p:nvSpPr>
        <p:spPr bwMode="auto">
          <a:xfrm rot="16200000">
            <a:off x="3505200" y="45528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mj-lt"/>
              </a:rPr>
              <a:t>imm</a:t>
            </a:r>
            <a:endParaRPr lang="en-US" dirty="0">
              <a:solidFill>
                <a:srgbClr val="FFFFFF"/>
              </a:solidFill>
              <a:latin typeface="+mj-lt"/>
            </a:endParaRPr>
          </a:p>
        </p:txBody>
      </p:sp>
      <p:sp>
        <p:nvSpPr>
          <p:cNvPr id="181" name="Text Box 11"/>
          <p:cNvSpPr txBox="1">
            <a:spLocks noChangeArrowheads="1"/>
          </p:cNvSpPr>
          <p:nvPr>
            <p:custDataLst>
              <p:tags r:id="rId93"/>
            </p:custDataLst>
          </p:nvPr>
        </p:nvSpPr>
        <p:spPr bwMode="auto">
          <a:xfrm rot="16200000">
            <a:off x="3505200" y="27240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B</a:t>
            </a:r>
            <a:endParaRPr lang="en-US" dirty="0">
              <a:solidFill>
                <a:srgbClr val="FFFFFF"/>
              </a:solidFill>
              <a:latin typeface="+mj-lt"/>
            </a:endParaRPr>
          </a:p>
        </p:txBody>
      </p:sp>
      <p:sp>
        <p:nvSpPr>
          <p:cNvPr id="182" name="Text Box 11"/>
          <p:cNvSpPr txBox="1">
            <a:spLocks noChangeArrowheads="1"/>
          </p:cNvSpPr>
          <p:nvPr>
            <p:custDataLst>
              <p:tags r:id="rId94"/>
            </p:custDataLst>
          </p:nvPr>
        </p:nvSpPr>
        <p:spPr bwMode="auto">
          <a:xfrm rot="16200000">
            <a:off x="3505200" y="18858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A</a:t>
            </a:r>
            <a:endParaRPr lang="en-US" dirty="0">
              <a:solidFill>
                <a:srgbClr val="FFFFFF"/>
              </a:solidFill>
              <a:latin typeface="+mj-lt"/>
            </a:endParaRPr>
          </a:p>
        </p:txBody>
      </p:sp>
      <p:sp>
        <p:nvSpPr>
          <p:cNvPr id="183" name="Text Box 11"/>
          <p:cNvSpPr txBox="1">
            <a:spLocks noChangeArrowheads="1"/>
          </p:cNvSpPr>
          <p:nvPr>
            <p:custDataLst>
              <p:tags r:id="rId95"/>
            </p:custDataLst>
          </p:nvPr>
        </p:nvSpPr>
        <p:spPr bwMode="auto">
          <a:xfrm rot="16200000">
            <a:off x="3619504" y="5352991"/>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4" name="Line 25"/>
          <p:cNvSpPr>
            <a:spLocks noChangeShapeType="1"/>
          </p:cNvSpPr>
          <p:nvPr>
            <p:custDataLst>
              <p:tags r:id="rId96"/>
            </p:custDataLst>
          </p:nvPr>
        </p:nvSpPr>
        <p:spPr bwMode="auto">
          <a:xfrm flipV="1">
            <a:off x="3505199" y="55434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5" name="Text Box 11"/>
          <p:cNvSpPr txBox="1">
            <a:spLocks noChangeArrowheads="1"/>
          </p:cNvSpPr>
          <p:nvPr>
            <p:custDataLst>
              <p:tags r:id="rId97"/>
            </p:custDataLst>
          </p:nvPr>
        </p:nvSpPr>
        <p:spPr bwMode="auto">
          <a:xfrm rot="16200000">
            <a:off x="5676901" y="535299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6" name="Line 25"/>
          <p:cNvSpPr>
            <a:spLocks noChangeShapeType="1"/>
          </p:cNvSpPr>
          <p:nvPr>
            <p:custDataLst>
              <p:tags r:id="rId98"/>
            </p:custDataLst>
          </p:nvPr>
        </p:nvSpPr>
        <p:spPr bwMode="auto">
          <a:xfrm flipV="1">
            <a:off x="5562596" y="554348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7" name="Text Box 11"/>
          <p:cNvSpPr txBox="1">
            <a:spLocks noChangeArrowheads="1"/>
          </p:cNvSpPr>
          <p:nvPr>
            <p:custDataLst>
              <p:tags r:id="rId99"/>
            </p:custDataLst>
          </p:nvPr>
        </p:nvSpPr>
        <p:spPr bwMode="auto">
          <a:xfrm rot="16200000">
            <a:off x="7658101" y="535299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8" name="Line 25"/>
          <p:cNvSpPr>
            <a:spLocks noChangeShapeType="1"/>
          </p:cNvSpPr>
          <p:nvPr>
            <p:custDataLst>
              <p:tags r:id="rId100"/>
            </p:custDataLst>
          </p:nvPr>
        </p:nvSpPr>
        <p:spPr bwMode="auto">
          <a:xfrm flipV="1">
            <a:off x="7543796" y="554348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9" name="Text Box 11"/>
          <p:cNvSpPr txBox="1">
            <a:spLocks noChangeArrowheads="1"/>
          </p:cNvSpPr>
          <p:nvPr>
            <p:custDataLst>
              <p:tags r:id="rId101"/>
            </p:custDataLst>
          </p:nvPr>
        </p:nvSpPr>
        <p:spPr bwMode="auto">
          <a:xfrm rot="16200000">
            <a:off x="5562600" y="36384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B</a:t>
            </a:r>
            <a:endParaRPr lang="en-US" dirty="0">
              <a:solidFill>
                <a:srgbClr val="FFFFFF"/>
              </a:solidFill>
              <a:latin typeface="+mj-lt"/>
            </a:endParaRPr>
          </a:p>
        </p:txBody>
      </p:sp>
      <p:sp>
        <p:nvSpPr>
          <p:cNvPr id="190" name="Text Box 11"/>
          <p:cNvSpPr txBox="1">
            <a:spLocks noChangeArrowheads="1"/>
          </p:cNvSpPr>
          <p:nvPr>
            <p:custDataLst>
              <p:tags r:id="rId102"/>
            </p:custDataLst>
          </p:nvPr>
        </p:nvSpPr>
        <p:spPr bwMode="auto">
          <a:xfrm rot="16200000">
            <a:off x="5562600" y="22668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D</a:t>
            </a:r>
            <a:endParaRPr lang="en-US" dirty="0">
              <a:solidFill>
                <a:srgbClr val="FFFFFF"/>
              </a:solidFill>
              <a:latin typeface="+mj-lt"/>
            </a:endParaRPr>
          </a:p>
        </p:txBody>
      </p:sp>
      <p:sp>
        <p:nvSpPr>
          <p:cNvPr id="191" name="Text Box 11"/>
          <p:cNvSpPr txBox="1">
            <a:spLocks noChangeArrowheads="1"/>
          </p:cNvSpPr>
          <p:nvPr>
            <p:custDataLst>
              <p:tags r:id="rId103"/>
            </p:custDataLst>
          </p:nvPr>
        </p:nvSpPr>
        <p:spPr bwMode="auto">
          <a:xfrm rot="16200000">
            <a:off x="7543800" y="22668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D</a:t>
            </a:r>
            <a:endParaRPr lang="en-US" dirty="0">
              <a:solidFill>
                <a:srgbClr val="FFFFFF"/>
              </a:solidFill>
              <a:latin typeface="+mj-lt"/>
            </a:endParaRPr>
          </a:p>
        </p:txBody>
      </p:sp>
      <p:sp>
        <p:nvSpPr>
          <p:cNvPr id="192" name="Text Box 11"/>
          <p:cNvSpPr txBox="1">
            <a:spLocks noChangeArrowheads="1"/>
          </p:cNvSpPr>
          <p:nvPr>
            <p:custDataLst>
              <p:tags r:id="rId104"/>
            </p:custDataLst>
          </p:nvPr>
        </p:nvSpPr>
        <p:spPr bwMode="auto">
          <a:xfrm rot="16200000">
            <a:off x="7543800" y="36384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M</a:t>
            </a:r>
            <a:endParaRPr lang="en-US" dirty="0">
              <a:solidFill>
                <a:srgbClr val="FFFFFF"/>
              </a:solidFill>
              <a:latin typeface="+mj-lt"/>
            </a:endParaRPr>
          </a:p>
        </p:txBody>
      </p:sp>
      <p:sp>
        <p:nvSpPr>
          <p:cNvPr id="193" name="Line 25"/>
          <p:cNvSpPr>
            <a:spLocks noChangeShapeType="1"/>
          </p:cNvSpPr>
          <p:nvPr>
            <p:custDataLst>
              <p:tags r:id="rId105"/>
            </p:custDataLst>
          </p:nvPr>
        </p:nvSpPr>
        <p:spPr bwMode="auto">
          <a:xfrm flipV="1">
            <a:off x="3505200" y="56958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4" name="Line 25"/>
          <p:cNvSpPr>
            <a:spLocks noChangeShapeType="1"/>
          </p:cNvSpPr>
          <p:nvPr>
            <p:custDataLst>
              <p:tags r:id="rId106"/>
            </p:custDataLst>
          </p:nvPr>
        </p:nvSpPr>
        <p:spPr bwMode="auto">
          <a:xfrm flipV="1">
            <a:off x="3505200" y="53910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5" name="Line 25"/>
          <p:cNvSpPr>
            <a:spLocks noChangeShapeType="1"/>
          </p:cNvSpPr>
          <p:nvPr>
            <p:custDataLst>
              <p:tags r:id="rId107"/>
            </p:custDataLst>
          </p:nvPr>
        </p:nvSpPr>
        <p:spPr bwMode="auto">
          <a:xfrm flipV="1">
            <a:off x="5562599" y="56958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6" name="Line 25"/>
          <p:cNvSpPr>
            <a:spLocks noChangeShapeType="1"/>
          </p:cNvSpPr>
          <p:nvPr>
            <p:custDataLst>
              <p:tags r:id="rId108"/>
            </p:custDataLst>
          </p:nvPr>
        </p:nvSpPr>
        <p:spPr bwMode="auto">
          <a:xfrm flipV="1">
            <a:off x="5562599" y="53910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7" name="Line 25"/>
          <p:cNvSpPr>
            <a:spLocks noChangeShapeType="1"/>
          </p:cNvSpPr>
          <p:nvPr>
            <p:custDataLst>
              <p:tags r:id="rId109"/>
            </p:custDataLst>
          </p:nvPr>
        </p:nvSpPr>
        <p:spPr bwMode="auto">
          <a:xfrm flipV="1">
            <a:off x="7543799" y="569589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8" name="Line 25"/>
          <p:cNvSpPr>
            <a:spLocks noChangeShapeType="1"/>
          </p:cNvSpPr>
          <p:nvPr>
            <p:custDataLst>
              <p:tags r:id="rId110"/>
            </p:custDataLst>
          </p:nvPr>
        </p:nvSpPr>
        <p:spPr bwMode="auto">
          <a:xfrm flipV="1">
            <a:off x="7543799" y="539109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62" name="Oval 17"/>
          <p:cNvSpPr>
            <a:spLocks noChangeArrowheads="1"/>
          </p:cNvSpPr>
          <p:nvPr>
            <p:custDataLst>
              <p:tags r:id="rId111"/>
            </p:custDataLst>
          </p:nvPr>
        </p:nvSpPr>
        <p:spPr bwMode="auto">
          <a:xfrm>
            <a:off x="4572000" y="4171890"/>
            <a:ext cx="1066800" cy="7620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80000"/>
              </a:lnSpc>
              <a:buClr>
                <a:srgbClr val="40458C"/>
              </a:buClr>
              <a:buSzPct val="100000"/>
              <a:buFont typeface="Times New Roman" pitchFamily="18" charset="0"/>
              <a:buNone/>
            </a:pPr>
            <a:r>
              <a:rPr lang="en-US" sz="1400" dirty="0" smtClean="0">
                <a:solidFill>
                  <a:srgbClr val="FFFFFF"/>
                </a:solidFill>
                <a:latin typeface="Calibri"/>
              </a:rPr>
              <a:t>compute</a:t>
            </a:r>
            <a:br>
              <a:rPr lang="en-US" sz="1400" dirty="0" smtClean="0">
                <a:solidFill>
                  <a:srgbClr val="FFFFFF"/>
                </a:solidFill>
                <a:latin typeface="Calibri"/>
              </a:rPr>
            </a:br>
            <a:r>
              <a:rPr lang="en-US" sz="1400" dirty="0" smtClean="0">
                <a:solidFill>
                  <a:srgbClr val="FFFFFF"/>
                </a:solidFill>
                <a:latin typeface="Calibri"/>
              </a:rPr>
              <a:t>jump/branch</a:t>
            </a:r>
            <a:br>
              <a:rPr lang="en-US" sz="1400" dirty="0" smtClean="0">
                <a:solidFill>
                  <a:srgbClr val="FFFFFF"/>
                </a:solidFill>
                <a:latin typeface="Calibri"/>
              </a:rPr>
            </a:br>
            <a:r>
              <a:rPr lang="en-US" sz="1400" dirty="0" smtClean="0">
                <a:solidFill>
                  <a:srgbClr val="FFFFFF"/>
                </a:solidFill>
                <a:latin typeface="Calibri"/>
              </a:rPr>
              <a:t>targets</a:t>
            </a:r>
            <a:endParaRPr lang="en-US" sz="1400" dirty="0">
              <a:solidFill>
                <a:srgbClr val="FFFFFF"/>
              </a:solidFill>
              <a:latin typeface="Calibri"/>
            </a:endParaRPr>
          </a:p>
        </p:txBody>
      </p:sp>
      <p:grpSp>
        <p:nvGrpSpPr>
          <p:cNvPr id="164" name="Group 163"/>
          <p:cNvGrpSpPr/>
          <p:nvPr>
            <p:custDataLst>
              <p:tags r:id="rId112"/>
            </p:custDataLst>
          </p:nvPr>
        </p:nvGrpSpPr>
        <p:grpSpPr>
          <a:xfrm>
            <a:off x="838200" y="3028890"/>
            <a:ext cx="304800" cy="304800"/>
            <a:chOff x="990600" y="2971800"/>
            <a:chExt cx="304800" cy="304800"/>
          </a:xfrm>
          <a:solidFill>
            <a:schemeClr val="tx1"/>
          </a:solidFill>
        </p:grpSpPr>
        <p:sp>
          <p:nvSpPr>
            <p:cNvPr id="165" name="Freeform 164"/>
            <p:cNvSpPr/>
            <p:nvPr>
              <p:custDataLst>
                <p:tags r:id="rId11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xt Box 11"/>
            <p:cNvSpPr txBox="1">
              <a:spLocks noChangeArrowheads="1"/>
            </p:cNvSpPr>
            <p:nvPr>
              <p:custDataLst>
                <p:tags r:id="rId12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71" name="Line 25"/>
          <p:cNvSpPr>
            <a:spLocks noChangeShapeType="1"/>
          </p:cNvSpPr>
          <p:nvPr>
            <p:custDataLst>
              <p:tags r:id="rId113"/>
            </p:custDataLst>
          </p:nvPr>
        </p:nvSpPr>
        <p:spPr bwMode="auto">
          <a:xfrm flipV="1">
            <a:off x="990600" y="501009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73" name="Line 49"/>
          <p:cNvSpPr>
            <a:spLocks noChangeShapeType="1"/>
          </p:cNvSpPr>
          <p:nvPr>
            <p:custDataLst>
              <p:tags r:id="rId114"/>
            </p:custDataLst>
          </p:nvPr>
        </p:nvSpPr>
        <p:spPr bwMode="auto">
          <a:xfrm>
            <a:off x="2057400" y="3790891"/>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cxnSp>
        <p:nvCxnSpPr>
          <p:cNvPr id="174" name="Straight Connector 173"/>
          <p:cNvCxnSpPr/>
          <p:nvPr>
            <p:custDataLst>
              <p:tags r:id="rId115"/>
            </p:custDataLst>
          </p:nvPr>
        </p:nvCxnSpPr>
        <p:spPr>
          <a:xfrm rot="5400000">
            <a:off x="4343400" y="3790890"/>
            <a:ext cx="152400" cy="0"/>
          </a:xfrm>
          <a:prstGeom prst="line">
            <a:avLst/>
          </a:prstGeom>
          <a:ln w="889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78" name="Line 49"/>
          <p:cNvSpPr>
            <a:spLocks noChangeShapeType="1"/>
          </p:cNvSpPr>
          <p:nvPr>
            <p:custDataLst>
              <p:tags r:id="rId116"/>
            </p:custDataLst>
          </p:nvPr>
        </p:nvSpPr>
        <p:spPr bwMode="auto">
          <a:xfrm>
            <a:off x="4419600" y="3333690"/>
            <a:ext cx="0" cy="1371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59" name="Line 44"/>
          <p:cNvSpPr>
            <a:spLocks noChangeShapeType="1"/>
          </p:cNvSpPr>
          <p:nvPr>
            <p:custDataLst>
              <p:tags r:id="rId117"/>
            </p:custDataLst>
          </p:nvPr>
        </p:nvSpPr>
        <p:spPr bwMode="auto">
          <a:xfrm flipV="1">
            <a:off x="2209800" y="4705290"/>
            <a:ext cx="4572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46" name="Line 45"/>
          <p:cNvSpPr>
            <a:spLocks noChangeShapeType="1"/>
          </p:cNvSpPr>
          <p:nvPr>
            <p:custDataLst>
              <p:tags r:id="rId118"/>
            </p:custDataLst>
          </p:nvPr>
        </p:nvSpPr>
        <p:spPr bwMode="auto">
          <a:xfrm flipV="1">
            <a:off x="5486400" y="295269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cxnSp>
        <p:nvCxnSpPr>
          <p:cNvPr id="214" name="Straight Connector 213"/>
          <p:cNvCxnSpPr/>
          <p:nvPr/>
        </p:nvCxnSpPr>
        <p:spPr>
          <a:xfrm flipV="1">
            <a:off x="838200" y="62484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838200" y="62484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flipV="1">
            <a:off x="1752600" y="62484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1752600" y="6629400"/>
            <a:ext cx="106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flipV="1">
            <a:off x="2819400" y="62484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2819400" y="6248400"/>
            <a:ext cx="106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V="1">
            <a:off x="3886200" y="62484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3886200" y="6629400"/>
            <a:ext cx="108430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flipV="1">
            <a:off x="4953000" y="62484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4953000" y="624840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V="1">
            <a:off x="5943600" y="62484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5943600" y="6629400"/>
            <a:ext cx="10214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V="1">
            <a:off x="6934200" y="62484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6934200" y="624840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flipV="1">
            <a:off x="7924800" y="62484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6200" y="6629400"/>
            <a:ext cx="76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7924800" y="66294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flipV="1">
            <a:off x="8839200" y="62484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8839200" y="6248400"/>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89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9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9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9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9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149" grpId="0" animBg="1"/>
      <p:bldP spid="153" grpId="0"/>
      <p:bldP spid="154" grpId="0" animBg="1"/>
      <p:bldP spid="155" grpId="0"/>
      <p:bldP spid="157" grpId="0" animBg="1"/>
      <p:bldP spid="158" grpId="0" animBg="1"/>
      <p:bldP spid="175" grpId="0"/>
      <p:bldP spid="179" grpId="0"/>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The Bicycle</a:t>
            </a:r>
            <a:endParaRPr lang="en-US" dirty="0"/>
          </a:p>
        </p:txBody>
      </p:sp>
      <p:pic>
        <p:nvPicPr>
          <p:cNvPr id="20482" name="Picture 2"/>
          <p:cNvPicPr>
            <a:picLocks noChangeAspect="1" noChangeArrowheads="1"/>
          </p:cNvPicPr>
          <p:nvPr>
            <p:custDataLst>
              <p:tags r:id="rId2"/>
            </p:custDataLst>
          </p:nvPr>
        </p:nvPicPr>
        <p:blipFill>
          <a:blip r:embed="rId4" cstate="print"/>
          <a:srcRect/>
          <a:stretch>
            <a:fillRect/>
          </a:stretch>
        </p:blipFill>
        <p:spPr bwMode="auto">
          <a:xfrm>
            <a:off x="1693221" y="1219200"/>
            <a:ext cx="5240979" cy="5469676"/>
          </a:xfrm>
          <a:prstGeom prst="rect">
            <a:avLst/>
          </a:prstGeom>
          <a:noFill/>
          <a:ln w="9525">
            <a:noFill/>
            <a:miter lim="800000"/>
            <a:headEnd/>
            <a:tailEnd/>
          </a:ln>
        </p:spPr>
      </p:pic>
    </p:spTree>
    <p:extLst>
      <p:ext uri="{BB962C8B-B14F-4D97-AF65-F5344CB8AC3E}">
        <p14:creationId xmlns:p14="http://schemas.microsoft.com/office/powerpoint/2010/main" val="166289047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228600" y="990600"/>
            <a:ext cx="8686800" cy="5486400"/>
          </a:xfrm>
        </p:spPr>
        <p:txBody>
          <a:bodyPr/>
          <a:lstStyle/>
          <a:p>
            <a:r>
              <a:rPr lang="en-US" dirty="0" smtClean="0">
                <a:solidFill>
                  <a:schemeClr val="tx2">
                    <a:lumMod val="75000"/>
                  </a:schemeClr>
                </a:solidFill>
              </a:rPr>
              <a:t>5-stage Pipeline</a:t>
            </a:r>
          </a:p>
          <a:p>
            <a:pPr marL="514350" indent="-514350">
              <a:buFont typeface="Arial" charset="0"/>
              <a:buChar char="•"/>
            </a:pPr>
            <a:r>
              <a:rPr lang="en-US" dirty="0" smtClean="0">
                <a:solidFill>
                  <a:schemeClr val="tx2">
                    <a:lumMod val="75000"/>
                  </a:schemeClr>
                </a:solidFill>
              </a:rPr>
              <a:t>Implementation</a:t>
            </a:r>
          </a:p>
          <a:p>
            <a:pPr marL="514350" indent="-514350">
              <a:buFont typeface="Arial" charset="0"/>
              <a:buChar char="•"/>
            </a:pPr>
            <a:r>
              <a:rPr lang="en-US" dirty="0" smtClean="0">
                <a:solidFill>
                  <a:schemeClr val="tx2">
                    <a:lumMod val="75000"/>
                  </a:schemeClr>
                </a:solidFill>
              </a:rPr>
              <a:t>Working Example</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DAD0A56F-BD0F-4BDF-9912-D1E89E9626C0}" type="slidenum">
              <a:rPr lang="en-US" smtClean="0"/>
              <a:t>70</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091" y="3458891"/>
            <a:ext cx="2941909" cy="2941909"/>
          </a:xfrm>
          <a:prstGeom prst="rect">
            <a:avLst/>
          </a:prstGeom>
        </p:spPr>
      </p:pic>
      <p:sp>
        <p:nvSpPr>
          <p:cNvPr id="6" name="Rectangle 5"/>
          <p:cNvSpPr/>
          <p:nvPr/>
        </p:nvSpPr>
        <p:spPr>
          <a:xfrm>
            <a:off x="3913171" y="3663165"/>
            <a:ext cx="3352800" cy="2062103"/>
          </a:xfrm>
          <a:prstGeom prst="rect">
            <a:avLst/>
          </a:prstGeom>
        </p:spPr>
        <p:txBody>
          <a:bodyPr wrap="square">
            <a:spAutoFit/>
          </a:bodyPr>
          <a:lstStyle/>
          <a:p>
            <a:r>
              <a:rPr lang="en-US" sz="3200" dirty="0" smtClean="0">
                <a:solidFill>
                  <a:schemeClr val="accent1"/>
                </a:solidFill>
              </a:rPr>
              <a:t>Hazards</a:t>
            </a:r>
          </a:p>
          <a:p>
            <a:pPr marL="457200" indent="-457200">
              <a:buFont typeface="Arial" charset="0"/>
              <a:buChar char="•"/>
            </a:pPr>
            <a:r>
              <a:rPr lang="en-US" sz="3200" dirty="0" smtClean="0"/>
              <a:t>Structural</a:t>
            </a:r>
          </a:p>
          <a:p>
            <a:pPr marL="457200" indent="-457200">
              <a:buFont typeface="Arial" charset="0"/>
              <a:buChar char="•"/>
            </a:pPr>
            <a:r>
              <a:rPr lang="en-US" sz="3200" dirty="0" smtClean="0"/>
              <a:t>Data Hazards</a:t>
            </a:r>
          </a:p>
          <a:p>
            <a:pPr marL="457200" indent="-457200">
              <a:buFont typeface="Arial" charset="0"/>
              <a:buChar char="•"/>
            </a:pPr>
            <a:r>
              <a:rPr lang="en-US" sz="3200" dirty="0" smtClean="0"/>
              <a:t>Control Hazards</a:t>
            </a:r>
            <a:endParaRPr lang="en-US" sz="3200" dirty="0"/>
          </a:p>
        </p:txBody>
      </p:sp>
      <p:grpSp>
        <p:nvGrpSpPr>
          <p:cNvPr id="13" name="Group 12"/>
          <p:cNvGrpSpPr/>
          <p:nvPr/>
        </p:nvGrpSpPr>
        <p:grpSpPr>
          <a:xfrm>
            <a:off x="6741612" y="1109185"/>
            <a:ext cx="2209800" cy="1742545"/>
            <a:chOff x="5894294" y="824752"/>
            <a:chExt cx="2819400" cy="2223247"/>
          </a:xfrm>
        </p:grpSpPr>
        <p:sp>
          <p:nvSpPr>
            <p:cNvPr id="8" name="Rectangle 7"/>
            <p:cNvSpPr/>
            <p:nvPr/>
          </p:nvSpPr>
          <p:spPr>
            <a:xfrm>
              <a:off x="5894294" y="824752"/>
              <a:ext cx="2819400" cy="2223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5926544" y="865050"/>
              <a:ext cx="2760256" cy="2142649"/>
            </a:xfrm>
            <a:prstGeom prst="rect">
              <a:avLst/>
            </a:prstGeom>
          </p:spPr>
        </p:pic>
      </p:grpSp>
      <p:grpSp>
        <p:nvGrpSpPr>
          <p:cNvPr id="14" name="Group 13"/>
          <p:cNvGrpSpPr/>
          <p:nvPr/>
        </p:nvGrpSpPr>
        <p:grpSpPr>
          <a:xfrm>
            <a:off x="4343400" y="1121869"/>
            <a:ext cx="2209800" cy="1771634"/>
            <a:chOff x="5591396" y="3491117"/>
            <a:chExt cx="2819400" cy="2260361"/>
          </a:xfrm>
        </p:grpSpPr>
        <p:sp>
          <p:nvSpPr>
            <p:cNvPr id="12" name="Rectangle 11"/>
            <p:cNvSpPr/>
            <p:nvPr/>
          </p:nvSpPr>
          <p:spPr>
            <a:xfrm>
              <a:off x="5591396" y="3491117"/>
              <a:ext cx="2819400" cy="2223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5638800" y="3568531"/>
              <a:ext cx="2771996" cy="2182947"/>
            </a:xfrm>
            <a:prstGeom prst="rect">
              <a:avLst/>
            </a:prstGeom>
          </p:spPr>
        </p:pic>
      </p:grpSp>
    </p:spTree>
    <p:extLst>
      <p:ext uri="{BB962C8B-B14F-4D97-AF65-F5344CB8AC3E}">
        <p14:creationId xmlns:p14="http://schemas.microsoft.com/office/powerpoint/2010/main" val="83877509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Hazards</a:t>
            </a:r>
            <a:endParaRPr lang="en-US" dirty="0"/>
          </a:p>
        </p:txBody>
      </p:sp>
      <p:sp>
        <p:nvSpPr>
          <p:cNvPr id="3" name="Content Placeholder 2"/>
          <p:cNvSpPr>
            <a:spLocks noGrp="1"/>
          </p:cNvSpPr>
          <p:nvPr>
            <p:ph idx="1"/>
          </p:nvPr>
        </p:nvSpPr>
        <p:spPr/>
        <p:txBody>
          <a:bodyPr>
            <a:normAutofit lnSpcReduction="10000"/>
          </a:bodyPr>
          <a:lstStyle/>
          <a:p>
            <a:r>
              <a:rPr lang="en-US" sz="3000" dirty="0" smtClean="0"/>
              <a:t>Correctness problems associated w/processor design</a:t>
            </a:r>
          </a:p>
          <a:p>
            <a:endParaRPr lang="en-US" sz="2800" dirty="0" smtClean="0"/>
          </a:p>
          <a:p>
            <a:pPr marL="730250" lvl="1" indent="-514350">
              <a:buFont typeface="+mj-lt"/>
              <a:buAutoNum type="arabicPeriod"/>
            </a:pPr>
            <a:r>
              <a:rPr lang="en-US" sz="3200" dirty="0" smtClean="0">
                <a:solidFill>
                  <a:schemeClr val="accent1"/>
                </a:solidFill>
              </a:rPr>
              <a:t>Structural hazards</a:t>
            </a:r>
          </a:p>
          <a:p>
            <a:pPr marL="215900" lvl="1" indent="0">
              <a:buNone/>
            </a:pPr>
            <a:r>
              <a:rPr lang="en-US" sz="3200" dirty="0">
                <a:solidFill>
                  <a:schemeClr val="accent1"/>
                </a:solidFill>
              </a:rPr>
              <a:t>	</a:t>
            </a:r>
            <a:r>
              <a:rPr lang="en-US" sz="2800" dirty="0" smtClean="0"/>
              <a:t>Same resource needed for different purposes at the 	same time (Possible: ALU</a:t>
            </a:r>
            <a:r>
              <a:rPr lang="en-US" dirty="0"/>
              <a:t>,</a:t>
            </a:r>
            <a:r>
              <a:rPr lang="en-US" sz="2800" dirty="0" smtClean="0"/>
              <a:t> Register File, Memory)</a:t>
            </a:r>
          </a:p>
          <a:p>
            <a:pPr marL="692150" lvl="2" indent="-476250"/>
            <a:endParaRPr lang="en-US" sz="2800" dirty="0"/>
          </a:p>
          <a:p>
            <a:pPr marL="730250" lvl="1" indent="-514350">
              <a:buFont typeface="+mj-lt"/>
              <a:buAutoNum type="arabicPeriod" startAt="2"/>
            </a:pPr>
            <a:r>
              <a:rPr lang="en-US" sz="3200" dirty="0" smtClean="0">
                <a:solidFill>
                  <a:schemeClr val="accent1"/>
                </a:solidFill>
              </a:rPr>
              <a:t>Data hazards</a:t>
            </a:r>
          </a:p>
          <a:p>
            <a:pPr marL="561975" lvl="2" indent="0">
              <a:buNone/>
            </a:pPr>
            <a:r>
              <a:rPr lang="en-US" sz="2800" dirty="0" smtClean="0"/>
              <a:t>	Instruction output needed before it’s available</a:t>
            </a:r>
          </a:p>
          <a:p>
            <a:pPr marL="692150" lvl="2" indent="-476250"/>
            <a:endParaRPr lang="en-US" sz="2800" dirty="0" smtClean="0"/>
          </a:p>
          <a:p>
            <a:pPr marL="730250" lvl="1" indent="-514350">
              <a:buFont typeface="+mj-lt"/>
              <a:buAutoNum type="arabicPeriod" startAt="2"/>
            </a:pPr>
            <a:r>
              <a:rPr lang="en-US" sz="3200" dirty="0" smtClean="0">
                <a:solidFill>
                  <a:schemeClr val="accent1"/>
                </a:solidFill>
              </a:rPr>
              <a:t>Control hazards</a:t>
            </a:r>
          </a:p>
          <a:p>
            <a:pPr marL="561975" lvl="2" indent="0">
              <a:buNone/>
            </a:pPr>
            <a:r>
              <a:rPr lang="en-US" sz="2800" dirty="0" smtClean="0"/>
              <a:t>	Next instruction PC unknown at time of Fetch</a:t>
            </a:r>
          </a:p>
        </p:txBody>
      </p:sp>
      <p:sp>
        <p:nvSpPr>
          <p:cNvPr id="4" name="Slide Number Placeholder 3"/>
          <p:cNvSpPr>
            <a:spLocks noGrp="1"/>
          </p:cNvSpPr>
          <p:nvPr>
            <p:ph type="sldNum" sz="quarter" idx="12"/>
          </p:nvPr>
        </p:nvSpPr>
        <p:spPr/>
        <p:txBody>
          <a:bodyPr/>
          <a:lstStyle/>
          <a:p>
            <a:fld id="{DAD0A56F-BD0F-4BDF-9912-D1E89E9626C0}" type="slidenum">
              <a:rPr lang="en-US" smtClean="0"/>
              <a:t>71</a:t>
            </a:fld>
            <a:endParaRPr lang="en-US"/>
          </a:p>
        </p:txBody>
      </p:sp>
    </p:spTree>
    <p:extLst>
      <p:ext uri="{BB962C8B-B14F-4D97-AF65-F5344CB8AC3E}">
        <p14:creationId xmlns:p14="http://schemas.microsoft.com/office/powerpoint/2010/main" val="248283810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2"/>
          <p:cNvSpPr>
            <a:spLocks noGrp="1" noChangeArrowheads="1"/>
          </p:cNvSpPr>
          <p:nvPr>
            <p:ph type="title"/>
          </p:nvPr>
        </p:nvSpPr>
        <p:spPr/>
        <p:txBody>
          <a:bodyPr/>
          <a:lstStyle/>
          <a:p>
            <a:pPr eaLnBrk="1" hangingPunct="1"/>
            <a:r>
              <a:rPr lang="en-US" dirty="0"/>
              <a:t>Dependences and </a:t>
            </a:r>
            <a:r>
              <a:rPr lang="en-US" dirty="0" smtClean="0"/>
              <a:t>Hazards</a:t>
            </a:r>
            <a:endParaRPr lang="en-US" dirty="0"/>
          </a:p>
        </p:txBody>
      </p:sp>
      <p:sp>
        <p:nvSpPr>
          <p:cNvPr id="66565" name="Rectangle 3" descr="Rectangle: Click to edit Master text styles&#10;Second level&#10;Third level&#10;Fourth level&#10;Fifth level"/>
          <p:cNvSpPr>
            <a:spLocks noGrp="1" noChangeArrowheads="1"/>
          </p:cNvSpPr>
          <p:nvPr>
            <p:ph idx="1"/>
          </p:nvPr>
        </p:nvSpPr>
        <p:spPr/>
        <p:txBody>
          <a:bodyPr>
            <a:normAutofit fontScale="92500"/>
          </a:bodyPr>
          <a:lstStyle/>
          <a:p>
            <a:pPr eaLnBrk="1" hangingPunct="1">
              <a:lnSpc>
                <a:spcPct val="90000"/>
              </a:lnSpc>
            </a:pPr>
            <a:r>
              <a:rPr lang="en-US" b="1" dirty="0">
                <a:solidFill>
                  <a:schemeClr val="accent1"/>
                </a:solidFill>
              </a:rPr>
              <a:t>Dependence</a:t>
            </a:r>
            <a:r>
              <a:rPr lang="en-US" dirty="0">
                <a:solidFill>
                  <a:schemeClr val="accent1"/>
                </a:solidFill>
              </a:rPr>
              <a:t>: </a:t>
            </a:r>
            <a:r>
              <a:rPr lang="en-US" dirty="0"/>
              <a:t>relationship between two insns</a:t>
            </a:r>
          </a:p>
          <a:p>
            <a:pPr lvl="1" eaLnBrk="1" hangingPunct="1">
              <a:lnSpc>
                <a:spcPct val="90000"/>
              </a:lnSpc>
            </a:pPr>
            <a:r>
              <a:rPr lang="en-US" b="1" dirty="0">
                <a:solidFill>
                  <a:srgbClr val="92D050"/>
                </a:solidFill>
                <a:ea typeface="ＭＳ Ｐゴシック" pitchFamily="-65" charset="-128"/>
              </a:rPr>
              <a:t>Data</a:t>
            </a:r>
            <a:r>
              <a:rPr lang="en-US" dirty="0">
                <a:solidFill>
                  <a:srgbClr val="92D050"/>
                </a:solidFill>
                <a:ea typeface="ＭＳ Ｐゴシック" pitchFamily="-65" charset="-128"/>
              </a:rPr>
              <a:t>: </a:t>
            </a:r>
            <a:r>
              <a:rPr lang="en-US" dirty="0">
                <a:solidFill>
                  <a:schemeClr val="bg1"/>
                </a:solidFill>
                <a:ea typeface="ＭＳ Ｐゴシック" pitchFamily="-65" charset="-128"/>
              </a:rPr>
              <a:t>two insns use same storage location</a:t>
            </a:r>
          </a:p>
          <a:p>
            <a:pPr lvl="1" eaLnBrk="1" hangingPunct="1">
              <a:lnSpc>
                <a:spcPct val="90000"/>
              </a:lnSpc>
            </a:pPr>
            <a:r>
              <a:rPr lang="en-US" b="1" dirty="0">
                <a:solidFill>
                  <a:srgbClr val="92D050"/>
                </a:solidFill>
                <a:ea typeface="ＭＳ Ｐゴシック" pitchFamily="-65" charset="-128"/>
              </a:rPr>
              <a:t>Control</a:t>
            </a:r>
            <a:r>
              <a:rPr lang="en-US" dirty="0">
                <a:solidFill>
                  <a:srgbClr val="92D050"/>
                </a:solidFill>
                <a:ea typeface="ＭＳ Ｐゴシック" pitchFamily="-65" charset="-128"/>
              </a:rPr>
              <a:t>:</a:t>
            </a:r>
            <a:r>
              <a:rPr lang="en-US" dirty="0" smtClean="0">
                <a:solidFill>
                  <a:srgbClr val="92D050"/>
                </a:solidFill>
                <a:ea typeface="ＭＳ Ｐゴシック" pitchFamily="-65" charset="-128"/>
              </a:rPr>
              <a:t> </a:t>
            </a:r>
            <a:r>
              <a:rPr lang="en-US" dirty="0" smtClean="0">
                <a:solidFill>
                  <a:schemeClr val="bg1"/>
                </a:solidFill>
                <a:ea typeface="ＭＳ Ｐゴシック" pitchFamily="-65" charset="-128"/>
              </a:rPr>
              <a:t>1 </a:t>
            </a:r>
            <a:r>
              <a:rPr lang="en-US" dirty="0">
                <a:solidFill>
                  <a:schemeClr val="bg1"/>
                </a:solidFill>
                <a:ea typeface="ＭＳ Ｐゴシック" pitchFamily="-65" charset="-128"/>
              </a:rPr>
              <a:t>insn affects whether another executes at all</a:t>
            </a:r>
          </a:p>
          <a:p>
            <a:pPr lvl="1" eaLnBrk="1" hangingPunct="1">
              <a:lnSpc>
                <a:spcPct val="90000"/>
              </a:lnSpc>
            </a:pPr>
            <a:r>
              <a:rPr lang="en-US" i="1" dirty="0">
                <a:solidFill>
                  <a:schemeClr val="accent6"/>
                </a:solidFill>
                <a:ea typeface="ＭＳ Ｐゴシック" pitchFamily="-65" charset="-128"/>
              </a:rPr>
              <a:t>Not a bad thing</a:t>
            </a:r>
            <a:r>
              <a:rPr lang="en-US" dirty="0">
                <a:ea typeface="ＭＳ Ｐゴシック" pitchFamily="-65" charset="-128"/>
              </a:rPr>
              <a:t>, programs would be boring</a:t>
            </a:r>
            <a:r>
              <a:rPr lang="en-US" dirty="0" smtClean="0">
                <a:ea typeface="ＭＳ Ｐゴシック" pitchFamily="-65" charset="-128"/>
              </a:rPr>
              <a:t> otherwise</a:t>
            </a:r>
          </a:p>
          <a:p>
            <a:pPr lvl="1" eaLnBrk="1" hangingPunct="1">
              <a:lnSpc>
                <a:spcPct val="90000"/>
              </a:lnSpc>
            </a:pPr>
            <a:r>
              <a:rPr lang="en-US" dirty="0">
                <a:ea typeface="ＭＳ Ｐゴシック" pitchFamily="-65" charset="-128"/>
              </a:rPr>
              <a:t>Enforced by making older insn go before younger one</a:t>
            </a:r>
          </a:p>
          <a:p>
            <a:pPr lvl="2" eaLnBrk="1" hangingPunct="1">
              <a:lnSpc>
                <a:spcPct val="90000"/>
              </a:lnSpc>
            </a:pPr>
            <a:r>
              <a:rPr lang="en-US" dirty="0">
                <a:ea typeface="ＭＳ Ｐゴシック" pitchFamily="-65" charset="-128"/>
              </a:rPr>
              <a:t>Happens naturally in single-/multi-cycle designs</a:t>
            </a:r>
          </a:p>
          <a:p>
            <a:pPr lvl="2" eaLnBrk="1" hangingPunct="1">
              <a:lnSpc>
                <a:spcPct val="90000"/>
              </a:lnSpc>
            </a:pPr>
            <a:r>
              <a:rPr lang="en-US" dirty="0">
                <a:solidFill>
                  <a:schemeClr val="bg1"/>
                </a:solidFill>
                <a:ea typeface="ＭＳ Ｐゴシック" pitchFamily="-65" charset="-128"/>
              </a:rPr>
              <a:t>But not in a </a:t>
            </a:r>
            <a:r>
              <a:rPr lang="en-US" dirty="0" smtClean="0">
                <a:solidFill>
                  <a:schemeClr val="bg1"/>
                </a:solidFill>
                <a:ea typeface="ＭＳ Ｐゴシック" pitchFamily="-65" charset="-128"/>
              </a:rPr>
              <a:t>pipeline</a:t>
            </a:r>
            <a:endParaRPr lang="en-US" b="1" dirty="0">
              <a:solidFill>
                <a:srgbClr val="FF0909"/>
              </a:solidFill>
              <a:ea typeface="ＭＳ Ｐゴシック" pitchFamily="-65" charset="-128"/>
            </a:endParaRPr>
          </a:p>
          <a:p>
            <a:pPr eaLnBrk="1" hangingPunct="1">
              <a:lnSpc>
                <a:spcPct val="90000"/>
              </a:lnSpc>
            </a:pPr>
            <a:r>
              <a:rPr lang="en-US" b="1" dirty="0">
                <a:solidFill>
                  <a:schemeClr val="accent1"/>
                </a:solidFill>
              </a:rPr>
              <a:t>Hazard</a:t>
            </a:r>
            <a:r>
              <a:rPr lang="en-US" dirty="0">
                <a:solidFill>
                  <a:schemeClr val="bg1"/>
                </a:solidFill>
              </a:rPr>
              <a:t>: dependence &amp; </a:t>
            </a:r>
            <a:r>
              <a:rPr lang="en-US" dirty="0" smtClean="0">
                <a:solidFill>
                  <a:schemeClr val="bg1"/>
                </a:solidFill>
              </a:rPr>
              <a:t>possibility </a:t>
            </a:r>
            <a:r>
              <a:rPr lang="en-US" dirty="0">
                <a:solidFill>
                  <a:schemeClr val="bg1"/>
                </a:solidFill>
              </a:rPr>
              <a:t>of wrong insn order</a:t>
            </a:r>
          </a:p>
          <a:p>
            <a:pPr lvl="1" eaLnBrk="1" hangingPunct="1">
              <a:lnSpc>
                <a:spcPct val="90000"/>
              </a:lnSpc>
            </a:pPr>
            <a:r>
              <a:rPr lang="en-US" dirty="0">
                <a:solidFill>
                  <a:schemeClr val="bg1"/>
                </a:solidFill>
                <a:ea typeface="ＭＳ Ｐゴシック" pitchFamily="-65" charset="-128"/>
              </a:rPr>
              <a:t>Effects of wrong insn order cannot be externally visible</a:t>
            </a:r>
          </a:p>
          <a:p>
            <a:pPr lvl="1" eaLnBrk="1" hangingPunct="1">
              <a:lnSpc>
                <a:spcPct val="90000"/>
              </a:lnSpc>
            </a:pPr>
            <a:r>
              <a:rPr lang="en-US" i="1" dirty="0" smtClean="0">
                <a:solidFill>
                  <a:schemeClr val="accent6"/>
                </a:solidFill>
                <a:ea typeface="ＭＳ Ｐゴシック" pitchFamily="-65" charset="-128"/>
              </a:rPr>
              <a:t>Hazards </a:t>
            </a:r>
            <a:r>
              <a:rPr lang="en-US" i="1" dirty="0">
                <a:solidFill>
                  <a:schemeClr val="accent6"/>
                </a:solidFill>
                <a:ea typeface="ＭＳ Ｐゴシック" pitchFamily="-65" charset="-128"/>
              </a:rPr>
              <a:t>are a bad thing</a:t>
            </a:r>
            <a:r>
              <a:rPr lang="en-US" dirty="0">
                <a:solidFill>
                  <a:schemeClr val="accent6"/>
                </a:solidFill>
                <a:ea typeface="ＭＳ Ｐゴシック" pitchFamily="-65" charset="-128"/>
              </a:rPr>
              <a:t>: </a:t>
            </a:r>
            <a:r>
              <a:rPr lang="en-US" dirty="0" smtClean="0">
                <a:solidFill>
                  <a:schemeClr val="bg1"/>
                </a:solidFill>
                <a:ea typeface="ＭＳ Ｐゴシック" pitchFamily="-65" charset="-128"/>
              </a:rPr>
              <a:t>most solutions either complicate the hardware or reduce performance</a:t>
            </a:r>
            <a:endParaRPr lang="en-US" dirty="0">
              <a:solidFill>
                <a:schemeClr val="bg1"/>
              </a:solidFill>
              <a:ea typeface="ＭＳ Ｐゴシック" pitchFamily="-65" charset="-128"/>
            </a:endParaRPr>
          </a:p>
        </p:txBody>
      </p:sp>
      <p:sp>
        <p:nvSpPr>
          <p:cNvPr id="5" name="Slide Number Placeholder 4"/>
          <p:cNvSpPr>
            <a:spLocks noGrp="1"/>
          </p:cNvSpPr>
          <p:nvPr>
            <p:ph type="sldNum" sz="quarter" idx="12"/>
          </p:nvPr>
        </p:nvSpPr>
        <p:spPr/>
        <p:txBody>
          <a:bodyPr/>
          <a:lstStyle/>
          <a:p>
            <a:pPr>
              <a:defRPr/>
            </a:pPr>
            <a:fld id="{42428FCE-9FC7-084A-833E-03ADE1B6A6F4}" type="slidenum">
              <a:rPr lang="en-US" smtClean="0"/>
              <a:pPr>
                <a:defRPr/>
              </a:pPr>
              <a:t>72</a:t>
            </a:fld>
            <a:endParaRPr lang="en-US">
              <a:solidFill>
                <a:schemeClr val="tx1"/>
              </a:solidFill>
            </a:endParaRPr>
          </a:p>
        </p:txBody>
      </p:sp>
    </p:spTree>
    <p:extLst>
      <p:ext uri="{BB962C8B-B14F-4D97-AF65-F5344CB8AC3E}">
        <p14:creationId xmlns:p14="http://schemas.microsoft.com/office/powerpoint/2010/main" val="402341725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4050" name="Rectangle 2"/>
          <p:cNvSpPr>
            <a:spLocks noGrp="1" noChangeArrowheads="1"/>
          </p:cNvSpPr>
          <p:nvPr>
            <p:ph type="title"/>
            <p:custDataLst>
              <p:tags r:id="rId1"/>
            </p:custDataLst>
          </p:nvPr>
        </p:nvSpPr>
        <p:spPr>
          <a:xfrm>
            <a:off x="4114800" y="152400"/>
            <a:ext cx="4800600" cy="533400"/>
          </a:xfrm>
        </p:spPr>
        <p:txBody>
          <a:bodyPr>
            <a:normAutofit fontScale="90000"/>
          </a:bodyPr>
          <a:lstStyle/>
          <a:p>
            <a:r>
              <a:rPr lang="en-US" dirty="0" err="1" smtClean="0">
                <a:ln>
                  <a:solidFill>
                    <a:srgbClr val="FFFF00"/>
                  </a:solidFill>
                </a:ln>
                <a:solidFill>
                  <a:srgbClr val="FFFF00"/>
                </a:solidFill>
              </a:rPr>
              <a:t>iClicker</a:t>
            </a:r>
            <a:r>
              <a:rPr lang="en-US" dirty="0" smtClean="0">
                <a:ln>
                  <a:solidFill>
                    <a:srgbClr val="FFFF00"/>
                  </a:solidFill>
                </a:ln>
                <a:solidFill>
                  <a:srgbClr val="FFFF00"/>
                </a:solidFill>
              </a:rPr>
              <a:t> Question</a:t>
            </a:r>
            <a:endParaRPr lang="en-US" dirty="0">
              <a:ln>
                <a:solidFill>
                  <a:srgbClr val="FFFF00"/>
                </a:solidFill>
              </a:ln>
              <a:solidFill>
                <a:srgbClr val="FFFF00"/>
              </a:solidFill>
            </a:endParaRPr>
          </a:p>
        </p:txBody>
      </p:sp>
      <p:sp>
        <p:nvSpPr>
          <p:cNvPr id="2434051" name="Rectangle 3"/>
          <p:cNvSpPr>
            <a:spLocks noGrp="1" noChangeArrowheads="1"/>
          </p:cNvSpPr>
          <p:nvPr>
            <p:ph idx="1"/>
            <p:custDataLst>
              <p:tags r:id="rId2"/>
            </p:custDataLst>
          </p:nvPr>
        </p:nvSpPr>
        <p:spPr>
          <a:xfrm>
            <a:off x="76200" y="609600"/>
            <a:ext cx="9067800" cy="6324600"/>
          </a:xfrm>
        </p:spPr>
        <p:txBody>
          <a:bodyPr>
            <a:normAutofit/>
          </a:bodyPr>
          <a:lstStyle/>
          <a:p>
            <a:r>
              <a:rPr lang="en-US" dirty="0" smtClean="0">
                <a:solidFill>
                  <a:schemeClr val="accent5">
                    <a:lumMod val="60000"/>
                    <a:lumOff val="40000"/>
                  </a:schemeClr>
                </a:solidFill>
              </a:rPr>
              <a:t>Data Hazards</a:t>
            </a:r>
          </a:p>
          <a:p>
            <a:pPr lvl="1"/>
            <a:r>
              <a:rPr lang="en-US" dirty="0" smtClean="0"/>
              <a:t>register file (RF) reads occur in stage 2 (ID) </a:t>
            </a:r>
          </a:p>
          <a:p>
            <a:pPr lvl="1"/>
            <a:r>
              <a:rPr lang="en-US" dirty="0" smtClean="0"/>
              <a:t>RF writes occur in stage 5 (WB)</a:t>
            </a:r>
          </a:p>
          <a:p>
            <a:pPr lvl="1"/>
            <a:r>
              <a:rPr lang="en-US" dirty="0" smtClean="0"/>
              <a:t>RF written in ½ half, read in second ½ half of cycle </a:t>
            </a:r>
          </a:p>
          <a:p>
            <a:pPr lvl="1"/>
            <a:endParaRPr lang="en-US" dirty="0" smtClean="0"/>
          </a:p>
          <a:p>
            <a:pPr marL="457200" lvl="1" indent="0">
              <a:buNone/>
            </a:pPr>
            <a:r>
              <a:rPr lang="en-US" sz="2400" b="1" dirty="0" smtClean="0">
                <a:latin typeface="Consolas" charset="0"/>
                <a:ea typeface="Consolas" charset="0"/>
                <a:cs typeface="Consolas" charset="0"/>
              </a:rPr>
              <a:t>x10:	</a:t>
            </a:r>
            <a:r>
              <a:rPr lang="en-US" dirty="0" smtClean="0">
                <a:solidFill>
                  <a:srgbClr val="92D050"/>
                </a:solidFill>
                <a:latin typeface="Consolas" charset="0"/>
                <a:ea typeface="Consolas" charset="0"/>
                <a:cs typeface="Consolas" charset="0"/>
              </a:rPr>
              <a:t>add r3 </a:t>
            </a:r>
            <a:r>
              <a:rPr lang="en-US" dirty="0" smtClean="0">
                <a:solidFill>
                  <a:srgbClr val="92D050"/>
                </a:solidFill>
                <a:latin typeface="Consolas" charset="0"/>
                <a:ea typeface="Consolas" charset="0"/>
                <a:cs typeface="Consolas" charset="0"/>
                <a:sym typeface="Wingdings"/>
              </a:rPr>
              <a:t></a:t>
            </a:r>
            <a:r>
              <a:rPr lang="en-US" dirty="0" smtClean="0">
                <a:solidFill>
                  <a:srgbClr val="92D050"/>
                </a:solidFill>
                <a:latin typeface="Consolas" charset="0"/>
                <a:ea typeface="Consolas" charset="0"/>
                <a:cs typeface="Consolas" charset="0"/>
              </a:rPr>
              <a:t> r1, r2</a:t>
            </a:r>
          </a:p>
          <a:p>
            <a:pPr marL="457200" lvl="1" indent="0">
              <a:buNone/>
            </a:pPr>
            <a:r>
              <a:rPr lang="en-US" sz="2400" b="1" dirty="0" smtClean="0">
                <a:latin typeface="Consolas" charset="0"/>
                <a:ea typeface="Consolas" charset="0"/>
                <a:cs typeface="Consolas" charset="0"/>
              </a:rPr>
              <a:t>x14:</a:t>
            </a:r>
            <a:r>
              <a:rPr lang="en-US" b="1" dirty="0" smtClean="0">
                <a:latin typeface="Consolas" charset="0"/>
                <a:ea typeface="Consolas" charset="0"/>
                <a:cs typeface="Consolas" charset="0"/>
              </a:rPr>
              <a:t> </a:t>
            </a:r>
            <a:r>
              <a:rPr lang="en-US" dirty="0">
                <a:solidFill>
                  <a:srgbClr val="92D050"/>
                </a:solidFill>
                <a:latin typeface="Consolas" charset="0"/>
                <a:ea typeface="Consolas" charset="0"/>
                <a:cs typeface="Consolas" charset="0"/>
              </a:rPr>
              <a:t>	</a:t>
            </a:r>
            <a:r>
              <a:rPr lang="en-US" dirty="0" smtClean="0">
                <a:solidFill>
                  <a:srgbClr val="92D050"/>
                </a:solidFill>
                <a:latin typeface="Consolas" charset="0"/>
                <a:ea typeface="Consolas" charset="0"/>
                <a:cs typeface="Consolas" charset="0"/>
              </a:rPr>
              <a:t>sub r5 </a:t>
            </a:r>
            <a:r>
              <a:rPr lang="en-US" dirty="0" smtClean="0">
                <a:solidFill>
                  <a:srgbClr val="92D050"/>
                </a:solidFill>
                <a:latin typeface="Consolas" charset="0"/>
                <a:ea typeface="Consolas" charset="0"/>
                <a:cs typeface="Consolas" charset="0"/>
                <a:sym typeface="Wingdings"/>
              </a:rPr>
              <a:t></a:t>
            </a:r>
            <a:r>
              <a:rPr lang="en-US" dirty="0" smtClean="0">
                <a:solidFill>
                  <a:srgbClr val="92D050"/>
                </a:solidFill>
                <a:latin typeface="Consolas" charset="0"/>
                <a:ea typeface="Consolas" charset="0"/>
                <a:cs typeface="Consolas" charset="0"/>
              </a:rPr>
              <a:t> r3, r4</a:t>
            </a:r>
            <a:endParaRPr lang="en-US" dirty="0">
              <a:solidFill>
                <a:srgbClr val="92D050"/>
              </a:solidFill>
              <a:latin typeface="Consolas" charset="0"/>
              <a:ea typeface="Consolas" charset="0"/>
              <a:cs typeface="Consolas" charset="0"/>
            </a:endParaRPr>
          </a:p>
          <a:p>
            <a:endParaRPr lang="en-US" dirty="0" smtClean="0"/>
          </a:p>
          <a:p>
            <a:r>
              <a:rPr lang="en-US" dirty="0" smtClean="0"/>
              <a:t>1. Is </a:t>
            </a:r>
            <a:r>
              <a:rPr lang="en-US" dirty="0"/>
              <a:t>there a dependence?</a:t>
            </a:r>
          </a:p>
          <a:p>
            <a:r>
              <a:rPr lang="en-US" dirty="0" smtClean="0"/>
              <a:t>2. Is </a:t>
            </a:r>
            <a:r>
              <a:rPr lang="en-US" dirty="0"/>
              <a:t>there a hazard</a:t>
            </a:r>
            <a:r>
              <a:rPr lang="en-US" dirty="0" smtClean="0"/>
              <a:t>?</a:t>
            </a:r>
            <a:endParaRPr lang="en-US" dirty="0"/>
          </a:p>
        </p:txBody>
      </p:sp>
      <p:sp>
        <p:nvSpPr>
          <p:cNvPr id="2" name="Slide Number Placeholder 1"/>
          <p:cNvSpPr>
            <a:spLocks noGrp="1"/>
          </p:cNvSpPr>
          <p:nvPr>
            <p:ph type="sldNum" sz="quarter" idx="12"/>
          </p:nvPr>
        </p:nvSpPr>
        <p:spPr/>
        <p:txBody>
          <a:bodyPr/>
          <a:lstStyle/>
          <a:p>
            <a:fld id="{DAD0A56F-BD0F-4BDF-9912-D1E89E9626C0}" type="slidenum">
              <a:rPr lang="en-US" smtClean="0"/>
              <a:t>73</a:t>
            </a:fld>
            <a:endParaRPr lang="en-US"/>
          </a:p>
        </p:txBody>
      </p:sp>
      <p:sp>
        <p:nvSpPr>
          <p:cNvPr id="5" name="Rounded Rectangular Callout 4" hidden="1"/>
          <p:cNvSpPr/>
          <p:nvPr>
            <p:custDataLst>
              <p:tags r:id="rId3"/>
            </p:custDataLst>
          </p:nvPr>
        </p:nvSpPr>
        <p:spPr>
          <a:xfrm>
            <a:off x="2895600" y="3657600"/>
            <a:ext cx="2590800" cy="685800"/>
          </a:xfrm>
          <a:prstGeom prst="wedgeRoundRectCallout">
            <a:avLst>
              <a:gd name="adj1" fmla="val 9819"/>
              <a:gd name="adj2" fmla="val -81071"/>
              <a:gd name="adj3" fmla="val 16667"/>
            </a:avLst>
          </a:prstGeom>
          <a:noFill/>
          <a:ln w="28575">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solidFill>
              </a:rPr>
              <a:t>“earlier” = started earlier</a:t>
            </a:r>
          </a:p>
          <a:p>
            <a:pPr algn="ctr"/>
            <a:r>
              <a:rPr lang="en-US" dirty="0" smtClean="0">
                <a:solidFill>
                  <a:schemeClr val="accent4"/>
                </a:solidFill>
              </a:rPr>
              <a:t>= stage right</a:t>
            </a:r>
            <a:endParaRPr lang="en-US" dirty="0">
              <a:solidFill>
                <a:schemeClr val="accent4"/>
              </a:solidFill>
            </a:endParaRPr>
          </a:p>
        </p:txBody>
      </p:sp>
      <p:sp>
        <p:nvSpPr>
          <p:cNvPr id="6" name="Rounded Rectangular Callout 5" hidden="1"/>
          <p:cNvSpPr/>
          <p:nvPr>
            <p:custDataLst>
              <p:tags r:id="rId4"/>
            </p:custDataLst>
          </p:nvPr>
        </p:nvSpPr>
        <p:spPr>
          <a:xfrm>
            <a:off x="6324600" y="3581400"/>
            <a:ext cx="1752600" cy="381000"/>
          </a:xfrm>
          <a:prstGeom prst="wedgeRoundRectCallout">
            <a:avLst>
              <a:gd name="adj1" fmla="val 9819"/>
              <a:gd name="adj2" fmla="val -81071"/>
              <a:gd name="adj3" fmla="val 16667"/>
            </a:avLst>
          </a:prstGeom>
          <a:noFill/>
          <a:ln w="28575">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solidFill>
              </a:rPr>
              <a:t>stage left</a:t>
            </a:r>
            <a:endParaRPr lang="en-US" dirty="0">
              <a:solidFill>
                <a:schemeClr val="accent4"/>
              </a:solidFill>
            </a:endParaRPr>
          </a:p>
        </p:txBody>
      </p:sp>
      <p:sp>
        <p:nvSpPr>
          <p:cNvPr id="7" name="Rectangle 6" hidden="1"/>
          <p:cNvSpPr/>
          <p:nvPr>
            <p:custDataLst>
              <p:tags r:id="rId5"/>
            </p:custDataLst>
          </p:nvPr>
        </p:nvSpPr>
        <p:spPr>
          <a:xfrm>
            <a:off x="2362200" y="3124200"/>
            <a:ext cx="6553200" cy="369332"/>
          </a:xfrm>
          <a:prstGeom prst="rect">
            <a:avLst/>
          </a:prstGeom>
        </p:spPr>
        <p:txBody>
          <a:bodyPr wrap="square">
            <a:spAutoFit/>
          </a:bodyPr>
          <a:lstStyle/>
          <a:p>
            <a:pPr lvl="1"/>
            <a:r>
              <a:rPr lang="en-US" dirty="0" smtClean="0">
                <a:solidFill>
                  <a:schemeClr val="accent4"/>
                </a:solidFill>
              </a:rPr>
              <a:t>destination </a:t>
            </a:r>
            <a:r>
              <a:rPr lang="en-US" dirty="0" err="1" smtClean="0">
                <a:solidFill>
                  <a:schemeClr val="accent4"/>
                </a:solidFill>
              </a:rPr>
              <a:t>reg</a:t>
            </a:r>
            <a:r>
              <a:rPr lang="en-US" dirty="0" smtClean="0">
                <a:solidFill>
                  <a:schemeClr val="accent4"/>
                </a:solidFill>
              </a:rPr>
              <a:t> of earlier instruction == source </a:t>
            </a:r>
            <a:r>
              <a:rPr lang="en-US" dirty="0" err="1" smtClean="0">
                <a:solidFill>
                  <a:schemeClr val="accent4"/>
                </a:solidFill>
              </a:rPr>
              <a:t>reg</a:t>
            </a:r>
            <a:r>
              <a:rPr lang="en-US" dirty="0" smtClean="0">
                <a:solidFill>
                  <a:schemeClr val="accent4"/>
                </a:solidFill>
              </a:rPr>
              <a:t> of current</a:t>
            </a:r>
          </a:p>
        </p:txBody>
      </p:sp>
      <p:sp>
        <p:nvSpPr>
          <p:cNvPr id="8" name="Rectangle 7"/>
          <p:cNvSpPr/>
          <p:nvPr/>
        </p:nvSpPr>
        <p:spPr>
          <a:xfrm>
            <a:off x="76200" y="152400"/>
            <a:ext cx="8915400" cy="6569074"/>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880811" y="4476809"/>
            <a:ext cx="4018547" cy="2062103"/>
          </a:xfrm>
          <a:prstGeom prst="rect">
            <a:avLst/>
          </a:prstGeom>
          <a:ln>
            <a:solidFill>
              <a:schemeClr val="accent1"/>
            </a:solidFill>
          </a:ln>
        </p:spPr>
        <p:txBody>
          <a:bodyPr wrap="square">
            <a:spAutoFit/>
          </a:bodyPr>
          <a:lstStyle/>
          <a:p>
            <a:pPr marL="514350" indent="-514350">
              <a:buAutoNum type="alphaUcParenR"/>
            </a:pPr>
            <a:r>
              <a:rPr lang="en-US" sz="3200" dirty="0" smtClean="0">
                <a:solidFill>
                  <a:schemeClr val="accent1"/>
                </a:solidFill>
              </a:rPr>
              <a:t>Yes</a:t>
            </a:r>
          </a:p>
          <a:p>
            <a:pPr marL="514350" indent="-514350">
              <a:buAutoNum type="alphaUcParenR"/>
            </a:pPr>
            <a:r>
              <a:rPr lang="en-US" sz="3200" dirty="0" smtClean="0">
                <a:solidFill>
                  <a:schemeClr val="accent1"/>
                </a:solidFill>
              </a:rPr>
              <a:t>No</a:t>
            </a:r>
          </a:p>
          <a:p>
            <a:pPr marL="514350" indent="-514350">
              <a:buAutoNum type="alphaUcParenR"/>
            </a:pPr>
            <a:r>
              <a:rPr lang="en-US" sz="3200" dirty="0" smtClean="0">
                <a:solidFill>
                  <a:schemeClr val="accent1"/>
                </a:solidFill>
              </a:rPr>
              <a:t>Cannot tell with the information given.</a:t>
            </a:r>
            <a:endParaRPr lang="en-US" sz="3200" dirty="0">
              <a:solidFill>
                <a:schemeClr val="accent1"/>
              </a:solidFill>
            </a:endParaRPr>
          </a:p>
        </p:txBody>
      </p:sp>
    </p:spTree>
    <p:extLst>
      <p:ext uri="{BB962C8B-B14F-4D97-AF65-F5344CB8AC3E}">
        <p14:creationId xmlns:p14="http://schemas.microsoft.com/office/powerpoint/2010/main" val="199005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34051">
                                            <p:txEl>
                                              <p:pRg st="9" end="9"/>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434051">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4050" name="Rectangle 2"/>
          <p:cNvSpPr>
            <a:spLocks noGrp="1" noChangeArrowheads="1"/>
          </p:cNvSpPr>
          <p:nvPr>
            <p:ph type="title"/>
            <p:custDataLst>
              <p:tags r:id="rId1"/>
            </p:custDataLst>
          </p:nvPr>
        </p:nvSpPr>
        <p:spPr>
          <a:xfrm>
            <a:off x="4114800" y="152400"/>
            <a:ext cx="4800600" cy="533400"/>
          </a:xfrm>
        </p:spPr>
        <p:txBody>
          <a:bodyPr>
            <a:normAutofit fontScale="90000"/>
          </a:bodyPr>
          <a:lstStyle/>
          <a:p>
            <a:r>
              <a:rPr lang="en-US" dirty="0" err="1" smtClean="0">
                <a:ln>
                  <a:solidFill>
                    <a:srgbClr val="FFFF00"/>
                  </a:solidFill>
                </a:ln>
                <a:solidFill>
                  <a:srgbClr val="FFFF00"/>
                </a:solidFill>
              </a:rPr>
              <a:t>iClicker</a:t>
            </a:r>
            <a:r>
              <a:rPr lang="en-US" dirty="0" smtClean="0">
                <a:ln>
                  <a:solidFill>
                    <a:srgbClr val="FFFF00"/>
                  </a:solidFill>
                </a:ln>
                <a:solidFill>
                  <a:srgbClr val="FFFF00"/>
                </a:solidFill>
              </a:rPr>
              <a:t> Question</a:t>
            </a:r>
            <a:endParaRPr lang="en-US" dirty="0">
              <a:ln>
                <a:solidFill>
                  <a:srgbClr val="FFFF00"/>
                </a:solidFill>
              </a:ln>
              <a:solidFill>
                <a:srgbClr val="FFFF00"/>
              </a:solidFill>
            </a:endParaRPr>
          </a:p>
        </p:txBody>
      </p:sp>
      <p:sp>
        <p:nvSpPr>
          <p:cNvPr id="2434051" name="Rectangle 3"/>
          <p:cNvSpPr>
            <a:spLocks noGrp="1" noChangeArrowheads="1"/>
          </p:cNvSpPr>
          <p:nvPr>
            <p:ph idx="1"/>
            <p:custDataLst>
              <p:tags r:id="rId2"/>
            </p:custDataLst>
          </p:nvPr>
        </p:nvSpPr>
        <p:spPr>
          <a:xfrm>
            <a:off x="76200" y="609600"/>
            <a:ext cx="9067800" cy="6324600"/>
          </a:xfrm>
        </p:spPr>
        <p:txBody>
          <a:bodyPr>
            <a:normAutofit/>
          </a:bodyPr>
          <a:lstStyle/>
          <a:p>
            <a:r>
              <a:rPr lang="en-US" dirty="0" smtClean="0">
                <a:solidFill>
                  <a:schemeClr val="accent5">
                    <a:lumMod val="60000"/>
                    <a:lumOff val="40000"/>
                  </a:schemeClr>
                </a:solidFill>
              </a:rPr>
              <a:t>Data Hazards</a:t>
            </a:r>
          </a:p>
          <a:p>
            <a:pPr lvl="1"/>
            <a:r>
              <a:rPr lang="en-US" dirty="0" smtClean="0"/>
              <a:t>register file (RF) reads occur in stage 2 (ID) </a:t>
            </a:r>
          </a:p>
          <a:p>
            <a:pPr lvl="1"/>
            <a:r>
              <a:rPr lang="en-US" dirty="0" smtClean="0"/>
              <a:t>RF writes occur in stage 5 (WB)</a:t>
            </a:r>
          </a:p>
          <a:p>
            <a:pPr lvl="1"/>
            <a:r>
              <a:rPr lang="en-US" dirty="0" smtClean="0"/>
              <a:t>RF written in ½ half, read in second ½ half of cycle </a:t>
            </a:r>
          </a:p>
          <a:p>
            <a:pPr lvl="1"/>
            <a:endParaRPr lang="en-US" dirty="0" smtClean="0"/>
          </a:p>
          <a:p>
            <a:pPr marL="457200" lvl="1" indent="0">
              <a:buNone/>
            </a:pPr>
            <a:r>
              <a:rPr lang="en-US" sz="2400" b="1" dirty="0" smtClean="0">
                <a:latin typeface="Consolas" charset="0"/>
                <a:ea typeface="Consolas" charset="0"/>
                <a:cs typeface="Consolas" charset="0"/>
              </a:rPr>
              <a:t>x10:	</a:t>
            </a:r>
            <a:r>
              <a:rPr lang="en-US" dirty="0" smtClean="0">
                <a:solidFill>
                  <a:srgbClr val="92D050"/>
                </a:solidFill>
                <a:latin typeface="Consolas" charset="0"/>
                <a:ea typeface="Consolas" charset="0"/>
                <a:cs typeface="Consolas" charset="0"/>
              </a:rPr>
              <a:t>add r3 </a:t>
            </a:r>
            <a:r>
              <a:rPr lang="en-US" dirty="0" smtClean="0">
                <a:solidFill>
                  <a:srgbClr val="92D050"/>
                </a:solidFill>
                <a:latin typeface="Consolas" charset="0"/>
                <a:ea typeface="Consolas" charset="0"/>
                <a:cs typeface="Consolas" charset="0"/>
                <a:sym typeface="Wingdings"/>
              </a:rPr>
              <a:t></a:t>
            </a:r>
            <a:r>
              <a:rPr lang="en-US" dirty="0" smtClean="0">
                <a:solidFill>
                  <a:srgbClr val="92D050"/>
                </a:solidFill>
                <a:latin typeface="Consolas" charset="0"/>
                <a:ea typeface="Consolas" charset="0"/>
                <a:cs typeface="Consolas" charset="0"/>
              </a:rPr>
              <a:t> r1, r2</a:t>
            </a:r>
          </a:p>
          <a:p>
            <a:pPr marL="457200" lvl="1" indent="0">
              <a:buNone/>
            </a:pPr>
            <a:r>
              <a:rPr lang="en-US" sz="2400" b="1" dirty="0" smtClean="0">
                <a:latin typeface="Consolas" charset="0"/>
                <a:ea typeface="Consolas" charset="0"/>
                <a:cs typeface="Consolas" charset="0"/>
              </a:rPr>
              <a:t>x14:</a:t>
            </a:r>
            <a:r>
              <a:rPr lang="en-US" b="1" dirty="0" smtClean="0">
                <a:latin typeface="Consolas" charset="0"/>
                <a:ea typeface="Consolas" charset="0"/>
                <a:cs typeface="Consolas" charset="0"/>
              </a:rPr>
              <a:t> </a:t>
            </a:r>
            <a:r>
              <a:rPr lang="en-US" dirty="0">
                <a:solidFill>
                  <a:srgbClr val="92D050"/>
                </a:solidFill>
                <a:latin typeface="Consolas" charset="0"/>
                <a:ea typeface="Consolas" charset="0"/>
                <a:cs typeface="Consolas" charset="0"/>
              </a:rPr>
              <a:t>	</a:t>
            </a:r>
            <a:r>
              <a:rPr lang="en-US" dirty="0" smtClean="0">
                <a:solidFill>
                  <a:srgbClr val="92D050"/>
                </a:solidFill>
                <a:latin typeface="Consolas" charset="0"/>
                <a:ea typeface="Consolas" charset="0"/>
                <a:cs typeface="Consolas" charset="0"/>
              </a:rPr>
              <a:t>sub r5 </a:t>
            </a:r>
            <a:r>
              <a:rPr lang="en-US" dirty="0" smtClean="0">
                <a:solidFill>
                  <a:srgbClr val="92D050"/>
                </a:solidFill>
                <a:latin typeface="Consolas" charset="0"/>
                <a:ea typeface="Consolas" charset="0"/>
                <a:cs typeface="Consolas" charset="0"/>
                <a:sym typeface="Wingdings"/>
              </a:rPr>
              <a:t></a:t>
            </a:r>
            <a:r>
              <a:rPr lang="en-US" dirty="0" smtClean="0">
                <a:solidFill>
                  <a:srgbClr val="92D050"/>
                </a:solidFill>
                <a:latin typeface="Consolas" charset="0"/>
                <a:ea typeface="Consolas" charset="0"/>
                <a:cs typeface="Consolas" charset="0"/>
              </a:rPr>
              <a:t> r3, r4</a:t>
            </a:r>
            <a:endParaRPr lang="en-US" dirty="0">
              <a:solidFill>
                <a:srgbClr val="92D050"/>
              </a:solidFill>
              <a:latin typeface="Consolas" charset="0"/>
              <a:ea typeface="Consolas" charset="0"/>
              <a:cs typeface="Consolas" charset="0"/>
            </a:endParaRPr>
          </a:p>
          <a:p>
            <a:endParaRPr lang="en-US" dirty="0" smtClean="0"/>
          </a:p>
          <a:p>
            <a:r>
              <a:rPr lang="en-US" dirty="0" smtClean="0"/>
              <a:t>1. Is </a:t>
            </a:r>
            <a:r>
              <a:rPr lang="en-US" dirty="0"/>
              <a:t>there a dependence?</a:t>
            </a:r>
          </a:p>
          <a:p>
            <a:r>
              <a:rPr lang="en-US" dirty="0" smtClean="0"/>
              <a:t>2. Is </a:t>
            </a:r>
            <a:r>
              <a:rPr lang="en-US" dirty="0"/>
              <a:t>there a hazard</a:t>
            </a:r>
            <a:r>
              <a:rPr lang="en-US" dirty="0" smtClean="0"/>
              <a:t>?</a:t>
            </a:r>
            <a:endParaRPr lang="en-US" dirty="0"/>
          </a:p>
        </p:txBody>
      </p:sp>
      <p:sp>
        <p:nvSpPr>
          <p:cNvPr id="2" name="Slide Number Placeholder 1"/>
          <p:cNvSpPr>
            <a:spLocks noGrp="1"/>
          </p:cNvSpPr>
          <p:nvPr>
            <p:ph type="sldNum" sz="quarter" idx="12"/>
          </p:nvPr>
        </p:nvSpPr>
        <p:spPr/>
        <p:txBody>
          <a:bodyPr/>
          <a:lstStyle/>
          <a:p>
            <a:fld id="{DAD0A56F-BD0F-4BDF-9912-D1E89E9626C0}" type="slidenum">
              <a:rPr lang="en-US" smtClean="0"/>
              <a:t>74</a:t>
            </a:fld>
            <a:endParaRPr lang="en-US"/>
          </a:p>
        </p:txBody>
      </p:sp>
      <p:sp>
        <p:nvSpPr>
          <p:cNvPr id="5" name="Rounded Rectangular Callout 4" hidden="1"/>
          <p:cNvSpPr/>
          <p:nvPr>
            <p:custDataLst>
              <p:tags r:id="rId3"/>
            </p:custDataLst>
          </p:nvPr>
        </p:nvSpPr>
        <p:spPr>
          <a:xfrm>
            <a:off x="2895600" y="3657600"/>
            <a:ext cx="2590800" cy="685800"/>
          </a:xfrm>
          <a:prstGeom prst="wedgeRoundRectCallout">
            <a:avLst>
              <a:gd name="adj1" fmla="val 9819"/>
              <a:gd name="adj2" fmla="val -81071"/>
              <a:gd name="adj3" fmla="val 16667"/>
            </a:avLst>
          </a:prstGeom>
          <a:noFill/>
          <a:ln w="28575">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solidFill>
              </a:rPr>
              <a:t>“earlier” = started earlier</a:t>
            </a:r>
          </a:p>
          <a:p>
            <a:pPr algn="ctr"/>
            <a:r>
              <a:rPr lang="en-US" dirty="0" smtClean="0">
                <a:solidFill>
                  <a:schemeClr val="accent4"/>
                </a:solidFill>
              </a:rPr>
              <a:t>= stage right</a:t>
            </a:r>
            <a:endParaRPr lang="en-US" dirty="0">
              <a:solidFill>
                <a:schemeClr val="accent4"/>
              </a:solidFill>
            </a:endParaRPr>
          </a:p>
        </p:txBody>
      </p:sp>
      <p:sp>
        <p:nvSpPr>
          <p:cNvPr id="6" name="Rounded Rectangular Callout 5" hidden="1"/>
          <p:cNvSpPr/>
          <p:nvPr>
            <p:custDataLst>
              <p:tags r:id="rId4"/>
            </p:custDataLst>
          </p:nvPr>
        </p:nvSpPr>
        <p:spPr>
          <a:xfrm>
            <a:off x="6324600" y="3581400"/>
            <a:ext cx="1752600" cy="381000"/>
          </a:xfrm>
          <a:prstGeom prst="wedgeRoundRectCallout">
            <a:avLst>
              <a:gd name="adj1" fmla="val 9819"/>
              <a:gd name="adj2" fmla="val -81071"/>
              <a:gd name="adj3" fmla="val 16667"/>
            </a:avLst>
          </a:prstGeom>
          <a:noFill/>
          <a:ln w="28575">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solidFill>
              </a:rPr>
              <a:t>stage left</a:t>
            </a:r>
            <a:endParaRPr lang="en-US" dirty="0">
              <a:solidFill>
                <a:schemeClr val="accent4"/>
              </a:solidFill>
            </a:endParaRPr>
          </a:p>
        </p:txBody>
      </p:sp>
      <p:sp>
        <p:nvSpPr>
          <p:cNvPr id="7" name="Rectangle 6" hidden="1"/>
          <p:cNvSpPr/>
          <p:nvPr>
            <p:custDataLst>
              <p:tags r:id="rId5"/>
            </p:custDataLst>
          </p:nvPr>
        </p:nvSpPr>
        <p:spPr>
          <a:xfrm>
            <a:off x="2362200" y="3124200"/>
            <a:ext cx="6553200" cy="369332"/>
          </a:xfrm>
          <a:prstGeom prst="rect">
            <a:avLst/>
          </a:prstGeom>
        </p:spPr>
        <p:txBody>
          <a:bodyPr wrap="square">
            <a:spAutoFit/>
          </a:bodyPr>
          <a:lstStyle/>
          <a:p>
            <a:pPr lvl="1"/>
            <a:r>
              <a:rPr lang="en-US" dirty="0" smtClean="0">
                <a:solidFill>
                  <a:schemeClr val="accent4"/>
                </a:solidFill>
              </a:rPr>
              <a:t>destination </a:t>
            </a:r>
            <a:r>
              <a:rPr lang="en-US" dirty="0" err="1" smtClean="0">
                <a:solidFill>
                  <a:schemeClr val="accent4"/>
                </a:solidFill>
              </a:rPr>
              <a:t>reg</a:t>
            </a:r>
            <a:r>
              <a:rPr lang="en-US" dirty="0" smtClean="0">
                <a:solidFill>
                  <a:schemeClr val="accent4"/>
                </a:solidFill>
              </a:rPr>
              <a:t> of earlier instruction == source </a:t>
            </a:r>
            <a:r>
              <a:rPr lang="en-US" dirty="0" err="1" smtClean="0">
                <a:solidFill>
                  <a:schemeClr val="accent4"/>
                </a:solidFill>
              </a:rPr>
              <a:t>reg</a:t>
            </a:r>
            <a:r>
              <a:rPr lang="en-US" dirty="0" smtClean="0">
                <a:solidFill>
                  <a:schemeClr val="accent4"/>
                </a:solidFill>
              </a:rPr>
              <a:t> of current</a:t>
            </a:r>
          </a:p>
        </p:txBody>
      </p:sp>
      <p:sp>
        <p:nvSpPr>
          <p:cNvPr id="8" name="Rectangle 7"/>
          <p:cNvSpPr/>
          <p:nvPr/>
        </p:nvSpPr>
        <p:spPr>
          <a:xfrm>
            <a:off x="76200" y="152400"/>
            <a:ext cx="8915400" cy="6569074"/>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880811" y="4476809"/>
            <a:ext cx="4018547" cy="2062103"/>
          </a:xfrm>
          <a:prstGeom prst="rect">
            <a:avLst/>
          </a:prstGeom>
          <a:ln>
            <a:solidFill>
              <a:schemeClr val="accent1"/>
            </a:solidFill>
          </a:ln>
        </p:spPr>
        <p:txBody>
          <a:bodyPr wrap="square">
            <a:spAutoFit/>
          </a:bodyPr>
          <a:lstStyle/>
          <a:p>
            <a:pPr marL="514350" indent="-514350">
              <a:buAutoNum type="alphaUcParenR"/>
            </a:pPr>
            <a:r>
              <a:rPr lang="en-US" sz="3200" dirty="0" smtClean="0">
                <a:solidFill>
                  <a:schemeClr val="accent1"/>
                </a:solidFill>
              </a:rPr>
              <a:t>Yes</a:t>
            </a:r>
          </a:p>
          <a:p>
            <a:pPr marL="514350" indent="-514350">
              <a:buAutoNum type="alphaUcParenR"/>
            </a:pPr>
            <a:r>
              <a:rPr lang="en-US" sz="3200" dirty="0" smtClean="0">
                <a:solidFill>
                  <a:schemeClr val="accent1"/>
                </a:solidFill>
              </a:rPr>
              <a:t>No</a:t>
            </a:r>
          </a:p>
          <a:p>
            <a:pPr marL="514350" indent="-514350">
              <a:buAutoNum type="alphaUcParenR"/>
            </a:pPr>
            <a:r>
              <a:rPr lang="en-US" sz="3200" dirty="0" smtClean="0">
                <a:solidFill>
                  <a:schemeClr val="accent1"/>
                </a:solidFill>
              </a:rPr>
              <a:t>Cannot tell with the information given.</a:t>
            </a:r>
            <a:endParaRPr lang="en-US" sz="3200" dirty="0">
              <a:solidFill>
                <a:schemeClr val="accent1"/>
              </a:solidFill>
            </a:endParaRPr>
          </a:p>
        </p:txBody>
      </p:sp>
      <p:sp>
        <p:nvSpPr>
          <p:cNvPr id="9" name="Oval 8"/>
          <p:cNvSpPr/>
          <p:nvPr/>
        </p:nvSpPr>
        <p:spPr>
          <a:xfrm>
            <a:off x="4724400" y="4553009"/>
            <a:ext cx="1447800" cy="476191"/>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248400" y="4495800"/>
            <a:ext cx="2331719" cy="523220"/>
          </a:xfrm>
          <a:prstGeom prst="rect">
            <a:avLst/>
          </a:prstGeom>
          <a:noFill/>
        </p:spPr>
        <p:txBody>
          <a:bodyPr wrap="square" rtlCol="0">
            <a:spAutoFit/>
          </a:bodyPr>
          <a:lstStyle/>
          <a:p>
            <a:r>
              <a:rPr lang="en-US" sz="2800" dirty="0">
                <a:solidFill>
                  <a:srgbClr val="00B0F0"/>
                </a:solidFill>
              </a:rPr>
              <a:t>f</a:t>
            </a:r>
            <a:r>
              <a:rPr lang="en-US" sz="2800" dirty="0" smtClean="0">
                <a:solidFill>
                  <a:srgbClr val="00B0F0"/>
                </a:solidFill>
              </a:rPr>
              <a:t>or both</a:t>
            </a:r>
            <a:endParaRPr lang="en-US" sz="2800" dirty="0">
              <a:solidFill>
                <a:srgbClr val="00B0F0"/>
              </a:solidFill>
            </a:endParaRPr>
          </a:p>
        </p:txBody>
      </p:sp>
      <p:sp>
        <p:nvSpPr>
          <p:cNvPr id="12" name="Oval 11"/>
          <p:cNvSpPr/>
          <p:nvPr/>
        </p:nvSpPr>
        <p:spPr>
          <a:xfrm>
            <a:off x="2743200" y="3276600"/>
            <a:ext cx="533400" cy="4572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848100" y="3800288"/>
            <a:ext cx="533400" cy="4572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12" idx="5"/>
            <a:endCxn id="13" idx="1"/>
          </p:cNvCxnSpPr>
          <p:nvPr/>
        </p:nvCxnSpPr>
        <p:spPr>
          <a:xfrm>
            <a:off x="3198485" y="3666845"/>
            <a:ext cx="727730" cy="200398"/>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68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4050" name="Rectangle 2"/>
          <p:cNvSpPr>
            <a:spLocks noGrp="1" noChangeArrowheads="1"/>
          </p:cNvSpPr>
          <p:nvPr>
            <p:ph type="title"/>
            <p:custDataLst>
              <p:tags r:id="rId1"/>
            </p:custDataLst>
          </p:nvPr>
        </p:nvSpPr>
        <p:spPr>
          <a:xfrm>
            <a:off x="4800600" y="152400"/>
            <a:ext cx="4114800" cy="533400"/>
          </a:xfrm>
        </p:spPr>
        <p:txBody>
          <a:bodyPr>
            <a:normAutofit fontScale="90000"/>
          </a:bodyPr>
          <a:lstStyle/>
          <a:p>
            <a:r>
              <a:rPr lang="en-US" dirty="0" err="1" smtClean="0">
                <a:ln>
                  <a:solidFill>
                    <a:srgbClr val="FFFF00"/>
                  </a:solidFill>
                </a:ln>
                <a:solidFill>
                  <a:srgbClr val="FFFF00"/>
                </a:solidFill>
              </a:rPr>
              <a:t>iClicker</a:t>
            </a:r>
            <a:r>
              <a:rPr lang="en-US" dirty="0" smtClean="0">
                <a:ln>
                  <a:solidFill>
                    <a:srgbClr val="FFFF00"/>
                  </a:solidFill>
                </a:ln>
                <a:solidFill>
                  <a:srgbClr val="FFFF00"/>
                </a:solidFill>
              </a:rPr>
              <a:t> Follow-up</a:t>
            </a:r>
            <a:endParaRPr lang="en-US" dirty="0">
              <a:ln>
                <a:solidFill>
                  <a:srgbClr val="FFFF00"/>
                </a:solidFill>
              </a:ln>
              <a:solidFill>
                <a:srgbClr val="FFFF00"/>
              </a:solidFill>
            </a:endParaRPr>
          </a:p>
        </p:txBody>
      </p:sp>
      <p:sp>
        <p:nvSpPr>
          <p:cNvPr id="2434051" name="Rectangle 3"/>
          <p:cNvSpPr>
            <a:spLocks noGrp="1" noChangeArrowheads="1"/>
          </p:cNvSpPr>
          <p:nvPr>
            <p:ph idx="1"/>
            <p:custDataLst>
              <p:tags r:id="rId2"/>
            </p:custDataLst>
          </p:nvPr>
        </p:nvSpPr>
        <p:spPr>
          <a:xfrm>
            <a:off x="76200" y="609600"/>
            <a:ext cx="9067800" cy="6324600"/>
          </a:xfrm>
        </p:spPr>
        <p:txBody>
          <a:bodyPr>
            <a:normAutofit/>
          </a:bodyPr>
          <a:lstStyle/>
          <a:p>
            <a:endParaRPr lang="en-US" dirty="0" smtClean="0">
              <a:solidFill>
                <a:schemeClr val="accent5">
                  <a:lumMod val="60000"/>
                  <a:lumOff val="40000"/>
                </a:schemeClr>
              </a:solidFill>
            </a:endParaRPr>
          </a:p>
          <a:p>
            <a:r>
              <a:rPr lang="en-US" dirty="0" smtClean="0">
                <a:solidFill>
                  <a:schemeClr val="accent1"/>
                </a:solidFill>
              </a:rPr>
              <a:t>Which of the following statements is true?</a:t>
            </a:r>
          </a:p>
          <a:p>
            <a:endParaRPr lang="en-US" dirty="0"/>
          </a:p>
          <a:p>
            <a:r>
              <a:rPr lang="en-US" dirty="0"/>
              <a:t>A</a:t>
            </a:r>
            <a:r>
              <a:rPr lang="en-US" dirty="0" smtClean="0"/>
              <a:t>. Whether there is a data dependence between two instructions depends on the machine the program is running on.</a:t>
            </a:r>
            <a:endParaRPr lang="en-US" dirty="0"/>
          </a:p>
          <a:p>
            <a:r>
              <a:rPr lang="en-US" dirty="0"/>
              <a:t>B</a:t>
            </a:r>
            <a:r>
              <a:rPr lang="en-US" dirty="0" smtClean="0"/>
              <a:t>. Whether there is a data hazard between two instructions depends on the machine the program is running on.</a:t>
            </a:r>
          </a:p>
          <a:p>
            <a:r>
              <a:rPr lang="en-US" dirty="0" smtClean="0"/>
              <a:t>C. Both A &amp; B</a:t>
            </a:r>
          </a:p>
          <a:p>
            <a:r>
              <a:rPr lang="en-US" dirty="0" smtClean="0"/>
              <a:t>D. Neither A nor B</a:t>
            </a:r>
            <a:endParaRPr lang="en-US" dirty="0"/>
          </a:p>
        </p:txBody>
      </p:sp>
      <p:sp>
        <p:nvSpPr>
          <p:cNvPr id="2" name="Slide Number Placeholder 1"/>
          <p:cNvSpPr>
            <a:spLocks noGrp="1"/>
          </p:cNvSpPr>
          <p:nvPr>
            <p:ph type="sldNum" sz="quarter" idx="12"/>
          </p:nvPr>
        </p:nvSpPr>
        <p:spPr/>
        <p:txBody>
          <a:bodyPr/>
          <a:lstStyle/>
          <a:p>
            <a:fld id="{DAD0A56F-BD0F-4BDF-9912-D1E89E9626C0}" type="slidenum">
              <a:rPr lang="en-US" smtClean="0"/>
              <a:t>75</a:t>
            </a:fld>
            <a:endParaRPr lang="en-US"/>
          </a:p>
        </p:txBody>
      </p:sp>
      <p:sp>
        <p:nvSpPr>
          <p:cNvPr id="5" name="Rounded Rectangular Callout 4" hidden="1"/>
          <p:cNvSpPr/>
          <p:nvPr>
            <p:custDataLst>
              <p:tags r:id="rId3"/>
            </p:custDataLst>
          </p:nvPr>
        </p:nvSpPr>
        <p:spPr>
          <a:xfrm>
            <a:off x="2895600" y="3657600"/>
            <a:ext cx="2590800" cy="685800"/>
          </a:xfrm>
          <a:prstGeom prst="wedgeRoundRectCallout">
            <a:avLst>
              <a:gd name="adj1" fmla="val 9819"/>
              <a:gd name="adj2" fmla="val -81071"/>
              <a:gd name="adj3" fmla="val 16667"/>
            </a:avLst>
          </a:prstGeom>
          <a:noFill/>
          <a:ln w="28575">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solidFill>
              </a:rPr>
              <a:t>“earlier” = started earlier</a:t>
            </a:r>
          </a:p>
          <a:p>
            <a:pPr algn="ctr"/>
            <a:r>
              <a:rPr lang="en-US" dirty="0" smtClean="0">
                <a:solidFill>
                  <a:schemeClr val="accent4"/>
                </a:solidFill>
              </a:rPr>
              <a:t>= stage right</a:t>
            </a:r>
            <a:endParaRPr lang="en-US" dirty="0">
              <a:solidFill>
                <a:schemeClr val="accent4"/>
              </a:solidFill>
            </a:endParaRPr>
          </a:p>
        </p:txBody>
      </p:sp>
      <p:sp>
        <p:nvSpPr>
          <p:cNvPr id="6" name="Rounded Rectangular Callout 5" hidden="1"/>
          <p:cNvSpPr/>
          <p:nvPr>
            <p:custDataLst>
              <p:tags r:id="rId4"/>
            </p:custDataLst>
          </p:nvPr>
        </p:nvSpPr>
        <p:spPr>
          <a:xfrm>
            <a:off x="6324600" y="3581400"/>
            <a:ext cx="1752600" cy="381000"/>
          </a:xfrm>
          <a:prstGeom prst="wedgeRoundRectCallout">
            <a:avLst>
              <a:gd name="adj1" fmla="val 9819"/>
              <a:gd name="adj2" fmla="val -81071"/>
              <a:gd name="adj3" fmla="val 16667"/>
            </a:avLst>
          </a:prstGeom>
          <a:noFill/>
          <a:ln w="28575">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solidFill>
              </a:rPr>
              <a:t>stage left</a:t>
            </a:r>
            <a:endParaRPr lang="en-US" dirty="0">
              <a:solidFill>
                <a:schemeClr val="accent4"/>
              </a:solidFill>
            </a:endParaRPr>
          </a:p>
        </p:txBody>
      </p:sp>
      <p:sp>
        <p:nvSpPr>
          <p:cNvPr id="7" name="Rectangle 6" hidden="1"/>
          <p:cNvSpPr/>
          <p:nvPr>
            <p:custDataLst>
              <p:tags r:id="rId5"/>
            </p:custDataLst>
          </p:nvPr>
        </p:nvSpPr>
        <p:spPr>
          <a:xfrm>
            <a:off x="2362200" y="3124200"/>
            <a:ext cx="6553200" cy="369332"/>
          </a:xfrm>
          <a:prstGeom prst="rect">
            <a:avLst/>
          </a:prstGeom>
        </p:spPr>
        <p:txBody>
          <a:bodyPr wrap="square">
            <a:spAutoFit/>
          </a:bodyPr>
          <a:lstStyle/>
          <a:p>
            <a:pPr lvl="1"/>
            <a:r>
              <a:rPr lang="en-US" dirty="0" smtClean="0">
                <a:solidFill>
                  <a:schemeClr val="accent4"/>
                </a:solidFill>
              </a:rPr>
              <a:t>destination </a:t>
            </a:r>
            <a:r>
              <a:rPr lang="en-US" dirty="0" err="1" smtClean="0">
                <a:solidFill>
                  <a:schemeClr val="accent4"/>
                </a:solidFill>
              </a:rPr>
              <a:t>reg</a:t>
            </a:r>
            <a:r>
              <a:rPr lang="en-US" dirty="0" smtClean="0">
                <a:solidFill>
                  <a:schemeClr val="accent4"/>
                </a:solidFill>
              </a:rPr>
              <a:t> of earlier instruction == source </a:t>
            </a:r>
            <a:r>
              <a:rPr lang="en-US" dirty="0" err="1" smtClean="0">
                <a:solidFill>
                  <a:schemeClr val="accent4"/>
                </a:solidFill>
              </a:rPr>
              <a:t>reg</a:t>
            </a:r>
            <a:r>
              <a:rPr lang="en-US" dirty="0" smtClean="0">
                <a:solidFill>
                  <a:schemeClr val="accent4"/>
                </a:solidFill>
              </a:rPr>
              <a:t> of current</a:t>
            </a:r>
          </a:p>
        </p:txBody>
      </p:sp>
      <p:sp>
        <p:nvSpPr>
          <p:cNvPr id="8" name="Rectangle 7"/>
          <p:cNvSpPr/>
          <p:nvPr/>
        </p:nvSpPr>
        <p:spPr>
          <a:xfrm>
            <a:off x="76200" y="152400"/>
            <a:ext cx="8915400" cy="6569074"/>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956729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4050" name="Rectangle 2"/>
          <p:cNvSpPr>
            <a:spLocks noGrp="1" noChangeArrowheads="1"/>
          </p:cNvSpPr>
          <p:nvPr>
            <p:ph type="title"/>
            <p:custDataLst>
              <p:tags r:id="rId1"/>
            </p:custDataLst>
          </p:nvPr>
        </p:nvSpPr>
        <p:spPr>
          <a:xfrm>
            <a:off x="4800600" y="152400"/>
            <a:ext cx="4114800" cy="533400"/>
          </a:xfrm>
        </p:spPr>
        <p:txBody>
          <a:bodyPr>
            <a:normAutofit fontScale="90000"/>
          </a:bodyPr>
          <a:lstStyle/>
          <a:p>
            <a:r>
              <a:rPr lang="en-US" dirty="0" err="1" smtClean="0">
                <a:ln>
                  <a:solidFill>
                    <a:srgbClr val="FFFF00"/>
                  </a:solidFill>
                </a:ln>
                <a:solidFill>
                  <a:srgbClr val="FFFF00"/>
                </a:solidFill>
              </a:rPr>
              <a:t>iClicker</a:t>
            </a:r>
            <a:r>
              <a:rPr lang="en-US" dirty="0" smtClean="0">
                <a:ln>
                  <a:solidFill>
                    <a:srgbClr val="FFFF00"/>
                  </a:solidFill>
                </a:ln>
                <a:solidFill>
                  <a:srgbClr val="FFFF00"/>
                </a:solidFill>
              </a:rPr>
              <a:t> Follow-up</a:t>
            </a:r>
            <a:endParaRPr lang="en-US" dirty="0">
              <a:ln>
                <a:solidFill>
                  <a:srgbClr val="FFFF00"/>
                </a:solidFill>
              </a:ln>
              <a:solidFill>
                <a:srgbClr val="FFFF00"/>
              </a:solidFill>
            </a:endParaRPr>
          </a:p>
        </p:txBody>
      </p:sp>
      <p:sp>
        <p:nvSpPr>
          <p:cNvPr id="2434051" name="Rectangle 3"/>
          <p:cNvSpPr>
            <a:spLocks noGrp="1" noChangeArrowheads="1"/>
          </p:cNvSpPr>
          <p:nvPr>
            <p:ph idx="1"/>
            <p:custDataLst>
              <p:tags r:id="rId2"/>
            </p:custDataLst>
          </p:nvPr>
        </p:nvSpPr>
        <p:spPr>
          <a:xfrm>
            <a:off x="76200" y="609600"/>
            <a:ext cx="9067800" cy="6324600"/>
          </a:xfrm>
        </p:spPr>
        <p:txBody>
          <a:bodyPr>
            <a:normAutofit/>
          </a:bodyPr>
          <a:lstStyle/>
          <a:p>
            <a:endParaRPr lang="en-US" dirty="0" smtClean="0">
              <a:solidFill>
                <a:schemeClr val="accent5">
                  <a:lumMod val="60000"/>
                  <a:lumOff val="40000"/>
                </a:schemeClr>
              </a:solidFill>
            </a:endParaRPr>
          </a:p>
          <a:p>
            <a:r>
              <a:rPr lang="en-US" dirty="0" smtClean="0">
                <a:solidFill>
                  <a:schemeClr val="accent1"/>
                </a:solidFill>
              </a:rPr>
              <a:t>Which of the following statements is true?</a:t>
            </a:r>
          </a:p>
          <a:p>
            <a:endParaRPr lang="en-US" dirty="0"/>
          </a:p>
          <a:p>
            <a:r>
              <a:rPr lang="en-US" dirty="0"/>
              <a:t>A</a:t>
            </a:r>
            <a:r>
              <a:rPr lang="en-US" dirty="0" smtClean="0"/>
              <a:t>. Whether there is a data dependence between two instructions depends on the machine the program is running on.</a:t>
            </a:r>
            <a:endParaRPr lang="en-US" dirty="0"/>
          </a:p>
          <a:p>
            <a:r>
              <a:rPr lang="en-US" dirty="0"/>
              <a:t>B</a:t>
            </a:r>
            <a:r>
              <a:rPr lang="en-US" dirty="0" smtClean="0"/>
              <a:t>. Whether there is a data hazard between two instructions depends on the machine the program is running on.</a:t>
            </a:r>
          </a:p>
          <a:p>
            <a:r>
              <a:rPr lang="en-US" dirty="0" smtClean="0"/>
              <a:t>C. Both A &amp; B</a:t>
            </a:r>
          </a:p>
          <a:p>
            <a:r>
              <a:rPr lang="en-US" dirty="0" smtClean="0"/>
              <a:t>D. Neither A nor B</a:t>
            </a:r>
            <a:endParaRPr lang="en-US" dirty="0"/>
          </a:p>
        </p:txBody>
      </p:sp>
      <p:sp>
        <p:nvSpPr>
          <p:cNvPr id="2" name="Slide Number Placeholder 1"/>
          <p:cNvSpPr>
            <a:spLocks noGrp="1"/>
          </p:cNvSpPr>
          <p:nvPr>
            <p:ph type="sldNum" sz="quarter" idx="12"/>
          </p:nvPr>
        </p:nvSpPr>
        <p:spPr/>
        <p:txBody>
          <a:bodyPr/>
          <a:lstStyle/>
          <a:p>
            <a:fld id="{DAD0A56F-BD0F-4BDF-9912-D1E89E9626C0}" type="slidenum">
              <a:rPr lang="en-US" smtClean="0"/>
              <a:t>76</a:t>
            </a:fld>
            <a:endParaRPr lang="en-US"/>
          </a:p>
        </p:txBody>
      </p:sp>
      <p:sp>
        <p:nvSpPr>
          <p:cNvPr id="5" name="Rounded Rectangular Callout 4" hidden="1"/>
          <p:cNvSpPr/>
          <p:nvPr>
            <p:custDataLst>
              <p:tags r:id="rId3"/>
            </p:custDataLst>
          </p:nvPr>
        </p:nvSpPr>
        <p:spPr>
          <a:xfrm>
            <a:off x="2895600" y="3657600"/>
            <a:ext cx="2590800" cy="685800"/>
          </a:xfrm>
          <a:prstGeom prst="wedgeRoundRectCallout">
            <a:avLst>
              <a:gd name="adj1" fmla="val 9819"/>
              <a:gd name="adj2" fmla="val -81071"/>
              <a:gd name="adj3" fmla="val 16667"/>
            </a:avLst>
          </a:prstGeom>
          <a:noFill/>
          <a:ln w="28575">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solidFill>
              </a:rPr>
              <a:t>“earlier” = started earlier</a:t>
            </a:r>
          </a:p>
          <a:p>
            <a:pPr algn="ctr"/>
            <a:r>
              <a:rPr lang="en-US" dirty="0" smtClean="0">
                <a:solidFill>
                  <a:schemeClr val="accent4"/>
                </a:solidFill>
              </a:rPr>
              <a:t>= stage right</a:t>
            </a:r>
            <a:endParaRPr lang="en-US" dirty="0">
              <a:solidFill>
                <a:schemeClr val="accent4"/>
              </a:solidFill>
            </a:endParaRPr>
          </a:p>
        </p:txBody>
      </p:sp>
      <p:sp>
        <p:nvSpPr>
          <p:cNvPr id="6" name="Rounded Rectangular Callout 5" hidden="1"/>
          <p:cNvSpPr/>
          <p:nvPr>
            <p:custDataLst>
              <p:tags r:id="rId4"/>
            </p:custDataLst>
          </p:nvPr>
        </p:nvSpPr>
        <p:spPr>
          <a:xfrm>
            <a:off x="6324600" y="3581400"/>
            <a:ext cx="1752600" cy="381000"/>
          </a:xfrm>
          <a:prstGeom prst="wedgeRoundRectCallout">
            <a:avLst>
              <a:gd name="adj1" fmla="val 9819"/>
              <a:gd name="adj2" fmla="val -81071"/>
              <a:gd name="adj3" fmla="val 16667"/>
            </a:avLst>
          </a:prstGeom>
          <a:noFill/>
          <a:ln w="28575">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solidFill>
              </a:rPr>
              <a:t>stage left</a:t>
            </a:r>
            <a:endParaRPr lang="en-US" dirty="0">
              <a:solidFill>
                <a:schemeClr val="accent4"/>
              </a:solidFill>
            </a:endParaRPr>
          </a:p>
        </p:txBody>
      </p:sp>
      <p:sp>
        <p:nvSpPr>
          <p:cNvPr id="7" name="Rectangle 6" hidden="1"/>
          <p:cNvSpPr/>
          <p:nvPr>
            <p:custDataLst>
              <p:tags r:id="rId5"/>
            </p:custDataLst>
          </p:nvPr>
        </p:nvSpPr>
        <p:spPr>
          <a:xfrm>
            <a:off x="2362200" y="3124200"/>
            <a:ext cx="6553200" cy="369332"/>
          </a:xfrm>
          <a:prstGeom prst="rect">
            <a:avLst/>
          </a:prstGeom>
        </p:spPr>
        <p:txBody>
          <a:bodyPr wrap="square">
            <a:spAutoFit/>
          </a:bodyPr>
          <a:lstStyle/>
          <a:p>
            <a:pPr lvl="1"/>
            <a:r>
              <a:rPr lang="en-US" dirty="0" smtClean="0">
                <a:solidFill>
                  <a:schemeClr val="accent4"/>
                </a:solidFill>
              </a:rPr>
              <a:t>destination </a:t>
            </a:r>
            <a:r>
              <a:rPr lang="en-US" dirty="0" err="1" smtClean="0">
                <a:solidFill>
                  <a:schemeClr val="accent4"/>
                </a:solidFill>
              </a:rPr>
              <a:t>reg</a:t>
            </a:r>
            <a:r>
              <a:rPr lang="en-US" dirty="0" smtClean="0">
                <a:solidFill>
                  <a:schemeClr val="accent4"/>
                </a:solidFill>
              </a:rPr>
              <a:t> of earlier instruction == source </a:t>
            </a:r>
            <a:r>
              <a:rPr lang="en-US" dirty="0" err="1" smtClean="0">
                <a:solidFill>
                  <a:schemeClr val="accent4"/>
                </a:solidFill>
              </a:rPr>
              <a:t>reg</a:t>
            </a:r>
            <a:r>
              <a:rPr lang="en-US" dirty="0" smtClean="0">
                <a:solidFill>
                  <a:schemeClr val="accent4"/>
                </a:solidFill>
              </a:rPr>
              <a:t> of current</a:t>
            </a:r>
          </a:p>
        </p:txBody>
      </p:sp>
      <p:sp>
        <p:nvSpPr>
          <p:cNvPr id="8" name="Rectangle 7"/>
          <p:cNvSpPr/>
          <p:nvPr/>
        </p:nvSpPr>
        <p:spPr>
          <a:xfrm>
            <a:off x="76200" y="152400"/>
            <a:ext cx="8915400" cy="6569074"/>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76200" y="3886200"/>
            <a:ext cx="8915400" cy="16002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234581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0" name="Straight Connector 289"/>
          <p:cNvCxnSpPr/>
          <p:nvPr>
            <p:custDataLst>
              <p:tags r:id="rId1"/>
            </p:custDataLst>
          </p:nvPr>
        </p:nvCxnSpPr>
        <p:spPr>
          <a:xfrm rot="16200000" flipH="1">
            <a:off x="457200" y="3886199"/>
            <a:ext cx="5105400" cy="76200"/>
          </a:xfrm>
          <a:prstGeom prst="line">
            <a:avLst/>
          </a:prstGeom>
          <a:ln w="28575">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custDataLst>
              <p:tags r:id="rId2"/>
            </p:custDataLst>
          </p:nvPr>
        </p:nvCxnSpPr>
        <p:spPr>
          <a:xfrm rot="16200000" flipH="1">
            <a:off x="1142999" y="3886200"/>
            <a:ext cx="5105400" cy="76200"/>
          </a:xfrm>
          <a:prstGeom prst="line">
            <a:avLst/>
          </a:prstGeom>
          <a:ln w="28575">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custDataLst>
              <p:tags r:id="rId3"/>
            </p:custDataLst>
          </p:nvPr>
        </p:nvCxnSpPr>
        <p:spPr>
          <a:xfrm rot="16200000" flipH="1">
            <a:off x="1828800" y="3886199"/>
            <a:ext cx="5105400" cy="76200"/>
          </a:xfrm>
          <a:prstGeom prst="line">
            <a:avLst/>
          </a:prstGeom>
          <a:ln w="28575">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custDataLst>
              <p:tags r:id="rId4"/>
            </p:custDataLst>
          </p:nvPr>
        </p:nvCxnSpPr>
        <p:spPr>
          <a:xfrm rot="16200000" flipH="1">
            <a:off x="2514600" y="3886200"/>
            <a:ext cx="5105400" cy="76200"/>
          </a:xfrm>
          <a:prstGeom prst="line">
            <a:avLst/>
          </a:prstGeom>
          <a:ln w="28575">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custDataLst>
              <p:tags r:id="rId5"/>
            </p:custDataLst>
          </p:nvPr>
        </p:nvCxnSpPr>
        <p:spPr>
          <a:xfrm rot="16200000" flipH="1">
            <a:off x="3200400" y="3886200"/>
            <a:ext cx="5105400" cy="76200"/>
          </a:xfrm>
          <a:prstGeom prst="line">
            <a:avLst/>
          </a:prstGeom>
          <a:ln w="28575">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custDataLst>
              <p:tags r:id="rId6"/>
            </p:custDataLst>
          </p:nvPr>
        </p:nvCxnSpPr>
        <p:spPr>
          <a:xfrm rot="16200000" flipH="1">
            <a:off x="3886200" y="3886201"/>
            <a:ext cx="5105400" cy="76200"/>
          </a:xfrm>
          <a:prstGeom prst="line">
            <a:avLst/>
          </a:prstGeom>
          <a:ln w="28575">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custDataLst>
              <p:tags r:id="rId7"/>
            </p:custDataLst>
          </p:nvPr>
        </p:nvCxnSpPr>
        <p:spPr>
          <a:xfrm rot="16200000" flipH="1">
            <a:off x="4572000" y="3886200"/>
            <a:ext cx="5105400" cy="76200"/>
          </a:xfrm>
          <a:prstGeom prst="line">
            <a:avLst/>
          </a:prstGeom>
          <a:ln w="28575">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custDataLst>
              <p:tags r:id="rId8"/>
            </p:custDataLst>
          </p:nvPr>
        </p:nvCxnSpPr>
        <p:spPr>
          <a:xfrm rot="16200000" flipH="1">
            <a:off x="5257800" y="3886201"/>
            <a:ext cx="5105400" cy="76200"/>
          </a:xfrm>
          <a:prstGeom prst="line">
            <a:avLst/>
          </a:prstGeom>
          <a:ln w="28575">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7" name="Freeform 26"/>
          <p:cNvSpPr>
            <a:spLocks/>
          </p:cNvSpPr>
          <p:nvPr>
            <p:custDataLst>
              <p:tags r:id="rId9"/>
            </p:custDataLst>
          </p:nvPr>
        </p:nvSpPr>
        <p:spPr bwMode="auto">
          <a:xfrm>
            <a:off x="3846513" y="1600199"/>
            <a:ext cx="338138" cy="763588"/>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accent5">
                <a:lumMod val="60000"/>
                <a:lumOff val="40000"/>
              </a:schemeClr>
            </a:solidFill>
            <a:prstDash val="solid"/>
            <a:round/>
            <a:headEnd type="none" w="med" len="med"/>
            <a:tailEnd type="none" w="med" len="med"/>
          </a:ln>
          <a:effectLst/>
        </p:spPr>
        <p:txBody>
          <a:bodyPr wrap="none" lIns="0" tIns="0" rIns="0" bIns="0" anchor="ctr" anchorCtr="0"/>
          <a:lstStyle/>
          <a:p>
            <a:pPr algn="r"/>
            <a:endParaRPr lang="en-US" dirty="0">
              <a:solidFill>
                <a:schemeClr val="bg1"/>
              </a:solidFill>
            </a:endParaRPr>
          </a:p>
        </p:txBody>
      </p:sp>
      <p:grpSp>
        <p:nvGrpSpPr>
          <p:cNvPr id="28" name="Group 28"/>
          <p:cNvGrpSpPr>
            <a:grpSpLocks/>
          </p:cNvGrpSpPr>
          <p:nvPr/>
        </p:nvGrpSpPr>
        <p:grpSpPr bwMode="auto">
          <a:xfrm>
            <a:off x="2362200" y="1752599"/>
            <a:ext cx="554038" cy="458788"/>
            <a:chOff x="1282" y="1509"/>
            <a:chExt cx="349" cy="289"/>
          </a:xfrm>
        </p:grpSpPr>
        <p:sp>
          <p:nvSpPr>
            <p:cNvPr id="53" name="Rectangle 29"/>
            <p:cNvSpPr>
              <a:spLocks noChangeArrowheads="1"/>
            </p:cNvSpPr>
            <p:nvPr>
              <p:custDataLst>
                <p:tags r:id="rId146"/>
              </p:custDataLst>
            </p:nvPr>
          </p:nvSpPr>
          <p:spPr bwMode="auto">
            <a:xfrm>
              <a:off x="1282" y="1511"/>
              <a:ext cx="336" cy="286"/>
            </a:xfrm>
            <a:prstGeom prst="rect">
              <a:avLst/>
            </a:prstGeom>
            <a:noFill/>
            <a:ln w="12700">
              <a:solidFill>
                <a:schemeClr val="accent5">
                  <a:lumMod val="60000"/>
                  <a:lumOff val="40000"/>
                </a:schemeClr>
              </a:solid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IF</a:t>
              </a:r>
              <a:endParaRPr lang="en-US" sz="2000" b="1" dirty="0">
                <a:solidFill>
                  <a:srgbClr val="FFFFFF"/>
                </a:solidFill>
                <a:latin typeface="Calibri"/>
              </a:endParaRPr>
            </a:p>
          </p:txBody>
        </p:sp>
        <p:grpSp>
          <p:nvGrpSpPr>
            <p:cNvPr id="54" name="Group 30"/>
            <p:cNvGrpSpPr>
              <a:grpSpLocks/>
            </p:cNvGrpSpPr>
            <p:nvPr/>
          </p:nvGrpSpPr>
          <p:grpSpPr bwMode="auto">
            <a:xfrm>
              <a:off x="1291" y="1509"/>
              <a:ext cx="340" cy="289"/>
              <a:chOff x="1291" y="1509"/>
              <a:chExt cx="340" cy="289"/>
            </a:xfrm>
          </p:grpSpPr>
          <p:sp>
            <p:nvSpPr>
              <p:cNvPr id="55" name="Freeform 31"/>
              <p:cNvSpPr>
                <a:spLocks/>
              </p:cNvSpPr>
              <p:nvPr>
                <p:custDataLst>
                  <p:tags r:id="rId147"/>
                </p:custDataLst>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accent5">
                    <a:lumMod val="60000"/>
                    <a:lumOff val="40000"/>
                  </a:schemeClr>
                </a:solidFill>
                <a:prstDash val="solid"/>
                <a:round/>
                <a:headEnd type="none" w="med" len="med"/>
                <a:tailEnd type="none" w="med" len="med"/>
              </a:ln>
              <a:effectLst/>
            </p:spPr>
            <p:txBody>
              <a:bodyPr/>
              <a:lstStyle/>
              <a:p>
                <a:endParaRPr lang="en-US"/>
              </a:p>
            </p:txBody>
          </p:sp>
          <p:sp>
            <p:nvSpPr>
              <p:cNvPr id="56" name="Freeform 32"/>
              <p:cNvSpPr>
                <a:spLocks/>
              </p:cNvSpPr>
              <p:nvPr>
                <p:custDataLst>
                  <p:tags r:id="rId148"/>
                </p:custDataLst>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accent5">
                    <a:lumMod val="60000"/>
                    <a:lumOff val="40000"/>
                  </a:schemeClr>
                </a:solidFill>
                <a:prstDash val="solid"/>
                <a:round/>
                <a:headEnd type="none" w="med" len="med"/>
                <a:tailEnd type="none" w="med" len="med"/>
              </a:ln>
              <a:effectLst/>
            </p:spPr>
            <p:txBody>
              <a:bodyPr/>
              <a:lstStyle/>
              <a:p>
                <a:endParaRPr lang="en-US"/>
              </a:p>
            </p:txBody>
          </p:sp>
        </p:grpSp>
      </p:grpSp>
      <p:sp>
        <p:nvSpPr>
          <p:cNvPr id="29" name="Rectangle 33"/>
          <p:cNvSpPr>
            <a:spLocks noChangeArrowheads="1"/>
          </p:cNvSpPr>
          <p:nvPr>
            <p:custDataLst>
              <p:tags r:id="rId10"/>
            </p:custDataLst>
          </p:nvPr>
        </p:nvSpPr>
        <p:spPr bwMode="auto">
          <a:xfrm>
            <a:off x="3076575" y="1763712"/>
            <a:ext cx="504825" cy="446088"/>
          </a:xfrm>
          <a:prstGeom prst="rect">
            <a:avLst/>
          </a:prstGeom>
          <a:noFill/>
          <a:ln w="12700">
            <a:no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ID</a:t>
            </a:r>
            <a:endParaRPr lang="en-US" sz="2000" b="1" dirty="0">
              <a:solidFill>
                <a:srgbClr val="FFFFFF"/>
              </a:solidFill>
              <a:latin typeface="Calibri"/>
            </a:endParaRPr>
          </a:p>
        </p:txBody>
      </p:sp>
      <p:grpSp>
        <p:nvGrpSpPr>
          <p:cNvPr id="30" name="Group 34"/>
          <p:cNvGrpSpPr>
            <a:grpSpLocks/>
          </p:cNvGrpSpPr>
          <p:nvPr/>
        </p:nvGrpSpPr>
        <p:grpSpPr bwMode="auto">
          <a:xfrm>
            <a:off x="3106738" y="1752599"/>
            <a:ext cx="469900" cy="458788"/>
            <a:chOff x="1751" y="1509"/>
            <a:chExt cx="296" cy="289"/>
          </a:xfrm>
        </p:grpSpPr>
        <p:sp>
          <p:nvSpPr>
            <p:cNvPr id="51" name="Freeform 35"/>
            <p:cNvSpPr>
              <a:spLocks/>
            </p:cNvSpPr>
            <p:nvPr>
              <p:custDataLst>
                <p:tags r:id="rId144"/>
              </p:custDataLst>
            </p:nvPr>
          </p:nvSpPr>
          <p:spPr bwMode="auto">
            <a:xfrm>
              <a:off x="1751"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accent5">
                  <a:lumMod val="60000"/>
                  <a:lumOff val="40000"/>
                </a:schemeClr>
              </a:solidFill>
              <a:prstDash val="solid"/>
              <a:round/>
              <a:headEnd type="none" w="med" len="med"/>
              <a:tailEnd type="none" w="med" len="med"/>
            </a:ln>
            <a:effectLst/>
          </p:spPr>
          <p:txBody>
            <a:bodyPr/>
            <a:lstStyle/>
            <a:p>
              <a:endParaRPr lang="en-US"/>
            </a:p>
          </p:txBody>
        </p:sp>
        <p:sp>
          <p:nvSpPr>
            <p:cNvPr id="52" name="Freeform 36"/>
            <p:cNvSpPr>
              <a:spLocks/>
            </p:cNvSpPr>
            <p:nvPr>
              <p:custDataLst>
                <p:tags r:id="rId145"/>
              </p:custDataLst>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accent5">
                  <a:lumMod val="60000"/>
                  <a:lumOff val="40000"/>
                </a:schemeClr>
              </a:solidFill>
              <a:prstDash val="solid"/>
              <a:round/>
              <a:headEnd type="none" w="med" len="med"/>
              <a:tailEnd type="none" w="med" len="med"/>
            </a:ln>
            <a:effectLst/>
          </p:spPr>
          <p:txBody>
            <a:bodyPr/>
            <a:lstStyle/>
            <a:p>
              <a:endParaRPr lang="en-US"/>
            </a:p>
          </p:txBody>
        </p:sp>
      </p:grpSp>
      <p:sp>
        <p:nvSpPr>
          <p:cNvPr id="31" name="Line 37"/>
          <p:cNvSpPr>
            <a:spLocks noChangeShapeType="1"/>
          </p:cNvSpPr>
          <p:nvPr>
            <p:custDataLst>
              <p:tags r:id="rId11"/>
            </p:custDataLst>
          </p:nvPr>
        </p:nvSpPr>
        <p:spPr bwMode="auto">
          <a:xfrm>
            <a:off x="2924175" y="1981199"/>
            <a:ext cx="184150" cy="0"/>
          </a:xfrm>
          <a:prstGeom prst="line">
            <a:avLst/>
          </a:prstGeom>
          <a:noFill/>
          <a:ln w="25400">
            <a:solidFill>
              <a:srgbClr val="FFFFFF"/>
            </a:solidFill>
            <a:round/>
            <a:headEnd/>
            <a:tailEnd/>
          </a:ln>
          <a:effectLst/>
        </p:spPr>
        <p:txBody>
          <a:bodyPr wrap="none" anchor="ctr"/>
          <a:lstStyle/>
          <a:p>
            <a:endParaRPr lang="en-US"/>
          </a:p>
        </p:txBody>
      </p:sp>
      <p:sp>
        <p:nvSpPr>
          <p:cNvPr id="32" name="Freeform 38"/>
          <p:cNvSpPr>
            <a:spLocks/>
          </p:cNvSpPr>
          <p:nvPr>
            <p:custDataLst>
              <p:tags r:id="rId12"/>
            </p:custDataLst>
          </p:nvPr>
        </p:nvSpPr>
        <p:spPr bwMode="auto">
          <a:xfrm>
            <a:off x="3032125" y="1828799"/>
            <a:ext cx="76200" cy="153988"/>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rgbClr val="FFFFFF"/>
            </a:solidFill>
            <a:prstDash val="solid"/>
            <a:round/>
            <a:headEnd type="none" w="med" len="med"/>
            <a:tailEnd type="none" w="med" len="med"/>
          </a:ln>
          <a:effectLst/>
        </p:spPr>
        <p:txBody>
          <a:bodyPr/>
          <a:lstStyle/>
          <a:p>
            <a:endParaRPr lang="en-US"/>
          </a:p>
        </p:txBody>
      </p:sp>
      <p:sp>
        <p:nvSpPr>
          <p:cNvPr id="33" name="Line 39"/>
          <p:cNvSpPr>
            <a:spLocks noChangeShapeType="1"/>
          </p:cNvSpPr>
          <p:nvPr>
            <p:custDataLst>
              <p:tags r:id="rId13"/>
            </p:custDataLst>
          </p:nvPr>
        </p:nvSpPr>
        <p:spPr bwMode="auto">
          <a:xfrm>
            <a:off x="3584575" y="1828799"/>
            <a:ext cx="249238" cy="0"/>
          </a:xfrm>
          <a:prstGeom prst="line">
            <a:avLst/>
          </a:prstGeom>
          <a:noFill/>
          <a:ln w="25400">
            <a:solidFill>
              <a:srgbClr val="FFFFFF"/>
            </a:solidFill>
            <a:round/>
            <a:headEnd/>
            <a:tailEnd/>
          </a:ln>
          <a:effectLst/>
        </p:spPr>
        <p:txBody>
          <a:bodyPr wrap="none" anchor="ctr"/>
          <a:lstStyle/>
          <a:p>
            <a:endParaRPr lang="en-US"/>
          </a:p>
        </p:txBody>
      </p:sp>
      <p:sp>
        <p:nvSpPr>
          <p:cNvPr id="34" name="Rectangle 40"/>
          <p:cNvSpPr>
            <a:spLocks noChangeArrowheads="1"/>
          </p:cNvSpPr>
          <p:nvPr>
            <p:custDataLst>
              <p:tags r:id="rId14"/>
            </p:custDataLst>
          </p:nvPr>
        </p:nvSpPr>
        <p:spPr bwMode="auto">
          <a:xfrm>
            <a:off x="4495801" y="1752599"/>
            <a:ext cx="457200" cy="457200"/>
          </a:xfrm>
          <a:prstGeom prst="rect">
            <a:avLst/>
          </a:prstGeom>
          <a:noFill/>
          <a:ln w="12700">
            <a:noFill/>
            <a:miter lim="800000"/>
            <a:headEnd/>
            <a:tailEnd/>
          </a:ln>
          <a:effectLst/>
        </p:spPr>
        <p:txBody>
          <a:bodyPr wrap="none" lIns="0" tIns="0" rIns="0" bIns="0" anchor="ctr" anchorCtr="0">
            <a:noAutofit/>
          </a:bodyPr>
          <a:lstStyle/>
          <a:p>
            <a:pPr algn="ctr"/>
            <a:r>
              <a:rPr lang="en-US" sz="1600" b="1" dirty="0" smtClean="0">
                <a:solidFill>
                  <a:srgbClr val="FFFFFF"/>
                </a:solidFill>
                <a:latin typeface="Calibri"/>
              </a:rPr>
              <a:t>MEM</a:t>
            </a:r>
            <a:endParaRPr lang="en-US" sz="1600" b="1" dirty="0">
              <a:solidFill>
                <a:srgbClr val="FFFFFF"/>
              </a:solidFill>
              <a:latin typeface="Calibri"/>
            </a:endParaRPr>
          </a:p>
        </p:txBody>
      </p:sp>
      <p:grpSp>
        <p:nvGrpSpPr>
          <p:cNvPr id="35" name="Group 41"/>
          <p:cNvGrpSpPr>
            <a:grpSpLocks/>
          </p:cNvGrpSpPr>
          <p:nvPr/>
        </p:nvGrpSpPr>
        <p:grpSpPr bwMode="auto">
          <a:xfrm>
            <a:off x="4454526" y="1752599"/>
            <a:ext cx="515938" cy="458788"/>
            <a:chOff x="2600" y="1509"/>
            <a:chExt cx="325" cy="289"/>
          </a:xfrm>
        </p:grpSpPr>
        <p:sp>
          <p:nvSpPr>
            <p:cNvPr id="49" name="Freeform 42"/>
            <p:cNvSpPr>
              <a:spLocks/>
            </p:cNvSpPr>
            <p:nvPr>
              <p:custDataLst>
                <p:tags r:id="rId142"/>
              </p:custDataLst>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accent5">
                  <a:lumMod val="60000"/>
                  <a:lumOff val="40000"/>
                </a:schemeClr>
              </a:solidFill>
              <a:prstDash val="solid"/>
              <a:round/>
              <a:headEnd type="none" w="med" len="med"/>
              <a:tailEnd type="none" w="med" len="med"/>
            </a:ln>
            <a:effectLst/>
          </p:spPr>
          <p:txBody>
            <a:bodyPr/>
            <a:lstStyle/>
            <a:p>
              <a:endParaRPr lang="en-US"/>
            </a:p>
          </p:txBody>
        </p:sp>
        <p:sp>
          <p:nvSpPr>
            <p:cNvPr id="50" name="Freeform 43"/>
            <p:cNvSpPr>
              <a:spLocks/>
            </p:cNvSpPr>
            <p:nvPr>
              <p:custDataLst>
                <p:tags r:id="rId143"/>
              </p:custDataLst>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accent5">
                  <a:lumMod val="60000"/>
                  <a:lumOff val="40000"/>
                </a:schemeClr>
              </a:solidFill>
              <a:prstDash val="solid"/>
              <a:round/>
              <a:headEnd type="none" w="med" len="med"/>
              <a:tailEnd type="none" w="med" len="med"/>
            </a:ln>
            <a:effectLst/>
          </p:spPr>
          <p:txBody>
            <a:bodyPr/>
            <a:lstStyle/>
            <a:p>
              <a:endParaRPr lang="en-US"/>
            </a:p>
          </p:txBody>
        </p:sp>
      </p:grpSp>
      <p:sp>
        <p:nvSpPr>
          <p:cNvPr id="36" name="Rectangle 44"/>
          <p:cNvSpPr>
            <a:spLocks noChangeArrowheads="1"/>
          </p:cNvSpPr>
          <p:nvPr>
            <p:custDataLst>
              <p:tags r:id="rId15"/>
            </p:custDataLst>
          </p:nvPr>
        </p:nvSpPr>
        <p:spPr bwMode="auto">
          <a:xfrm>
            <a:off x="5181601" y="1752599"/>
            <a:ext cx="457200" cy="457200"/>
          </a:xfrm>
          <a:prstGeom prst="rect">
            <a:avLst/>
          </a:prstGeom>
          <a:noFill/>
          <a:ln w="12700">
            <a:no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WB</a:t>
            </a:r>
            <a:endParaRPr lang="en-US" sz="2000" b="1" dirty="0">
              <a:solidFill>
                <a:srgbClr val="FFFFFF"/>
              </a:solidFill>
              <a:latin typeface="Calibri"/>
            </a:endParaRPr>
          </a:p>
        </p:txBody>
      </p:sp>
      <p:grpSp>
        <p:nvGrpSpPr>
          <p:cNvPr id="37" name="Group 45"/>
          <p:cNvGrpSpPr>
            <a:grpSpLocks/>
          </p:cNvGrpSpPr>
          <p:nvPr/>
        </p:nvGrpSpPr>
        <p:grpSpPr bwMode="auto">
          <a:xfrm>
            <a:off x="5197476" y="1752599"/>
            <a:ext cx="450850" cy="458788"/>
            <a:chOff x="3068" y="1509"/>
            <a:chExt cx="284" cy="289"/>
          </a:xfrm>
        </p:grpSpPr>
        <p:sp>
          <p:nvSpPr>
            <p:cNvPr id="47" name="Freeform 46"/>
            <p:cNvSpPr>
              <a:spLocks/>
            </p:cNvSpPr>
            <p:nvPr>
              <p:custDataLst>
                <p:tags r:id="rId140"/>
              </p:custDataLst>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accent5">
                  <a:lumMod val="60000"/>
                  <a:lumOff val="40000"/>
                </a:schemeClr>
              </a:solidFill>
              <a:prstDash val="solid"/>
              <a:round/>
              <a:headEnd type="none" w="med" len="med"/>
              <a:tailEnd type="none" w="med" len="med"/>
            </a:ln>
            <a:effectLst/>
          </p:spPr>
          <p:txBody>
            <a:bodyPr/>
            <a:lstStyle/>
            <a:p>
              <a:endParaRPr lang="en-US"/>
            </a:p>
          </p:txBody>
        </p:sp>
        <p:sp>
          <p:nvSpPr>
            <p:cNvPr id="48" name="Freeform 47"/>
            <p:cNvSpPr>
              <a:spLocks/>
            </p:cNvSpPr>
            <p:nvPr>
              <p:custDataLst>
                <p:tags r:id="rId141"/>
              </p:custDataLst>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accent5">
                  <a:lumMod val="60000"/>
                  <a:lumOff val="40000"/>
                </a:schemeClr>
              </a:solidFill>
              <a:prstDash val="solid"/>
              <a:round/>
              <a:headEnd type="none" w="med" len="med"/>
              <a:tailEnd type="none" w="med" len="med"/>
            </a:ln>
            <a:effectLst/>
          </p:spPr>
          <p:txBody>
            <a:bodyPr/>
            <a:lstStyle/>
            <a:p>
              <a:endParaRPr lang="en-US"/>
            </a:p>
          </p:txBody>
        </p:sp>
      </p:grpSp>
      <p:sp>
        <p:nvSpPr>
          <p:cNvPr id="38" name="Line 48"/>
          <p:cNvSpPr>
            <a:spLocks noChangeShapeType="1"/>
          </p:cNvSpPr>
          <p:nvPr>
            <p:custDataLst>
              <p:tags r:id="rId16"/>
            </p:custDataLst>
          </p:nvPr>
        </p:nvSpPr>
        <p:spPr bwMode="auto">
          <a:xfrm>
            <a:off x="4964113" y="1981199"/>
            <a:ext cx="220663" cy="0"/>
          </a:xfrm>
          <a:prstGeom prst="line">
            <a:avLst/>
          </a:prstGeom>
          <a:noFill/>
          <a:ln w="25400">
            <a:solidFill>
              <a:srgbClr val="FFFFFF"/>
            </a:solidFill>
            <a:round/>
            <a:headEnd/>
            <a:tailEnd/>
          </a:ln>
          <a:effectLst/>
        </p:spPr>
        <p:txBody>
          <a:bodyPr wrap="none" anchor="ctr"/>
          <a:lstStyle/>
          <a:p>
            <a:endParaRPr lang="en-US"/>
          </a:p>
        </p:txBody>
      </p:sp>
      <p:sp>
        <p:nvSpPr>
          <p:cNvPr id="39" name="Line 49"/>
          <p:cNvSpPr>
            <a:spLocks noChangeShapeType="1"/>
          </p:cNvSpPr>
          <p:nvPr>
            <p:custDataLst>
              <p:tags r:id="rId17"/>
            </p:custDataLst>
          </p:nvPr>
        </p:nvSpPr>
        <p:spPr bwMode="auto">
          <a:xfrm>
            <a:off x="4195763" y="1981199"/>
            <a:ext cx="246063" cy="0"/>
          </a:xfrm>
          <a:prstGeom prst="line">
            <a:avLst/>
          </a:prstGeom>
          <a:noFill/>
          <a:ln w="25400">
            <a:solidFill>
              <a:srgbClr val="FFFFFF"/>
            </a:solidFill>
            <a:round/>
            <a:headEnd/>
            <a:tailEnd/>
          </a:ln>
          <a:effectLst/>
        </p:spPr>
        <p:txBody>
          <a:bodyPr wrap="none" anchor="ctr"/>
          <a:lstStyle/>
          <a:p>
            <a:endParaRPr lang="en-US"/>
          </a:p>
        </p:txBody>
      </p:sp>
      <p:sp>
        <p:nvSpPr>
          <p:cNvPr id="40" name="Line 50"/>
          <p:cNvSpPr>
            <a:spLocks noChangeShapeType="1"/>
          </p:cNvSpPr>
          <p:nvPr>
            <p:custDataLst>
              <p:tags r:id="rId18"/>
            </p:custDataLst>
          </p:nvPr>
        </p:nvSpPr>
        <p:spPr bwMode="auto">
          <a:xfrm>
            <a:off x="3584575" y="2133599"/>
            <a:ext cx="249238" cy="0"/>
          </a:xfrm>
          <a:prstGeom prst="line">
            <a:avLst/>
          </a:prstGeom>
          <a:noFill/>
          <a:ln w="25400">
            <a:solidFill>
              <a:srgbClr val="FFFFFF"/>
            </a:solidFill>
            <a:round/>
            <a:headEnd/>
            <a:tailEnd/>
          </a:ln>
          <a:effectLst/>
        </p:spPr>
        <p:txBody>
          <a:bodyPr wrap="none" anchor="ctr"/>
          <a:lstStyle/>
          <a:p>
            <a:endParaRPr lang="en-US"/>
          </a:p>
        </p:txBody>
      </p:sp>
      <p:sp>
        <p:nvSpPr>
          <p:cNvPr id="41" name="Line 51"/>
          <p:cNvSpPr>
            <a:spLocks noChangeShapeType="1"/>
          </p:cNvSpPr>
          <p:nvPr>
            <p:custDataLst>
              <p:tags r:id="rId19"/>
            </p:custDataLst>
          </p:nvPr>
        </p:nvSpPr>
        <p:spPr bwMode="auto">
          <a:xfrm>
            <a:off x="3717925" y="2133599"/>
            <a:ext cx="0" cy="304800"/>
          </a:xfrm>
          <a:prstGeom prst="line">
            <a:avLst/>
          </a:prstGeom>
          <a:noFill/>
          <a:ln w="28575">
            <a:solidFill>
              <a:srgbClr val="FFFFFF"/>
            </a:solidFill>
            <a:round/>
            <a:headEnd/>
            <a:tailEnd/>
          </a:ln>
          <a:effectLst/>
        </p:spPr>
        <p:txBody>
          <a:bodyPr/>
          <a:lstStyle/>
          <a:p>
            <a:endParaRPr lang="en-US"/>
          </a:p>
        </p:txBody>
      </p:sp>
      <p:sp>
        <p:nvSpPr>
          <p:cNvPr id="42" name="Line 52"/>
          <p:cNvSpPr>
            <a:spLocks noChangeShapeType="1"/>
          </p:cNvSpPr>
          <p:nvPr>
            <p:custDataLst>
              <p:tags r:id="rId20"/>
            </p:custDataLst>
          </p:nvPr>
        </p:nvSpPr>
        <p:spPr bwMode="auto">
          <a:xfrm>
            <a:off x="3717925" y="2438399"/>
            <a:ext cx="533400" cy="0"/>
          </a:xfrm>
          <a:prstGeom prst="line">
            <a:avLst/>
          </a:prstGeom>
          <a:noFill/>
          <a:ln w="28575">
            <a:solidFill>
              <a:srgbClr val="FFFFFF"/>
            </a:solidFill>
            <a:round/>
            <a:headEnd/>
            <a:tailEnd/>
          </a:ln>
          <a:effectLst/>
        </p:spPr>
        <p:txBody>
          <a:bodyPr/>
          <a:lstStyle/>
          <a:p>
            <a:endParaRPr lang="en-US"/>
          </a:p>
        </p:txBody>
      </p:sp>
      <p:sp>
        <p:nvSpPr>
          <p:cNvPr id="43" name="Line 53"/>
          <p:cNvSpPr>
            <a:spLocks noChangeShapeType="1"/>
          </p:cNvSpPr>
          <p:nvPr>
            <p:custDataLst>
              <p:tags r:id="rId21"/>
            </p:custDataLst>
          </p:nvPr>
        </p:nvSpPr>
        <p:spPr bwMode="auto">
          <a:xfrm>
            <a:off x="4251326" y="1981199"/>
            <a:ext cx="0" cy="457200"/>
          </a:xfrm>
          <a:prstGeom prst="line">
            <a:avLst/>
          </a:prstGeom>
          <a:noFill/>
          <a:ln w="28575">
            <a:solidFill>
              <a:srgbClr val="FFFFFF"/>
            </a:solidFill>
            <a:round/>
            <a:headEnd/>
            <a:tailEnd/>
          </a:ln>
          <a:effectLst/>
        </p:spPr>
        <p:txBody>
          <a:bodyPr/>
          <a:lstStyle/>
          <a:p>
            <a:endParaRPr lang="en-US"/>
          </a:p>
        </p:txBody>
      </p:sp>
      <p:sp>
        <p:nvSpPr>
          <p:cNvPr id="44" name="Line 54"/>
          <p:cNvSpPr>
            <a:spLocks noChangeShapeType="1"/>
          </p:cNvSpPr>
          <p:nvPr>
            <p:custDataLst>
              <p:tags r:id="rId22"/>
            </p:custDataLst>
          </p:nvPr>
        </p:nvSpPr>
        <p:spPr bwMode="auto">
          <a:xfrm flipH="1">
            <a:off x="4378326" y="1981199"/>
            <a:ext cx="0" cy="381000"/>
          </a:xfrm>
          <a:prstGeom prst="line">
            <a:avLst/>
          </a:prstGeom>
          <a:noFill/>
          <a:ln w="28575">
            <a:solidFill>
              <a:srgbClr val="FFFFFF"/>
            </a:solidFill>
            <a:round/>
            <a:headEnd/>
            <a:tailEnd/>
          </a:ln>
          <a:effectLst/>
        </p:spPr>
        <p:txBody>
          <a:bodyPr/>
          <a:lstStyle/>
          <a:p>
            <a:endParaRPr lang="en-US"/>
          </a:p>
        </p:txBody>
      </p:sp>
      <p:sp>
        <p:nvSpPr>
          <p:cNvPr id="45" name="Line 55"/>
          <p:cNvSpPr>
            <a:spLocks noChangeShapeType="1"/>
          </p:cNvSpPr>
          <p:nvPr>
            <p:custDataLst>
              <p:tags r:id="rId23"/>
            </p:custDataLst>
          </p:nvPr>
        </p:nvSpPr>
        <p:spPr bwMode="auto">
          <a:xfrm>
            <a:off x="4378326" y="2362199"/>
            <a:ext cx="685800" cy="0"/>
          </a:xfrm>
          <a:prstGeom prst="line">
            <a:avLst/>
          </a:prstGeom>
          <a:noFill/>
          <a:ln w="28575">
            <a:solidFill>
              <a:srgbClr val="FFFFFF"/>
            </a:solidFill>
            <a:round/>
            <a:headEnd/>
            <a:tailEnd/>
          </a:ln>
          <a:effectLst/>
        </p:spPr>
        <p:txBody>
          <a:bodyPr/>
          <a:lstStyle/>
          <a:p>
            <a:endParaRPr lang="en-US"/>
          </a:p>
        </p:txBody>
      </p:sp>
      <p:sp>
        <p:nvSpPr>
          <p:cNvPr id="46" name="Line 56"/>
          <p:cNvSpPr>
            <a:spLocks noChangeShapeType="1"/>
          </p:cNvSpPr>
          <p:nvPr>
            <p:custDataLst>
              <p:tags r:id="rId24"/>
            </p:custDataLst>
          </p:nvPr>
        </p:nvSpPr>
        <p:spPr bwMode="auto">
          <a:xfrm>
            <a:off x="5064126" y="1981199"/>
            <a:ext cx="0" cy="381000"/>
          </a:xfrm>
          <a:prstGeom prst="line">
            <a:avLst/>
          </a:prstGeom>
          <a:noFill/>
          <a:ln w="28575">
            <a:solidFill>
              <a:srgbClr val="FFFFFF"/>
            </a:solidFill>
            <a:round/>
            <a:headEnd/>
            <a:tailEnd/>
          </a:ln>
          <a:effectLst/>
        </p:spPr>
        <p:txBody>
          <a:bodyPr/>
          <a:lstStyle/>
          <a:p>
            <a:endParaRPr lang="en-US"/>
          </a:p>
        </p:txBody>
      </p:sp>
      <p:sp>
        <p:nvSpPr>
          <p:cNvPr id="162" name="Freeform 26"/>
          <p:cNvSpPr>
            <a:spLocks/>
          </p:cNvSpPr>
          <p:nvPr>
            <p:custDataLst>
              <p:tags r:id="rId25"/>
            </p:custDataLst>
          </p:nvPr>
        </p:nvSpPr>
        <p:spPr bwMode="auto">
          <a:xfrm>
            <a:off x="4540205" y="2590799"/>
            <a:ext cx="338138" cy="763588"/>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accent5">
                <a:lumMod val="60000"/>
                <a:lumOff val="40000"/>
              </a:schemeClr>
            </a:solidFill>
            <a:prstDash val="solid"/>
            <a:round/>
            <a:headEnd type="none" w="med" len="med"/>
            <a:tailEnd type="none" w="med" len="med"/>
          </a:ln>
          <a:effectLst/>
        </p:spPr>
        <p:txBody>
          <a:bodyPr/>
          <a:lstStyle/>
          <a:p>
            <a:endParaRPr lang="en-US"/>
          </a:p>
        </p:txBody>
      </p:sp>
      <p:grpSp>
        <p:nvGrpSpPr>
          <p:cNvPr id="163" name="Group 28"/>
          <p:cNvGrpSpPr>
            <a:grpSpLocks/>
          </p:cNvGrpSpPr>
          <p:nvPr/>
        </p:nvGrpSpPr>
        <p:grpSpPr bwMode="auto">
          <a:xfrm>
            <a:off x="3055892" y="2743199"/>
            <a:ext cx="554038" cy="458788"/>
            <a:chOff x="1282" y="1509"/>
            <a:chExt cx="349" cy="289"/>
          </a:xfrm>
        </p:grpSpPr>
        <p:sp>
          <p:nvSpPr>
            <p:cNvPr id="188" name="Rectangle 29"/>
            <p:cNvSpPr>
              <a:spLocks noChangeArrowheads="1"/>
            </p:cNvSpPr>
            <p:nvPr>
              <p:custDataLst>
                <p:tags r:id="rId137"/>
              </p:custDataLst>
            </p:nvPr>
          </p:nvSpPr>
          <p:spPr bwMode="auto">
            <a:xfrm>
              <a:off x="1282" y="1511"/>
              <a:ext cx="336" cy="286"/>
            </a:xfrm>
            <a:prstGeom prst="rect">
              <a:avLst/>
            </a:prstGeom>
            <a:noFill/>
            <a:ln w="12700">
              <a:solidFill>
                <a:schemeClr val="accent5">
                  <a:lumMod val="60000"/>
                  <a:lumOff val="40000"/>
                </a:schemeClr>
              </a:solidFill>
              <a:miter lim="800000"/>
              <a:headEnd/>
              <a:tailEnd/>
            </a:ln>
            <a:effectLst/>
          </p:spPr>
          <p:txBody>
            <a:bodyPr wrap="none" lIns="0" tIns="0" rIns="0" bIns="0" anchor="ctr" anchorCtr="0">
              <a:noAutofit/>
            </a:bodyPr>
            <a:lstStyle/>
            <a:p>
              <a:pPr algn="ctr"/>
              <a:r>
                <a:rPr lang="en-US" b="1" dirty="0" smtClean="0">
                  <a:solidFill>
                    <a:srgbClr val="FFFFFF"/>
                  </a:solidFill>
                  <a:latin typeface="Calibri"/>
                </a:rPr>
                <a:t>IF</a:t>
              </a:r>
              <a:endParaRPr lang="en-US" b="1" dirty="0">
                <a:solidFill>
                  <a:srgbClr val="FFFFFF"/>
                </a:solidFill>
                <a:latin typeface="Calibri"/>
              </a:endParaRPr>
            </a:p>
          </p:txBody>
        </p:sp>
        <p:grpSp>
          <p:nvGrpSpPr>
            <p:cNvPr id="189" name="Group 30"/>
            <p:cNvGrpSpPr>
              <a:grpSpLocks/>
            </p:cNvGrpSpPr>
            <p:nvPr/>
          </p:nvGrpSpPr>
          <p:grpSpPr bwMode="auto">
            <a:xfrm>
              <a:off x="1291" y="1509"/>
              <a:ext cx="340" cy="289"/>
              <a:chOff x="1291" y="1509"/>
              <a:chExt cx="340" cy="289"/>
            </a:xfrm>
          </p:grpSpPr>
          <p:sp>
            <p:nvSpPr>
              <p:cNvPr id="190" name="Freeform 31"/>
              <p:cNvSpPr>
                <a:spLocks/>
              </p:cNvSpPr>
              <p:nvPr>
                <p:custDataLst>
                  <p:tags r:id="rId138"/>
                </p:custDataLst>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accent5">
                    <a:lumMod val="60000"/>
                    <a:lumOff val="40000"/>
                  </a:schemeClr>
                </a:solidFill>
                <a:prstDash val="solid"/>
                <a:round/>
                <a:headEnd type="none" w="med" len="med"/>
                <a:tailEnd type="none" w="med" len="med"/>
              </a:ln>
              <a:effectLst/>
            </p:spPr>
            <p:txBody>
              <a:bodyPr/>
              <a:lstStyle/>
              <a:p>
                <a:endParaRPr lang="en-US"/>
              </a:p>
            </p:txBody>
          </p:sp>
          <p:sp>
            <p:nvSpPr>
              <p:cNvPr id="191" name="Freeform 32"/>
              <p:cNvSpPr>
                <a:spLocks/>
              </p:cNvSpPr>
              <p:nvPr>
                <p:custDataLst>
                  <p:tags r:id="rId139"/>
                </p:custDataLst>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accent5">
                    <a:lumMod val="60000"/>
                    <a:lumOff val="40000"/>
                  </a:schemeClr>
                </a:solidFill>
                <a:prstDash val="solid"/>
                <a:round/>
                <a:headEnd type="none" w="med" len="med"/>
                <a:tailEnd type="none" w="med" len="med"/>
              </a:ln>
              <a:effectLst/>
            </p:spPr>
            <p:txBody>
              <a:bodyPr/>
              <a:lstStyle/>
              <a:p>
                <a:endParaRPr lang="en-US"/>
              </a:p>
            </p:txBody>
          </p:sp>
        </p:grpSp>
      </p:grpSp>
      <p:sp>
        <p:nvSpPr>
          <p:cNvPr id="164" name="Rectangle 33"/>
          <p:cNvSpPr>
            <a:spLocks noChangeArrowheads="1"/>
          </p:cNvSpPr>
          <p:nvPr>
            <p:custDataLst>
              <p:tags r:id="rId26"/>
            </p:custDataLst>
          </p:nvPr>
        </p:nvSpPr>
        <p:spPr bwMode="auto">
          <a:xfrm>
            <a:off x="3770267" y="2754312"/>
            <a:ext cx="504825" cy="446088"/>
          </a:xfrm>
          <a:prstGeom prst="rect">
            <a:avLst/>
          </a:prstGeom>
          <a:noFill/>
          <a:ln w="12700">
            <a:noFill/>
            <a:miter lim="800000"/>
            <a:headEnd/>
            <a:tailEnd/>
          </a:ln>
          <a:effectLst/>
        </p:spPr>
        <p:txBody>
          <a:bodyPr wrap="none" lIns="0" tIns="0" rIns="0" bIns="0" anchor="ctr" anchorCtr="0">
            <a:noAutofit/>
          </a:bodyPr>
          <a:lstStyle/>
          <a:p>
            <a:pPr algn="ctr"/>
            <a:r>
              <a:rPr lang="en-US" b="1" dirty="0" smtClean="0">
                <a:solidFill>
                  <a:srgbClr val="FFFFFF"/>
                </a:solidFill>
                <a:latin typeface="Calibri"/>
              </a:rPr>
              <a:t>ID</a:t>
            </a:r>
            <a:endParaRPr lang="en-US" b="1" dirty="0">
              <a:solidFill>
                <a:srgbClr val="FFFFFF"/>
              </a:solidFill>
              <a:latin typeface="Calibri"/>
            </a:endParaRPr>
          </a:p>
        </p:txBody>
      </p:sp>
      <p:grpSp>
        <p:nvGrpSpPr>
          <p:cNvPr id="165" name="Group 34"/>
          <p:cNvGrpSpPr>
            <a:grpSpLocks/>
          </p:cNvGrpSpPr>
          <p:nvPr/>
        </p:nvGrpSpPr>
        <p:grpSpPr bwMode="auto">
          <a:xfrm>
            <a:off x="3800430" y="2743199"/>
            <a:ext cx="469900" cy="458788"/>
            <a:chOff x="1751" y="1509"/>
            <a:chExt cx="296" cy="289"/>
          </a:xfrm>
        </p:grpSpPr>
        <p:sp>
          <p:nvSpPr>
            <p:cNvPr id="186" name="Freeform 35"/>
            <p:cNvSpPr>
              <a:spLocks/>
            </p:cNvSpPr>
            <p:nvPr>
              <p:custDataLst>
                <p:tags r:id="rId135"/>
              </p:custDataLst>
            </p:nvPr>
          </p:nvSpPr>
          <p:spPr bwMode="auto">
            <a:xfrm>
              <a:off x="1751"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accent5">
                  <a:lumMod val="60000"/>
                  <a:lumOff val="40000"/>
                </a:schemeClr>
              </a:solidFill>
              <a:prstDash val="solid"/>
              <a:round/>
              <a:headEnd type="none" w="med" len="med"/>
              <a:tailEnd type="none" w="med" len="med"/>
            </a:ln>
            <a:effectLst/>
          </p:spPr>
          <p:txBody>
            <a:bodyPr/>
            <a:lstStyle/>
            <a:p>
              <a:endParaRPr lang="en-US"/>
            </a:p>
          </p:txBody>
        </p:sp>
        <p:sp>
          <p:nvSpPr>
            <p:cNvPr id="187" name="Freeform 36"/>
            <p:cNvSpPr>
              <a:spLocks/>
            </p:cNvSpPr>
            <p:nvPr>
              <p:custDataLst>
                <p:tags r:id="rId136"/>
              </p:custDataLst>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accent5">
                  <a:lumMod val="60000"/>
                  <a:lumOff val="40000"/>
                </a:schemeClr>
              </a:solidFill>
              <a:prstDash val="solid"/>
              <a:round/>
              <a:headEnd type="none" w="med" len="med"/>
              <a:tailEnd type="none" w="med" len="med"/>
            </a:ln>
            <a:effectLst/>
          </p:spPr>
          <p:txBody>
            <a:bodyPr/>
            <a:lstStyle/>
            <a:p>
              <a:endParaRPr lang="en-US"/>
            </a:p>
          </p:txBody>
        </p:sp>
      </p:grpSp>
      <p:sp>
        <p:nvSpPr>
          <p:cNvPr id="166" name="Line 37"/>
          <p:cNvSpPr>
            <a:spLocks noChangeShapeType="1"/>
          </p:cNvSpPr>
          <p:nvPr>
            <p:custDataLst>
              <p:tags r:id="rId27"/>
            </p:custDataLst>
          </p:nvPr>
        </p:nvSpPr>
        <p:spPr bwMode="auto">
          <a:xfrm>
            <a:off x="3617867" y="2971799"/>
            <a:ext cx="184150" cy="0"/>
          </a:xfrm>
          <a:prstGeom prst="line">
            <a:avLst/>
          </a:prstGeom>
          <a:noFill/>
          <a:ln w="25400">
            <a:solidFill>
              <a:srgbClr val="FFFFFF"/>
            </a:solidFill>
            <a:round/>
            <a:headEnd/>
            <a:tailEnd/>
          </a:ln>
          <a:effectLst/>
        </p:spPr>
        <p:txBody>
          <a:bodyPr wrap="none" anchor="ctr"/>
          <a:lstStyle/>
          <a:p>
            <a:endParaRPr lang="en-US"/>
          </a:p>
        </p:txBody>
      </p:sp>
      <p:sp>
        <p:nvSpPr>
          <p:cNvPr id="167" name="Freeform 38"/>
          <p:cNvSpPr>
            <a:spLocks/>
          </p:cNvSpPr>
          <p:nvPr>
            <p:custDataLst>
              <p:tags r:id="rId28"/>
            </p:custDataLst>
          </p:nvPr>
        </p:nvSpPr>
        <p:spPr bwMode="auto">
          <a:xfrm>
            <a:off x="3725817" y="2819399"/>
            <a:ext cx="76200" cy="153988"/>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rgbClr val="FFFFFF"/>
            </a:solidFill>
            <a:prstDash val="solid"/>
            <a:round/>
            <a:headEnd type="none" w="med" len="med"/>
            <a:tailEnd type="none" w="med" len="med"/>
          </a:ln>
          <a:effectLst/>
        </p:spPr>
        <p:txBody>
          <a:bodyPr/>
          <a:lstStyle/>
          <a:p>
            <a:endParaRPr lang="en-US"/>
          </a:p>
        </p:txBody>
      </p:sp>
      <p:sp>
        <p:nvSpPr>
          <p:cNvPr id="168" name="Line 39"/>
          <p:cNvSpPr>
            <a:spLocks noChangeShapeType="1"/>
          </p:cNvSpPr>
          <p:nvPr>
            <p:custDataLst>
              <p:tags r:id="rId29"/>
            </p:custDataLst>
          </p:nvPr>
        </p:nvSpPr>
        <p:spPr bwMode="auto">
          <a:xfrm>
            <a:off x="4278267" y="2819399"/>
            <a:ext cx="249238" cy="0"/>
          </a:xfrm>
          <a:prstGeom prst="line">
            <a:avLst/>
          </a:prstGeom>
          <a:noFill/>
          <a:ln w="25400">
            <a:solidFill>
              <a:srgbClr val="FFFFFF"/>
            </a:solidFill>
            <a:round/>
            <a:headEnd/>
            <a:tailEnd/>
          </a:ln>
          <a:effectLst/>
        </p:spPr>
        <p:txBody>
          <a:bodyPr wrap="none" anchor="ctr"/>
          <a:lstStyle/>
          <a:p>
            <a:endParaRPr lang="en-US"/>
          </a:p>
        </p:txBody>
      </p:sp>
      <p:sp>
        <p:nvSpPr>
          <p:cNvPr id="169" name="Rectangle 40"/>
          <p:cNvSpPr>
            <a:spLocks noChangeArrowheads="1"/>
          </p:cNvSpPr>
          <p:nvPr>
            <p:custDataLst>
              <p:tags r:id="rId30"/>
            </p:custDataLst>
          </p:nvPr>
        </p:nvSpPr>
        <p:spPr bwMode="auto">
          <a:xfrm>
            <a:off x="5189493" y="2743199"/>
            <a:ext cx="457200" cy="457200"/>
          </a:xfrm>
          <a:prstGeom prst="rect">
            <a:avLst/>
          </a:prstGeom>
          <a:noFill/>
          <a:ln w="12700">
            <a:noFill/>
            <a:miter lim="800000"/>
            <a:headEnd/>
            <a:tailEnd/>
          </a:ln>
          <a:effectLst/>
        </p:spPr>
        <p:txBody>
          <a:bodyPr wrap="none" lIns="0" tIns="0" rIns="0" bIns="0" anchor="ctr" anchorCtr="0">
            <a:noAutofit/>
          </a:bodyPr>
          <a:lstStyle/>
          <a:p>
            <a:pPr algn="ctr"/>
            <a:r>
              <a:rPr lang="en-US" b="1" dirty="0" smtClean="0">
                <a:solidFill>
                  <a:srgbClr val="FFFFFF"/>
                </a:solidFill>
                <a:latin typeface="Calibri"/>
              </a:rPr>
              <a:t>MEM</a:t>
            </a:r>
            <a:endParaRPr lang="en-US" b="1" dirty="0">
              <a:solidFill>
                <a:srgbClr val="FFFFFF"/>
              </a:solidFill>
              <a:latin typeface="Calibri"/>
            </a:endParaRPr>
          </a:p>
        </p:txBody>
      </p:sp>
      <p:grpSp>
        <p:nvGrpSpPr>
          <p:cNvPr id="170" name="Group 41"/>
          <p:cNvGrpSpPr>
            <a:grpSpLocks/>
          </p:cNvGrpSpPr>
          <p:nvPr/>
        </p:nvGrpSpPr>
        <p:grpSpPr bwMode="auto">
          <a:xfrm>
            <a:off x="5148218" y="2743199"/>
            <a:ext cx="515938" cy="458788"/>
            <a:chOff x="2600" y="1509"/>
            <a:chExt cx="325" cy="289"/>
          </a:xfrm>
        </p:grpSpPr>
        <p:sp>
          <p:nvSpPr>
            <p:cNvPr id="184" name="Freeform 42"/>
            <p:cNvSpPr>
              <a:spLocks/>
            </p:cNvSpPr>
            <p:nvPr>
              <p:custDataLst>
                <p:tags r:id="rId133"/>
              </p:custDataLst>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accent5">
                  <a:lumMod val="60000"/>
                  <a:lumOff val="40000"/>
                </a:schemeClr>
              </a:solidFill>
              <a:prstDash val="solid"/>
              <a:round/>
              <a:headEnd type="none" w="med" len="med"/>
              <a:tailEnd type="none" w="med" len="med"/>
            </a:ln>
            <a:effectLst/>
          </p:spPr>
          <p:txBody>
            <a:bodyPr/>
            <a:lstStyle/>
            <a:p>
              <a:endParaRPr lang="en-US"/>
            </a:p>
          </p:txBody>
        </p:sp>
        <p:sp>
          <p:nvSpPr>
            <p:cNvPr id="185" name="Freeform 43"/>
            <p:cNvSpPr>
              <a:spLocks/>
            </p:cNvSpPr>
            <p:nvPr>
              <p:custDataLst>
                <p:tags r:id="rId134"/>
              </p:custDataLst>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accent5">
                  <a:lumMod val="60000"/>
                  <a:lumOff val="40000"/>
                </a:schemeClr>
              </a:solidFill>
              <a:prstDash val="solid"/>
              <a:round/>
              <a:headEnd type="none" w="med" len="med"/>
              <a:tailEnd type="none" w="med" len="med"/>
            </a:ln>
            <a:effectLst/>
          </p:spPr>
          <p:txBody>
            <a:bodyPr/>
            <a:lstStyle/>
            <a:p>
              <a:endParaRPr lang="en-US"/>
            </a:p>
          </p:txBody>
        </p:sp>
      </p:grpSp>
      <p:sp>
        <p:nvSpPr>
          <p:cNvPr id="171" name="Rectangle 44"/>
          <p:cNvSpPr>
            <a:spLocks noChangeArrowheads="1"/>
          </p:cNvSpPr>
          <p:nvPr>
            <p:custDataLst>
              <p:tags r:id="rId31"/>
            </p:custDataLst>
          </p:nvPr>
        </p:nvSpPr>
        <p:spPr bwMode="auto">
          <a:xfrm>
            <a:off x="5875293" y="2743199"/>
            <a:ext cx="457200" cy="457200"/>
          </a:xfrm>
          <a:prstGeom prst="rect">
            <a:avLst/>
          </a:prstGeom>
          <a:noFill/>
          <a:ln w="12700">
            <a:solidFill>
              <a:schemeClr val="accent5">
                <a:lumMod val="60000"/>
                <a:lumOff val="40000"/>
              </a:schemeClr>
            </a:solidFill>
            <a:miter lim="800000"/>
            <a:headEnd/>
            <a:tailEnd/>
          </a:ln>
          <a:effectLst/>
        </p:spPr>
        <p:txBody>
          <a:bodyPr wrap="none" lIns="0" tIns="0" rIns="0" bIns="0" anchor="ctr" anchorCtr="0">
            <a:noAutofit/>
          </a:bodyPr>
          <a:lstStyle/>
          <a:p>
            <a:pPr algn="ctr"/>
            <a:r>
              <a:rPr lang="en-US" b="1" dirty="0" smtClean="0">
                <a:solidFill>
                  <a:srgbClr val="FFFFFF"/>
                </a:solidFill>
                <a:latin typeface="Calibri"/>
              </a:rPr>
              <a:t>WB</a:t>
            </a:r>
            <a:endParaRPr lang="en-US" b="1" dirty="0">
              <a:solidFill>
                <a:srgbClr val="FFFFFF"/>
              </a:solidFill>
              <a:latin typeface="Calibri"/>
            </a:endParaRPr>
          </a:p>
        </p:txBody>
      </p:sp>
      <p:grpSp>
        <p:nvGrpSpPr>
          <p:cNvPr id="172" name="Group 45"/>
          <p:cNvGrpSpPr>
            <a:grpSpLocks/>
          </p:cNvGrpSpPr>
          <p:nvPr/>
        </p:nvGrpSpPr>
        <p:grpSpPr bwMode="auto">
          <a:xfrm>
            <a:off x="5891168" y="2743199"/>
            <a:ext cx="450850" cy="458788"/>
            <a:chOff x="3068" y="1509"/>
            <a:chExt cx="284" cy="289"/>
          </a:xfrm>
        </p:grpSpPr>
        <p:sp>
          <p:nvSpPr>
            <p:cNvPr id="182" name="Freeform 181"/>
            <p:cNvSpPr>
              <a:spLocks/>
            </p:cNvSpPr>
            <p:nvPr>
              <p:custDataLst>
                <p:tags r:id="rId131"/>
              </p:custDataLst>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accent5">
                  <a:lumMod val="60000"/>
                  <a:lumOff val="40000"/>
                </a:schemeClr>
              </a:solidFill>
              <a:prstDash val="solid"/>
              <a:round/>
              <a:headEnd type="none" w="med" len="med"/>
              <a:tailEnd type="none" w="med" len="med"/>
            </a:ln>
            <a:effectLst/>
          </p:spPr>
          <p:txBody>
            <a:bodyPr/>
            <a:lstStyle/>
            <a:p>
              <a:endParaRPr lang="en-US"/>
            </a:p>
          </p:txBody>
        </p:sp>
        <p:sp>
          <p:nvSpPr>
            <p:cNvPr id="183" name="Freeform 182"/>
            <p:cNvSpPr>
              <a:spLocks/>
            </p:cNvSpPr>
            <p:nvPr>
              <p:custDataLst>
                <p:tags r:id="rId132"/>
              </p:custDataLst>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accent5">
                  <a:lumMod val="60000"/>
                  <a:lumOff val="40000"/>
                </a:schemeClr>
              </a:solidFill>
              <a:prstDash val="solid"/>
              <a:round/>
              <a:headEnd type="none" w="med" len="med"/>
              <a:tailEnd type="none" w="med" len="med"/>
            </a:ln>
            <a:effectLst/>
          </p:spPr>
          <p:txBody>
            <a:bodyPr/>
            <a:lstStyle/>
            <a:p>
              <a:endParaRPr lang="en-US"/>
            </a:p>
          </p:txBody>
        </p:sp>
      </p:grpSp>
      <p:sp>
        <p:nvSpPr>
          <p:cNvPr id="173" name="Line 48"/>
          <p:cNvSpPr>
            <a:spLocks noChangeShapeType="1"/>
          </p:cNvSpPr>
          <p:nvPr>
            <p:custDataLst>
              <p:tags r:id="rId32"/>
            </p:custDataLst>
          </p:nvPr>
        </p:nvSpPr>
        <p:spPr bwMode="auto">
          <a:xfrm>
            <a:off x="5657805" y="2971799"/>
            <a:ext cx="220663" cy="0"/>
          </a:xfrm>
          <a:prstGeom prst="line">
            <a:avLst/>
          </a:prstGeom>
          <a:noFill/>
          <a:ln w="25400">
            <a:solidFill>
              <a:srgbClr val="FFFFFF"/>
            </a:solidFill>
            <a:round/>
            <a:headEnd/>
            <a:tailEnd/>
          </a:ln>
          <a:effectLst/>
        </p:spPr>
        <p:txBody>
          <a:bodyPr wrap="none" anchor="ctr"/>
          <a:lstStyle/>
          <a:p>
            <a:endParaRPr lang="en-US"/>
          </a:p>
        </p:txBody>
      </p:sp>
      <p:sp>
        <p:nvSpPr>
          <p:cNvPr id="174" name="Line 49"/>
          <p:cNvSpPr>
            <a:spLocks noChangeShapeType="1"/>
          </p:cNvSpPr>
          <p:nvPr>
            <p:custDataLst>
              <p:tags r:id="rId33"/>
            </p:custDataLst>
          </p:nvPr>
        </p:nvSpPr>
        <p:spPr bwMode="auto">
          <a:xfrm>
            <a:off x="4889455" y="2971799"/>
            <a:ext cx="246063" cy="0"/>
          </a:xfrm>
          <a:prstGeom prst="line">
            <a:avLst/>
          </a:prstGeom>
          <a:noFill/>
          <a:ln w="25400">
            <a:solidFill>
              <a:srgbClr val="FFFFFF"/>
            </a:solidFill>
            <a:round/>
            <a:headEnd/>
            <a:tailEnd/>
          </a:ln>
          <a:effectLst/>
        </p:spPr>
        <p:txBody>
          <a:bodyPr wrap="none" anchor="ctr"/>
          <a:lstStyle/>
          <a:p>
            <a:endParaRPr lang="en-US"/>
          </a:p>
        </p:txBody>
      </p:sp>
      <p:sp>
        <p:nvSpPr>
          <p:cNvPr id="175" name="Line 50"/>
          <p:cNvSpPr>
            <a:spLocks noChangeShapeType="1"/>
          </p:cNvSpPr>
          <p:nvPr>
            <p:custDataLst>
              <p:tags r:id="rId34"/>
            </p:custDataLst>
          </p:nvPr>
        </p:nvSpPr>
        <p:spPr bwMode="auto">
          <a:xfrm>
            <a:off x="4278267" y="3124199"/>
            <a:ext cx="249238" cy="0"/>
          </a:xfrm>
          <a:prstGeom prst="line">
            <a:avLst/>
          </a:prstGeom>
          <a:noFill/>
          <a:ln w="25400">
            <a:solidFill>
              <a:srgbClr val="FFFFFF"/>
            </a:solidFill>
            <a:round/>
            <a:headEnd/>
            <a:tailEnd/>
          </a:ln>
          <a:effectLst/>
        </p:spPr>
        <p:txBody>
          <a:bodyPr wrap="none" anchor="ctr"/>
          <a:lstStyle/>
          <a:p>
            <a:endParaRPr lang="en-US"/>
          </a:p>
        </p:txBody>
      </p:sp>
      <p:sp>
        <p:nvSpPr>
          <p:cNvPr id="176" name="Line 51"/>
          <p:cNvSpPr>
            <a:spLocks noChangeShapeType="1"/>
          </p:cNvSpPr>
          <p:nvPr>
            <p:custDataLst>
              <p:tags r:id="rId35"/>
            </p:custDataLst>
          </p:nvPr>
        </p:nvSpPr>
        <p:spPr bwMode="auto">
          <a:xfrm>
            <a:off x="4411617" y="3124199"/>
            <a:ext cx="0" cy="304800"/>
          </a:xfrm>
          <a:prstGeom prst="line">
            <a:avLst/>
          </a:prstGeom>
          <a:noFill/>
          <a:ln w="28575">
            <a:solidFill>
              <a:srgbClr val="FFFFFF"/>
            </a:solidFill>
            <a:round/>
            <a:headEnd/>
            <a:tailEnd/>
          </a:ln>
          <a:effectLst/>
        </p:spPr>
        <p:txBody>
          <a:bodyPr/>
          <a:lstStyle/>
          <a:p>
            <a:endParaRPr lang="en-US"/>
          </a:p>
        </p:txBody>
      </p:sp>
      <p:sp>
        <p:nvSpPr>
          <p:cNvPr id="177" name="Line 52"/>
          <p:cNvSpPr>
            <a:spLocks noChangeShapeType="1"/>
          </p:cNvSpPr>
          <p:nvPr>
            <p:custDataLst>
              <p:tags r:id="rId36"/>
            </p:custDataLst>
          </p:nvPr>
        </p:nvSpPr>
        <p:spPr bwMode="auto">
          <a:xfrm>
            <a:off x="4411617" y="3428999"/>
            <a:ext cx="533400" cy="0"/>
          </a:xfrm>
          <a:prstGeom prst="line">
            <a:avLst/>
          </a:prstGeom>
          <a:noFill/>
          <a:ln w="28575">
            <a:solidFill>
              <a:srgbClr val="FFFFFF"/>
            </a:solidFill>
            <a:round/>
            <a:headEnd/>
            <a:tailEnd/>
          </a:ln>
          <a:effectLst/>
        </p:spPr>
        <p:txBody>
          <a:bodyPr/>
          <a:lstStyle/>
          <a:p>
            <a:endParaRPr lang="en-US"/>
          </a:p>
        </p:txBody>
      </p:sp>
      <p:sp>
        <p:nvSpPr>
          <p:cNvPr id="178" name="Line 53"/>
          <p:cNvSpPr>
            <a:spLocks noChangeShapeType="1"/>
          </p:cNvSpPr>
          <p:nvPr>
            <p:custDataLst>
              <p:tags r:id="rId37"/>
            </p:custDataLst>
          </p:nvPr>
        </p:nvSpPr>
        <p:spPr bwMode="auto">
          <a:xfrm>
            <a:off x="4945018" y="2971799"/>
            <a:ext cx="0" cy="457200"/>
          </a:xfrm>
          <a:prstGeom prst="line">
            <a:avLst/>
          </a:prstGeom>
          <a:noFill/>
          <a:ln w="28575">
            <a:solidFill>
              <a:srgbClr val="FFFFFF"/>
            </a:solidFill>
            <a:round/>
            <a:headEnd/>
            <a:tailEnd/>
          </a:ln>
          <a:effectLst/>
        </p:spPr>
        <p:txBody>
          <a:bodyPr/>
          <a:lstStyle/>
          <a:p>
            <a:endParaRPr lang="en-US"/>
          </a:p>
        </p:txBody>
      </p:sp>
      <p:sp>
        <p:nvSpPr>
          <p:cNvPr id="179" name="Line 54"/>
          <p:cNvSpPr>
            <a:spLocks noChangeShapeType="1"/>
          </p:cNvSpPr>
          <p:nvPr>
            <p:custDataLst>
              <p:tags r:id="rId38"/>
            </p:custDataLst>
          </p:nvPr>
        </p:nvSpPr>
        <p:spPr bwMode="auto">
          <a:xfrm flipH="1">
            <a:off x="5072018" y="2971799"/>
            <a:ext cx="0" cy="381000"/>
          </a:xfrm>
          <a:prstGeom prst="line">
            <a:avLst/>
          </a:prstGeom>
          <a:noFill/>
          <a:ln w="28575">
            <a:solidFill>
              <a:srgbClr val="FFFFFF"/>
            </a:solidFill>
            <a:round/>
            <a:headEnd/>
            <a:tailEnd/>
          </a:ln>
          <a:effectLst/>
        </p:spPr>
        <p:txBody>
          <a:bodyPr/>
          <a:lstStyle/>
          <a:p>
            <a:endParaRPr lang="en-US"/>
          </a:p>
        </p:txBody>
      </p:sp>
      <p:sp>
        <p:nvSpPr>
          <p:cNvPr id="180" name="Line 55"/>
          <p:cNvSpPr>
            <a:spLocks noChangeShapeType="1"/>
          </p:cNvSpPr>
          <p:nvPr>
            <p:custDataLst>
              <p:tags r:id="rId39"/>
            </p:custDataLst>
          </p:nvPr>
        </p:nvSpPr>
        <p:spPr bwMode="auto">
          <a:xfrm>
            <a:off x="5072018" y="3352799"/>
            <a:ext cx="685800" cy="0"/>
          </a:xfrm>
          <a:prstGeom prst="line">
            <a:avLst/>
          </a:prstGeom>
          <a:noFill/>
          <a:ln w="28575">
            <a:solidFill>
              <a:srgbClr val="FFFFFF"/>
            </a:solidFill>
            <a:round/>
            <a:headEnd/>
            <a:tailEnd/>
          </a:ln>
          <a:effectLst/>
        </p:spPr>
        <p:txBody>
          <a:bodyPr/>
          <a:lstStyle/>
          <a:p>
            <a:endParaRPr lang="en-US"/>
          </a:p>
        </p:txBody>
      </p:sp>
      <p:sp>
        <p:nvSpPr>
          <p:cNvPr id="181" name="Line 56"/>
          <p:cNvSpPr>
            <a:spLocks noChangeShapeType="1"/>
          </p:cNvSpPr>
          <p:nvPr>
            <p:custDataLst>
              <p:tags r:id="rId40"/>
            </p:custDataLst>
          </p:nvPr>
        </p:nvSpPr>
        <p:spPr bwMode="auto">
          <a:xfrm>
            <a:off x="5757818" y="2971799"/>
            <a:ext cx="0" cy="381000"/>
          </a:xfrm>
          <a:prstGeom prst="line">
            <a:avLst/>
          </a:prstGeom>
          <a:noFill/>
          <a:ln w="28575">
            <a:solidFill>
              <a:srgbClr val="FFFFFF"/>
            </a:solidFill>
            <a:round/>
            <a:headEnd/>
            <a:tailEnd/>
          </a:ln>
          <a:effectLst/>
        </p:spPr>
        <p:txBody>
          <a:bodyPr/>
          <a:lstStyle/>
          <a:p>
            <a:endParaRPr lang="en-US"/>
          </a:p>
        </p:txBody>
      </p:sp>
      <p:sp>
        <p:nvSpPr>
          <p:cNvPr id="193" name="Freeform 26"/>
          <p:cNvSpPr>
            <a:spLocks/>
          </p:cNvSpPr>
          <p:nvPr>
            <p:custDataLst>
              <p:tags r:id="rId41"/>
            </p:custDataLst>
          </p:nvPr>
        </p:nvSpPr>
        <p:spPr bwMode="auto">
          <a:xfrm>
            <a:off x="5252949" y="3581399"/>
            <a:ext cx="338138" cy="763588"/>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accent5">
                <a:lumMod val="60000"/>
                <a:lumOff val="40000"/>
              </a:schemeClr>
            </a:solidFill>
            <a:prstDash val="solid"/>
            <a:round/>
            <a:headEnd type="none" w="med" len="med"/>
            <a:tailEnd type="none" w="med" len="med"/>
          </a:ln>
          <a:effectLst/>
        </p:spPr>
        <p:txBody>
          <a:bodyPr/>
          <a:lstStyle/>
          <a:p>
            <a:endParaRPr lang="en-US"/>
          </a:p>
        </p:txBody>
      </p:sp>
      <p:grpSp>
        <p:nvGrpSpPr>
          <p:cNvPr id="194" name="Group 28"/>
          <p:cNvGrpSpPr>
            <a:grpSpLocks/>
          </p:cNvGrpSpPr>
          <p:nvPr/>
        </p:nvGrpSpPr>
        <p:grpSpPr bwMode="auto">
          <a:xfrm>
            <a:off x="3768636" y="3733799"/>
            <a:ext cx="554038" cy="458788"/>
            <a:chOff x="1282" y="1509"/>
            <a:chExt cx="349" cy="289"/>
          </a:xfrm>
        </p:grpSpPr>
        <p:sp>
          <p:nvSpPr>
            <p:cNvPr id="219" name="Rectangle 29"/>
            <p:cNvSpPr>
              <a:spLocks noChangeArrowheads="1"/>
            </p:cNvSpPr>
            <p:nvPr>
              <p:custDataLst>
                <p:tags r:id="rId128"/>
              </p:custDataLst>
            </p:nvPr>
          </p:nvSpPr>
          <p:spPr bwMode="auto">
            <a:xfrm>
              <a:off x="1282" y="1511"/>
              <a:ext cx="336" cy="286"/>
            </a:xfrm>
            <a:prstGeom prst="rect">
              <a:avLst/>
            </a:prstGeom>
            <a:noFill/>
            <a:ln w="12700">
              <a:solidFill>
                <a:schemeClr val="accent5">
                  <a:lumMod val="60000"/>
                  <a:lumOff val="40000"/>
                </a:schemeClr>
              </a:solid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IF</a:t>
              </a:r>
              <a:endParaRPr lang="en-US" sz="2000" b="1" dirty="0">
                <a:solidFill>
                  <a:srgbClr val="FFFFFF"/>
                </a:solidFill>
                <a:latin typeface="Calibri"/>
              </a:endParaRPr>
            </a:p>
          </p:txBody>
        </p:sp>
        <p:grpSp>
          <p:nvGrpSpPr>
            <p:cNvPr id="220" name="Group 30"/>
            <p:cNvGrpSpPr>
              <a:grpSpLocks/>
            </p:cNvGrpSpPr>
            <p:nvPr/>
          </p:nvGrpSpPr>
          <p:grpSpPr bwMode="auto">
            <a:xfrm>
              <a:off x="1291" y="1509"/>
              <a:ext cx="340" cy="289"/>
              <a:chOff x="1291" y="1509"/>
              <a:chExt cx="340" cy="289"/>
            </a:xfrm>
          </p:grpSpPr>
          <p:sp>
            <p:nvSpPr>
              <p:cNvPr id="221" name="Freeform 31"/>
              <p:cNvSpPr>
                <a:spLocks/>
              </p:cNvSpPr>
              <p:nvPr>
                <p:custDataLst>
                  <p:tags r:id="rId129"/>
                </p:custDataLst>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accent5">
                    <a:lumMod val="60000"/>
                    <a:lumOff val="40000"/>
                  </a:schemeClr>
                </a:solidFill>
                <a:prstDash val="solid"/>
                <a:round/>
                <a:headEnd type="none" w="med" len="med"/>
                <a:tailEnd type="none" w="med" len="med"/>
              </a:ln>
              <a:effectLst/>
            </p:spPr>
            <p:txBody>
              <a:bodyPr/>
              <a:lstStyle/>
              <a:p>
                <a:endParaRPr lang="en-US"/>
              </a:p>
            </p:txBody>
          </p:sp>
          <p:sp>
            <p:nvSpPr>
              <p:cNvPr id="222" name="Freeform 32"/>
              <p:cNvSpPr>
                <a:spLocks/>
              </p:cNvSpPr>
              <p:nvPr>
                <p:custDataLst>
                  <p:tags r:id="rId130"/>
                </p:custDataLst>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accent5">
                    <a:lumMod val="60000"/>
                    <a:lumOff val="40000"/>
                  </a:schemeClr>
                </a:solidFill>
                <a:prstDash val="solid"/>
                <a:round/>
                <a:headEnd type="none" w="med" len="med"/>
                <a:tailEnd type="none" w="med" len="med"/>
              </a:ln>
              <a:effectLst/>
            </p:spPr>
            <p:txBody>
              <a:bodyPr/>
              <a:lstStyle/>
              <a:p>
                <a:endParaRPr lang="en-US"/>
              </a:p>
            </p:txBody>
          </p:sp>
        </p:grpSp>
      </p:grpSp>
      <p:sp>
        <p:nvSpPr>
          <p:cNvPr id="195" name="Rectangle 33"/>
          <p:cNvSpPr>
            <a:spLocks noChangeArrowheads="1"/>
          </p:cNvSpPr>
          <p:nvPr>
            <p:custDataLst>
              <p:tags r:id="rId42"/>
            </p:custDataLst>
          </p:nvPr>
        </p:nvSpPr>
        <p:spPr bwMode="auto">
          <a:xfrm>
            <a:off x="4483011" y="3744912"/>
            <a:ext cx="504825" cy="446088"/>
          </a:xfrm>
          <a:prstGeom prst="rect">
            <a:avLst/>
          </a:prstGeom>
          <a:noFill/>
          <a:ln w="12700">
            <a:no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ID</a:t>
            </a:r>
            <a:endParaRPr lang="en-US" sz="2000" b="1" dirty="0">
              <a:solidFill>
                <a:srgbClr val="FFFFFF"/>
              </a:solidFill>
              <a:latin typeface="Calibri"/>
            </a:endParaRPr>
          </a:p>
        </p:txBody>
      </p:sp>
      <p:grpSp>
        <p:nvGrpSpPr>
          <p:cNvPr id="196" name="Group 34"/>
          <p:cNvGrpSpPr>
            <a:grpSpLocks/>
          </p:cNvGrpSpPr>
          <p:nvPr/>
        </p:nvGrpSpPr>
        <p:grpSpPr bwMode="auto">
          <a:xfrm>
            <a:off x="4513174" y="3733799"/>
            <a:ext cx="469900" cy="458788"/>
            <a:chOff x="1751" y="1509"/>
            <a:chExt cx="296" cy="289"/>
          </a:xfrm>
        </p:grpSpPr>
        <p:sp>
          <p:nvSpPr>
            <p:cNvPr id="217" name="Freeform 35"/>
            <p:cNvSpPr>
              <a:spLocks/>
            </p:cNvSpPr>
            <p:nvPr>
              <p:custDataLst>
                <p:tags r:id="rId126"/>
              </p:custDataLst>
            </p:nvPr>
          </p:nvSpPr>
          <p:spPr bwMode="auto">
            <a:xfrm>
              <a:off x="1751"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accent5">
                  <a:lumMod val="60000"/>
                  <a:lumOff val="40000"/>
                </a:schemeClr>
              </a:solidFill>
              <a:prstDash val="solid"/>
              <a:round/>
              <a:headEnd type="none" w="med" len="med"/>
              <a:tailEnd type="none" w="med" len="med"/>
            </a:ln>
            <a:effectLst/>
          </p:spPr>
          <p:txBody>
            <a:bodyPr/>
            <a:lstStyle/>
            <a:p>
              <a:endParaRPr lang="en-US"/>
            </a:p>
          </p:txBody>
        </p:sp>
        <p:sp>
          <p:nvSpPr>
            <p:cNvPr id="218" name="Freeform 36"/>
            <p:cNvSpPr>
              <a:spLocks/>
            </p:cNvSpPr>
            <p:nvPr>
              <p:custDataLst>
                <p:tags r:id="rId127"/>
              </p:custDataLst>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accent5">
                  <a:lumMod val="60000"/>
                  <a:lumOff val="40000"/>
                </a:schemeClr>
              </a:solidFill>
              <a:prstDash val="solid"/>
              <a:round/>
              <a:headEnd type="none" w="med" len="med"/>
              <a:tailEnd type="none" w="med" len="med"/>
            </a:ln>
            <a:effectLst/>
          </p:spPr>
          <p:txBody>
            <a:bodyPr/>
            <a:lstStyle/>
            <a:p>
              <a:endParaRPr lang="en-US"/>
            </a:p>
          </p:txBody>
        </p:sp>
      </p:grpSp>
      <p:sp>
        <p:nvSpPr>
          <p:cNvPr id="197" name="Line 37"/>
          <p:cNvSpPr>
            <a:spLocks noChangeShapeType="1"/>
          </p:cNvSpPr>
          <p:nvPr>
            <p:custDataLst>
              <p:tags r:id="rId43"/>
            </p:custDataLst>
          </p:nvPr>
        </p:nvSpPr>
        <p:spPr bwMode="auto">
          <a:xfrm>
            <a:off x="4330611" y="3962399"/>
            <a:ext cx="184150" cy="0"/>
          </a:xfrm>
          <a:prstGeom prst="line">
            <a:avLst/>
          </a:prstGeom>
          <a:noFill/>
          <a:ln w="25400">
            <a:solidFill>
              <a:srgbClr val="FFFFFF"/>
            </a:solidFill>
            <a:round/>
            <a:headEnd/>
            <a:tailEnd/>
          </a:ln>
          <a:effectLst/>
        </p:spPr>
        <p:txBody>
          <a:bodyPr wrap="none" anchor="ctr"/>
          <a:lstStyle/>
          <a:p>
            <a:endParaRPr lang="en-US"/>
          </a:p>
        </p:txBody>
      </p:sp>
      <p:sp>
        <p:nvSpPr>
          <p:cNvPr id="198" name="Freeform 38"/>
          <p:cNvSpPr>
            <a:spLocks/>
          </p:cNvSpPr>
          <p:nvPr>
            <p:custDataLst>
              <p:tags r:id="rId44"/>
            </p:custDataLst>
          </p:nvPr>
        </p:nvSpPr>
        <p:spPr bwMode="auto">
          <a:xfrm>
            <a:off x="4438561" y="3809999"/>
            <a:ext cx="76200" cy="153988"/>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rgbClr val="FFFFFF"/>
            </a:solidFill>
            <a:prstDash val="solid"/>
            <a:round/>
            <a:headEnd type="none" w="med" len="med"/>
            <a:tailEnd type="none" w="med" len="med"/>
          </a:ln>
          <a:effectLst/>
        </p:spPr>
        <p:txBody>
          <a:bodyPr/>
          <a:lstStyle/>
          <a:p>
            <a:endParaRPr lang="en-US"/>
          </a:p>
        </p:txBody>
      </p:sp>
      <p:sp>
        <p:nvSpPr>
          <p:cNvPr id="199" name="Line 39"/>
          <p:cNvSpPr>
            <a:spLocks noChangeShapeType="1"/>
          </p:cNvSpPr>
          <p:nvPr>
            <p:custDataLst>
              <p:tags r:id="rId45"/>
            </p:custDataLst>
          </p:nvPr>
        </p:nvSpPr>
        <p:spPr bwMode="auto">
          <a:xfrm>
            <a:off x="4991011" y="3809999"/>
            <a:ext cx="249238" cy="0"/>
          </a:xfrm>
          <a:prstGeom prst="line">
            <a:avLst/>
          </a:prstGeom>
          <a:noFill/>
          <a:ln w="25400">
            <a:solidFill>
              <a:srgbClr val="FFFFFF"/>
            </a:solidFill>
            <a:round/>
            <a:headEnd/>
            <a:tailEnd/>
          </a:ln>
          <a:effectLst/>
        </p:spPr>
        <p:txBody>
          <a:bodyPr wrap="none" anchor="ctr"/>
          <a:lstStyle/>
          <a:p>
            <a:endParaRPr lang="en-US"/>
          </a:p>
        </p:txBody>
      </p:sp>
      <p:sp>
        <p:nvSpPr>
          <p:cNvPr id="200" name="Rectangle 40"/>
          <p:cNvSpPr>
            <a:spLocks noChangeArrowheads="1"/>
          </p:cNvSpPr>
          <p:nvPr>
            <p:custDataLst>
              <p:tags r:id="rId46"/>
            </p:custDataLst>
          </p:nvPr>
        </p:nvSpPr>
        <p:spPr bwMode="auto">
          <a:xfrm>
            <a:off x="5902237" y="3733799"/>
            <a:ext cx="457200" cy="457200"/>
          </a:xfrm>
          <a:prstGeom prst="rect">
            <a:avLst/>
          </a:prstGeom>
          <a:noFill/>
          <a:ln w="12700">
            <a:no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MEM</a:t>
            </a:r>
            <a:endParaRPr lang="en-US" sz="2000" b="1" dirty="0">
              <a:solidFill>
                <a:srgbClr val="FFFFFF"/>
              </a:solidFill>
              <a:latin typeface="Calibri"/>
            </a:endParaRPr>
          </a:p>
        </p:txBody>
      </p:sp>
      <p:grpSp>
        <p:nvGrpSpPr>
          <p:cNvPr id="201" name="Group 41"/>
          <p:cNvGrpSpPr>
            <a:grpSpLocks/>
          </p:cNvGrpSpPr>
          <p:nvPr/>
        </p:nvGrpSpPr>
        <p:grpSpPr bwMode="auto">
          <a:xfrm>
            <a:off x="5860962" y="3733799"/>
            <a:ext cx="515938" cy="458788"/>
            <a:chOff x="2600" y="1509"/>
            <a:chExt cx="325" cy="289"/>
          </a:xfrm>
        </p:grpSpPr>
        <p:sp>
          <p:nvSpPr>
            <p:cNvPr id="215" name="Freeform 42"/>
            <p:cNvSpPr>
              <a:spLocks/>
            </p:cNvSpPr>
            <p:nvPr>
              <p:custDataLst>
                <p:tags r:id="rId124"/>
              </p:custDataLst>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accent5">
                  <a:lumMod val="60000"/>
                  <a:lumOff val="40000"/>
                </a:schemeClr>
              </a:solidFill>
              <a:prstDash val="solid"/>
              <a:round/>
              <a:headEnd type="none" w="med" len="med"/>
              <a:tailEnd type="none" w="med" len="med"/>
            </a:ln>
            <a:effectLst/>
          </p:spPr>
          <p:txBody>
            <a:bodyPr/>
            <a:lstStyle/>
            <a:p>
              <a:endParaRPr lang="en-US"/>
            </a:p>
          </p:txBody>
        </p:sp>
        <p:sp>
          <p:nvSpPr>
            <p:cNvPr id="216" name="Freeform 43"/>
            <p:cNvSpPr>
              <a:spLocks/>
            </p:cNvSpPr>
            <p:nvPr>
              <p:custDataLst>
                <p:tags r:id="rId125"/>
              </p:custDataLst>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accent5">
                  <a:lumMod val="60000"/>
                  <a:lumOff val="40000"/>
                </a:schemeClr>
              </a:solidFill>
              <a:prstDash val="solid"/>
              <a:round/>
              <a:headEnd type="none" w="med" len="med"/>
              <a:tailEnd type="none" w="med" len="med"/>
            </a:ln>
            <a:effectLst/>
          </p:spPr>
          <p:txBody>
            <a:bodyPr/>
            <a:lstStyle/>
            <a:p>
              <a:endParaRPr lang="en-US"/>
            </a:p>
          </p:txBody>
        </p:sp>
      </p:grpSp>
      <p:sp>
        <p:nvSpPr>
          <p:cNvPr id="202" name="Rectangle 44"/>
          <p:cNvSpPr>
            <a:spLocks noChangeArrowheads="1"/>
          </p:cNvSpPr>
          <p:nvPr>
            <p:custDataLst>
              <p:tags r:id="rId47"/>
            </p:custDataLst>
          </p:nvPr>
        </p:nvSpPr>
        <p:spPr bwMode="auto">
          <a:xfrm>
            <a:off x="6588037" y="3733799"/>
            <a:ext cx="457200" cy="457200"/>
          </a:xfrm>
          <a:prstGeom prst="rect">
            <a:avLst/>
          </a:prstGeom>
          <a:noFill/>
          <a:ln w="12700">
            <a:no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WB</a:t>
            </a:r>
            <a:endParaRPr lang="en-US" sz="2000" b="1" dirty="0">
              <a:solidFill>
                <a:srgbClr val="FFFFFF"/>
              </a:solidFill>
              <a:latin typeface="Calibri"/>
            </a:endParaRPr>
          </a:p>
        </p:txBody>
      </p:sp>
      <p:grpSp>
        <p:nvGrpSpPr>
          <p:cNvPr id="203" name="Group 45"/>
          <p:cNvGrpSpPr>
            <a:grpSpLocks/>
          </p:cNvGrpSpPr>
          <p:nvPr/>
        </p:nvGrpSpPr>
        <p:grpSpPr bwMode="auto">
          <a:xfrm>
            <a:off x="6603912" y="3733799"/>
            <a:ext cx="450850" cy="458788"/>
            <a:chOff x="3068" y="1509"/>
            <a:chExt cx="284" cy="289"/>
          </a:xfrm>
        </p:grpSpPr>
        <p:sp>
          <p:nvSpPr>
            <p:cNvPr id="213" name="Freeform 212"/>
            <p:cNvSpPr>
              <a:spLocks/>
            </p:cNvSpPr>
            <p:nvPr>
              <p:custDataLst>
                <p:tags r:id="rId122"/>
              </p:custDataLst>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accent5">
                  <a:lumMod val="60000"/>
                  <a:lumOff val="40000"/>
                </a:schemeClr>
              </a:solidFill>
              <a:prstDash val="solid"/>
              <a:round/>
              <a:headEnd type="none" w="med" len="med"/>
              <a:tailEnd type="none" w="med" len="med"/>
            </a:ln>
            <a:effectLst/>
          </p:spPr>
          <p:txBody>
            <a:bodyPr/>
            <a:lstStyle/>
            <a:p>
              <a:endParaRPr lang="en-US"/>
            </a:p>
          </p:txBody>
        </p:sp>
        <p:sp>
          <p:nvSpPr>
            <p:cNvPr id="214" name="Freeform 213"/>
            <p:cNvSpPr>
              <a:spLocks/>
            </p:cNvSpPr>
            <p:nvPr>
              <p:custDataLst>
                <p:tags r:id="rId123"/>
              </p:custDataLst>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accent5">
                  <a:lumMod val="60000"/>
                  <a:lumOff val="40000"/>
                </a:schemeClr>
              </a:solidFill>
              <a:prstDash val="solid"/>
              <a:round/>
              <a:headEnd type="none" w="med" len="med"/>
              <a:tailEnd type="none" w="med" len="med"/>
            </a:ln>
            <a:effectLst/>
          </p:spPr>
          <p:txBody>
            <a:bodyPr/>
            <a:lstStyle/>
            <a:p>
              <a:endParaRPr lang="en-US"/>
            </a:p>
          </p:txBody>
        </p:sp>
      </p:grpSp>
      <p:sp>
        <p:nvSpPr>
          <p:cNvPr id="204" name="Line 48"/>
          <p:cNvSpPr>
            <a:spLocks noChangeShapeType="1"/>
          </p:cNvSpPr>
          <p:nvPr>
            <p:custDataLst>
              <p:tags r:id="rId48"/>
            </p:custDataLst>
          </p:nvPr>
        </p:nvSpPr>
        <p:spPr bwMode="auto">
          <a:xfrm>
            <a:off x="6370549" y="3962399"/>
            <a:ext cx="220663" cy="0"/>
          </a:xfrm>
          <a:prstGeom prst="line">
            <a:avLst/>
          </a:prstGeom>
          <a:noFill/>
          <a:ln w="25400">
            <a:solidFill>
              <a:srgbClr val="FFFFFF"/>
            </a:solidFill>
            <a:round/>
            <a:headEnd/>
            <a:tailEnd/>
          </a:ln>
          <a:effectLst/>
        </p:spPr>
        <p:txBody>
          <a:bodyPr wrap="none" anchor="ctr"/>
          <a:lstStyle/>
          <a:p>
            <a:endParaRPr lang="en-US"/>
          </a:p>
        </p:txBody>
      </p:sp>
      <p:sp>
        <p:nvSpPr>
          <p:cNvPr id="205" name="Line 49"/>
          <p:cNvSpPr>
            <a:spLocks noChangeShapeType="1"/>
          </p:cNvSpPr>
          <p:nvPr>
            <p:custDataLst>
              <p:tags r:id="rId49"/>
            </p:custDataLst>
          </p:nvPr>
        </p:nvSpPr>
        <p:spPr bwMode="auto">
          <a:xfrm>
            <a:off x="5602199" y="3962399"/>
            <a:ext cx="246063" cy="0"/>
          </a:xfrm>
          <a:prstGeom prst="line">
            <a:avLst/>
          </a:prstGeom>
          <a:noFill/>
          <a:ln w="25400">
            <a:solidFill>
              <a:srgbClr val="FFFFFF"/>
            </a:solidFill>
            <a:round/>
            <a:headEnd/>
            <a:tailEnd/>
          </a:ln>
          <a:effectLst/>
        </p:spPr>
        <p:txBody>
          <a:bodyPr wrap="none" anchor="ctr"/>
          <a:lstStyle/>
          <a:p>
            <a:endParaRPr lang="en-US"/>
          </a:p>
        </p:txBody>
      </p:sp>
      <p:sp>
        <p:nvSpPr>
          <p:cNvPr id="206" name="Line 50"/>
          <p:cNvSpPr>
            <a:spLocks noChangeShapeType="1"/>
          </p:cNvSpPr>
          <p:nvPr>
            <p:custDataLst>
              <p:tags r:id="rId50"/>
            </p:custDataLst>
          </p:nvPr>
        </p:nvSpPr>
        <p:spPr bwMode="auto">
          <a:xfrm>
            <a:off x="4991011" y="4114799"/>
            <a:ext cx="249238" cy="0"/>
          </a:xfrm>
          <a:prstGeom prst="line">
            <a:avLst/>
          </a:prstGeom>
          <a:noFill/>
          <a:ln w="25400">
            <a:solidFill>
              <a:srgbClr val="FFFFFF"/>
            </a:solidFill>
            <a:round/>
            <a:headEnd/>
            <a:tailEnd/>
          </a:ln>
          <a:effectLst/>
        </p:spPr>
        <p:txBody>
          <a:bodyPr wrap="none" anchor="ctr"/>
          <a:lstStyle/>
          <a:p>
            <a:endParaRPr lang="en-US"/>
          </a:p>
        </p:txBody>
      </p:sp>
      <p:sp>
        <p:nvSpPr>
          <p:cNvPr id="207" name="Line 51"/>
          <p:cNvSpPr>
            <a:spLocks noChangeShapeType="1"/>
          </p:cNvSpPr>
          <p:nvPr>
            <p:custDataLst>
              <p:tags r:id="rId51"/>
            </p:custDataLst>
          </p:nvPr>
        </p:nvSpPr>
        <p:spPr bwMode="auto">
          <a:xfrm>
            <a:off x="5124361" y="4114799"/>
            <a:ext cx="0" cy="304800"/>
          </a:xfrm>
          <a:prstGeom prst="line">
            <a:avLst/>
          </a:prstGeom>
          <a:noFill/>
          <a:ln w="28575">
            <a:solidFill>
              <a:srgbClr val="FFFFFF"/>
            </a:solidFill>
            <a:round/>
            <a:headEnd/>
            <a:tailEnd/>
          </a:ln>
          <a:effectLst/>
        </p:spPr>
        <p:txBody>
          <a:bodyPr/>
          <a:lstStyle/>
          <a:p>
            <a:endParaRPr lang="en-US"/>
          </a:p>
        </p:txBody>
      </p:sp>
      <p:sp>
        <p:nvSpPr>
          <p:cNvPr id="208" name="Line 52"/>
          <p:cNvSpPr>
            <a:spLocks noChangeShapeType="1"/>
          </p:cNvSpPr>
          <p:nvPr>
            <p:custDataLst>
              <p:tags r:id="rId52"/>
            </p:custDataLst>
          </p:nvPr>
        </p:nvSpPr>
        <p:spPr bwMode="auto">
          <a:xfrm>
            <a:off x="5124361" y="4419599"/>
            <a:ext cx="533400" cy="0"/>
          </a:xfrm>
          <a:prstGeom prst="line">
            <a:avLst/>
          </a:prstGeom>
          <a:noFill/>
          <a:ln w="28575">
            <a:solidFill>
              <a:srgbClr val="FFFFFF"/>
            </a:solidFill>
            <a:round/>
            <a:headEnd/>
            <a:tailEnd/>
          </a:ln>
          <a:effectLst/>
        </p:spPr>
        <p:txBody>
          <a:bodyPr/>
          <a:lstStyle/>
          <a:p>
            <a:endParaRPr lang="en-US"/>
          </a:p>
        </p:txBody>
      </p:sp>
      <p:sp>
        <p:nvSpPr>
          <p:cNvPr id="209" name="Line 53"/>
          <p:cNvSpPr>
            <a:spLocks noChangeShapeType="1"/>
          </p:cNvSpPr>
          <p:nvPr>
            <p:custDataLst>
              <p:tags r:id="rId53"/>
            </p:custDataLst>
          </p:nvPr>
        </p:nvSpPr>
        <p:spPr bwMode="auto">
          <a:xfrm>
            <a:off x="5657762" y="3962399"/>
            <a:ext cx="0" cy="457200"/>
          </a:xfrm>
          <a:prstGeom prst="line">
            <a:avLst/>
          </a:prstGeom>
          <a:noFill/>
          <a:ln w="28575">
            <a:solidFill>
              <a:srgbClr val="FFFFFF"/>
            </a:solidFill>
            <a:round/>
            <a:headEnd/>
            <a:tailEnd/>
          </a:ln>
          <a:effectLst/>
        </p:spPr>
        <p:txBody>
          <a:bodyPr/>
          <a:lstStyle/>
          <a:p>
            <a:endParaRPr lang="en-US"/>
          </a:p>
        </p:txBody>
      </p:sp>
      <p:sp>
        <p:nvSpPr>
          <p:cNvPr id="210" name="Line 54"/>
          <p:cNvSpPr>
            <a:spLocks noChangeShapeType="1"/>
          </p:cNvSpPr>
          <p:nvPr>
            <p:custDataLst>
              <p:tags r:id="rId54"/>
            </p:custDataLst>
          </p:nvPr>
        </p:nvSpPr>
        <p:spPr bwMode="auto">
          <a:xfrm flipH="1">
            <a:off x="5784762" y="3962399"/>
            <a:ext cx="0" cy="381000"/>
          </a:xfrm>
          <a:prstGeom prst="line">
            <a:avLst/>
          </a:prstGeom>
          <a:noFill/>
          <a:ln w="28575">
            <a:solidFill>
              <a:srgbClr val="FFFFFF"/>
            </a:solidFill>
            <a:round/>
            <a:headEnd/>
            <a:tailEnd/>
          </a:ln>
          <a:effectLst/>
        </p:spPr>
        <p:txBody>
          <a:bodyPr/>
          <a:lstStyle/>
          <a:p>
            <a:endParaRPr lang="en-US"/>
          </a:p>
        </p:txBody>
      </p:sp>
      <p:sp>
        <p:nvSpPr>
          <p:cNvPr id="211" name="Line 55"/>
          <p:cNvSpPr>
            <a:spLocks noChangeShapeType="1"/>
          </p:cNvSpPr>
          <p:nvPr>
            <p:custDataLst>
              <p:tags r:id="rId55"/>
            </p:custDataLst>
          </p:nvPr>
        </p:nvSpPr>
        <p:spPr bwMode="auto">
          <a:xfrm>
            <a:off x="5784762" y="4343399"/>
            <a:ext cx="685800" cy="0"/>
          </a:xfrm>
          <a:prstGeom prst="line">
            <a:avLst/>
          </a:prstGeom>
          <a:noFill/>
          <a:ln w="28575">
            <a:solidFill>
              <a:srgbClr val="FFFFFF"/>
            </a:solidFill>
            <a:round/>
            <a:headEnd/>
            <a:tailEnd/>
          </a:ln>
          <a:effectLst/>
        </p:spPr>
        <p:txBody>
          <a:bodyPr/>
          <a:lstStyle/>
          <a:p>
            <a:endParaRPr lang="en-US"/>
          </a:p>
        </p:txBody>
      </p:sp>
      <p:sp>
        <p:nvSpPr>
          <p:cNvPr id="212" name="Line 56"/>
          <p:cNvSpPr>
            <a:spLocks noChangeShapeType="1"/>
          </p:cNvSpPr>
          <p:nvPr>
            <p:custDataLst>
              <p:tags r:id="rId56"/>
            </p:custDataLst>
          </p:nvPr>
        </p:nvSpPr>
        <p:spPr bwMode="auto">
          <a:xfrm>
            <a:off x="6470562" y="3962399"/>
            <a:ext cx="0" cy="381000"/>
          </a:xfrm>
          <a:prstGeom prst="line">
            <a:avLst/>
          </a:prstGeom>
          <a:noFill/>
          <a:ln w="28575">
            <a:solidFill>
              <a:srgbClr val="FFFFFF"/>
            </a:solidFill>
            <a:round/>
            <a:headEnd/>
            <a:tailEnd/>
          </a:ln>
          <a:effectLst/>
        </p:spPr>
        <p:txBody>
          <a:bodyPr/>
          <a:lstStyle/>
          <a:p>
            <a:endParaRPr lang="en-US"/>
          </a:p>
        </p:txBody>
      </p:sp>
      <p:sp>
        <p:nvSpPr>
          <p:cNvPr id="224" name="Freeform 26"/>
          <p:cNvSpPr>
            <a:spLocks/>
          </p:cNvSpPr>
          <p:nvPr>
            <p:custDataLst>
              <p:tags r:id="rId57"/>
            </p:custDataLst>
          </p:nvPr>
        </p:nvSpPr>
        <p:spPr bwMode="auto">
          <a:xfrm>
            <a:off x="5946640" y="4571999"/>
            <a:ext cx="338138" cy="763588"/>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accent5">
                <a:lumMod val="60000"/>
                <a:lumOff val="40000"/>
              </a:schemeClr>
            </a:solidFill>
            <a:prstDash val="solid"/>
            <a:round/>
            <a:headEnd type="none" w="med" len="med"/>
            <a:tailEnd type="none" w="med" len="med"/>
          </a:ln>
          <a:effectLst/>
        </p:spPr>
        <p:txBody>
          <a:bodyPr/>
          <a:lstStyle/>
          <a:p>
            <a:endParaRPr lang="en-US"/>
          </a:p>
        </p:txBody>
      </p:sp>
      <p:grpSp>
        <p:nvGrpSpPr>
          <p:cNvPr id="225" name="Group 28"/>
          <p:cNvGrpSpPr>
            <a:grpSpLocks/>
          </p:cNvGrpSpPr>
          <p:nvPr/>
        </p:nvGrpSpPr>
        <p:grpSpPr bwMode="auto">
          <a:xfrm>
            <a:off x="4495665" y="4724399"/>
            <a:ext cx="563563" cy="458788"/>
            <a:chOff x="1303" y="1509"/>
            <a:chExt cx="355" cy="289"/>
          </a:xfrm>
        </p:grpSpPr>
        <p:sp>
          <p:nvSpPr>
            <p:cNvPr id="250" name="Rectangle 29"/>
            <p:cNvSpPr>
              <a:spLocks noChangeArrowheads="1"/>
            </p:cNvSpPr>
            <p:nvPr>
              <p:custDataLst>
                <p:tags r:id="rId119"/>
              </p:custDataLst>
            </p:nvPr>
          </p:nvSpPr>
          <p:spPr bwMode="auto">
            <a:xfrm>
              <a:off x="1322" y="1511"/>
              <a:ext cx="336" cy="286"/>
            </a:xfrm>
            <a:prstGeom prst="rect">
              <a:avLst/>
            </a:prstGeom>
            <a:noFill/>
            <a:ln w="12700">
              <a:solidFill>
                <a:schemeClr val="accent5">
                  <a:lumMod val="60000"/>
                  <a:lumOff val="40000"/>
                </a:schemeClr>
              </a:solid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IF</a:t>
              </a:r>
              <a:endParaRPr lang="en-US" sz="2000" b="1" dirty="0">
                <a:solidFill>
                  <a:srgbClr val="FFFFFF"/>
                </a:solidFill>
                <a:latin typeface="Calibri"/>
              </a:endParaRPr>
            </a:p>
          </p:txBody>
        </p:sp>
        <p:grpSp>
          <p:nvGrpSpPr>
            <p:cNvPr id="251" name="Group 30"/>
            <p:cNvGrpSpPr>
              <a:grpSpLocks/>
            </p:cNvGrpSpPr>
            <p:nvPr/>
          </p:nvGrpSpPr>
          <p:grpSpPr bwMode="auto">
            <a:xfrm>
              <a:off x="1303" y="1509"/>
              <a:ext cx="340" cy="289"/>
              <a:chOff x="1303" y="1509"/>
              <a:chExt cx="340" cy="289"/>
            </a:xfrm>
          </p:grpSpPr>
          <p:sp>
            <p:nvSpPr>
              <p:cNvPr id="252" name="Freeform 31"/>
              <p:cNvSpPr>
                <a:spLocks/>
              </p:cNvSpPr>
              <p:nvPr>
                <p:custDataLst>
                  <p:tags r:id="rId120"/>
                </p:custDataLst>
              </p:nvPr>
            </p:nvSpPr>
            <p:spPr bwMode="auto">
              <a:xfrm>
                <a:off x="1303"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accent5">
                    <a:lumMod val="60000"/>
                    <a:lumOff val="40000"/>
                  </a:schemeClr>
                </a:solidFill>
                <a:prstDash val="solid"/>
                <a:round/>
                <a:headEnd type="none" w="med" len="med"/>
                <a:tailEnd type="none" w="med" len="med"/>
              </a:ln>
              <a:effectLst/>
            </p:spPr>
            <p:txBody>
              <a:bodyPr/>
              <a:lstStyle/>
              <a:p>
                <a:endParaRPr lang="en-US"/>
              </a:p>
            </p:txBody>
          </p:sp>
          <p:sp>
            <p:nvSpPr>
              <p:cNvPr id="253" name="Freeform 32"/>
              <p:cNvSpPr>
                <a:spLocks/>
              </p:cNvSpPr>
              <p:nvPr>
                <p:custDataLst>
                  <p:tags r:id="rId121"/>
                </p:custDataLst>
              </p:nvPr>
            </p:nvSpPr>
            <p:spPr bwMode="auto">
              <a:xfrm>
                <a:off x="1472"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accent5">
                    <a:lumMod val="60000"/>
                    <a:lumOff val="40000"/>
                  </a:schemeClr>
                </a:solidFill>
                <a:prstDash val="solid"/>
                <a:round/>
                <a:headEnd type="none" w="med" len="med"/>
                <a:tailEnd type="none" w="med" len="med"/>
              </a:ln>
              <a:effectLst/>
            </p:spPr>
            <p:txBody>
              <a:bodyPr/>
              <a:lstStyle/>
              <a:p>
                <a:endParaRPr lang="en-US"/>
              </a:p>
            </p:txBody>
          </p:sp>
        </p:grpSp>
      </p:grpSp>
      <p:sp>
        <p:nvSpPr>
          <p:cNvPr id="226" name="Rectangle 33"/>
          <p:cNvSpPr>
            <a:spLocks noChangeArrowheads="1"/>
          </p:cNvSpPr>
          <p:nvPr>
            <p:custDataLst>
              <p:tags r:id="rId58"/>
            </p:custDataLst>
          </p:nvPr>
        </p:nvSpPr>
        <p:spPr bwMode="auto">
          <a:xfrm>
            <a:off x="5176703" y="4735512"/>
            <a:ext cx="504825" cy="446088"/>
          </a:xfrm>
          <a:prstGeom prst="rect">
            <a:avLst/>
          </a:prstGeom>
          <a:noFill/>
          <a:ln w="12700">
            <a:no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ID</a:t>
            </a:r>
            <a:endParaRPr lang="en-US" sz="2000" b="1" dirty="0">
              <a:solidFill>
                <a:srgbClr val="FFFFFF"/>
              </a:solidFill>
              <a:latin typeface="Calibri"/>
            </a:endParaRPr>
          </a:p>
        </p:txBody>
      </p:sp>
      <p:grpSp>
        <p:nvGrpSpPr>
          <p:cNvPr id="227" name="Group 34"/>
          <p:cNvGrpSpPr>
            <a:grpSpLocks/>
          </p:cNvGrpSpPr>
          <p:nvPr/>
        </p:nvGrpSpPr>
        <p:grpSpPr bwMode="auto">
          <a:xfrm>
            <a:off x="5257665" y="4724399"/>
            <a:ext cx="419100" cy="458788"/>
            <a:chOff x="1783" y="1509"/>
            <a:chExt cx="264" cy="289"/>
          </a:xfrm>
        </p:grpSpPr>
        <p:sp>
          <p:nvSpPr>
            <p:cNvPr id="248" name="Freeform 35"/>
            <p:cNvSpPr>
              <a:spLocks/>
            </p:cNvSpPr>
            <p:nvPr>
              <p:custDataLst>
                <p:tags r:id="rId117"/>
              </p:custDataLst>
            </p:nvPr>
          </p:nvSpPr>
          <p:spPr bwMode="auto">
            <a:xfrm>
              <a:off x="1783"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accent5">
                  <a:lumMod val="60000"/>
                  <a:lumOff val="40000"/>
                </a:schemeClr>
              </a:solidFill>
              <a:prstDash val="solid"/>
              <a:round/>
              <a:headEnd type="none" w="med" len="med"/>
              <a:tailEnd type="none" w="med" len="med"/>
            </a:ln>
            <a:effectLst/>
          </p:spPr>
          <p:txBody>
            <a:bodyPr/>
            <a:lstStyle/>
            <a:p>
              <a:endParaRPr lang="en-US"/>
            </a:p>
          </p:txBody>
        </p:sp>
        <p:sp>
          <p:nvSpPr>
            <p:cNvPr id="249" name="Freeform 36"/>
            <p:cNvSpPr>
              <a:spLocks/>
            </p:cNvSpPr>
            <p:nvPr>
              <p:custDataLst>
                <p:tags r:id="rId118"/>
              </p:custDataLst>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accent5">
                  <a:lumMod val="60000"/>
                  <a:lumOff val="40000"/>
                </a:schemeClr>
              </a:solidFill>
              <a:prstDash val="solid"/>
              <a:round/>
              <a:headEnd type="none" w="med" len="med"/>
              <a:tailEnd type="none" w="med" len="med"/>
            </a:ln>
            <a:effectLst/>
          </p:spPr>
          <p:txBody>
            <a:bodyPr/>
            <a:lstStyle/>
            <a:p>
              <a:endParaRPr lang="en-US"/>
            </a:p>
          </p:txBody>
        </p:sp>
      </p:grpSp>
      <p:sp>
        <p:nvSpPr>
          <p:cNvPr id="228" name="Line 37"/>
          <p:cNvSpPr>
            <a:spLocks noChangeShapeType="1"/>
          </p:cNvSpPr>
          <p:nvPr>
            <p:custDataLst>
              <p:tags r:id="rId59"/>
            </p:custDataLst>
          </p:nvPr>
        </p:nvSpPr>
        <p:spPr bwMode="auto">
          <a:xfrm>
            <a:off x="5024303" y="4952999"/>
            <a:ext cx="184150" cy="0"/>
          </a:xfrm>
          <a:prstGeom prst="line">
            <a:avLst/>
          </a:prstGeom>
          <a:noFill/>
          <a:ln w="25400">
            <a:solidFill>
              <a:srgbClr val="FFFFFF"/>
            </a:solidFill>
            <a:round/>
            <a:headEnd/>
            <a:tailEnd/>
          </a:ln>
          <a:effectLst/>
        </p:spPr>
        <p:txBody>
          <a:bodyPr wrap="none" anchor="ctr"/>
          <a:lstStyle/>
          <a:p>
            <a:endParaRPr lang="en-US"/>
          </a:p>
        </p:txBody>
      </p:sp>
      <p:sp>
        <p:nvSpPr>
          <p:cNvPr id="229" name="Freeform 38"/>
          <p:cNvSpPr>
            <a:spLocks/>
          </p:cNvSpPr>
          <p:nvPr>
            <p:custDataLst>
              <p:tags r:id="rId60"/>
            </p:custDataLst>
          </p:nvPr>
        </p:nvSpPr>
        <p:spPr bwMode="auto">
          <a:xfrm>
            <a:off x="5132253" y="4800599"/>
            <a:ext cx="76200" cy="153988"/>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rgbClr val="FFFFFF"/>
            </a:solidFill>
            <a:prstDash val="solid"/>
            <a:round/>
            <a:headEnd type="none" w="med" len="med"/>
            <a:tailEnd type="none" w="med" len="med"/>
          </a:ln>
          <a:effectLst/>
        </p:spPr>
        <p:txBody>
          <a:bodyPr/>
          <a:lstStyle/>
          <a:p>
            <a:endParaRPr lang="en-US"/>
          </a:p>
        </p:txBody>
      </p:sp>
      <p:sp>
        <p:nvSpPr>
          <p:cNvPr id="230" name="Line 39"/>
          <p:cNvSpPr>
            <a:spLocks noChangeShapeType="1"/>
          </p:cNvSpPr>
          <p:nvPr>
            <p:custDataLst>
              <p:tags r:id="rId61"/>
            </p:custDataLst>
          </p:nvPr>
        </p:nvSpPr>
        <p:spPr bwMode="auto">
          <a:xfrm>
            <a:off x="5684703" y="4800599"/>
            <a:ext cx="249238" cy="0"/>
          </a:xfrm>
          <a:prstGeom prst="line">
            <a:avLst/>
          </a:prstGeom>
          <a:noFill/>
          <a:ln w="25400">
            <a:solidFill>
              <a:srgbClr val="FFFFFF"/>
            </a:solidFill>
            <a:round/>
            <a:headEnd/>
            <a:tailEnd/>
          </a:ln>
          <a:effectLst/>
        </p:spPr>
        <p:txBody>
          <a:bodyPr wrap="none" anchor="ctr"/>
          <a:lstStyle/>
          <a:p>
            <a:endParaRPr lang="en-US"/>
          </a:p>
        </p:txBody>
      </p:sp>
      <p:sp>
        <p:nvSpPr>
          <p:cNvPr id="231" name="Rectangle 40"/>
          <p:cNvSpPr>
            <a:spLocks noChangeArrowheads="1"/>
          </p:cNvSpPr>
          <p:nvPr>
            <p:custDataLst>
              <p:tags r:id="rId62"/>
            </p:custDataLst>
          </p:nvPr>
        </p:nvSpPr>
        <p:spPr bwMode="auto">
          <a:xfrm>
            <a:off x="6595928" y="4724399"/>
            <a:ext cx="457200" cy="457200"/>
          </a:xfrm>
          <a:prstGeom prst="rect">
            <a:avLst/>
          </a:prstGeom>
          <a:noFill/>
          <a:ln w="12700">
            <a:no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MEM</a:t>
            </a:r>
            <a:endParaRPr lang="en-US" sz="2000" b="1" dirty="0">
              <a:solidFill>
                <a:srgbClr val="FFFFFF"/>
              </a:solidFill>
              <a:latin typeface="Calibri"/>
            </a:endParaRPr>
          </a:p>
        </p:txBody>
      </p:sp>
      <p:grpSp>
        <p:nvGrpSpPr>
          <p:cNvPr id="232" name="Group 41"/>
          <p:cNvGrpSpPr>
            <a:grpSpLocks/>
          </p:cNvGrpSpPr>
          <p:nvPr/>
        </p:nvGrpSpPr>
        <p:grpSpPr bwMode="auto">
          <a:xfrm>
            <a:off x="6554653" y="4724399"/>
            <a:ext cx="515938" cy="458788"/>
            <a:chOff x="2600" y="1509"/>
            <a:chExt cx="325" cy="289"/>
          </a:xfrm>
        </p:grpSpPr>
        <p:sp>
          <p:nvSpPr>
            <p:cNvPr id="246" name="Freeform 42"/>
            <p:cNvSpPr>
              <a:spLocks/>
            </p:cNvSpPr>
            <p:nvPr>
              <p:custDataLst>
                <p:tags r:id="rId115"/>
              </p:custDataLst>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accent5">
                  <a:lumMod val="60000"/>
                  <a:lumOff val="40000"/>
                </a:schemeClr>
              </a:solidFill>
              <a:prstDash val="solid"/>
              <a:round/>
              <a:headEnd type="none" w="med" len="med"/>
              <a:tailEnd type="none" w="med" len="med"/>
            </a:ln>
            <a:effectLst/>
          </p:spPr>
          <p:txBody>
            <a:bodyPr/>
            <a:lstStyle/>
            <a:p>
              <a:endParaRPr lang="en-US"/>
            </a:p>
          </p:txBody>
        </p:sp>
        <p:sp>
          <p:nvSpPr>
            <p:cNvPr id="247" name="Freeform 43"/>
            <p:cNvSpPr>
              <a:spLocks/>
            </p:cNvSpPr>
            <p:nvPr>
              <p:custDataLst>
                <p:tags r:id="rId116"/>
              </p:custDataLst>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accent5">
                  <a:lumMod val="60000"/>
                  <a:lumOff val="40000"/>
                </a:schemeClr>
              </a:solidFill>
              <a:prstDash val="solid"/>
              <a:round/>
              <a:headEnd type="none" w="med" len="med"/>
              <a:tailEnd type="none" w="med" len="med"/>
            </a:ln>
            <a:effectLst/>
          </p:spPr>
          <p:txBody>
            <a:bodyPr/>
            <a:lstStyle/>
            <a:p>
              <a:endParaRPr lang="en-US"/>
            </a:p>
          </p:txBody>
        </p:sp>
      </p:grpSp>
      <p:sp>
        <p:nvSpPr>
          <p:cNvPr id="233" name="Rectangle 44"/>
          <p:cNvSpPr>
            <a:spLocks noChangeArrowheads="1"/>
          </p:cNvSpPr>
          <p:nvPr>
            <p:custDataLst>
              <p:tags r:id="rId63"/>
            </p:custDataLst>
          </p:nvPr>
        </p:nvSpPr>
        <p:spPr bwMode="auto">
          <a:xfrm>
            <a:off x="7281728" y="4724399"/>
            <a:ext cx="457200" cy="457200"/>
          </a:xfrm>
          <a:prstGeom prst="rect">
            <a:avLst/>
          </a:prstGeom>
          <a:noFill/>
          <a:ln w="12700">
            <a:no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WB</a:t>
            </a:r>
            <a:endParaRPr lang="en-US" sz="2000" b="1" dirty="0">
              <a:solidFill>
                <a:srgbClr val="FFFFFF"/>
              </a:solidFill>
              <a:latin typeface="Calibri"/>
            </a:endParaRPr>
          </a:p>
        </p:txBody>
      </p:sp>
      <p:grpSp>
        <p:nvGrpSpPr>
          <p:cNvPr id="234" name="Group 45"/>
          <p:cNvGrpSpPr>
            <a:grpSpLocks/>
          </p:cNvGrpSpPr>
          <p:nvPr/>
        </p:nvGrpSpPr>
        <p:grpSpPr bwMode="auto">
          <a:xfrm>
            <a:off x="7297603" y="4724399"/>
            <a:ext cx="450850" cy="458788"/>
            <a:chOff x="3068" y="1509"/>
            <a:chExt cx="284" cy="289"/>
          </a:xfrm>
        </p:grpSpPr>
        <p:sp>
          <p:nvSpPr>
            <p:cNvPr id="244" name="Freeform 243"/>
            <p:cNvSpPr>
              <a:spLocks/>
            </p:cNvSpPr>
            <p:nvPr>
              <p:custDataLst>
                <p:tags r:id="rId113"/>
              </p:custDataLst>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accent5">
                  <a:lumMod val="60000"/>
                  <a:lumOff val="40000"/>
                </a:schemeClr>
              </a:solidFill>
              <a:prstDash val="solid"/>
              <a:round/>
              <a:headEnd type="none" w="med" len="med"/>
              <a:tailEnd type="none" w="med" len="med"/>
            </a:ln>
            <a:effectLst/>
          </p:spPr>
          <p:txBody>
            <a:bodyPr/>
            <a:lstStyle/>
            <a:p>
              <a:endParaRPr lang="en-US"/>
            </a:p>
          </p:txBody>
        </p:sp>
        <p:sp>
          <p:nvSpPr>
            <p:cNvPr id="245" name="Freeform 244"/>
            <p:cNvSpPr>
              <a:spLocks/>
            </p:cNvSpPr>
            <p:nvPr>
              <p:custDataLst>
                <p:tags r:id="rId114"/>
              </p:custDataLst>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accent5">
                  <a:lumMod val="60000"/>
                  <a:lumOff val="40000"/>
                </a:schemeClr>
              </a:solidFill>
              <a:prstDash val="solid"/>
              <a:round/>
              <a:headEnd type="none" w="med" len="med"/>
              <a:tailEnd type="none" w="med" len="med"/>
            </a:ln>
            <a:effectLst/>
          </p:spPr>
          <p:txBody>
            <a:bodyPr/>
            <a:lstStyle/>
            <a:p>
              <a:endParaRPr lang="en-US"/>
            </a:p>
          </p:txBody>
        </p:sp>
      </p:grpSp>
      <p:sp>
        <p:nvSpPr>
          <p:cNvPr id="235" name="Line 48"/>
          <p:cNvSpPr>
            <a:spLocks noChangeShapeType="1"/>
          </p:cNvSpPr>
          <p:nvPr>
            <p:custDataLst>
              <p:tags r:id="rId64"/>
            </p:custDataLst>
          </p:nvPr>
        </p:nvSpPr>
        <p:spPr bwMode="auto">
          <a:xfrm>
            <a:off x="7064240" y="4952999"/>
            <a:ext cx="220663" cy="0"/>
          </a:xfrm>
          <a:prstGeom prst="line">
            <a:avLst/>
          </a:prstGeom>
          <a:noFill/>
          <a:ln w="25400">
            <a:solidFill>
              <a:srgbClr val="FFFFFF"/>
            </a:solidFill>
            <a:round/>
            <a:headEnd/>
            <a:tailEnd/>
          </a:ln>
          <a:effectLst/>
        </p:spPr>
        <p:txBody>
          <a:bodyPr wrap="none" anchor="ctr"/>
          <a:lstStyle/>
          <a:p>
            <a:endParaRPr lang="en-US"/>
          </a:p>
        </p:txBody>
      </p:sp>
      <p:sp>
        <p:nvSpPr>
          <p:cNvPr id="236" name="Line 49"/>
          <p:cNvSpPr>
            <a:spLocks noChangeShapeType="1"/>
          </p:cNvSpPr>
          <p:nvPr>
            <p:custDataLst>
              <p:tags r:id="rId65"/>
            </p:custDataLst>
          </p:nvPr>
        </p:nvSpPr>
        <p:spPr bwMode="auto">
          <a:xfrm>
            <a:off x="6295890" y="4952999"/>
            <a:ext cx="246063" cy="0"/>
          </a:xfrm>
          <a:prstGeom prst="line">
            <a:avLst/>
          </a:prstGeom>
          <a:noFill/>
          <a:ln w="25400">
            <a:solidFill>
              <a:srgbClr val="FFFFFF"/>
            </a:solidFill>
            <a:round/>
            <a:headEnd/>
            <a:tailEnd/>
          </a:ln>
          <a:effectLst/>
        </p:spPr>
        <p:txBody>
          <a:bodyPr wrap="none" anchor="ctr"/>
          <a:lstStyle/>
          <a:p>
            <a:endParaRPr lang="en-US"/>
          </a:p>
        </p:txBody>
      </p:sp>
      <p:sp>
        <p:nvSpPr>
          <p:cNvPr id="237" name="Line 50"/>
          <p:cNvSpPr>
            <a:spLocks noChangeShapeType="1"/>
          </p:cNvSpPr>
          <p:nvPr>
            <p:custDataLst>
              <p:tags r:id="rId66"/>
            </p:custDataLst>
          </p:nvPr>
        </p:nvSpPr>
        <p:spPr bwMode="auto">
          <a:xfrm>
            <a:off x="5684703" y="5105399"/>
            <a:ext cx="249238" cy="0"/>
          </a:xfrm>
          <a:prstGeom prst="line">
            <a:avLst/>
          </a:prstGeom>
          <a:noFill/>
          <a:ln w="25400">
            <a:solidFill>
              <a:srgbClr val="FFFFFF"/>
            </a:solidFill>
            <a:round/>
            <a:headEnd/>
            <a:tailEnd/>
          </a:ln>
          <a:effectLst/>
        </p:spPr>
        <p:txBody>
          <a:bodyPr wrap="none" anchor="ctr"/>
          <a:lstStyle/>
          <a:p>
            <a:endParaRPr lang="en-US"/>
          </a:p>
        </p:txBody>
      </p:sp>
      <p:sp>
        <p:nvSpPr>
          <p:cNvPr id="238" name="Line 51"/>
          <p:cNvSpPr>
            <a:spLocks noChangeShapeType="1"/>
          </p:cNvSpPr>
          <p:nvPr>
            <p:custDataLst>
              <p:tags r:id="rId67"/>
            </p:custDataLst>
          </p:nvPr>
        </p:nvSpPr>
        <p:spPr bwMode="auto">
          <a:xfrm>
            <a:off x="5818053" y="5105399"/>
            <a:ext cx="0" cy="304800"/>
          </a:xfrm>
          <a:prstGeom prst="line">
            <a:avLst/>
          </a:prstGeom>
          <a:noFill/>
          <a:ln w="28575">
            <a:solidFill>
              <a:srgbClr val="FFFFFF"/>
            </a:solidFill>
            <a:round/>
            <a:headEnd/>
            <a:tailEnd/>
          </a:ln>
          <a:effectLst/>
        </p:spPr>
        <p:txBody>
          <a:bodyPr/>
          <a:lstStyle/>
          <a:p>
            <a:endParaRPr lang="en-US"/>
          </a:p>
        </p:txBody>
      </p:sp>
      <p:sp>
        <p:nvSpPr>
          <p:cNvPr id="239" name="Line 52"/>
          <p:cNvSpPr>
            <a:spLocks noChangeShapeType="1"/>
          </p:cNvSpPr>
          <p:nvPr>
            <p:custDataLst>
              <p:tags r:id="rId68"/>
            </p:custDataLst>
          </p:nvPr>
        </p:nvSpPr>
        <p:spPr bwMode="auto">
          <a:xfrm>
            <a:off x="5818053" y="5410199"/>
            <a:ext cx="533400" cy="0"/>
          </a:xfrm>
          <a:prstGeom prst="line">
            <a:avLst/>
          </a:prstGeom>
          <a:noFill/>
          <a:ln w="28575">
            <a:solidFill>
              <a:srgbClr val="FFFFFF"/>
            </a:solidFill>
            <a:round/>
            <a:headEnd/>
            <a:tailEnd/>
          </a:ln>
          <a:effectLst/>
        </p:spPr>
        <p:txBody>
          <a:bodyPr/>
          <a:lstStyle/>
          <a:p>
            <a:endParaRPr lang="en-US"/>
          </a:p>
        </p:txBody>
      </p:sp>
      <p:sp>
        <p:nvSpPr>
          <p:cNvPr id="240" name="Line 53"/>
          <p:cNvSpPr>
            <a:spLocks noChangeShapeType="1"/>
          </p:cNvSpPr>
          <p:nvPr>
            <p:custDataLst>
              <p:tags r:id="rId69"/>
            </p:custDataLst>
          </p:nvPr>
        </p:nvSpPr>
        <p:spPr bwMode="auto">
          <a:xfrm>
            <a:off x="6351453" y="4952999"/>
            <a:ext cx="0" cy="457200"/>
          </a:xfrm>
          <a:prstGeom prst="line">
            <a:avLst/>
          </a:prstGeom>
          <a:noFill/>
          <a:ln w="28575">
            <a:solidFill>
              <a:srgbClr val="FFFFFF"/>
            </a:solidFill>
            <a:round/>
            <a:headEnd/>
            <a:tailEnd/>
          </a:ln>
          <a:effectLst/>
        </p:spPr>
        <p:txBody>
          <a:bodyPr/>
          <a:lstStyle/>
          <a:p>
            <a:endParaRPr lang="en-US"/>
          </a:p>
        </p:txBody>
      </p:sp>
      <p:sp>
        <p:nvSpPr>
          <p:cNvPr id="241" name="Line 54"/>
          <p:cNvSpPr>
            <a:spLocks noChangeShapeType="1"/>
          </p:cNvSpPr>
          <p:nvPr>
            <p:custDataLst>
              <p:tags r:id="rId70"/>
            </p:custDataLst>
          </p:nvPr>
        </p:nvSpPr>
        <p:spPr bwMode="auto">
          <a:xfrm flipH="1">
            <a:off x="6478453" y="4952999"/>
            <a:ext cx="0" cy="381000"/>
          </a:xfrm>
          <a:prstGeom prst="line">
            <a:avLst/>
          </a:prstGeom>
          <a:noFill/>
          <a:ln w="28575">
            <a:solidFill>
              <a:srgbClr val="FFFFFF"/>
            </a:solidFill>
            <a:round/>
            <a:headEnd/>
            <a:tailEnd/>
          </a:ln>
          <a:effectLst/>
        </p:spPr>
        <p:txBody>
          <a:bodyPr/>
          <a:lstStyle/>
          <a:p>
            <a:endParaRPr lang="en-US"/>
          </a:p>
        </p:txBody>
      </p:sp>
      <p:sp>
        <p:nvSpPr>
          <p:cNvPr id="242" name="Line 55"/>
          <p:cNvSpPr>
            <a:spLocks noChangeShapeType="1"/>
          </p:cNvSpPr>
          <p:nvPr>
            <p:custDataLst>
              <p:tags r:id="rId71"/>
            </p:custDataLst>
          </p:nvPr>
        </p:nvSpPr>
        <p:spPr bwMode="auto">
          <a:xfrm>
            <a:off x="6478453" y="5333999"/>
            <a:ext cx="685800" cy="0"/>
          </a:xfrm>
          <a:prstGeom prst="line">
            <a:avLst/>
          </a:prstGeom>
          <a:noFill/>
          <a:ln w="28575">
            <a:solidFill>
              <a:srgbClr val="FFFFFF"/>
            </a:solidFill>
            <a:round/>
            <a:headEnd/>
            <a:tailEnd/>
          </a:ln>
          <a:effectLst/>
        </p:spPr>
        <p:txBody>
          <a:bodyPr/>
          <a:lstStyle/>
          <a:p>
            <a:endParaRPr lang="en-US"/>
          </a:p>
        </p:txBody>
      </p:sp>
      <p:sp>
        <p:nvSpPr>
          <p:cNvPr id="243" name="Line 56"/>
          <p:cNvSpPr>
            <a:spLocks noChangeShapeType="1"/>
          </p:cNvSpPr>
          <p:nvPr>
            <p:custDataLst>
              <p:tags r:id="rId72"/>
            </p:custDataLst>
          </p:nvPr>
        </p:nvSpPr>
        <p:spPr bwMode="auto">
          <a:xfrm>
            <a:off x="7164253" y="4952999"/>
            <a:ext cx="0" cy="381000"/>
          </a:xfrm>
          <a:prstGeom prst="line">
            <a:avLst/>
          </a:prstGeom>
          <a:noFill/>
          <a:ln w="28575">
            <a:solidFill>
              <a:srgbClr val="FFFFFF"/>
            </a:solidFill>
            <a:round/>
            <a:headEnd/>
            <a:tailEnd/>
          </a:ln>
          <a:effectLst/>
        </p:spPr>
        <p:txBody>
          <a:bodyPr/>
          <a:lstStyle/>
          <a:p>
            <a:endParaRPr lang="en-US"/>
          </a:p>
        </p:txBody>
      </p:sp>
      <p:sp>
        <p:nvSpPr>
          <p:cNvPr id="255" name="Freeform 26"/>
          <p:cNvSpPr>
            <a:spLocks/>
          </p:cNvSpPr>
          <p:nvPr>
            <p:custDataLst>
              <p:tags r:id="rId73"/>
            </p:custDataLst>
          </p:nvPr>
        </p:nvSpPr>
        <p:spPr bwMode="auto">
          <a:xfrm>
            <a:off x="6638969" y="5562599"/>
            <a:ext cx="338138" cy="763588"/>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accent5">
                <a:lumMod val="60000"/>
                <a:lumOff val="40000"/>
              </a:schemeClr>
            </a:solidFill>
            <a:prstDash val="solid"/>
            <a:round/>
            <a:headEnd type="none" w="med" len="med"/>
            <a:tailEnd type="none" w="med" len="med"/>
          </a:ln>
          <a:effectLst/>
        </p:spPr>
        <p:txBody>
          <a:bodyPr/>
          <a:lstStyle/>
          <a:p>
            <a:endParaRPr lang="en-US"/>
          </a:p>
        </p:txBody>
      </p:sp>
      <p:grpSp>
        <p:nvGrpSpPr>
          <p:cNvPr id="256" name="Group 28"/>
          <p:cNvGrpSpPr>
            <a:grpSpLocks/>
          </p:cNvGrpSpPr>
          <p:nvPr/>
        </p:nvGrpSpPr>
        <p:grpSpPr bwMode="auto">
          <a:xfrm>
            <a:off x="5154656" y="5714999"/>
            <a:ext cx="554038" cy="458788"/>
            <a:chOff x="1282" y="1509"/>
            <a:chExt cx="349" cy="289"/>
          </a:xfrm>
        </p:grpSpPr>
        <p:sp>
          <p:nvSpPr>
            <p:cNvPr id="281" name="Rectangle 29"/>
            <p:cNvSpPr>
              <a:spLocks noChangeArrowheads="1"/>
            </p:cNvSpPr>
            <p:nvPr>
              <p:custDataLst>
                <p:tags r:id="rId110"/>
              </p:custDataLst>
            </p:nvPr>
          </p:nvSpPr>
          <p:spPr bwMode="auto">
            <a:xfrm>
              <a:off x="1282" y="1511"/>
              <a:ext cx="336" cy="286"/>
            </a:xfrm>
            <a:prstGeom prst="rect">
              <a:avLst/>
            </a:prstGeom>
            <a:noFill/>
            <a:ln w="12700">
              <a:solidFill>
                <a:schemeClr val="accent5">
                  <a:lumMod val="60000"/>
                  <a:lumOff val="40000"/>
                </a:schemeClr>
              </a:solid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IF</a:t>
              </a:r>
              <a:endParaRPr lang="en-US" sz="2000" b="1" dirty="0">
                <a:solidFill>
                  <a:srgbClr val="FFFFFF"/>
                </a:solidFill>
                <a:latin typeface="Calibri"/>
              </a:endParaRPr>
            </a:p>
          </p:txBody>
        </p:sp>
        <p:grpSp>
          <p:nvGrpSpPr>
            <p:cNvPr id="282" name="Group 30"/>
            <p:cNvGrpSpPr>
              <a:grpSpLocks/>
            </p:cNvGrpSpPr>
            <p:nvPr/>
          </p:nvGrpSpPr>
          <p:grpSpPr bwMode="auto">
            <a:xfrm>
              <a:off x="1291" y="1509"/>
              <a:ext cx="340" cy="289"/>
              <a:chOff x="1291" y="1509"/>
              <a:chExt cx="340" cy="289"/>
            </a:xfrm>
          </p:grpSpPr>
          <p:sp>
            <p:nvSpPr>
              <p:cNvPr id="283" name="Freeform 31"/>
              <p:cNvSpPr>
                <a:spLocks/>
              </p:cNvSpPr>
              <p:nvPr>
                <p:custDataLst>
                  <p:tags r:id="rId111"/>
                </p:custDataLst>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accent5">
                    <a:lumMod val="60000"/>
                    <a:lumOff val="40000"/>
                  </a:schemeClr>
                </a:solidFill>
                <a:prstDash val="solid"/>
                <a:round/>
                <a:headEnd type="none" w="med" len="med"/>
                <a:tailEnd type="none" w="med" len="med"/>
              </a:ln>
              <a:effectLst/>
            </p:spPr>
            <p:txBody>
              <a:bodyPr/>
              <a:lstStyle/>
              <a:p>
                <a:endParaRPr lang="en-US"/>
              </a:p>
            </p:txBody>
          </p:sp>
          <p:sp>
            <p:nvSpPr>
              <p:cNvPr id="284" name="Freeform 32"/>
              <p:cNvSpPr>
                <a:spLocks/>
              </p:cNvSpPr>
              <p:nvPr>
                <p:custDataLst>
                  <p:tags r:id="rId112"/>
                </p:custDataLst>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accent5">
                    <a:lumMod val="60000"/>
                    <a:lumOff val="40000"/>
                  </a:schemeClr>
                </a:solidFill>
                <a:prstDash val="solid"/>
                <a:round/>
                <a:headEnd type="none" w="med" len="med"/>
                <a:tailEnd type="none" w="med" len="med"/>
              </a:ln>
              <a:effectLst/>
            </p:spPr>
            <p:txBody>
              <a:bodyPr/>
              <a:lstStyle/>
              <a:p>
                <a:endParaRPr lang="en-US"/>
              </a:p>
            </p:txBody>
          </p:sp>
        </p:grpSp>
      </p:grpSp>
      <p:sp>
        <p:nvSpPr>
          <p:cNvPr id="257" name="Rectangle 33"/>
          <p:cNvSpPr>
            <a:spLocks noChangeArrowheads="1"/>
          </p:cNvSpPr>
          <p:nvPr>
            <p:custDataLst>
              <p:tags r:id="rId74"/>
            </p:custDataLst>
          </p:nvPr>
        </p:nvSpPr>
        <p:spPr bwMode="auto">
          <a:xfrm>
            <a:off x="5869031" y="5726112"/>
            <a:ext cx="504825" cy="446088"/>
          </a:xfrm>
          <a:prstGeom prst="rect">
            <a:avLst/>
          </a:prstGeom>
          <a:noFill/>
          <a:ln w="12700">
            <a:no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ID</a:t>
            </a:r>
            <a:endParaRPr lang="en-US" sz="2000" b="1" dirty="0">
              <a:solidFill>
                <a:srgbClr val="FFFFFF"/>
              </a:solidFill>
              <a:latin typeface="Calibri"/>
            </a:endParaRPr>
          </a:p>
        </p:txBody>
      </p:sp>
      <p:grpSp>
        <p:nvGrpSpPr>
          <p:cNvPr id="258" name="Group 34"/>
          <p:cNvGrpSpPr>
            <a:grpSpLocks/>
          </p:cNvGrpSpPr>
          <p:nvPr/>
        </p:nvGrpSpPr>
        <p:grpSpPr bwMode="auto">
          <a:xfrm>
            <a:off x="5899194" y="5714999"/>
            <a:ext cx="469900" cy="458788"/>
            <a:chOff x="1751" y="1509"/>
            <a:chExt cx="296" cy="289"/>
          </a:xfrm>
        </p:grpSpPr>
        <p:sp>
          <p:nvSpPr>
            <p:cNvPr id="279" name="Freeform 35"/>
            <p:cNvSpPr>
              <a:spLocks/>
            </p:cNvSpPr>
            <p:nvPr>
              <p:custDataLst>
                <p:tags r:id="rId108"/>
              </p:custDataLst>
            </p:nvPr>
          </p:nvSpPr>
          <p:spPr bwMode="auto">
            <a:xfrm>
              <a:off x="1751"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accent5">
                  <a:lumMod val="60000"/>
                  <a:lumOff val="40000"/>
                </a:schemeClr>
              </a:solidFill>
              <a:prstDash val="solid"/>
              <a:round/>
              <a:headEnd type="none" w="med" len="med"/>
              <a:tailEnd type="none" w="med" len="med"/>
            </a:ln>
            <a:effectLst/>
          </p:spPr>
          <p:txBody>
            <a:bodyPr/>
            <a:lstStyle/>
            <a:p>
              <a:endParaRPr lang="en-US"/>
            </a:p>
          </p:txBody>
        </p:sp>
        <p:sp>
          <p:nvSpPr>
            <p:cNvPr id="280" name="Freeform 36"/>
            <p:cNvSpPr>
              <a:spLocks/>
            </p:cNvSpPr>
            <p:nvPr>
              <p:custDataLst>
                <p:tags r:id="rId109"/>
              </p:custDataLst>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accent5">
                  <a:lumMod val="60000"/>
                  <a:lumOff val="40000"/>
                </a:schemeClr>
              </a:solidFill>
              <a:prstDash val="solid"/>
              <a:round/>
              <a:headEnd type="none" w="med" len="med"/>
              <a:tailEnd type="none" w="med" len="med"/>
            </a:ln>
            <a:effectLst/>
          </p:spPr>
          <p:txBody>
            <a:bodyPr/>
            <a:lstStyle/>
            <a:p>
              <a:endParaRPr lang="en-US"/>
            </a:p>
          </p:txBody>
        </p:sp>
      </p:grpSp>
      <p:sp>
        <p:nvSpPr>
          <p:cNvPr id="259" name="Line 37"/>
          <p:cNvSpPr>
            <a:spLocks noChangeShapeType="1"/>
          </p:cNvSpPr>
          <p:nvPr>
            <p:custDataLst>
              <p:tags r:id="rId75"/>
            </p:custDataLst>
          </p:nvPr>
        </p:nvSpPr>
        <p:spPr bwMode="auto">
          <a:xfrm>
            <a:off x="5716631" y="5943599"/>
            <a:ext cx="184150" cy="0"/>
          </a:xfrm>
          <a:prstGeom prst="line">
            <a:avLst/>
          </a:prstGeom>
          <a:noFill/>
          <a:ln w="25400">
            <a:solidFill>
              <a:srgbClr val="FFFFFF"/>
            </a:solidFill>
            <a:round/>
            <a:headEnd/>
            <a:tailEnd/>
          </a:ln>
          <a:effectLst/>
        </p:spPr>
        <p:txBody>
          <a:bodyPr wrap="none" anchor="ctr"/>
          <a:lstStyle/>
          <a:p>
            <a:endParaRPr lang="en-US"/>
          </a:p>
        </p:txBody>
      </p:sp>
      <p:sp>
        <p:nvSpPr>
          <p:cNvPr id="260" name="Freeform 38"/>
          <p:cNvSpPr>
            <a:spLocks/>
          </p:cNvSpPr>
          <p:nvPr>
            <p:custDataLst>
              <p:tags r:id="rId76"/>
            </p:custDataLst>
          </p:nvPr>
        </p:nvSpPr>
        <p:spPr bwMode="auto">
          <a:xfrm>
            <a:off x="5824581" y="5791199"/>
            <a:ext cx="76200" cy="153988"/>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rgbClr val="FFFFFF"/>
            </a:solidFill>
            <a:prstDash val="solid"/>
            <a:round/>
            <a:headEnd type="none" w="med" len="med"/>
            <a:tailEnd type="none" w="med" len="med"/>
          </a:ln>
          <a:effectLst/>
        </p:spPr>
        <p:txBody>
          <a:bodyPr/>
          <a:lstStyle/>
          <a:p>
            <a:endParaRPr lang="en-US"/>
          </a:p>
        </p:txBody>
      </p:sp>
      <p:sp>
        <p:nvSpPr>
          <p:cNvPr id="261" name="Line 39"/>
          <p:cNvSpPr>
            <a:spLocks noChangeShapeType="1"/>
          </p:cNvSpPr>
          <p:nvPr>
            <p:custDataLst>
              <p:tags r:id="rId77"/>
            </p:custDataLst>
          </p:nvPr>
        </p:nvSpPr>
        <p:spPr bwMode="auto">
          <a:xfrm>
            <a:off x="6377031" y="5791199"/>
            <a:ext cx="249238" cy="0"/>
          </a:xfrm>
          <a:prstGeom prst="line">
            <a:avLst/>
          </a:prstGeom>
          <a:noFill/>
          <a:ln w="25400">
            <a:solidFill>
              <a:srgbClr val="FFFFFF"/>
            </a:solidFill>
            <a:round/>
            <a:headEnd/>
            <a:tailEnd/>
          </a:ln>
          <a:effectLst/>
        </p:spPr>
        <p:txBody>
          <a:bodyPr wrap="none" anchor="ctr"/>
          <a:lstStyle/>
          <a:p>
            <a:endParaRPr lang="en-US"/>
          </a:p>
        </p:txBody>
      </p:sp>
      <p:sp>
        <p:nvSpPr>
          <p:cNvPr id="262" name="Rectangle 40"/>
          <p:cNvSpPr>
            <a:spLocks noChangeArrowheads="1"/>
          </p:cNvSpPr>
          <p:nvPr>
            <p:custDataLst>
              <p:tags r:id="rId78"/>
            </p:custDataLst>
          </p:nvPr>
        </p:nvSpPr>
        <p:spPr bwMode="auto">
          <a:xfrm>
            <a:off x="7288257" y="5714999"/>
            <a:ext cx="457200" cy="457200"/>
          </a:xfrm>
          <a:prstGeom prst="rect">
            <a:avLst/>
          </a:prstGeom>
          <a:noFill/>
          <a:ln w="12700">
            <a:noFill/>
            <a:miter lim="800000"/>
            <a:headEnd/>
            <a:tailEnd/>
          </a:ln>
          <a:effectLst/>
        </p:spPr>
        <p:txBody>
          <a:bodyPr wrap="none" lIns="0" tIns="0" rIns="0" bIns="0" anchor="ctr" anchorCtr="0">
            <a:noAutofit/>
          </a:bodyPr>
          <a:lstStyle/>
          <a:p>
            <a:pPr algn="ctr"/>
            <a:r>
              <a:rPr lang="en-US" sz="1600" b="1" dirty="0" smtClean="0">
                <a:solidFill>
                  <a:srgbClr val="FFFFFF"/>
                </a:solidFill>
                <a:latin typeface="Calibri"/>
              </a:rPr>
              <a:t>MEM</a:t>
            </a:r>
            <a:endParaRPr lang="en-US" sz="1600" b="1" dirty="0">
              <a:solidFill>
                <a:srgbClr val="FFFFFF"/>
              </a:solidFill>
              <a:latin typeface="Calibri"/>
            </a:endParaRPr>
          </a:p>
        </p:txBody>
      </p:sp>
      <p:grpSp>
        <p:nvGrpSpPr>
          <p:cNvPr id="263" name="Group 41"/>
          <p:cNvGrpSpPr>
            <a:grpSpLocks/>
          </p:cNvGrpSpPr>
          <p:nvPr/>
        </p:nvGrpSpPr>
        <p:grpSpPr bwMode="auto">
          <a:xfrm>
            <a:off x="7246982" y="5714999"/>
            <a:ext cx="515938" cy="458788"/>
            <a:chOff x="2600" y="1509"/>
            <a:chExt cx="325" cy="289"/>
          </a:xfrm>
        </p:grpSpPr>
        <p:sp>
          <p:nvSpPr>
            <p:cNvPr id="277" name="Freeform 42"/>
            <p:cNvSpPr>
              <a:spLocks/>
            </p:cNvSpPr>
            <p:nvPr>
              <p:custDataLst>
                <p:tags r:id="rId106"/>
              </p:custDataLst>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accent5">
                  <a:lumMod val="60000"/>
                  <a:lumOff val="40000"/>
                </a:schemeClr>
              </a:solidFill>
              <a:prstDash val="solid"/>
              <a:round/>
              <a:headEnd type="none" w="med" len="med"/>
              <a:tailEnd type="none" w="med" len="med"/>
            </a:ln>
            <a:effectLst/>
          </p:spPr>
          <p:txBody>
            <a:bodyPr/>
            <a:lstStyle/>
            <a:p>
              <a:endParaRPr lang="en-US"/>
            </a:p>
          </p:txBody>
        </p:sp>
        <p:sp>
          <p:nvSpPr>
            <p:cNvPr id="278" name="Freeform 43"/>
            <p:cNvSpPr>
              <a:spLocks/>
            </p:cNvSpPr>
            <p:nvPr>
              <p:custDataLst>
                <p:tags r:id="rId107"/>
              </p:custDataLst>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accent5">
                  <a:lumMod val="60000"/>
                  <a:lumOff val="40000"/>
                </a:schemeClr>
              </a:solidFill>
              <a:prstDash val="solid"/>
              <a:round/>
              <a:headEnd type="none" w="med" len="med"/>
              <a:tailEnd type="none" w="med" len="med"/>
            </a:ln>
            <a:effectLst/>
          </p:spPr>
          <p:txBody>
            <a:bodyPr/>
            <a:lstStyle/>
            <a:p>
              <a:endParaRPr lang="en-US"/>
            </a:p>
          </p:txBody>
        </p:sp>
      </p:grpSp>
      <p:sp>
        <p:nvSpPr>
          <p:cNvPr id="264" name="Rectangle 44"/>
          <p:cNvSpPr>
            <a:spLocks noChangeArrowheads="1"/>
          </p:cNvSpPr>
          <p:nvPr>
            <p:custDataLst>
              <p:tags r:id="rId79"/>
            </p:custDataLst>
          </p:nvPr>
        </p:nvSpPr>
        <p:spPr bwMode="auto">
          <a:xfrm>
            <a:off x="7974057" y="5714999"/>
            <a:ext cx="457200" cy="457200"/>
          </a:xfrm>
          <a:prstGeom prst="rect">
            <a:avLst/>
          </a:prstGeom>
          <a:noFill/>
          <a:ln w="12700">
            <a:solidFill>
              <a:schemeClr val="accent5">
                <a:lumMod val="60000"/>
                <a:lumOff val="40000"/>
              </a:schemeClr>
            </a:solid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WB</a:t>
            </a:r>
            <a:endParaRPr lang="en-US" sz="2000" b="1" dirty="0">
              <a:solidFill>
                <a:srgbClr val="FFFFFF"/>
              </a:solidFill>
              <a:latin typeface="Calibri"/>
            </a:endParaRPr>
          </a:p>
        </p:txBody>
      </p:sp>
      <p:grpSp>
        <p:nvGrpSpPr>
          <p:cNvPr id="265" name="Group 45"/>
          <p:cNvGrpSpPr>
            <a:grpSpLocks/>
          </p:cNvGrpSpPr>
          <p:nvPr/>
        </p:nvGrpSpPr>
        <p:grpSpPr bwMode="auto">
          <a:xfrm>
            <a:off x="7989932" y="5714999"/>
            <a:ext cx="450850" cy="458788"/>
            <a:chOff x="3068" y="1509"/>
            <a:chExt cx="284" cy="289"/>
          </a:xfrm>
        </p:grpSpPr>
        <p:sp>
          <p:nvSpPr>
            <p:cNvPr id="275" name="Freeform 274"/>
            <p:cNvSpPr>
              <a:spLocks/>
            </p:cNvSpPr>
            <p:nvPr>
              <p:custDataLst>
                <p:tags r:id="rId104"/>
              </p:custDataLst>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accent5">
                  <a:lumMod val="60000"/>
                  <a:lumOff val="40000"/>
                </a:schemeClr>
              </a:solidFill>
              <a:prstDash val="solid"/>
              <a:round/>
              <a:headEnd type="none" w="med" len="med"/>
              <a:tailEnd type="none" w="med" len="med"/>
            </a:ln>
            <a:effectLst/>
          </p:spPr>
          <p:txBody>
            <a:bodyPr/>
            <a:lstStyle/>
            <a:p>
              <a:endParaRPr lang="en-US"/>
            </a:p>
          </p:txBody>
        </p:sp>
        <p:sp>
          <p:nvSpPr>
            <p:cNvPr id="276" name="Freeform 275"/>
            <p:cNvSpPr>
              <a:spLocks/>
            </p:cNvSpPr>
            <p:nvPr>
              <p:custDataLst>
                <p:tags r:id="rId105"/>
              </p:custDataLst>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accent5">
                  <a:lumMod val="60000"/>
                  <a:lumOff val="40000"/>
                </a:schemeClr>
              </a:solidFill>
              <a:prstDash val="solid"/>
              <a:round/>
              <a:headEnd type="none" w="med" len="med"/>
              <a:tailEnd type="none" w="med" len="med"/>
            </a:ln>
            <a:effectLst/>
          </p:spPr>
          <p:txBody>
            <a:bodyPr/>
            <a:lstStyle/>
            <a:p>
              <a:endParaRPr lang="en-US"/>
            </a:p>
          </p:txBody>
        </p:sp>
      </p:grpSp>
      <p:sp>
        <p:nvSpPr>
          <p:cNvPr id="266" name="Line 48"/>
          <p:cNvSpPr>
            <a:spLocks noChangeShapeType="1"/>
          </p:cNvSpPr>
          <p:nvPr>
            <p:custDataLst>
              <p:tags r:id="rId80"/>
            </p:custDataLst>
          </p:nvPr>
        </p:nvSpPr>
        <p:spPr bwMode="auto">
          <a:xfrm>
            <a:off x="7756569" y="5943599"/>
            <a:ext cx="220663" cy="0"/>
          </a:xfrm>
          <a:prstGeom prst="line">
            <a:avLst/>
          </a:prstGeom>
          <a:noFill/>
          <a:ln w="25400">
            <a:solidFill>
              <a:schemeClr val="accent5">
                <a:lumMod val="60000"/>
                <a:lumOff val="40000"/>
              </a:schemeClr>
            </a:solidFill>
            <a:round/>
            <a:headEnd/>
            <a:tailEnd/>
          </a:ln>
          <a:effectLst/>
        </p:spPr>
        <p:txBody>
          <a:bodyPr wrap="none" anchor="ctr"/>
          <a:lstStyle/>
          <a:p>
            <a:endParaRPr lang="en-US"/>
          </a:p>
        </p:txBody>
      </p:sp>
      <p:sp>
        <p:nvSpPr>
          <p:cNvPr id="267" name="Line 49"/>
          <p:cNvSpPr>
            <a:spLocks noChangeShapeType="1"/>
          </p:cNvSpPr>
          <p:nvPr>
            <p:custDataLst>
              <p:tags r:id="rId81"/>
            </p:custDataLst>
          </p:nvPr>
        </p:nvSpPr>
        <p:spPr bwMode="auto">
          <a:xfrm>
            <a:off x="6988219" y="5943599"/>
            <a:ext cx="246063" cy="0"/>
          </a:xfrm>
          <a:prstGeom prst="line">
            <a:avLst/>
          </a:prstGeom>
          <a:noFill/>
          <a:ln w="25400">
            <a:solidFill>
              <a:srgbClr val="FFFFFF"/>
            </a:solidFill>
            <a:round/>
            <a:headEnd/>
            <a:tailEnd/>
          </a:ln>
          <a:effectLst/>
        </p:spPr>
        <p:txBody>
          <a:bodyPr wrap="none" anchor="ctr"/>
          <a:lstStyle/>
          <a:p>
            <a:endParaRPr lang="en-US"/>
          </a:p>
        </p:txBody>
      </p:sp>
      <p:sp>
        <p:nvSpPr>
          <p:cNvPr id="268" name="Line 50"/>
          <p:cNvSpPr>
            <a:spLocks noChangeShapeType="1"/>
          </p:cNvSpPr>
          <p:nvPr>
            <p:custDataLst>
              <p:tags r:id="rId82"/>
            </p:custDataLst>
          </p:nvPr>
        </p:nvSpPr>
        <p:spPr bwMode="auto">
          <a:xfrm>
            <a:off x="6377031" y="6095999"/>
            <a:ext cx="249238" cy="0"/>
          </a:xfrm>
          <a:prstGeom prst="line">
            <a:avLst/>
          </a:prstGeom>
          <a:noFill/>
          <a:ln w="25400">
            <a:solidFill>
              <a:srgbClr val="FFFFFF"/>
            </a:solidFill>
            <a:round/>
            <a:headEnd/>
            <a:tailEnd/>
          </a:ln>
          <a:effectLst/>
        </p:spPr>
        <p:txBody>
          <a:bodyPr wrap="none" anchor="ctr"/>
          <a:lstStyle/>
          <a:p>
            <a:endParaRPr lang="en-US"/>
          </a:p>
        </p:txBody>
      </p:sp>
      <p:sp>
        <p:nvSpPr>
          <p:cNvPr id="269" name="Line 51"/>
          <p:cNvSpPr>
            <a:spLocks noChangeShapeType="1"/>
          </p:cNvSpPr>
          <p:nvPr>
            <p:custDataLst>
              <p:tags r:id="rId83"/>
            </p:custDataLst>
          </p:nvPr>
        </p:nvSpPr>
        <p:spPr bwMode="auto">
          <a:xfrm>
            <a:off x="6510381" y="6095999"/>
            <a:ext cx="0" cy="304800"/>
          </a:xfrm>
          <a:prstGeom prst="line">
            <a:avLst/>
          </a:prstGeom>
          <a:noFill/>
          <a:ln w="28575">
            <a:solidFill>
              <a:srgbClr val="FFFFFF"/>
            </a:solidFill>
            <a:round/>
            <a:headEnd/>
            <a:tailEnd/>
          </a:ln>
          <a:effectLst/>
        </p:spPr>
        <p:txBody>
          <a:bodyPr/>
          <a:lstStyle/>
          <a:p>
            <a:endParaRPr lang="en-US"/>
          </a:p>
        </p:txBody>
      </p:sp>
      <p:sp>
        <p:nvSpPr>
          <p:cNvPr id="270" name="Line 52"/>
          <p:cNvSpPr>
            <a:spLocks noChangeShapeType="1"/>
          </p:cNvSpPr>
          <p:nvPr>
            <p:custDataLst>
              <p:tags r:id="rId84"/>
            </p:custDataLst>
          </p:nvPr>
        </p:nvSpPr>
        <p:spPr bwMode="auto">
          <a:xfrm>
            <a:off x="6510381" y="6400799"/>
            <a:ext cx="533400" cy="0"/>
          </a:xfrm>
          <a:prstGeom prst="line">
            <a:avLst/>
          </a:prstGeom>
          <a:noFill/>
          <a:ln w="28575">
            <a:solidFill>
              <a:srgbClr val="FFFFFF"/>
            </a:solidFill>
            <a:round/>
            <a:headEnd/>
            <a:tailEnd/>
          </a:ln>
          <a:effectLst/>
        </p:spPr>
        <p:txBody>
          <a:bodyPr/>
          <a:lstStyle/>
          <a:p>
            <a:endParaRPr lang="en-US"/>
          </a:p>
        </p:txBody>
      </p:sp>
      <p:sp>
        <p:nvSpPr>
          <p:cNvPr id="271" name="Line 53"/>
          <p:cNvSpPr>
            <a:spLocks noChangeShapeType="1"/>
          </p:cNvSpPr>
          <p:nvPr>
            <p:custDataLst>
              <p:tags r:id="rId85"/>
            </p:custDataLst>
          </p:nvPr>
        </p:nvSpPr>
        <p:spPr bwMode="auto">
          <a:xfrm>
            <a:off x="7043782" y="5943599"/>
            <a:ext cx="0" cy="457200"/>
          </a:xfrm>
          <a:prstGeom prst="line">
            <a:avLst/>
          </a:prstGeom>
          <a:noFill/>
          <a:ln w="28575">
            <a:solidFill>
              <a:srgbClr val="FFFFFF"/>
            </a:solidFill>
            <a:round/>
            <a:headEnd/>
            <a:tailEnd/>
          </a:ln>
          <a:effectLst/>
        </p:spPr>
        <p:txBody>
          <a:bodyPr/>
          <a:lstStyle/>
          <a:p>
            <a:endParaRPr lang="en-US"/>
          </a:p>
        </p:txBody>
      </p:sp>
      <p:sp>
        <p:nvSpPr>
          <p:cNvPr id="272" name="Line 54"/>
          <p:cNvSpPr>
            <a:spLocks noChangeShapeType="1"/>
          </p:cNvSpPr>
          <p:nvPr>
            <p:custDataLst>
              <p:tags r:id="rId86"/>
            </p:custDataLst>
          </p:nvPr>
        </p:nvSpPr>
        <p:spPr bwMode="auto">
          <a:xfrm flipH="1">
            <a:off x="7170782" y="5943599"/>
            <a:ext cx="0" cy="381000"/>
          </a:xfrm>
          <a:prstGeom prst="line">
            <a:avLst/>
          </a:prstGeom>
          <a:noFill/>
          <a:ln w="28575">
            <a:solidFill>
              <a:srgbClr val="FFFFFF"/>
            </a:solidFill>
            <a:round/>
            <a:headEnd/>
            <a:tailEnd/>
          </a:ln>
          <a:effectLst/>
        </p:spPr>
        <p:txBody>
          <a:bodyPr/>
          <a:lstStyle/>
          <a:p>
            <a:endParaRPr lang="en-US"/>
          </a:p>
        </p:txBody>
      </p:sp>
      <p:sp>
        <p:nvSpPr>
          <p:cNvPr id="273" name="Line 55"/>
          <p:cNvSpPr>
            <a:spLocks noChangeShapeType="1"/>
          </p:cNvSpPr>
          <p:nvPr>
            <p:custDataLst>
              <p:tags r:id="rId87"/>
            </p:custDataLst>
          </p:nvPr>
        </p:nvSpPr>
        <p:spPr bwMode="auto">
          <a:xfrm>
            <a:off x="7170782" y="6324599"/>
            <a:ext cx="685800" cy="0"/>
          </a:xfrm>
          <a:prstGeom prst="line">
            <a:avLst/>
          </a:prstGeom>
          <a:noFill/>
          <a:ln w="28575">
            <a:solidFill>
              <a:srgbClr val="FFFFFF"/>
            </a:solidFill>
            <a:round/>
            <a:headEnd/>
            <a:tailEnd/>
          </a:ln>
          <a:effectLst/>
        </p:spPr>
        <p:txBody>
          <a:bodyPr/>
          <a:lstStyle/>
          <a:p>
            <a:endParaRPr lang="en-US"/>
          </a:p>
        </p:txBody>
      </p:sp>
      <p:sp>
        <p:nvSpPr>
          <p:cNvPr id="274" name="Line 56"/>
          <p:cNvSpPr>
            <a:spLocks noChangeShapeType="1"/>
          </p:cNvSpPr>
          <p:nvPr>
            <p:custDataLst>
              <p:tags r:id="rId88"/>
            </p:custDataLst>
          </p:nvPr>
        </p:nvSpPr>
        <p:spPr bwMode="auto">
          <a:xfrm>
            <a:off x="7856582" y="5943599"/>
            <a:ext cx="0" cy="381000"/>
          </a:xfrm>
          <a:prstGeom prst="line">
            <a:avLst/>
          </a:prstGeom>
          <a:noFill/>
          <a:ln w="28575">
            <a:solidFill>
              <a:schemeClr val="accent5">
                <a:lumMod val="60000"/>
                <a:lumOff val="40000"/>
              </a:schemeClr>
            </a:solidFill>
            <a:round/>
            <a:headEnd/>
            <a:tailEnd/>
          </a:ln>
          <a:effectLst/>
        </p:spPr>
        <p:txBody>
          <a:bodyPr/>
          <a:lstStyle/>
          <a:p>
            <a:endParaRPr lang="en-US"/>
          </a:p>
        </p:txBody>
      </p:sp>
      <p:cxnSp>
        <p:nvCxnSpPr>
          <p:cNvPr id="286" name="Straight Arrow Connector 285"/>
          <p:cNvCxnSpPr/>
          <p:nvPr>
            <p:custDataLst>
              <p:tags r:id="rId89"/>
            </p:custDataLst>
          </p:nvPr>
        </p:nvCxnSpPr>
        <p:spPr>
          <a:xfrm>
            <a:off x="2133600" y="1371599"/>
            <a:ext cx="63246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7" name="Straight Arrow Connector 286"/>
          <p:cNvCxnSpPr/>
          <p:nvPr>
            <p:custDataLst>
              <p:tags r:id="rId90"/>
            </p:custDataLst>
          </p:nvPr>
        </p:nvCxnSpPr>
        <p:spPr>
          <a:xfrm rot="16200000" flipH="1">
            <a:off x="-419099" y="3924300"/>
            <a:ext cx="5181600" cy="762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98" name="TextBox 297"/>
          <p:cNvSpPr txBox="1"/>
          <p:nvPr>
            <p:custDataLst>
              <p:tags r:id="rId91"/>
            </p:custDataLst>
          </p:nvPr>
        </p:nvSpPr>
        <p:spPr>
          <a:xfrm>
            <a:off x="2398414" y="457199"/>
            <a:ext cx="6440786" cy="954107"/>
          </a:xfrm>
          <a:prstGeom prst="rect">
            <a:avLst/>
          </a:prstGeom>
          <a:noFill/>
        </p:spPr>
        <p:txBody>
          <a:bodyPr wrap="square" rtlCol="0">
            <a:spAutoFit/>
          </a:bodyPr>
          <a:lstStyle/>
          <a:p>
            <a:r>
              <a:rPr lang="en-US" sz="2800" dirty="0" smtClean="0">
                <a:solidFill>
                  <a:schemeClr val="bg1"/>
                </a:solidFill>
              </a:rPr>
              <a:t>Clock cycle</a:t>
            </a:r>
          </a:p>
          <a:p>
            <a:pPr>
              <a:tabLst>
                <a:tab pos="687388" algn="l"/>
                <a:tab pos="1428750" algn="l"/>
                <a:tab pos="2168525" algn="l"/>
                <a:tab pos="2803525" algn="l"/>
                <a:tab pos="3544888" algn="l"/>
                <a:tab pos="4232275" algn="l"/>
                <a:tab pos="4911725" algn="l"/>
                <a:tab pos="5546725" algn="l"/>
              </a:tabLst>
            </a:pPr>
            <a:r>
              <a:rPr lang="en-US" sz="2800" dirty="0" smtClean="0">
                <a:solidFill>
                  <a:schemeClr val="bg1"/>
                </a:solidFill>
              </a:rPr>
              <a:t>1	2	3	4	5	6	7	8	9</a:t>
            </a:r>
          </a:p>
        </p:txBody>
      </p:sp>
      <p:sp>
        <p:nvSpPr>
          <p:cNvPr id="300" name="Rectangle 3"/>
          <p:cNvSpPr txBox="1">
            <a:spLocks noChangeArrowheads="1"/>
          </p:cNvSpPr>
          <p:nvPr>
            <p:custDataLst>
              <p:tags r:id="rId92"/>
            </p:custDataLst>
          </p:nvPr>
        </p:nvSpPr>
        <p:spPr>
          <a:xfrm>
            <a:off x="228600" y="2743199"/>
            <a:ext cx="1828800" cy="609600"/>
          </a:xfrm>
          <a:prstGeom prst="rect">
            <a:avLst/>
          </a:prstGeom>
        </p:spPr>
        <p:txBody>
          <a:bodyPr vert="horz" wrap="none" lIns="0" tIns="0" rIns="0" bIns="0" rtlCol="0">
            <a:noAutofit/>
          </a:bodyPr>
          <a:lstStyle/>
          <a:p>
            <a:pPr marL="3175" marR="0" lvl="0" indent="-3175" algn="r" defTabSz="914400" rtl="0" eaLnBrk="1" fontAlgn="auto" latinLnBrk="0" hangingPunct="1">
              <a:lnSpc>
                <a:spcPct val="120000"/>
              </a:lnSpc>
              <a:spcBef>
                <a:spcPct val="20000"/>
              </a:spcBef>
              <a:spcAft>
                <a:spcPts val="0"/>
              </a:spcAft>
              <a:buClrTx/>
              <a:buSzPct val="80000"/>
              <a:buFontTx/>
              <a:buNone/>
              <a:tabLst>
                <a:tab pos="627063" algn="l"/>
              </a:tabLst>
              <a:defRPr/>
            </a:pPr>
            <a:r>
              <a:rPr kumimoji="0" lang="en-US" sz="2800" b="0" i="0" u="none" strike="noStrike" kern="1200" cap="none" spc="0" normalizeH="0" baseline="0" noProof="0" dirty="0" smtClean="0">
                <a:ln>
                  <a:noFill/>
                </a:ln>
                <a:solidFill>
                  <a:schemeClr val="bg1"/>
                </a:solidFill>
                <a:effectLst/>
                <a:uLnTx/>
                <a:uFillTx/>
                <a:latin typeface="+mj-lt"/>
                <a:ea typeface="+mn-ea"/>
                <a:cs typeface="Arial" pitchFamily="34" charset="0"/>
              </a:rPr>
              <a:t>	sub</a:t>
            </a:r>
            <a:r>
              <a:rPr kumimoji="0" lang="en-US" sz="2800" b="0" i="0" u="none" strike="noStrike" kern="1200" cap="none" spc="0" normalizeH="0" noProof="0" dirty="0" smtClean="0">
                <a:ln>
                  <a:noFill/>
                </a:ln>
                <a:solidFill>
                  <a:schemeClr val="bg1"/>
                </a:solidFill>
                <a:effectLst/>
                <a:uLnTx/>
                <a:uFillTx/>
                <a:latin typeface="+mj-lt"/>
                <a:ea typeface="+mn-ea"/>
                <a:cs typeface="Arial" pitchFamily="34" charset="0"/>
              </a:rPr>
              <a:t> </a:t>
            </a:r>
            <a:r>
              <a:rPr kumimoji="0" lang="en-US" sz="2800" b="0" i="0" u="none" strike="noStrike" kern="1200" cap="none" spc="0" normalizeH="0" baseline="0" noProof="0" dirty="0" smtClean="0">
                <a:ln>
                  <a:noFill/>
                </a:ln>
                <a:solidFill>
                  <a:schemeClr val="bg1"/>
                </a:solidFill>
                <a:effectLst/>
                <a:uLnTx/>
                <a:uFillTx/>
                <a:latin typeface="+mj-lt"/>
                <a:ea typeface="+mn-ea"/>
                <a:cs typeface="Arial" pitchFamily="34" charset="0"/>
              </a:rPr>
              <a:t>r5, r3, r4</a:t>
            </a:r>
          </a:p>
        </p:txBody>
      </p:sp>
      <p:sp>
        <p:nvSpPr>
          <p:cNvPr id="301" name="Rectangle 3"/>
          <p:cNvSpPr txBox="1">
            <a:spLocks noChangeArrowheads="1"/>
          </p:cNvSpPr>
          <p:nvPr>
            <p:custDataLst>
              <p:tags r:id="rId93"/>
            </p:custDataLst>
          </p:nvPr>
        </p:nvSpPr>
        <p:spPr>
          <a:xfrm>
            <a:off x="152400" y="3733799"/>
            <a:ext cx="1905000" cy="533400"/>
          </a:xfrm>
          <a:prstGeom prst="rect">
            <a:avLst/>
          </a:prstGeom>
        </p:spPr>
        <p:txBody>
          <a:bodyPr vert="horz" wrap="none" lIns="0" tIns="0" rIns="0" bIns="0" rtlCol="0">
            <a:noAutofit/>
          </a:bodyPr>
          <a:lstStyle/>
          <a:p>
            <a:pPr marL="3175" marR="0" lvl="0" indent="-3175" algn="r" defTabSz="914400" rtl="0" eaLnBrk="1" fontAlgn="auto" latinLnBrk="0" hangingPunct="1">
              <a:lnSpc>
                <a:spcPct val="120000"/>
              </a:lnSpc>
              <a:spcBef>
                <a:spcPct val="20000"/>
              </a:spcBef>
              <a:spcAft>
                <a:spcPts val="0"/>
              </a:spcAft>
              <a:buClrTx/>
              <a:buSzPct val="80000"/>
              <a:buFontTx/>
              <a:buNone/>
              <a:tabLst>
                <a:tab pos="627063" algn="l"/>
              </a:tabLst>
              <a:defRPr/>
            </a:pPr>
            <a:r>
              <a:rPr kumimoji="0" lang="en-US" sz="2800" b="0" i="0" u="none" strike="noStrike" kern="1200" cap="none" spc="0" normalizeH="0" baseline="0" noProof="0" dirty="0" smtClean="0">
                <a:ln>
                  <a:noFill/>
                </a:ln>
                <a:solidFill>
                  <a:schemeClr val="bg1"/>
                </a:solidFill>
                <a:effectLst/>
                <a:uLnTx/>
                <a:uFillTx/>
                <a:latin typeface="+mj-lt"/>
                <a:ea typeface="+mn-ea"/>
                <a:cs typeface="Arial" pitchFamily="34" charset="0"/>
              </a:rPr>
              <a:t>	lw r6,  4(r3)</a:t>
            </a:r>
          </a:p>
        </p:txBody>
      </p:sp>
      <p:sp>
        <p:nvSpPr>
          <p:cNvPr id="302" name="Rectangle 3"/>
          <p:cNvSpPr txBox="1">
            <a:spLocks noChangeArrowheads="1"/>
          </p:cNvSpPr>
          <p:nvPr>
            <p:custDataLst>
              <p:tags r:id="rId94"/>
            </p:custDataLst>
          </p:nvPr>
        </p:nvSpPr>
        <p:spPr>
          <a:xfrm>
            <a:off x="304800" y="4724399"/>
            <a:ext cx="1828800" cy="609600"/>
          </a:xfrm>
          <a:prstGeom prst="rect">
            <a:avLst/>
          </a:prstGeom>
        </p:spPr>
        <p:txBody>
          <a:bodyPr vert="horz" wrap="none" lIns="0" tIns="0" rIns="0" bIns="0" rtlCol="0">
            <a:noAutofit/>
          </a:bodyPr>
          <a:lstStyle/>
          <a:p>
            <a:pPr marL="3175" marR="0" lvl="0" indent="-3175" algn="r" defTabSz="914400" rtl="0" eaLnBrk="1" fontAlgn="auto" latinLnBrk="0" hangingPunct="1">
              <a:lnSpc>
                <a:spcPct val="120000"/>
              </a:lnSpc>
              <a:spcBef>
                <a:spcPct val="20000"/>
              </a:spcBef>
              <a:spcAft>
                <a:spcPts val="0"/>
              </a:spcAft>
              <a:buClrTx/>
              <a:buSzPct val="80000"/>
              <a:buFontTx/>
              <a:buNone/>
              <a:tabLst>
                <a:tab pos="627063" algn="l"/>
              </a:tabLst>
              <a:defRPr/>
            </a:pPr>
            <a:r>
              <a:rPr kumimoji="0" lang="en-US" sz="2800" b="0" i="0" u="none" strike="noStrike" kern="1200" cap="none" spc="0" normalizeH="0" baseline="0" noProof="0" dirty="0" smtClean="0">
                <a:ln>
                  <a:noFill/>
                </a:ln>
                <a:solidFill>
                  <a:schemeClr val="bg1"/>
                </a:solidFill>
                <a:effectLst/>
                <a:uLnTx/>
                <a:uFillTx/>
                <a:latin typeface="+mj-lt"/>
                <a:ea typeface="+mn-ea"/>
                <a:cs typeface="Arial" pitchFamily="34" charset="0"/>
              </a:rPr>
              <a:t>	or</a:t>
            </a:r>
            <a:r>
              <a:rPr kumimoji="0" lang="en-US" sz="2800" b="0" i="0" u="none" strike="noStrike" kern="1200" cap="none" spc="0" normalizeH="0" noProof="0" dirty="0" smtClean="0">
                <a:ln>
                  <a:noFill/>
                </a:ln>
                <a:solidFill>
                  <a:schemeClr val="bg1"/>
                </a:solidFill>
                <a:effectLst/>
                <a:uLnTx/>
                <a:uFillTx/>
                <a:latin typeface="+mj-lt"/>
                <a:ea typeface="+mn-ea"/>
                <a:cs typeface="Arial" pitchFamily="34" charset="0"/>
              </a:rPr>
              <a:t> </a:t>
            </a:r>
            <a:r>
              <a:rPr kumimoji="0" lang="en-US" sz="2800" b="0" i="0" u="none" strike="noStrike" kern="1200" cap="none" spc="0" normalizeH="0" baseline="0" noProof="0" dirty="0" smtClean="0">
                <a:ln>
                  <a:noFill/>
                </a:ln>
                <a:solidFill>
                  <a:schemeClr val="bg1"/>
                </a:solidFill>
                <a:effectLst/>
                <a:uLnTx/>
                <a:uFillTx/>
                <a:latin typeface="+mj-lt"/>
                <a:ea typeface="+mn-ea"/>
                <a:cs typeface="Arial" pitchFamily="34" charset="0"/>
              </a:rPr>
              <a:t>r5, r3, r5</a:t>
            </a:r>
          </a:p>
        </p:txBody>
      </p:sp>
      <p:sp>
        <p:nvSpPr>
          <p:cNvPr id="303" name="Rectangle 3"/>
          <p:cNvSpPr txBox="1">
            <a:spLocks noChangeArrowheads="1"/>
          </p:cNvSpPr>
          <p:nvPr>
            <p:custDataLst>
              <p:tags r:id="rId95"/>
            </p:custDataLst>
          </p:nvPr>
        </p:nvSpPr>
        <p:spPr>
          <a:xfrm>
            <a:off x="228600" y="5714999"/>
            <a:ext cx="1905000" cy="533400"/>
          </a:xfrm>
          <a:prstGeom prst="rect">
            <a:avLst/>
          </a:prstGeom>
        </p:spPr>
        <p:txBody>
          <a:bodyPr vert="horz" wrap="none" lIns="0" tIns="0" rIns="0" bIns="0" rtlCol="0">
            <a:noAutofit/>
          </a:bodyPr>
          <a:lstStyle/>
          <a:p>
            <a:pPr marL="3175" marR="0" lvl="0" indent="-3175" algn="r" defTabSz="914400" rtl="0" eaLnBrk="1" fontAlgn="auto" latinLnBrk="0" hangingPunct="1">
              <a:lnSpc>
                <a:spcPct val="120000"/>
              </a:lnSpc>
              <a:spcBef>
                <a:spcPct val="20000"/>
              </a:spcBef>
              <a:spcAft>
                <a:spcPts val="0"/>
              </a:spcAft>
              <a:buClrTx/>
              <a:buSzPct val="80000"/>
              <a:buFontTx/>
              <a:buNone/>
              <a:defRPr/>
            </a:pPr>
            <a:r>
              <a:rPr kumimoji="0" lang="en-US" sz="2800" b="0" i="0" u="none" strike="noStrike" kern="1200" cap="none" spc="0" normalizeH="0" baseline="0" noProof="0" dirty="0" err="1" smtClean="0">
                <a:ln>
                  <a:noFill/>
                </a:ln>
                <a:solidFill>
                  <a:schemeClr val="bg1"/>
                </a:solidFill>
                <a:effectLst/>
                <a:uLnTx/>
                <a:uFillTx/>
                <a:latin typeface="+mj-lt"/>
                <a:ea typeface="+mn-ea"/>
                <a:cs typeface="Arial" pitchFamily="34" charset="0"/>
              </a:rPr>
              <a:t>sw</a:t>
            </a:r>
            <a:r>
              <a:rPr lang="en-US" sz="2800" dirty="0" smtClean="0">
                <a:solidFill>
                  <a:schemeClr val="bg1"/>
                </a:solidFill>
                <a:latin typeface="+mj-lt"/>
                <a:cs typeface="Arial" pitchFamily="34" charset="0"/>
              </a:rPr>
              <a:t> </a:t>
            </a:r>
            <a:r>
              <a:rPr kumimoji="0" lang="en-US" sz="2800" b="0" i="0" u="none" strike="noStrike" kern="1200" cap="none" spc="0" normalizeH="0" baseline="0" noProof="0" dirty="0" smtClean="0">
                <a:ln>
                  <a:noFill/>
                </a:ln>
                <a:solidFill>
                  <a:schemeClr val="bg1"/>
                </a:solidFill>
                <a:effectLst/>
                <a:uLnTx/>
                <a:uFillTx/>
                <a:latin typeface="+mj-lt"/>
                <a:ea typeface="+mn-ea"/>
                <a:cs typeface="Arial" pitchFamily="34" charset="0"/>
              </a:rPr>
              <a:t>r6, 12(r3)</a:t>
            </a:r>
            <a:endParaRPr kumimoji="0" lang="en-US" sz="2800" b="0" i="0" u="none" strike="noStrike" kern="1200" cap="none" spc="0" normalizeH="0" baseline="0" noProof="0" dirty="0" smtClean="0">
              <a:ln>
                <a:noFill/>
              </a:ln>
              <a:solidFill>
                <a:schemeClr val="accent2"/>
              </a:solidFill>
              <a:effectLst/>
              <a:uLnTx/>
              <a:uFillTx/>
              <a:latin typeface="+mj-lt"/>
              <a:ea typeface="+mn-ea"/>
              <a:cs typeface="Arial" pitchFamily="34" charset="0"/>
            </a:endParaRPr>
          </a:p>
        </p:txBody>
      </p:sp>
      <p:sp>
        <p:nvSpPr>
          <p:cNvPr id="306" name="Rectangle 3"/>
          <p:cNvSpPr txBox="1">
            <a:spLocks noChangeArrowheads="1"/>
          </p:cNvSpPr>
          <p:nvPr>
            <p:custDataLst>
              <p:tags r:id="rId96"/>
            </p:custDataLst>
          </p:nvPr>
        </p:nvSpPr>
        <p:spPr>
          <a:xfrm>
            <a:off x="228600" y="1828799"/>
            <a:ext cx="1828800" cy="609600"/>
          </a:xfrm>
          <a:prstGeom prst="rect">
            <a:avLst/>
          </a:prstGeom>
        </p:spPr>
        <p:txBody>
          <a:bodyPr vert="horz" wrap="none" lIns="0" tIns="0" rIns="0" bIns="0" rtlCol="0">
            <a:noAutofit/>
          </a:bodyPr>
          <a:lstStyle/>
          <a:p>
            <a:pPr marL="3175" marR="0" lvl="0" indent="-3175" algn="r" defTabSz="914400" rtl="0" eaLnBrk="1" fontAlgn="auto" latinLnBrk="0" hangingPunct="1">
              <a:lnSpc>
                <a:spcPct val="120000"/>
              </a:lnSpc>
              <a:spcBef>
                <a:spcPct val="20000"/>
              </a:spcBef>
              <a:spcAft>
                <a:spcPts val="0"/>
              </a:spcAft>
              <a:buClrTx/>
              <a:buSzPct val="80000"/>
              <a:buFontTx/>
              <a:buNone/>
              <a:tabLst>
                <a:tab pos="627063" algn="l"/>
              </a:tabLst>
              <a:defRPr/>
            </a:pPr>
            <a:r>
              <a:rPr kumimoji="0" lang="en-US" sz="2800" b="0" i="0" u="none" strike="noStrike" kern="1200" cap="none" spc="0" normalizeH="0" baseline="0" noProof="0" dirty="0" smtClean="0">
                <a:ln>
                  <a:noFill/>
                </a:ln>
                <a:solidFill>
                  <a:schemeClr val="bg1"/>
                </a:solidFill>
                <a:effectLst/>
                <a:uLnTx/>
                <a:uFillTx/>
                <a:latin typeface="+mj-lt"/>
                <a:ea typeface="+mn-ea"/>
                <a:cs typeface="Arial" pitchFamily="34" charset="0"/>
              </a:rPr>
              <a:t>	add r3, r1, r2</a:t>
            </a:r>
          </a:p>
        </p:txBody>
      </p:sp>
      <p:cxnSp>
        <p:nvCxnSpPr>
          <p:cNvPr id="288" name="Straight Arrow Connector 287" hidden="1"/>
          <p:cNvCxnSpPr/>
          <p:nvPr>
            <p:custDataLst>
              <p:tags r:id="rId97"/>
            </p:custDataLst>
          </p:nvPr>
        </p:nvCxnSpPr>
        <p:spPr>
          <a:xfrm rot="10800000" flipV="1">
            <a:off x="3810000" y="1600200"/>
            <a:ext cx="1828800" cy="914400"/>
          </a:xfrm>
          <a:prstGeom prst="straightConnector1">
            <a:avLst/>
          </a:prstGeom>
          <a:ln w="285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99" name="Straight Arrow Connector 298" hidden="1"/>
          <p:cNvCxnSpPr/>
          <p:nvPr>
            <p:custDataLst>
              <p:tags r:id="rId98"/>
            </p:custDataLst>
          </p:nvPr>
        </p:nvCxnSpPr>
        <p:spPr>
          <a:xfrm rot="5400000">
            <a:off x="4114800" y="2057400"/>
            <a:ext cx="1981200" cy="1066800"/>
          </a:xfrm>
          <a:prstGeom prst="straightConnector1">
            <a:avLst/>
          </a:prstGeom>
          <a:ln w="285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09" name="Straight Arrow Connector 308" hidden="1"/>
          <p:cNvCxnSpPr/>
          <p:nvPr>
            <p:custDataLst>
              <p:tags r:id="rId99"/>
            </p:custDataLst>
          </p:nvPr>
        </p:nvCxnSpPr>
        <p:spPr>
          <a:xfrm rot="5400000">
            <a:off x="3962400" y="2895600"/>
            <a:ext cx="2971800" cy="381000"/>
          </a:xfrm>
          <a:prstGeom prst="straightConnector1">
            <a:avLst/>
          </a:prstGeom>
          <a:ln w="285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14" name="Straight Arrow Connector 313" hidden="1"/>
          <p:cNvCxnSpPr/>
          <p:nvPr>
            <p:custDataLst>
              <p:tags r:id="rId100"/>
            </p:custDataLst>
          </p:nvPr>
        </p:nvCxnSpPr>
        <p:spPr>
          <a:xfrm rot="16200000" flipH="1">
            <a:off x="3771900" y="3467101"/>
            <a:ext cx="4038601" cy="304800"/>
          </a:xfrm>
          <a:prstGeom prst="straightConnector1">
            <a:avLst/>
          </a:prstGeom>
          <a:ln w="28575">
            <a:solidFill>
              <a:schemeClr val="accent4"/>
            </a:solidFill>
            <a:prstDash val="dash"/>
            <a:headEnd type="oval"/>
            <a:tailEnd type="arrow"/>
          </a:ln>
        </p:spPr>
        <p:style>
          <a:lnRef idx="1">
            <a:schemeClr val="accent1"/>
          </a:lnRef>
          <a:fillRef idx="0">
            <a:schemeClr val="accent1"/>
          </a:fillRef>
          <a:effectRef idx="0">
            <a:schemeClr val="accent1"/>
          </a:effectRef>
          <a:fontRef idx="minor">
            <a:schemeClr val="tx1"/>
          </a:fontRef>
        </p:style>
      </p:cxnSp>
      <p:cxnSp>
        <p:nvCxnSpPr>
          <p:cNvPr id="319" name="Straight Arrow Connector 318" hidden="1"/>
          <p:cNvCxnSpPr/>
          <p:nvPr>
            <p:custDataLst>
              <p:tags r:id="rId101"/>
            </p:custDataLst>
          </p:nvPr>
        </p:nvCxnSpPr>
        <p:spPr>
          <a:xfrm rot="5400000">
            <a:off x="4800600" y="3048000"/>
            <a:ext cx="1981200" cy="1066800"/>
          </a:xfrm>
          <a:prstGeom prst="straightConnector1">
            <a:avLst/>
          </a:prstGeom>
          <a:ln w="285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24" name="Straight Arrow Connector 323" hidden="1"/>
          <p:cNvCxnSpPr/>
          <p:nvPr>
            <p:custDataLst>
              <p:tags r:id="rId102"/>
            </p:custDataLst>
          </p:nvPr>
        </p:nvCxnSpPr>
        <p:spPr>
          <a:xfrm rot="5400000">
            <a:off x="5486400" y="4038600"/>
            <a:ext cx="1981200" cy="1066800"/>
          </a:xfrm>
          <a:prstGeom prst="straightConnector1">
            <a:avLst/>
          </a:prstGeom>
          <a:ln w="285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p:nvPr>
            <p:custDataLst>
              <p:tags r:id="rId103"/>
            </p:custDataLst>
          </p:nvPr>
        </p:nvCxnSpPr>
        <p:spPr>
          <a:xfrm>
            <a:off x="457200" y="990600"/>
            <a:ext cx="1028700" cy="1588"/>
          </a:xfrm>
          <a:prstGeom prst="straightConnector1">
            <a:avLst/>
          </a:prstGeom>
          <a:ln w="28575">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8" name="TextBox 317"/>
          <p:cNvSpPr txBox="1"/>
          <p:nvPr/>
        </p:nvSpPr>
        <p:spPr>
          <a:xfrm>
            <a:off x="462262" y="605135"/>
            <a:ext cx="756938" cy="461665"/>
          </a:xfrm>
          <a:prstGeom prst="rect">
            <a:avLst/>
          </a:prstGeom>
          <a:noFill/>
        </p:spPr>
        <p:txBody>
          <a:bodyPr wrap="none" rtlCol="0">
            <a:spAutoFit/>
          </a:bodyPr>
          <a:lstStyle/>
          <a:p>
            <a:r>
              <a:rPr lang="en-US" sz="2400" dirty="0" smtClean="0">
                <a:solidFill>
                  <a:schemeClr val="accent5">
                    <a:lumMod val="60000"/>
                    <a:lumOff val="40000"/>
                  </a:schemeClr>
                </a:solidFill>
              </a:rPr>
              <a:t>time</a:t>
            </a:r>
            <a:endParaRPr lang="en-US" sz="2400" dirty="0">
              <a:solidFill>
                <a:schemeClr val="accent5">
                  <a:lumMod val="60000"/>
                  <a:lumOff val="40000"/>
                </a:schemeClr>
              </a:solidFill>
            </a:endParaRPr>
          </a:p>
        </p:txBody>
      </p:sp>
      <p:sp>
        <p:nvSpPr>
          <p:cNvPr id="2" name="Title 1"/>
          <p:cNvSpPr>
            <a:spLocks noGrp="1"/>
          </p:cNvSpPr>
          <p:nvPr>
            <p:ph type="title"/>
          </p:nvPr>
        </p:nvSpPr>
        <p:spPr/>
        <p:txBody>
          <a:bodyPr/>
          <a:lstStyle/>
          <a:p>
            <a:r>
              <a:rPr lang="en-US" dirty="0" smtClean="0"/>
              <a:t>Where are the Data Hazards?</a:t>
            </a:r>
            <a:endParaRPr lang="en-US" dirty="0"/>
          </a:p>
        </p:txBody>
      </p:sp>
      <p:pic>
        <p:nvPicPr>
          <p:cNvPr id="192" name="Picture 191"/>
          <p:cNvPicPr>
            <a:picLocks noChangeAspect="1"/>
          </p:cNvPicPr>
          <p:nvPr/>
        </p:nvPicPr>
        <p:blipFill>
          <a:blip r:embed="rId151">
            <a:extLst>
              <a:ext uri="{28A0092B-C50C-407E-A947-70E740481C1C}">
                <a14:useLocalDpi xmlns:a14="http://schemas.microsoft.com/office/drawing/2010/main" val="0"/>
              </a:ext>
            </a:extLst>
          </a:blip>
          <a:stretch>
            <a:fillRect/>
          </a:stretch>
        </p:blipFill>
        <p:spPr>
          <a:xfrm>
            <a:off x="8301422" y="74011"/>
            <a:ext cx="766378" cy="766378"/>
          </a:xfrm>
          <a:prstGeom prst="rect">
            <a:avLst/>
          </a:prstGeom>
        </p:spPr>
      </p:pic>
    </p:spTree>
    <p:extLst>
      <p:ext uri="{BB962C8B-B14F-4D97-AF65-F5344CB8AC3E}">
        <p14:creationId xmlns:p14="http://schemas.microsoft.com/office/powerpoint/2010/main" val="245235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9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6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7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7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9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9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9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9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2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6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7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7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6"/>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3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69"/>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7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79"/>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80"/>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81"/>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9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99"/>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05"/>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206"/>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07"/>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208"/>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209"/>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210"/>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226"/>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227"/>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228"/>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229"/>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256"/>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1" nodeType="clickEffect">
                                  <p:stCondLst>
                                    <p:cond delay="0"/>
                                  </p:stCondLst>
                                  <p:childTnLst>
                                    <p:set>
                                      <p:cBhvr>
                                        <p:cTn id="140" dur="1" fill="hold">
                                          <p:stCondLst>
                                            <p:cond delay="0"/>
                                          </p:stCondLst>
                                        </p:cTn>
                                        <p:tgtEl>
                                          <p:spTgt spid="181"/>
                                        </p:tgtEl>
                                        <p:attrNameLst>
                                          <p:attrName>style.visibility</p:attrName>
                                        </p:attrNameLst>
                                      </p:cBhvr>
                                      <p:to>
                                        <p:strVal val="visible"/>
                                      </p:to>
                                    </p:set>
                                  </p:childTnLst>
                                </p:cTn>
                              </p:par>
                              <p:par>
                                <p:cTn id="141" presetID="1" presetClass="entr" presetSubtype="0" fill="hold" grpId="1" nodeType="withEffect">
                                  <p:stCondLst>
                                    <p:cond delay="0"/>
                                  </p:stCondLst>
                                  <p:childTnLst>
                                    <p:set>
                                      <p:cBhvr>
                                        <p:cTn id="142" dur="1" fill="hold">
                                          <p:stCondLst>
                                            <p:cond delay="0"/>
                                          </p:stCondLst>
                                        </p:cTn>
                                        <p:tgtEl>
                                          <p:spTgt spid="209"/>
                                        </p:tgtEl>
                                        <p:attrNameLst>
                                          <p:attrName>style.visibility</p:attrName>
                                        </p:attrNameLst>
                                      </p:cBhvr>
                                      <p:to>
                                        <p:strVal val="visible"/>
                                      </p:to>
                                    </p:set>
                                  </p:childTnLst>
                                </p:cTn>
                              </p:par>
                              <p:par>
                                <p:cTn id="143" presetID="1" presetClass="entr" presetSubtype="0" fill="hold" grpId="1" nodeType="withEffect">
                                  <p:stCondLst>
                                    <p:cond delay="0"/>
                                  </p:stCondLst>
                                  <p:childTnLst>
                                    <p:set>
                                      <p:cBhvr>
                                        <p:cTn id="144" dur="1" fill="hold">
                                          <p:stCondLst>
                                            <p:cond delay="0"/>
                                          </p:stCondLst>
                                        </p:cTn>
                                        <p:tgtEl>
                                          <p:spTgt spid="210"/>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71"/>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172"/>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73"/>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200"/>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201"/>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211"/>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212"/>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224"/>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230"/>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237"/>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239"/>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240"/>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257"/>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258"/>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259"/>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260"/>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204"/>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236"/>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238"/>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202"/>
                                        </p:tgtEl>
                                        <p:attrNameLst>
                                          <p:attrName>style.visibility</p:attrName>
                                        </p:attrNameLst>
                                      </p:cBhvr>
                                      <p:to>
                                        <p:strVal val="visible"/>
                                      </p:to>
                                    </p:set>
                                  </p:childTnLst>
                                </p:cTn>
                              </p:par>
                              <p:par>
                                <p:cTn id="187" presetID="1" presetClass="entr" presetSubtype="0" fill="hold" nodeType="withEffect">
                                  <p:stCondLst>
                                    <p:cond delay="0"/>
                                  </p:stCondLst>
                                  <p:childTnLst>
                                    <p:set>
                                      <p:cBhvr>
                                        <p:cTn id="188" dur="1" fill="hold">
                                          <p:stCondLst>
                                            <p:cond delay="0"/>
                                          </p:stCondLst>
                                        </p:cTn>
                                        <p:tgtEl>
                                          <p:spTgt spid="203"/>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231"/>
                                        </p:tgtEl>
                                        <p:attrNameLst>
                                          <p:attrName>style.visibility</p:attrName>
                                        </p:attrNameLst>
                                      </p:cBhvr>
                                      <p:to>
                                        <p:strVal val="visible"/>
                                      </p:to>
                                    </p:set>
                                  </p:childTnLst>
                                </p:cTn>
                              </p:par>
                              <p:par>
                                <p:cTn id="191" presetID="1" presetClass="entr" presetSubtype="0" fill="hold" nodeType="withEffect">
                                  <p:stCondLst>
                                    <p:cond delay="0"/>
                                  </p:stCondLst>
                                  <p:childTnLst>
                                    <p:set>
                                      <p:cBhvr>
                                        <p:cTn id="192" dur="1" fill="hold">
                                          <p:stCondLst>
                                            <p:cond delay="0"/>
                                          </p:stCondLst>
                                        </p:cTn>
                                        <p:tgtEl>
                                          <p:spTgt spid="232"/>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255"/>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271"/>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261"/>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268"/>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269"/>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241"/>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267"/>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235"/>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270"/>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242"/>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243"/>
                                        </p:tgtEl>
                                        <p:attrNameLst>
                                          <p:attrName>style.visibility</p:attrName>
                                        </p:attrNameLst>
                                      </p:cBhvr>
                                      <p:to>
                                        <p:strVal val="visible"/>
                                      </p:to>
                                    </p:set>
                                  </p:childTnLst>
                                </p:cTn>
                              </p:par>
                            </p:childTnLst>
                          </p:cTn>
                        </p:par>
                      </p:childTnLst>
                    </p:cTn>
                  </p:par>
                  <p:par>
                    <p:cTn id="215" fill="hold">
                      <p:stCondLst>
                        <p:cond delay="indefinite"/>
                      </p:stCondLst>
                      <p:childTnLst>
                        <p:par>
                          <p:cTn id="216" fill="hold">
                            <p:stCondLst>
                              <p:cond delay="0"/>
                            </p:stCondLst>
                            <p:childTnLst>
                              <p:par>
                                <p:cTn id="217" presetID="1" presetClass="entr" presetSubtype="0" fill="hold" grpId="1" nodeType="clickEffect">
                                  <p:stCondLst>
                                    <p:cond delay="0"/>
                                  </p:stCondLst>
                                  <p:childTnLst>
                                    <p:set>
                                      <p:cBhvr>
                                        <p:cTn id="218" dur="1" fill="hold">
                                          <p:stCondLst>
                                            <p:cond delay="0"/>
                                          </p:stCondLst>
                                        </p:cTn>
                                        <p:tgtEl>
                                          <p:spTgt spid="243"/>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233"/>
                                        </p:tgtEl>
                                        <p:attrNameLst>
                                          <p:attrName>style.visibility</p:attrName>
                                        </p:attrNameLst>
                                      </p:cBhvr>
                                      <p:to>
                                        <p:strVal val="visible"/>
                                      </p:to>
                                    </p:set>
                                  </p:childTnLst>
                                </p:cTn>
                              </p:par>
                              <p:par>
                                <p:cTn id="221" presetID="1" presetClass="entr" presetSubtype="0" fill="hold" nodeType="withEffect">
                                  <p:stCondLst>
                                    <p:cond delay="0"/>
                                  </p:stCondLst>
                                  <p:childTnLst>
                                    <p:set>
                                      <p:cBhvr>
                                        <p:cTn id="222" dur="1" fill="hold">
                                          <p:stCondLst>
                                            <p:cond delay="0"/>
                                          </p:stCondLst>
                                        </p:cTn>
                                        <p:tgtEl>
                                          <p:spTgt spid="234"/>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262"/>
                                        </p:tgtEl>
                                        <p:attrNameLst>
                                          <p:attrName>style.visibility</p:attrName>
                                        </p:attrNameLst>
                                      </p:cBhvr>
                                      <p:to>
                                        <p:strVal val="visible"/>
                                      </p:to>
                                    </p:set>
                                  </p:childTnLst>
                                </p:cTn>
                              </p:par>
                              <p:par>
                                <p:cTn id="225" presetID="1" presetClass="entr" presetSubtype="0" fill="hold" nodeType="withEffect">
                                  <p:stCondLst>
                                    <p:cond delay="0"/>
                                  </p:stCondLst>
                                  <p:childTnLst>
                                    <p:set>
                                      <p:cBhvr>
                                        <p:cTn id="226" dur="1" fill="hold">
                                          <p:stCondLst>
                                            <p:cond delay="0"/>
                                          </p:stCondLst>
                                        </p:cTn>
                                        <p:tgtEl>
                                          <p:spTgt spid="263"/>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272"/>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273"/>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274"/>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266"/>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presetID="1" presetClass="entr" presetSubtype="0" fill="hold" grpId="0" nodeType="clickEffect">
                                  <p:stCondLst>
                                    <p:cond delay="0"/>
                                  </p:stCondLst>
                                  <p:childTnLst>
                                    <p:set>
                                      <p:cBhvr>
                                        <p:cTn id="238" dur="1" fill="hold">
                                          <p:stCondLst>
                                            <p:cond delay="0"/>
                                          </p:stCondLst>
                                        </p:cTn>
                                        <p:tgtEl>
                                          <p:spTgt spid="264"/>
                                        </p:tgtEl>
                                        <p:attrNameLst>
                                          <p:attrName>style.visibility</p:attrName>
                                        </p:attrNameLst>
                                      </p:cBhvr>
                                      <p:to>
                                        <p:strVal val="visible"/>
                                      </p:to>
                                    </p:set>
                                  </p:childTnLst>
                                </p:cTn>
                              </p:par>
                              <p:par>
                                <p:cTn id="239" presetID="1" presetClass="entr" presetSubtype="0" fill="hold" nodeType="withEffect">
                                  <p:stCondLst>
                                    <p:cond delay="0"/>
                                  </p:stCondLst>
                                  <p:childTnLst>
                                    <p:set>
                                      <p:cBhvr>
                                        <p:cTn id="240" dur="1" fill="hold">
                                          <p:stCondLst>
                                            <p:cond delay="0"/>
                                          </p:stCondLst>
                                        </p:cTn>
                                        <p:tgtEl>
                                          <p:spTgt spid="2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29" grpId="0"/>
      <p:bldP spid="31" grpId="0" animBg="1"/>
      <p:bldP spid="32" grpId="0" animBg="1"/>
      <p:bldP spid="33" grpId="0" animBg="1"/>
      <p:bldP spid="34" grpId="0"/>
      <p:bldP spid="36" grpId="0"/>
      <p:bldP spid="38" grpId="0" animBg="1"/>
      <p:bldP spid="39" grpId="0" animBg="1"/>
      <p:bldP spid="40" grpId="0" animBg="1"/>
      <p:bldP spid="41" grpId="0" animBg="1"/>
      <p:bldP spid="42" grpId="0" animBg="1"/>
      <p:bldP spid="43" grpId="0" animBg="1"/>
      <p:bldP spid="44" grpId="0" animBg="1"/>
      <p:bldP spid="45" grpId="0" animBg="1"/>
      <p:bldP spid="46" grpId="0" animBg="1"/>
      <p:bldP spid="162" grpId="0" animBg="1"/>
      <p:bldP spid="164" grpId="0"/>
      <p:bldP spid="166" grpId="0" animBg="1"/>
      <p:bldP spid="167" grpId="0" animBg="1"/>
      <p:bldP spid="168" grpId="0" animBg="1"/>
      <p:bldP spid="169" grpId="0"/>
      <p:bldP spid="171"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1" grpId="1" animBg="1"/>
      <p:bldP spid="193" grpId="0" animBg="1"/>
      <p:bldP spid="195" grpId="0"/>
      <p:bldP spid="197" grpId="0" animBg="1"/>
      <p:bldP spid="198" grpId="0" animBg="1"/>
      <p:bldP spid="199" grpId="0" animBg="1"/>
      <p:bldP spid="200" grpId="0"/>
      <p:bldP spid="202" grpId="0"/>
      <p:bldP spid="204" grpId="0" animBg="1"/>
      <p:bldP spid="205" grpId="0" animBg="1"/>
      <p:bldP spid="206" grpId="0" animBg="1"/>
      <p:bldP spid="207" grpId="0" animBg="1"/>
      <p:bldP spid="208" grpId="0" animBg="1"/>
      <p:bldP spid="209" grpId="0" animBg="1"/>
      <p:bldP spid="209" grpId="1" animBg="1"/>
      <p:bldP spid="210" grpId="0" animBg="1"/>
      <p:bldP spid="210" grpId="1" animBg="1"/>
      <p:bldP spid="211" grpId="0" animBg="1"/>
      <p:bldP spid="212" grpId="0" animBg="1"/>
      <p:bldP spid="224" grpId="0" animBg="1"/>
      <p:bldP spid="226" grpId="0"/>
      <p:bldP spid="228" grpId="0" animBg="1"/>
      <p:bldP spid="229" grpId="0" animBg="1"/>
      <p:bldP spid="230" grpId="0" animBg="1"/>
      <p:bldP spid="231" grpId="0"/>
      <p:bldP spid="233" grpId="0"/>
      <p:bldP spid="235" grpId="0" animBg="1"/>
      <p:bldP spid="236" grpId="0" animBg="1"/>
      <p:bldP spid="237" grpId="0" animBg="1"/>
      <p:bldP spid="238" grpId="0" animBg="1"/>
      <p:bldP spid="239" grpId="0" animBg="1"/>
      <p:bldP spid="240" grpId="0" animBg="1"/>
      <p:bldP spid="241" grpId="0" animBg="1"/>
      <p:bldP spid="242" grpId="0" animBg="1"/>
      <p:bldP spid="243" grpId="0" animBg="1"/>
      <p:bldP spid="243" grpId="1" animBg="1"/>
      <p:bldP spid="255" grpId="0" animBg="1"/>
      <p:bldP spid="257" grpId="0"/>
      <p:bldP spid="259" grpId="0" animBg="1"/>
      <p:bldP spid="260" grpId="0" animBg="1"/>
      <p:bldP spid="261" grpId="0" animBg="1"/>
      <p:bldP spid="262" grpId="0"/>
      <p:bldP spid="264"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300" grpId="0"/>
      <p:bldP spid="301" grpId="0"/>
      <p:bldP spid="302" grpId="0"/>
      <p:bldP spid="303" grpId="0"/>
      <p:bldP spid="30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n>
                  <a:solidFill>
                    <a:srgbClr val="FFFF00"/>
                  </a:solidFill>
                </a:ln>
                <a:solidFill>
                  <a:srgbClr val="FFFF00"/>
                </a:solidFill>
              </a:rPr>
              <a:t>iClicker</a:t>
            </a:r>
            <a:endParaRPr lang="en-US" dirty="0">
              <a:ln>
                <a:solidFill>
                  <a:srgbClr val="FFFF00"/>
                </a:solidFill>
              </a:ln>
              <a:solidFill>
                <a:srgbClr val="FFFF00"/>
              </a:solidFill>
            </a:endParaRPr>
          </a:p>
        </p:txBody>
      </p:sp>
      <p:sp>
        <p:nvSpPr>
          <p:cNvPr id="8" name="Rectangle 3"/>
          <p:cNvSpPr txBox="1">
            <a:spLocks noChangeArrowheads="1"/>
          </p:cNvSpPr>
          <p:nvPr>
            <p:custDataLst>
              <p:tags r:id="rId1"/>
            </p:custDataLst>
          </p:nvPr>
        </p:nvSpPr>
        <p:spPr>
          <a:xfrm>
            <a:off x="2667000" y="1143000"/>
            <a:ext cx="9067800" cy="6324600"/>
          </a:xfrm>
          <a:prstGeom prst="rect">
            <a:avLst/>
          </a:prstGeom>
        </p:spPr>
        <p:txBody>
          <a:bodyPr>
            <a:norm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9" name="Rectangle 3"/>
          <p:cNvSpPr txBox="1">
            <a:spLocks noChangeArrowheads="1"/>
          </p:cNvSpPr>
          <p:nvPr>
            <p:custDataLst>
              <p:tags r:id="rId2"/>
            </p:custDataLst>
          </p:nvPr>
        </p:nvSpPr>
        <p:spPr>
          <a:xfrm>
            <a:off x="3048000" y="1066800"/>
            <a:ext cx="5867400" cy="5410200"/>
          </a:xfrm>
          <a:prstGeom prst="rect">
            <a:avLst/>
          </a:prstGeom>
        </p:spPr>
        <p:txBody>
          <a:bodyPr>
            <a:norm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How many data hazards due to r3 only</a:t>
            </a:r>
          </a:p>
          <a:p>
            <a:endParaRPr lang="en-US" dirty="0"/>
          </a:p>
          <a:p>
            <a:pPr marL="514350" indent="-514350">
              <a:buAutoNum type="alphaUcParenR"/>
            </a:pPr>
            <a:r>
              <a:rPr lang="en-US" dirty="0" smtClean="0"/>
              <a:t>1</a:t>
            </a:r>
          </a:p>
          <a:p>
            <a:pPr marL="514350" indent="-514350">
              <a:buAutoNum type="alphaUcParenR"/>
            </a:pPr>
            <a:r>
              <a:rPr lang="en-US" dirty="0" smtClean="0"/>
              <a:t>2</a:t>
            </a:r>
          </a:p>
          <a:p>
            <a:pPr marL="514350" indent="-514350">
              <a:buAutoNum type="alphaUcParenR"/>
            </a:pPr>
            <a:r>
              <a:rPr lang="en-US" dirty="0" smtClean="0"/>
              <a:t>3</a:t>
            </a:r>
          </a:p>
          <a:p>
            <a:pPr marL="514350" indent="-514350">
              <a:buAutoNum type="alphaUcParenR"/>
            </a:pPr>
            <a:r>
              <a:rPr lang="en-US" dirty="0" smtClean="0"/>
              <a:t>4</a:t>
            </a:r>
          </a:p>
          <a:p>
            <a:pPr marL="514350" indent="-514350">
              <a:buAutoNum type="alphaUcParenR"/>
            </a:pPr>
            <a:r>
              <a:rPr lang="en-US" dirty="0"/>
              <a:t>5</a:t>
            </a:r>
            <a:endParaRPr lang="en-US" dirty="0" smtClean="0"/>
          </a:p>
        </p:txBody>
      </p:sp>
      <p:sp>
        <p:nvSpPr>
          <p:cNvPr id="10" name="Rectangle 3"/>
          <p:cNvSpPr txBox="1">
            <a:spLocks noChangeArrowheads="1"/>
          </p:cNvSpPr>
          <p:nvPr>
            <p:custDataLst>
              <p:tags r:id="rId3"/>
            </p:custDataLst>
          </p:nvPr>
        </p:nvSpPr>
        <p:spPr>
          <a:xfrm>
            <a:off x="228600" y="2743199"/>
            <a:ext cx="1828800" cy="609600"/>
          </a:xfrm>
          <a:prstGeom prst="rect">
            <a:avLst/>
          </a:prstGeom>
        </p:spPr>
        <p:txBody>
          <a:bodyPr vert="horz" wrap="none" lIns="0" tIns="0" rIns="0" bIns="0" rtlCol="0">
            <a:noAutofit/>
          </a:bodyPr>
          <a:lstStyle/>
          <a:p>
            <a:pPr marL="3175" marR="0" lvl="0" indent="-3175" algn="r" defTabSz="914400" rtl="0" eaLnBrk="1" fontAlgn="auto" latinLnBrk="0" hangingPunct="1">
              <a:lnSpc>
                <a:spcPct val="120000"/>
              </a:lnSpc>
              <a:spcBef>
                <a:spcPct val="20000"/>
              </a:spcBef>
              <a:spcAft>
                <a:spcPts val="0"/>
              </a:spcAft>
              <a:buClrTx/>
              <a:buSzPct val="80000"/>
              <a:buFontTx/>
              <a:buNone/>
              <a:tabLst>
                <a:tab pos="627063" algn="l"/>
              </a:tabLst>
              <a:defRPr/>
            </a:pPr>
            <a:r>
              <a:rPr kumimoji="0" lang="en-US" sz="2800" b="0" i="0" u="none" strike="noStrike" kern="1200" cap="none" spc="0" normalizeH="0" baseline="0" noProof="0" dirty="0" smtClean="0">
                <a:ln>
                  <a:noFill/>
                </a:ln>
                <a:solidFill>
                  <a:schemeClr val="bg1"/>
                </a:solidFill>
                <a:effectLst/>
                <a:uLnTx/>
                <a:uFillTx/>
                <a:latin typeface="+mj-lt"/>
                <a:ea typeface="+mn-ea"/>
                <a:cs typeface="Arial" pitchFamily="34" charset="0"/>
              </a:rPr>
              <a:t>	sub</a:t>
            </a:r>
            <a:r>
              <a:rPr kumimoji="0" lang="en-US" sz="2800" b="0" i="0" u="none" strike="noStrike" kern="1200" cap="none" spc="0" normalizeH="0" noProof="0" dirty="0" smtClean="0">
                <a:ln>
                  <a:noFill/>
                </a:ln>
                <a:solidFill>
                  <a:schemeClr val="bg1"/>
                </a:solidFill>
                <a:effectLst/>
                <a:uLnTx/>
                <a:uFillTx/>
                <a:latin typeface="+mj-lt"/>
                <a:ea typeface="+mn-ea"/>
                <a:cs typeface="Arial" pitchFamily="34" charset="0"/>
              </a:rPr>
              <a:t> </a:t>
            </a:r>
            <a:r>
              <a:rPr kumimoji="0" lang="en-US" sz="2800" b="0" i="0" u="none" strike="noStrike" kern="1200" cap="none" spc="0" normalizeH="0" baseline="0" noProof="0" dirty="0" smtClean="0">
                <a:ln>
                  <a:noFill/>
                </a:ln>
                <a:solidFill>
                  <a:schemeClr val="bg1"/>
                </a:solidFill>
                <a:effectLst/>
                <a:uLnTx/>
                <a:uFillTx/>
                <a:latin typeface="+mj-lt"/>
                <a:ea typeface="+mn-ea"/>
                <a:cs typeface="Arial" pitchFamily="34" charset="0"/>
              </a:rPr>
              <a:t>r5, r3, r4</a:t>
            </a:r>
          </a:p>
        </p:txBody>
      </p:sp>
      <p:sp>
        <p:nvSpPr>
          <p:cNvPr id="11" name="Rectangle 3"/>
          <p:cNvSpPr txBox="1">
            <a:spLocks noChangeArrowheads="1"/>
          </p:cNvSpPr>
          <p:nvPr>
            <p:custDataLst>
              <p:tags r:id="rId4"/>
            </p:custDataLst>
          </p:nvPr>
        </p:nvSpPr>
        <p:spPr>
          <a:xfrm>
            <a:off x="152400" y="3733799"/>
            <a:ext cx="1905000" cy="533400"/>
          </a:xfrm>
          <a:prstGeom prst="rect">
            <a:avLst/>
          </a:prstGeom>
        </p:spPr>
        <p:txBody>
          <a:bodyPr vert="horz" wrap="none" lIns="0" tIns="0" rIns="0" bIns="0" rtlCol="0">
            <a:noAutofit/>
          </a:bodyPr>
          <a:lstStyle/>
          <a:p>
            <a:pPr marL="3175" marR="0" lvl="0" indent="-3175" algn="r" defTabSz="914400" rtl="0" eaLnBrk="1" fontAlgn="auto" latinLnBrk="0" hangingPunct="1">
              <a:lnSpc>
                <a:spcPct val="120000"/>
              </a:lnSpc>
              <a:spcBef>
                <a:spcPct val="20000"/>
              </a:spcBef>
              <a:spcAft>
                <a:spcPts val="0"/>
              </a:spcAft>
              <a:buClrTx/>
              <a:buSzPct val="80000"/>
              <a:buFontTx/>
              <a:buNone/>
              <a:tabLst>
                <a:tab pos="627063" algn="l"/>
              </a:tabLst>
              <a:defRPr/>
            </a:pPr>
            <a:r>
              <a:rPr kumimoji="0" lang="en-US" sz="2800" b="0" i="0" u="none" strike="noStrike" kern="1200" cap="none" spc="0" normalizeH="0" baseline="0" noProof="0" dirty="0" smtClean="0">
                <a:ln>
                  <a:noFill/>
                </a:ln>
                <a:solidFill>
                  <a:schemeClr val="bg1"/>
                </a:solidFill>
                <a:effectLst/>
                <a:uLnTx/>
                <a:uFillTx/>
                <a:latin typeface="+mj-lt"/>
                <a:ea typeface="+mn-ea"/>
                <a:cs typeface="Arial" pitchFamily="34" charset="0"/>
              </a:rPr>
              <a:t>	lw r6,  4(r3)</a:t>
            </a:r>
          </a:p>
        </p:txBody>
      </p:sp>
      <p:sp>
        <p:nvSpPr>
          <p:cNvPr id="12" name="Rectangle 3"/>
          <p:cNvSpPr txBox="1">
            <a:spLocks noChangeArrowheads="1"/>
          </p:cNvSpPr>
          <p:nvPr>
            <p:custDataLst>
              <p:tags r:id="rId5"/>
            </p:custDataLst>
          </p:nvPr>
        </p:nvSpPr>
        <p:spPr>
          <a:xfrm>
            <a:off x="304800" y="4724399"/>
            <a:ext cx="1828800" cy="609600"/>
          </a:xfrm>
          <a:prstGeom prst="rect">
            <a:avLst/>
          </a:prstGeom>
        </p:spPr>
        <p:txBody>
          <a:bodyPr vert="horz" wrap="none" lIns="0" tIns="0" rIns="0" bIns="0" rtlCol="0">
            <a:noAutofit/>
          </a:bodyPr>
          <a:lstStyle/>
          <a:p>
            <a:pPr marL="3175" marR="0" lvl="0" indent="-3175" algn="r" defTabSz="914400" rtl="0" eaLnBrk="1" fontAlgn="auto" latinLnBrk="0" hangingPunct="1">
              <a:lnSpc>
                <a:spcPct val="120000"/>
              </a:lnSpc>
              <a:spcBef>
                <a:spcPct val="20000"/>
              </a:spcBef>
              <a:spcAft>
                <a:spcPts val="0"/>
              </a:spcAft>
              <a:buClrTx/>
              <a:buSzPct val="80000"/>
              <a:buFontTx/>
              <a:buNone/>
              <a:tabLst>
                <a:tab pos="627063" algn="l"/>
              </a:tabLst>
              <a:defRPr/>
            </a:pPr>
            <a:r>
              <a:rPr kumimoji="0" lang="en-US" sz="2800" b="0" i="0" u="none" strike="noStrike" kern="1200" cap="none" spc="0" normalizeH="0" baseline="0" noProof="0" dirty="0" smtClean="0">
                <a:ln>
                  <a:noFill/>
                </a:ln>
                <a:solidFill>
                  <a:schemeClr val="bg1"/>
                </a:solidFill>
                <a:effectLst/>
                <a:uLnTx/>
                <a:uFillTx/>
                <a:latin typeface="+mj-lt"/>
                <a:ea typeface="+mn-ea"/>
                <a:cs typeface="Arial" pitchFamily="34" charset="0"/>
              </a:rPr>
              <a:t>	or</a:t>
            </a:r>
            <a:r>
              <a:rPr kumimoji="0" lang="en-US" sz="2800" b="0" i="0" u="none" strike="noStrike" kern="1200" cap="none" spc="0" normalizeH="0" noProof="0" dirty="0" smtClean="0">
                <a:ln>
                  <a:noFill/>
                </a:ln>
                <a:solidFill>
                  <a:schemeClr val="bg1"/>
                </a:solidFill>
                <a:effectLst/>
                <a:uLnTx/>
                <a:uFillTx/>
                <a:latin typeface="+mj-lt"/>
                <a:ea typeface="+mn-ea"/>
                <a:cs typeface="Arial" pitchFamily="34" charset="0"/>
              </a:rPr>
              <a:t> </a:t>
            </a:r>
            <a:r>
              <a:rPr kumimoji="0" lang="en-US" sz="2800" b="0" i="0" u="none" strike="noStrike" kern="1200" cap="none" spc="0" normalizeH="0" baseline="0" noProof="0" dirty="0" smtClean="0">
                <a:ln>
                  <a:noFill/>
                </a:ln>
                <a:solidFill>
                  <a:schemeClr val="bg1"/>
                </a:solidFill>
                <a:effectLst/>
                <a:uLnTx/>
                <a:uFillTx/>
                <a:latin typeface="+mj-lt"/>
                <a:ea typeface="+mn-ea"/>
                <a:cs typeface="Arial" pitchFamily="34" charset="0"/>
              </a:rPr>
              <a:t>r5, r3, r5</a:t>
            </a:r>
          </a:p>
        </p:txBody>
      </p:sp>
      <p:sp>
        <p:nvSpPr>
          <p:cNvPr id="13" name="Rectangle 3"/>
          <p:cNvSpPr txBox="1">
            <a:spLocks noChangeArrowheads="1"/>
          </p:cNvSpPr>
          <p:nvPr>
            <p:custDataLst>
              <p:tags r:id="rId6"/>
            </p:custDataLst>
          </p:nvPr>
        </p:nvSpPr>
        <p:spPr>
          <a:xfrm>
            <a:off x="228600" y="5714999"/>
            <a:ext cx="1905000" cy="533400"/>
          </a:xfrm>
          <a:prstGeom prst="rect">
            <a:avLst/>
          </a:prstGeom>
        </p:spPr>
        <p:txBody>
          <a:bodyPr vert="horz" wrap="none" lIns="0" tIns="0" rIns="0" bIns="0" rtlCol="0">
            <a:noAutofit/>
          </a:bodyPr>
          <a:lstStyle/>
          <a:p>
            <a:pPr marL="3175" marR="0" lvl="0" indent="-3175" algn="r" defTabSz="914400" rtl="0" eaLnBrk="1" fontAlgn="auto" latinLnBrk="0" hangingPunct="1">
              <a:lnSpc>
                <a:spcPct val="120000"/>
              </a:lnSpc>
              <a:spcBef>
                <a:spcPct val="20000"/>
              </a:spcBef>
              <a:spcAft>
                <a:spcPts val="0"/>
              </a:spcAft>
              <a:buClrTx/>
              <a:buSzPct val="80000"/>
              <a:buFontTx/>
              <a:buNone/>
              <a:defRPr/>
            </a:pPr>
            <a:r>
              <a:rPr kumimoji="0" lang="en-US" sz="2800" b="0" i="0" u="none" strike="noStrike" kern="1200" cap="none" spc="0" normalizeH="0" baseline="0" noProof="0" dirty="0" err="1" smtClean="0">
                <a:ln>
                  <a:noFill/>
                </a:ln>
                <a:solidFill>
                  <a:schemeClr val="bg1"/>
                </a:solidFill>
                <a:effectLst/>
                <a:uLnTx/>
                <a:uFillTx/>
                <a:latin typeface="+mj-lt"/>
                <a:ea typeface="+mn-ea"/>
                <a:cs typeface="Arial" pitchFamily="34" charset="0"/>
              </a:rPr>
              <a:t>sw</a:t>
            </a:r>
            <a:r>
              <a:rPr lang="en-US" sz="2800" dirty="0" smtClean="0">
                <a:solidFill>
                  <a:schemeClr val="bg1"/>
                </a:solidFill>
                <a:latin typeface="+mj-lt"/>
                <a:cs typeface="Arial" pitchFamily="34" charset="0"/>
              </a:rPr>
              <a:t> </a:t>
            </a:r>
            <a:r>
              <a:rPr kumimoji="0" lang="en-US" sz="2800" b="0" i="0" u="none" strike="noStrike" kern="1200" cap="none" spc="0" normalizeH="0" baseline="0" noProof="0" dirty="0" smtClean="0">
                <a:ln>
                  <a:noFill/>
                </a:ln>
                <a:solidFill>
                  <a:schemeClr val="bg1"/>
                </a:solidFill>
                <a:effectLst/>
                <a:uLnTx/>
                <a:uFillTx/>
                <a:latin typeface="+mj-lt"/>
                <a:ea typeface="+mn-ea"/>
                <a:cs typeface="Arial" pitchFamily="34" charset="0"/>
              </a:rPr>
              <a:t>r6, 12(r3)</a:t>
            </a:r>
            <a:endParaRPr kumimoji="0" lang="en-US" sz="2800" b="0" i="0" u="none" strike="noStrike" kern="1200" cap="none" spc="0" normalizeH="0" baseline="0" noProof="0" dirty="0" smtClean="0">
              <a:ln>
                <a:noFill/>
              </a:ln>
              <a:solidFill>
                <a:schemeClr val="accent2"/>
              </a:solidFill>
              <a:effectLst/>
              <a:uLnTx/>
              <a:uFillTx/>
              <a:latin typeface="+mj-lt"/>
              <a:ea typeface="+mn-ea"/>
              <a:cs typeface="Arial" pitchFamily="34" charset="0"/>
            </a:endParaRPr>
          </a:p>
        </p:txBody>
      </p:sp>
      <p:sp>
        <p:nvSpPr>
          <p:cNvPr id="14" name="Rectangle 3"/>
          <p:cNvSpPr txBox="1">
            <a:spLocks noChangeArrowheads="1"/>
          </p:cNvSpPr>
          <p:nvPr>
            <p:custDataLst>
              <p:tags r:id="rId7"/>
            </p:custDataLst>
          </p:nvPr>
        </p:nvSpPr>
        <p:spPr>
          <a:xfrm>
            <a:off x="228600" y="1828799"/>
            <a:ext cx="1828800" cy="609600"/>
          </a:xfrm>
          <a:prstGeom prst="rect">
            <a:avLst/>
          </a:prstGeom>
        </p:spPr>
        <p:txBody>
          <a:bodyPr vert="horz" wrap="none" lIns="0" tIns="0" rIns="0" bIns="0" rtlCol="0">
            <a:noAutofit/>
          </a:bodyPr>
          <a:lstStyle/>
          <a:p>
            <a:pPr marL="3175" marR="0" lvl="0" indent="-3175" algn="r" defTabSz="914400" rtl="0" eaLnBrk="1" fontAlgn="auto" latinLnBrk="0" hangingPunct="1">
              <a:lnSpc>
                <a:spcPct val="120000"/>
              </a:lnSpc>
              <a:spcBef>
                <a:spcPct val="20000"/>
              </a:spcBef>
              <a:spcAft>
                <a:spcPts val="0"/>
              </a:spcAft>
              <a:buClrTx/>
              <a:buSzPct val="80000"/>
              <a:buFontTx/>
              <a:buNone/>
              <a:tabLst>
                <a:tab pos="627063" algn="l"/>
              </a:tabLst>
              <a:defRPr/>
            </a:pPr>
            <a:r>
              <a:rPr kumimoji="0" lang="en-US" sz="2800" b="0" i="0" u="none" strike="noStrike" kern="1200" cap="none" spc="0" normalizeH="0" baseline="0" noProof="0" dirty="0" smtClean="0">
                <a:ln>
                  <a:noFill/>
                </a:ln>
                <a:solidFill>
                  <a:schemeClr val="bg1"/>
                </a:solidFill>
                <a:effectLst/>
                <a:uLnTx/>
                <a:uFillTx/>
                <a:latin typeface="+mj-lt"/>
                <a:ea typeface="+mn-ea"/>
                <a:cs typeface="Arial" pitchFamily="34" charset="0"/>
              </a:rPr>
              <a:t>	add r3, r1, r2</a:t>
            </a:r>
          </a:p>
        </p:txBody>
      </p:sp>
      <p:sp>
        <p:nvSpPr>
          <p:cNvPr id="15" name="Rounded Rectangle 14"/>
          <p:cNvSpPr/>
          <p:nvPr/>
        </p:nvSpPr>
        <p:spPr>
          <a:xfrm>
            <a:off x="3048000" y="3886200"/>
            <a:ext cx="1143000" cy="6096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6200" y="76200"/>
            <a:ext cx="8991600" cy="6705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513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0" name="Straight Connector 289"/>
          <p:cNvCxnSpPr/>
          <p:nvPr>
            <p:custDataLst>
              <p:tags r:id="rId1"/>
            </p:custDataLst>
          </p:nvPr>
        </p:nvCxnSpPr>
        <p:spPr>
          <a:xfrm rot="16200000" flipH="1">
            <a:off x="457200" y="3886199"/>
            <a:ext cx="5105400" cy="76200"/>
          </a:xfrm>
          <a:prstGeom prst="line">
            <a:avLst/>
          </a:prstGeom>
          <a:ln w="28575">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custDataLst>
              <p:tags r:id="rId2"/>
            </p:custDataLst>
          </p:nvPr>
        </p:nvCxnSpPr>
        <p:spPr>
          <a:xfrm rot="16200000" flipH="1">
            <a:off x="1142999" y="3886200"/>
            <a:ext cx="5105400" cy="76200"/>
          </a:xfrm>
          <a:prstGeom prst="line">
            <a:avLst/>
          </a:prstGeom>
          <a:ln w="28575">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custDataLst>
              <p:tags r:id="rId3"/>
            </p:custDataLst>
          </p:nvPr>
        </p:nvCxnSpPr>
        <p:spPr>
          <a:xfrm rot="16200000" flipH="1">
            <a:off x="1828800" y="3886199"/>
            <a:ext cx="5105400" cy="76200"/>
          </a:xfrm>
          <a:prstGeom prst="line">
            <a:avLst/>
          </a:prstGeom>
          <a:ln w="28575">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custDataLst>
              <p:tags r:id="rId4"/>
            </p:custDataLst>
          </p:nvPr>
        </p:nvCxnSpPr>
        <p:spPr>
          <a:xfrm rot="16200000" flipH="1">
            <a:off x="2514600" y="3886200"/>
            <a:ext cx="5105400" cy="76200"/>
          </a:xfrm>
          <a:prstGeom prst="line">
            <a:avLst/>
          </a:prstGeom>
          <a:ln w="28575">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custDataLst>
              <p:tags r:id="rId5"/>
            </p:custDataLst>
          </p:nvPr>
        </p:nvCxnSpPr>
        <p:spPr>
          <a:xfrm rot="16200000" flipH="1">
            <a:off x="3200400" y="3886200"/>
            <a:ext cx="5105400" cy="76200"/>
          </a:xfrm>
          <a:prstGeom prst="line">
            <a:avLst/>
          </a:prstGeom>
          <a:ln w="28575">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custDataLst>
              <p:tags r:id="rId6"/>
            </p:custDataLst>
          </p:nvPr>
        </p:nvCxnSpPr>
        <p:spPr>
          <a:xfrm rot="16200000" flipH="1">
            <a:off x="3886200" y="3886201"/>
            <a:ext cx="5105400" cy="76200"/>
          </a:xfrm>
          <a:prstGeom prst="line">
            <a:avLst/>
          </a:prstGeom>
          <a:ln w="28575">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custDataLst>
              <p:tags r:id="rId7"/>
            </p:custDataLst>
          </p:nvPr>
        </p:nvCxnSpPr>
        <p:spPr>
          <a:xfrm rot="16200000" flipH="1">
            <a:off x="4572000" y="3886200"/>
            <a:ext cx="5105400" cy="76200"/>
          </a:xfrm>
          <a:prstGeom prst="line">
            <a:avLst/>
          </a:prstGeom>
          <a:ln w="28575">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custDataLst>
              <p:tags r:id="rId8"/>
            </p:custDataLst>
          </p:nvPr>
        </p:nvCxnSpPr>
        <p:spPr>
          <a:xfrm rot="16200000" flipH="1">
            <a:off x="5257800" y="3886201"/>
            <a:ext cx="5105400" cy="76200"/>
          </a:xfrm>
          <a:prstGeom prst="line">
            <a:avLst/>
          </a:prstGeom>
          <a:ln w="28575">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5" name="Title 304"/>
          <p:cNvSpPr>
            <a:spLocks noGrp="1"/>
          </p:cNvSpPr>
          <p:nvPr>
            <p:ph type="title"/>
            <p:custDataLst>
              <p:tags r:id="rId9"/>
            </p:custDataLst>
          </p:nvPr>
        </p:nvSpPr>
        <p:spPr>
          <a:xfrm>
            <a:off x="228600" y="0"/>
            <a:ext cx="8686800" cy="533400"/>
          </a:xfrm>
        </p:spPr>
        <p:txBody>
          <a:bodyPr>
            <a:normAutofit fontScale="90000"/>
          </a:bodyPr>
          <a:lstStyle/>
          <a:p>
            <a:r>
              <a:rPr lang="en-US" dirty="0"/>
              <a:t>Visualizing Data </a:t>
            </a:r>
            <a:r>
              <a:rPr lang="en-US" dirty="0" smtClean="0"/>
              <a:t>Hazards (1)</a:t>
            </a:r>
            <a:endParaRPr lang="en-US" dirty="0"/>
          </a:p>
        </p:txBody>
      </p:sp>
      <p:sp>
        <p:nvSpPr>
          <p:cNvPr id="2" name="Slide Number Placeholder 1"/>
          <p:cNvSpPr>
            <a:spLocks noGrp="1"/>
          </p:cNvSpPr>
          <p:nvPr>
            <p:ph type="sldNum" sz="quarter" idx="12"/>
          </p:nvPr>
        </p:nvSpPr>
        <p:spPr/>
        <p:txBody>
          <a:bodyPr/>
          <a:lstStyle/>
          <a:p>
            <a:fld id="{DAD0A56F-BD0F-4BDF-9912-D1E89E9626C0}" type="slidenum">
              <a:rPr lang="en-US" smtClean="0"/>
              <a:t>79</a:t>
            </a:fld>
            <a:endParaRPr lang="en-US"/>
          </a:p>
        </p:txBody>
      </p:sp>
      <p:sp>
        <p:nvSpPr>
          <p:cNvPr id="57" name="Freeform 26"/>
          <p:cNvSpPr>
            <a:spLocks/>
          </p:cNvSpPr>
          <p:nvPr>
            <p:custDataLst>
              <p:tags r:id="rId10"/>
            </p:custDataLst>
          </p:nvPr>
        </p:nvSpPr>
        <p:spPr bwMode="auto">
          <a:xfrm>
            <a:off x="3846513" y="1600199"/>
            <a:ext cx="338138" cy="763588"/>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rgbClr val="00F6FF"/>
            </a:solidFill>
            <a:prstDash val="solid"/>
            <a:round/>
            <a:headEnd type="none" w="med" len="med"/>
            <a:tailEnd type="none" w="med" len="med"/>
          </a:ln>
          <a:effectLst/>
        </p:spPr>
        <p:txBody>
          <a:bodyPr wrap="none" lIns="0" tIns="0" rIns="0" bIns="0" anchor="ctr" anchorCtr="0"/>
          <a:lstStyle/>
          <a:p>
            <a:pPr algn="r"/>
            <a:endParaRPr lang="en-US" dirty="0">
              <a:solidFill>
                <a:schemeClr val="bg1"/>
              </a:solidFill>
            </a:endParaRPr>
          </a:p>
        </p:txBody>
      </p:sp>
      <p:grpSp>
        <p:nvGrpSpPr>
          <p:cNvPr id="28" name="Group 28"/>
          <p:cNvGrpSpPr>
            <a:grpSpLocks/>
          </p:cNvGrpSpPr>
          <p:nvPr/>
        </p:nvGrpSpPr>
        <p:grpSpPr bwMode="auto">
          <a:xfrm>
            <a:off x="2362200" y="1752599"/>
            <a:ext cx="554038" cy="458788"/>
            <a:chOff x="1282" y="1509"/>
            <a:chExt cx="349" cy="289"/>
          </a:xfrm>
        </p:grpSpPr>
        <p:sp>
          <p:nvSpPr>
            <p:cNvPr id="53" name="Rectangle 29"/>
            <p:cNvSpPr>
              <a:spLocks noChangeArrowheads="1"/>
            </p:cNvSpPr>
            <p:nvPr>
              <p:custDataLst>
                <p:tags r:id="rId118"/>
              </p:custDataLst>
            </p:nvPr>
          </p:nvSpPr>
          <p:spPr bwMode="auto">
            <a:xfrm>
              <a:off x="1282" y="1511"/>
              <a:ext cx="336" cy="286"/>
            </a:xfrm>
            <a:prstGeom prst="rect">
              <a:avLst/>
            </a:prstGeom>
            <a:noFill/>
            <a:ln w="12700">
              <a:solidFill>
                <a:srgbClr val="00F6FF"/>
              </a:solid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IF</a:t>
              </a:r>
              <a:endParaRPr lang="en-US" sz="2000" b="1" dirty="0">
                <a:solidFill>
                  <a:srgbClr val="FFFFFF"/>
                </a:solidFill>
                <a:latin typeface="Calibri"/>
              </a:endParaRPr>
            </a:p>
          </p:txBody>
        </p:sp>
        <p:grpSp>
          <p:nvGrpSpPr>
            <p:cNvPr id="54" name="Group 30"/>
            <p:cNvGrpSpPr>
              <a:grpSpLocks/>
            </p:cNvGrpSpPr>
            <p:nvPr/>
          </p:nvGrpSpPr>
          <p:grpSpPr bwMode="auto">
            <a:xfrm>
              <a:off x="1291" y="1509"/>
              <a:ext cx="340" cy="289"/>
              <a:chOff x="1291" y="1509"/>
              <a:chExt cx="340" cy="289"/>
            </a:xfrm>
          </p:grpSpPr>
          <p:sp>
            <p:nvSpPr>
              <p:cNvPr id="55" name="Freeform 31"/>
              <p:cNvSpPr>
                <a:spLocks/>
              </p:cNvSpPr>
              <p:nvPr>
                <p:custDataLst>
                  <p:tags r:id="rId119"/>
                </p:custDataLst>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56" name="Freeform 32"/>
              <p:cNvSpPr>
                <a:spLocks/>
              </p:cNvSpPr>
              <p:nvPr>
                <p:custDataLst>
                  <p:tags r:id="rId120"/>
                </p:custDataLst>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grpSp>
      <p:sp>
        <p:nvSpPr>
          <p:cNvPr id="29" name="Rectangle 33"/>
          <p:cNvSpPr>
            <a:spLocks noChangeArrowheads="1"/>
          </p:cNvSpPr>
          <p:nvPr>
            <p:custDataLst>
              <p:tags r:id="rId11"/>
            </p:custDataLst>
          </p:nvPr>
        </p:nvSpPr>
        <p:spPr bwMode="auto">
          <a:xfrm>
            <a:off x="3076575" y="1763712"/>
            <a:ext cx="504825" cy="446088"/>
          </a:xfrm>
          <a:prstGeom prst="rect">
            <a:avLst/>
          </a:prstGeom>
          <a:noFill/>
          <a:ln w="12700">
            <a:no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ID</a:t>
            </a:r>
            <a:endParaRPr lang="en-US" sz="2000" b="1" dirty="0">
              <a:solidFill>
                <a:srgbClr val="FFFFFF"/>
              </a:solidFill>
              <a:latin typeface="Calibri"/>
            </a:endParaRPr>
          </a:p>
        </p:txBody>
      </p:sp>
      <p:grpSp>
        <p:nvGrpSpPr>
          <p:cNvPr id="30" name="Group 34"/>
          <p:cNvGrpSpPr>
            <a:grpSpLocks/>
          </p:cNvGrpSpPr>
          <p:nvPr/>
        </p:nvGrpSpPr>
        <p:grpSpPr bwMode="auto">
          <a:xfrm>
            <a:off x="3106738" y="1752599"/>
            <a:ext cx="469900" cy="458788"/>
            <a:chOff x="1751" y="1509"/>
            <a:chExt cx="296" cy="289"/>
          </a:xfrm>
        </p:grpSpPr>
        <p:sp>
          <p:nvSpPr>
            <p:cNvPr id="51" name="Freeform 35"/>
            <p:cNvSpPr>
              <a:spLocks/>
            </p:cNvSpPr>
            <p:nvPr>
              <p:custDataLst>
                <p:tags r:id="rId116"/>
              </p:custDataLst>
            </p:nvPr>
          </p:nvSpPr>
          <p:spPr bwMode="auto">
            <a:xfrm>
              <a:off x="1751"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52" name="Freeform 36"/>
            <p:cNvSpPr>
              <a:spLocks/>
            </p:cNvSpPr>
            <p:nvPr>
              <p:custDataLst>
                <p:tags r:id="rId117"/>
              </p:custDataLst>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sp>
        <p:nvSpPr>
          <p:cNvPr id="31" name="Line 37"/>
          <p:cNvSpPr>
            <a:spLocks noChangeShapeType="1"/>
          </p:cNvSpPr>
          <p:nvPr>
            <p:custDataLst>
              <p:tags r:id="rId12"/>
            </p:custDataLst>
          </p:nvPr>
        </p:nvSpPr>
        <p:spPr bwMode="auto">
          <a:xfrm>
            <a:off x="2924175" y="1981199"/>
            <a:ext cx="184150" cy="0"/>
          </a:xfrm>
          <a:prstGeom prst="line">
            <a:avLst/>
          </a:prstGeom>
          <a:noFill/>
          <a:ln w="25400">
            <a:solidFill>
              <a:srgbClr val="FFFFFF"/>
            </a:solidFill>
            <a:round/>
            <a:headEnd/>
            <a:tailEnd/>
          </a:ln>
          <a:effectLst/>
        </p:spPr>
        <p:txBody>
          <a:bodyPr wrap="none" anchor="ctr"/>
          <a:lstStyle/>
          <a:p>
            <a:endParaRPr lang="en-US"/>
          </a:p>
        </p:txBody>
      </p:sp>
      <p:sp>
        <p:nvSpPr>
          <p:cNvPr id="32" name="Freeform 38"/>
          <p:cNvSpPr>
            <a:spLocks/>
          </p:cNvSpPr>
          <p:nvPr>
            <p:custDataLst>
              <p:tags r:id="rId13"/>
            </p:custDataLst>
          </p:nvPr>
        </p:nvSpPr>
        <p:spPr bwMode="auto">
          <a:xfrm>
            <a:off x="3032125" y="1828799"/>
            <a:ext cx="76200" cy="153988"/>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rgbClr val="FFFFFF"/>
            </a:solidFill>
            <a:prstDash val="solid"/>
            <a:round/>
            <a:headEnd type="none" w="med" len="med"/>
            <a:tailEnd type="none" w="med" len="med"/>
          </a:ln>
          <a:effectLst/>
        </p:spPr>
        <p:txBody>
          <a:bodyPr/>
          <a:lstStyle/>
          <a:p>
            <a:endParaRPr lang="en-US"/>
          </a:p>
        </p:txBody>
      </p:sp>
      <p:sp>
        <p:nvSpPr>
          <p:cNvPr id="33" name="Line 39"/>
          <p:cNvSpPr>
            <a:spLocks noChangeShapeType="1"/>
          </p:cNvSpPr>
          <p:nvPr>
            <p:custDataLst>
              <p:tags r:id="rId14"/>
            </p:custDataLst>
          </p:nvPr>
        </p:nvSpPr>
        <p:spPr bwMode="auto">
          <a:xfrm>
            <a:off x="3584575" y="1828799"/>
            <a:ext cx="249238" cy="0"/>
          </a:xfrm>
          <a:prstGeom prst="line">
            <a:avLst/>
          </a:prstGeom>
          <a:noFill/>
          <a:ln w="25400">
            <a:solidFill>
              <a:srgbClr val="FFFFFF"/>
            </a:solidFill>
            <a:round/>
            <a:headEnd/>
            <a:tailEnd/>
          </a:ln>
          <a:effectLst/>
        </p:spPr>
        <p:txBody>
          <a:bodyPr wrap="none" anchor="ctr"/>
          <a:lstStyle/>
          <a:p>
            <a:endParaRPr lang="en-US"/>
          </a:p>
        </p:txBody>
      </p:sp>
      <p:sp>
        <p:nvSpPr>
          <p:cNvPr id="34" name="Rectangle 40"/>
          <p:cNvSpPr>
            <a:spLocks noChangeArrowheads="1"/>
          </p:cNvSpPr>
          <p:nvPr>
            <p:custDataLst>
              <p:tags r:id="rId15"/>
            </p:custDataLst>
          </p:nvPr>
        </p:nvSpPr>
        <p:spPr bwMode="auto">
          <a:xfrm>
            <a:off x="4495801" y="1752599"/>
            <a:ext cx="457200" cy="457200"/>
          </a:xfrm>
          <a:prstGeom prst="rect">
            <a:avLst/>
          </a:prstGeom>
          <a:noFill/>
          <a:ln w="12700">
            <a:solidFill>
              <a:srgbClr val="00F6FF"/>
            </a:solidFill>
            <a:miter lim="800000"/>
            <a:headEnd/>
            <a:tailEnd/>
          </a:ln>
          <a:effectLst/>
        </p:spPr>
        <p:txBody>
          <a:bodyPr wrap="none" lIns="0" tIns="0" rIns="0" bIns="0" anchor="ctr" anchorCtr="0">
            <a:noAutofit/>
          </a:bodyPr>
          <a:lstStyle/>
          <a:p>
            <a:pPr algn="ctr"/>
            <a:r>
              <a:rPr lang="en-US" sz="1600" b="1" dirty="0" smtClean="0">
                <a:solidFill>
                  <a:schemeClr val="bg1"/>
                </a:solidFill>
                <a:latin typeface="Calibri"/>
              </a:rPr>
              <a:t>MEM</a:t>
            </a:r>
            <a:endParaRPr lang="en-US" sz="1600" b="1" dirty="0">
              <a:solidFill>
                <a:schemeClr val="bg1"/>
              </a:solidFill>
              <a:latin typeface="Calibri"/>
            </a:endParaRPr>
          </a:p>
        </p:txBody>
      </p:sp>
      <p:grpSp>
        <p:nvGrpSpPr>
          <p:cNvPr id="35" name="Group 41"/>
          <p:cNvGrpSpPr>
            <a:grpSpLocks/>
          </p:cNvGrpSpPr>
          <p:nvPr/>
        </p:nvGrpSpPr>
        <p:grpSpPr bwMode="auto">
          <a:xfrm>
            <a:off x="4454526" y="1752599"/>
            <a:ext cx="515938" cy="458788"/>
            <a:chOff x="2600" y="1509"/>
            <a:chExt cx="325" cy="289"/>
          </a:xfrm>
        </p:grpSpPr>
        <p:sp>
          <p:nvSpPr>
            <p:cNvPr id="49" name="Freeform 42"/>
            <p:cNvSpPr>
              <a:spLocks/>
            </p:cNvSpPr>
            <p:nvPr>
              <p:custDataLst>
                <p:tags r:id="rId114"/>
              </p:custDataLst>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50" name="Freeform 43"/>
            <p:cNvSpPr>
              <a:spLocks/>
            </p:cNvSpPr>
            <p:nvPr>
              <p:custDataLst>
                <p:tags r:id="rId115"/>
              </p:custDataLst>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sp>
        <p:nvSpPr>
          <p:cNvPr id="38" name="Line 48"/>
          <p:cNvSpPr>
            <a:spLocks noChangeShapeType="1"/>
          </p:cNvSpPr>
          <p:nvPr>
            <p:custDataLst>
              <p:tags r:id="rId16"/>
            </p:custDataLst>
          </p:nvPr>
        </p:nvSpPr>
        <p:spPr bwMode="auto">
          <a:xfrm>
            <a:off x="4964113" y="1981199"/>
            <a:ext cx="220663" cy="0"/>
          </a:xfrm>
          <a:prstGeom prst="line">
            <a:avLst/>
          </a:prstGeom>
          <a:noFill/>
          <a:ln w="25400">
            <a:solidFill>
              <a:srgbClr val="FFFFFF"/>
            </a:solidFill>
            <a:round/>
            <a:headEnd/>
            <a:tailEnd/>
          </a:ln>
          <a:effectLst/>
        </p:spPr>
        <p:txBody>
          <a:bodyPr wrap="none" anchor="ctr"/>
          <a:lstStyle/>
          <a:p>
            <a:endParaRPr lang="en-US"/>
          </a:p>
        </p:txBody>
      </p:sp>
      <p:sp>
        <p:nvSpPr>
          <p:cNvPr id="39" name="Line 49"/>
          <p:cNvSpPr>
            <a:spLocks noChangeShapeType="1"/>
          </p:cNvSpPr>
          <p:nvPr>
            <p:custDataLst>
              <p:tags r:id="rId17"/>
            </p:custDataLst>
          </p:nvPr>
        </p:nvSpPr>
        <p:spPr bwMode="auto">
          <a:xfrm>
            <a:off x="4195763" y="1981199"/>
            <a:ext cx="246063" cy="0"/>
          </a:xfrm>
          <a:prstGeom prst="line">
            <a:avLst/>
          </a:prstGeom>
          <a:noFill/>
          <a:ln w="25400">
            <a:solidFill>
              <a:srgbClr val="FFFFFF"/>
            </a:solidFill>
            <a:round/>
            <a:headEnd/>
            <a:tailEnd/>
          </a:ln>
          <a:effectLst/>
        </p:spPr>
        <p:txBody>
          <a:bodyPr wrap="none" anchor="ctr"/>
          <a:lstStyle/>
          <a:p>
            <a:endParaRPr lang="en-US"/>
          </a:p>
        </p:txBody>
      </p:sp>
      <p:sp>
        <p:nvSpPr>
          <p:cNvPr id="40" name="Line 50"/>
          <p:cNvSpPr>
            <a:spLocks noChangeShapeType="1"/>
          </p:cNvSpPr>
          <p:nvPr>
            <p:custDataLst>
              <p:tags r:id="rId18"/>
            </p:custDataLst>
          </p:nvPr>
        </p:nvSpPr>
        <p:spPr bwMode="auto">
          <a:xfrm>
            <a:off x="3584575" y="2133599"/>
            <a:ext cx="249238" cy="0"/>
          </a:xfrm>
          <a:prstGeom prst="line">
            <a:avLst/>
          </a:prstGeom>
          <a:noFill/>
          <a:ln w="25400">
            <a:solidFill>
              <a:srgbClr val="FFFFFF"/>
            </a:solidFill>
            <a:round/>
            <a:headEnd/>
            <a:tailEnd/>
          </a:ln>
          <a:effectLst/>
        </p:spPr>
        <p:txBody>
          <a:bodyPr wrap="none" anchor="ctr"/>
          <a:lstStyle/>
          <a:p>
            <a:endParaRPr lang="en-US"/>
          </a:p>
        </p:txBody>
      </p:sp>
      <p:sp>
        <p:nvSpPr>
          <p:cNvPr id="162" name="Freeform 26"/>
          <p:cNvSpPr>
            <a:spLocks/>
          </p:cNvSpPr>
          <p:nvPr>
            <p:custDataLst>
              <p:tags r:id="rId19"/>
            </p:custDataLst>
          </p:nvPr>
        </p:nvSpPr>
        <p:spPr bwMode="auto">
          <a:xfrm>
            <a:off x="4540205" y="2590799"/>
            <a:ext cx="338138" cy="763588"/>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nvGrpSpPr>
          <p:cNvPr id="163" name="Group 28"/>
          <p:cNvGrpSpPr>
            <a:grpSpLocks/>
          </p:cNvGrpSpPr>
          <p:nvPr/>
        </p:nvGrpSpPr>
        <p:grpSpPr bwMode="auto">
          <a:xfrm>
            <a:off x="3055892" y="2743199"/>
            <a:ext cx="554038" cy="458788"/>
            <a:chOff x="1282" y="1509"/>
            <a:chExt cx="349" cy="289"/>
          </a:xfrm>
        </p:grpSpPr>
        <p:sp>
          <p:nvSpPr>
            <p:cNvPr id="188" name="Rectangle 29"/>
            <p:cNvSpPr>
              <a:spLocks noChangeArrowheads="1"/>
            </p:cNvSpPr>
            <p:nvPr>
              <p:custDataLst>
                <p:tags r:id="rId111"/>
              </p:custDataLst>
            </p:nvPr>
          </p:nvSpPr>
          <p:spPr bwMode="auto">
            <a:xfrm>
              <a:off x="1282" y="1511"/>
              <a:ext cx="336" cy="286"/>
            </a:xfrm>
            <a:prstGeom prst="rect">
              <a:avLst/>
            </a:prstGeom>
            <a:noFill/>
            <a:ln w="12700">
              <a:solidFill>
                <a:srgbClr val="00F6FF"/>
              </a:solidFill>
              <a:miter lim="800000"/>
              <a:headEnd/>
              <a:tailEnd/>
            </a:ln>
            <a:effectLst/>
          </p:spPr>
          <p:txBody>
            <a:bodyPr wrap="none" lIns="0" tIns="0" rIns="0" bIns="0" anchor="ctr" anchorCtr="0">
              <a:noAutofit/>
            </a:bodyPr>
            <a:lstStyle/>
            <a:p>
              <a:pPr algn="ctr"/>
              <a:r>
                <a:rPr lang="en-US" b="1" dirty="0" smtClean="0">
                  <a:solidFill>
                    <a:srgbClr val="FFFFFF"/>
                  </a:solidFill>
                  <a:latin typeface="Calibri"/>
                </a:rPr>
                <a:t>IF</a:t>
              </a:r>
              <a:endParaRPr lang="en-US" b="1" dirty="0">
                <a:solidFill>
                  <a:srgbClr val="FFFFFF"/>
                </a:solidFill>
                <a:latin typeface="Calibri"/>
              </a:endParaRPr>
            </a:p>
          </p:txBody>
        </p:sp>
        <p:grpSp>
          <p:nvGrpSpPr>
            <p:cNvPr id="189" name="Group 30"/>
            <p:cNvGrpSpPr>
              <a:grpSpLocks/>
            </p:cNvGrpSpPr>
            <p:nvPr/>
          </p:nvGrpSpPr>
          <p:grpSpPr bwMode="auto">
            <a:xfrm>
              <a:off x="1291" y="1509"/>
              <a:ext cx="340" cy="289"/>
              <a:chOff x="1291" y="1509"/>
              <a:chExt cx="340" cy="289"/>
            </a:xfrm>
          </p:grpSpPr>
          <p:sp>
            <p:nvSpPr>
              <p:cNvPr id="190" name="Freeform 31"/>
              <p:cNvSpPr>
                <a:spLocks/>
              </p:cNvSpPr>
              <p:nvPr>
                <p:custDataLst>
                  <p:tags r:id="rId112"/>
                </p:custDataLst>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191" name="Freeform 32"/>
              <p:cNvSpPr>
                <a:spLocks/>
              </p:cNvSpPr>
              <p:nvPr>
                <p:custDataLst>
                  <p:tags r:id="rId113"/>
                </p:custDataLst>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grpSp>
      <p:sp>
        <p:nvSpPr>
          <p:cNvPr id="164" name="Rectangle 33"/>
          <p:cNvSpPr>
            <a:spLocks noChangeArrowheads="1"/>
          </p:cNvSpPr>
          <p:nvPr>
            <p:custDataLst>
              <p:tags r:id="rId20"/>
            </p:custDataLst>
          </p:nvPr>
        </p:nvSpPr>
        <p:spPr bwMode="auto">
          <a:xfrm>
            <a:off x="3770267" y="2754312"/>
            <a:ext cx="504825" cy="446088"/>
          </a:xfrm>
          <a:prstGeom prst="rect">
            <a:avLst/>
          </a:prstGeom>
          <a:noFill/>
          <a:ln w="12700">
            <a:noFill/>
            <a:miter lim="800000"/>
            <a:headEnd/>
            <a:tailEnd/>
          </a:ln>
          <a:effectLst/>
        </p:spPr>
        <p:txBody>
          <a:bodyPr wrap="none" lIns="0" tIns="0" rIns="0" bIns="0" anchor="ctr" anchorCtr="0">
            <a:noAutofit/>
          </a:bodyPr>
          <a:lstStyle/>
          <a:p>
            <a:pPr algn="ctr"/>
            <a:r>
              <a:rPr lang="en-US" b="1" dirty="0" smtClean="0">
                <a:solidFill>
                  <a:srgbClr val="FFFFFF"/>
                </a:solidFill>
                <a:latin typeface="Calibri"/>
              </a:rPr>
              <a:t>ID</a:t>
            </a:r>
            <a:endParaRPr lang="en-US" b="1" dirty="0">
              <a:solidFill>
                <a:srgbClr val="FFFFFF"/>
              </a:solidFill>
              <a:latin typeface="Calibri"/>
            </a:endParaRPr>
          </a:p>
        </p:txBody>
      </p:sp>
      <p:grpSp>
        <p:nvGrpSpPr>
          <p:cNvPr id="165" name="Group 34"/>
          <p:cNvGrpSpPr>
            <a:grpSpLocks/>
          </p:cNvGrpSpPr>
          <p:nvPr/>
        </p:nvGrpSpPr>
        <p:grpSpPr bwMode="auto">
          <a:xfrm>
            <a:off x="3800430" y="2743199"/>
            <a:ext cx="469900" cy="458788"/>
            <a:chOff x="1751" y="1509"/>
            <a:chExt cx="296" cy="289"/>
          </a:xfrm>
        </p:grpSpPr>
        <p:sp>
          <p:nvSpPr>
            <p:cNvPr id="186" name="Freeform 35"/>
            <p:cNvSpPr>
              <a:spLocks/>
            </p:cNvSpPr>
            <p:nvPr>
              <p:custDataLst>
                <p:tags r:id="rId109"/>
              </p:custDataLst>
            </p:nvPr>
          </p:nvSpPr>
          <p:spPr bwMode="auto">
            <a:xfrm>
              <a:off x="1751"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187" name="Freeform 36"/>
            <p:cNvSpPr>
              <a:spLocks/>
            </p:cNvSpPr>
            <p:nvPr>
              <p:custDataLst>
                <p:tags r:id="rId110"/>
              </p:custDataLst>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sp>
        <p:nvSpPr>
          <p:cNvPr id="166" name="Line 37"/>
          <p:cNvSpPr>
            <a:spLocks noChangeShapeType="1"/>
          </p:cNvSpPr>
          <p:nvPr>
            <p:custDataLst>
              <p:tags r:id="rId21"/>
            </p:custDataLst>
          </p:nvPr>
        </p:nvSpPr>
        <p:spPr bwMode="auto">
          <a:xfrm>
            <a:off x="3617867" y="2971799"/>
            <a:ext cx="184150" cy="0"/>
          </a:xfrm>
          <a:prstGeom prst="line">
            <a:avLst/>
          </a:prstGeom>
          <a:noFill/>
          <a:ln w="25400">
            <a:solidFill>
              <a:srgbClr val="FFFFFF"/>
            </a:solidFill>
            <a:round/>
            <a:headEnd/>
            <a:tailEnd/>
          </a:ln>
          <a:effectLst/>
        </p:spPr>
        <p:txBody>
          <a:bodyPr wrap="none" anchor="ctr"/>
          <a:lstStyle/>
          <a:p>
            <a:endParaRPr lang="en-US"/>
          </a:p>
        </p:txBody>
      </p:sp>
      <p:sp>
        <p:nvSpPr>
          <p:cNvPr id="167" name="Freeform 38"/>
          <p:cNvSpPr>
            <a:spLocks/>
          </p:cNvSpPr>
          <p:nvPr>
            <p:custDataLst>
              <p:tags r:id="rId22"/>
            </p:custDataLst>
          </p:nvPr>
        </p:nvSpPr>
        <p:spPr bwMode="auto">
          <a:xfrm>
            <a:off x="3725817" y="2819399"/>
            <a:ext cx="76200" cy="153988"/>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rgbClr val="FFFFFF"/>
            </a:solidFill>
            <a:prstDash val="solid"/>
            <a:round/>
            <a:headEnd type="none" w="med" len="med"/>
            <a:tailEnd type="none" w="med" len="med"/>
          </a:ln>
          <a:effectLst/>
        </p:spPr>
        <p:txBody>
          <a:bodyPr/>
          <a:lstStyle/>
          <a:p>
            <a:endParaRPr lang="en-US"/>
          </a:p>
        </p:txBody>
      </p:sp>
      <p:sp>
        <p:nvSpPr>
          <p:cNvPr id="168" name="Line 39"/>
          <p:cNvSpPr>
            <a:spLocks noChangeShapeType="1"/>
          </p:cNvSpPr>
          <p:nvPr>
            <p:custDataLst>
              <p:tags r:id="rId23"/>
            </p:custDataLst>
          </p:nvPr>
        </p:nvSpPr>
        <p:spPr bwMode="auto">
          <a:xfrm>
            <a:off x="4278267" y="2819399"/>
            <a:ext cx="249238" cy="0"/>
          </a:xfrm>
          <a:prstGeom prst="line">
            <a:avLst/>
          </a:prstGeom>
          <a:noFill/>
          <a:ln w="25400">
            <a:solidFill>
              <a:srgbClr val="FFFFFF"/>
            </a:solidFill>
            <a:round/>
            <a:headEnd/>
            <a:tailEnd/>
          </a:ln>
          <a:effectLst/>
        </p:spPr>
        <p:txBody>
          <a:bodyPr wrap="none" anchor="ctr"/>
          <a:lstStyle/>
          <a:p>
            <a:endParaRPr lang="en-US"/>
          </a:p>
        </p:txBody>
      </p:sp>
      <p:sp>
        <p:nvSpPr>
          <p:cNvPr id="169" name="Rectangle 40"/>
          <p:cNvSpPr>
            <a:spLocks noChangeArrowheads="1"/>
          </p:cNvSpPr>
          <p:nvPr>
            <p:custDataLst>
              <p:tags r:id="rId24"/>
            </p:custDataLst>
          </p:nvPr>
        </p:nvSpPr>
        <p:spPr bwMode="auto">
          <a:xfrm>
            <a:off x="5189493" y="2743199"/>
            <a:ext cx="457200" cy="457200"/>
          </a:xfrm>
          <a:prstGeom prst="rect">
            <a:avLst/>
          </a:prstGeom>
          <a:noFill/>
          <a:ln w="12700">
            <a:solidFill>
              <a:srgbClr val="00F6FF"/>
            </a:solidFill>
            <a:miter lim="800000"/>
            <a:headEnd/>
            <a:tailEnd/>
          </a:ln>
          <a:effectLst/>
        </p:spPr>
        <p:txBody>
          <a:bodyPr wrap="none" lIns="0" tIns="0" rIns="0" bIns="0" anchor="ctr" anchorCtr="0">
            <a:noAutofit/>
          </a:bodyPr>
          <a:lstStyle/>
          <a:p>
            <a:pPr algn="ctr"/>
            <a:r>
              <a:rPr lang="en-US" b="1" dirty="0" smtClean="0">
                <a:solidFill>
                  <a:srgbClr val="FFFFFF"/>
                </a:solidFill>
                <a:latin typeface="Calibri"/>
              </a:rPr>
              <a:t>MEM</a:t>
            </a:r>
            <a:endParaRPr lang="en-US" b="1" dirty="0">
              <a:solidFill>
                <a:srgbClr val="FFFFFF"/>
              </a:solidFill>
              <a:latin typeface="Calibri"/>
            </a:endParaRPr>
          </a:p>
        </p:txBody>
      </p:sp>
      <p:grpSp>
        <p:nvGrpSpPr>
          <p:cNvPr id="170" name="Group 41"/>
          <p:cNvGrpSpPr>
            <a:grpSpLocks/>
          </p:cNvGrpSpPr>
          <p:nvPr/>
        </p:nvGrpSpPr>
        <p:grpSpPr bwMode="auto">
          <a:xfrm>
            <a:off x="5148218" y="2743199"/>
            <a:ext cx="515938" cy="458788"/>
            <a:chOff x="2600" y="1509"/>
            <a:chExt cx="325" cy="289"/>
          </a:xfrm>
        </p:grpSpPr>
        <p:sp>
          <p:nvSpPr>
            <p:cNvPr id="184" name="Freeform 42"/>
            <p:cNvSpPr>
              <a:spLocks/>
            </p:cNvSpPr>
            <p:nvPr>
              <p:custDataLst>
                <p:tags r:id="rId107"/>
              </p:custDataLst>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185" name="Freeform 43"/>
            <p:cNvSpPr>
              <a:spLocks/>
            </p:cNvSpPr>
            <p:nvPr>
              <p:custDataLst>
                <p:tags r:id="rId108"/>
              </p:custDataLst>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sp>
        <p:nvSpPr>
          <p:cNvPr id="171" name="Rectangle 44"/>
          <p:cNvSpPr>
            <a:spLocks noChangeArrowheads="1"/>
          </p:cNvSpPr>
          <p:nvPr>
            <p:custDataLst>
              <p:tags r:id="rId25"/>
            </p:custDataLst>
          </p:nvPr>
        </p:nvSpPr>
        <p:spPr bwMode="auto">
          <a:xfrm>
            <a:off x="5875293" y="2743199"/>
            <a:ext cx="457200" cy="457200"/>
          </a:xfrm>
          <a:prstGeom prst="rect">
            <a:avLst/>
          </a:prstGeom>
          <a:noFill/>
          <a:ln w="12700">
            <a:solidFill>
              <a:srgbClr val="00F6FF"/>
            </a:solidFill>
            <a:miter lim="800000"/>
            <a:headEnd/>
            <a:tailEnd/>
          </a:ln>
          <a:effectLst/>
        </p:spPr>
        <p:txBody>
          <a:bodyPr wrap="none" lIns="0" tIns="0" rIns="0" bIns="0" anchor="ctr" anchorCtr="0">
            <a:noAutofit/>
          </a:bodyPr>
          <a:lstStyle/>
          <a:p>
            <a:pPr algn="ctr"/>
            <a:r>
              <a:rPr lang="en-US" b="1" dirty="0" smtClean="0">
                <a:solidFill>
                  <a:srgbClr val="FFFFFF"/>
                </a:solidFill>
                <a:latin typeface="Calibri"/>
              </a:rPr>
              <a:t>WB</a:t>
            </a:r>
            <a:endParaRPr lang="en-US" b="1" dirty="0">
              <a:solidFill>
                <a:srgbClr val="FFFFFF"/>
              </a:solidFill>
              <a:latin typeface="Calibri"/>
            </a:endParaRPr>
          </a:p>
        </p:txBody>
      </p:sp>
      <p:grpSp>
        <p:nvGrpSpPr>
          <p:cNvPr id="172" name="Group 45"/>
          <p:cNvGrpSpPr>
            <a:grpSpLocks/>
          </p:cNvGrpSpPr>
          <p:nvPr/>
        </p:nvGrpSpPr>
        <p:grpSpPr bwMode="auto">
          <a:xfrm>
            <a:off x="5891168" y="2743199"/>
            <a:ext cx="450850" cy="458788"/>
            <a:chOff x="3068" y="1509"/>
            <a:chExt cx="284" cy="289"/>
          </a:xfrm>
        </p:grpSpPr>
        <p:sp>
          <p:nvSpPr>
            <p:cNvPr id="182" name="Freeform 181"/>
            <p:cNvSpPr>
              <a:spLocks/>
            </p:cNvSpPr>
            <p:nvPr>
              <p:custDataLst>
                <p:tags r:id="rId105"/>
              </p:custDataLst>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183" name="Freeform 182"/>
            <p:cNvSpPr>
              <a:spLocks/>
            </p:cNvSpPr>
            <p:nvPr>
              <p:custDataLst>
                <p:tags r:id="rId106"/>
              </p:custDataLst>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sp>
        <p:nvSpPr>
          <p:cNvPr id="173" name="Line 48"/>
          <p:cNvSpPr>
            <a:spLocks noChangeShapeType="1"/>
          </p:cNvSpPr>
          <p:nvPr>
            <p:custDataLst>
              <p:tags r:id="rId26"/>
            </p:custDataLst>
          </p:nvPr>
        </p:nvSpPr>
        <p:spPr bwMode="auto">
          <a:xfrm>
            <a:off x="5657805" y="2971799"/>
            <a:ext cx="220663" cy="0"/>
          </a:xfrm>
          <a:prstGeom prst="line">
            <a:avLst/>
          </a:prstGeom>
          <a:noFill/>
          <a:ln w="25400">
            <a:solidFill>
              <a:srgbClr val="FFFFFF"/>
            </a:solidFill>
            <a:round/>
            <a:headEnd/>
            <a:tailEnd/>
          </a:ln>
          <a:effectLst/>
        </p:spPr>
        <p:txBody>
          <a:bodyPr wrap="none" anchor="ctr"/>
          <a:lstStyle/>
          <a:p>
            <a:endParaRPr lang="en-US"/>
          </a:p>
        </p:txBody>
      </p:sp>
      <p:sp>
        <p:nvSpPr>
          <p:cNvPr id="174" name="Line 49"/>
          <p:cNvSpPr>
            <a:spLocks noChangeShapeType="1"/>
          </p:cNvSpPr>
          <p:nvPr>
            <p:custDataLst>
              <p:tags r:id="rId27"/>
            </p:custDataLst>
          </p:nvPr>
        </p:nvSpPr>
        <p:spPr bwMode="auto">
          <a:xfrm>
            <a:off x="4889455" y="2971799"/>
            <a:ext cx="246063" cy="0"/>
          </a:xfrm>
          <a:prstGeom prst="line">
            <a:avLst/>
          </a:prstGeom>
          <a:noFill/>
          <a:ln w="25400">
            <a:solidFill>
              <a:srgbClr val="FFFFFF"/>
            </a:solidFill>
            <a:round/>
            <a:headEnd/>
            <a:tailEnd/>
          </a:ln>
          <a:effectLst/>
        </p:spPr>
        <p:txBody>
          <a:bodyPr wrap="none" anchor="ctr"/>
          <a:lstStyle/>
          <a:p>
            <a:endParaRPr lang="en-US"/>
          </a:p>
        </p:txBody>
      </p:sp>
      <p:sp>
        <p:nvSpPr>
          <p:cNvPr id="175" name="Line 50"/>
          <p:cNvSpPr>
            <a:spLocks noChangeShapeType="1"/>
          </p:cNvSpPr>
          <p:nvPr>
            <p:custDataLst>
              <p:tags r:id="rId28"/>
            </p:custDataLst>
          </p:nvPr>
        </p:nvSpPr>
        <p:spPr bwMode="auto">
          <a:xfrm>
            <a:off x="4278267" y="3124199"/>
            <a:ext cx="249238" cy="0"/>
          </a:xfrm>
          <a:prstGeom prst="line">
            <a:avLst/>
          </a:prstGeom>
          <a:noFill/>
          <a:ln w="25400">
            <a:solidFill>
              <a:srgbClr val="FFFFFF"/>
            </a:solidFill>
            <a:round/>
            <a:headEnd/>
            <a:tailEnd/>
          </a:ln>
          <a:effectLst/>
        </p:spPr>
        <p:txBody>
          <a:bodyPr wrap="none" anchor="ctr"/>
          <a:lstStyle/>
          <a:p>
            <a:endParaRPr lang="en-US"/>
          </a:p>
        </p:txBody>
      </p:sp>
      <p:sp>
        <p:nvSpPr>
          <p:cNvPr id="193" name="Freeform 26"/>
          <p:cNvSpPr>
            <a:spLocks/>
          </p:cNvSpPr>
          <p:nvPr>
            <p:custDataLst>
              <p:tags r:id="rId29"/>
            </p:custDataLst>
          </p:nvPr>
        </p:nvSpPr>
        <p:spPr bwMode="auto">
          <a:xfrm>
            <a:off x="5252949" y="3581399"/>
            <a:ext cx="338138" cy="763588"/>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nvGrpSpPr>
          <p:cNvPr id="194" name="Group 28"/>
          <p:cNvGrpSpPr>
            <a:grpSpLocks/>
          </p:cNvGrpSpPr>
          <p:nvPr/>
        </p:nvGrpSpPr>
        <p:grpSpPr bwMode="auto">
          <a:xfrm>
            <a:off x="3768636" y="3733799"/>
            <a:ext cx="554038" cy="458788"/>
            <a:chOff x="1282" y="1509"/>
            <a:chExt cx="349" cy="289"/>
          </a:xfrm>
        </p:grpSpPr>
        <p:sp>
          <p:nvSpPr>
            <p:cNvPr id="219" name="Rectangle 29"/>
            <p:cNvSpPr>
              <a:spLocks noChangeArrowheads="1"/>
            </p:cNvSpPr>
            <p:nvPr>
              <p:custDataLst>
                <p:tags r:id="rId102"/>
              </p:custDataLst>
            </p:nvPr>
          </p:nvSpPr>
          <p:spPr bwMode="auto">
            <a:xfrm>
              <a:off x="1282" y="1511"/>
              <a:ext cx="336" cy="286"/>
            </a:xfrm>
            <a:prstGeom prst="rect">
              <a:avLst/>
            </a:prstGeom>
            <a:noFill/>
            <a:ln w="12700">
              <a:solidFill>
                <a:srgbClr val="00F6FF"/>
              </a:solid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IF</a:t>
              </a:r>
              <a:endParaRPr lang="en-US" sz="2000" b="1" dirty="0">
                <a:solidFill>
                  <a:srgbClr val="FFFFFF"/>
                </a:solidFill>
                <a:latin typeface="Calibri"/>
              </a:endParaRPr>
            </a:p>
          </p:txBody>
        </p:sp>
        <p:grpSp>
          <p:nvGrpSpPr>
            <p:cNvPr id="220" name="Group 30"/>
            <p:cNvGrpSpPr>
              <a:grpSpLocks/>
            </p:cNvGrpSpPr>
            <p:nvPr/>
          </p:nvGrpSpPr>
          <p:grpSpPr bwMode="auto">
            <a:xfrm>
              <a:off x="1291" y="1509"/>
              <a:ext cx="340" cy="289"/>
              <a:chOff x="1291" y="1509"/>
              <a:chExt cx="340" cy="289"/>
            </a:xfrm>
          </p:grpSpPr>
          <p:sp>
            <p:nvSpPr>
              <p:cNvPr id="221" name="Freeform 31"/>
              <p:cNvSpPr>
                <a:spLocks/>
              </p:cNvSpPr>
              <p:nvPr>
                <p:custDataLst>
                  <p:tags r:id="rId103"/>
                </p:custDataLst>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222" name="Freeform 32"/>
              <p:cNvSpPr>
                <a:spLocks/>
              </p:cNvSpPr>
              <p:nvPr>
                <p:custDataLst>
                  <p:tags r:id="rId104"/>
                </p:custDataLst>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grpSp>
      <p:sp>
        <p:nvSpPr>
          <p:cNvPr id="195" name="Rectangle 33"/>
          <p:cNvSpPr>
            <a:spLocks noChangeArrowheads="1"/>
          </p:cNvSpPr>
          <p:nvPr>
            <p:custDataLst>
              <p:tags r:id="rId30"/>
            </p:custDataLst>
          </p:nvPr>
        </p:nvSpPr>
        <p:spPr bwMode="auto">
          <a:xfrm>
            <a:off x="4483011" y="3733800"/>
            <a:ext cx="504825" cy="446088"/>
          </a:xfrm>
          <a:prstGeom prst="rect">
            <a:avLst/>
          </a:prstGeom>
          <a:noFill/>
          <a:ln w="12700">
            <a:solidFill>
              <a:srgbClr val="00F6FF"/>
            </a:solid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ID</a:t>
            </a:r>
            <a:endParaRPr lang="en-US" sz="2000" b="1" dirty="0">
              <a:solidFill>
                <a:srgbClr val="FFFFFF"/>
              </a:solidFill>
              <a:latin typeface="Calibri"/>
            </a:endParaRPr>
          </a:p>
        </p:txBody>
      </p:sp>
      <p:sp>
        <p:nvSpPr>
          <p:cNvPr id="197" name="Line 37"/>
          <p:cNvSpPr>
            <a:spLocks noChangeShapeType="1"/>
          </p:cNvSpPr>
          <p:nvPr>
            <p:custDataLst>
              <p:tags r:id="rId31"/>
            </p:custDataLst>
          </p:nvPr>
        </p:nvSpPr>
        <p:spPr bwMode="auto">
          <a:xfrm>
            <a:off x="4330611" y="3962399"/>
            <a:ext cx="184150" cy="0"/>
          </a:xfrm>
          <a:prstGeom prst="line">
            <a:avLst/>
          </a:prstGeom>
          <a:noFill/>
          <a:ln w="25400">
            <a:solidFill>
              <a:srgbClr val="FFFFFF"/>
            </a:solidFill>
            <a:round/>
            <a:headEnd/>
            <a:tailEnd/>
          </a:ln>
          <a:effectLst/>
        </p:spPr>
        <p:txBody>
          <a:bodyPr wrap="none" anchor="ctr"/>
          <a:lstStyle/>
          <a:p>
            <a:endParaRPr lang="en-US"/>
          </a:p>
        </p:txBody>
      </p:sp>
      <p:sp>
        <p:nvSpPr>
          <p:cNvPr id="198" name="Freeform 38"/>
          <p:cNvSpPr>
            <a:spLocks/>
          </p:cNvSpPr>
          <p:nvPr>
            <p:custDataLst>
              <p:tags r:id="rId32"/>
            </p:custDataLst>
          </p:nvPr>
        </p:nvSpPr>
        <p:spPr bwMode="auto">
          <a:xfrm>
            <a:off x="4438561" y="3809999"/>
            <a:ext cx="76200" cy="153988"/>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rgbClr val="FFFFFF"/>
            </a:solidFill>
            <a:prstDash val="solid"/>
            <a:round/>
            <a:headEnd type="none" w="med" len="med"/>
            <a:tailEnd type="none" w="med" len="med"/>
          </a:ln>
          <a:effectLst/>
        </p:spPr>
        <p:txBody>
          <a:bodyPr/>
          <a:lstStyle/>
          <a:p>
            <a:endParaRPr lang="en-US"/>
          </a:p>
        </p:txBody>
      </p:sp>
      <p:sp>
        <p:nvSpPr>
          <p:cNvPr id="199" name="Line 39"/>
          <p:cNvSpPr>
            <a:spLocks noChangeShapeType="1"/>
          </p:cNvSpPr>
          <p:nvPr>
            <p:custDataLst>
              <p:tags r:id="rId33"/>
            </p:custDataLst>
          </p:nvPr>
        </p:nvSpPr>
        <p:spPr bwMode="auto">
          <a:xfrm>
            <a:off x="4991011" y="3809999"/>
            <a:ext cx="249238" cy="0"/>
          </a:xfrm>
          <a:prstGeom prst="line">
            <a:avLst/>
          </a:prstGeom>
          <a:noFill/>
          <a:ln w="25400">
            <a:solidFill>
              <a:srgbClr val="FFFFFF"/>
            </a:solidFill>
            <a:round/>
            <a:headEnd/>
            <a:tailEnd/>
          </a:ln>
          <a:effectLst/>
        </p:spPr>
        <p:txBody>
          <a:bodyPr wrap="none" anchor="ctr"/>
          <a:lstStyle/>
          <a:p>
            <a:endParaRPr lang="en-US"/>
          </a:p>
        </p:txBody>
      </p:sp>
      <p:sp>
        <p:nvSpPr>
          <p:cNvPr id="200" name="Rectangle 40"/>
          <p:cNvSpPr>
            <a:spLocks noChangeArrowheads="1"/>
          </p:cNvSpPr>
          <p:nvPr>
            <p:custDataLst>
              <p:tags r:id="rId34"/>
            </p:custDataLst>
          </p:nvPr>
        </p:nvSpPr>
        <p:spPr bwMode="auto">
          <a:xfrm>
            <a:off x="5902237" y="3733799"/>
            <a:ext cx="457200" cy="457200"/>
          </a:xfrm>
          <a:prstGeom prst="rect">
            <a:avLst/>
          </a:prstGeom>
          <a:noFill/>
          <a:ln w="12700">
            <a:solidFill>
              <a:srgbClr val="00F6FF"/>
            </a:solid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MEM</a:t>
            </a:r>
            <a:endParaRPr lang="en-US" sz="2000" b="1" dirty="0">
              <a:solidFill>
                <a:srgbClr val="FFFFFF"/>
              </a:solidFill>
              <a:latin typeface="Calibri"/>
            </a:endParaRPr>
          </a:p>
        </p:txBody>
      </p:sp>
      <p:grpSp>
        <p:nvGrpSpPr>
          <p:cNvPr id="201" name="Group 41"/>
          <p:cNvGrpSpPr>
            <a:grpSpLocks/>
          </p:cNvGrpSpPr>
          <p:nvPr/>
        </p:nvGrpSpPr>
        <p:grpSpPr bwMode="auto">
          <a:xfrm>
            <a:off x="5860962" y="3733799"/>
            <a:ext cx="515938" cy="458788"/>
            <a:chOff x="2600" y="1509"/>
            <a:chExt cx="325" cy="289"/>
          </a:xfrm>
        </p:grpSpPr>
        <p:sp>
          <p:nvSpPr>
            <p:cNvPr id="215" name="Freeform 42"/>
            <p:cNvSpPr>
              <a:spLocks/>
            </p:cNvSpPr>
            <p:nvPr>
              <p:custDataLst>
                <p:tags r:id="rId100"/>
              </p:custDataLst>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216" name="Freeform 43"/>
            <p:cNvSpPr>
              <a:spLocks/>
            </p:cNvSpPr>
            <p:nvPr>
              <p:custDataLst>
                <p:tags r:id="rId101"/>
              </p:custDataLst>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sp>
        <p:nvSpPr>
          <p:cNvPr id="202" name="Rectangle 44"/>
          <p:cNvSpPr>
            <a:spLocks noChangeArrowheads="1"/>
          </p:cNvSpPr>
          <p:nvPr>
            <p:custDataLst>
              <p:tags r:id="rId35"/>
            </p:custDataLst>
          </p:nvPr>
        </p:nvSpPr>
        <p:spPr bwMode="auto">
          <a:xfrm>
            <a:off x="6588037" y="3733799"/>
            <a:ext cx="457200" cy="457200"/>
          </a:xfrm>
          <a:prstGeom prst="rect">
            <a:avLst/>
          </a:prstGeom>
          <a:noFill/>
          <a:ln w="12700">
            <a:solidFill>
              <a:srgbClr val="00F6FF"/>
            </a:solid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WB</a:t>
            </a:r>
            <a:endParaRPr lang="en-US" sz="2000" b="1" dirty="0">
              <a:solidFill>
                <a:srgbClr val="FFFFFF"/>
              </a:solidFill>
              <a:latin typeface="Calibri"/>
            </a:endParaRPr>
          </a:p>
        </p:txBody>
      </p:sp>
      <p:grpSp>
        <p:nvGrpSpPr>
          <p:cNvPr id="203" name="Group 45"/>
          <p:cNvGrpSpPr>
            <a:grpSpLocks/>
          </p:cNvGrpSpPr>
          <p:nvPr/>
        </p:nvGrpSpPr>
        <p:grpSpPr bwMode="auto">
          <a:xfrm>
            <a:off x="6603912" y="3733799"/>
            <a:ext cx="450850" cy="458788"/>
            <a:chOff x="3068" y="1509"/>
            <a:chExt cx="284" cy="289"/>
          </a:xfrm>
        </p:grpSpPr>
        <p:sp>
          <p:nvSpPr>
            <p:cNvPr id="213" name="Freeform 212"/>
            <p:cNvSpPr>
              <a:spLocks/>
            </p:cNvSpPr>
            <p:nvPr>
              <p:custDataLst>
                <p:tags r:id="rId98"/>
              </p:custDataLst>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214" name="Freeform 213"/>
            <p:cNvSpPr>
              <a:spLocks/>
            </p:cNvSpPr>
            <p:nvPr>
              <p:custDataLst>
                <p:tags r:id="rId99"/>
              </p:custDataLst>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sp>
        <p:nvSpPr>
          <p:cNvPr id="204" name="Line 48"/>
          <p:cNvSpPr>
            <a:spLocks noChangeShapeType="1"/>
          </p:cNvSpPr>
          <p:nvPr>
            <p:custDataLst>
              <p:tags r:id="rId36"/>
            </p:custDataLst>
          </p:nvPr>
        </p:nvSpPr>
        <p:spPr bwMode="auto">
          <a:xfrm>
            <a:off x="6370549" y="3962399"/>
            <a:ext cx="220663" cy="0"/>
          </a:xfrm>
          <a:prstGeom prst="line">
            <a:avLst/>
          </a:prstGeom>
          <a:noFill/>
          <a:ln w="25400">
            <a:solidFill>
              <a:srgbClr val="FFFFFF"/>
            </a:solidFill>
            <a:round/>
            <a:headEnd/>
            <a:tailEnd/>
          </a:ln>
          <a:effectLst/>
        </p:spPr>
        <p:txBody>
          <a:bodyPr wrap="none" anchor="ctr"/>
          <a:lstStyle/>
          <a:p>
            <a:endParaRPr lang="en-US"/>
          </a:p>
        </p:txBody>
      </p:sp>
      <p:sp>
        <p:nvSpPr>
          <p:cNvPr id="205" name="Line 49"/>
          <p:cNvSpPr>
            <a:spLocks noChangeShapeType="1"/>
          </p:cNvSpPr>
          <p:nvPr>
            <p:custDataLst>
              <p:tags r:id="rId37"/>
            </p:custDataLst>
          </p:nvPr>
        </p:nvSpPr>
        <p:spPr bwMode="auto">
          <a:xfrm>
            <a:off x="5602199" y="3962399"/>
            <a:ext cx="246063" cy="0"/>
          </a:xfrm>
          <a:prstGeom prst="line">
            <a:avLst/>
          </a:prstGeom>
          <a:noFill/>
          <a:ln w="25400">
            <a:solidFill>
              <a:srgbClr val="FFFFFF"/>
            </a:solidFill>
            <a:round/>
            <a:headEnd/>
            <a:tailEnd/>
          </a:ln>
          <a:effectLst/>
        </p:spPr>
        <p:txBody>
          <a:bodyPr wrap="none" anchor="ctr"/>
          <a:lstStyle/>
          <a:p>
            <a:endParaRPr lang="en-US"/>
          </a:p>
        </p:txBody>
      </p:sp>
      <p:sp>
        <p:nvSpPr>
          <p:cNvPr id="206" name="Line 50"/>
          <p:cNvSpPr>
            <a:spLocks noChangeShapeType="1"/>
          </p:cNvSpPr>
          <p:nvPr>
            <p:custDataLst>
              <p:tags r:id="rId38"/>
            </p:custDataLst>
          </p:nvPr>
        </p:nvSpPr>
        <p:spPr bwMode="auto">
          <a:xfrm>
            <a:off x="4991011" y="4114799"/>
            <a:ext cx="249238" cy="0"/>
          </a:xfrm>
          <a:prstGeom prst="line">
            <a:avLst/>
          </a:prstGeom>
          <a:noFill/>
          <a:ln w="25400">
            <a:solidFill>
              <a:srgbClr val="FFFFFF"/>
            </a:solidFill>
            <a:round/>
            <a:headEnd/>
            <a:tailEnd/>
          </a:ln>
          <a:effectLst/>
        </p:spPr>
        <p:txBody>
          <a:bodyPr wrap="none" anchor="ctr"/>
          <a:lstStyle/>
          <a:p>
            <a:endParaRPr lang="en-US"/>
          </a:p>
        </p:txBody>
      </p:sp>
      <p:sp>
        <p:nvSpPr>
          <p:cNvPr id="224" name="Freeform 26"/>
          <p:cNvSpPr>
            <a:spLocks/>
          </p:cNvSpPr>
          <p:nvPr>
            <p:custDataLst>
              <p:tags r:id="rId39"/>
            </p:custDataLst>
          </p:nvPr>
        </p:nvSpPr>
        <p:spPr bwMode="auto">
          <a:xfrm>
            <a:off x="5946640" y="4571999"/>
            <a:ext cx="338138" cy="763588"/>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nvGrpSpPr>
          <p:cNvPr id="225" name="Group 28"/>
          <p:cNvGrpSpPr>
            <a:grpSpLocks/>
          </p:cNvGrpSpPr>
          <p:nvPr/>
        </p:nvGrpSpPr>
        <p:grpSpPr bwMode="auto">
          <a:xfrm>
            <a:off x="4495665" y="4724399"/>
            <a:ext cx="563563" cy="458788"/>
            <a:chOff x="1303" y="1509"/>
            <a:chExt cx="355" cy="289"/>
          </a:xfrm>
        </p:grpSpPr>
        <p:sp>
          <p:nvSpPr>
            <p:cNvPr id="250" name="Rectangle 29"/>
            <p:cNvSpPr>
              <a:spLocks noChangeArrowheads="1"/>
            </p:cNvSpPr>
            <p:nvPr>
              <p:custDataLst>
                <p:tags r:id="rId95"/>
              </p:custDataLst>
            </p:nvPr>
          </p:nvSpPr>
          <p:spPr bwMode="auto">
            <a:xfrm>
              <a:off x="1322" y="1511"/>
              <a:ext cx="336" cy="286"/>
            </a:xfrm>
            <a:prstGeom prst="rect">
              <a:avLst/>
            </a:prstGeom>
            <a:noFill/>
            <a:ln w="12700">
              <a:solidFill>
                <a:srgbClr val="00F6FF"/>
              </a:solid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IF</a:t>
              </a:r>
              <a:endParaRPr lang="en-US" sz="2000" b="1" dirty="0">
                <a:solidFill>
                  <a:srgbClr val="FFFFFF"/>
                </a:solidFill>
                <a:latin typeface="Calibri"/>
              </a:endParaRPr>
            </a:p>
          </p:txBody>
        </p:sp>
        <p:grpSp>
          <p:nvGrpSpPr>
            <p:cNvPr id="251" name="Group 30"/>
            <p:cNvGrpSpPr>
              <a:grpSpLocks/>
            </p:cNvGrpSpPr>
            <p:nvPr/>
          </p:nvGrpSpPr>
          <p:grpSpPr bwMode="auto">
            <a:xfrm>
              <a:off x="1303" y="1509"/>
              <a:ext cx="340" cy="289"/>
              <a:chOff x="1303" y="1509"/>
              <a:chExt cx="340" cy="289"/>
            </a:xfrm>
          </p:grpSpPr>
          <p:sp>
            <p:nvSpPr>
              <p:cNvPr id="252" name="Freeform 31"/>
              <p:cNvSpPr>
                <a:spLocks/>
              </p:cNvSpPr>
              <p:nvPr>
                <p:custDataLst>
                  <p:tags r:id="rId96"/>
                </p:custDataLst>
              </p:nvPr>
            </p:nvSpPr>
            <p:spPr bwMode="auto">
              <a:xfrm>
                <a:off x="1303"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253" name="Freeform 32"/>
              <p:cNvSpPr>
                <a:spLocks/>
              </p:cNvSpPr>
              <p:nvPr>
                <p:custDataLst>
                  <p:tags r:id="rId97"/>
                </p:custDataLst>
              </p:nvPr>
            </p:nvSpPr>
            <p:spPr bwMode="auto">
              <a:xfrm>
                <a:off x="1472"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grpSp>
      <p:sp>
        <p:nvSpPr>
          <p:cNvPr id="226" name="Rectangle 33"/>
          <p:cNvSpPr>
            <a:spLocks noChangeArrowheads="1"/>
          </p:cNvSpPr>
          <p:nvPr>
            <p:custDataLst>
              <p:tags r:id="rId40"/>
            </p:custDataLst>
          </p:nvPr>
        </p:nvSpPr>
        <p:spPr bwMode="auto">
          <a:xfrm>
            <a:off x="5176703" y="4735512"/>
            <a:ext cx="504825" cy="446088"/>
          </a:xfrm>
          <a:prstGeom prst="rect">
            <a:avLst/>
          </a:prstGeom>
          <a:noFill/>
          <a:ln w="12700">
            <a:no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ID</a:t>
            </a:r>
            <a:endParaRPr lang="en-US" sz="2000" b="1" dirty="0">
              <a:solidFill>
                <a:srgbClr val="FFFFFF"/>
              </a:solidFill>
              <a:latin typeface="Calibri"/>
            </a:endParaRPr>
          </a:p>
        </p:txBody>
      </p:sp>
      <p:grpSp>
        <p:nvGrpSpPr>
          <p:cNvPr id="227" name="Group 34"/>
          <p:cNvGrpSpPr>
            <a:grpSpLocks/>
          </p:cNvGrpSpPr>
          <p:nvPr/>
        </p:nvGrpSpPr>
        <p:grpSpPr bwMode="auto">
          <a:xfrm>
            <a:off x="5257665" y="4724399"/>
            <a:ext cx="419100" cy="458788"/>
            <a:chOff x="1783" y="1509"/>
            <a:chExt cx="264" cy="289"/>
          </a:xfrm>
        </p:grpSpPr>
        <p:sp>
          <p:nvSpPr>
            <p:cNvPr id="248" name="Freeform 35"/>
            <p:cNvSpPr>
              <a:spLocks/>
            </p:cNvSpPr>
            <p:nvPr>
              <p:custDataLst>
                <p:tags r:id="rId93"/>
              </p:custDataLst>
            </p:nvPr>
          </p:nvSpPr>
          <p:spPr bwMode="auto">
            <a:xfrm>
              <a:off x="1783"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249" name="Freeform 36"/>
            <p:cNvSpPr>
              <a:spLocks/>
            </p:cNvSpPr>
            <p:nvPr>
              <p:custDataLst>
                <p:tags r:id="rId94"/>
              </p:custDataLst>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sp>
        <p:nvSpPr>
          <p:cNvPr id="228" name="Line 37"/>
          <p:cNvSpPr>
            <a:spLocks noChangeShapeType="1"/>
          </p:cNvSpPr>
          <p:nvPr>
            <p:custDataLst>
              <p:tags r:id="rId41"/>
            </p:custDataLst>
          </p:nvPr>
        </p:nvSpPr>
        <p:spPr bwMode="auto">
          <a:xfrm>
            <a:off x="5024303" y="4952999"/>
            <a:ext cx="184150" cy="0"/>
          </a:xfrm>
          <a:prstGeom prst="line">
            <a:avLst/>
          </a:prstGeom>
          <a:noFill/>
          <a:ln w="25400">
            <a:solidFill>
              <a:srgbClr val="FFFFFF"/>
            </a:solidFill>
            <a:round/>
            <a:headEnd/>
            <a:tailEnd/>
          </a:ln>
          <a:effectLst/>
        </p:spPr>
        <p:txBody>
          <a:bodyPr wrap="none" anchor="ctr"/>
          <a:lstStyle/>
          <a:p>
            <a:endParaRPr lang="en-US"/>
          </a:p>
        </p:txBody>
      </p:sp>
      <p:sp>
        <p:nvSpPr>
          <p:cNvPr id="229" name="Freeform 38"/>
          <p:cNvSpPr>
            <a:spLocks/>
          </p:cNvSpPr>
          <p:nvPr>
            <p:custDataLst>
              <p:tags r:id="rId42"/>
            </p:custDataLst>
          </p:nvPr>
        </p:nvSpPr>
        <p:spPr bwMode="auto">
          <a:xfrm>
            <a:off x="5132253" y="4800599"/>
            <a:ext cx="76200" cy="153988"/>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rgbClr val="FFFFFF"/>
            </a:solidFill>
            <a:prstDash val="solid"/>
            <a:round/>
            <a:headEnd type="none" w="med" len="med"/>
            <a:tailEnd type="none" w="med" len="med"/>
          </a:ln>
          <a:effectLst/>
        </p:spPr>
        <p:txBody>
          <a:bodyPr/>
          <a:lstStyle/>
          <a:p>
            <a:endParaRPr lang="en-US"/>
          </a:p>
        </p:txBody>
      </p:sp>
      <p:sp>
        <p:nvSpPr>
          <p:cNvPr id="230" name="Line 39"/>
          <p:cNvSpPr>
            <a:spLocks noChangeShapeType="1"/>
          </p:cNvSpPr>
          <p:nvPr>
            <p:custDataLst>
              <p:tags r:id="rId43"/>
            </p:custDataLst>
          </p:nvPr>
        </p:nvSpPr>
        <p:spPr bwMode="auto">
          <a:xfrm>
            <a:off x="5684703" y="4800599"/>
            <a:ext cx="249238" cy="0"/>
          </a:xfrm>
          <a:prstGeom prst="line">
            <a:avLst/>
          </a:prstGeom>
          <a:noFill/>
          <a:ln w="25400">
            <a:solidFill>
              <a:srgbClr val="FFFFFF"/>
            </a:solidFill>
            <a:round/>
            <a:headEnd/>
            <a:tailEnd/>
          </a:ln>
          <a:effectLst/>
        </p:spPr>
        <p:txBody>
          <a:bodyPr wrap="none" anchor="ctr"/>
          <a:lstStyle/>
          <a:p>
            <a:endParaRPr lang="en-US"/>
          </a:p>
        </p:txBody>
      </p:sp>
      <p:sp>
        <p:nvSpPr>
          <p:cNvPr id="231" name="Rectangle 40"/>
          <p:cNvSpPr>
            <a:spLocks noChangeArrowheads="1"/>
          </p:cNvSpPr>
          <p:nvPr>
            <p:custDataLst>
              <p:tags r:id="rId44"/>
            </p:custDataLst>
          </p:nvPr>
        </p:nvSpPr>
        <p:spPr bwMode="auto">
          <a:xfrm>
            <a:off x="6595928" y="4724399"/>
            <a:ext cx="457200" cy="457200"/>
          </a:xfrm>
          <a:prstGeom prst="rect">
            <a:avLst/>
          </a:prstGeom>
          <a:noFill/>
          <a:ln w="12700">
            <a:no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MEM</a:t>
            </a:r>
            <a:endParaRPr lang="en-US" sz="2000" b="1" dirty="0">
              <a:solidFill>
                <a:srgbClr val="FFFFFF"/>
              </a:solidFill>
              <a:latin typeface="Calibri"/>
            </a:endParaRPr>
          </a:p>
        </p:txBody>
      </p:sp>
      <p:grpSp>
        <p:nvGrpSpPr>
          <p:cNvPr id="232" name="Group 41"/>
          <p:cNvGrpSpPr>
            <a:grpSpLocks/>
          </p:cNvGrpSpPr>
          <p:nvPr/>
        </p:nvGrpSpPr>
        <p:grpSpPr bwMode="auto">
          <a:xfrm>
            <a:off x="6554653" y="4724399"/>
            <a:ext cx="515938" cy="458788"/>
            <a:chOff x="2600" y="1509"/>
            <a:chExt cx="325" cy="289"/>
          </a:xfrm>
        </p:grpSpPr>
        <p:sp>
          <p:nvSpPr>
            <p:cNvPr id="246" name="Freeform 42"/>
            <p:cNvSpPr>
              <a:spLocks/>
            </p:cNvSpPr>
            <p:nvPr>
              <p:custDataLst>
                <p:tags r:id="rId91"/>
              </p:custDataLst>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247" name="Freeform 43"/>
            <p:cNvSpPr>
              <a:spLocks/>
            </p:cNvSpPr>
            <p:nvPr>
              <p:custDataLst>
                <p:tags r:id="rId92"/>
              </p:custDataLst>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sp>
        <p:nvSpPr>
          <p:cNvPr id="233" name="Rectangle 44"/>
          <p:cNvSpPr>
            <a:spLocks noChangeArrowheads="1"/>
          </p:cNvSpPr>
          <p:nvPr>
            <p:custDataLst>
              <p:tags r:id="rId45"/>
            </p:custDataLst>
          </p:nvPr>
        </p:nvSpPr>
        <p:spPr bwMode="auto">
          <a:xfrm>
            <a:off x="7281728" y="4724399"/>
            <a:ext cx="457200" cy="457200"/>
          </a:xfrm>
          <a:prstGeom prst="rect">
            <a:avLst/>
          </a:prstGeom>
          <a:noFill/>
          <a:ln w="12700">
            <a:no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WB</a:t>
            </a:r>
            <a:endParaRPr lang="en-US" sz="2000" b="1" dirty="0">
              <a:solidFill>
                <a:srgbClr val="FFFFFF"/>
              </a:solidFill>
              <a:latin typeface="Calibri"/>
            </a:endParaRPr>
          </a:p>
        </p:txBody>
      </p:sp>
      <p:grpSp>
        <p:nvGrpSpPr>
          <p:cNvPr id="234" name="Group 45"/>
          <p:cNvGrpSpPr>
            <a:grpSpLocks/>
          </p:cNvGrpSpPr>
          <p:nvPr/>
        </p:nvGrpSpPr>
        <p:grpSpPr bwMode="auto">
          <a:xfrm>
            <a:off x="7297603" y="4724399"/>
            <a:ext cx="450850" cy="458788"/>
            <a:chOff x="3068" y="1509"/>
            <a:chExt cx="284" cy="289"/>
          </a:xfrm>
        </p:grpSpPr>
        <p:sp>
          <p:nvSpPr>
            <p:cNvPr id="244" name="Freeform 243"/>
            <p:cNvSpPr>
              <a:spLocks/>
            </p:cNvSpPr>
            <p:nvPr>
              <p:custDataLst>
                <p:tags r:id="rId89"/>
              </p:custDataLst>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245" name="Freeform 244"/>
            <p:cNvSpPr>
              <a:spLocks/>
            </p:cNvSpPr>
            <p:nvPr>
              <p:custDataLst>
                <p:tags r:id="rId90"/>
              </p:custDataLst>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sp>
        <p:nvSpPr>
          <p:cNvPr id="235" name="Line 48"/>
          <p:cNvSpPr>
            <a:spLocks noChangeShapeType="1"/>
          </p:cNvSpPr>
          <p:nvPr>
            <p:custDataLst>
              <p:tags r:id="rId46"/>
            </p:custDataLst>
          </p:nvPr>
        </p:nvSpPr>
        <p:spPr bwMode="auto">
          <a:xfrm>
            <a:off x="7064240" y="4952999"/>
            <a:ext cx="220663" cy="0"/>
          </a:xfrm>
          <a:prstGeom prst="line">
            <a:avLst/>
          </a:prstGeom>
          <a:noFill/>
          <a:ln w="25400">
            <a:solidFill>
              <a:srgbClr val="FFFFFF"/>
            </a:solidFill>
            <a:round/>
            <a:headEnd/>
            <a:tailEnd/>
          </a:ln>
          <a:effectLst/>
        </p:spPr>
        <p:txBody>
          <a:bodyPr wrap="none" anchor="ctr"/>
          <a:lstStyle/>
          <a:p>
            <a:endParaRPr lang="en-US"/>
          </a:p>
        </p:txBody>
      </p:sp>
      <p:sp>
        <p:nvSpPr>
          <p:cNvPr id="236" name="Line 49"/>
          <p:cNvSpPr>
            <a:spLocks noChangeShapeType="1"/>
          </p:cNvSpPr>
          <p:nvPr>
            <p:custDataLst>
              <p:tags r:id="rId47"/>
            </p:custDataLst>
          </p:nvPr>
        </p:nvSpPr>
        <p:spPr bwMode="auto">
          <a:xfrm>
            <a:off x="6295890" y="4952999"/>
            <a:ext cx="246063" cy="0"/>
          </a:xfrm>
          <a:prstGeom prst="line">
            <a:avLst/>
          </a:prstGeom>
          <a:noFill/>
          <a:ln w="25400">
            <a:solidFill>
              <a:srgbClr val="FFFFFF"/>
            </a:solidFill>
            <a:round/>
            <a:headEnd/>
            <a:tailEnd/>
          </a:ln>
          <a:effectLst/>
        </p:spPr>
        <p:txBody>
          <a:bodyPr wrap="none" anchor="ctr"/>
          <a:lstStyle/>
          <a:p>
            <a:endParaRPr lang="en-US"/>
          </a:p>
        </p:txBody>
      </p:sp>
      <p:sp>
        <p:nvSpPr>
          <p:cNvPr id="237" name="Line 50"/>
          <p:cNvSpPr>
            <a:spLocks noChangeShapeType="1"/>
          </p:cNvSpPr>
          <p:nvPr>
            <p:custDataLst>
              <p:tags r:id="rId48"/>
            </p:custDataLst>
          </p:nvPr>
        </p:nvSpPr>
        <p:spPr bwMode="auto">
          <a:xfrm>
            <a:off x="5684703" y="5105399"/>
            <a:ext cx="249238" cy="0"/>
          </a:xfrm>
          <a:prstGeom prst="line">
            <a:avLst/>
          </a:prstGeom>
          <a:noFill/>
          <a:ln w="25400">
            <a:solidFill>
              <a:srgbClr val="FFFFFF"/>
            </a:solidFill>
            <a:round/>
            <a:headEnd/>
            <a:tailEnd/>
          </a:ln>
          <a:effectLst/>
        </p:spPr>
        <p:txBody>
          <a:bodyPr wrap="none" anchor="ctr"/>
          <a:lstStyle/>
          <a:p>
            <a:endParaRPr lang="en-US"/>
          </a:p>
        </p:txBody>
      </p:sp>
      <p:sp>
        <p:nvSpPr>
          <p:cNvPr id="255" name="Freeform 26"/>
          <p:cNvSpPr>
            <a:spLocks/>
          </p:cNvSpPr>
          <p:nvPr>
            <p:custDataLst>
              <p:tags r:id="rId49"/>
            </p:custDataLst>
          </p:nvPr>
        </p:nvSpPr>
        <p:spPr bwMode="auto">
          <a:xfrm>
            <a:off x="6638969" y="5562599"/>
            <a:ext cx="338138" cy="763588"/>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nvGrpSpPr>
          <p:cNvPr id="256" name="Group 28"/>
          <p:cNvGrpSpPr>
            <a:grpSpLocks/>
          </p:cNvGrpSpPr>
          <p:nvPr/>
        </p:nvGrpSpPr>
        <p:grpSpPr bwMode="auto">
          <a:xfrm>
            <a:off x="5154656" y="5714999"/>
            <a:ext cx="554038" cy="458788"/>
            <a:chOff x="1282" y="1509"/>
            <a:chExt cx="349" cy="289"/>
          </a:xfrm>
        </p:grpSpPr>
        <p:sp>
          <p:nvSpPr>
            <p:cNvPr id="281" name="Rectangle 29"/>
            <p:cNvSpPr>
              <a:spLocks noChangeArrowheads="1"/>
            </p:cNvSpPr>
            <p:nvPr>
              <p:custDataLst>
                <p:tags r:id="rId86"/>
              </p:custDataLst>
            </p:nvPr>
          </p:nvSpPr>
          <p:spPr bwMode="auto">
            <a:xfrm>
              <a:off x="1282" y="1511"/>
              <a:ext cx="336" cy="286"/>
            </a:xfrm>
            <a:prstGeom prst="rect">
              <a:avLst/>
            </a:prstGeom>
            <a:noFill/>
            <a:ln w="12700">
              <a:solidFill>
                <a:srgbClr val="00F6FF"/>
              </a:solid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IF</a:t>
              </a:r>
              <a:endParaRPr lang="en-US" sz="2000" b="1" dirty="0">
                <a:solidFill>
                  <a:srgbClr val="FFFFFF"/>
                </a:solidFill>
                <a:latin typeface="Calibri"/>
              </a:endParaRPr>
            </a:p>
          </p:txBody>
        </p:sp>
        <p:grpSp>
          <p:nvGrpSpPr>
            <p:cNvPr id="282" name="Group 30"/>
            <p:cNvGrpSpPr>
              <a:grpSpLocks/>
            </p:cNvGrpSpPr>
            <p:nvPr/>
          </p:nvGrpSpPr>
          <p:grpSpPr bwMode="auto">
            <a:xfrm>
              <a:off x="1291" y="1509"/>
              <a:ext cx="340" cy="289"/>
              <a:chOff x="1291" y="1509"/>
              <a:chExt cx="340" cy="289"/>
            </a:xfrm>
          </p:grpSpPr>
          <p:sp>
            <p:nvSpPr>
              <p:cNvPr id="283" name="Freeform 31"/>
              <p:cNvSpPr>
                <a:spLocks/>
              </p:cNvSpPr>
              <p:nvPr>
                <p:custDataLst>
                  <p:tags r:id="rId87"/>
                </p:custDataLst>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284" name="Freeform 32"/>
              <p:cNvSpPr>
                <a:spLocks/>
              </p:cNvSpPr>
              <p:nvPr>
                <p:custDataLst>
                  <p:tags r:id="rId88"/>
                </p:custDataLst>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grpSp>
      <p:sp>
        <p:nvSpPr>
          <p:cNvPr id="257" name="Rectangle 33"/>
          <p:cNvSpPr>
            <a:spLocks noChangeArrowheads="1"/>
          </p:cNvSpPr>
          <p:nvPr>
            <p:custDataLst>
              <p:tags r:id="rId50"/>
            </p:custDataLst>
          </p:nvPr>
        </p:nvSpPr>
        <p:spPr bwMode="auto">
          <a:xfrm>
            <a:off x="5869031" y="5726112"/>
            <a:ext cx="504825" cy="446088"/>
          </a:xfrm>
          <a:prstGeom prst="rect">
            <a:avLst/>
          </a:prstGeom>
          <a:noFill/>
          <a:ln w="12700">
            <a:no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ID</a:t>
            </a:r>
            <a:endParaRPr lang="en-US" sz="2000" b="1" dirty="0">
              <a:solidFill>
                <a:srgbClr val="FFFFFF"/>
              </a:solidFill>
              <a:latin typeface="Calibri"/>
            </a:endParaRPr>
          </a:p>
        </p:txBody>
      </p:sp>
      <p:grpSp>
        <p:nvGrpSpPr>
          <p:cNvPr id="258" name="Group 34"/>
          <p:cNvGrpSpPr>
            <a:grpSpLocks/>
          </p:cNvGrpSpPr>
          <p:nvPr/>
        </p:nvGrpSpPr>
        <p:grpSpPr bwMode="auto">
          <a:xfrm>
            <a:off x="5899194" y="5714999"/>
            <a:ext cx="469900" cy="458788"/>
            <a:chOff x="1751" y="1509"/>
            <a:chExt cx="296" cy="289"/>
          </a:xfrm>
        </p:grpSpPr>
        <p:sp>
          <p:nvSpPr>
            <p:cNvPr id="279" name="Freeform 35"/>
            <p:cNvSpPr>
              <a:spLocks/>
            </p:cNvSpPr>
            <p:nvPr>
              <p:custDataLst>
                <p:tags r:id="rId84"/>
              </p:custDataLst>
            </p:nvPr>
          </p:nvSpPr>
          <p:spPr bwMode="auto">
            <a:xfrm>
              <a:off x="1751"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280" name="Freeform 36"/>
            <p:cNvSpPr>
              <a:spLocks/>
            </p:cNvSpPr>
            <p:nvPr>
              <p:custDataLst>
                <p:tags r:id="rId85"/>
              </p:custDataLst>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sp>
        <p:nvSpPr>
          <p:cNvPr id="259" name="Line 37"/>
          <p:cNvSpPr>
            <a:spLocks noChangeShapeType="1"/>
          </p:cNvSpPr>
          <p:nvPr>
            <p:custDataLst>
              <p:tags r:id="rId51"/>
            </p:custDataLst>
          </p:nvPr>
        </p:nvSpPr>
        <p:spPr bwMode="auto">
          <a:xfrm>
            <a:off x="5716631" y="5943599"/>
            <a:ext cx="184150" cy="0"/>
          </a:xfrm>
          <a:prstGeom prst="line">
            <a:avLst/>
          </a:prstGeom>
          <a:noFill/>
          <a:ln w="25400">
            <a:solidFill>
              <a:srgbClr val="FFFFFF"/>
            </a:solidFill>
            <a:round/>
            <a:headEnd/>
            <a:tailEnd/>
          </a:ln>
          <a:effectLst/>
        </p:spPr>
        <p:txBody>
          <a:bodyPr wrap="none" anchor="ctr"/>
          <a:lstStyle/>
          <a:p>
            <a:endParaRPr lang="en-US"/>
          </a:p>
        </p:txBody>
      </p:sp>
      <p:sp>
        <p:nvSpPr>
          <p:cNvPr id="260" name="Freeform 38"/>
          <p:cNvSpPr>
            <a:spLocks/>
          </p:cNvSpPr>
          <p:nvPr>
            <p:custDataLst>
              <p:tags r:id="rId52"/>
            </p:custDataLst>
          </p:nvPr>
        </p:nvSpPr>
        <p:spPr bwMode="auto">
          <a:xfrm>
            <a:off x="5824581" y="5791199"/>
            <a:ext cx="76200" cy="153988"/>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rgbClr val="FFFFFF"/>
            </a:solidFill>
            <a:prstDash val="solid"/>
            <a:round/>
            <a:headEnd type="none" w="med" len="med"/>
            <a:tailEnd type="none" w="med" len="med"/>
          </a:ln>
          <a:effectLst/>
        </p:spPr>
        <p:txBody>
          <a:bodyPr/>
          <a:lstStyle/>
          <a:p>
            <a:endParaRPr lang="en-US"/>
          </a:p>
        </p:txBody>
      </p:sp>
      <p:sp>
        <p:nvSpPr>
          <p:cNvPr id="261" name="Line 39"/>
          <p:cNvSpPr>
            <a:spLocks noChangeShapeType="1"/>
          </p:cNvSpPr>
          <p:nvPr>
            <p:custDataLst>
              <p:tags r:id="rId53"/>
            </p:custDataLst>
          </p:nvPr>
        </p:nvSpPr>
        <p:spPr bwMode="auto">
          <a:xfrm>
            <a:off x="6377031" y="5791199"/>
            <a:ext cx="249238" cy="0"/>
          </a:xfrm>
          <a:prstGeom prst="line">
            <a:avLst/>
          </a:prstGeom>
          <a:noFill/>
          <a:ln w="25400">
            <a:solidFill>
              <a:srgbClr val="FFFFFF"/>
            </a:solidFill>
            <a:round/>
            <a:headEnd/>
            <a:tailEnd/>
          </a:ln>
          <a:effectLst/>
        </p:spPr>
        <p:txBody>
          <a:bodyPr wrap="none" anchor="ctr"/>
          <a:lstStyle/>
          <a:p>
            <a:endParaRPr lang="en-US"/>
          </a:p>
        </p:txBody>
      </p:sp>
      <p:sp>
        <p:nvSpPr>
          <p:cNvPr id="262" name="Rectangle 40"/>
          <p:cNvSpPr>
            <a:spLocks noChangeArrowheads="1"/>
          </p:cNvSpPr>
          <p:nvPr>
            <p:custDataLst>
              <p:tags r:id="rId54"/>
            </p:custDataLst>
          </p:nvPr>
        </p:nvSpPr>
        <p:spPr bwMode="auto">
          <a:xfrm>
            <a:off x="7288257" y="5714999"/>
            <a:ext cx="457200" cy="457200"/>
          </a:xfrm>
          <a:prstGeom prst="rect">
            <a:avLst/>
          </a:prstGeom>
          <a:noFill/>
          <a:ln w="12700">
            <a:solidFill>
              <a:srgbClr val="00F6FF"/>
            </a:solidFill>
            <a:miter lim="800000"/>
            <a:headEnd/>
            <a:tailEnd/>
          </a:ln>
          <a:effectLst/>
        </p:spPr>
        <p:txBody>
          <a:bodyPr wrap="none" lIns="0" tIns="0" rIns="0" bIns="0" anchor="ctr" anchorCtr="0">
            <a:noAutofit/>
          </a:bodyPr>
          <a:lstStyle/>
          <a:p>
            <a:pPr algn="ctr"/>
            <a:r>
              <a:rPr lang="en-US" sz="1600" b="1" dirty="0" smtClean="0">
                <a:solidFill>
                  <a:srgbClr val="FFFFFF"/>
                </a:solidFill>
                <a:latin typeface="Calibri"/>
              </a:rPr>
              <a:t>MEM</a:t>
            </a:r>
            <a:endParaRPr lang="en-US" sz="1600" b="1" dirty="0">
              <a:solidFill>
                <a:srgbClr val="FFFFFF"/>
              </a:solidFill>
              <a:latin typeface="Calibri"/>
            </a:endParaRPr>
          </a:p>
        </p:txBody>
      </p:sp>
      <p:grpSp>
        <p:nvGrpSpPr>
          <p:cNvPr id="263" name="Group 41"/>
          <p:cNvGrpSpPr>
            <a:grpSpLocks/>
          </p:cNvGrpSpPr>
          <p:nvPr/>
        </p:nvGrpSpPr>
        <p:grpSpPr bwMode="auto">
          <a:xfrm>
            <a:off x="7246982" y="5714999"/>
            <a:ext cx="515938" cy="458788"/>
            <a:chOff x="2600" y="1509"/>
            <a:chExt cx="325" cy="289"/>
          </a:xfrm>
        </p:grpSpPr>
        <p:sp>
          <p:nvSpPr>
            <p:cNvPr id="277" name="Freeform 42"/>
            <p:cNvSpPr>
              <a:spLocks/>
            </p:cNvSpPr>
            <p:nvPr>
              <p:custDataLst>
                <p:tags r:id="rId82"/>
              </p:custDataLst>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278" name="Freeform 43"/>
            <p:cNvSpPr>
              <a:spLocks/>
            </p:cNvSpPr>
            <p:nvPr>
              <p:custDataLst>
                <p:tags r:id="rId83"/>
              </p:custDataLst>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sp>
        <p:nvSpPr>
          <p:cNvPr id="264" name="Rectangle 44"/>
          <p:cNvSpPr>
            <a:spLocks noChangeArrowheads="1"/>
          </p:cNvSpPr>
          <p:nvPr>
            <p:custDataLst>
              <p:tags r:id="rId55"/>
            </p:custDataLst>
          </p:nvPr>
        </p:nvSpPr>
        <p:spPr bwMode="auto">
          <a:xfrm>
            <a:off x="7974057" y="5714999"/>
            <a:ext cx="457200" cy="457200"/>
          </a:xfrm>
          <a:prstGeom prst="rect">
            <a:avLst/>
          </a:prstGeom>
          <a:noFill/>
          <a:ln w="12700">
            <a:no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WB</a:t>
            </a:r>
            <a:endParaRPr lang="en-US" sz="2000" b="1" dirty="0">
              <a:solidFill>
                <a:srgbClr val="FFFFFF"/>
              </a:solidFill>
              <a:latin typeface="Calibri"/>
            </a:endParaRPr>
          </a:p>
        </p:txBody>
      </p:sp>
      <p:grpSp>
        <p:nvGrpSpPr>
          <p:cNvPr id="265" name="Group 45"/>
          <p:cNvGrpSpPr>
            <a:grpSpLocks/>
          </p:cNvGrpSpPr>
          <p:nvPr/>
        </p:nvGrpSpPr>
        <p:grpSpPr bwMode="auto">
          <a:xfrm>
            <a:off x="7989932" y="5714999"/>
            <a:ext cx="450850" cy="458788"/>
            <a:chOff x="3068" y="1509"/>
            <a:chExt cx="284" cy="289"/>
          </a:xfrm>
        </p:grpSpPr>
        <p:sp>
          <p:nvSpPr>
            <p:cNvPr id="275" name="Freeform 274"/>
            <p:cNvSpPr>
              <a:spLocks/>
            </p:cNvSpPr>
            <p:nvPr>
              <p:custDataLst>
                <p:tags r:id="rId80"/>
              </p:custDataLst>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276" name="Freeform 275"/>
            <p:cNvSpPr>
              <a:spLocks/>
            </p:cNvSpPr>
            <p:nvPr>
              <p:custDataLst>
                <p:tags r:id="rId81"/>
              </p:custDataLst>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sp>
        <p:nvSpPr>
          <p:cNvPr id="266" name="Line 48"/>
          <p:cNvSpPr>
            <a:spLocks noChangeShapeType="1"/>
          </p:cNvSpPr>
          <p:nvPr>
            <p:custDataLst>
              <p:tags r:id="rId56"/>
            </p:custDataLst>
          </p:nvPr>
        </p:nvSpPr>
        <p:spPr bwMode="auto">
          <a:xfrm>
            <a:off x="7756569" y="5943599"/>
            <a:ext cx="220663" cy="0"/>
          </a:xfrm>
          <a:prstGeom prst="line">
            <a:avLst/>
          </a:prstGeom>
          <a:noFill/>
          <a:ln w="25400">
            <a:solidFill>
              <a:srgbClr val="FFFFFF"/>
            </a:solidFill>
            <a:round/>
            <a:headEnd/>
            <a:tailEnd/>
          </a:ln>
          <a:effectLst/>
        </p:spPr>
        <p:txBody>
          <a:bodyPr wrap="none" anchor="ctr"/>
          <a:lstStyle/>
          <a:p>
            <a:endParaRPr lang="en-US"/>
          </a:p>
        </p:txBody>
      </p:sp>
      <p:sp>
        <p:nvSpPr>
          <p:cNvPr id="267" name="Line 49"/>
          <p:cNvSpPr>
            <a:spLocks noChangeShapeType="1"/>
          </p:cNvSpPr>
          <p:nvPr>
            <p:custDataLst>
              <p:tags r:id="rId57"/>
            </p:custDataLst>
          </p:nvPr>
        </p:nvSpPr>
        <p:spPr bwMode="auto">
          <a:xfrm>
            <a:off x="6988219" y="5943599"/>
            <a:ext cx="246063" cy="0"/>
          </a:xfrm>
          <a:prstGeom prst="line">
            <a:avLst/>
          </a:prstGeom>
          <a:noFill/>
          <a:ln w="25400">
            <a:solidFill>
              <a:srgbClr val="FFFFFF"/>
            </a:solidFill>
            <a:round/>
            <a:headEnd/>
            <a:tailEnd/>
          </a:ln>
          <a:effectLst/>
        </p:spPr>
        <p:txBody>
          <a:bodyPr wrap="none" anchor="ctr"/>
          <a:lstStyle/>
          <a:p>
            <a:endParaRPr lang="en-US"/>
          </a:p>
        </p:txBody>
      </p:sp>
      <p:sp>
        <p:nvSpPr>
          <p:cNvPr id="268" name="Line 50"/>
          <p:cNvSpPr>
            <a:spLocks noChangeShapeType="1"/>
          </p:cNvSpPr>
          <p:nvPr>
            <p:custDataLst>
              <p:tags r:id="rId58"/>
            </p:custDataLst>
          </p:nvPr>
        </p:nvSpPr>
        <p:spPr bwMode="auto">
          <a:xfrm>
            <a:off x="6377031" y="6095999"/>
            <a:ext cx="249238" cy="0"/>
          </a:xfrm>
          <a:prstGeom prst="line">
            <a:avLst/>
          </a:prstGeom>
          <a:noFill/>
          <a:ln w="25400">
            <a:solidFill>
              <a:srgbClr val="FFFFFF"/>
            </a:solidFill>
            <a:round/>
            <a:headEnd/>
            <a:tailEnd/>
          </a:ln>
          <a:effectLst/>
        </p:spPr>
        <p:txBody>
          <a:bodyPr wrap="none" anchor="ctr"/>
          <a:lstStyle/>
          <a:p>
            <a:endParaRPr lang="en-US"/>
          </a:p>
        </p:txBody>
      </p:sp>
      <p:cxnSp>
        <p:nvCxnSpPr>
          <p:cNvPr id="286" name="Straight Arrow Connector 285"/>
          <p:cNvCxnSpPr/>
          <p:nvPr>
            <p:custDataLst>
              <p:tags r:id="rId59"/>
            </p:custDataLst>
          </p:nvPr>
        </p:nvCxnSpPr>
        <p:spPr>
          <a:xfrm>
            <a:off x="2133600" y="1371599"/>
            <a:ext cx="63246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7" name="Straight Arrow Connector 286"/>
          <p:cNvCxnSpPr/>
          <p:nvPr>
            <p:custDataLst>
              <p:tags r:id="rId60"/>
            </p:custDataLst>
          </p:nvPr>
        </p:nvCxnSpPr>
        <p:spPr>
          <a:xfrm rot="16200000" flipH="1">
            <a:off x="-419099" y="3924300"/>
            <a:ext cx="5181600" cy="762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98" name="TextBox 297"/>
          <p:cNvSpPr txBox="1"/>
          <p:nvPr>
            <p:custDataLst>
              <p:tags r:id="rId61"/>
            </p:custDataLst>
          </p:nvPr>
        </p:nvSpPr>
        <p:spPr>
          <a:xfrm>
            <a:off x="2133600" y="457199"/>
            <a:ext cx="6705600" cy="954107"/>
          </a:xfrm>
          <a:prstGeom prst="rect">
            <a:avLst/>
          </a:prstGeom>
          <a:noFill/>
        </p:spPr>
        <p:txBody>
          <a:bodyPr wrap="square" rtlCol="0">
            <a:spAutoFit/>
          </a:bodyPr>
          <a:lstStyle/>
          <a:p>
            <a:r>
              <a:rPr lang="en-US" sz="2800" dirty="0" smtClean="0">
                <a:solidFill>
                  <a:schemeClr val="bg1"/>
                </a:solidFill>
              </a:rPr>
              <a:t>Clock cycle</a:t>
            </a:r>
          </a:p>
          <a:p>
            <a:pPr>
              <a:tabLst>
                <a:tab pos="687388" algn="l"/>
                <a:tab pos="1428750" algn="l"/>
                <a:tab pos="2168525" algn="l"/>
                <a:tab pos="2803525" algn="l"/>
                <a:tab pos="3544888" algn="l"/>
                <a:tab pos="4232275" algn="l"/>
                <a:tab pos="4911725" algn="l"/>
                <a:tab pos="5546725" algn="l"/>
              </a:tabLst>
            </a:pPr>
            <a:r>
              <a:rPr lang="en-US" sz="2800" dirty="0">
                <a:solidFill>
                  <a:schemeClr val="bg1"/>
                </a:solidFill>
              </a:rPr>
              <a:t>1	 2	 3	4	 5	6	7	8	9</a:t>
            </a:r>
          </a:p>
        </p:txBody>
      </p:sp>
      <p:cxnSp>
        <p:nvCxnSpPr>
          <p:cNvPr id="288" name="Straight Arrow Connector 287" hidden="1"/>
          <p:cNvCxnSpPr/>
          <p:nvPr>
            <p:custDataLst>
              <p:tags r:id="rId62"/>
            </p:custDataLst>
          </p:nvPr>
        </p:nvCxnSpPr>
        <p:spPr>
          <a:xfrm rot="10800000" flipV="1">
            <a:off x="3810000" y="1600200"/>
            <a:ext cx="1828800" cy="914400"/>
          </a:xfrm>
          <a:prstGeom prst="straightConnector1">
            <a:avLst/>
          </a:prstGeom>
          <a:ln w="285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99" name="Straight Arrow Connector 298" hidden="1"/>
          <p:cNvCxnSpPr/>
          <p:nvPr>
            <p:custDataLst>
              <p:tags r:id="rId63"/>
            </p:custDataLst>
          </p:nvPr>
        </p:nvCxnSpPr>
        <p:spPr>
          <a:xfrm rot="5400000">
            <a:off x="4114800" y="2057400"/>
            <a:ext cx="1981200" cy="1066800"/>
          </a:xfrm>
          <a:prstGeom prst="straightConnector1">
            <a:avLst/>
          </a:prstGeom>
          <a:ln w="285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09" name="Straight Arrow Connector 308" hidden="1"/>
          <p:cNvCxnSpPr/>
          <p:nvPr>
            <p:custDataLst>
              <p:tags r:id="rId64"/>
            </p:custDataLst>
          </p:nvPr>
        </p:nvCxnSpPr>
        <p:spPr>
          <a:xfrm rot="5400000">
            <a:off x="3962400" y="2895600"/>
            <a:ext cx="2971800" cy="381000"/>
          </a:xfrm>
          <a:prstGeom prst="straightConnector1">
            <a:avLst/>
          </a:prstGeom>
          <a:ln w="285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14" name="Straight Arrow Connector 313" hidden="1"/>
          <p:cNvCxnSpPr/>
          <p:nvPr>
            <p:custDataLst>
              <p:tags r:id="rId65"/>
            </p:custDataLst>
          </p:nvPr>
        </p:nvCxnSpPr>
        <p:spPr>
          <a:xfrm rot="16200000" flipH="1">
            <a:off x="3771900" y="3467101"/>
            <a:ext cx="4038601" cy="304800"/>
          </a:xfrm>
          <a:prstGeom prst="straightConnector1">
            <a:avLst/>
          </a:prstGeom>
          <a:ln w="28575">
            <a:solidFill>
              <a:schemeClr val="accent4"/>
            </a:solidFill>
            <a:prstDash val="dash"/>
            <a:headEnd type="oval"/>
            <a:tailEnd type="arrow"/>
          </a:ln>
        </p:spPr>
        <p:style>
          <a:lnRef idx="1">
            <a:schemeClr val="accent1"/>
          </a:lnRef>
          <a:fillRef idx="0">
            <a:schemeClr val="accent1"/>
          </a:fillRef>
          <a:effectRef idx="0">
            <a:schemeClr val="accent1"/>
          </a:effectRef>
          <a:fontRef idx="minor">
            <a:schemeClr val="tx1"/>
          </a:fontRef>
        </p:style>
      </p:cxnSp>
      <p:cxnSp>
        <p:nvCxnSpPr>
          <p:cNvPr id="319" name="Straight Arrow Connector 318" hidden="1"/>
          <p:cNvCxnSpPr/>
          <p:nvPr>
            <p:custDataLst>
              <p:tags r:id="rId66"/>
            </p:custDataLst>
          </p:nvPr>
        </p:nvCxnSpPr>
        <p:spPr>
          <a:xfrm rot="5400000">
            <a:off x="4800600" y="3048000"/>
            <a:ext cx="1981200" cy="1066800"/>
          </a:xfrm>
          <a:prstGeom prst="straightConnector1">
            <a:avLst/>
          </a:prstGeom>
          <a:ln w="285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24" name="Straight Arrow Connector 323" hidden="1"/>
          <p:cNvCxnSpPr/>
          <p:nvPr>
            <p:custDataLst>
              <p:tags r:id="rId67"/>
            </p:custDataLst>
          </p:nvPr>
        </p:nvCxnSpPr>
        <p:spPr>
          <a:xfrm rot="5400000">
            <a:off x="5486400" y="4038600"/>
            <a:ext cx="1981200" cy="1066800"/>
          </a:xfrm>
          <a:prstGeom prst="straightConnector1">
            <a:avLst/>
          </a:prstGeom>
          <a:ln w="285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p:nvPr>
            <p:custDataLst>
              <p:tags r:id="rId68"/>
            </p:custDataLst>
          </p:nvPr>
        </p:nvCxnSpPr>
        <p:spPr>
          <a:xfrm>
            <a:off x="457200" y="990600"/>
            <a:ext cx="1028700" cy="1588"/>
          </a:xfrm>
          <a:prstGeom prst="straightConnector1">
            <a:avLst/>
          </a:prstGeom>
          <a:ln w="28575">
            <a:solidFill>
              <a:srgbClr val="00F6FF"/>
            </a:solidFill>
            <a:tailEnd type="arrow"/>
          </a:ln>
        </p:spPr>
        <p:style>
          <a:lnRef idx="1">
            <a:schemeClr val="accent1"/>
          </a:lnRef>
          <a:fillRef idx="0">
            <a:schemeClr val="accent1"/>
          </a:fillRef>
          <a:effectRef idx="0">
            <a:schemeClr val="accent1"/>
          </a:effectRef>
          <a:fontRef idx="minor">
            <a:schemeClr val="tx1"/>
          </a:fontRef>
        </p:style>
      </p:cxnSp>
      <p:sp>
        <p:nvSpPr>
          <p:cNvPr id="318" name="TextBox 317"/>
          <p:cNvSpPr txBox="1"/>
          <p:nvPr/>
        </p:nvSpPr>
        <p:spPr>
          <a:xfrm>
            <a:off x="538462" y="533400"/>
            <a:ext cx="756938" cy="461665"/>
          </a:xfrm>
          <a:prstGeom prst="rect">
            <a:avLst/>
          </a:prstGeom>
          <a:noFill/>
        </p:spPr>
        <p:txBody>
          <a:bodyPr wrap="none" rtlCol="0">
            <a:spAutoFit/>
          </a:bodyPr>
          <a:lstStyle/>
          <a:p>
            <a:r>
              <a:rPr lang="en-US" sz="2400" dirty="0" smtClean="0">
                <a:solidFill>
                  <a:srgbClr val="00F6FF"/>
                </a:solidFill>
              </a:rPr>
              <a:t>time</a:t>
            </a:r>
            <a:endParaRPr lang="en-US" sz="2400" dirty="0">
              <a:solidFill>
                <a:srgbClr val="00F6FF"/>
              </a:solidFill>
            </a:endParaRPr>
          </a:p>
        </p:txBody>
      </p:sp>
      <p:sp>
        <p:nvSpPr>
          <p:cNvPr id="177" name="Rectangle 44"/>
          <p:cNvSpPr>
            <a:spLocks noChangeArrowheads="1"/>
          </p:cNvSpPr>
          <p:nvPr>
            <p:custDataLst>
              <p:tags r:id="rId69"/>
            </p:custDataLst>
          </p:nvPr>
        </p:nvSpPr>
        <p:spPr bwMode="auto">
          <a:xfrm>
            <a:off x="5181600" y="1752599"/>
            <a:ext cx="457200" cy="457200"/>
          </a:xfrm>
          <a:prstGeom prst="rect">
            <a:avLst/>
          </a:prstGeom>
          <a:noFill/>
          <a:ln w="12700">
            <a:solidFill>
              <a:srgbClr val="00F6FF"/>
            </a:solid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WB</a:t>
            </a:r>
            <a:endParaRPr lang="en-US" sz="2000" b="1" dirty="0">
              <a:solidFill>
                <a:srgbClr val="FFFFFF"/>
              </a:solidFill>
              <a:latin typeface="Calibri"/>
            </a:endParaRPr>
          </a:p>
        </p:txBody>
      </p:sp>
      <p:sp>
        <p:nvSpPr>
          <p:cNvPr id="178" name="Line 43"/>
          <p:cNvSpPr>
            <a:spLocks noChangeShapeType="1"/>
          </p:cNvSpPr>
          <p:nvPr>
            <p:custDataLst>
              <p:tags r:id="rId70"/>
            </p:custDataLst>
          </p:nvPr>
        </p:nvSpPr>
        <p:spPr bwMode="auto">
          <a:xfrm flipH="1">
            <a:off x="4092536" y="2122487"/>
            <a:ext cx="1355677" cy="701674"/>
          </a:xfrm>
          <a:prstGeom prst="line">
            <a:avLst/>
          </a:prstGeom>
          <a:noFill/>
          <a:ln w="57150" cap="sq">
            <a:solidFill>
              <a:schemeClr val="accent2"/>
            </a:solidFill>
            <a:prstDash val="solid"/>
            <a:round/>
            <a:headEnd type="none" w="med" len="med"/>
            <a:tailEnd type="arrow" w="sm" len="sm"/>
          </a:ln>
          <a:effectLst/>
        </p:spPr>
        <p:txBody>
          <a:bodyPr wrap="square" anchor="ctr" anchorCtr="1">
            <a:noAutofit/>
          </a:bodyPr>
          <a:lstStyle/>
          <a:p>
            <a:endParaRPr lang="en-US"/>
          </a:p>
        </p:txBody>
      </p:sp>
      <p:sp>
        <p:nvSpPr>
          <p:cNvPr id="192" name="Line 43"/>
          <p:cNvSpPr>
            <a:spLocks noChangeShapeType="1"/>
          </p:cNvSpPr>
          <p:nvPr>
            <p:custDataLst>
              <p:tags r:id="rId71"/>
            </p:custDataLst>
          </p:nvPr>
        </p:nvSpPr>
        <p:spPr bwMode="auto">
          <a:xfrm flipH="1">
            <a:off x="4832267" y="2126059"/>
            <a:ext cx="606480" cy="1598215"/>
          </a:xfrm>
          <a:prstGeom prst="line">
            <a:avLst/>
          </a:prstGeom>
          <a:noFill/>
          <a:ln w="57150" cap="sq">
            <a:solidFill>
              <a:schemeClr val="accent2"/>
            </a:solidFill>
            <a:prstDash val="solid"/>
            <a:round/>
            <a:headEnd type="none" w="med" len="med"/>
            <a:tailEnd type="arrow" w="sm" len="sm"/>
          </a:ln>
          <a:effectLst/>
        </p:spPr>
        <p:txBody>
          <a:bodyPr wrap="square" anchor="ctr" anchorCtr="1">
            <a:noAutofit/>
          </a:bodyPr>
          <a:lstStyle/>
          <a:p>
            <a:endParaRPr lang="en-US"/>
          </a:p>
        </p:txBody>
      </p:sp>
      <p:sp>
        <p:nvSpPr>
          <p:cNvPr id="3" name="Rectangle 2"/>
          <p:cNvSpPr/>
          <p:nvPr/>
        </p:nvSpPr>
        <p:spPr>
          <a:xfrm>
            <a:off x="3904303" y="1805561"/>
            <a:ext cx="311303" cy="369332"/>
          </a:xfrm>
          <a:prstGeom prst="rect">
            <a:avLst/>
          </a:prstGeom>
        </p:spPr>
        <p:txBody>
          <a:bodyPr wrap="none">
            <a:spAutoFit/>
          </a:bodyPr>
          <a:lstStyle/>
          <a:p>
            <a:pPr algn="ctr"/>
            <a:r>
              <a:rPr lang="en-US" b="1" smtClean="0">
                <a:solidFill>
                  <a:schemeClr val="bg1"/>
                </a:solidFill>
              </a:rPr>
              <a:t>X</a:t>
            </a:r>
            <a:endParaRPr lang="en-US" b="1" dirty="0">
              <a:solidFill>
                <a:schemeClr val="bg1"/>
              </a:solidFill>
            </a:endParaRPr>
          </a:p>
        </p:txBody>
      </p:sp>
      <p:sp>
        <p:nvSpPr>
          <p:cNvPr id="209" name="Rectangle 208"/>
          <p:cNvSpPr/>
          <p:nvPr/>
        </p:nvSpPr>
        <p:spPr>
          <a:xfrm>
            <a:off x="4589829" y="2799833"/>
            <a:ext cx="311303" cy="369332"/>
          </a:xfrm>
          <a:prstGeom prst="rect">
            <a:avLst/>
          </a:prstGeom>
        </p:spPr>
        <p:txBody>
          <a:bodyPr wrap="none">
            <a:spAutoFit/>
          </a:bodyPr>
          <a:lstStyle/>
          <a:p>
            <a:pPr algn="ctr"/>
            <a:r>
              <a:rPr lang="en-US" b="1" smtClean="0">
                <a:solidFill>
                  <a:schemeClr val="bg1"/>
                </a:solidFill>
              </a:rPr>
              <a:t>X</a:t>
            </a:r>
            <a:endParaRPr lang="en-US" b="1" dirty="0">
              <a:solidFill>
                <a:schemeClr val="bg1"/>
              </a:solidFill>
            </a:endParaRPr>
          </a:p>
        </p:txBody>
      </p:sp>
      <p:sp>
        <p:nvSpPr>
          <p:cNvPr id="210" name="Rectangle 209"/>
          <p:cNvSpPr/>
          <p:nvPr/>
        </p:nvSpPr>
        <p:spPr>
          <a:xfrm>
            <a:off x="5289316" y="3779320"/>
            <a:ext cx="311303" cy="369332"/>
          </a:xfrm>
          <a:prstGeom prst="rect">
            <a:avLst/>
          </a:prstGeom>
        </p:spPr>
        <p:txBody>
          <a:bodyPr wrap="none">
            <a:spAutoFit/>
          </a:bodyPr>
          <a:lstStyle/>
          <a:p>
            <a:pPr algn="ctr"/>
            <a:r>
              <a:rPr lang="en-US" b="1" smtClean="0">
                <a:solidFill>
                  <a:schemeClr val="bg1"/>
                </a:solidFill>
              </a:rPr>
              <a:t>X</a:t>
            </a:r>
            <a:endParaRPr lang="en-US" b="1" dirty="0">
              <a:solidFill>
                <a:schemeClr val="bg1"/>
              </a:solidFill>
            </a:endParaRPr>
          </a:p>
        </p:txBody>
      </p:sp>
      <p:sp>
        <p:nvSpPr>
          <p:cNvPr id="211" name="Rectangle 210"/>
          <p:cNvSpPr/>
          <p:nvPr/>
        </p:nvSpPr>
        <p:spPr>
          <a:xfrm>
            <a:off x="5988922" y="4765575"/>
            <a:ext cx="311303" cy="369332"/>
          </a:xfrm>
          <a:prstGeom prst="rect">
            <a:avLst/>
          </a:prstGeom>
        </p:spPr>
        <p:txBody>
          <a:bodyPr wrap="none">
            <a:spAutoFit/>
          </a:bodyPr>
          <a:lstStyle/>
          <a:p>
            <a:pPr algn="ctr"/>
            <a:r>
              <a:rPr lang="en-US" b="1" smtClean="0">
                <a:solidFill>
                  <a:schemeClr val="bg1"/>
                </a:solidFill>
              </a:rPr>
              <a:t>X</a:t>
            </a:r>
            <a:endParaRPr lang="en-US" b="1" dirty="0">
              <a:solidFill>
                <a:schemeClr val="bg1"/>
              </a:solidFill>
            </a:endParaRPr>
          </a:p>
        </p:txBody>
      </p:sp>
      <p:sp>
        <p:nvSpPr>
          <p:cNvPr id="212" name="Rectangle 211"/>
          <p:cNvSpPr/>
          <p:nvPr/>
        </p:nvSpPr>
        <p:spPr>
          <a:xfrm>
            <a:off x="6703540" y="5758933"/>
            <a:ext cx="311303" cy="369332"/>
          </a:xfrm>
          <a:prstGeom prst="rect">
            <a:avLst/>
          </a:prstGeom>
        </p:spPr>
        <p:txBody>
          <a:bodyPr wrap="none">
            <a:spAutoFit/>
          </a:bodyPr>
          <a:lstStyle/>
          <a:p>
            <a:pPr algn="ctr"/>
            <a:r>
              <a:rPr lang="en-US" b="1" smtClean="0">
                <a:solidFill>
                  <a:schemeClr val="bg1"/>
                </a:solidFill>
              </a:rPr>
              <a:t>X</a:t>
            </a:r>
            <a:endParaRPr lang="en-US" b="1" dirty="0">
              <a:solidFill>
                <a:schemeClr val="bg1"/>
              </a:solidFill>
            </a:endParaRPr>
          </a:p>
        </p:txBody>
      </p:sp>
      <p:sp>
        <p:nvSpPr>
          <p:cNvPr id="150" name="TextBox 149"/>
          <p:cNvSpPr txBox="1"/>
          <p:nvPr/>
        </p:nvSpPr>
        <p:spPr>
          <a:xfrm>
            <a:off x="4114800" y="494199"/>
            <a:ext cx="4906536" cy="461665"/>
          </a:xfrm>
          <a:prstGeom prst="rect">
            <a:avLst/>
          </a:prstGeom>
          <a:noFill/>
        </p:spPr>
        <p:txBody>
          <a:bodyPr wrap="none" rtlCol="0">
            <a:spAutoFit/>
          </a:bodyPr>
          <a:lstStyle/>
          <a:p>
            <a:r>
              <a:rPr lang="en-US" sz="2400" i="1" dirty="0">
                <a:solidFill>
                  <a:schemeClr val="accent2"/>
                </a:solidFill>
              </a:rPr>
              <a:t>b</a:t>
            </a:r>
            <a:r>
              <a:rPr lang="en-US" sz="2400" i="1" dirty="0" smtClean="0">
                <a:solidFill>
                  <a:schemeClr val="accent2"/>
                </a:solidFill>
              </a:rPr>
              <a:t>ackwards arrows require time travel</a:t>
            </a:r>
            <a:endParaRPr lang="en-US" sz="2400" i="1" dirty="0">
              <a:solidFill>
                <a:schemeClr val="accent2"/>
              </a:solidFill>
            </a:endParaRPr>
          </a:p>
        </p:txBody>
      </p:sp>
      <p:cxnSp>
        <p:nvCxnSpPr>
          <p:cNvPr id="151" name="Straight Arrow Connector 150"/>
          <p:cNvCxnSpPr/>
          <p:nvPr>
            <p:custDataLst>
              <p:tags r:id="rId72"/>
            </p:custDataLst>
          </p:nvPr>
        </p:nvCxnSpPr>
        <p:spPr>
          <a:xfrm>
            <a:off x="808995" y="2257612"/>
            <a:ext cx="280216" cy="0"/>
          </a:xfrm>
          <a:prstGeom prst="straightConnector1">
            <a:avLst/>
          </a:prstGeom>
          <a:ln w="28575">
            <a:solidFill>
              <a:srgbClr val="00F6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custDataLst>
              <p:tags r:id="rId73"/>
            </p:custDataLst>
          </p:nvPr>
        </p:nvCxnSpPr>
        <p:spPr>
          <a:xfrm>
            <a:off x="1295400" y="3160199"/>
            <a:ext cx="280216" cy="0"/>
          </a:xfrm>
          <a:prstGeom prst="straightConnector1">
            <a:avLst/>
          </a:prstGeom>
          <a:ln w="28575">
            <a:solidFill>
              <a:srgbClr val="00F6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custDataLst>
              <p:tags r:id="rId74"/>
            </p:custDataLst>
          </p:nvPr>
        </p:nvCxnSpPr>
        <p:spPr>
          <a:xfrm>
            <a:off x="1676400" y="4191000"/>
            <a:ext cx="280216" cy="0"/>
          </a:xfrm>
          <a:prstGeom prst="straightConnector1">
            <a:avLst/>
          </a:prstGeom>
          <a:ln w="28575">
            <a:solidFill>
              <a:srgbClr val="00F6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5" name="Rectangle 3"/>
          <p:cNvSpPr txBox="1">
            <a:spLocks noChangeArrowheads="1"/>
          </p:cNvSpPr>
          <p:nvPr>
            <p:custDataLst>
              <p:tags r:id="rId75"/>
            </p:custDataLst>
          </p:nvPr>
        </p:nvSpPr>
        <p:spPr>
          <a:xfrm>
            <a:off x="228600" y="2743199"/>
            <a:ext cx="1828800" cy="609600"/>
          </a:xfrm>
          <a:prstGeom prst="rect">
            <a:avLst/>
          </a:prstGeom>
        </p:spPr>
        <p:txBody>
          <a:bodyPr vert="horz" wrap="none" lIns="0" tIns="0" rIns="0" bIns="0" rtlCol="0">
            <a:noAutofit/>
          </a:bodyPr>
          <a:lstStyle/>
          <a:p>
            <a:pPr marL="3175" marR="0" lvl="0" indent="-3175" algn="r" defTabSz="914400" rtl="0" eaLnBrk="1" fontAlgn="auto" latinLnBrk="0" hangingPunct="1">
              <a:lnSpc>
                <a:spcPct val="120000"/>
              </a:lnSpc>
              <a:spcBef>
                <a:spcPct val="20000"/>
              </a:spcBef>
              <a:spcAft>
                <a:spcPts val="0"/>
              </a:spcAft>
              <a:buClrTx/>
              <a:buSzPct val="80000"/>
              <a:buFontTx/>
              <a:buNone/>
              <a:tabLst>
                <a:tab pos="627063" algn="l"/>
              </a:tabLst>
              <a:defRPr/>
            </a:pPr>
            <a:r>
              <a:rPr kumimoji="0" lang="en-US" sz="2800" b="0" i="0" u="none" strike="noStrike" kern="1200" cap="none" spc="0" normalizeH="0" baseline="0" noProof="0" dirty="0" smtClean="0">
                <a:ln>
                  <a:noFill/>
                </a:ln>
                <a:solidFill>
                  <a:schemeClr val="bg1"/>
                </a:solidFill>
                <a:effectLst/>
                <a:uLnTx/>
                <a:uFillTx/>
                <a:latin typeface="+mj-lt"/>
                <a:ea typeface="+mn-ea"/>
                <a:cs typeface="Arial" pitchFamily="34" charset="0"/>
              </a:rPr>
              <a:t>	sub</a:t>
            </a:r>
            <a:r>
              <a:rPr kumimoji="0" lang="en-US" sz="2800" b="0" i="0" u="none" strike="noStrike" kern="1200" cap="none" spc="0" normalizeH="0" noProof="0" dirty="0" smtClean="0">
                <a:ln>
                  <a:noFill/>
                </a:ln>
                <a:solidFill>
                  <a:schemeClr val="bg1"/>
                </a:solidFill>
                <a:effectLst/>
                <a:uLnTx/>
                <a:uFillTx/>
                <a:latin typeface="+mj-lt"/>
                <a:ea typeface="+mn-ea"/>
                <a:cs typeface="Arial" pitchFamily="34" charset="0"/>
              </a:rPr>
              <a:t> </a:t>
            </a:r>
            <a:r>
              <a:rPr kumimoji="0" lang="en-US" sz="2800" b="0" i="0" u="none" strike="noStrike" kern="1200" cap="none" spc="0" normalizeH="0" baseline="0" noProof="0" dirty="0" smtClean="0">
                <a:ln>
                  <a:noFill/>
                </a:ln>
                <a:solidFill>
                  <a:schemeClr val="bg1"/>
                </a:solidFill>
                <a:effectLst/>
                <a:uLnTx/>
                <a:uFillTx/>
                <a:latin typeface="+mj-lt"/>
                <a:ea typeface="+mn-ea"/>
                <a:cs typeface="Arial" pitchFamily="34" charset="0"/>
              </a:rPr>
              <a:t>r5, </a:t>
            </a:r>
            <a:r>
              <a:rPr kumimoji="0" lang="en-US" sz="2800" b="0" i="0" u="none" strike="noStrike" kern="1200" cap="none" spc="0" normalizeH="0" baseline="0" noProof="0" dirty="0" smtClean="0">
                <a:ln>
                  <a:noFill/>
                </a:ln>
                <a:solidFill>
                  <a:srgbClr val="FF0000"/>
                </a:solidFill>
                <a:effectLst/>
                <a:uLnTx/>
                <a:uFillTx/>
                <a:latin typeface="+mj-lt"/>
                <a:ea typeface="+mn-ea"/>
                <a:cs typeface="Arial" pitchFamily="34" charset="0"/>
              </a:rPr>
              <a:t>r3</a:t>
            </a:r>
            <a:r>
              <a:rPr kumimoji="0" lang="en-US" sz="2800" b="0" i="0" u="none" strike="noStrike" kern="1200" cap="none" spc="0" normalizeH="0" baseline="0" noProof="0" dirty="0" smtClean="0">
                <a:ln>
                  <a:noFill/>
                </a:ln>
                <a:solidFill>
                  <a:schemeClr val="bg1"/>
                </a:solidFill>
                <a:effectLst/>
                <a:uLnTx/>
                <a:uFillTx/>
                <a:latin typeface="+mj-lt"/>
                <a:ea typeface="+mn-ea"/>
                <a:cs typeface="Arial" pitchFamily="34" charset="0"/>
              </a:rPr>
              <a:t>, r4</a:t>
            </a:r>
          </a:p>
        </p:txBody>
      </p:sp>
      <p:sp>
        <p:nvSpPr>
          <p:cNvPr id="156" name="Rectangle 3"/>
          <p:cNvSpPr txBox="1">
            <a:spLocks noChangeArrowheads="1"/>
          </p:cNvSpPr>
          <p:nvPr>
            <p:custDataLst>
              <p:tags r:id="rId76"/>
            </p:custDataLst>
          </p:nvPr>
        </p:nvSpPr>
        <p:spPr>
          <a:xfrm>
            <a:off x="152400" y="3733799"/>
            <a:ext cx="1905000" cy="533400"/>
          </a:xfrm>
          <a:prstGeom prst="rect">
            <a:avLst/>
          </a:prstGeom>
        </p:spPr>
        <p:txBody>
          <a:bodyPr vert="horz" wrap="none" lIns="0" tIns="0" rIns="0" bIns="0" rtlCol="0">
            <a:noAutofit/>
          </a:bodyPr>
          <a:lstStyle/>
          <a:p>
            <a:pPr marL="3175" marR="0" lvl="0" indent="-3175" algn="r" defTabSz="914400" rtl="0" eaLnBrk="1" fontAlgn="auto" latinLnBrk="0" hangingPunct="1">
              <a:lnSpc>
                <a:spcPct val="120000"/>
              </a:lnSpc>
              <a:spcBef>
                <a:spcPct val="20000"/>
              </a:spcBef>
              <a:spcAft>
                <a:spcPts val="0"/>
              </a:spcAft>
              <a:buClrTx/>
              <a:buSzPct val="80000"/>
              <a:buFontTx/>
              <a:buNone/>
              <a:tabLst>
                <a:tab pos="627063" algn="l"/>
              </a:tabLst>
              <a:defRPr/>
            </a:pPr>
            <a:r>
              <a:rPr kumimoji="0" lang="en-US" sz="2800" b="0" i="0" u="none" strike="noStrike" kern="1200" cap="none" spc="0" normalizeH="0" baseline="0" noProof="0" dirty="0" smtClean="0">
                <a:ln>
                  <a:noFill/>
                </a:ln>
                <a:solidFill>
                  <a:schemeClr val="bg1"/>
                </a:solidFill>
                <a:effectLst/>
                <a:uLnTx/>
                <a:uFillTx/>
                <a:latin typeface="+mj-lt"/>
                <a:ea typeface="+mn-ea"/>
                <a:cs typeface="Arial" pitchFamily="34" charset="0"/>
              </a:rPr>
              <a:t>	lw r6,  4(</a:t>
            </a:r>
            <a:r>
              <a:rPr kumimoji="0" lang="en-US" sz="2800" b="0" i="0" u="none" strike="noStrike" kern="1200" cap="none" spc="0" normalizeH="0" baseline="0" noProof="0" dirty="0" smtClean="0">
                <a:ln>
                  <a:noFill/>
                </a:ln>
                <a:solidFill>
                  <a:srgbClr val="FF0000"/>
                </a:solidFill>
                <a:effectLst/>
                <a:uLnTx/>
                <a:uFillTx/>
                <a:latin typeface="+mj-lt"/>
                <a:ea typeface="+mn-ea"/>
                <a:cs typeface="Arial" pitchFamily="34" charset="0"/>
              </a:rPr>
              <a:t>r3</a:t>
            </a:r>
            <a:r>
              <a:rPr kumimoji="0" lang="en-US" sz="2800" b="0" i="0" u="none" strike="noStrike" kern="1200" cap="none" spc="0" normalizeH="0" baseline="0" noProof="0" dirty="0" smtClean="0">
                <a:ln>
                  <a:noFill/>
                </a:ln>
                <a:solidFill>
                  <a:schemeClr val="bg1"/>
                </a:solidFill>
                <a:effectLst/>
                <a:uLnTx/>
                <a:uFillTx/>
                <a:latin typeface="+mj-lt"/>
                <a:ea typeface="+mn-ea"/>
                <a:cs typeface="Arial" pitchFamily="34" charset="0"/>
              </a:rPr>
              <a:t>)</a:t>
            </a:r>
          </a:p>
        </p:txBody>
      </p:sp>
      <p:sp>
        <p:nvSpPr>
          <p:cNvPr id="157" name="Rectangle 3"/>
          <p:cNvSpPr txBox="1">
            <a:spLocks noChangeArrowheads="1"/>
          </p:cNvSpPr>
          <p:nvPr>
            <p:custDataLst>
              <p:tags r:id="rId77"/>
            </p:custDataLst>
          </p:nvPr>
        </p:nvSpPr>
        <p:spPr>
          <a:xfrm>
            <a:off x="304800" y="4724399"/>
            <a:ext cx="1828800" cy="609600"/>
          </a:xfrm>
          <a:prstGeom prst="rect">
            <a:avLst/>
          </a:prstGeom>
        </p:spPr>
        <p:txBody>
          <a:bodyPr vert="horz" wrap="none" lIns="0" tIns="0" rIns="0" bIns="0" rtlCol="0">
            <a:noAutofit/>
          </a:bodyPr>
          <a:lstStyle/>
          <a:p>
            <a:pPr marL="3175" marR="0" lvl="0" indent="-3175" algn="r" defTabSz="914400" rtl="0" eaLnBrk="1" fontAlgn="auto" latinLnBrk="0" hangingPunct="1">
              <a:lnSpc>
                <a:spcPct val="120000"/>
              </a:lnSpc>
              <a:spcBef>
                <a:spcPct val="20000"/>
              </a:spcBef>
              <a:spcAft>
                <a:spcPts val="0"/>
              </a:spcAft>
              <a:buClrTx/>
              <a:buSzPct val="80000"/>
              <a:buFontTx/>
              <a:buNone/>
              <a:tabLst>
                <a:tab pos="627063" algn="l"/>
              </a:tabLst>
              <a:defRPr/>
            </a:pPr>
            <a:r>
              <a:rPr kumimoji="0" lang="en-US" sz="2800" b="0" i="0" u="none" strike="noStrike" kern="1200" cap="none" spc="0" normalizeH="0" baseline="0" noProof="0" dirty="0" smtClean="0">
                <a:ln>
                  <a:noFill/>
                </a:ln>
                <a:solidFill>
                  <a:schemeClr val="bg1"/>
                </a:solidFill>
                <a:effectLst/>
                <a:uLnTx/>
                <a:uFillTx/>
                <a:latin typeface="+mj-lt"/>
                <a:ea typeface="+mn-ea"/>
                <a:cs typeface="Arial" pitchFamily="34" charset="0"/>
              </a:rPr>
              <a:t>	or</a:t>
            </a:r>
            <a:r>
              <a:rPr kumimoji="0" lang="en-US" sz="2800" b="0" i="0" u="none" strike="noStrike" kern="1200" cap="none" spc="0" normalizeH="0" noProof="0" dirty="0" smtClean="0">
                <a:ln>
                  <a:noFill/>
                </a:ln>
                <a:solidFill>
                  <a:schemeClr val="bg1"/>
                </a:solidFill>
                <a:effectLst/>
                <a:uLnTx/>
                <a:uFillTx/>
                <a:latin typeface="+mj-lt"/>
                <a:ea typeface="+mn-ea"/>
                <a:cs typeface="Arial" pitchFamily="34" charset="0"/>
              </a:rPr>
              <a:t> </a:t>
            </a:r>
            <a:r>
              <a:rPr kumimoji="0" lang="en-US" sz="2800" b="0" i="0" u="none" strike="noStrike" kern="1200" cap="none" spc="0" normalizeH="0" baseline="0" noProof="0" dirty="0" smtClean="0">
                <a:ln>
                  <a:noFill/>
                </a:ln>
                <a:solidFill>
                  <a:schemeClr val="bg1"/>
                </a:solidFill>
                <a:effectLst/>
                <a:uLnTx/>
                <a:uFillTx/>
                <a:latin typeface="+mj-lt"/>
                <a:ea typeface="+mn-ea"/>
                <a:cs typeface="Arial" pitchFamily="34" charset="0"/>
              </a:rPr>
              <a:t>r5, r3, r5</a:t>
            </a:r>
          </a:p>
        </p:txBody>
      </p:sp>
      <p:sp>
        <p:nvSpPr>
          <p:cNvPr id="158" name="Rectangle 3"/>
          <p:cNvSpPr txBox="1">
            <a:spLocks noChangeArrowheads="1"/>
          </p:cNvSpPr>
          <p:nvPr>
            <p:custDataLst>
              <p:tags r:id="rId78"/>
            </p:custDataLst>
          </p:nvPr>
        </p:nvSpPr>
        <p:spPr>
          <a:xfrm>
            <a:off x="228600" y="5714999"/>
            <a:ext cx="1905000" cy="533400"/>
          </a:xfrm>
          <a:prstGeom prst="rect">
            <a:avLst/>
          </a:prstGeom>
        </p:spPr>
        <p:txBody>
          <a:bodyPr vert="horz" wrap="none" lIns="0" tIns="0" rIns="0" bIns="0" rtlCol="0">
            <a:noAutofit/>
          </a:bodyPr>
          <a:lstStyle/>
          <a:p>
            <a:pPr marL="3175" marR="0" lvl="0" indent="-3175" algn="r" defTabSz="914400" rtl="0" eaLnBrk="1" fontAlgn="auto" latinLnBrk="0" hangingPunct="1">
              <a:lnSpc>
                <a:spcPct val="120000"/>
              </a:lnSpc>
              <a:spcBef>
                <a:spcPct val="20000"/>
              </a:spcBef>
              <a:spcAft>
                <a:spcPts val="0"/>
              </a:spcAft>
              <a:buClrTx/>
              <a:buSzPct val="80000"/>
              <a:buFontTx/>
              <a:buNone/>
              <a:defRPr/>
            </a:pPr>
            <a:r>
              <a:rPr kumimoji="0" lang="en-US" sz="2800" b="0" i="0" u="none" strike="noStrike" kern="1200" cap="none" spc="0" normalizeH="0" baseline="0" noProof="0" dirty="0" err="1" smtClean="0">
                <a:ln>
                  <a:noFill/>
                </a:ln>
                <a:solidFill>
                  <a:schemeClr val="bg1"/>
                </a:solidFill>
                <a:effectLst/>
                <a:uLnTx/>
                <a:uFillTx/>
                <a:latin typeface="+mj-lt"/>
                <a:ea typeface="+mn-ea"/>
                <a:cs typeface="Arial" pitchFamily="34" charset="0"/>
              </a:rPr>
              <a:t>sw</a:t>
            </a:r>
            <a:r>
              <a:rPr lang="en-US" sz="2800" dirty="0" smtClean="0">
                <a:solidFill>
                  <a:schemeClr val="bg1"/>
                </a:solidFill>
                <a:latin typeface="+mj-lt"/>
                <a:cs typeface="Arial" pitchFamily="34" charset="0"/>
              </a:rPr>
              <a:t> </a:t>
            </a:r>
            <a:r>
              <a:rPr kumimoji="0" lang="en-US" sz="2800" b="0" i="0" u="none" strike="noStrike" kern="1200" cap="none" spc="0" normalizeH="0" baseline="0" noProof="0" dirty="0" smtClean="0">
                <a:ln>
                  <a:noFill/>
                </a:ln>
                <a:solidFill>
                  <a:schemeClr val="bg1"/>
                </a:solidFill>
                <a:effectLst/>
                <a:uLnTx/>
                <a:uFillTx/>
                <a:latin typeface="+mj-lt"/>
                <a:ea typeface="+mn-ea"/>
                <a:cs typeface="Arial" pitchFamily="34" charset="0"/>
              </a:rPr>
              <a:t>r6, 12(r3)</a:t>
            </a:r>
            <a:endParaRPr kumimoji="0" lang="en-US" sz="2800" b="0" i="0" u="none" strike="noStrike" kern="1200" cap="none" spc="0" normalizeH="0" baseline="0" noProof="0" dirty="0" smtClean="0">
              <a:ln>
                <a:noFill/>
              </a:ln>
              <a:solidFill>
                <a:schemeClr val="accent2"/>
              </a:solidFill>
              <a:effectLst/>
              <a:uLnTx/>
              <a:uFillTx/>
              <a:latin typeface="+mj-lt"/>
              <a:ea typeface="+mn-ea"/>
              <a:cs typeface="Arial" pitchFamily="34" charset="0"/>
            </a:endParaRPr>
          </a:p>
        </p:txBody>
      </p:sp>
      <p:sp>
        <p:nvSpPr>
          <p:cNvPr id="159" name="Rectangle 3"/>
          <p:cNvSpPr txBox="1">
            <a:spLocks noChangeArrowheads="1"/>
          </p:cNvSpPr>
          <p:nvPr>
            <p:custDataLst>
              <p:tags r:id="rId79"/>
            </p:custDataLst>
          </p:nvPr>
        </p:nvSpPr>
        <p:spPr>
          <a:xfrm>
            <a:off x="228600" y="1828799"/>
            <a:ext cx="1828800" cy="609600"/>
          </a:xfrm>
          <a:prstGeom prst="rect">
            <a:avLst/>
          </a:prstGeom>
        </p:spPr>
        <p:txBody>
          <a:bodyPr vert="horz" wrap="none" lIns="0" tIns="0" rIns="0" bIns="0" rtlCol="0">
            <a:noAutofit/>
          </a:bodyPr>
          <a:lstStyle/>
          <a:p>
            <a:pPr marL="3175" marR="0" lvl="0" indent="-3175" algn="r" defTabSz="914400" rtl="0" eaLnBrk="1" fontAlgn="auto" latinLnBrk="0" hangingPunct="1">
              <a:lnSpc>
                <a:spcPct val="120000"/>
              </a:lnSpc>
              <a:spcBef>
                <a:spcPct val="20000"/>
              </a:spcBef>
              <a:spcAft>
                <a:spcPts val="0"/>
              </a:spcAft>
              <a:buClrTx/>
              <a:buSzPct val="80000"/>
              <a:buFontTx/>
              <a:buNone/>
              <a:tabLst>
                <a:tab pos="627063" algn="l"/>
              </a:tabLst>
              <a:defRPr/>
            </a:pPr>
            <a:r>
              <a:rPr kumimoji="0" lang="en-US" sz="2800" b="0" i="0" u="none" strike="noStrike" kern="1200" cap="none" spc="0" normalizeH="0" baseline="0" noProof="0" dirty="0" smtClean="0">
                <a:ln>
                  <a:noFill/>
                </a:ln>
                <a:solidFill>
                  <a:schemeClr val="bg1"/>
                </a:solidFill>
                <a:effectLst/>
                <a:uLnTx/>
                <a:uFillTx/>
                <a:latin typeface="+mj-lt"/>
                <a:ea typeface="+mn-ea"/>
                <a:cs typeface="Arial" pitchFamily="34" charset="0"/>
              </a:rPr>
              <a:t>	add </a:t>
            </a:r>
            <a:r>
              <a:rPr kumimoji="0" lang="en-US" sz="2800" b="0" i="0" u="none" strike="noStrike" kern="1200" cap="none" spc="0" normalizeH="0" baseline="0" noProof="0" dirty="0" smtClean="0">
                <a:ln>
                  <a:noFill/>
                </a:ln>
                <a:solidFill>
                  <a:srgbClr val="FF0000"/>
                </a:solidFill>
                <a:effectLst/>
                <a:uLnTx/>
                <a:uFillTx/>
                <a:latin typeface="+mj-lt"/>
                <a:ea typeface="+mn-ea"/>
                <a:cs typeface="Arial" pitchFamily="34" charset="0"/>
              </a:rPr>
              <a:t>r3</a:t>
            </a:r>
            <a:r>
              <a:rPr kumimoji="0" lang="en-US" sz="2800" b="0" i="0" u="none" strike="noStrike" kern="1200" cap="none" spc="0" normalizeH="0" baseline="0" noProof="0" dirty="0" smtClean="0">
                <a:ln>
                  <a:noFill/>
                </a:ln>
                <a:solidFill>
                  <a:schemeClr val="bg1"/>
                </a:solidFill>
                <a:effectLst/>
                <a:uLnTx/>
                <a:uFillTx/>
                <a:latin typeface="+mj-lt"/>
                <a:ea typeface="+mn-ea"/>
                <a:cs typeface="Arial" pitchFamily="34" charset="0"/>
              </a:rPr>
              <a:t>, r1, r2</a:t>
            </a:r>
          </a:p>
        </p:txBody>
      </p:sp>
    </p:spTree>
    <p:extLst>
      <p:ext uri="{BB962C8B-B14F-4D97-AF65-F5344CB8AC3E}">
        <p14:creationId xmlns:p14="http://schemas.microsoft.com/office/powerpoint/2010/main" val="960093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wipe(up)">
                                      <p:cBhvr>
                                        <p:cTn id="7" dur="500"/>
                                        <p:tgtEl>
                                          <p:spTgt spid="17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92"/>
                                        </p:tgtEl>
                                        <p:attrNameLst>
                                          <p:attrName>style.visibility</p:attrName>
                                        </p:attrNameLst>
                                      </p:cBhvr>
                                      <p:to>
                                        <p:strVal val="visible"/>
                                      </p:to>
                                    </p:set>
                                    <p:animEffect transition="in" filter="wipe(up)">
                                      <p:cBhvr>
                                        <p:cTn id="10" dur="500"/>
                                        <p:tgtEl>
                                          <p:spTgt spid="192"/>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animBg="1"/>
      <p:bldP spid="192" grpId="0" animBg="1"/>
      <p:bldP spid="1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The Materials</a:t>
            </a:r>
            <a:endParaRPr lang="en-US" dirty="0"/>
          </a:p>
        </p:txBody>
      </p:sp>
      <p:grpSp>
        <p:nvGrpSpPr>
          <p:cNvPr id="3" name="Group 19"/>
          <p:cNvGrpSpPr/>
          <p:nvPr>
            <p:custDataLst>
              <p:tags r:id="rId2"/>
            </p:custDataLst>
          </p:nvPr>
        </p:nvGrpSpPr>
        <p:grpSpPr>
          <a:xfrm>
            <a:off x="762000" y="685800"/>
            <a:ext cx="2271828" cy="2975319"/>
            <a:chOff x="627964" y="597736"/>
            <a:chExt cx="2271828" cy="2975319"/>
          </a:xfrm>
        </p:grpSpPr>
        <p:pic>
          <p:nvPicPr>
            <p:cNvPr id="22536" name="Picture 8"/>
            <p:cNvPicPr>
              <a:picLocks noChangeAspect="1" noChangeArrowheads="1"/>
            </p:cNvPicPr>
            <p:nvPr>
              <p:custDataLst>
                <p:tags r:id="rId12"/>
              </p:custDataLst>
            </p:nvPr>
          </p:nvPicPr>
          <p:blipFill>
            <a:blip r:embed="rId15" cstate="print"/>
            <a:srcRect/>
            <a:stretch>
              <a:fillRect/>
            </a:stretch>
          </p:blipFill>
          <p:spPr bwMode="auto">
            <a:xfrm>
              <a:off x="627964" y="597736"/>
              <a:ext cx="2271828" cy="2435309"/>
            </a:xfrm>
            <a:prstGeom prst="rect">
              <a:avLst/>
            </a:prstGeom>
            <a:noFill/>
            <a:ln w="9525">
              <a:noFill/>
              <a:miter lim="800000"/>
              <a:headEnd/>
              <a:tailEnd/>
            </a:ln>
            <a:effectLst/>
          </p:spPr>
        </p:pic>
        <p:sp>
          <p:nvSpPr>
            <p:cNvPr id="14" name="TextBox 13"/>
            <p:cNvSpPr txBox="1"/>
            <p:nvPr>
              <p:custDataLst>
                <p:tags r:id="rId13"/>
              </p:custDataLst>
            </p:nvPr>
          </p:nvSpPr>
          <p:spPr>
            <a:xfrm>
              <a:off x="1362166" y="3049835"/>
              <a:ext cx="803425" cy="523220"/>
            </a:xfrm>
            <a:prstGeom prst="rect">
              <a:avLst/>
            </a:prstGeom>
            <a:noFill/>
          </p:spPr>
          <p:txBody>
            <a:bodyPr wrap="none" rtlCol="0">
              <a:spAutoFit/>
            </a:bodyPr>
            <a:lstStyle/>
            <a:p>
              <a:r>
                <a:rPr lang="en-US" sz="2800" dirty="0" smtClean="0">
                  <a:solidFill>
                    <a:schemeClr val="bg1"/>
                  </a:solidFill>
                  <a:latin typeface="+mj-lt"/>
                </a:rPr>
                <a:t>Saw</a:t>
              </a:r>
            </a:p>
          </p:txBody>
        </p:sp>
      </p:grpSp>
      <p:grpSp>
        <p:nvGrpSpPr>
          <p:cNvPr id="4" name="Group 20"/>
          <p:cNvGrpSpPr/>
          <p:nvPr>
            <p:custDataLst>
              <p:tags r:id="rId3"/>
            </p:custDataLst>
          </p:nvPr>
        </p:nvGrpSpPr>
        <p:grpSpPr>
          <a:xfrm>
            <a:off x="3886200" y="762000"/>
            <a:ext cx="2327783" cy="2770250"/>
            <a:chOff x="3608797" y="802805"/>
            <a:chExt cx="2327783" cy="2770250"/>
          </a:xfrm>
        </p:grpSpPr>
        <p:pic>
          <p:nvPicPr>
            <p:cNvPr id="22537" name="Picture 9"/>
            <p:cNvPicPr>
              <a:picLocks noChangeAspect="1" noChangeArrowheads="1"/>
            </p:cNvPicPr>
            <p:nvPr>
              <p:custDataLst>
                <p:tags r:id="rId10"/>
              </p:custDataLst>
            </p:nvPr>
          </p:nvPicPr>
          <p:blipFill>
            <a:blip r:embed="rId16" cstate="print"/>
            <a:srcRect/>
            <a:stretch>
              <a:fillRect/>
            </a:stretch>
          </p:blipFill>
          <p:spPr bwMode="auto">
            <a:xfrm>
              <a:off x="3608797" y="802805"/>
              <a:ext cx="2327783" cy="2025171"/>
            </a:xfrm>
            <a:prstGeom prst="rect">
              <a:avLst/>
            </a:prstGeom>
            <a:noFill/>
            <a:ln w="9525">
              <a:noFill/>
              <a:miter lim="800000"/>
              <a:headEnd/>
              <a:tailEnd/>
            </a:ln>
            <a:effectLst/>
          </p:spPr>
        </p:pic>
        <p:sp>
          <p:nvSpPr>
            <p:cNvPr id="15" name="TextBox 14"/>
            <p:cNvSpPr txBox="1"/>
            <p:nvPr>
              <p:custDataLst>
                <p:tags r:id="rId11"/>
              </p:custDataLst>
            </p:nvPr>
          </p:nvSpPr>
          <p:spPr>
            <a:xfrm>
              <a:off x="4384601" y="3049835"/>
              <a:ext cx="776175" cy="523220"/>
            </a:xfrm>
            <a:prstGeom prst="rect">
              <a:avLst/>
            </a:prstGeom>
            <a:noFill/>
          </p:spPr>
          <p:txBody>
            <a:bodyPr wrap="none" rtlCol="0">
              <a:spAutoFit/>
            </a:bodyPr>
            <a:lstStyle/>
            <a:p>
              <a:r>
                <a:rPr lang="en-US" sz="2800" smtClean="0">
                  <a:solidFill>
                    <a:schemeClr val="bg1"/>
                  </a:solidFill>
                  <a:latin typeface="+mj-lt"/>
                </a:rPr>
                <a:t>Drill</a:t>
              </a:r>
              <a:endParaRPr lang="en-US" sz="2800" dirty="0" smtClean="0">
                <a:solidFill>
                  <a:schemeClr val="bg1"/>
                </a:solidFill>
                <a:latin typeface="+mj-lt"/>
              </a:endParaRPr>
            </a:p>
          </p:txBody>
        </p:sp>
      </p:grpSp>
      <p:grpSp>
        <p:nvGrpSpPr>
          <p:cNvPr id="5" name="Group 21"/>
          <p:cNvGrpSpPr/>
          <p:nvPr>
            <p:custDataLst>
              <p:tags r:id="rId4"/>
            </p:custDataLst>
          </p:nvPr>
        </p:nvGrpSpPr>
        <p:grpSpPr>
          <a:xfrm>
            <a:off x="2514600" y="3505200"/>
            <a:ext cx="1546518" cy="2779841"/>
            <a:chOff x="6689653" y="793214"/>
            <a:chExt cx="1546518" cy="2779841"/>
          </a:xfrm>
        </p:grpSpPr>
        <p:pic>
          <p:nvPicPr>
            <p:cNvPr id="22532" name="Picture 4"/>
            <p:cNvPicPr>
              <a:picLocks noChangeAspect="1" noChangeArrowheads="1"/>
            </p:cNvPicPr>
            <p:nvPr>
              <p:custDataLst>
                <p:tags r:id="rId8"/>
              </p:custDataLst>
            </p:nvPr>
          </p:nvPicPr>
          <p:blipFill>
            <a:blip r:embed="rId17" cstate="print"/>
            <a:srcRect/>
            <a:stretch>
              <a:fillRect/>
            </a:stretch>
          </p:blipFill>
          <p:spPr bwMode="auto">
            <a:xfrm>
              <a:off x="6689653" y="793214"/>
              <a:ext cx="1546518" cy="2319776"/>
            </a:xfrm>
            <a:prstGeom prst="rect">
              <a:avLst/>
            </a:prstGeom>
            <a:noFill/>
            <a:ln w="9525">
              <a:noFill/>
              <a:miter lim="800000"/>
              <a:headEnd/>
              <a:tailEnd/>
            </a:ln>
            <a:effectLst/>
          </p:spPr>
        </p:pic>
        <p:sp>
          <p:nvSpPr>
            <p:cNvPr id="16" name="TextBox 15"/>
            <p:cNvSpPr txBox="1"/>
            <p:nvPr>
              <p:custDataLst>
                <p:tags r:id="rId9"/>
              </p:custDataLst>
            </p:nvPr>
          </p:nvSpPr>
          <p:spPr>
            <a:xfrm>
              <a:off x="7080885" y="3049835"/>
              <a:ext cx="859531" cy="523220"/>
            </a:xfrm>
            <a:prstGeom prst="rect">
              <a:avLst/>
            </a:prstGeom>
            <a:noFill/>
          </p:spPr>
          <p:txBody>
            <a:bodyPr wrap="none" rtlCol="0">
              <a:spAutoFit/>
            </a:bodyPr>
            <a:lstStyle/>
            <a:p>
              <a:r>
                <a:rPr lang="en-US" sz="2800" dirty="0" smtClean="0">
                  <a:solidFill>
                    <a:schemeClr val="bg1"/>
                  </a:solidFill>
                  <a:latin typeface="+mj-lt"/>
                </a:rPr>
                <a:t>Glue</a:t>
              </a:r>
            </a:p>
          </p:txBody>
        </p:sp>
      </p:grpSp>
      <p:grpSp>
        <p:nvGrpSpPr>
          <p:cNvPr id="6" name="Group 18"/>
          <p:cNvGrpSpPr/>
          <p:nvPr>
            <p:custDataLst>
              <p:tags r:id="rId5"/>
            </p:custDataLst>
          </p:nvPr>
        </p:nvGrpSpPr>
        <p:grpSpPr>
          <a:xfrm>
            <a:off x="5486400" y="3733800"/>
            <a:ext cx="2003387" cy="2542751"/>
            <a:chOff x="2433003" y="3876327"/>
            <a:chExt cx="2003387" cy="2542751"/>
          </a:xfrm>
        </p:grpSpPr>
        <p:pic>
          <p:nvPicPr>
            <p:cNvPr id="22534" name="Picture 6"/>
            <p:cNvPicPr>
              <a:picLocks noChangeAspect="1" noChangeArrowheads="1"/>
            </p:cNvPicPr>
            <p:nvPr>
              <p:custDataLst>
                <p:tags r:id="rId6"/>
              </p:custDataLst>
            </p:nvPr>
          </p:nvPicPr>
          <p:blipFill>
            <a:blip r:embed="rId18" cstate="print"/>
            <a:srcRect/>
            <a:stretch>
              <a:fillRect/>
            </a:stretch>
          </p:blipFill>
          <p:spPr bwMode="auto">
            <a:xfrm>
              <a:off x="2433003" y="3876327"/>
              <a:ext cx="2003387" cy="1990667"/>
            </a:xfrm>
            <a:prstGeom prst="rect">
              <a:avLst/>
            </a:prstGeom>
            <a:noFill/>
            <a:ln w="9525">
              <a:noFill/>
              <a:miter lim="800000"/>
              <a:headEnd/>
              <a:tailEnd/>
            </a:ln>
            <a:effectLst/>
          </p:spPr>
        </p:pic>
        <p:sp>
          <p:nvSpPr>
            <p:cNvPr id="18" name="TextBox 17"/>
            <p:cNvSpPr txBox="1"/>
            <p:nvPr>
              <p:custDataLst>
                <p:tags r:id="rId7"/>
              </p:custDataLst>
            </p:nvPr>
          </p:nvSpPr>
          <p:spPr>
            <a:xfrm>
              <a:off x="2973576" y="5895858"/>
              <a:ext cx="922240" cy="523220"/>
            </a:xfrm>
            <a:prstGeom prst="rect">
              <a:avLst/>
            </a:prstGeom>
            <a:noFill/>
          </p:spPr>
          <p:txBody>
            <a:bodyPr wrap="none" rtlCol="0">
              <a:spAutoFit/>
            </a:bodyPr>
            <a:lstStyle/>
            <a:p>
              <a:r>
                <a:rPr lang="en-US" sz="2800" dirty="0" smtClean="0">
                  <a:solidFill>
                    <a:schemeClr val="bg1"/>
                  </a:solidFill>
                  <a:latin typeface="+mj-lt"/>
                </a:rPr>
                <a:t>Paint</a:t>
              </a:r>
            </a:p>
          </p:txBody>
        </p:sp>
      </p:grpSp>
    </p:spTree>
    <p:extLst>
      <p:ext uri="{BB962C8B-B14F-4D97-AF65-F5344CB8AC3E}">
        <p14:creationId xmlns:p14="http://schemas.microsoft.com/office/powerpoint/2010/main" val="21950130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0" name="Straight Connector 289"/>
          <p:cNvCxnSpPr/>
          <p:nvPr>
            <p:custDataLst>
              <p:tags r:id="rId1"/>
            </p:custDataLst>
          </p:nvPr>
        </p:nvCxnSpPr>
        <p:spPr>
          <a:xfrm rot="16200000" flipH="1">
            <a:off x="457200" y="3886199"/>
            <a:ext cx="5105400" cy="76200"/>
          </a:xfrm>
          <a:prstGeom prst="line">
            <a:avLst/>
          </a:prstGeom>
          <a:ln w="28575">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custDataLst>
              <p:tags r:id="rId2"/>
            </p:custDataLst>
          </p:nvPr>
        </p:nvCxnSpPr>
        <p:spPr>
          <a:xfrm rot="16200000" flipH="1">
            <a:off x="1142999" y="3886200"/>
            <a:ext cx="5105400" cy="76200"/>
          </a:xfrm>
          <a:prstGeom prst="line">
            <a:avLst/>
          </a:prstGeom>
          <a:ln w="28575">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custDataLst>
              <p:tags r:id="rId3"/>
            </p:custDataLst>
          </p:nvPr>
        </p:nvCxnSpPr>
        <p:spPr>
          <a:xfrm rot="16200000" flipH="1">
            <a:off x="1828800" y="3886199"/>
            <a:ext cx="5105400" cy="76200"/>
          </a:xfrm>
          <a:prstGeom prst="line">
            <a:avLst/>
          </a:prstGeom>
          <a:ln w="28575">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custDataLst>
              <p:tags r:id="rId4"/>
            </p:custDataLst>
          </p:nvPr>
        </p:nvCxnSpPr>
        <p:spPr>
          <a:xfrm rot="16200000" flipH="1">
            <a:off x="2514600" y="3886200"/>
            <a:ext cx="5105400" cy="76200"/>
          </a:xfrm>
          <a:prstGeom prst="line">
            <a:avLst/>
          </a:prstGeom>
          <a:ln w="28575">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custDataLst>
              <p:tags r:id="rId5"/>
            </p:custDataLst>
          </p:nvPr>
        </p:nvCxnSpPr>
        <p:spPr>
          <a:xfrm rot="16200000" flipH="1">
            <a:off x="3200400" y="3886200"/>
            <a:ext cx="5105400" cy="76200"/>
          </a:xfrm>
          <a:prstGeom prst="line">
            <a:avLst/>
          </a:prstGeom>
          <a:ln w="28575">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custDataLst>
              <p:tags r:id="rId6"/>
            </p:custDataLst>
          </p:nvPr>
        </p:nvCxnSpPr>
        <p:spPr>
          <a:xfrm rot="16200000" flipH="1">
            <a:off x="3886200" y="3886201"/>
            <a:ext cx="5105400" cy="76200"/>
          </a:xfrm>
          <a:prstGeom prst="line">
            <a:avLst/>
          </a:prstGeom>
          <a:ln w="28575">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custDataLst>
              <p:tags r:id="rId7"/>
            </p:custDataLst>
          </p:nvPr>
        </p:nvCxnSpPr>
        <p:spPr>
          <a:xfrm rot="16200000" flipH="1">
            <a:off x="4572000" y="3886200"/>
            <a:ext cx="5105400" cy="76200"/>
          </a:xfrm>
          <a:prstGeom prst="line">
            <a:avLst/>
          </a:prstGeom>
          <a:ln w="28575">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custDataLst>
              <p:tags r:id="rId8"/>
            </p:custDataLst>
          </p:nvPr>
        </p:nvCxnSpPr>
        <p:spPr>
          <a:xfrm rot="16200000" flipH="1">
            <a:off x="5257800" y="3886201"/>
            <a:ext cx="5105400" cy="76200"/>
          </a:xfrm>
          <a:prstGeom prst="line">
            <a:avLst/>
          </a:prstGeom>
          <a:ln w="28575">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5" name="Title 304"/>
          <p:cNvSpPr>
            <a:spLocks noGrp="1"/>
          </p:cNvSpPr>
          <p:nvPr>
            <p:ph type="title"/>
            <p:custDataLst>
              <p:tags r:id="rId9"/>
            </p:custDataLst>
          </p:nvPr>
        </p:nvSpPr>
        <p:spPr>
          <a:xfrm>
            <a:off x="228600" y="0"/>
            <a:ext cx="8686800" cy="533400"/>
          </a:xfrm>
        </p:spPr>
        <p:txBody>
          <a:bodyPr>
            <a:normAutofit fontScale="90000"/>
          </a:bodyPr>
          <a:lstStyle/>
          <a:p>
            <a:r>
              <a:rPr lang="en-US" dirty="0"/>
              <a:t>Visualizing Data Hazards </a:t>
            </a:r>
            <a:r>
              <a:rPr lang="en-US" dirty="0" smtClean="0"/>
              <a:t>(2)</a:t>
            </a:r>
            <a:endParaRPr lang="en-US" dirty="0"/>
          </a:p>
        </p:txBody>
      </p:sp>
      <p:sp>
        <p:nvSpPr>
          <p:cNvPr id="2" name="Slide Number Placeholder 1"/>
          <p:cNvSpPr>
            <a:spLocks noGrp="1"/>
          </p:cNvSpPr>
          <p:nvPr>
            <p:ph type="sldNum" sz="quarter" idx="12"/>
          </p:nvPr>
        </p:nvSpPr>
        <p:spPr/>
        <p:txBody>
          <a:bodyPr/>
          <a:lstStyle/>
          <a:p>
            <a:fld id="{DAD0A56F-BD0F-4BDF-9912-D1E89E9626C0}" type="slidenum">
              <a:rPr lang="en-US" smtClean="0"/>
              <a:t>80</a:t>
            </a:fld>
            <a:endParaRPr lang="en-US"/>
          </a:p>
        </p:txBody>
      </p:sp>
      <p:sp>
        <p:nvSpPr>
          <p:cNvPr id="57" name="Freeform 26"/>
          <p:cNvSpPr>
            <a:spLocks/>
          </p:cNvSpPr>
          <p:nvPr>
            <p:custDataLst>
              <p:tags r:id="rId10"/>
            </p:custDataLst>
          </p:nvPr>
        </p:nvSpPr>
        <p:spPr bwMode="auto">
          <a:xfrm>
            <a:off x="3846513" y="1600199"/>
            <a:ext cx="338138" cy="763588"/>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rgbClr val="00F6FF"/>
            </a:solidFill>
            <a:prstDash val="solid"/>
            <a:round/>
            <a:headEnd type="none" w="med" len="med"/>
            <a:tailEnd type="none" w="med" len="med"/>
          </a:ln>
          <a:effectLst/>
        </p:spPr>
        <p:txBody>
          <a:bodyPr wrap="none" lIns="0" tIns="0" rIns="0" bIns="0" anchor="ctr" anchorCtr="0"/>
          <a:lstStyle/>
          <a:p>
            <a:pPr algn="r"/>
            <a:endParaRPr lang="en-US" dirty="0">
              <a:solidFill>
                <a:schemeClr val="bg1"/>
              </a:solidFill>
            </a:endParaRPr>
          </a:p>
        </p:txBody>
      </p:sp>
      <p:grpSp>
        <p:nvGrpSpPr>
          <p:cNvPr id="28" name="Group 28"/>
          <p:cNvGrpSpPr>
            <a:grpSpLocks/>
          </p:cNvGrpSpPr>
          <p:nvPr/>
        </p:nvGrpSpPr>
        <p:grpSpPr bwMode="auto">
          <a:xfrm>
            <a:off x="2362200" y="1752599"/>
            <a:ext cx="554038" cy="458788"/>
            <a:chOff x="1282" y="1509"/>
            <a:chExt cx="349" cy="289"/>
          </a:xfrm>
        </p:grpSpPr>
        <p:sp>
          <p:nvSpPr>
            <p:cNvPr id="53" name="Rectangle 29"/>
            <p:cNvSpPr>
              <a:spLocks noChangeArrowheads="1"/>
            </p:cNvSpPr>
            <p:nvPr>
              <p:custDataLst>
                <p:tags r:id="rId116"/>
              </p:custDataLst>
            </p:nvPr>
          </p:nvSpPr>
          <p:spPr bwMode="auto">
            <a:xfrm>
              <a:off x="1282" y="1511"/>
              <a:ext cx="336" cy="286"/>
            </a:xfrm>
            <a:prstGeom prst="rect">
              <a:avLst/>
            </a:prstGeom>
            <a:noFill/>
            <a:ln w="12700">
              <a:solidFill>
                <a:srgbClr val="00F6FF"/>
              </a:solid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IF</a:t>
              </a:r>
              <a:endParaRPr lang="en-US" sz="2000" b="1" dirty="0">
                <a:solidFill>
                  <a:srgbClr val="FFFFFF"/>
                </a:solidFill>
                <a:latin typeface="Calibri"/>
              </a:endParaRPr>
            </a:p>
          </p:txBody>
        </p:sp>
        <p:grpSp>
          <p:nvGrpSpPr>
            <p:cNvPr id="54" name="Group 30"/>
            <p:cNvGrpSpPr>
              <a:grpSpLocks/>
            </p:cNvGrpSpPr>
            <p:nvPr/>
          </p:nvGrpSpPr>
          <p:grpSpPr bwMode="auto">
            <a:xfrm>
              <a:off x="1291" y="1509"/>
              <a:ext cx="340" cy="289"/>
              <a:chOff x="1291" y="1509"/>
              <a:chExt cx="340" cy="289"/>
            </a:xfrm>
          </p:grpSpPr>
          <p:sp>
            <p:nvSpPr>
              <p:cNvPr id="55" name="Freeform 31"/>
              <p:cNvSpPr>
                <a:spLocks/>
              </p:cNvSpPr>
              <p:nvPr>
                <p:custDataLst>
                  <p:tags r:id="rId117"/>
                </p:custDataLst>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56" name="Freeform 32"/>
              <p:cNvSpPr>
                <a:spLocks/>
              </p:cNvSpPr>
              <p:nvPr>
                <p:custDataLst>
                  <p:tags r:id="rId118"/>
                </p:custDataLst>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grpSp>
      <p:sp>
        <p:nvSpPr>
          <p:cNvPr id="29" name="Rectangle 33"/>
          <p:cNvSpPr>
            <a:spLocks noChangeArrowheads="1"/>
          </p:cNvSpPr>
          <p:nvPr>
            <p:custDataLst>
              <p:tags r:id="rId11"/>
            </p:custDataLst>
          </p:nvPr>
        </p:nvSpPr>
        <p:spPr bwMode="auto">
          <a:xfrm>
            <a:off x="3076575" y="1763712"/>
            <a:ext cx="504825" cy="446088"/>
          </a:xfrm>
          <a:prstGeom prst="rect">
            <a:avLst/>
          </a:prstGeom>
          <a:noFill/>
          <a:ln w="12700">
            <a:no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ID</a:t>
            </a:r>
            <a:endParaRPr lang="en-US" sz="2000" b="1" dirty="0">
              <a:solidFill>
                <a:srgbClr val="FFFFFF"/>
              </a:solidFill>
              <a:latin typeface="Calibri"/>
            </a:endParaRPr>
          </a:p>
        </p:txBody>
      </p:sp>
      <p:grpSp>
        <p:nvGrpSpPr>
          <p:cNvPr id="30" name="Group 34"/>
          <p:cNvGrpSpPr>
            <a:grpSpLocks/>
          </p:cNvGrpSpPr>
          <p:nvPr/>
        </p:nvGrpSpPr>
        <p:grpSpPr bwMode="auto">
          <a:xfrm>
            <a:off x="3106738" y="1752599"/>
            <a:ext cx="469900" cy="458788"/>
            <a:chOff x="1751" y="1509"/>
            <a:chExt cx="296" cy="289"/>
          </a:xfrm>
        </p:grpSpPr>
        <p:sp>
          <p:nvSpPr>
            <p:cNvPr id="51" name="Freeform 35"/>
            <p:cNvSpPr>
              <a:spLocks/>
            </p:cNvSpPr>
            <p:nvPr>
              <p:custDataLst>
                <p:tags r:id="rId114"/>
              </p:custDataLst>
            </p:nvPr>
          </p:nvSpPr>
          <p:spPr bwMode="auto">
            <a:xfrm>
              <a:off x="1751"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52" name="Freeform 36"/>
            <p:cNvSpPr>
              <a:spLocks/>
            </p:cNvSpPr>
            <p:nvPr>
              <p:custDataLst>
                <p:tags r:id="rId115"/>
              </p:custDataLst>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sp>
        <p:nvSpPr>
          <p:cNvPr id="31" name="Line 37"/>
          <p:cNvSpPr>
            <a:spLocks noChangeShapeType="1"/>
          </p:cNvSpPr>
          <p:nvPr>
            <p:custDataLst>
              <p:tags r:id="rId12"/>
            </p:custDataLst>
          </p:nvPr>
        </p:nvSpPr>
        <p:spPr bwMode="auto">
          <a:xfrm>
            <a:off x="2924175" y="1981199"/>
            <a:ext cx="184150" cy="0"/>
          </a:xfrm>
          <a:prstGeom prst="line">
            <a:avLst/>
          </a:prstGeom>
          <a:noFill/>
          <a:ln w="25400">
            <a:solidFill>
              <a:srgbClr val="FFFFFF"/>
            </a:solidFill>
            <a:round/>
            <a:headEnd/>
            <a:tailEnd/>
          </a:ln>
          <a:effectLst/>
        </p:spPr>
        <p:txBody>
          <a:bodyPr wrap="none" anchor="ctr"/>
          <a:lstStyle/>
          <a:p>
            <a:endParaRPr lang="en-US"/>
          </a:p>
        </p:txBody>
      </p:sp>
      <p:sp>
        <p:nvSpPr>
          <p:cNvPr id="32" name="Freeform 38"/>
          <p:cNvSpPr>
            <a:spLocks/>
          </p:cNvSpPr>
          <p:nvPr>
            <p:custDataLst>
              <p:tags r:id="rId13"/>
            </p:custDataLst>
          </p:nvPr>
        </p:nvSpPr>
        <p:spPr bwMode="auto">
          <a:xfrm>
            <a:off x="3032125" y="1828799"/>
            <a:ext cx="76200" cy="153988"/>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rgbClr val="FFFFFF"/>
            </a:solidFill>
            <a:prstDash val="solid"/>
            <a:round/>
            <a:headEnd type="none" w="med" len="med"/>
            <a:tailEnd type="none" w="med" len="med"/>
          </a:ln>
          <a:effectLst/>
        </p:spPr>
        <p:txBody>
          <a:bodyPr/>
          <a:lstStyle/>
          <a:p>
            <a:endParaRPr lang="en-US"/>
          </a:p>
        </p:txBody>
      </p:sp>
      <p:sp>
        <p:nvSpPr>
          <p:cNvPr id="33" name="Line 39"/>
          <p:cNvSpPr>
            <a:spLocks noChangeShapeType="1"/>
          </p:cNvSpPr>
          <p:nvPr>
            <p:custDataLst>
              <p:tags r:id="rId14"/>
            </p:custDataLst>
          </p:nvPr>
        </p:nvSpPr>
        <p:spPr bwMode="auto">
          <a:xfrm>
            <a:off x="3584575" y="1828799"/>
            <a:ext cx="249238" cy="0"/>
          </a:xfrm>
          <a:prstGeom prst="line">
            <a:avLst/>
          </a:prstGeom>
          <a:noFill/>
          <a:ln w="25400">
            <a:solidFill>
              <a:srgbClr val="FFFFFF"/>
            </a:solidFill>
            <a:round/>
            <a:headEnd/>
            <a:tailEnd/>
          </a:ln>
          <a:effectLst/>
        </p:spPr>
        <p:txBody>
          <a:bodyPr wrap="none" anchor="ctr"/>
          <a:lstStyle/>
          <a:p>
            <a:endParaRPr lang="en-US"/>
          </a:p>
        </p:txBody>
      </p:sp>
      <p:sp>
        <p:nvSpPr>
          <p:cNvPr id="34" name="Rectangle 40"/>
          <p:cNvSpPr>
            <a:spLocks noChangeArrowheads="1"/>
          </p:cNvSpPr>
          <p:nvPr>
            <p:custDataLst>
              <p:tags r:id="rId15"/>
            </p:custDataLst>
          </p:nvPr>
        </p:nvSpPr>
        <p:spPr bwMode="auto">
          <a:xfrm>
            <a:off x="4495801" y="1752599"/>
            <a:ext cx="457200" cy="457200"/>
          </a:xfrm>
          <a:prstGeom prst="rect">
            <a:avLst/>
          </a:prstGeom>
          <a:noFill/>
          <a:ln w="12700">
            <a:solidFill>
              <a:srgbClr val="00F6FF"/>
            </a:solidFill>
            <a:miter lim="800000"/>
            <a:headEnd/>
            <a:tailEnd/>
          </a:ln>
          <a:effectLst/>
        </p:spPr>
        <p:txBody>
          <a:bodyPr wrap="none" lIns="0" tIns="0" rIns="0" bIns="0" anchor="ctr" anchorCtr="0">
            <a:noAutofit/>
          </a:bodyPr>
          <a:lstStyle/>
          <a:p>
            <a:pPr algn="ctr"/>
            <a:r>
              <a:rPr lang="en-US" sz="1600" b="1" dirty="0" smtClean="0">
                <a:solidFill>
                  <a:schemeClr val="bg1"/>
                </a:solidFill>
                <a:latin typeface="Calibri"/>
              </a:rPr>
              <a:t>MEM</a:t>
            </a:r>
            <a:endParaRPr lang="en-US" sz="1600" b="1" dirty="0">
              <a:solidFill>
                <a:schemeClr val="bg1"/>
              </a:solidFill>
              <a:latin typeface="Calibri"/>
            </a:endParaRPr>
          </a:p>
        </p:txBody>
      </p:sp>
      <p:grpSp>
        <p:nvGrpSpPr>
          <p:cNvPr id="35" name="Group 41"/>
          <p:cNvGrpSpPr>
            <a:grpSpLocks/>
          </p:cNvGrpSpPr>
          <p:nvPr/>
        </p:nvGrpSpPr>
        <p:grpSpPr bwMode="auto">
          <a:xfrm>
            <a:off x="4454526" y="1752599"/>
            <a:ext cx="515938" cy="458788"/>
            <a:chOff x="2600" y="1509"/>
            <a:chExt cx="325" cy="289"/>
          </a:xfrm>
        </p:grpSpPr>
        <p:sp>
          <p:nvSpPr>
            <p:cNvPr id="49" name="Freeform 42"/>
            <p:cNvSpPr>
              <a:spLocks/>
            </p:cNvSpPr>
            <p:nvPr>
              <p:custDataLst>
                <p:tags r:id="rId112"/>
              </p:custDataLst>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50" name="Freeform 43"/>
            <p:cNvSpPr>
              <a:spLocks/>
            </p:cNvSpPr>
            <p:nvPr>
              <p:custDataLst>
                <p:tags r:id="rId113"/>
              </p:custDataLst>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sp>
        <p:nvSpPr>
          <p:cNvPr id="38" name="Line 48"/>
          <p:cNvSpPr>
            <a:spLocks noChangeShapeType="1"/>
          </p:cNvSpPr>
          <p:nvPr>
            <p:custDataLst>
              <p:tags r:id="rId16"/>
            </p:custDataLst>
          </p:nvPr>
        </p:nvSpPr>
        <p:spPr bwMode="auto">
          <a:xfrm>
            <a:off x="4964113" y="1981199"/>
            <a:ext cx="220663" cy="0"/>
          </a:xfrm>
          <a:prstGeom prst="line">
            <a:avLst/>
          </a:prstGeom>
          <a:noFill/>
          <a:ln w="25400">
            <a:solidFill>
              <a:srgbClr val="FFFFFF"/>
            </a:solidFill>
            <a:round/>
            <a:headEnd/>
            <a:tailEnd/>
          </a:ln>
          <a:effectLst/>
        </p:spPr>
        <p:txBody>
          <a:bodyPr wrap="none" anchor="ctr"/>
          <a:lstStyle/>
          <a:p>
            <a:endParaRPr lang="en-US"/>
          </a:p>
        </p:txBody>
      </p:sp>
      <p:sp>
        <p:nvSpPr>
          <p:cNvPr id="39" name="Line 49"/>
          <p:cNvSpPr>
            <a:spLocks noChangeShapeType="1"/>
          </p:cNvSpPr>
          <p:nvPr>
            <p:custDataLst>
              <p:tags r:id="rId17"/>
            </p:custDataLst>
          </p:nvPr>
        </p:nvSpPr>
        <p:spPr bwMode="auto">
          <a:xfrm>
            <a:off x="4195763" y="1981199"/>
            <a:ext cx="246063" cy="0"/>
          </a:xfrm>
          <a:prstGeom prst="line">
            <a:avLst/>
          </a:prstGeom>
          <a:noFill/>
          <a:ln w="25400">
            <a:solidFill>
              <a:srgbClr val="FFFFFF"/>
            </a:solidFill>
            <a:round/>
            <a:headEnd/>
            <a:tailEnd/>
          </a:ln>
          <a:effectLst/>
        </p:spPr>
        <p:txBody>
          <a:bodyPr wrap="none" anchor="ctr"/>
          <a:lstStyle/>
          <a:p>
            <a:endParaRPr lang="en-US"/>
          </a:p>
        </p:txBody>
      </p:sp>
      <p:sp>
        <p:nvSpPr>
          <p:cNvPr id="40" name="Line 50"/>
          <p:cNvSpPr>
            <a:spLocks noChangeShapeType="1"/>
          </p:cNvSpPr>
          <p:nvPr>
            <p:custDataLst>
              <p:tags r:id="rId18"/>
            </p:custDataLst>
          </p:nvPr>
        </p:nvSpPr>
        <p:spPr bwMode="auto">
          <a:xfrm>
            <a:off x="3584575" y="2133599"/>
            <a:ext cx="249238" cy="0"/>
          </a:xfrm>
          <a:prstGeom prst="line">
            <a:avLst/>
          </a:prstGeom>
          <a:noFill/>
          <a:ln w="25400">
            <a:solidFill>
              <a:srgbClr val="FFFFFF"/>
            </a:solidFill>
            <a:round/>
            <a:headEnd/>
            <a:tailEnd/>
          </a:ln>
          <a:effectLst/>
        </p:spPr>
        <p:txBody>
          <a:bodyPr wrap="none" anchor="ctr"/>
          <a:lstStyle/>
          <a:p>
            <a:endParaRPr lang="en-US"/>
          </a:p>
        </p:txBody>
      </p:sp>
      <p:sp>
        <p:nvSpPr>
          <p:cNvPr id="162" name="Freeform 26"/>
          <p:cNvSpPr>
            <a:spLocks/>
          </p:cNvSpPr>
          <p:nvPr>
            <p:custDataLst>
              <p:tags r:id="rId19"/>
            </p:custDataLst>
          </p:nvPr>
        </p:nvSpPr>
        <p:spPr bwMode="auto">
          <a:xfrm>
            <a:off x="4540205" y="2590799"/>
            <a:ext cx="338138" cy="763588"/>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nvGrpSpPr>
          <p:cNvPr id="163" name="Group 28"/>
          <p:cNvGrpSpPr>
            <a:grpSpLocks/>
          </p:cNvGrpSpPr>
          <p:nvPr/>
        </p:nvGrpSpPr>
        <p:grpSpPr bwMode="auto">
          <a:xfrm>
            <a:off x="3055892" y="2743199"/>
            <a:ext cx="554038" cy="458788"/>
            <a:chOff x="1282" y="1509"/>
            <a:chExt cx="349" cy="289"/>
          </a:xfrm>
        </p:grpSpPr>
        <p:sp>
          <p:nvSpPr>
            <p:cNvPr id="188" name="Rectangle 29"/>
            <p:cNvSpPr>
              <a:spLocks noChangeArrowheads="1"/>
            </p:cNvSpPr>
            <p:nvPr>
              <p:custDataLst>
                <p:tags r:id="rId109"/>
              </p:custDataLst>
            </p:nvPr>
          </p:nvSpPr>
          <p:spPr bwMode="auto">
            <a:xfrm>
              <a:off x="1282" y="1511"/>
              <a:ext cx="336" cy="286"/>
            </a:xfrm>
            <a:prstGeom prst="rect">
              <a:avLst/>
            </a:prstGeom>
            <a:noFill/>
            <a:ln w="12700">
              <a:solidFill>
                <a:srgbClr val="00F6FF"/>
              </a:solidFill>
              <a:miter lim="800000"/>
              <a:headEnd/>
              <a:tailEnd/>
            </a:ln>
            <a:effectLst/>
          </p:spPr>
          <p:txBody>
            <a:bodyPr wrap="none" lIns="0" tIns="0" rIns="0" bIns="0" anchor="ctr" anchorCtr="0">
              <a:noAutofit/>
            </a:bodyPr>
            <a:lstStyle/>
            <a:p>
              <a:pPr algn="ctr"/>
              <a:r>
                <a:rPr lang="en-US" b="1" dirty="0" smtClean="0">
                  <a:solidFill>
                    <a:srgbClr val="FFFFFF"/>
                  </a:solidFill>
                  <a:latin typeface="Calibri"/>
                </a:rPr>
                <a:t>IF</a:t>
              </a:r>
              <a:endParaRPr lang="en-US" b="1" dirty="0">
                <a:solidFill>
                  <a:srgbClr val="FFFFFF"/>
                </a:solidFill>
                <a:latin typeface="Calibri"/>
              </a:endParaRPr>
            </a:p>
          </p:txBody>
        </p:sp>
        <p:grpSp>
          <p:nvGrpSpPr>
            <p:cNvPr id="189" name="Group 30"/>
            <p:cNvGrpSpPr>
              <a:grpSpLocks/>
            </p:cNvGrpSpPr>
            <p:nvPr/>
          </p:nvGrpSpPr>
          <p:grpSpPr bwMode="auto">
            <a:xfrm>
              <a:off x="1291" y="1509"/>
              <a:ext cx="340" cy="289"/>
              <a:chOff x="1291" y="1509"/>
              <a:chExt cx="340" cy="289"/>
            </a:xfrm>
          </p:grpSpPr>
          <p:sp>
            <p:nvSpPr>
              <p:cNvPr id="190" name="Freeform 31"/>
              <p:cNvSpPr>
                <a:spLocks/>
              </p:cNvSpPr>
              <p:nvPr>
                <p:custDataLst>
                  <p:tags r:id="rId110"/>
                </p:custDataLst>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191" name="Freeform 32"/>
              <p:cNvSpPr>
                <a:spLocks/>
              </p:cNvSpPr>
              <p:nvPr>
                <p:custDataLst>
                  <p:tags r:id="rId111"/>
                </p:custDataLst>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grpSp>
      <p:sp>
        <p:nvSpPr>
          <p:cNvPr id="164" name="Rectangle 33"/>
          <p:cNvSpPr>
            <a:spLocks noChangeArrowheads="1"/>
          </p:cNvSpPr>
          <p:nvPr>
            <p:custDataLst>
              <p:tags r:id="rId20"/>
            </p:custDataLst>
          </p:nvPr>
        </p:nvSpPr>
        <p:spPr bwMode="auto">
          <a:xfrm>
            <a:off x="3770267" y="2754312"/>
            <a:ext cx="504825" cy="446088"/>
          </a:xfrm>
          <a:prstGeom prst="rect">
            <a:avLst/>
          </a:prstGeom>
          <a:noFill/>
          <a:ln w="12700">
            <a:noFill/>
            <a:miter lim="800000"/>
            <a:headEnd/>
            <a:tailEnd/>
          </a:ln>
          <a:effectLst/>
        </p:spPr>
        <p:txBody>
          <a:bodyPr wrap="none" lIns="0" tIns="0" rIns="0" bIns="0" anchor="ctr" anchorCtr="0">
            <a:noAutofit/>
          </a:bodyPr>
          <a:lstStyle/>
          <a:p>
            <a:pPr algn="ctr"/>
            <a:r>
              <a:rPr lang="en-US" b="1" dirty="0" smtClean="0">
                <a:solidFill>
                  <a:srgbClr val="FFFFFF"/>
                </a:solidFill>
                <a:latin typeface="Calibri"/>
              </a:rPr>
              <a:t>ID</a:t>
            </a:r>
            <a:endParaRPr lang="en-US" b="1" dirty="0">
              <a:solidFill>
                <a:srgbClr val="FFFFFF"/>
              </a:solidFill>
              <a:latin typeface="Calibri"/>
            </a:endParaRPr>
          </a:p>
        </p:txBody>
      </p:sp>
      <p:grpSp>
        <p:nvGrpSpPr>
          <p:cNvPr id="165" name="Group 34"/>
          <p:cNvGrpSpPr>
            <a:grpSpLocks/>
          </p:cNvGrpSpPr>
          <p:nvPr/>
        </p:nvGrpSpPr>
        <p:grpSpPr bwMode="auto">
          <a:xfrm>
            <a:off x="3800430" y="2743199"/>
            <a:ext cx="469900" cy="458788"/>
            <a:chOff x="1751" y="1509"/>
            <a:chExt cx="296" cy="289"/>
          </a:xfrm>
        </p:grpSpPr>
        <p:sp>
          <p:nvSpPr>
            <p:cNvPr id="186" name="Freeform 35"/>
            <p:cNvSpPr>
              <a:spLocks/>
            </p:cNvSpPr>
            <p:nvPr>
              <p:custDataLst>
                <p:tags r:id="rId107"/>
              </p:custDataLst>
            </p:nvPr>
          </p:nvSpPr>
          <p:spPr bwMode="auto">
            <a:xfrm>
              <a:off x="1751"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187" name="Freeform 36"/>
            <p:cNvSpPr>
              <a:spLocks/>
            </p:cNvSpPr>
            <p:nvPr>
              <p:custDataLst>
                <p:tags r:id="rId108"/>
              </p:custDataLst>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sp>
        <p:nvSpPr>
          <p:cNvPr id="166" name="Line 37"/>
          <p:cNvSpPr>
            <a:spLocks noChangeShapeType="1"/>
          </p:cNvSpPr>
          <p:nvPr>
            <p:custDataLst>
              <p:tags r:id="rId21"/>
            </p:custDataLst>
          </p:nvPr>
        </p:nvSpPr>
        <p:spPr bwMode="auto">
          <a:xfrm>
            <a:off x="3617867" y="2971799"/>
            <a:ext cx="184150" cy="0"/>
          </a:xfrm>
          <a:prstGeom prst="line">
            <a:avLst/>
          </a:prstGeom>
          <a:noFill/>
          <a:ln w="25400">
            <a:solidFill>
              <a:srgbClr val="FFFFFF"/>
            </a:solidFill>
            <a:round/>
            <a:headEnd/>
            <a:tailEnd/>
          </a:ln>
          <a:effectLst/>
        </p:spPr>
        <p:txBody>
          <a:bodyPr wrap="none" anchor="ctr"/>
          <a:lstStyle/>
          <a:p>
            <a:endParaRPr lang="en-US"/>
          </a:p>
        </p:txBody>
      </p:sp>
      <p:sp>
        <p:nvSpPr>
          <p:cNvPr id="167" name="Freeform 38"/>
          <p:cNvSpPr>
            <a:spLocks/>
          </p:cNvSpPr>
          <p:nvPr>
            <p:custDataLst>
              <p:tags r:id="rId22"/>
            </p:custDataLst>
          </p:nvPr>
        </p:nvSpPr>
        <p:spPr bwMode="auto">
          <a:xfrm>
            <a:off x="3725817" y="2819399"/>
            <a:ext cx="76200" cy="153988"/>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rgbClr val="FFFFFF"/>
            </a:solidFill>
            <a:prstDash val="solid"/>
            <a:round/>
            <a:headEnd type="none" w="med" len="med"/>
            <a:tailEnd type="none" w="med" len="med"/>
          </a:ln>
          <a:effectLst/>
        </p:spPr>
        <p:txBody>
          <a:bodyPr/>
          <a:lstStyle/>
          <a:p>
            <a:endParaRPr lang="en-US"/>
          </a:p>
        </p:txBody>
      </p:sp>
      <p:sp>
        <p:nvSpPr>
          <p:cNvPr id="168" name="Line 39"/>
          <p:cNvSpPr>
            <a:spLocks noChangeShapeType="1"/>
          </p:cNvSpPr>
          <p:nvPr>
            <p:custDataLst>
              <p:tags r:id="rId23"/>
            </p:custDataLst>
          </p:nvPr>
        </p:nvSpPr>
        <p:spPr bwMode="auto">
          <a:xfrm>
            <a:off x="4278267" y="2819399"/>
            <a:ext cx="249238" cy="0"/>
          </a:xfrm>
          <a:prstGeom prst="line">
            <a:avLst/>
          </a:prstGeom>
          <a:noFill/>
          <a:ln w="25400">
            <a:solidFill>
              <a:srgbClr val="FFFFFF"/>
            </a:solidFill>
            <a:round/>
            <a:headEnd/>
            <a:tailEnd/>
          </a:ln>
          <a:effectLst/>
        </p:spPr>
        <p:txBody>
          <a:bodyPr wrap="none" anchor="ctr"/>
          <a:lstStyle/>
          <a:p>
            <a:endParaRPr lang="en-US"/>
          </a:p>
        </p:txBody>
      </p:sp>
      <p:sp>
        <p:nvSpPr>
          <p:cNvPr id="169" name="Rectangle 40"/>
          <p:cNvSpPr>
            <a:spLocks noChangeArrowheads="1"/>
          </p:cNvSpPr>
          <p:nvPr>
            <p:custDataLst>
              <p:tags r:id="rId24"/>
            </p:custDataLst>
          </p:nvPr>
        </p:nvSpPr>
        <p:spPr bwMode="auto">
          <a:xfrm>
            <a:off x="5189493" y="2743199"/>
            <a:ext cx="457200" cy="457200"/>
          </a:xfrm>
          <a:prstGeom prst="rect">
            <a:avLst/>
          </a:prstGeom>
          <a:noFill/>
          <a:ln w="12700">
            <a:solidFill>
              <a:srgbClr val="00F6FF"/>
            </a:solidFill>
            <a:miter lim="800000"/>
            <a:headEnd/>
            <a:tailEnd/>
          </a:ln>
          <a:effectLst/>
        </p:spPr>
        <p:txBody>
          <a:bodyPr wrap="none" lIns="0" tIns="0" rIns="0" bIns="0" anchor="ctr" anchorCtr="0">
            <a:noAutofit/>
          </a:bodyPr>
          <a:lstStyle/>
          <a:p>
            <a:pPr algn="ctr"/>
            <a:r>
              <a:rPr lang="en-US" b="1" dirty="0" smtClean="0">
                <a:solidFill>
                  <a:srgbClr val="FFFFFF"/>
                </a:solidFill>
                <a:latin typeface="Calibri"/>
              </a:rPr>
              <a:t>MEM</a:t>
            </a:r>
            <a:endParaRPr lang="en-US" b="1" dirty="0">
              <a:solidFill>
                <a:srgbClr val="FFFFFF"/>
              </a:solidFill>
              <a:latin typeface="Calibri"/>
            </a:endParaRPr>
          </a:p>
        </p:txBody>
      </p:sp>
      <p:grpSp>
        <p:nvGrpSpPr>
          <p:cNvPr id="170" name="Group 41"/>
          <p:cNvGrpSpPr>
            <a:grpSpLocks/>
          </p:cNvGrpSpPr>
          <p:nvPr/>
        </p:nvGrpSpPr>
        <p:grpSpPr bwMode="auto">
          <a:xfrm>
            <a:off x="5148218" y="2743199"/>
            <a:ext cx="515938" cy="458788"/>
            <a:chOff x="2600" y="1509"/>
            <a:chExt cx="325" cy="289"/>
          </a:xfrm>
        </p:grpSpPr>
        <p:sp>
          <p:nvSpPr>
            <p:cNvPr id="184" name="Freeform 42"/>
            <p:cNvSpPr>
              <a:spLocks/>
            </p:cNvSpPr>
            <p:nvPr>
              <p:custDataLst>
                <p:tags r:id="rId105"/>
              </p:custDataLst>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185" name="Freeform 43"/>
            <p:cNvSpPr>
              <a:spLocks/>
            </p:cNvSpPr>
            <p:nvPr>
              <p:custDataLst>
                <p:tags r:id="rId106"/>
              </p:custDataLst>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sp>
        <p:nvSpPr>
          <p:cNvPr id="171" name="Rectangle 44"/>
          <p:cNvSpPr>
            <a:spLocks noChangeArrowheads="1"/>
          </p:cNvSpPr>
          <p:nvPr>
            <p:custDataLst>
              <p:tags r:id="rId25"/>
            </p:custDataLst>
          </p:nvPr>
        </p:nvSpPr>
        <p:spPr bwMode="auto">
          <a:xfrm>
            <a:off x="5875293" y="2743199"/>
            <a:ext cx="457200" cy="457200"/>
          </a:xfrm>
          <a:prstGeom prst="rect">
            <a:avLst/>
          </a:prstGeom>
          <a:noFill/>
          <a:ln w="12700">
            <a:solidFill>
              <a:srgbClr val="00F6FF"/>
            </a:solidFill>
            <a:miter lim="800000"/>
            <a:headEnd/>
            <a:tailEnd/>
          </a:ln>
          <a:effectLst/>
        </p:spPr>
        <p:txBody>
          <a:bodyPr wrap="none" lIns="0" tIns="0" rIns="0" bIns="0" anchor="ctr" anchorCtr="0">
            <a:noAutofit/>
          </a:bodyPr>
          <a:lstStyle/>
          <a:p>
            <a:pPr algn="ctr"/>
            <a:r>
              <a:rPr lang="en-US" b="1" dirty="0" smtClean="0">
                <a:solidFill>
                  <a:srgbClr val="FFFFFF"/>
                </a:solidFill>
                <a:latin typeface="Calibri"/>
              </a:rPr>
              <a:t>WB</a:t>
            </a:r>
            <a:endParaRPr lang="en-US" b="1" dirty="0">
              <a:solidFill>
                <a:srgbClr val="FFFFFF"/>
              </a:solidFill>
              <a:latin typeface="Calibri"/>
            </a:endParaRPr>
          </a:p>
        </p:txBody>
      </p:sp>
      <p:grpSp>
        <p:nvGrpSpPr>
          <p:cNvPr id="172" name="Group 45"/>
          <p:cNvGrpSpPr>
            <a:grpSpLocks/>
          </p:cNvGrpSpPr>
          <p:nvPr/>
        </p:nvGrpSpPr>
        <p:grpSpPr bwMode="auto">
          <a:xfrm>
            <a:off x="5891168" y="2743199"/>
            <a:ext cx="450850" cy="458788"/>
            <a:chOff x="3068" y="1509"/>
            <a:chExt cx="284" cy="289"/>
          </a:xfrm>
        </p:grpSpPr>
        <p:sp>
          <p:nvSpPr>
            <p:cNvPr id="182" name="Freeform 181"/>
            <p:cNvSpPr>
              <a:spLocks/>
            </p:cNvSpPr>
            <p:nvPr>
              <p:custDataLst>
                <p:tags r:id="rId103"/>
              </p:custDataLst>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183" name="Freeform 182"/>
            <p:cNvSpPr>
              <a:spLocks/>
            </p:cNvSpPr>
            <p:nvPr>
              <p:custDataLst>
                <p:tags r:id="rId104"/>
              </p:custDataLst>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sp>
        <p:nvSpPr>
          <p:cNvPr id="173" name="Line 48"/>
          <p:cNvSpPr>
            <a:spLocks noChangeShapeType="1"/>
          </p:cNvSpPr>
          <p:nvPr>
            <p:custDataLst>
              <p:tags r:id="rId26"/>
            </p:custDataLst>
          </p:nvPr>
        </p:nvSpPr>
        <p:spPr bwMode="auto">
          <a:xfrm>
            <a:off x="5657805" y="2971799"/>
            <a:ext cx="220663" cy="0"/>
          </a:xfrm>
          <a:prstGeom prst="line">
            <a:avLst/>
          </a:prstGeom>
          <a:noFill/>
          <a:ln w="25400">
            <a:solidFill>
              <a:srgbClr val="FFFFFF"/>
            </a:solidFill>
            <a:round/>
            <a:headEnd/>
            <a:tailEnd/>
          </a:ln>
          <a:effectLst/>
        </p:spPr>
        <p:txBody>
          <a:bodyPr wrap="none" anchor="ctr"/>
          <a:lstStyle/>
          <a:p>
            <a:endParaRPr lang="en-US"/>
          </a:p>
        </p:txBody>
      </p:sp>
      <p:sp>
        <p:nvSpPr>
          <p:cNvPr id="174" name="Line 49"/>
          <p:cNvSpPr>
            <a:spLocks noChangeShapeType="1"/>
          </p:cNvSpPr>
          <p:nvPr>
            <p:custDataLst>
              <p:tags r:id="rId27"/>
            </p:custDataLst>
          </p:nvPr>
        </p:nvSpPr>
        <p:spPr bwMode="auto">
          <a:xfrm>
            <a:off x="4889455" y="2971799"/>
            <a:ext cx="246063" cy="0"/>
          </a:xfrm>
          <a:prstGeom prst="line">
            <a:avLst/>
          </a:prstGeom>
          <a:noFill/>
          <a:ln w="25400">
            <a:solidFill>
              <a:srgbClr val="FFFFFF"/>
            </a:solidFill>
            <a:round/>
            <a:headEnd/>
            <a:tailEnd/>
          </a:ln>
          <a:effectLst/>
        </p:spPr>
        <p:txBody>
          <a:bodyPr wrap="none" anchor="ctr"/>
          <a:lstStyle/>
          <a:p>
            <a:endParaRPr lang="en-US"/>
          </a:p>
        </p:txBody>
      </p:sp>
      <p:sp>
        <p:nvSpPr>
          <p:cNvPr id="175" name="Line 50"/>
          <p:cNvSpPr>
            <a:spLocks noChangeShapeType="1"/>
          </p:cNvSpPr>
          <p:nvPr>
            <p:custDataLst>
              <p:tags r:id="rId28"/>
            </p:custDataLst>
          </p:nvPr>
        </p:nvSpPr>
        <p:spPr bwMode="auto">
          <a:xfrm>
            <a:off x="4278267" y="3124199"/>
            <a:ext cx="249238" cy="0"/>
          </a:xfrm>
          <a:prstGeom prst="line">
            <a:avLst/>
          </a:prstGeom>
          <a:noFill/>
          <a:ln w="25400">
            <a:solidFill>
              <a:srgbClr val="FFFFFF"/>
            </a:solidFill>
            <a:round/>
            <a:headEnd/>
            <a:tailEnd/>
          </a:ln>
          <a:effectLst/>
        </p:spPr>
        <p:txBody>
          <a:bodyPr wrap="none" anchor="ctr"/>
          <a:lstStyle/>
          <a:p>
            <a:endParaRPr lang="en-US"/>
          </a:p>
        </p:txBody>
      </p:sp>
      <p:sp>
        <p:nvSpPr>
          <p:cNvPr id="193" name="Freeform 26"/>
          <p:cNvSpPr>
            <a:spLocks/>
          </p:cNvSpPr>
          <p:nvPr>
            <p:custDataLst>
              <p:tags r:id="rId29"/>
            </p:custDataLst>
          </p:nvPr>
        </p:nvSpPr>
        <p:spPr bwMode="auto">
          <a:xfrm>
            <a:off x="5252949" y="3581399"/>
            <a:ext cx="338138" cy="763588"/>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nvGrpSpPr>
          <p:cNvPr id="194" name="Group 28"/>
          <p:cNvGrpSpPr>
            <a:grpSpLocks/>
          </p:cNvGrpSpPr>
          <p:nvPr/>
        </p:nvGrpSpPr>
        <p:grpSpPr bwMode="auto">
          <a:xfrm>
            <a:off x="3768636" y="3733799"/>
            <a:ext cx="554038" cy="458788"/>
            <a:chOff x="1282" y="1509"/>
            <a:chExt cx="349" cy="289"/>
          </a:xfrm>
        </p:grpSpPr>
        <p:sp>
          <p:nvSpPr>
            <p:cNvPr id="219" name="Rectangle 29"/>
            <p:cNvSpPr>
              <a:spLocks noChangeArrowheads="1"/>
            </p:cNvSpPr>
            <p:nvPr>
              <p:custDataLst>
                <p:tags r:id="rId100"/>
              </p:custDataLst>
            </p:nvPr>
          </p:nvSpPr>
          <p:spPr bwMode="auto">
            <a:xfrm>
              <a:off x="1282" y="1511"/>
              <a:ext cx="336" cy="286"/>
            </a:xfrm>
            <a:prstGeom prst="rect">
              <a:avLst/>
            </a:prstGeom>
            <a:noFill/>
            <a:ln w="12700">
              <a:solidFill>
                <a:srgbClr val="00F6FF"/>
              </a:solid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IF</a:t>
              </a:r>
              <a:endParaRPr lang="en-US" sz="2000" b="1" dirty="0">
                <a:solidFill>
                  <a:srgbClr val="FFFFFF"/>
                </a:solidFill>
                <a:latin typeface="Calibri"/>
              </a:endParaRPr>
            </a:p>
          </p:txBody>
        </p:sp>
        <p:grpSp>
          <p:nvGrpSpPr>
            <p:cNvPr id="220" name="Group 30"/>
            <p:cNvGrpSpPr>
              <a:grpSpLocks/>
            </p:cNvGrpSpPr>
            <p:nvPr/>
          </p:nvGrpSpPr>
          <p:grpSpPr bwMode="auto">
            <a:xfrm>
              <a:off x="1291" y="1509"/>
              <a:ext cx="340" cy="289"/>
              <a:chOff x="1291" y="1509"/>
              <a:chExt cx="340" cy="289"/>
            </a:xfrm>
          </p:grpSpPr>
          <p:sp>
            <p:nvSpPr>
              <p:cNvPr id="221" name="Freeform 31"/>
              <p:cNvSpPr>
                <a:spLocks/>
              </p:cNvSpPr>
              <p:nvPr>
                <p:custDataLst>
                  <p:tags r:id="rId101"/>
                </p:custDataLst>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222" name="Freeform 32"/>
              <p:cNvSpPr>
                <a:spLocks/>
              </p:cNvSpPr>
              <p:nvPr>
                <p:custDataLst>
                  <p:tags r:id="rId102"/>
                </p:custDataLst>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grpSp>
      <p:sp>
        <p:nvSpPr>
          <p:cNvPr id="195" name="Rectangle 33"/>
          <p:cNvSpPr>
            <a:spLocks noChangeArrowheads="1"/>
          </p:cNvSpPr>
          <p:nvPr>
            <p:custDataLst>
              <p:tags r:id="rId30"/>
            </p:custDataLst>
          </p:nvPr>
        </p:nvSpPr>
        <p:spPr bwMode="auto">
          <a:xfrm>
            <a:off x="4483011" y="3733800"/>
            <a:ext cx="504825" cy="446088"/>
          </a:xfrm>
          <a:prstGeom prst="rect">
            <a:avLst/>
          </a:prstGeom>
          <a:noFill/>
          <a:ln w="12700">
            <a:solidFill>
              <a:srgbClr val="00F6FF"/>
            </a:solid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ID</a:t>
            </a:r>
            <a:endParaRPr lang="en-US" sz="2000" b="1" dirty="0">
              <a:solidFill>
                <a:srgbClr val="FFFFFF"/>
              </a:solidFill>
              <a:latin typeface="Calibri"/>
            </a:endParaRPr>
          </a:p>
        </p:txBody>
      </p:sp>
      <p:sp>
        <p:nvSpPr>
          <p:cNvPr id="197" name="Line 37"/>
          <p:cNvSpPr>
            <a:spLocks noChangeShapeType="1"/>
          </p:cNvSpPr>
          <p:nvPr>
            <p:custDataLst>
              <p:tags r:id="rId31"/>
            </p:custDataLst>
          </p:nvPr>
        </p:nvSpPr>
        <p:spPr bwMode="auto">
          <a:xfrm>
            <a:off x="4330611" y="3962399"/>
            <a:ext cx="184150" cy="0"/>
          </a:xfrm>
          <a:prstGeom prst="line">
            <a:avLst/>
          </a:prstGeom>
          <a:noFill/>
          <a:ln w="25400">
            <a:solidFill>
              <a:srgbClr val="FFFFFF"/>
            </a:solidFill>
            <a:round/>
            <a:headEnd/>
            <a:tailEnd/>
          </a:ln>
          <a:effectLst/>
        </p:spPr>
        <p:txBody>
          <a:bodyPr wrap="none" anchor="ctr"/>
          <a:lstStyle/>
          <a:p>
            <a:endParaRPr lang="en-US"/>
          </a:p>
        </p:txBody>
      </p:sp>
      <p:sp>
        <p:nvSpPr>
          <p:cNvPr id="198" name="Freeform 38"/>
          <p:cNvSpPr>
            <a:spLocks/>
          </p:cNvSpPr>
          <p:nvPr>
            <p:custDataLst>
              <p:tags r:id="rId32"/>
            </p:custDataLst>
          </p:nvPr>
        </p:nvSpPr>
        <p:spPr bwMode="auto">
          <a:xfrm>
            <a:off x="4438561" y="3809999"/>
            <a:ext cx="76200" cy="153988"/>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rgbClr val="FFFFFF"/>
            </a:solidFill>
            <a:prstDash val="solid"/>
            <a:round/>
            <a:headEnd type="none" w="med" len="med"/>
            <a:tailEnd type="none" w="med" len="med"/>
          </a:ln>
          <a:effectLst/>
        </p:spPr>
        <p:txBody>
          <a:bodyPr/>
          <a:lstStyle/>
          <a:p>
            <a:endParaRPr lang="en-US"/>
          </a:p>
        </p:txBody>
      </p:sp>
      <p:sp>
        <p:nvSpPr>
          <p:cNvPr id="199" name="Line 39"/>
          <p:cNvSpPr>
            <a:spLocks noChangeShapeType="1"/>
          </p:cNvSpPr>
          <p:nvPr>
            <p:custDataLst>
              <p:tags r:id="rId33"/>
            </p:custDataLst>
          </p:nvPr>
        </p:nvSpPr>
        <p:spPr bwMode="auto">
          <a:xfrm>
            <a:off x="4991011" y="3809999"/>
            <a:ext cx="249238" cy="0"/>
          </a:xfrm>
          <a:prstGeom prst="line">
            <a:avLst/>
          </a:prstGeom>
          <a:noFill/>
          <a:ln w="25400">
            <a:solidFill>
              <a:srgbClr val="FFFFFF"/>
            </a:solidFill>
            <a:round/>
            <a:headEnd/>
            <a:tailEnd/>
          </a:ln>
          <a:effectLst/>
        </p:spPr>
        <p:txBody>
          <a:bodyPr wrap="none" anchor="ctr"/>
          <a:lstStyle/>
          <a:p>
            <a:endParaRPr lang="en-US"/>
          </a:p>
        </p:txBody>
      </p:sp>
      <p:sp>
        <p:nvSpPr>
          <p:cNvPr id="200" name="Rectangle 40"/>
          <p:cNvSpPr>
            <a:spLocks noChangeArrowheads="1"/>
          </p:cNvSpPr>
          <p:nvPr>
            <p:custDataLst>
              <p:tags r:id="rId34"/>
            </p:custDataLst>
          </p:nvPr>
        </p:nvSpPr>
        <p:spPr bwMode="auto">
          <a:xfrm>
            <a:off x="5902237" y="3733799"/>
            <a:ext cx="457200" cy="457200"/>
          </a:xfrm>
          <a:prstGeom prst="rect">
            <a:avLst/>
          </a:prstGeom>
          <a:noFill/>
          <a:ln w="12700">
            <a:solidFill>
              <a:srgbClr val="00F6FF"/>
            </a:solid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MEM</a:t>
            </a:r>
            <a:endParaRPr lang="en-US" sz="2000" b="1" dirty="0">
              <a:solidFill>
                <a:srgbClr val="FFFFFF"/>
              </a:solidFill>
              <a:latin typeface="Calibri"/>
            </a:endParaRPr>
          </a:p>
        </p:txBody>
      </p:sp>
      <p:grpSp>
        <p:nvGrpSpPr>
          <p:cNvPr id="201" name="Group 41"/>
          <p:cNvGrpSpPr>
            <a:grpSpLocks/>
          </p:cNvGrpSpPr>
          <p:nvPr/>
        </p:nvGrpSpPr>
        <p:grpSpPr bwMode="auto">
          <a:xfrm>
            <a:off x="5860962" y="3733799"/>
            <a:ext cx="515938" cy="458788"/>
            <a:chOff x="2600" y="1509"/>
            <a:chExt cx="325" cy="289"/>
          </a:xfrm>
        </p:grpSpPr>
        <p:sp>
          <p:nvSpPr>
            <p:cNvPr id="215" name="Freeform 42"/>
            <p:cNvSpPr>
              <a:spLocks/>
            </p:cNvSpPr>
            <p:nvPr>
              <p:custDataLst>
                <p:tags r:id="rId98"/>
              </p:custDataLst>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216" name="Freeform 43"/>
            <p:cNvSpPr>
              <a:spLocks/>
            </p:cNvSpPr>
            <p:nvPr>
              <p:custDataLst>
                <p:tags r:id="rId99"/>
              </p:custDataLst>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sp>
        <p:nvSpPr>
          <p:cNvPr id="202" name="Rectangle 44"/>
          <p:cNvSpPr>
            <a:spLocks noChangeArrowheads="1"/>
          </p:cNvSpPr>
          <p:nvPr>
            <p:custDataLst>
              <p:tags r:id="rId35"/>
            </p:custDataLst>
          </p:nvPr>
        </p:nvSpPr>
        <p:spPr bwMode="auto">
          <a:xfrm>
            <a:off x="6588037" y="3733799"/>
            <a:ext cx="457200" cy="457200"/>
          </a:xfrm>
          <a:prstGeom prst="rect">
            <a:avLst/>
          </a:prstGeom>
          <a:noFill/>
          <a:ln w="12700">
            <a:solidFill>
              <a:srgbClr val="00F6FF"/>
            </a:solid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WB</a:t>
            </a:r>
            <a:endParaRPr lang="en-US" sz="2000" b="1" dirty="0">
              <a:solidFill>
                <a:srgbClr val="FFFFFF"/>
              </a:solidFill>
              <a:latin typeface="Calibri"/>
            </a:endParaRPr>
          </a:p>
        </p:txBody>
      </p:sp>
      <p:grpSp>
        <p:nvGrpSpPr>
          <p:cNvPr id="203" name="Group 45"/>
          <p:cNvGrpSpPr>
            <a:grpSpLocks/>
          </p:cNvGrpSpPr>
          <p:nvPr/>
        </p:nvGrpSpPr>
        <p:grpSpPr bwMode="auto">
          <a:xfrm>
            <a:off x="6603912" y="3733799"/>
            <a:ext cx="450850" cy="458788"/>
            <a:chOff x="3068" y="1509"/>
            <a:chExt cx="284" cy="289"/>
          </a:xfrm>
        </p:grpSpPr>
        <p:sp>
          <p:nvSpPr>
            <p:cNvPr id="213" name="Freeform 212"/>
            <p:cNvSpPr>
              <a:spLocks/>
            </p:cNvSpPr>
            <p:nvPr>
              <p:custDataLst>
                <p:tags r:id="rId96"/>
              </p:custDataLst>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214" name="Freeform 213"/>
            <p:cNvSpPr>
              <a:spLocks/>
            </p:cNvSpPr>
            <p:nvPr>
              <p:custDataLst>
                <p:tags r:id="rId97"/>
              </p:custDataLst>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sp>
        <p:nvSpPr>
          <p:cNvPr id="204" name="Line 48"/>
          <p:cNvSpPr>
            <a:spLocks noChangeShapeType="1"/>
          </p:cNvSpPr>
          <p:nvPr>
            <p:custDataLst>
              <p:tags r:id="rId36"/>
            </p:custDataLst>
          </p:nvPr>
        </p:nvSpPr>
        <p:spPr bwMode="auto">
          <a:xfrm>
            <a:off x="6370549" y="3962399"/>
            <a:ext cx="220663" cy="0"/>
          </a:xfrm>
          <a:prstGeom prst="line">
            <a:avLst/>
          </a:prstGeom>
          <a:noFill/>
          <a:ln w="25400">
            <a:solidFill>
              <a:srgbClr val="FFFFFF"/>
            </a:solidFill>
            <a:round/>
            <a:headEnd/>
            <a:tailEnd/>
          </a:ln>
          <a:effectLst/>
        </p:spPr>
        <p:txBody>
          <a:bodyPr wrap="none" anchor="ctr"/>
          <a:lstStyle/>
          <a:p>
            <a:endParaRPr lang="en-US"/>
          </a:p>
        </p:txBody>
      </p:sp>
      <p:sp>
        <p:nvSpPr>
          <p:cNvPr id="205" name="Line 49"/>
          <p:cNvSpPr>
            <a:spLocks noChangeShapeType="1"/>
          </p:cNvSpPr>
          <p:nvPr>
            <p:custDataLst>
              <p:tags r:id="rId37"/>
            </p:custDataLst>
          </p:nvPr>
        </p:nvSpPr>
        <p:spPr bwMode="auto">
          <a:xfrm>
            <a:off x="5602199" y="3962399"/>
            <a:ext cx="246063" cy="0"/>
          </a:xfrm>
          <a:prstGeom prst="line">
            <a:avLst/>
          </a:prstGeom>
          <a:noFill/>
          <a:ln w="25400">
            <a:solidFill>
              <a:srgbClr val="FFFFFF"/>
            </a:solidFill>
            <a:round/>
            <a:headEnd/>
            <a:tailEnd/>
          </a:ln>
          <a:effectLst/>
        </p:spPr>
        <p:txBody>
          <a:bodyPr wrap="none" anchor="ctr"/>
          <a:lstStyle/>
          <a:p>
            <a:endParaRPr lang="en-US"/>
          </a:p>
        </p:txBody>
      </p:sp>
      <p:sp>
        <p:nvSpPr>
          <p:cNvPr id="206" name="Line 50"/>
          <p:cNvSpPr>
            <a:spLocks noChangeShapeType="1"/>
          </p:cNvSpPr>
          <p:nvPr>
            <p:custDataLst>
              <p:tags r:id="rId38"/>
            </p:custDataLst>
          </p:nvPr>
        </p:nvSpPr>
        <p:spPr bwMode="auto">
          <a:xfrm>
            <a:off x="4991011" y="4114799"/>
            <a:ext cx="249238" cy="0"/>
          </a:xfrm>
          <a:prstGeom prst="line">
            <a:avLst/>
          </a:prstGeom>
          <a:noFill/>
          <a:ln w="25400">
            <a:solidFill>
              <a:srgbClr val="FFFFFF"/>
            </a:solidFill>
            <a:round/>
            <a:headEnd/>
            <a:tailEnd/>
          </a:ln>
          <a:effectLst/>
        </p:spPr>
        <p:txBody>
          <a:bodyPr wrap="none" anchor="ctr"/>
          <a:lstStyle/>
          <a:p>
            <a:endParaRPr lang="en-US"/>
          </a:p>
        </p:txBody>
      </p:sp>
      <p:sp>
        <p:nvSpPr>
          <p:cNvPr id="224" name="Freeform 26"/>
          <p:cNvSpPr>
            <a:spLocks/>
          </p:cNvSpPr>
          <p:nvPr>
            <p:custDataLst>
              <p:tags r:id="rId39"/>
            </p:custDataLst>
          </p:nvPr>
        </p:nvSpPr>
        <p:spPr bwMode="auto">
          <a:xfrm>
            <a:off x="5946640" y="4571999"/>
            <a:ext cx="338138" cy="763588"/>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nvGrpSpPr>
          <p:cNvPr id="225" name="Group 28"/>
          <p:cNvGrpSpPr>
            <a:grpSpLocks/>
          </p:cNvGrpSpPr>
          <p:nvPr/>
        </p:nvGrpSpPr>
        <p:grpSpPr bwMode="auto">
          <a:xfrm>
            <a:off x="4495665" y="4724399"/>
            <a:ext cx="563563" cy="458788"/>
            <a:chOff x="1303" y="1509"/>
            <a:chExt cx="355" cy="289"/>
          </a:xfrm>
        </p:grpSpPr>
        <p:sp>
          <p:nvSpPr>
            <p:cNvPr id="250" name="Rectangle 29"/>
            <p:cNvSpPr>
              <a:spLocks noChangeArrowheads="1"/>
            </p:cNvSpPr>
            <p:nvPr>
              <p:custDataLst>
                <p:tags r:id="rId93"/>
              </p:custDataLst>
            </p:nvPr>
          </p:nvSpPr>
          <p:spPr bwMode="auto">
            <a:xfrm>
              <a:off x="1322" y="1511"/>
              <a:ext cx="336" cy="286"/>
            </a:xfrm>
            <a:prstGeom prst="rect">
              <a:avLst/>
            </a:prstGeom>
            <a:noFill/>
            <a:ln w="12700">
              <a:solidFill>
                <a:srgbClr val="00F6FF"/>
              </a:solid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IF</a:t>
              </a:r>
              <a:endParaRPr lang="en-US" sz="2000" b="1" dirty="0">
                <a:solidFill>
                  <a:srgbClr val="FFFFFF"/>
                </a:solidFill>
                <a:latin typeface="Calibri"/>
              </a:endParaRPr>
            </a:p>
          </p:txBody>
        </p:sp>
        <p:grpSp>
          <p:nvGrpSpPr>
            <p:cNvPr id="251" name="Group 30"/>
            <p:cNvGrpSpPr>
              <a:grpSpLocks/>
            </p:cNvGrpSpPr>
            <p:nvPr/>
          </p:nvGrpSpPr>
          <p:grpSpPr bwMode="auto">
            <a:xfrm>
              <a:off x="1303" y="1509"/>
              <a:ext cx="340" cy="289"/>
              <a:chOff x="1303" y="1509"/>
              <a:chExt cx="340" cy="289"/>
            </a:xfrm>
          </p:grpSpPr>
          <p:sp>
            <p:nvSpPr>
              <p:cNvPr id="252" name="Freeform 31"/>
              <p:cNvSpPr>
                <a:spLocks/>
              </p:cNvSpPr>
              <p:nvPr>
                <p:custDataLst>
                  <p:tags r:id="rId94"/>
                </p:custDataLst>
              </p:nvPr>
            </p:nvSpPr>
            <p:spPr bwMode="auto">
              <a:xfrm>
                <a:off x="1303"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253" name="Freeform 32"/>
              <p:cNvSpPr>
                <a:spLocks/>
              </p:cNvSpPr>
              <p:nvPr>
                <p:custDataLst>
                  <p:tags r:id="rId95"/>
                </p:custDataLst>
              </p:nvPr>
            </p:nvSpPr>
            <p:spPr bwMode="auto">
              <a:xfrm>
                <a:off x="1472"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grpSp>
      <p:sp>
        <p:nvSpPr>
          <p:cNvPr id="226" name="Rectangle 33"/>
          <p:cNvSpPr>
            <a:spLocks noChangeArrowheads="1"/>
          </p:cNvSpPr>
          <p:nvPr>
            <p:custDataLst>
              <p:tags r:id="rId40"/>
            </p:custDataLst>
          </p:nvPr>
        </p:nvSpPr>
        <p:spPr bwMode="auto">
          <a:xfrm>
            <a:off x="5176703" y="4735512"/>
            <a:ext cx="504825" cy="446088"/>
          </a:xfrm>
          <a:prstGeom prst="rect">
            <a:avLst/>
          </a:prstGeom>
          <a:noFill/>
          <a:ln w="12700">
            <a:no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ID</a:t>
            </a:r>
            <a:endParaRPr lang="en-US" sz="2000" b="1" dirty="0">
              <a:solidFill>
                <a:srgbClr val="FFFFFF"/>
              </a:solidFill>
              <a:latin typeface="Calibri"/>
            </a:endParaRPr>
          </a:p>
        </p:txBody>
      </p:sp>
      <p:grpSp>
        <p:nvGrpSpPr>
          <p:cNvPr id="227" name="Group 34"/>
          <p:cNvGrpSpPr>
            <a:grpSpLocks/>
          </p:cNvGrpSpPr>
          <p:nvPr/>
        </p:nvGrpSpPr>
        <p:grpSpPr bwMode="auto">
          <a:xfrm>
            <a:off x="5257665" y="4724399"/>
            <a:ext cx="419100" cy="458788"/>
            <a:chOff x="1783" y="1509"/>
            <a:chExt cx="264" cy="289"/>
          </a:xfrm>
        </p:grpSpPr>
        <p:sp>
          <p:nvSpPr>
            <p:cNvPr id="248" name="Freeform 35"/>
            <p:cNvSpPr>
              <a:spLocks/>
            </p:cNvSpPr>
            <p:nvPr>
              <p:custDataLst>
                <p:tags r:id="rId91"/>
              </p:custDataLst>
            </p:nvPr>
          </p:nvSpPr>
          <p:spPr bwMode="auto">
            <a:xfrm>
              <a:off x="1783"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249" name="Freeform 36"/>
            <p:cNvSpPr>
              <a:spLocks/>
            </p:cNvSpPr>
            <p:nvPr>
              <p:custDataLst>
                <p:tags r:id="rId92"/>
              </p:custDataLst>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sp>
        <p:nvSpPr>
          <p:cNvPr id="228" name="Line 37"/>
          <p:cNvSpPr>
            <a:spLocks noChangeShapeType="1"/>
          </p:cNvSpPr>
          <p:nvPr>
            <p:custDataLst>
              <p:tags r:id="rId41"/>
            </p:custDataLst>
          </p:nvPr>
        </p:nvSpPr>
        <p:spPr bwMode="auto">
          <a:xfrm>
            <a:off x="5024303" y="4952999"/>
            <a:ext cx="184150" cy="0"/>
          </a:xfrm>
          <a:prstGeom prst="line">
            <a:avLst/>
          </a:prstGeom>
          <a:noFill/>
          <a:ln w="25400">
            <a:solidFill>
              <a:srgbClr val="FFFFFF"/>
            </a:solidFill>
            <a:round/>
            <a:headEnd/>
            <a:tailEnd/>
          </a:ln>
          <a:effectLst/>
        </p:spPr>
        <p:txBody>
          <a:bodyPr wrap="none" anchor="ctr"/>
          <a:lstStyle/>
          <a:p>
            <a:endParaRPr lang="en-US"/>
          </a:p>
        </p:txBody>
      </p:sp>
      <p:sp>
        <p:nvSpPr>
          <p:cNvPr id="229" name="Freeform 38"/>
          <p:cNvSpPr>
            <a:spLocks/>
          </p:cNvSpPr>
          <p:nvPr>
            <p:custDataLst>
              <p:tags r:id="rId42"/>
            </p:custDataLst>
          </p:nvPr>
        </p:nvSpPr>
        <p:spPr bwMode="auto">
          <a:xfrm>
            <a:off x="5132253" y="4800599"/>
            <a:ext cx="76200" cy="153988"/>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rgbClr val="FFFFFF"/>
            </a:solidFill>
            <a:prstDash val="solid"/>
            <a:round/>
            <a:headEnd type="none" w="med" len="med"/>
            <a:tailEnd type="none" w="med" len="med"/>
          </a:ln>
          <a:effectLst/>
        </p:spPr>
        <p:txBody>
          <a:bodyPr/>
          <a:lstStyle/>
          <a:p>
            <a:endParaRPr lang="en-US"/>
          </a:p>
        </p:txBody>
      </p:sp>
      <p:sp>
        <p:nvSpPr>
          <p:cNvPr id="230" name="Line 39"/>
          <p:cNvSpPr>
            <a:spLocks noChangeShapeType="1"/>
          </p:cNvSpPr>
          <p:nvPr>
            <p:custDataLst>
              <p:tags r:id="rId43"/>
            </p:custDataLst>
          </p:nvPr>
        </p:nvSpPr>
        <p:spPr bwMode="auto">
          <a:xfrm>
            <a:off x="5684703" y="4800599"/>
            <a:ext cx="249238" cy="0"/>
          </a:xfrm>
          <a:prstGeom prst="line">
            <a:avLst/>
          </a:prstGeom>
          <a:noFill/>
          <a:ln w="25400">
            <a:solidFill>
              <a:srgbClr val="FFFFFF"/>
            </a:solidFill>
            <a:round/>
            <a:headEnd/>
            <a:tailEnd/>
          </a:ln>
          <a:effectLst/>
        </p:spPr>
        <p:txBody>
          <a:bodyPr wrap="none" anchor="ctr"/>
          <a:lstStyle/>
          <a:p>
            <a:endParaRPr lang="en-US"/>
          </a:p>
        </p:txBody>
      </p:sp>
      <p:sp>
        <p:nvSpPr>
          <p:cNvPr id="231" name="Rectangle 40"/>
          <p:cNvSpPr>
            <a:spLocks noChangeArrowheads="1"/>
          </p:cNvSpPr>
          <p:nvPr>
            <p:custDataLst>
              <p:tags r:id="rId44"/>
            </p:custDataLst>
          </p:nvPr>
        </p:nvSpPr>
        <p:spPr bwMode="auto">
          <a:xfrm>
            <a:off x="6595928" y="4724399"/>
            <a:ext cx="457200" cy="457200"/>
          </a:xfrm>
          <a:prstGeom prst="rect">
            <a:avLst/>
          </a:prstGeom>
          <a:noFill/>
          <a:ln w="12700">
            <a:no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MEM</a:t>
            </a:r>
            <a:endParaRPr lang="en-US" sz="2000" b="1" dirty="0">
              <a:solidFill>
                <a:srgbClr val="FFFFFF"/>
              </a:solidFill>
              <a:latin typeface="Calibri"/>
            </a:endParaRPr>
          </a:p>
        </p:txBody>
      </p:sp>
      <p:grpSp>
        <p:nvGrpSpPr>
          <p:cNvPr id="232" name="Group 41"/>
          <p:cNvGrpSpPr>
            <a:grpSpLocks/>
          </p:cNvGrpSpPr>
          <p:nvPr/>
        </p:nvGrpSpPr>
        <p:grpSpPr bwMode="auto">
          <a:xfrm>
            <a:off x="6554653" y="4724399"/>
            <a:ext cx="515938" cy="458788"/>
            <a:chOff x="2600" y="1509"/>
            <a:chExt cx="325" cy="289"/>
          </a:xfrm>
        </p:grpSpPr>
        <p:sp>
          <p:nvSpPr>
            <p:cNvPr id="246" name="Freeform 42"/>
            <p:cNvSpPr>
              <a:spLocks/>
            </p:cNvSpPr>
            <p:nvPr>
              <p:custDataLst>
                <p:tags r:id="rId89"/>
              </p:custDataLst>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247" name="Freeform 43"/>
            <p:cNvSpPr>
              <a:spLocks/>
            </p:cNvSpPr>
            <p:nvPr>
              <p:custDataLst>
                <p:tags r:id="rId90"/>
              </p:custDataLst>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sp>
        <p:nvSpPr>
          <p:cNvPr id="233" name="Rectangle 44"/>
          <p:cNvSpPr>
            <a:spLocks noChangeArrowheads="1"/>
          </p:cNvSpPr>
          <p:nvPr>
            <p:custDataLst>
              <p:tags r:id="rId45"/>
            </p:custDataLst>
          </p:nvPr>
        </p:nvSpPr>
        <p:spPr bwMode="auto">
          <a:xfrm>
            <a:off x="7281728" y="4724399"/>
            <a:ext cx="457200" cy="457200"/>
          </a:xfrm>
          <a:prstGeom prst="rect">
            <a:avLst/>
          </a:prstGeom>
          <a:noFill/>
          <a:ln w="12700">
            <a:no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WB</a:t>
            </a:r>
            <a:endParaRPr lang="en-US" sz="2000" b="1" dirty="0">
              <a:solidFill>
                <a:srgbClr val="FFFFFF"/>
              </a:solidFill>
              <a:latin typeface="Calibri"/>
            </a:endParaRPr>
          </a:p>
        </p:txBody>
      </p:sp>
      <p:grpSp>
        <p:nvGrpSpPr>
          <p:cNvPr id="234" name="Group 45"/>
          <p:cNvGrpSpPr>
            <a:grpSpLocks/>
          </p:cNvGrpSpPr>
          <p:nvPr/>
        </p:nvGrpSpPr>
        <p:grpSpPr bwMode="auto">
          <a:xfrm>
            <a:off x="7297603" y="4724399"/>
            <a:ext cx="450850" cy="458788"/>
            <a:chOff x="3068" y="1509"/>
            <a:chExt cx="284" cy="289"/>
          </a:xfrm>
        </p:grpSpPr>
        <p:sp>
          <p:nvSpPr>
            <p:cNvPr id="244" name="Freeform 243"/>
            <p:cNvSpPr>
              <a:spLocks/>
            </p:cNvSpPr>
            <p:nvPr>
              <p:custDataLst>
                <p:tags r:id="rId87"/>
              </p:custDataLst>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245" name="Freeform 244"/>
            <p:cNvSpPr>
              <a:spLocks/>
            </p:cNvSpPr>
            <p:nvPr>
              <p:custDataLst>
                <p:tags r:id="rId88"/>
              </p:custDataLst>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sp>
        <p:nvSpPr>
          <p:cNvPr id="235" name="Line 48"/>
          <p:cNvSpPr>
            <a:spLocks noChangeShapeType="1"/>
          </p:cNvSpPr>
          <p:nvPr>
            <p:custDataLst>
              <p:tags r:id="rId46"/>
            </p:custDataLst>
          </p:nvPr>
        </p:nvSpPr>
        <p:spPr bwMode="auto">
          <a:xfrm>
            <a:off x="7064240" y="4952999"/>
            <a:ext cx="220663" cy="0"/>
          </a:xfrm>
          <a:prstGeom prst="line">
            <a:avLst/>
          </a:prstGeom>
          <a:noFill/>
          <a:ln w="25400">
            <a:solidFill>
              <a:srgbClr val="FFFFFF"/>
            </a:solidFill>
            <a:round/>
            <a:headEnd/>
            <a:tailEnd/>
          </a:ln>
          <a:effectLst/>
        </p:spPr>
        <p:txBody>
          <a:bodyPr wrap="none" anchor="ctr"/>
          <a:lstStyle/>
          <a:p>
            <a:endParaRPr lang="en-US"/>
          </a:p>
        </p:txBody>
      </p:sp>
      <p:sp>
        <p:nvSpPr>
          <p:cNvPr id="236" name="Line 49"/>
          <p:cNvSpPr>
            <a:spLocks noChangeShapeType="1"/>
          </p:cNvSpPr>
          <p:nvPr>
            <p:custDataLst>
              <p:tags r:id="rId47"/>
            </p:custDataLst>
          </p:nvPr>
        </p:nvSpPr>
        <p:spPr bwMode="auto">
          <a:xfrm>
            <a:off x="6295890" y="4952999"/>
            <a:ext cx="246063" cy="0"/>
          </a:xfrm>
          <a:prstGeom prst="line">
            <a:avLst/>
          </a:prstGeom>
          <a:noFill/>
          <a:ln w="25400">
            <a:solidFill>
              <a:srgbClr val="FFFFFF"/>
            </a:solidFill>
            <a:round/>
            <a:headEnd/>
            <a:tailEnd/>
          </a:ln>
          <a:effectLst/>
        </p:spPr>
        <p:txBody>
          <a:bodyPr wrap="none" anchor="ctr"/>
          <a:lstStyle/>
          <a:p>
            <a:endParaRPr lang="en-US"/>
          </a:p>
        </p:txBody>
      </p:sp>
      <p:sp>
        <p:nvSpPr>
          <p:cNvPr id="237" name="Line 50"/>
          <p:cNvSpPr>
            <a:spLocks noChangeShapeType="1"/>
          </p:cNvSpPr>
          <p:nvPr>
            <p:custDataLst>
              <p:tags r:id="rId48"/>
            </p:custDataLst>
          </p:nvPr>
        </p:nvSpPr>
        <p:spPr bwMode="auto">
          <a:xfrm>
            <a:off x="5684703" y="5105399"/>
            <a:ext cx="249238" cy="0"/>
          </a:xfrm>
          <a:prstGeom prst="line">
            <a:avLst/>
          </a:prstGeom>
          <a:noFill/>
          <a:ln w="25400">
            <a:solidFill>
              <a:srgbClr val="FFFFFF"/>
            </a:solidFill>
            <a:round/>
            <a:headEnd/>
            <a:tailEnd/>
          </a:ln>
          <a:effectLst/>
        </p:spPr>
        <p:txBody>
          <a:bodyPr wrap="none" anchor="ctr"/>
          <a:lstStyle/>
          <a:p>
            <a:endParaRPr lang="en-US"/>
          </a:p>
        </p:txBody>
      </p:sp>
      <p:sp>
        <p:nvSpPr>
          <p:cNvPr id="255" name="Freeform 26"/>
          <p:cNvSpPr>
            <a:spLocks/>
          </p:cNvSpPr>
          <p:nvPr>
            <p:custDataLst>
              <p:tags r:id="rId49"/>
            </p:custDataLst>
          </p:nvPr>
        </p:nvSpPr>
        <p:spPr bwMode="auto">
          <a:xfrm>
            <a:off x="6638969" y="5562599"/>
            <a:ext cx="338138" cy="763588"/>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nvGrpSpPr>
          <p:cNvPr id="256" name="Group 28"/>
          <p:cNvGrpSpPr>
            <a:grpSpLocks/>
          </p:cNvGrpSpPr>
          <p:nvPr/>
        </p:nvGrpSpPr>
        <p:grpSpPr bwMode="auto">
          <a:xfrm>
            <a:off x="5154656" y="5714999"/>
            <a:ext cx="554038" cy="458788"/>
            <a:chOff x="1282" y="1509"/>
            <a:chExt cx="349" cy="289"/>
          </a:xfrm>
        </p:grpSpPr>
        <p:sp>
          <p:nvSpPr>
            <p:cNvPr id="281" name="Rectangle 29"/>
            <p:cNvSpPr>
              <a:spLocks noChangeArrowheads="1"/>
            </p:cNvSpPr>
            <p:nvPr>
              <p:custDataLst>
                <p:tags r:id="rId84"/>
              </p:custDataLst>
            </p:nvPr>
          </p:nvSpPr>
          <p:spPr bwMode="auto">
            <a:xfrm>
              <a:off x="1282" y="1511"/>
              <a:ext cx="336" cy="286"/>
            </a:xfrm>
            <a:prstGeom prst="rect">
              <a:avLst/>
            </a:prstGeom>
            <a:noFill/>
            <a:ln w="12700">
              <a:solidFill>
                <a:srgbClr val="00F6FF"/>
              </a:solid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IF</a:t>
              </a:r>
              <a:endParaRPr lang="en-US" sz="2000" b="1" dirty="0">
                <a:solidFill>
                  <a:srgbClr val="FFFFFF"/>
                </a:solidFill>
                <a:latin typeface="Calibri"/>
              </a:endParaRPr>
            </a:p>
          </p:txBody>
        </p:sp>
        <p:grpSp>
          <p:nvGrpSpPr>
            <p:cNvPr id="282" name="Group 30"/>
            <p:cNvGrpSpPr>
              <a:grpSpLocks/>
            </p:cNvGrpSpPr>
            <p:nvPr/>
          </p:nvGrpSpPr>
          <p:grpSpPr bwMode="auto">
            <a:xfrm>
              <a:off x="1291" y="1509"/>
              <a:ext cx="340" cy="289"/>
              <a:chOff x="1291" y="1509"/>
              <a:chExt cx="340" cy="289"/>
            </a:xfrm>
          </p:grpSpPr>
          <p:sp>
            <p:nvSpPr>
              <p:cNvPr id="283" name="Freeform 31"/>
              <p:cNvSpPr>
                <a:spLocks/>
              </p:cNvSpPr>
              <p:nvPr>
                <p:custDataLst>
                  <p:tags r:id="rId85"/>
                </p:custDataLst>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284" name="Freeform 32"/>
              <p:cNvSpPr>
                <a:spLocks/>
              </p:cNvSpPr>
              <p:nvPr>
                <p:custDataLst>
                  <p:tags r:id="rId86"/>
                </p:custDataLst>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grpSp>
      <p:sp>
        <p:nvSpPr>
          <p:cNvPr id="257" name="Rectangle 33"/>
          <p:cNvSpPr>
            <a:spLocks noChangeArrowheads="1"/>
          </p:cNvSpPr>
          <p:nvPr>
            <p:custDataLst>
              <p:tags r:id="rId50"/>
            </p:custDataLst>
          </p:nvPr>
        </p:nvSpPr>
        <p:spPr bwMode="auto">
          <a:xfrm>
            <a:off x="5869031" y="5726112"/>
            <a:ext cx="504825" cy="446088"/>
          </a:xfrm>
          <a:prstGeom prst="rect">
            <a:avLst/>
          </a:prstGeom>
          <a:noFill/>
          <a:ln w="12700">
            <a:no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ID</a:t>
            </a:r>
            <a:endParaRPr lang="en-US" sz="2000" b="1" dirty="0">
              <a:solidFill>
                <a:srgbClr val="FFFFFF"/>
              </a:solidFill>
              <a:latin typeface="Calibri"/>
            </a:endParaRPr>
          </a:p>
        </p:txBody>
      </p:sp>
      <p:grpSp>
        <p:nvGrpSpPr>
          <p:cNvPr id="258" name="Group 34"/>
          <p:cNvGrpSpPr>
            <a:grpSpLocks/>
          </p:cNvGrpSpPr>
          <p:nvPr/>
        </p:nvGrpSpPr>
        <p:grpSpPr bwMode="auto">
          <a:xfrm>
            <a:off x="5899194" y="5714999"/>
            <a:ext cx="469900" cy="458788"/>
            <a:chOff x="1751" y="1509"/>
            <a:chExt cx="296" cy="289"/>
          </a:xfrm>
        </p:grpSpPr>
        <p:sp>
          <p:nvSpPr>
            <p:cNvPr id="279" name="Freeform 35"/>
            <p:cNvSpPr>
              <a:spLocks/>
            </p:cNvSpPr>
            <p:nvPr>
              <p:custDataLst>
                <p:tags r:id="rId82"/>
              </p:custDataLst>
            </p:nvPr>
          </p:nvSpPr>
          <p:spPr bwMode="auto">
            <a:xfrm>
              <a:off x="1751"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280" name="Freeform 36"/>
            <p:cNvSpPr>
              <a:spLocks/>
            </p:cNvSpPr>
            <p:nvPr>
              <p:custDataLst>
                <p:tags r:id="rId83"/>
              </p:custDataLst>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sp>
        <p:nvSpPr>
          <p:cNvPr id="259" name="Line 37"/>
          <p:cNvSpPr>
            <a:spLocks noChangeShapeType="1"/>
          </p:cNvSpPr>
          <p:nvPr>
            <p:custDataLst>
              <p:tags r:id="rId51"/>
            </p:custDataLst>
          </p:nvPr>
        </p:nvSpPr>
        <p:spPr bwMode="auto">
          <a:xfrm>
            <a:off x="5716631" y="5943599"/>
            <a:ext cx="184150" cy="0"/>
          </a:xfrm>
          <a:prstGeom prst="line">
            <a:avLst/>
          </a:prstGeom>
          <a:noFill/>
          <a:ln w="25400">
            <a:solidFill>
              <a:srgbClr val="FFFFFF"/>
            </a:solidFill>
            <a:round/>
            <a:headEnd/>
            <a:tailEnd/>
          </a:ln>
          <a:effectLst/>
        </p:spPr>
        <p:txBody>
          <a:bodyPr wrap="none" anchor="ctr"/>
          <a:lstStyle/>
          <a:p>
            <a:endParaRPr lang="en-US"/>
          </a:p>
        </p:txBody>
      </p:sp>
      <p:sp>
        <p:nvSpPr>
          <p:cNvPr id="260" name="Freeform 38"/>
          <p:cNvSpPr>
            <a:spLocks/>
          </p:cNvSpPr>
          <p:nvPr>
            <p:custDataLst>
              <p:tags r:id="rId52"/>
            </p:custDataLst>
          </p:nvPr>
        </p:nvSpPr>
        <p:spPr bwMode="auto">
          <a:xfrm>
            <a:off x="5824581" y="5791199"/>
            <a:ext cx="76200" cy="153988"/>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rgbClr val="FFFFFF"/>
            </a:solidFill>
            <a:prstDash val="solid"/>
            <a:round/>
            <a:headEnd type="none" w="med" len="med"/>
            <a:tailEnd type="none" w="med" len="med"/>
          </a:ln>
          <a:effectLst/>
        </p:spPr>
        <p:txBody>
          <a:bodyPr/>
          <a:lstStyle/>
          <a:p>
            <a:endParaRPr lang="en-US"/>
          </a:p>
        </p:txBody>
      </p:sp>
      <p:sp>
        <p:nvSpPr>
          <p:cNvPr id="261" name="Line 39"/>
          <p:cNvSpPr>
            <a:spLocks noChangeShapeType="1"/>
          </p:cNvSpPr>
          <p:nvPr>
            <p:custDataLst>
              <p:tags r:id="rId53"/>
            </p:custDataLst>
          </p:nvPr>
        </p:nvSpPr>
        <p:spPr bwMode="auto">
          <a:xfrm>
            <a:off x="6377031" y="5791199"/>
            <a:ext cx="249238" cy="0"/>
          </a:xfrm>
          <a:prstGeom prst="line">
            <a:avLst/>
          </a:prstGeom>
          <a:noFill/>
          <a:ln w="25400">
            <a:solidFill>
              <a:srgbClr val="FFFFFF"/>
            </a:solidFill>
            <a:round/>
            <a:headEnd/>
            <a:tailEnd/>
          </a:ln>
          <a:effectLst/>
        </p:spPr>
        <p:txBody>
          <a:bodyPr wrap="none" anchor="ctr"/>
          <a:lstStyle/>
          <a:p>
            <a:endParaRPr lang="en-US"/>
          </a:p>
        </p:txBody>
      </p:sp>
      <p:sp>
        <p:nvSpPr>
          <p:cNvPr id="262" name="Rectangle 40"/>
          <p:cNvSpPr>
            <a:spLocks noChangeArrowheads="1"/>
          </p:cNvSpPr>
          <p:nvPr>
            <p:custDataLst>
              <p:tags r:id="rId54"/>
            </p:custDataLst>
          </p:nvPr>
        </p:nvSpPr>
        <p:spPr bwMode="auto">
          <a:xfrm>
            <a:off x="7288257" y="5714999"/>
            <a:ext cx="457200" cy="457200"/>
          </a:xfrm>
          <a:prstGeom prst="rect">
            <a:avLst/>
          </a:prstGeom>
          <a:noFill/>
          <a:ln w="12700">
            <a:solidFill>
              <a:srgbClr val="00F6FF"/>
            </a:solidFill>
            <a:miter lim="800000"/>
            <a:headEnd/>
            <a:tailEnd/>
          </a:ln>
          <a:effectLst/>
        </p:spPr>
        <p:txBody>
          <a:bodyPr wrap="none" lIns="0" tIns="0" rIns="0" bIns="0" anchor="ctr" anchorCtr="0">
            <a:noAutofit/>
          </a:bodyPr>
          <a:lstStyle/>
          <a:p>
            <a:pPr algn="ctr"/>
            <a:r>
              <a:rPr lang="en-US" sz="1600" b="1" dirty="0" smtClean="0">
                <a:solidFill>
                  <a:srgbClr val="FFFFFF"/>
                </a:solidFill>
                <a:latin typeface="Calibri"/>
              </a:rPr>
              <a:t>MEM</a:t>
            </a:r>
            <a:endParaRPr lang="en-US" sz="1600" b="1" dirty="0">
              <a:solidFill>
                <a:srgbClr val="FFFFFF"/>
              </a:solidFill>
              <a:latin typeface="Calibri"/>
            </a:endParaRPr>
          </a:p>
        </p:txBody>
      </p:sp>
      <p:grpSp>
        <p:nvGrpSpPr>
          <p:cNvPr id="263" name="Group 41"/>
          <p:cNvGrpSpPr>
            <a:grpSpLocks/>
          </p:cNvGrpSpPr>
          <p:nvPr/>
        </p:nvGrpSpPr>
        <p:grpSpPr bwMode="auto">
          <a:xfrm>
            <a:off x="7246982" y="5714999"/>
            <a:ext cx="515938" cy="458788"/>
            <a:chOff x="2600" y="1509"/>
            <a:chExt cx="325" cy="289"/>
          </a:xfrm>
        </p:grpSpPr>
        <p:sp>
          <p:nvSpPr>
            <p:cNvPr id="277" name="Freeform 42"/>
            <p:cNvSpPr>
              <a:spLocks/>
            </p:cNvSpPr>
            <p:nvPr>
              <p:custDataLst>
                <p:tags r:id="rId80"/>
              </p:custDataLst>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278" name="Freeform 43"/>
            <p:cNvSpPr>
              <a:spLocks/>
            </p:cNvSpPr>
            <p:nvPr>
              <p:custDataLst>
                <p:tags r:id="rId81"/>
              </p:custDataLst>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sp>
        <p:nvSpPr>
          <p:cNvPr id="264" name="Rectangle 44"/>
          <p:cNvSpPr>
            <a:spLocks noChangeArrowheads="1"/>
          </p:cNvSpPr>
          <p:nvPr>
            <p:custDataLst>
              <p:tags r:id="rId55"/>
            </p:custDataLst>
          </p:nvPr>
        </p:nvSpPr>
        <p:spPr bwMode="auto">
          <a:xfrm>
            <a:off x="7974057" y="5714999"/>
            <a:ext cx="457200" cy="457200"/>
          </a:xfrm>
          <a:prstGeom prst="rect">
            <a:avLst/>
          </a:prstGeom>
          <a:noFill/>
          <a:ln w="12700">
            <a:no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WB</a:t>
            </a:r>
            <a:endParaRPr lang="en-US" sz="2000" b="1" dirty="0">
              <a:solidFill>
                <a:srgbClr val="FFFFFF"/>
              </a:solidFill>
              <a:latin typeface="Calibri"/>
            </a:endParaRPr>
          </a:p>
        </p:txBody>
      </p:sp>
      <p:grpSp>
        <p:nvGrpSpPr>
          <p:cNvPr id="265" name="Group 45"/>
          <p:cNvGrpSpPr>
            <a:grpSpLocks/>
          </p:cNvGrpSpPr>
          <p:nvPr/>
        </p:nvGrpSpPr>
        <p:grpSpPr bwMode="auto">
          <a:xfrm>
            <a:off x="7989932" y="5714999"/>
            <a:ext cx="450850" cy="458788"/>
            <a:chOff x="3068" y="1509"/>
            <a:chExt cx="284" cy="289"/>
          </a:xfrm>
        </p:grpSpPr>
        <p:sp>
          <p:nvSpPr>
            <p:cNvPr id="275" name="Freeform 274"/>
            <p:cNvSpPr>
              <a:spLocks/>
            </p:cNvSpPr>
            <p:nvPr>
              <p:custDataLst>
                <p:tags r:id="rId78"/>
              </p:custDataLst>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276" name="Freeform 275"/>
            <p:cNvSpPr>
              <a:spLocks/>
            </p:cNvSpPr>
            <p:nvPr>
              <p:custDataLst>
                <p:tags r:id="rId79"/>
              </p:custDataLst>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sp>
        <p:nvSpPr>
          <p:cNvPr id="266" name="Line 48"/>
          <p:cNvSpPr>
            <a:spLocks noChangeShapeType="1"/>
          </p:cNvSpPr>
          <p:nvPr>
            <p:custDataLst>
              <p:tags r:id="rId56"/>
            </p:custDataLst>
          </p:nvPr>
        </p:nvSpPr>
        <p:spPr bwMode="auto">
          <a:xfrm>
            <a:off x="7756569" y="5943599"/>
            <a:ext cx="220663" cy="0"/>
          </a:xfrm>
          <a:prstGeom prst="line">
            <a:avLst/>
          </a:prstGeom>
          <a:noFill/>
          <a:ln w="25400">
            <a:solidFill>
              <a:srgbClr val="FFFFFF"/>
            </a:solidFill>
            <a:round/>
            <a:headEnd/>
            <a:tailEnd/>
          </a:ln>
          <a:effectLst/>
        </p:spPr>
        <p:txBody>
          <a:bodyPr wrap="none" anchor="ctr"/>
          <a:lstStyle/>
          <a:p>
            <a:endParaRPr lang="en-US"/>
          </a:p>
        </p:txBody>
      </p:sp>
      <p:sp>
        <p:nvSpPr>
          <p:cNvPr id="267" name="Line 49"/>
          <p:cNvSpPr>
            <a:spLocks noChangeShapeType="1"/>
          </p:cNvSpPr>
          <p:nvPr>
            <p:custDataLst>
              <p:tags r:id="rId57"/>
            </p:custDataLst>
          </p:nvPr>
        </p:nvSpPr>
        <p:spPr bwMode="auto">
          <a:xfrm>
            <a:off x="6988219" y="5943599"/>
            <a:ext cx="246063" cy="0"/>
          </a:xfrm>
          <a:prstGeom prst="line">
            <a:avLst/>
          </a:prstGeom>
          <a:noFill/>
          <a:ln w="25400">
            <a:solidFill>
              <a:srgbClr val="FFFFFF"/>
            </a:solidFill>
            <a:round/>
            <a:headEnd/>
            <a:tailEnd/>
          </a:ln>
          <a:effectLst/>
        </p:spPr>
        <p:txBody>
          <a:bodyPr wrap="none" anchor="ctr"/>
          <a:lstStyle/>
          <a:p>
            <a:endParaRPr lang="en-US"/>
          </a:p>
        </p:txBody>
      </p:sp>
      <p:sp>
        <p:nvSpPr>
          <p:cNvPr id="268" name="Line 50"/>
          <p:cNvSpPr>
            <a:spLocks noChangeShapeType="1"/>
          </p:cNvSpPr>
          <p:nvPr>
            <p:custDataLst>
              <p:tags r:id="rId58"/>
            </p:custDataLst>
          </p:nvPr>
        </p:nvSpPr>
        <p:spPr bwMode="auto">
          <a:xfrm>
            <a:off x="6377031" y="6095999"/>
            <a:ext cx="249238" cy="0"/>
          </a:xfrm>
          <a:prstGeom prst="line">
            <a:avLst/>
          </a:prstGeom>
          <a:noFill/>
          <a:ln w="25400">
            <a:solidFill>
              <a:srgbClr val="FFFFFF"/>
            </a:solidFill>
            <a:round/>
            <a:headEnd/>
            <a:tailEnd/>
          </a:ln>
          <a:effectLst/>
        </p:spPr>
        <p:txBody>
          <a:bodyPr wrap="none" anchor="ctr"/>
          <a:lstStyle/>
          <a:p>
            <a:endParaRPr lang="en-US"/>
          </a:p>
        </p:txBody>
      </p:sp>
      <p:cxnSp>
        <p:nvCxnSpPr>
          <p:cNvPr id="286" name="Straight Arrow Connector 285"/>
          <p:cNvCxnSpPr/>
          <p:nvPr>
            <p:custDataLst>
              <p:tags r:id="rId59"/>
            </p:custDataLst>
          </p:nvPr>
        </p:nvCxnSpPr>
        <p:spPr>
          <a:xfrm>
            <a:off x="2133600" y="1371599"/>
            <a:ext cx="63246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7" name="Straight Arrow Connector 286"/>
          <p:cNvCxnSpPr/>
          <p:nvPr>
            <p:custDataLst>
              <p:tags r:id="rId60"/>
            </p:custDataLst>
          </p:nvPr>
        </p:nvCxnSpPr>
        <p:spPr>
          <a:xfrm rot="16200000" flipH="1">
            <a:off x="-419099" y="3924300"/>
            <a:ext cx="5181600" cy="762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98" name="TextBox 297"/>
          <p:cNvSpPr txBox="1"/>
          <p:nvPr>
            <p:custDataLst>
              <p:tags r:id="rId61"/>
            </p:custDataLst>
          </p:nvPr>
        </p:nvSpPr>
        <p:spPr>
          <a:xfrm>
            <a:off x="2133600" y="457199"/>
            <a:ext cx="6705600" cy="954107"/>
          </a:xfrm>
          <a:prstGeom prst="rect">
            <a:avLst/>
          </a:prstGeom>
          <a:noFill/>
        </p:spPr>
        <p:txBody>
          <a:bodyPr wrap="square" rtlCol="0">
            <a:spAutoFit/>
          </a:bodyPr>
          <a:lstStyle/>
          <a:p>
            <a:r>
              <a:rPr lang="en-US" sz="2800" dirty="0" smtClean="0">
                <a:solidFill>
                  <a:schemeClr val="bg1"/>
                </a:solidFill>
              </a:rPr>
              <a:t>Clock cycle</a:t>
            </a:r>
          </a:p>
          <a:p>
            <a:pPr>
              <a:tabLst>
                <a:tab pos="687388" algn="l"/>
                <a:tab pos="1428750" algn="l"/>
                <a:tab pos="2168525" algn="l"/>
                <a:tab pos="2803525" algn="l"/>
                <a:tab pos="3544888" algn="l"/>
                <a:tab pos="4232275" algn="l"/>
                <a:tab pos="4911725" algn="l"/>
                <a:tab pos="5546725" algn="l"/>
              </a:tabLst>
            </a:pPr>
            <a:r>
              <a:rPr lang="en-US" sz="2800" dirty="0">
                <a:solidFill>
                  <a:schemeClr val="bg1"/>
                </a:solidFill>
              </a:rPr>
              <a:t>1	 2	 3	4	 5	6	7	8	9</a:t>
            </a:r>
          </a:p>
        </p:txBody>
      </p:sp>
      <p:sp>
        <p:nvSpPr>
          <p:cNvPr id="300" name="Rectangle 3"/>
          <p:cNvSpPr txBox="1">
            <a:spLocks noChangeArrowheads="1"/>
          </p:cNvSpPr>
          <p:nvPr>
            <p:custDataLst>
              <p:tags r:id="rId62"/>
            </p:custDataLst>
          </p:nvPr>
        </p:nvSpPr>
        <p:spPr>
          <a:xfrm>
            <a:off x="228600" y="2743199"/>
            <a:ext cx="1828800" cy="609600"/>
          </a:xfrm>
          <a:prstGeom prst="rect">
            <a:avLst/>
          </a:prstGeom>
        </p:spPr>
        <p:txBody>
          <a:bodyPr vert="horz" wrap="none" lIns="0" tIns="0" rIns="0" bIns="0" rtlCol="0">
            <a:noAutofit/>
          </a:bodyPr>
          <a:lstStyle/>
          <a:p>
            <a:pPr marR="0" lvl="0" algn="r" defTabSz="914400" rtl="0" eaLnBrk="1" fontAlgn="auto" latinLnBrk="0" hangingPunct="1">
              <a:lnSpc>
                <a:spcPct val="120000"/>
              </a:lnSpc>
              <a:spcBef>
                <a:spcPct val="20000"/>
              </a:spcBef>
              <a:spcAft>
                <a:spcPts val="0"/>
              </a:spcAft>
              <a:buClrTx/>
              <a:buSzPct val="80000"/>
              <a:tabLst>
                <a:tab pos="627063" algn="l"/>
              </a:tabLst>
              <a:defRPr/>
            </a:pPr>
            <a:r>
              <a:rPr kumimoji="0" lang="en-US" sz="2400" b="0" i="0" u="none" strike="noStrike" kern="1200" cap="none" spc="0" normalizeH="0" baseline="0" noProof="0" dirty="0" smtClean="0">
                <a:ln>
                  <a:noFill/>
                </a:ln>
                <a:solidFill>
                  <a:schemeClr val="bg1"/>
                </a:solidFill>
                <a:effectLst/>
                <a:uLnTx/>
                <a:uFillTx/>
                <a:latin typeface="+mj-lt"/>
                <a:ea typeface="+mn-ea"/>
                <a:cs typeface="Arial" pitchFamily="34" charset="0"/>
              </a:rPr>
              <a:t>sub</a:t>
            </a:r>
            <a:r>
              <a:rPr kumimoji="0" lang="en-US" sz="2400" b="0" i="0" u="none" strike="noStrike" kern="1200" cap="none" spc="0" normalizeH="0" noProof="0" dirty="0" smtClean="0">
                <a:ln>
                  <a:noFill/>
                </a:ln>
                <a:solidFill>
                  <a:schemeClr val="bg1"/>
                </a:solidFill>
                <a:effectLst/>
                <a:uLnTx/>
                <a:uFillTx/>
                <a:latin typeface="+mj-lt"/>
                <a:ea typeface="+mn-ea"/>
                <a:cs typeface="Arial" pitchFamily="34" charset="0"/>
              </a:rPr>
              <a:t> </a:t>
            </a:r>
            <a:r>
              <a:rPr kumimoji="0" lang="en-US" sz="2400" b="0" i="0" u="none" strike="noStrike" kern="1200" cap="none" spc="0" normalizeH="0" baseline="0" noProof="0" dirty="0" smtClean="0">
                <a:ln>
                  <a:noFill/>
                </a:ln>
                <a:solidFill>
                  <a:srgbClr val="FF0000"/>
                </a:solidFill>
                <a:effectLst/>
                <a:uLnTx/>
                <a:uFillTx/>
                <a:latin typeface="+mj-lt"/>
                <a:ea typeface="+mn-ea"/>
                <a:cs typeface="Arial" pitchFamily="34" charset="0"/>
              </a:rPr>
              <a:t>r5</a:t>
            </a:r>
            <a:r>
              <a:rPr kumimoji="0" lang="en-US" sz="2400" b="0" i="0" u="none" strike="noStrike" kern="1200" cap="none" spc="0" normalizeH="0" baseline="0" noProof="0" dirty="0" smtClean="0">
                <a:ln>
                  <a:noFill/>
                </a:ln>
                <a:solidFill>
                  <a:schemeClr val="bg1"/>
                </a:solidFill>
                <a:effectLst/>
                <a:uLnTx/>
                <a:uFillTx/>
                <a:latin typeface="+mj-lt"/>
                <a:ea typeface="+mn-ea"/>
                <a:cs typeface="Arial" pitchFamily="34" charset="0"/>
              </a:rPr>
              <a:t>, r3, r4</a:t>
            </a:r>
          </a:p>
        </p:txBody>
      </p:sp>
      <p:sp>
        <p:nvSpPr>
          <p:cNvPr id="301" name="Rectangle 3"/>
          <p:cNvSpPr txBox="1">
            <a:spLocks noChangeArrowheads="1"/>
          </p:cNvSpPr>
          <p:nvPr>
            <p:custDataLst>
              <p:tags r:id="rId63"/>
            </p:custDataLst>
          </p:nvPr>
        </p:nvSpPr>
        <p:spPr>
          <a:xfrm>
            <a:off x="152400" y="3733799"/>
            <a:ext cx="1905000" cy="533400"/>
          </a:xfrm>
          <a:prstGeom prst="rect">
            <a:avLst/>
          </a:prstGeom>
        </p:spPr>
        <p:txBody>
          <a:bodyPr vert="horz" wrap="none" lIns="0" tIns="0" rIns="0" bIns="0" rtlCol="0">
            <a:noAutofit/>
          </a:bodyPr>
          <a:lstStyle/>
          <a:p>
            <a:pPr marL="3175" marR="0" lvl="0" indent="-3175" algn="r" defTabSz="914400" rtl="0" eaLnBrk="1" fontAlgn="auto" latinLnBrk="0" hangingPunct="1">
              <a:lnSpc>
                <a:spcPct val="120000"/>
              </a:lnSpc>
              <a:spcBef>
                <a:spcPct val="20000"/>
              </a:spcBef>
              <a:spcAft>
                <a:spcPts val="0"/>
              </a:spcAft>
              <a:buClrTx/>
              <a:buSzPct val="80000"/>
              <a:buFontTx/>
              <a:buNone/>
              <a:tabLst>
                <a:tab pos="627063" algn="l"/>
              </a:tabLst>
              <a:defRPr/>
            </a:pPr>
            <a:r>
              <a:rPr kumimoji="0" lang="en-US" sz="2400" b="0" i="0" u="none" strike="noStrike" kern="1200" cap="none" spc="0" normalizeH="0" baseline="0" noProof="0" dirty="0" smtClean="0">
                <a:ln>
                  <a:noFill/>
                </a:ln>
                <a:solidFill>
                  <a:schemeClr val="bg1"/>
                </a:solidFill>
                <a:effectLst/>
                <a:uLnTx/>
                <a:uFillTx/>
                <a:latin typeface="+mj-lt"/>
                <a:ea typeface="+mn-ea"/>
                <a:cs typeface="Arial" pitchFamily="34" charset="0"/>
              </a:rPr>
              <a:t>lw r6,  4(r3)</a:t>
            </a:r>
          </a:p>
        </p:txBody>
      </p:sp>
      <p:sp>
        <p:nvSpPr>
          <p:cNvPr id="302" name="Rectangle 3"/>
          <p:cNvSpPr txBox="1">
            <a:spLocks noChangeArrowheads="1"/>
          </p:cNvSpPr>
          <p:nvPr>
            <p:custDataLst>
              <p:tags r:id="rId64"/>
            </p:custDataLst>
          </p:nvPr>
        </p:nvSpPr>
        <p:spPr>
          <a:xfrm>
            <a:off x="304800" y="4724399"/>
            <a:ext cx="1828800" cy="609600"/>
          </a:xfrm>
          <a:prstGeom prst="rect">
            <a:avLst/>
          </a:prstGeom>
        </p:spPr>
        <p:txBody>
          <a:bodyPr vert="horz" wrap="none" lIns="0" tIns="0" rIns="0" bIns="0" rtlCol="0">
            <a:noAutofit/>
          </a:bodyPr>
          <a:lstStyle/>
          <a:p>
            <a:pPr marL="3175" marR="0" lvl="0" indent="-3175" algn="r" defTabSz="914400" rtl="0" eaLnBrk="1" fontAlgn="auto" latinLnBrk="0" hangingPunct="1">
              <a:lnSpc>
                <a:spcPct val="120000"/>
              </a:lnSpc>
              <a:spcBef>
                <a:spcPct val="20000"/>
              </a:spcBef>
              <a:spcAft>
                <a:spcPts val="0"/>
              </a:spcAft>
              <a:buClrTx/>
              <a:buSzPct val="80000"/>
              <a:buFontTx/>
              <a:buNone/>
              <a:tabLst>
                <a:tab pos="627063" algn="l"/>
              </a:tabLst>
              <a:defRPr/>
            </a:pPr>
            <a:r>
              <a:rPr kumimoji="0" lang="en-US" sz="2400" b="0" i="0" u="none" strike="noStrike" kern="1200" cap="none" spc="0" normalizeH="0" baseline="0" noProof="0" dirty="0" smtClean="0">
                <a:ln>
                  <a:noFill/>
                </a:ln>
                <a:solidFill>
                  <a:schemeClr val="bg1"/>
                </a:solidFill>
                <a:effectLst/>
                <a:uLnTx/>
                <a:uFillTx/>
                <a:latin typeface="+mj-lt"/>
                <a:ea typeface="+mn-ea"/>
                <a:cs typeface="Arial" pitchFamily="34" charset="0"/>
              </a:rPr>
              <a:t>or</a:t>
            </a:r>
            <a:r>
              <a:rPr kumimoji="0" lang="en-US" sz="2400" b="0" i="0" u="none" strike="noStrike" kern="1200" cap="none" spc="0" normalizeH="0" noProof="0" dirty="0" smtClean="0">
                <a:ln>
                  <a:noFill/>
                </a:ln>
                <a:solidFill>
                  <a:schemeClr val="bg1"/>
                </a:solidFill>
                <a:effectLst/>
                <a:uLnTx/>
                <a:uFillTx/>
                <a:latin typeface="+mj-lt"/>
                <a:ea typeface="+mn-ea"/>
                <a:cs typeface="Arial" pitchFamily="34" charset="0"/>
              </a:rPr>
              <a:t> </a:t>
            </a:r>
            <a:r>
              <a:rPr kumimoji="0" lang="en-US" sz="2400" b="0" i="0" u="none" strike="noStrike" kern="1200" cap="none" spc="0" normalizeH="0" baseline="0" noProof="0" dirty="0" smtClean="0">
                <a:ln>
                  <a:noFill/>
                </a:ln>
                <a:solidFill>
                  <a:schemeClr val="bg1"/>
                </a:solidFill>
                <a:effectLst/>
                <a:uLnTx/>
                <a:uFillTx/>
                <a:latin typeface="+mj-lt"/>
                <a:ea typeface="+mn-ea"/>
                <a:cs typeface="Arial" pitchFamily="34" charset="0"/>
              </a:rPr>
              <a:t>r5, r3, </a:t>
            </a:r>
            <a:r>
              <a:rPr kumimoji="0" lang="en-US" sz="2400" b="0" i="0" u="none" strike="noStrike" kern="1200" cap="none" spc="0" normalizeH="0" baseline="0" noProof="0" dirty="0" smtClean="0">
                <a:ln>
                  <a:noFill/>
                </a:ln>
                <a:solidFill>
                  <a:srgbClr val="FF0000"/>
                </a:solidFill>
                <a:effectLst/>
                <a:uLnTx/>
                <a:uFillTx/>
                <a:latin typeface="+mj-lt"/>
                <a:ea typeface="+mn-ea"/>
                <a:cs typeface="Arial" pitchFamily="34" charset="0"/>
              </a:rPr>
              <a:t>r5</a:t>
            </a:r>
          </a:p>
        </p:txBody>
      </p:sp>
      <p:sp>
        <p:nvSpPr>
          <p:cNvPr id="303" name="Rectangle 3"/>
          <p:cNvSpPr txBox="1">
            <a:spLocks noChangeArrowheads="1"/>
          </p:cNvSpPr>
          <p:nvPr>
            <p:custDataLst>
              <p:tags r:id="rId65"/>
            </p:custDataLst>
          </p:nvPr>
        </p:nvSpPr>
        <p:spPr>
          <a:xfrm>
            <a:off x="228600" y="5714999"/>
            <a:ext cx="1905000" cy="533400"/>
          </a:xfrm>
          <a:prstGeom prst="rect">
            <a:avLst/>
          </a:prstGeom>
        </p:spPr>
        <p:txBody>
          <a:bodyPr vert="horz" wrap="none" lIns="0" tIns="0" rIns="0" bIns="0" rtlCol="0">
            <a:noAutofit/>
          </a:bodyPr>
          <a:lstStyle/>
          <a:p>
            <a:pPr marL="3175" marR="0" lvl="0" indent="-3175" algn="r" defTabSz="914400" rtl="0" eaLnBrk="1" fontAlgn="auto" latinLnBrk="0" hangingPunct="1">
              <a:lnSpc>
                <a:spcPct val="120000"/>
              </a:lnSpc>
              <a:spcBef>
                <a:spcPct val="20000"/>
              </a:spcBef>
              <a:spcAft>
                <a:spcPts val="0"/>
              </a:spcAft>
              <a:buClrTx/>
              <a:buSzPct val="80000"/>
              <a:buFontTx/>
              <a:buNone/>
              <a:defRPr/>
            </a:pPr>
            <a:r>
              <a:rPr kumimoji="0" lang="en-US" sz="2400" b="0" i="0" u="none" strike="noStrike" kern="1200" cap="none" spc="0" normalizeH="0" baseline="0" noProof="0" dirty="0" smtClean="0">
                <a:ln>
                  <a:noFill/>
                </a:ln>
                <a:solidFill>
                  <a:schemeClr val="bg1"/>
                </a:solidFill>
                <a:effectLst/>
                <a:uLnTx/>
                <a:uFillTx/>
                <a:latin typeface="+mj-lt"/>
                <a:cs typeface="Arial" pitchFamily="34" charset="0"/>
              </a:rPr>
              <a:t>sw</a:t>
            </a:r>
            <a:r>
              <a:rPr lang="en-US" sz="2400" dirty="0" smtClean="0">
                <a:solidFill>
                  <a:schemeClr val="bg1"/>
                </a:solidFill>
                <a:latin typeface="+mj-lt"/>
                <a:cs typeface="Arial" pitchFamily="34" charset="0"/>
              </a:rPr>
              <a:t> </a:t>
            </a:r>
            <a:r>
              <a:rPr kumimoji="0" lang="en-US" sz="2400" b="0" i="0" u="none" strike="noStrike" kern="1200" cap="none" spc="0" normalizeH="0" baseline="0" noProof="0" dirty="0" smtClean="0">
                <a:ln>
                  <a:noFill/>
                </a:ln>
                <a:solidFill>
                  <a:schemeClr val="bg1"/>
                </a:solidFill>
                <a:effectLst/>
                <a:uLnTx/>
                <a:uFillTx/>
                <a:latin typeface="+mj-lt"/>
                <a:cs typeface="Arial" pitchFamily="34" charset="0"/>
              </a:rPr>
              <a:t>r6, 12(r3)</a:t>
            </a:r>
          </a:p>
        </p:txBody>
      </p:sp>
      <p:sp>
        <p:nvSpPr>
          <p:cNvPr id="306" name="Rectangle 3"/>
          <p:cNvSpPr txBox="1">
            <a:spLocks noChangeArrowheads="1"/>
          </p:cNvSpPr>
          <p:nvPr>
            <p:custDataLst>
              <p:tags r:id="rId66"/>
            </p:custDataLst>
          </p:nvPr>
        </p:nvSpPr>
        <p:spPr>
          <a:xfrm>
            <a:off x="228600" y="1828799"/>
            <a:ext cx="1828800" cy="609600"/>
          </a:xfrm>
          <a:prstGeom prst="rect">
            <a:avLst/>
          </a:prstGeom>
        </p:spPr>
        <p:txBody>
          <a:bodyPr vert="horz" wrap="none" lIns="0" tIns="0" rIns="0" bIns="0" rtlCol="0">
            <a:noAutofit/>
          </a:bodyPr>
          <a:lstStyle/>
          <a:p>
            <a:pPr marL="3175" marR="0" lvl="0" indent="-3175" algn="r" defTabSz="914400" rtl="0" eaLnBrk="1" fontAlgn="auto" latinLnBrk="0" hangingPunct="1">
              <a:lnSpc>
                <a:spcPct val="120000"/>
              </a:lnSpc>
              <a:spcBef>
                <a:spcPct val="20000"/>
              </a:spcBef>
              <a:spcAft>
                <a:spcPts val="0"/>
              </a:spcAft>
              <a:buClrTx/>
              <a:buSzPct val="80000"/>
              <a:buFontTx/>
              <a:buNone/>
              <a:tabLst>
                <a:tab pos="627063" algn="l"/>
              </a:tabLst>
              <a:defRPr/>
            </a:pPr>
            <a:r>
              <a:rPr lang="en-US" sz="2400" dirty="0" smtClean="0">
                <a:solidFill>
                  <a:schemeClr val="bg1"/>
                </a:solidFill>
                <a:latin typeface="+mj-lt"/>
                <a:cs typeface="Arial" pitchFamily="34" charset="0"/>
              </a:rPr>
              <a:t> </a:t>
            </a:r>
            <a:r>
              <a:rPr kumimoji="0" lang="en-US" sz="2400" b="0" i="0" u="none" strike="noStrike" kern="1200" cap="none" spc="0" normalizeH="0" baseline="0" noProof="0" dirty="0" smtClean="0">
                <a:ln>
                  <a:noFill/>
                </a:ln>
                <a:solidFill>
                  <a:schemeClr val="bg1"/>
                </a:solidFill>
                <a:effectLst/>
                <a:uLnTx/>
                <a:uFillTx/>
                <a:latin typeface="+mj-lt"/>
                <a:cs typeface="Arial" pitchFamily="34" charset="0"/>
              </a:rPr>
              <a:t>add r3, r1, r2</a:t>
            </a:r>
          </a:p>
        </p:txBody>
      </p:sp>
      <p:cxnSp>
        <p:nvCxnSpPr>
          <p:cNvPr id="288" name="Straight Arrow Connector 287" hidden="1"/>
          <p:cNvCxnSpPr/>
          <p:nvPr>
            <p:custDataLst>
              <p:tags r:id="rId67"/>
            </p:custDataLst>
          </p:nvPr>
        </p:nvCxnSpPr>
        <p:spPr>
          <a:xfrm rot="10800000" flipV="1">
            <a:off x="3810000" y="1600200"/>
            <a:ext cx="1828800" cy="914400"/>
          </a:xfrm>
          <a:prstGeom prst="straightConnector1">
            <a:avLst/>
          </a:prstGeom>
          <a:ln w="285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99" name="Straight Arrow Connector 298" hidden="1"/>
          <p:cNvCxnSpPr/>
          <p:nvPr>
            <p:custDataLst>
              <p:tags r:id="rId68"/>
            </p:custDataLst>
          </p:nvPr>
        </p:nvCxnSpPr>
        <p:spPr>
          <a:xfrm rot="5400000">
            <a:off x="4114800" y="2057400"/>
            <a:ext cx="1981200" cy="1066800"/>
          </a:xfrm>
          <a:prstGeom prst="straightConnector1">
            <a:avLst/>
          </a:prstGeom>
          <a:ln w="285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09" name="Straight Arrow Connector 308" hidden="1"/>
          <p:cNvCxnSpPr/>
          <p:nvPr>
            <p:custDataLst>
              <p:tags r:id="rId69"/>
            </p:custDataLst>
          </p:nvPr>
        </p:nvCxnSpPr>
        <p:spPr>
          <a:xfrm rot="5400000">
            <a:off x="3962400" y="2895600"/>
            <a:ext cx="2971800" cy="381000"/>
          </a:xfrm>
          <a:prstGeom prst="straightConnector1">
            <a:avLst/>
          </a:prstGeom>
          <a:ln w="285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14" name="Straight Arrow Connector 313" hidden="1"/>
          <p:cNvCxnSpPr/>
          <p:nvPr>
            <p:custDataLst>
              <p:tags r:id="rId70"/>
            </p:custDataLst>
          </p:nvPr>
        </p:nvCxnSpPr>
        <p:spPr>
          <a:xfrm rot="16200000" flipH="1">
            <a:off x="3771900" y="3467101"/>
            <a:ext cx="4038601" cy="304800"/>
          </a:xfrm>
          <a:prstGeom prst="straightConnector1">
            <a:avLst/>
          </a:prstGeom>
          <a:ln w="28575">
            <a:solidFill>
              <a:schemeClr val="accent4"/>
            </a:solidFill>
            <a:prstDash val="dash"/>
            <a:headEnd type="oval"/>
            <a:tailEnd type="arrow"/>
          </a:ln>
        </p:spPr>
        <p:style>
          <a:lnRef idx="1">
            <a:schemeClr val="accent1"/>
          </a:lnRef>
          <a:fillRef idx="0">
            <a:schemeClr val="accent1"/>
          </a:fillRef>
          <a:effectRef idx="0">
            <a:schemeClr val="accent1"/>
          </a:effectRef>
          <a:fontRef idx="minor">
            <a:schemeClr val="tx1"/>
          </a:fontRef>
        </p:style>
      </p:cxnSp>
      <p:cxnSp>
        <p:nvCxnSpPr>
          <p:cNvPr id="319" name="Straight Arrow Connector 318" hidden="1"/>
          <p:cNvCxnSpPr/>
          <p:nvPr>
            <p:custDataLst>
              <p:tags r:id="rId71"/>
            </p:custDataLst>
          </p:nvPr>
        </p:nvCxnSpPr>
        <p:spPr>
          <a:xfrm rot="5400000">
            <a:off x="4800600" y="3048000"/>
            <a:ext cx="1981200" cy="1066800"/>
          </a:xfrm>
          <a:prstGeom prst="straightConnector1">
            <a:avLst/>
          </a:prstGeom>
          <a:ln w="285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24" name="Straight Arrow Connector 323" hidden="1"/>
          <p:cNvCxnSpPr/>
          <p:nvPr>
            <p:custDataLst>
              <p:tags r:id="rId72"/>
            </p:custDataLst>
          </p:nvPr>
        </p:nvCxnSpPr>
        <p:spPr>
          <a:xfrm rot="5400000">
            <a:off x="5486400" y="4038600"/>
            <a:ext cx="1981200" cy="1066800"/>
          </a:xfrm>
          <a:prstGeom prst="straightConnector1">
            <a:avLst/>
          </a:prstGeom>
          <a:ln w="285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p:nvPr>
            <p:custDataLst>
              <p:tags r:id="rId73"/>
            </p:custDataLst>
          </p:nvPr>
        </p:nvCxnSpPr>
        <p:spPr>
          <a:xfrm>
            <a:off x="457200" y="990600"/>
            <a:ext cx="1028700" cy="1588"/>
          </a:xfrm>
          <a:prstGeom prst="straightConnector1">
            <a:avLst/>
          </a:prstGeom>
          <a:ln w="28575">
            <a:solidFill>
              <a:srgbClr val="00F6FF"/>
            </a:solidFill>
            <a:tailEnd type="arrow"/>
          </a:ln>
        </p:spPr>
        <p:style>
          <a:lnRef idx="1">
            <a:schemeClr val="accent1"/>
          </a:lnRef>
          <a:fillRef idx="0">
            <a:schemeClr val="accent1"/>
          </a:fillRef>
          <a:effectRef idx="0">
            <a:schemeClr val="accent1"/>
          </a:effectRef>
          <a:fontRef idx="minor">
            <a:schemeClr val="tx1"/>
          </a:fontRef>
        </p:style>
      </p:cxnSp>
      <p:sp>
        <p:nvSpPr>
          <p:cNvPr id="318" name="TextBox 317"/>
          <p:cNvSpPr txBox="1"/>
          <p:nvPr/>
        </p:nvSpPr>
        <p:spPr>
          <a:xfrm>
            <a:off x="538462" y="533400"/>
            <a:ext cx="756938" cy="461665"/>
          </a:xfrm>
          <a:prstGeom prst="rect">
            <a:avLst/>
          </a:prstGeom>
          <a:noFill/>
        </p:spPr>
        <p:txBody>
          <a:bodyPr wrap="none" rtlCol="0">
            <a:spAutoFit/>
          </a:bodyPr>
          <a:lstStyle/>
          <a:p>
            <a:r>
              <a:rPr lang="en-US" sz="2400" dirty="0" smtClean="0">
                <a:solidFill>
                  <a:srgbClr val="00F6FF"/>
                </a:solidFill>
              </a:rPr>
              <a:t>time</a:t>
            </a:r>
            <a:endParaRPr lang="en-US" sz="2400" dirty="0">
              <a:solidFill>
                <a:srgbClr val="00F6FF"/>
              </a:solidFill>
            </a:endParaRPr>
          </a:p>
        </p:txBody>
      </p:sp>
      <p:sp>
        <p:nvSpPr>
          <p:cNvPr id="177" name="Rectangle 44"/>
          <p:cNvSpPr>
            <a:spLocks noChangeArrowheads="1"/>
          </p:cNvSpPr>
          <p:nvPr>
            <p:custDataLst>
              <p:tags r:id="rId74"/>
            </p:custDataLst>
          </p:nvPr>
        </p:nvSpPr>
        <p:spPr bwMode="auto">
          <a:xfrm>
            <a:off x="5181600" y="1752599"/>
            <a:ext cx="457200" cy="457200"/>
          </a:xfrm>
          <a:prstGeom prst="rect">
            <a:avLst/>
          </a:prstGeom>
          <a:noFill/>
          <a:ln w="12700">
            <a:solidFill>
              <a:srgbClr val="00F6FF"/>
            </a:solid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WB</a:t>
            </a:r>
            <a:endParaRPr lang="en-US" sz="2000" b="1" dirty="0">
              <a:solidFill>
                <a:srgbClr val="FFFFFF"/>
              </a:solidFill>
              <a:latin typeface="Calibri"/>
            </a:endParaRPr>
          </a:p>
        </p:txBody>
      </p:sp>
      <p:sp>
        <p:nvSpPr>
          <p:cNvPr id="178" name="Line 43"/>
          <p:cNvSpPr>
            <a:spLocks noChangeShapeType="1"/>
          </p:cNvSpPr>
          <p:nvPr>
            <p:custDataLst>
              <p:tags r:id="rId75"/>
            </p:custDataLst>
          </p:nvPr>
        </p:nvSpPr>
        <p:spPr bwMode="auto">
          <a:xfrm flipH="1">
            <a:off x="5486399" y="3158095"/>
            <a:ext cx="566547" cy="1499629"/>
          </a:xfrm>
          <a:prstGeom prst="line">
            <a:avLst/>
          </a:prstGeom>
          <a:noFill/>
          <a:ln w="57150" cap="sq">
            <a:solidFill>
              <a:schemeClr val="accent2"/>
            </a:solidFill>
            <a:prstDash val="solid"/>
            <a:round/>
            <a:headEnd type="none" w="med" len="med"/>
            <a:tailEnd type="arrow" w="sm" len="sm"/>
          </a:ln>
          <a:effectLst/>
        </p:spPr>
        <p:txBody>
          <a:bodyPr wrap="square" anchor="ctr" anchorCtr="1">
            <a:noAutofit/>
          </a:bodyPr>
          <a:lstStyle/>
          <a:p>
            <a:endParaRPr lang="en-US"/>
          </a:p>
        </p:txBody>
      </p:sp>
      <p:sp>
        <p:nvSpPr>
          <p:cNvPr id="3" name="Rectangle 2"/>
          <p:cNvSpPr/>
          <p:nvPr/>
        </p:nvSpPr>
        <p:spPr>
          <a:xfrm>
            <a:off x="3904303" y="1805561"/>
            <a:ext cx="311303" cy="369332"/>
          </a:xfrm>
          <a:prstGeom prst="rect">
            <a:avLst/>
          </a:prstGeom>
        </p:spPr>
        <p:txBody>
          <a:bodyPr wrap="none">
            <a:spAutoFit/>
          </a:bodyPr>
          <a:lstStyle/>
          <a:p>
            <a:pPr algn="ctr"/>
            <a:r>
              <a:rPr lang="en-US" b="1" smtClean="0">
                <a:solidFill>
                  <a:schemeClr val="bg1"/>
                </a:solidFill>
              </a:rPr>
              <a:t>X</a:t>
            </a:r>
            <a:endParaRPr lang="en-US" b="1" dirty="0">
              <a:solidFill>
                <a:schemeClr val="bg1"/>
              </a:solidFill>
            </a:endParaRPr>
          </a:p>
        </p:txBody>
      </p:sp>
      <p:sp>
        <p:nvSpPr>
          <p:cNvPr id="209" name="Rectangle 208"/>
          <p:cNvSpPr/>
          <p:nvPr/>
        </p:nvSpPr>
        <p:spPr>
          <a:xfrm>
            <a:off x="4589829" y="2799833"/>
            <a:ext cx="311303" cy="369332"/>
          </a:xfrm>
          <a:prstGeom prst="rect">
            <a:avLst/>
          </a:prstGeom>
        </p:spPr>
        <p:txBody>
          <a:bodyPr wrap="none">
            <a:spAutoFit/>
          </a:bodyPr>
          <a:lstStyle/>
          <a:p>
            <a:pPr algn="ctr"/>
            <a:r>
              <a:rPr lang="en-US" b="1" smtClean="0">
                <a:solidFill>
                  <a:schemeClr val="bg1"/>
                </a:solidFill>
              </a:rPr>
              <a:t>X</a:t>
            </a:r>
            <a:endParaRPr lang="en-US" b="1" dirty="0">
              <a:solidFill>
                <a:schemeClr val="bg1"/>
              </a:solidFill>
            </a:endParaRPr>
          </a:p>
        </p:txBody>
      </p:sp>
      <p:sp>
        <p:nvSpPr>
          <p:cNvPr id="210" name="Rectangle 209"/>
          <p:cNvSpPr/>
          <p:nvPr/>
        </p:nvSpPr>
        <p:spPr>
          <a:xfrm>
            <a:off x="5289316" y="3779320"/>
            <a:ext cx="311303" cy="369332"/>
          </a:xfrm>
          <a:prstGeom prst="rect">
            <a:avLst/>
          </a:prstGeom>
        </p:spPr>
        <p:txBody>
          <a:bodyPr wrap="none">
            <a:spAutoFit/>
          </a:bodyPr>
          <a:lstStyle/>
          <a:p>
            <a:pPr algn="ctr"/>
            <a:r>
              <a:rPr lang="en-US" b="1" smtClean="0">
                <a:solidFill>
                  <a:schemeClr val="bg1"/>
                </a:solidFill>
              </a:rPr>
              <a:t>X</a:t>
            </a:r>
            <a:endParaRPr lang="en-US" b="1" dirty="0">
              <a:solidFill>
                <a:schemeClr val="bg1"/>
              </a:solidFill>
            </a:endParaRPr>
          </a:p>
        </p:txBody>
      </p:sp>
      <p:sp>
        <p:nvSpPr>
          <p:cNvPr id="211" name="Rectangle 210"/>
          <p:cNvSpPr/>
          <p:nvPr/>
        </p:nvSpPr>
        <p:spPr>
          <a:xfrm>
            <a:off x="5988922" y="4765575"/>
            <a:ext cx="311303" cy="369332"/>
          </a:xfrm>
          <a:prstGeom prst="rect">
            <a:avLst/>
          </a:prstGeom>
        </p:spPr>
        <p:txBody>
          <a:bodyPr wrap="none">
            <a:spAutoFit/>
          </a:bodyPr>
          <a:lstStyle/>
          <a:p>
            <a:pPr algn="ctr"/>
            <a:r>
              <a:rPr lang="en-US" b="1" smtClean="0">
                <a:solidFill>
                  <a:schemeClr val="bg1"/>
                </a:solidFill>
              </a:rPr>
              <a:t>X</a:t>
            </a:r>
            <a:endParaRPr lang="en-US" b="1" dirty="0">
              <a:solidFill>
                <a:schemeClr val="bg1"/>
              </a:solidFill>
            </a:endParaRPr>
          </a:p>
        </p:txBody>
      </p:sp>
      <p:sp>
        <p:nvSpPr>
          <p:cNvPr id="212" name="Rectangle 211"/>
          <p:cNvSpPr/>
          <p:nvPr/>
        </p:nvSpPr>
        <p:spPr>
          <a:xfrm>
            <a:off x="6703540" y="5758933"/>
            <a:ext cx="311303" cy="369332"/>
          </a:xfrm>
          <a:prstGeom prst="rect">
            <a:avLst/>
          </a:prstGeom>
        </p:spPr>
        <p:txBody>
          <a:bodyPr wrap="none">
            <a:spAutoFit/>
          </a:bodyPr>
          <a:lstStyle/>
          <a:p>
            <a:pPr algn="ctr"/>
            <a:r>
              <a:rPr lang="en-US" b="1" smtClean="0">
                <a:solidFill>
                  <a:schemeClr val="bg1"/>
                </a:solidFill>
              </a:rPr>
              <a:t>X</a:t>
            </a:r>
            <a:endParaRPr lang="en-US" b="1" dirty="0">
              <a:solidFill>
                <a:schemeClr val="bg1"/>
              </a:solidFill>
            </a:endParaRPr>
          </a:p>
        </p:txBody>
      </p:sp>
      <p:cxnSp>
        <p:nvCxnSpPr>
          <p:cNvPr id="148" name="Straight Arrow Connector 147"/>
          <p:cNvCxnSpPr/>
          <p:nvPr>
            <p:custDataLst>
              <p:tags r:id="rId76"/>
            </p:custDataLst>
          </p:nvPr>
        </p:nvCxnSpPr>
        <p:spPr>
          <a:xfrm>
            <a:off x="938984" y="3173504"/>
            <a:ext cx="280216" cy="0"/>
          </a:xfrm>
          <a:prstGeom prst="straightConnector1">
            <a:avLst/>
          </a:prstGeom>
          <a:ln w="28575">
            <a:solidFill>
              <a:srgbClr val="00F6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custDataLst>
              <p:tags r:id="rId77"/>
            </p:custDataLst>
          </p:nvPr>
        </p:nvCxnSpPr>
        <p:spPr>
          <a:xfrm>
            <a:off x="1853384" y="5134907"/>
            <a:ext cx="280216" cy="0"/>
          </a:xfrm>
          <a:prstGeom prst="straightConnector1">
            <a:avLst/>
          </a:prstGeom>
          <a:ln w="28575">
            <a:solidFill>
              <a:srgbClr val="00F6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564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wipe(up)">
                                      <p:cBhvr>
                                        <p:cTn id="7"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0" name="Straight Connector 289"/>
          <p:cNvCxnSpPr/>
          <p:nvPr>
            <p:custDataLst>
              <p:tags r:id="rId1"/>
            </p:custDataLst>
          </p:nvPr>
        </p:nvCxnSpPr>
        <p:spPr>
          <a:xfrm rot="16200000" flipH="1">
            <a:off x="457200" y="3886199"/>
            <a:ext cx="5105400" cy="76200"/>
          </a:xfrm>
          <a:prstGeom prst="line">
            <a:avLst/>
          </a:prstGeom>
          <a:ln w="28575">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custDataLst>
              <p:tags r:id="rId2"/>
            </p:custDataLst>
          </p:nvPr>
        </p:nvCxnSpPr>
        <p:spPr>
          <a:xfrm rot="16200000" flipH="1">
            <a:off x="1142999" y="3886200"/>
            <a:ext cx="5105400" cy="76200"/>
          </a:xfrm>
          <a:prstGeom prst="line">
            <a:avLst/>
          </a:prstGeom>
          <a:ln w="28575">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custDataLst>
              <p:tags r:id="rId3"/>
            </p:custDataLst>
          </p:nvPr>
        </p:nvCxnSpPr>
        <p:spPr>
          <a:xfrm rot="16200000" flipH="1">
            <a:off x="1828800" y="3886199"/>
            <a:ext cx="5105400" cy="76200"/>
          </a:xfrm>
          <a:prstGeom prst="line">
            <a:avLst/>
          </a:prstGeom>
          <a:ln w="28575">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custDataLst>
              <p:tags r:id="rId4"/>
            </p:custDataLst>
          </p:nvPr>
        </p:nvCxnSpPr>
        <p:spPr>
          <a:xfrm rot="16200000" flipH="1">
            <a:off x="2514600" y="3886200"/>
            <a:ext cx="5105400" cy="76200"/>
          </a:xfrm>
          <a:prstGeom prst="line">
            <a:avLst/>
          </a:prstGeom>
          <a:ln w="28575">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custDataLst>
              <p:tags r:id="rId5"/>
            </p:custDataLst>
          </p:nvPr>
        </p:nvCxnSpPr>
        <p:spPr>
          <a:xfrm rot="16200000" flipH="1">
            <a:off x="3200400" y="3886200"/>
            <a:ext cx="5105400" cy="76200"/>
          </a:xfrm>
          <a:prstGeom prst="line">
            <a:avLst/>
          </a:prstGeom>
          <a:ln w="28575">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custDataLst>
              <p:tags r:id="rId6"/>
            </p:custDataLst>
          </p:nvPr>
        </p:nvCxnSpPr>
        <p:spPr>
          <a:xfrm rot="16200000" flipH="1">
            <a:off x="3886200" y="3886201"/>
            <a:ext cx="5105400" cy="76200"/>
          </a:xfrm>
          <a:prstGeom prst="line">
            <a:avLst/>
          </a:prstGeom>
          <a:ln w="28575">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custDataLst>
              <p:tags r:id="rId7"/>
            </p:custDataLst>
          </p:nvPr>
        </p:nvCxnSpPr>
        <p:spPr>
          <a:xfrm rot="16200000" flipH="1">
            <a:off x="4572000" y="3886200"/>
            <a:ext cx="5105400" cy="76200"/>
          </a:xfrm>
          <a:prstGeom prst="line">
            <a:avLst/>
          </a:prstGeom>
          <a:ln w="28575">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custDataLst>
              <p:tags r:id="rId8"/>
            </p:custDataLst>
          </p:nvPr>
        </p:nvCxnSpPr>
        <p:spPr>
          <a:xfrm rot="16200000" flipH="1">
            <a:off x="5257800" y="3886201"/>
            <a:ext cx="5105400" cy="76200"/>
          </a:xfrm>
          <a:prstGeom prst="line">
            <a:avLst/>
          </a:prstGeom>
          <a:ln w="28575">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5" name="Title 304"/>
          <p:cNvSpPr>
            <a:spLocks noGrp="1"/>
          </p:cNvSpPr>
          <p:nvPr>
            <p:ph type="title"/>
            <p:custDataLst>
              <p:tags r:id="rId9"/>
            </p:custDataLst>
          </p:nvPr>
        </p:nvSpPr>
        <p:spPr>
          <a:xfrm>
            <a:off x="228600" y="0"/>
            <a:ext cx="8686800" cy="533400"/>
          </a:xfrm>
        </p:spPr>
        <p:txBody>
          <a:bodyPr>
            <a:normAutofit fontScale="90000"/>
          </a:bodyPr>
          <a:lstStyle/>
          <a:p>
            <a:r>
              <a:rPr lang="en-US" dirty="0" smtClean="0"/>
              <a:t>Visualizing Data Hazards (3)</a:t>
            </a:r>
            <a:endParaRPr lang="en-US" dirty="0"/>
          </a:p>
        </p:txBody>
      </p:sp>
      <p:sp>
        <p:nvSpPr>
          <p:cNvPr id="2" name="Slide Number Placeholder 1"/>
          <p:cNvSpPr>
            <a:spLocks noGrp="1"/>
          </p:cNvSpPr>
          <p:nvPr>
            <p:ph type="sldNum" sz="quarter" idx="12"/>
          </p:nvPr>
        </p:nvSpPr>
        <p:spPr/>
        <p:txBody>
          <a:bodyPr/>
          <a:lstStyle/>
          <a:p>
            <a:fld id="{DAD0A56F-BD0F-4BDF-9912-D1E89E9626C0}" type="slidenum">
              <a:rPr lang="en-US" smtClean="0"/>
              <a:t>81</a:t>
            </a:fld>
            <a:endParaRPr lang="en-US"/>
          </a:p>
        </p:txBody>
      </p:sp>
      <p:sp>
        <p:nvSpPr>
          <p:cNvPr id="57" name="Freeform 26"/>
          <p:cNvSpPr>
            <a:spLocks/>
          </p:cNvSpPr>
          <p:nvPr>
            <p:custDataLst>
              <p:tags r:id="rId10"/>
            </p:custDataLst>
          </p:nvPr>
        </p:nvSpPr>
        <p:spPr bwMode="auto">
          <a:xfrm>
            <a:off x="3846513" y="1600199"/>
            <a:ext cx="338138" cy="763588"/>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rgbClr val="00F6FF"/>
            </a:solidFill>
            <a:prstDash val="solid"/>
            <a:round/>
            <a:headEnd type="none" w="med" len="med"/>
            <a:tailEnd type="none" w="med" len="med"/>
          </a:ln>
          <a:effectLst/>
        </p:spPr>
        <p:txBody>
          <a:bodyPr wrap="none" lIns="0" tIns="0" rIns="0" bIns="0" anchor="ctr" anchorCtr="0"/>
          <a:lstStyle/>
          <a:p>
            <a:pPr algn="r"/>
            <a:endParaRPr lang="en-US" dirty="0">
              <a:solidFill>
                <a:schemeClr val="bg1"/>
              </a:solidFill>
            </a:endParaRPr>
          </a:p>
        </p:txBody>
      </p:sp>
      <p:grpSp>
        <p:nvGrpSpPr>
          <p:cNvPr id="28" name="Group 28"/>
          <p:cNvGrpSpPr>
            <a:grpSpLocks/>
          </p:cNvGrpSpPr>
          <p:nvPr/>
        </p:nvGrpSpPr>
        <p:grpSpPr bwMode="auto">
          <a:xfrm>
            <a:off x="2362200" y="1752599"/>
            <a:ext cx="554038" cy="458788"/>
            <a:chOff x="1282" y="1509"/>
            <a:chExt cx="349" cy="289"/>
          </a:xfrm>
        </p:grpSpPr>
        <p:sp>
          <p:nvSpPr>
            <p:cNvPr id="53" name="Rectangle 29"/>
            <p:cNvSpPr>
              <a:spLocks noChangeArrowheads="1"/>
            </p:cNvSpPr>
            <p:nvPr>
              <p:custDataLst>
                <p:tags r:id="rId116"/>
              </p:custDataLst>
            </p:nvPr>
          </p:nvSpPr>
          <p:spPr bwMode="auto">
            <a:xfrm>
              <a:off x="1282" y="1511"/>
              <a:ext cx="336" cy="286"/>
            </a:xfrm>
            <a:prstGeom prst="rect">
              <a:avLst/>
            </a:prstGeom>
            <a:noFill/>
            <a:ln w="12700">
              <a:solidFill>
                <a:srgbClr val="00F6FF"/>
              </a:solid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IF</a:t>
              </a:r>
              <a:endParaRPr lang="en-US" sz="2000" b="1" dirty="0">
                <a:solidFill>
                  <a:srgbClr val="FFFFFF"/>
                </a:solidFill>
                <a:latin typeface="Calibri"/>
              </a:endParaRPr>
            </a:p>
          </p:txBody>
        </p:sp>
        <p:grpSp>
          <p:nvGrpSpPr>
            <p:cNvPr id="54" name="Group 30"/>
            <p:cNvGrpSpPr>
              <a:grpSpLocks/>
            </p:cNvGrpSpPr>
            <p:nvPr/>
          </p:nvGrpSpPr>
          <p:grpSpPr bwMode="auto">
            <a:xfrm>
              <a:off x="1291" y="1509"/>
              <a:ext cx="340" cy="289"/>
              <a:chOff x="1291" y="1509"/>
              <a:chExt cx="340" cy="289"/>
            </a:xfrm>
          </p:grpSpPr>
          <p:sp>
            <p:nvSpPr>
              <p:cNvPr id="55" name="Freeform 31"/>
              <p:cNvSpPr>
                <a:spLocks/>
              </p:cNvSpPr>
              <p:nvPr>
                <p:custDataLst>
                  <p:tags r:id="rId117"/>
                </p:custDataLst>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56" name="Freeform 32"/>
              <p:cNvSpPr>
                <a:spLocks/>
              </p:cNvSpPr>
              <p:nvPr>
                <p:custDataLst>
                  <p:tags r:id="rId118"/>
                </p:custDataLst>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grpSp>
      <p:sp>
        <p:nvSpPr>
          <p:cNvPr id="29" name="Rectangle 33"/>
          <p:cNvSpPr>
            <a:spLocks noChangeArrowheads="1"/>
          </p:cNvSpPr>
          <p:nvPr>
            <p:custDataLst>
              <p:tags r:id="rId11"/>
            </p:custDataLst>
          </p:nvPr>
        </p:nvSpPr>
        <p:spPr bwMode="auto">
          <a:xfrm>
            <a:off x="3076575" y="1763712"/>
            <a:ext cx="504825" cy="446088"/>
          </a:xfrm>
          <a:prstGeom prst="rect">
            <a:avLst/>
          </a:prstGeom>
          <a:noFill/>
          <a:ln w="12700">
            <a:no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ID</a:t>
            </a:r>
            <a:endParaRPr lang="en-US" sz="2000" b="1" dirty="0">
              <a:solidFill>
                <a:srgbClr val="FFFFFF"/>
              </a:solidFill>
              <a:latin typeface="Calibri"/>
            </a:endParaRPr>
          </a:p>
        </p:txBody>
      </p:sp>
      <p:grpSp>
        <p:nvGrpSpPr>
          <p:cNvPr id="30" name="Group 34"/>
          <p:cNvGrpSpPr>
            <a:grpSpLocks/>
          </p:cNvGrpSpPr>
          <p:nvPr/>
        </p:nvGrpSpPr>
        <p:grpSpPr bwMode="auto">
          <a:xfrm>
            <a:off x="3106738" y="1752599"/>
            <a:ext cx="469900" cy="458788"/>
            <a:chOff x="1751" y="1509"/>
            <a:chExt cx="296" cy="289"/>
          </a:xfrm>
        </p:grpSpPr>
        <p:sp>
          <p:nvSpPr>
            <p:cNvPr id="51" name="Freeform 35"/>
            <p:cNvSpPr>
              <a:spLocks/>
            </p:cNvSpPr>
            <p:nvPr>
              <p:custDataLst>
                <p:tags r:id="rId114"/>
              </p:custDataLst>
            </p:nvPr>
          </p:nvSpPr>
          <p:spPr bwMode="auto">
            <a:xfrm>
              <a:off x="1751"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52" name="Freeform 36"/>
            <p:cNvSpPr>
              <a:spLocks/>
            </p:cNvSpPr>
            <p:nvPr>
              <p:custDataLst>
                <p:tags r:id="rId115"/>
              </p:custDataLst>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sp>
        <p:nvSpPr>
          <p:cNvPr id="31" name="Line 37"/>
          <p:cNvSpPr>
            <a:spLocks noChangeShapeType="1"/>
          </p:cNvSpPr>
          <p:nvPr>
            <p:custDataLst>
              <p:tags r:id="rId12"/>
            </p:custDataLst>
          </p:nvPr>
        </p:nvSpPr>
        <p:spPr bwMode="auto">
          <a:xfrm>
            <a:off x="2924175" y="1981199"/>
            <a:ext cx="184150" cy="0"/>
          </a:xfrm>
          <a:prstGeom prst="line">
            <a:avLst/>
          </a:prstGeom>
          <a:noFill/>
          <a:ln w="25400">
            <a:solidFill>
              <a:srgbClr val="FFFFFF"/>
            </a:solidFill>
            <a:round/>
            <a:headEnd/>
            <a:tailEnd/>
          </a:ln>
          <a:effectLst/>
        </p:spPr>
        <p:txBody>
          <a:bodyPr wrap="none" anchor="ctr"/>
          <a:lstStyle/>
          <a:p>
            <a:endParaRPr lang="en-US"/>
          </a:p>
        </p:txBody>
      </p:sp>
      <p:sp>
        <p:nvSpPr>
          <p:cNvPr id="32" name="Freeform 38"/>
          <p:cNvSpPr>
            <a:spLocks/>
          </p:cNvSpPr>
          <p:nvPr>
            <p:custDataLst>
              <p:tags r:id="rId13"/>
            </p:custDataLst>
          </p:nvPr>
        </p:nvSpPr>
        <p:spPr bwMode="auto">
          <a:xfrm>
            <a:off x="3032125" y="1828799"/>
            <a:ext cx="76200" cy="153988"/>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rgbClr val="FFFFFF"/>
            </a:solidFill>
            <a:prstDash val="solid"/>
            <a:round/>
            <a:headEnd type="none" w="med" len="med"/>
            <a:tailEnd type="none" w="med" len="med"/>
          </a:ln>
          <a:effectLst/>
        </p:spPr>
        <p:txBody>
          <a:bodyPr/>
          <a:lstStyle/>
          <a:p>
            <a:endParaRPr lang="en-US"/>
          </a:p>
        </p:txBody>
      </p:sp>
      <p:sp>
        <p:nvSpPr>
          <p:cNvPr id="33" name="Line 39"/>
          <p:cNvSpPr>
            <a:spLocks noChangeShapeType="1"/>
          </p:cNvSpPr>
          <p:nvPr>
            <p:custDataLst>
              <p:tags r:id="rId14"/>
            </p:custDataLst>
          </p:nvPr>
        </p:nvSpPr>
        <p:spPr bwMode="auto">
          <a:xfrm>
            <a:off x="3584575" y="1828799"/>
            <a:ext cx="249238" cy="0"/>
          </a:xfrm>
          <a:prstGeom prst="line">
            <a:avLst/>
          </a:prstGeom>
          <a:noFill/>
          <a:ln w="25400">
            <a:solidFill>
              <a:srgbClr val="FFFFFF"/>
            </a:solidFill>
            <a:round/>
            <a:headEnd/>
            <a:tailEnd/>
          </a:ln>
          <a:effectLst/>
        </p:spPr>
        <p:txBody>
          <a:bodyPr wrap="none" anchor="ctr"/>
          <a:lstStyle/>
          <a:p>
            <a:endParaRPr lang="en-US"/>
          </a:p>
        </p:txBody>
      </p:sp>
      <p:sp>
        <p:nvSpPr>
          <p:cNvPr id="34" name="Rectangle 40"/>
          <p:cNvSpPr>
            <a:spLocks noChangeArrowheads="1"/>
          </p:cNvSpPr>
          <p:nvPr>
            <p:custDataLst>
              <p:tags r:id="rId15"/>
            </p:custDataLst>
          </p:nvPr>
        </p:nvSpPr>
        <p:spPr bwMode="auto">
          <a:xfrm>
            <a:off x="4495801" y="1752599"/>
            <a:ext cx="457200" cy="457200"/>
          </a:xfrm>
          <a:prstGeom prst="rect">
            <a:avLst/>
          </a:prstGeom>
          <a:noFill/>
          <a:ln w="12700">
            <a:solidFill>
              <a:srgbClr val="00F6FF"/>
            </a:solidFill>
            <a:miter lim="800000"/>
            <a:headEnd/>
            <a:tailEnd/>
          </a:ln>
          <a:effectLst/>
        </p:spPr>
        <p:txBody>
          <a:bodyPr wrap="none" lIns="0" tIns="0" rIns="0" bIns="0" anchor="ctr" anchorCtr="0">
            <a:noAutofit/>
          </a:bodyPr>
          <a:lstStyle/>
          <a:p>
            <a:pPr algn="ctr"/>
            <a:r>
              <a:rPr lang="en-US" sz="1600" b="1" dirty="0" smtClean="0">
                <a:solidFill>
                  <a:schemeClr val="bg1"/>
                </a:solidFill>
                <a:latin typeface="Calibri"/>
              </a:rPr>
              <a:t>MEM</a:t>
            </a:r>
            <a:endParaRPr lang="en-US" sz="1600" b="1" dirty="0">
              <a:solidFill>
                <a:schemeClr val="bg1"/>
              </a:solidFill>
              <a:latin typeface="Calibri"/>
            </a:endParaRPr>
          </a:p>
        </p:txBody>
      </p:sp>
      <p:grpSp>
        <p:nvGrpSpPr>
          <p:cNvPr id="35" name="Group 41"/>
          <p:cNvGrpSpPr>
            <a:grpSpLocks/>
          </p:cNvGrpSpPr>
          <p:nvPr/>
        </p:nvGrpSpPr>
        <p:grpSpPr bwMode="auto">
          <a:xfrm>
            <a:off x="4454526" y="1752599"/>
            <a:ext cx="515938" cy="458788"/>
            <a:chOff x="2600" y="1509"/>
            <a:chExt cx="325" cy="289"/>
          </a:xfrm>
        </p:grpSpPr>
        <p:sp>
          <p:nvSpPr>
            <p:cNvPr id="49" name="Freeform 42"/>
            <p:cNvSpPr>
              <a:spLocks/>
            </p:cNvSpPr>
            <p:nvPr>
              <p:custDataLst>
                <p:tags r:id="rId112"/>
              </p:custDataLst>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50" name="Freeform 43"/>
            <p:cNvSpPr>
              <a:spLocks/>
            </p:cNvSpPr>
            <p:nvPr>
              <p:custDataLst>
                <p:tags r:id="rId113"/>
              </p:custDataLst>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sp>
        <p:nvSpPr>
          <p:cNvPr id="38" name="Line 48"/>
          <p:cNvSpPr>
            <a:spLocks noChangeShapeType="1"/>
          </p:cNvSpPr>
          <p:nvPr>
            <p:custDataLst>
              <p:tags r:id="rId16"/>
            </p:custDataLst>
          </p:nvPr>
        </p:nvSpPr>
        <p:spPr bwMode="auto">
          <a:xfrm>
            <a:off x="4964113" y="1981199"/>
            <a:ext cx="220663" cy="0"/>
          </a:xfrm>
          <a:prstGeom prst="line">
            <a:avLst/>
          </a:prstGeom>
          <a:noFill/>
          <a:ln w="25400">
            <a:solidFill>
              <a:srgbClr val="FFFFFF"/>
            </a:solidFill>
            <a:round/>
            <a:headEnd/>
            <a:tailEnd/>
          </a:ln>
          <a:effectLst/>
        </p:spPr>
        <p:txBody>
          <a:bodyPr wrap="none" anchor="ctr"/>
          <a:lstStyle/>
          <a:p>
            <a:endParaRPr lang="en-US"/>
          </a:p>
        </p:txBody>
      </p:sp>
      <p:sp>
        <p:nvSpPr>
          <p:cNvPr id="39" name="Line 49"/>
          <p:cNvSpPr>
            <a:spLocks noChangeShapeType="1"/>
          </p:cNvSpPr>
          <p:nvPr>
            <p:custDataLst>
              <p:tags r:id="rId17"/>
            </p:custDataLst>
          </p:nvPr>
        </p:nvSpPr>
        <p:spPr bwMode="auto">
          <a:xfrm>
            <a:off x="4195763" y="1981199"/>
            <a:ext cx="246063" cy="0"/>
          </a:xfrm>
          <a:prstGeom prst="line">
            <a:avLst/>
          </a:prstGeom>
          <a:noFill/>
          <a:ln w="25400">
            <a:solidFill>
              <a:srgbClr val="FFFFFF"/>
            </a:solidFill>
            <a:round/>
            <a:headEnd/>
            <a:tailEnd/>
          </a:ln>
          <a:effectLst/>
        </p:spPr>
        <p:txBody>
          <a:bodyPr wrap="none" anchor="ctr"/>
          <a:lstStyle/>
          <a:p>
            <a:endParaRPr lang="en-US"/>
          </a:p>
        </p:txBody>
      </p:sp>
      <p:sp>
        <p:nvSpPr>
          <p:cNvPr id="40" name="Line 50"/>
          <p:cNvSpPr>
            <a:spLocks noChangeShapeType="1"/>
          </p:cNvSpPr>
          <p:nvPr>
            <p:custDataLst>
              <p:tags r:id="rId18"/>
            </p:custDataLst>
          </p:nvPr>
        </p:nvSpPr>
        <p:spPr bwMode="auto">
          <a:xfrm>
            <a:off x="3584575" y="2133599"/>
            <a:ext cx="249238" cy="0"/>
          </a:xfrm>
          <a:prstGeom prst="line">
            <a:avLst/>
          </a:prstGeom>
          <a:noFill/>
          <a:ln w="25400">
            <a:solidFill>
              <a:srgbClr val="FFFFFF"/>
            </a:solidFill>
            <a:round/>
            <a:headEnd/>
            <a:tailEnd/>
          </a:ln>
          <a:effectLst/>
        </p:spPr>
        <p:txBody>
          <a:bodyPr wrap="none" anchor="ctr"/>
          <a:lstStyle/>
          <a:p>
            <a:endParaRPr lang="en-US"/>
          </a:p>
        </p:txBody>
      </p:sp>
      <p:sp>
        <p:nvSpPr>
          <p:cNvPr id="162" name="Freeform 26"/>
          <p:cNvSpPr>
            <a:spLocks/>
          </p:cNvSpPr>
          <p:nvPr>
            <p:custDataLst>
              <p:tags r:id="rId19"/>
            </p:custDataLst>
          </p:nvPr>
        </p:nvSpPr>
        <p:spPr bwMode="auto">
          <a:xfrm>
            <a:off x="4540205" y="2590799"/>
            <a:ext cx="338138" cy="763588"/>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nvGrpSpPr>
          <p:cNvPr id="163" name="Group 28"/>
          <p:cNvGrpSpPr>
            <a:grpSpLocks/>
          </p:cNvGrpSpPr>
          <p:nvPr/>
        </p:nvGrpSpPr>
        <p:grpSpPr bwMode="auto">
          <a:xfrm>
            <a:off x="3055892" y="2743199"/>
            <a:ext cx="554038" cy="458788"/>
            <a:chOff x="1282" y="1509"/>
            <a:chExt cx="349" cy="289"/>
          </a:xfrm>
        </p:grpSpPr>
        <p:sp>
          <p:nvSpPr>
            <p:cNvPr id="188" name="Rectangle 29"/>
            <p:cNvSpPr>
              <a:spLocks noChangeArrowheads="1"/>
            </p:cNvSpPr>
            <p:nvPr>
              <p:custDataLst>
                <p:tags r:id="rId109"/>
              </p:custDataLst>
            </p:nvPr>
          </p:nvSpPr>
          <p:spPr bwMode="auto">
            <a:xfrm>
              <a:off x="1282" y="1511"/>
              <a:ext cx="336" cy="286"/>
            </a:xfrm>
            <a:prstGeom prst="rect">
              <a:avLst/>
            </a:prstGeom>
            <a:noFill/>
            <a:ln w="12700">
              <a:solidFill>
                <a:srgbClr val="00F6FF"/>
              </a:solidFill>
              <a:miter lim="800000"/>
              <a:headEnd/>
              <a:tailEnd/>
            </a:ln>
            <a:effectLst/>
          </p:spPr>
          <p:txBody>
            <a:bodyPr wrap="none" lIns="0" tIns="0" rIns="0" bIns="0" anchor="ctr" anchorCtr="0">
              <a:noAutofit/>
            </a:bodyPr>
            <a:lstStyle/>
            <a:p>
              <a:pPr algn="ctr"/>
              <a:r>
                <a:rPr lang="en-US" b="1" dirty="0" smtClean="0">
                  <a:solidFill>
                    <a:srgbClr val="FFFFFF"/>
                  </a:solidFill>
                  <a:latin typeface="Calibri"/>
                </a:rPr>
                <a:t>IF</a:t>
              </a:r>
              <a:endParaRPr lang="en-US" b="1" dirty="0">
                <a:solidFill>
                  <a:srgbClr val="FFFFFF"/>
                </a:solidFill>
                <a:latin typeface="Calibri"/>
              </a:endParaRPr>
            </a:p>
          </p:txBody>
        </p:sp>
        <p:grpSp>
          <p:nvGrpSpPr>
            <p:cNvPr id="189" name="Group 30"/>
            <p:cNvGrpSpPr>
              <a:grpSpLocks/>
            </p:cNvGrpSpPr>
            <p:nvPr/>
          </p:nvGrpSpPr>
          <p:grpSpPr bwMode="auto">
            <a:xfrm>
              <a:off x="1291" y="1509"/>
              <a:ext cx="340" cy="289"/>
              <a:chOff x="1291" y="1509"/>
              <a:chExt cx="340" cy="289"/>
            </a:xfrm>
          </p:grpSpPr>
          <p:sp>
            <p:nvSpPr>
              <p:cNvPr id="190" name="Freeform 31"/>
              <p:cNvSpPr>
                <a:spLocks/>
              </p:cNvSpPr>
              <p:nvPr>
                <p:custDataLst>
                  <p:tags r:id="rId110"/>
                </p:custDataLst>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191" name="Freeform 32"/>
              <p:cNvSpPr>
                <a:spLocks/>
              </p:cNvSpPr>
              <p:nvPr>
                <p:custDataLst>
                  <p:tags r:id="rId111"/>
                </p:custDataLst>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grpSp>
      <p:sp>
        <p:nvSpPr>
          <p:cNvPr id="164" name="Rectangle 33"/>
          <p:cNvSpPr>
            <a:spLocks noChangeArrowheads="1"/>
          </p:cNvSpPr>
          <p:nvPr>
            <p:custDataLst>
              <p:tags r:id="rId20"/>
            </p:custDataLst>
          </p:nvPr>
        </p:nvSpPr>
        <p:spPr bwMode="auto">
          <a:xfrm>
            <a:off x="3770267" y="2754312"/>
            <a:ext cx="504825" cy="446088"/>
          </a:xfrm>
          <a:prstGeom prst="rect">
            <a:avLst/>
          </a:prstGeom>
          <a:noFill/>
          <a:ln w="12700">
            <a:noFill/>
            <a:miter lim="800000"/>
            <a:headEnd/>
            <a:tailEnd/>
          </a:ln>
          <a:effectLst/>
        </p:spPr>
        <p:txBody>
          <a:bodyPr wrap="none" lIns="0" tIns="0" rIns="0" bIns="0" anchor="ctr" anchorCtr="0">
            <a:noAutofit/>
          </a:bodyPr>
          <a:lstStyle/>
          <a:p>
            <a:pPr algn="ctr"/>
            <a:r>
              <a:rPr lang="en-US" b="1" dirty="0" smtClean="0">
                <a:solidFill>
                  <a:srgbClr val="FFFFFF"/>
                </a:solidFill>
                <a:latin typeface="Calibri"/>
              </a:rPr>
              <a:t>ID</a:t>
            </a:r>
            <a:endParaRPr lang="en-US" b="1" dirty="0">
              <a:solidFill>
                <a:srgbClr val="FFFFFF"/>
              </a:solidFill>
              <a:latin typeface="Calibri"/>
            </a:endParaRPr>
          </a:p>
        </p:txBody>
      </p:sp>
      <p:grpSp>
        <p:nvGrpSpPr>
          <p:cNvPr id="165" name="Group 34"/>
          <p:cNvGrpSpPr>
            <a:grpSpLocks/>
          </p:cNvGrpSpPr>
          <p:nvPr/>
        </p:nvGrpSpPr>
        <p:grpSpPr bwMode="auto">
          <a:xfrm>
            <a:off x="3800430" y="2743199"/>
            <a:ext cx="469900" cy="458788"/>
            <a:chOff x="1751" y="1509"/>
            <a:chExt cx="296" cy="289"/>
          </a:xfrm>
        </p:grpSpPr>
        <p:sp>
          <p:nvSpPr>
            <p:cNvPr id="186" name="Freeform 35"/>
            <p:cNvSpPr>
              <a:spLocks/>
            </p:cNvSpPr>
            <p:nvPr>
              <p:custDataLst>
                <p:tags r:id="rId107"/>
              </p:custDataLst>
            </p:nvPr>
          </p:nvSpPr>
          <p:spPr bwMode="auto">
            <a:xfrm>
              <a:off x="1751"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187" name="Freeform 36"/>
            <p:cNvSpPr>
              <a:spLocks/>
            </p:cNvSpPr>
            <p:nvPr>
              <p:custDataLst>
                <p:tags r:id="rId108"/>
              </p:custDataLst>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sp>
        <p:nvSpPr>
          <p:cNvPr id="166" name="Line 37"/>
          <p:cNvSpPr>
            <a:spLocks noChangeShapeType="1"/>
          </p:cNvSpPr>
          <p:nvPr>
            <p:custDataLst>
              <p:tags r:id="rId21"/>
            </p:custDataLst>
          </p:nvPr>
        </p:nvSpPr>
        <p:spPr bwMode="auto">
          <a:xfrm>
            <a:off x="3617867" y="2971799"/>
            <a:ext cx="184150" cy="0"/>
          </a:xfrm>
          <a:prstGeom prst="line">
            <a:avLst/>
          </a:prstGeom>
          <a:noFill/>
          <a:ln w="25400">
            <a:solidFill>
              <a:srgbClr val="FFFFFF"/>
            </a:solidFill>
            <a:round/>
            <a:headEnd/>
            <a:tailEnd/>
          </a:ln>
          <a:effectLst/>
        </p:spPr>
        <p:txBody>
          <a:bodyPr wrap="none" anchor="ctr"/>
          <a:lstStyle/>
          <a:p>
            <a:endParaRPr lang="en-US"/>
          </a:p>
        </p:txBody>
      </p:sp>
      <p:sp>
        <p:nvSpPr>
          <p:cNvPr id="167" name="Freeform 38"/>
          <p:cNvSpPr>
            <a:spLocks/>
          </p:cNvSpPr>
          <p:nvPr>
            <p:custDataLst>
              <p:tags r:id="rId22"/>
            </p:custDataLst>
          </p:nvPr>
        </p:nvSpPr>
        <p:spPr bwMode="auto">
          <a:xfrm>
            <a:off x="3725817" y="2819399"/>
            <a:ext cx="76200" cy="153988"/>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rgbClr val="FFFFFF"/>
            </a:solidFill>
            <a:prstDash val="solid"/>
            <a:round/>
            <a:headEnd type="none" w="med" len="med"/>
            <a:tailEnd type="none" w="med" len="med"/>
          </a:ln>
          <a:effectLst/>
        </p:spPr>
        <p:txBody>
          <a:bodyPr/>
          <a:lstStyle/>
          <a:p>
            <a:endParaRPr lang="en-US"/>
          </a:p>
        </p:txBody>
      </p:sp>
      <p:sp>
        <p:nvSpPr>
          <p:cNvPr id="168" name="Line 39"/>
          <p:cNvSpPr>
            <a:spLocks noChangeShapeType="1"/>
          </p:cNvSpPr>
          <p:nvPr>
            <p:custDataLst>
              <p:tags r:id="rId23"/>
            </p:custDataLst>
          </p:nvPr>
        </p:nvSpPr>
        <p:spPr bwMode="auto">
          <a:xfrm>
            <a:off x="4278267" y="2819399"/>
            <a:ext cx="249238" cy="0"/>
          </a:xfrm>
          <a:prstGeom prst="line">
            <a:avLst/>
          </a:prstGeom>
          <a:noFill/>
          <a:ln w="25400">
            <a:solidFill>
              <a:srgbClr val="FFFFFF"/>
            </a:solidFill>
            <a:round/>
            <a:headEnd/>
            <a:tailEnd/>
          </a:ln>
          <a:effectLst/>
        </p:spPr>
        <p:txBody>
          <a:bodyPr wrap="none" anchor="ctr"/>
          <a:lstStyle/>
          <a:p>
            <a:endParaRPr lang="en-US"/>
          </a:p>
        </p:txBody>
      </p:sp>
      <p:sp>
        <p:nvSpPr>
          <p:cNvPr id="169" name="Rectangle 40"/>
          <p:cNvSpPr>
            <a:spLocks noChangeArrowheads="1"/>
          </p:cNvSpPr>
          <p:nvPr>
            <p:custDataLst>
              <p:tags r:id="rId24"/>
            </p:custDataLst>
          </p:nvPr>
        </p:nvSpPr>
        <p:spPr bwMode="auto">
          <a:xfrm>
            <a:off x="5189493" y="2743199"/>
            <a:ext cx="457200" cy="457200"/>
          </a:xfrm>
          <a:prstGeom prst="rect">
            <a:avLst/>
          </a:prstGeom>
          <a:noFill/>
          <a:ln w="12700">
            <a:solidFill>
              <a:srgbClr val="00F6FF"/>
            </a:solidFill>
            <a:miter lim="800000"/>
            <a:headEnd/>
            <a:tailEnd/>
          </a:ln>
          <a:effectLst/>
        </p:spPr>
        <p:txBody>
          <a:bodyPr wrap="none" lIns="0" tIns="0" rIns="0" bIns="0" anchor="ctr" anchorCtr="0">
            <a:noAutofit/>
          </a:bodyPr>
          <a:lstStyle/>
          <a:p>
            <a:pPr algn="ctr"/>
            <a:r>
              <a:rPr lang="en-US" b="1" dirty="0" smtClean="0">
                <a:solidFill>
                  <a:srgbClr val="FFFFFF"/>
                </a:solidFill>
                <a:latin typeface="Calibri"/>
              </a:rPr>
              <a:t>MEM</a:t>
            </a:r>
            <a:endParaRPr lang="en-US" b="1" dirty="0">
              <a:solidFill>
                <a:srgbClr val="FFFFFF"/>
              </a:solidFill>
              <a:latin typeface="Calibri"/>
            </a:endParaRPr>
          </a:p>
        </p:txBody>
      </p:sp>
      <p:grpSp>
        <p:nvGrpSpPr>
          <p:cNvPr id="170" name="Group 41"/>
          <p:cNvGrpSpPr>
            <a:grpSpLocks/>
          </p:cNvGrpSpPr>
          <p:nvPr/>
        </p:nvGrpSpPr>
        <p:grpSpPr bwMode="auto">
          <a:xfrm>
            <a:off x="5148218" y="2743199"/>
            <a:ext cx="515938" cy="458788"/>
            <a:chOff x="2600" y="1509"/>
            <a:chExt cx="325" cy="289"/>
          </a:xfrm>
        </p:grpSpPr>
        <p:sp>
          <p:nvSpPr>
            <p:cNvPr id="184" name="Freeform 42"/>
            <p:cNvSpPr>
              <a:spLocks/>
            </p:cNvSpPr>
            <p:nvPr>
              <p:custDataLst>
                <p:tags r:id="rId105"/>
              </p:custDataLst>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185" name="Freeform 43"/>
            <p:cNvSpPr>
              <a:spLocks/>
            </p:cNvSpPr>
            <p:nvPr>
              <p:custDataLst>
                <p:tags r:id="rId106"/>
              </p:custDataLst>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sp>
        <p:nvSpPr>
          <p:cNvPr id="171" name="Rectangle 44"/>
          <p:cNvSpPr>
            <a:spLocks noChangeArrowheads="1"/>
          </p:cNvSpPr>
          <p:nvPr>
            <p:custDataLst>
              <p:tags r:id="rId25"/>
            </p:custDataLst>
          </p:nvPr>
        </p:nvSpPr>
        <p:spPr bwMode="auto">
          <a:xfrm>
            <a:off x="5875293" y="2743199"/>
            <a:ext cx="457200" cy="457200"/>
          </a:xfrm>
          <a:prstGeom prst="rect">
            <a:avLst/>
          </a:prstGeom>
          <a:noFill/>
          <a:ln w="12700">
            <a:solidFill>
              <a:srgbClr val="00F6FF"/>
            </a:solidFill>
            <a:miter lim="800000"/>
            <a:headEnd/>
            <a:tailEnd/>
          </a:ln>
          <a:effectLst/>
        </p:spPr>
        <p:txBody>
          <a:bodyPr wrap="none" lIns="0" tIns="0" rIns="0" bIns="0" anchor="ctr" anchorCtr="0">
            <a:noAutofit/>
          </a:bodyPr>
          <a:lstStyle/>
          <a:p>
            <a:pPr algn="ctr"/>
            <a:r>
              <a:rPr lang="en-US" b="1" dirty="0" smtClean="0">
                <a:solidFill>
                  <a:srgbClr val="FFFFFF"/>
                </a:solidFill>
                <a:latin typeface="Calibri"/>
              </a:rPr>
              <a:t>WB</a:t>
            </a:r>
            <a:endParaRPr lang="en-US" b="1" dirty="0">
              <a:solidFill>
                <a:srgbClr val="FFFFFF"/>
              </a:solidFill>
              <a:latin typeface="Calibri"/>
            </a:endParaRPr>
          </a:p>
        </p:txBody>
      </p:sp>
      <p:grpSp>
        <p:nvGrpSpPr>
          <p:cNvPr id="172" name="Group 45"/>
          <p:cNvGrpSpPr>
            <a:grpSpLocks/>
          </p:cNvGrpSpPr>
          <p:nvPr/>
        </p:nvGrpSpPr>
        <p:grpSpPr bwMode="auto">
          <a:xfrm>
            <a:off x="5891168" y="2743199"/>
            <a:ext cx="450850" cy="458788"/>
            <a:chOff x="3068" y="1509"/>
            <a:chExt cx="284" cy="289"/>
          </a:xfrm>
        </p:grpSpPr>
        <p:sp>
          <p:nvSpPr>
            <p:cNvPr id="182" name="Freeform 181"/>
            <p:cNvSpPr>
              <a:spLocks/>
            </p:cNvSpPr>
            <p:nvPr>
              <p:custDataLst>
                <p:tags r:id="rId103"/>
              </p:custDataLst>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183" name="Freeform 182"/>
            <p:cNvSpPr>
              <a:spLocks/>
            </p:cNvSpPr>
            <p:nvPr>
              <p:custDataLst>
                <p:tags r:id="rId104"/>
              </p:custDataLst>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sp>
        <p:nvSpPr>
          <p:cNvPr id="173" name="Line 48"/>
          <p:cNvSpPr>
            <a:spLocks noChangeShapeType="1"/>
          </p:cNvSpPr>
          <p:nvPr>
            <p:custDataLst>
              <p:tags r:id="rId26"/>
            </p:custDataLst>
          </p:nvPr>
        </p:nvSpPr>
        <p:spPr bwMode="auto">
          <a:xfrm>
            <a:off x="5657805" y="2971799"/>
            <a:ext cx="220663" cy="0"/>
          </a:xfrm>
          <a:prstGeom prst="line">
            <a:avLst/>
          </a:prstGeom>
          <a:noFill/>
          <a:ln w="25400">
            <a:solidFill>
              <a:srgbClr val="FFFFFF"/>
            </a:solidFill>
            <a:round/>
            <a:headEnd/>
            <a:tailEnd/>
          </a:ln>
          <a:effectLst/>
        </p:spPr>
        <p:txBody>
          <a:bodyPr wrap="none" anchor="ctr"/>
          <a:lstStyle/>
          <a:p>
            <a:endParaRPr lang="en-US"/>
          </a:p>
        </p:txBody>
      </p:sp>
      <p:sp>
        <p:nvSpPr>
          <p:cNvPr id="174" name="Line 49"/>
          <p:cNvSpPr>
            <a:spLocks noChangeShapeType="1"/>
          </p:cNvSpPr>
          <p:nvPr>
            <p:custDataLst>
              <p:tags r:id="rId27"/>
            </p:custDataLst>
          </p:nvPr>
        </p:nvSpPr>
        <p:spPr bwMode="auto">
          <a:xfrm>
            <a:off x="4889455" y="2971799"/>
            <a:ext cx="246063" cy="0"/>
          </a:xfrm>
          <a:prstGeom prst="line">
            <a:avLst/>
          </a:prstGeom>
          <a:noFill/>
          <a:ln w="25400">
            <a:solidFill>
              <a:srgbClr val="FFFFFF"/>
            </a:solidFill>
            <a:round/>
            <a:headEnd/>
            <a:tailEnd/>
          </a:ln>
          <a:effectLst/>
        </p:spPr>
        <p:txBody>
          <a:bodyPr wrap="none" anchor="ctr"/>
          <a:lstStyle/>
          <a:p>
            <a:endParaRPr lang="en-US"/>
          </a:p>
        </p:txBody>
      </p:sp>
      <p:sp>
        <p:nvSpPr>
          <p:cNvPr id="175" name="Line 50"/>
          <p:cNvSpPr>
            <a:spLocks noChangeShapeType="1"/>
          </p:cNvSpPr>
          <p:nvPr>
            <p:custDataLst>
              <p:tags r:id="rId28"/>
            </p:custDataLst>
          </p:nvPr>
        </p:nvSpPr>
        <p:spPr bwMode="auto">
          <a:xfrm>
            <a:off x="4278267" y="3124199"/>
            <a:ext cx="249238" cy="0"/>
          </a:xfrm>
          <a:prstGeom prst="line">
            <a:avLst/>
          </a:prstGeom>
          <a:noFill/>
          <a:ln w="25400">
            <a:solidFill>
              <a:srgbClr val="FFFFFF"/>
            </a:solidFill>
            <a:round/>
            <a:headEnd/>
            <a:tailEnd/>
          </a:ln>
          <a:effectLst/>
        </p:spPr>
        <p:txBody>
          <a:bodyPr wrap="none" anchor="ctr"/>
          <a:lstStyle/>
          <a:p>
            <a:endParaRPr lang="en-US"/>
          </a:p>
        </p:txBody>
      </p:sp>
      <p:sp>
        <p:nvSpPr>
          <p:cNvPr id="193" name="Freeform 26"/>
          <p:cNvSpPr>
            <a:spLocks/>
          </p:cNvSpPr>
          <p:nvPr>
            <p:custDataLst>
              <p:tags r:id="rId29"/>
            </p:custDataLst>
          </p:nvPr>
        </p:nvSpPr>
        <p:spPr bwMode="auto">
          <a:xfrm>
            <a:off x="5252949" y="3581399"/>
            <a:ext cx="338138" cy="763588"/>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nvGrpSpPr>
          <p:cNvPr id="194" name="Group 28"/>
          <p:cNvGrpSpPr>
            <a:grpSpLocks/>
          </p:cNvGrpSpPr>
          <p:nvPr/>
        </p:nvGrpSpPr>
        <p:grpSpPr bwMode="auto">
          <a:xfrm>
            <a:off x="3768636" y="3733799"/>
            <a:ext cx="554038" cy="458788"/>
            <a:chOff x="1282" y="1509"/>
            <a:chExt cx="349" cy="289"/>
          </a:xfrm>
        </p:grpSpPr>
        <p:sp>
          <p:nvSpPr>
            <p:cNvPr id="219" name="Rectangle 29"/>
            <p:cNvSpPr>
              <a:spLocks noChangeArrowheads="1"/>
            </p:cNvSpPr>
            <p:nvPr>
              <p:custDataLst>
                <p:tags r:id="rId100"/>
              </p:custDataLst>
            </p:nvPr>
          </p:nvSpPr>
          <p:spPr bwMode="auto">
            <a:xfrm>
              <a:off x="1282" y="1511"/>
              <a:ext cx="336" cy="286"/>
            </a:xfrm>
            <a:prstGeom prst="rect">
              <a:avLst/>
            </a:prstGeom>
            <a:noFill/>
            <a:ln w="12700">
              <a:solidFill>
                <a:srgbClr val="00F6FF"/>
              </a:solid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IF</a:t>
              </a:r>
              <a:endParaRPr lang="en-US" sz="2000" b="1" dirty="0">
                <a:solidFill>
                  <a:srgbClr val="FFFFFF"/>
                </a:solidFill>
                <a:latin typeface="Calibri"/>
              </a:endParaRPr>
            </a:p>
          </p:txBody>
        </p:sp>
        <p:grpSp>
          <p:nvGrpSpPr>
            <p:cNvPr id="220" name="Group 30"/>
            <p:cNvGrpSpPr>
              <a:grpSpLocks/>
            </p:cNvGrpSpPr>
            <p:nvPr/>
          </p:nvGrpSpPr>
          <p:grpSpPr bwMode="auto">
            <a:xfrm>
              <a:off x="1291" y="1509"/>
              <a:ext cx="340" cy="289"/>
              <a:chOff x="1291" y="1509"/>
              <a:chExt cx="340" cy="289"/>
            </a:xfrm>
          </p:grpSpPr>
          <p:sp>
            <p:nvSpPr>
              <p:cNvPr id="221" name="Freeform 31"/>
              <p:cNvSpPr>
                <a:spLocks/>
              </p:cNvSpPr>
              <p:nvPr>
                <p:custDataLst>
                  <p:tags r:id="rId101"/>
                </p:custDataLst>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222" name="Freeform 32"/>
              <p:cNvSpPr>
                <a:spLocks/>
              </p:cNvSpPr>
              <p:nvPr>
                <p:custDataLst>
                  <p:tags r:id="rId102"/>
                </p:custDataLst>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grpSp>
      <p:sp>
        <p:nvSpPr>
          <p:cNvPr id="195" name="Rectangle 33"/>
          <p:cNvSpPr>
            <a:spLocks noChangeArrowheads="1"/>
          </p:cNvSpPr>
          <p:nvPr>
            <p:custDataLst>
              <p:tags r:id="rId30"/>
            </p:custDataLst>
          </p:nvPr>
        </p:nvSpPr>
        <p:spPr bwMode="auto">
          <a:xfrm>
            <a:off x="4483011" y="3733800"/>
            <a:ext cx="504825" cy="446088"/>
          </a:xfrm>
          <a:prstGeom prst="rect">
            <a:avLst/>
          </a:prstGeom>
          <a:noFill/>
          <a:ln w="12700">
            <a:solidFill>
              <a:srgbClr val="00F6FF"/>
            </a:solid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ID</a:t>
            </a:r>
            <a:endParaRPr lang="en-US" sz="2000" b="1" dirty="0">
              <a:solidFill>
                <a:srgbClr val="FFFFFF"/>
              </a:solidFill>
              <a:latin typeface="Calibri"/>
            </a:endParaRPr>
          </a:p>
        </p:txBody>
      </p:sp>
      <p:sp>
        <p:nvSpPr>
          <p:cNvPr id="197" name="Line 37"/>
          <p:cNvSpPr>
            <a:spLocks noChangeShapeType="1"/>
          </p:cNvSpPr>
          <p:nvPr>
            <p:custDataLst>
              <p:tags r:id="rId31"/>
            </p:custDataLst>
          </p:nvPr>
        </p:nvSpPr>
        <p:spPr bwMode="auto">
          <a:xfrm>
            <a:off x="4330611" y="3962399"/>
            <a:ext cx="184150" cy="0"/>
          </a:xfrm>
          <a:prstGeom prst="line">
            <a:avLst/>
          </a:prstGeom>
          <a:noFill/>
          <a:ln w="25400">
            <a:solidFill>
              <a:srgbClr val="FFFFFF"/>
            </a:solidFill>
            <a:round/>
            <a:headEnd/>
            <a:tailEnd/>
          </a:ln>
          <a:effectLst/>
        </p:spPr>
        <p:txBody>
          <a:bodyPr wrap="none" anchor="ctr"/>
          <a:lstStyle/>
          <a:p>
            <a:endParaRPr lang="en-US"/>
          </a:p>
        </p:txBody>
      </p:sp>
      <p:sp>
        <p:nvSpPr>
          <p:cNvPr id="198" name="Freeform 38"/>
          <p:cNvSpPr>
            <a:spLocks/>
          </p:cNvSpPr>
          <p:nvPr>
            <p:custDataLst>
              <p:tags r:id="rId32"/>
            </p:custDataLst>
          </p:nvPr>
        </p:nvSpPr>
        <p:spPr bwMode="auto">
          <a:xfrm>
            <a:off x="4438561" y="3809999"/>
            <a:ext cx="76200" cy="153988"/>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rgbClr val="FFFFFF"/>
            </a:solidFill>
            <a:prstDash val="solid"/>
            <a:round/>
            <a:headEnd type="none" w="med" len="med"/>
            <a:tailEnd type="none" w="med" len="med"/>
          </a:ln>
          <a:effectLst/>
        </p:spPr>
        <p:txBody>
          <a:bodyPr/>
          <a:lstStyle/>
          <a:p>
            <a:endParaRPr lang="en-US"/>
          </a:p>
        </p:txBody>
      </p:sp>
      <p:sp>
        <p:nvSpPr>
          <p:cNvPr id="199" name="Line 39"/>
          <p:cNvSpPr>
            <a:spLocks noChangeShapeType="1"/>
          </p:cNvSpPr>
          <p:nvPr>
            <p:custDataLst>
              <p:tags r:id="rId33"/>
            </p:custDataLst>
          </p:nvPr>
        </p:nvSpPr>
        <p:spPr bwMode="auto">
          <a:xfrm>
            <a:off x="4991011" y="3809999"/>
            <a:ext cx="249238" cy="0"/>
          </a:xfrm>
          <a:prstGeom prst="line">
            <a:avLst/>
          </a:prstGeom>
          <a:noFill/>
          <a:ln w="25400">
            <a:solidFill>
              <a:srgbClr val="FFFFFF"/>
            </a:solidFill>
            <a:round/>
            <a:headEnd/>
            <a:tailEnd/>
          </a:ln>
          <a:effectLst/>
        </p:spPr>
        <p:txBody>
          <a:bodyPr wrap="none" anchor="ctr"/>
          <a:lstStyle/>
          <a:p>
            <a:endParaRPr lang="en-US"/>
          </a:p>
        </p:txBody>
      </p:sp>
      <p:sp>
        <p:nvSpPr>
          <p:cNvPr id="200" name="Rectangle 40"/>
          <p:cNvSpPr>
            <a:spLocks noChangeArrowheads="1"/>
          </p:cNvSpPr>
          <p:nvPr>
            <p:custDataLst>
              <p:tags r:id="rId34"/>
            </p:custDataLst>
          </p:nvPr>
        </p:nvSpPr>
        <p:spPr bwMode="auto">
          <a:xfrm>
            <a:off x="5902237" y="3733799"/>
            <a:ext cx="457200" cy="457200"/>
          </a:xfrm>
          <a:prstGeom prst="rect">
            <a:avLst/>
          </a:prstGeom>
          <a:noFill/>
          <a:ln w="12700">
            <a:solidFill>
              <a:srgbClr val="00F6FF"/>
            </a:solid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MEM</a:t>
            </a:r>
            <a:endParaRPr lang="en-US" sz="2000" b="1" dirty="0">
              <a:solidFill>
                <a:srgbClr val="FFFFFF"/>
              </a:solidFill>
              <a:latin typeface="Calibri"/>
            </a:endParaRPr>
          </a:p>
        </p:txBody>
      </p:sp>
      <p:grpSp>
        <p:nvGrpSpPr>
          <p:cNvPr id="201" name="Group 41"/>
          <p:cNvGrpSpPr>
            <a:grpSpLocks/>
          </p:cNvGrpSpPr>
          <p:nvPr/>
        </p:nvGrpSpPr>
        <p:grpSpPr bwMode="auto">
          <a:xfrm>
            <a:off x="5860962" y="3733799"/>
            <a:ext cx="515938" cy="458788"/>
            <a:chOff x="2600" y="1509"/>
            <a:chExt cx="325" cy="289"/>
          </a:xfrm>
        </p:grpSpPr>
        <p:sp>
          <p:nvSpPr>
            <p:cNvPr id="215" name="Freeform 42"/>
            <p:cNvSpPr>
              <a:spLocks/>
            </p:cNvSpPr>
            <p:nvPr>
              <p:custDataLst>
                <p:tags r:id="rId98"/>
              </p:custDataLst>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216" name="Freeform 43"/>
            <p:cNvSpPr>
              <a:spLocks/>
            </p:cNvSpPr>
            <p:nvPr>
              <p:custDataLst>
                <p:tags r:id="rId99"/>
              </p:custDataLst>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sp>
        <p:nvSpPr>
          <p:cNvPr id="202" name="Rectangle 44"/>
          <p:cNvSpPr>
            <a:spLocks noChangeArrowheads="1"/>
          </p:cNvSpPr>
          <p:nvPr>
            <p:custDataLst>
              <p:tags r:id="rId35"/>
            </p:custDataLst>
          </p:nvPr>
        </p:nvSpPr>
        <p:spPr bwMode="auto">
          <a:xfrm>
            <a:off x="6588037" y="3733799"/>
            <a:ext cx="457200" cy="457200"/>
          </a:xfrm>
          <a:prstGeom prst="rect">
            <a:avLst/>
          </a:prstGeom>
          <a:noFill/>
          <a:ln w="12700">
            <a:solidFill>
              <a:srgbClr val="00F6FF"/>
            </a:solid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WB</a:t>
            </a:r>
            <a:endParaRPr lang="en-US" sz="2000" b="1" dirty="0">
              <a:solidFill>
                <a:srgbClr val="FFFFFF"/>
              </a:solidFill>
              <a:latin typeface="Calibri"/>
            </a:endParaRPr>
          </a:p>
        </p:txBody>
      </p:sp>
      <p:grpSp>
        <p:nvGrpSpPr>
          <p:cNvPr id="203" name="Group 45"/>
          <p:cNvGrpSpPr>
            <a:grpSpLocks/>
          </p:cNvGrpSpPr>
          <p:nvPr/>
        </p:nvGrpSpPr>
        <p:grpSpPr bwMode="auto">
          <a:xfrm>
            <a:off x="6603912" y="3733799"/>
            <a:ext cx="450850" cy="458788"/>
            <a:chOff x="3068" y="1509"/>
            <a:chExt cx="284" cy="289"/>
          </a:xfrm>
        </p:grpSpPr>
        <p:sp>
          <p:nvSpPr>
            <p:cNvPr id="213" name="Freeform 212"/>
            <p:cNvSpPr>
              <a:spLocks/>
            </p:cNvSpPr>
            <p:nvPr>
              <p:custDataLst>
                <p:tags r:id="rId96"/>
              </p:custDataLst>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214" name="Freeform 213"/>
            <p:cNvSpPr>
              <a:spLocks/>
            </p:cNvSpPr>
            <p:nvPr>
              <p:custDataLst>
                <p:tags r:id="rId97"/>
              </p:custDataLst>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sp>
        <p:nvSpPr>
          <p:cNvPr id="204" name="Line 48"/>
          <p:cNvSpPr>
            <a:spLocks noChangeShapeType="1"/>
          </p:cNvSpPr>
          <p:nvPr>
            <p:custDataLst>
              <p:tags r:id="rId36"/>
            </p:custDataLst>
          </p:nvPr>
        </p:nvSpPr>
        <p:spPr bwMode="auto">
          <a:xfrm>
            <a:off x="6370549" y="3962399"/>
            <a:ext cx="220663" cy="0"/>
          </a:xfrm>
          <a:prstGeom prst="line">
            <a:avLst/>
          </a:prstGeom>
          <a:noFill/>
          <a:ln w="25400">
            <a:solidFill>
              <a:srgbClr val="FFFFFF"/>
            </a:solidFill>
            <a:round/>
            <a:headEnd/>
            <a:tailEnd/>
          </a:ln>
          <a:effectLst/>
        </p:spPr>
        <p:txBody>
          <a:bodyPr wrap="none" anchor="ctr"/>
          <a:lstStyle/>
          <a:p>
            <a:endParaRPr lang="en-US"/>
          </a:p>
        </p:txBody>
      </p:sp>
      <p:sp>
        <p:nvSpPr>
          <p:cNvPr id="205" name="Line 49"/>
          <p:cNvSpPr>
            <a:spLocks noChangeShapeType="1"/>
          </p:cNvSpPr>
          <p:nvPr>
            <p:custDataLst>
              <p:tags r:id="rId37"/>
            </p:custDataLst>
          </p:nvPr>
        </p:nvSpPr>
        <p:spPr bwMode="auto">
          <a:xfrm>
            <a:off x="5602199" y="3962399"/>
            <a:ext cx="246063" cy="0"/>
          </a:xfrm>
          <a:prstGeom prst="line">
            <a:avLst/>
          </a:prstGeom>
          <a:noFill/>
          <a:ln w="25400">
            <a:solidFill>
              <a:srgbClr val="FFFFFF"/>
            </a:solidFill>
            <a:round/>
            <a:headEnd/>
            <a:tailEnd/>
          </a:ln>
          <a:effectLst/>
        </p:spPr>
        <p:txBody>
          <a:bodyPr wrap="none" anchor="ctr"/>
          <a:lstStyle/>
          <a:p>
            <a:endParaRPr lang="en-US"/>
          </a:p>
        </p:txBody>
      </p:sp>
      <p:sp>
        <p:nvSpPr>
          <p:cNvPr id="206" name="Line 50"/>
          <p:cNvSpPr>
            <a:spLocks noChangeShapeType="1"/>
          </p:cNvSpPr>
          <p:nvPr>
            <p:custDataLst>
              <p:tags r:id="rId38"/>
            </p:custDataLst>
          </p:nvPr>
        </p:nvSpPr>
        <p:spPr bwMode="auto">
          <a:xfrm>
            <a:off x="4991011" y="4114799"/>
            <a:ext cx="249238" cy="0"/>
          </a:xfrm>
          <a:prstGeom prst="line">
            <a:avLst/>
          </a:prstGeom>
          <a:noFill/>
          <a:ln w="25400">
            <a:solidFill>
              <a:srgbClr val="FFFFFF"/>
            </a:solidFill>
            <a:round/>
            <a:headEnd/>
            <a:tailEnd/>
          </a:ln>
          <a:effectLst/>
        </p:spPr>
        <p:txBody>
          <a:bodyPr wrap="none" anchor="ctr"/>
          <a:lstStyle/>
          <a:p>
            <a:endParaRPr lang="en-US"/>
          </a:p>
        </p:txBody>
      </p:sp>
      <p:sp>
        <p:nvSpPr>
          <p:cNvPr id="224" name="Freeform 26"/>
          <p:cNvSpPr>
            <a:spLocks/>
          </p:cNvSpPr>
          <p:nvPr>
            <p:custDataLst>
              <p:tags r:id="rId39"/>
            </p:custDataLst>
          </p:nvPr>
        </p:nvSpPr>
        <p:spPr bwMode="auto">
          <a:xfrm>
            <a:off x="5946640" y="4571999"/>
            <a:ext cx="338138" cy="763588"/>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nvGrpSpPr>
          <p:cNvPr id="225" name="Group 28"/>
          <p:cNvGrpSpPr>
            <a:grpSpLocks/>
          </p:cNvGrpSpPr>
          <p:nvPr/>
        </p:nvGrpSpPr>
        <p:grpSpPr bwMode="auto">
          <a:xfrm>
            <a:off x="4495665" y="4724399"/>
            <a:ext cx="563563" cy="458788"/>
            <a:chOff x="1303" y="1509"/>
            <a:chExt cx="355" cy="289"/>
          </a:xfrm>
        </p:grpSpPr>
        <p:sp>
          <p:nvSpPr>
            <p:cNvPr id="250" name="Rectangle 29"/>
            <p:cNvSpPr>
              <a:spLocks noChangeArrowheads="1"/>
            </p:cNvSpPr>
            <p:nvPr>
              <p:custDataLst>
                <p:tags r:id="rId93"/>
              </p:custDataLst>
            </p:nvPr>
          </p:nvSpPr>
          <p:spPr bwMode="auto">
            <a:xfrm>
              <a:off x="1322" y="1511"/>
              <a:ext cx="336" cy="286"/>
            </a:xfrm>
            <a:prstGeom prst="rect">
              <a:avLst/>
            </a:prstGeom>
            <a:noFill/>
            <a:ln w="12700">
              <a:solidFill>
                <a:srgbClr val="00F6FF"/>
              </a:solid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IF</a:t>
              </a:r>
              <a:endParaRPr lang="en-US" sz="2000" b="1" dirty="0">
                <a:solidFill>
                  <a:srgbClr val="FFFFFF"/>
                </a:solidFill>
                <a:latin typeface="Calibri"/>
              </a:endParaRPr>
            </a:p>
          </p:txBody>
        </p:sp>
        <p:grpSp>
          <p:nvGrpSpPr>
            <p:cNvPr id="251" name="Group 30"/>
            <p:cNvGrpSpPr>
              <a:grpSpLocks/>
            </p:cNvGrpSpPr>
            <p:nvPr/>
          </p:nvGrpSpPr>
          <p:grpSpPr bwMode="auto">
            <a:xfrm>
              <a:off x="1303" y="1509"/>
              <a:ext cx="340" cy="289"/>
              <a:chOff x="1303" y="1509"/>
              <a:chExt cx="340" cy="289"/>
            </a:xfrm>
          </p:grpSpPr>
          <p:sp>
            <p:nvSpPr>
              <p:cNvPr id="252" name="Freeform 31"/>
              <p:cNvSpPr>
                <a:spLocks/>
              </p:cNvSpPr>
              <p:nvPr>
                <p:custDataLst>
                  <p:tags r:id="rId94"/>
                </p:custDataLst>
              </p:nvPr>
            </p:nvSpPr>
            <p:spPr bwMode="auto">
              <a:xfrm>
                <a:off x="1303"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253" name="Freeform 32"/>
              <p:cNvSpPr>
                <a:spLocks/>
              </p:cNvSpPr>
              <p:nvPr>
                <p:custDataLst>
                  <p:tags r:id="rId95"/>
                </p:custDataLst>
              </p:nvPr>
            </p:nvSpPr>
            <p:spPr bwMode="auto">
              <a:xfrm>
                <a:off x="1472"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grpSp>
      <p:sp>
        <p:nvSpPr>
          <p:cNvPr id="226" name="Rectangle 33"/>
          <p:cNvSpPr>
            <a:spLocks noChangeArrowheads="1"/>
          </p:cNvSpPr>
          <p:nvPr>
            <p:custDataLst>
              <p:tags r:id="rId40"/>
            </p:custDataLst>
          </p:nvPr>
        </p:nvSpPr>
        <p:spPr bwMode="auto">
          <a:xfrm>
            <a:off x="5176703" y="4735512"/>
            <a:ext cx="504825" cy="446088"/>
          </a:xfrm>
          <a:prstGeom prst="rect">
            <a:avLst/>
          </a:prstGeom>
          <a:noFill/>
          <a:ln w="12700">
            <a:no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ID</a:t>
            </a:r>
            <a:endParaRPr lang="en-US" sz="2000" b="1" dirty="0">
              <a:solidFill>
                <a:srgbClr val="FFFFFF"/>
              </a:solidFill>
              <a:latin typeface="Calibri"/>
            </a:endParaRPr>
          </a:p>
        </p:txBody>
      </p:sp>
      <p:grpSp>
        <p:nvGrpSpPr>
          <p:cNvPr id="227" name="Group 34"/>
          <p:cNvGrpSpPr>
            <a:grpSpLocks/>
          </p:cNvGrpSpPr>
          <p:nvPr/>
        </p:nvGrpSpPr>
        <p:grpSpPr bwMode="auto">
          <a:xfrm>
            <a:off x="5257665" y="4724399"/>
            <a:ext cx="419100" cy="458788"/>
            <a:chOff x="1783" y="1509"/>
            <a:chExt cx="264" cy="289"/>
          </a:xfrm>
        </p:grpSpPr>
        <p:sp>
          <p:nvSpPr>
            <p:cNvPr id="248" name="Freeform 35"/>
            <p:cNvSpPr>
              <a:spLocks/>
            </p:cNvSpPr>
            <p:nvPr>
              <p:custDataLst>
                <p:tags r:id="rId91"/>
              </p:custDataLst>
            </p:nvPr>
          </p:nvSpPr>
          <p:spPr bwMode="auto">
            <a:xfrm>
              <a:off x="1783"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249" name="Freeform 36"/>
            <p:cNvSpPr>
              <a:spLocks/>
            </p:cNvSpPr>
            <p:nvPr>
              <p:custDataLst>
                <p:tags r:id="rId92"/>
              </p:custDataLst>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sp>
        <p:nvSpPr>
          <p:cNvPr id="228" name="Line 37"/>
          <p:cNvSpPr>
            <a:spLocks noChangeShapeType="1"/>
          </p:cNvSpPr>
          <p:nvPr>
            <p:custDataLst>
              <p:tags r:id="rId41"/>
            </p:custDataLst>
          </p:nvPr>
        </p:nvSpPr>
        <p:spPr bwMode="auto">
          <a:xfrm>
            <a:off x="5024303" y="4952999"/>
            <a:ext cx="184150" cy="0"/>
          </a:xfrm>
          <a:prstGeom prst="line">
            <a:avLst/>
          </a:prstGeom>
          <a:noFill/>
          <a:ln w="25400">
            <a:solidFill>
              <a:srgbClr val="FFFFFF"/>
            </a:solidFill>
            <a:round/>
            <a:headEnd/>
            <a:tailEnd/>
          </a:ln>
          <a:effectLst/>
        </p:spPr>
        <p:txBody>
          <a:bodyPr wrap="none" anchor="ctr"/>
          <a:lstStyle/>
          <a:p>
            <a:endParaRPr lang="en-US"/>
          </a:p>
        </p:txBody>
      </p:sp>
      <p:sp>
        <p:nvSpPr>
          <p:cNvPr id="229" name="Freeform 38"/>
          <p:cNvSpPr>
            <a:spLocks/>
          </p:cNvSpPr>
          <p:nvPr>
            <p:custDataLst>
              <p:tags r:id="rId42"/>
            </p:custDataLst>
          </p:nvPr>
        </p:nvSpPr>
        <p:spPr bwMode="auto">
          <a:xfrm>
            <a:off x="5132253" y="4800599"/>
            <a:ext cx="76200" cy="153988"/>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rgbClr val="FFFFFF"/>
            </a:solidFill>
            <a:prstDash val="solid"/>
            <a:round/>
            <a:headEnd type="none" w="med" len="med"/>
            <a:tailEnd type="none" w="med" len="med"/>
          </a:ln>
          <a:effectLst/>
        </p:spPr>
        <p:txBody>
          <a:bodyPr/>
          <a:lstStyle/>
          <a:p>
            <a:endParaRPr lang="en-US"/>
          </a:p>
        </p:txBody>
      </p:sp>
      <p:sp>
        <p:nvSpPr>
          <p:cNvPr id="230" name="Line 39"/>
          <p:cNvSpPr>
            <a:spLocks noChangeShapeType="1"/>
          </p:cNvSpPr>
          <p:nvPr>
            <p:custDataLst>
              <p:tags r:id="rId43"/>
            </p:custDataLst>
          </p:nvPr>
        </p:nvSpPr>
        <p:spPr bwMode="auto">
          <a:xfrm>
            <a:off x="5684703" y="4800599"/>
            <a:ext cx="249238" cy="0"/>
          </a:xfrm>
          <a:prstGeom prst="line">
            <a:avLst/>
          </a:prstGeom>
          <a:noFill/>
          <a:ln w="25400">
            <a:solidFill>
              <a:srgbClr val="FFFFFF"/>
            </a:solidFill>
            <a:round/>
            <a:headEnd/>
            <a:tailEnd/>
          </a:ln>
          <a:effectLst/>
        </p:spPr>
        <p:txBody>
          <a:bodyPr wrap="none" anchor="ctr"/>
          <a:lstStyle/>
          <a:p>
            <a:endParaRPr lang="en-US"/>
          </a:p>
        </p:txBody>
      </p:sp>
      <p:sp>
        <p:nvSpPr>
          <p:cNvPr id="231" name="Rectangle 40"/>
          <p:cNvSpPr>
            <a:spLocks noChangeArrowheads="1"/>
          </p:cNvSpPr>
          <p:nvPr>
            <p:custDataLst>
              <p:tags r:id="rId44"/>
            </p:custDataLst>
          </p:nvPr>
        </p:nvSpPr>
        <p:spPr bwMode="auto">
          <a:xfrm>
            <a:off x="6595928" y="4724399"/>
            <a:ext cx="457200" cy="457200"/>
          </a:xfrm>
          <a:prstGeom prst="rect">
            <a:avLst/>
          </a:prstGeom>
          <a:noFill/>
          <a:ln w="12700">
            <a:no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MEM</a:t>
            </a:r>
            <a:endParaRPr lang="en-US" sz="2000" b="1" dirty="0">
              <a:solidFill>
                <a:srgbClr val="FFFFFF"/>
              </a:solidFill>
              <a:latin typeface="Calibri"/>
            </a:endParaRPr>
          </a:p>
        </p:txBody>
      </p:sp>
      <p:grpSp>
        <p:nvGrpSpPr>
          <p:cNvPr id="232" name="Group 41"/>
          <p:cNvGrpSpPr>
            <a:grpSpLocks/>
          </p:cNvGrpSpPr>
          <p:nvPr/>
        </p:nvGrpSpPr>
        <p:grpSpPr bwMode="auto">
          <a:xfrm>
            <a:off x="6554653" y="4724399"/>
            <a:ext cx="515938" cy="458788"/>
            <a:chOff x="2600" y="1509"/>
            <a:chExt cx="325" cy="289"/>
          </a:xfrm>
        </p:grpSpPr>
        <p:sp>
          <p:nvSpPr>
            <p:cNvPr id="246" name="Freeform 42"/>
            <p:cNvSpPr>
              <a:spLocks/>
            </p:cNvSpPr>
            <p:nvPr>
              <p:custDataLst>
                <p:tags r:id="rId89"/>
              </p:custDataLst>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247" name="Freeform 43"/>
            <p:cNvSpPr>
              <a:spLocks/>
            </p:cNvSpPr>
            <p:nvPr>
              <p:custDataLst>
                <p:tags r:id="rId90"/>
              </p:custDataLst>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sp>
        <p:nvSpPr>
          <p:cNvPr id="233" name="Rectangle 44"/>
          <p:cNvSpPr>
            <a:spLocks noChangeArrowheads="1"/>
          </p:cNvSpPr>
          <p:nvPr>
            <p:custDataLst>
              <p:tags r:id="rId45"/>
            </p:custDataLst>
          </p:nvPr>
        </p:nvSpPr>
        <p:spPr bwMode="auto">
          <a:xfrm>
            <a:off x="7281728" y="4724399"/>
            <a:ext cx="457200" cy="457200"/>
          </a:xfrm>
          <a:prstGeom prst="rect">
            <a:avLst/>
          </a:prstGeom>
          <a:noFill/>
          <a:ln w="12700">
            <a:no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WB</a:t>
            </a:r>
            <a:endParaRPr lang="en-US" sz="2000" b="1" dirty="0">
              <a:solidFill>
                <a:srgbClr val="FFFFFF"/>
              </a:solidFill>
              <a:latin typeface="Calibri"/>
            </a:endParaRPr>
          </a:p>
        </p:txBody>
      </p:sp>
      <p:grpSp>
        <p:nvGrpSpPr>
          <p:cNvPr id="234" name="Group 45"/>
          <p:cNvGrpSpPr>
            <a:grpSpLocks/>
          </p:cNvGrpSpPr>
          <p:nvPr/>
        </p:nvGrpSpPr>
        <p:grpSpPr bwMode="auto">
          <a:xfrm>
            <a:off x="7297603" y="4724399"/>
            <a:ext cx="450850" cy="458788"/>
            <a:chOff x="3068" y="1509"/>
            <a:chExt cx="284" cy="289"/>
          </a:xfrm>
        </p:grpSpPr>
        <p:sp>
          <p:nvSpPr>
            <p:cNvPr id="244" name="Freeform 243"/>
            <p:cNvSpPr>
              <a:spLocks/>
            </p:cNvSpPr>
            <p:nvPr>
              <p:custDataLst>
                <p:tags r:id="rId87"/>
              </p:custDataLst>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245" name="Freeform 244"/>
            <p:cNvSpPr>
              <a:spLocks/>
            </p:cNvSpPr>
            <p:nvPr>
              <p:custDataLst>
                <p:tags r:id="rId88"/>
              </p:custDataLst>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sp>
        <p:nvSpPr>
          <p:cNvPr id="235" name="Line 48"/>
          <p:cNvSpPr>
            <a:spLocks noChangeShapeType="1"/>
          </p:cNvSpPr>
          <p:nvPr>
            <p:custDataLst>
              <p:tags r:id="rId46"/>
            </p:custDataLst>
          </p:nvPr>
        </p:nvSpPr>
        <p:spPr bwMode="auto">
          <a:xfrm>
            <a:off x="7064240" y="4952999"/>
            <a:ext cx="220663" cy="0"/>
          </a:xfrm>
          <a:prstGeom prst="line">
            <a:avLst/>
          </a:prstGeom>
          <a:noFill/>
          <a:ln w="25400">
            <a:solidFill>
              <a:srgbClr val="FFFFFF"/>
            </a:solidFill>
            <a:round/>
            <a:headEnd/>
            <a:tailEnd/>
          </a:ln>
          <a:effectLst/>
        </p:spPr>
        <p:txBody>
          <a:bodyPr wrap="none" anchor="ctr"/>
          <a:lstStyle/>
          <a:p>
            <a:endParaRPr lang="en-US"/>
          </a:p>
        </p:txBody>
      </p:sp>
      <p:sp>
        <p:nvSpPr>
          <p:cNvPr id="236" name="Line 49"/>
          <p:cNvSpPr>
            <a:spLocks noChangeShapeType="1"/>
          </p:cNvSpPr>
          <p:nvPr>
            <p:custDataLst>
              <p:tags r:id="rId47"/>
            </p:custDataLst>
          </p:nvPr>
        </p:nvSpPr>
        <p:spPr bwMode="auto">
          <a:xfrm>
            <a:off x="6295890" y="4952999"/>
            <a:ext cx="246063" cy="0"/>
          </a:xfrm>
          <a:prstGeom prst="line">
            <a:avLst/>
          </a:prstGeom>
          <a:noFill/>
          <a:ln w="25400">
            <a:solidFill>
              <a:srgbClr val="FFFFFF"/>
            </a:solidFill>
            <a:round/>
            <a:headEnd/>
            <a:tailEnd/>
          </a:ln>
          <a:effectLst/>
        </p:spPr>
        <p:txBody>
          <a:bodyPr wrap="none" anchor="ctr"/>
          <a:lstStyle/>
          <a:p>
            <a:endParaRPr lang="en-US"/>
          </a:p>
        </p:txBody>
      </p:sp>
      <p:sp>
        <p:nvSpPr>
          <p:cNvPr id="237" name="Line 50"/>
          <p:cNvSpPr>
            <a:spLocks noChangeShapeType="1"/>
          </p:cNvSpPr>
          <p:nvPr>
            <p:custDataLst>
              <p:tags r:id="rId48"/>
            </p:custDataLst>
          </p:nvPr>
        </p:nvSpPr>
        <p:spPr bwMode="auto">
          <a:xfrm>
            <a:off x="5684703" y="5105399"/>
            <a:ext cx="249238" cy="0"/>
          </a:xfrm>
          <a:prstGeom prst="line">
            <a:avLst/>
          </a:prstGeom>
          <a:noFill/>
          <a:ln w="25400">
            <a:solidFill>
              <a:srgbClr val="FFFFFF"/>
            </a:solidFill>
            <a:round/>
            <a:headEnd/>
            <a:tailEnd/>
          </a:ln>
          <a:effectLst/>
        </p:spPr>
        <p:txBody>
          <a:bodyPr wrap="none" anchor="ctr"/>
          <a:lstStyle/>
          <a:p>
            <a:endParaRPr lang="en-US"/>
          </a:p>
        </p:txBody>
      </p:sp>
      <p:sp>
        <p:nvSpPr>
          <p:cNvPr id="255" name="Freeform 26"/>
          <p:cNvSpPr>
            <a:spLocks/>
          </p:cNvSpPr>
          <p:nvPr>
            <p:custDataLst>
              <p:tags r:id="rId49"/>
            </p:custDataLst>
          </p:nvPr>
        </p:nvSpPr>
        <p:spPr bwMode="auto">
          <a:xfrm>
            <a:off x="6638969" y="5562599"/>
            <a:ext cx="338138" cy="763588"/>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nvGrpSpPr>
          <p:cNvPr id="256" name="Group 28"/>
          <p:cNvGrpSpPr>
            <a:grpSpLocks/>
          </p:cNvGrpSpPr>
          <p:nvPr/>
        </p:nvGrpSpPr>
        <p:grpSpPr bwMode="auto">
          <a:xfrm>
            <a:off x="5154656" y="5714999"/>
            <a:ext cx="554038" cy="458788"/>
            <a:chOff x="1282" y="1509"/>
            <a:chExt cx="349" cy="289"/>
          </a:xfrm>
        </p:grpSpPr>
        <p:sp>
          <p:nvSpPr>
            <p:cNvPr id="281" name="Rectangle 29"/>
            <p:cNvSpPr>
              <a:spLocks noChangeArrowheads="1"/>
            </p:cNvSpPr>
            <p:nvPr>
              <p:custDataLst>
                <p:tags r:id="rId84"/>
              </p:custDataLst>
            </p:nvPr>
          </p:nvSpPr>
          <p:spPr bwMode="auto">
            <a:xfrm>
              <a:off x="1282" y="1511"/>
              <a:ext cx="336" cy="286"/>
            </a:xfrm>
            <a:prstGeom prst="rect">
              <a:avLst/>
            </a:prstGeom>
            <a:noFill/>
            <a:ln w="12700">
              <a:solidFill>
                <a:srgbClr val="00F6FF"/>
              </a:solid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IF</a:t>
              </a:r>
              <a:endParaRPr lang="en-US" sz="2000" b="1" dirty="0">
                <a:solidFill>
                  <a:srgbClr val="FFFFFF"/>
                </a:solidFill>
                <a:latin typeface="Calibri"/>
              </a:endParaRPr>
            </a:p>
          </p:txBody>
        </p:sp>
        <p:grpSp>
          <p:nvGrpSpPr>
            <p:cNvPr id="282" name="Group 30"/>
            <p:cNvGrpSpPr>
              <a:grpSpLocks/>
            </p:cNvGrpSpPr>
            <p:nvPr/>
          </p:nvGrpSpPr>
          <p:grpSpPr bwMode="auto">
            <a:xfrm>
              <a:off x="1291" y="1509"/>
              <a:ext cx="340" cy="289"/>
              <a:chOff x="1291" y="1509"/>
              <a:chExt cx="340" cy="289"/>
            </a:xfrm>
          </p:grpSpPr>
          <p:sp>
            <p:nvSpPr>
              <p:cNvPr id="283" name="Freeform 31"/>
              <p:cNvSpPr>
                <a:spLocks/>
              </p:cNvSpPr>
              <p:nvPr>
                <p:custDataLst>
                  <p:tags r:id="rId85"/>
                </p:custDataLst>
              </p:nvPr>
            </p:nvSpPr>
            <p:spPr bwMode="auto">
              <a:xfrm>
                <a:off x="1291" y="1509"/>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284" name="Freeform 32"/>
              <p:cNvSpPr>
                <a:spLocks/>
              </p:cNvSpPr>
              <p:nvPr>
                <p:custDataLst>
                  <p:tags r:id="rId86"/>
                </p:custDataLst>
              </p:nvPr>
            </p:nvSpPr>
            <p:spPr bwMode="auto">
              <a:xfrm>
                <a:off x="1460" y="1509"/>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grpSp>
      <p:sp>
        <p:nvSpPr>
          <p:cNvPr id="257" name="Rectangle 33"/>
          <p:cNvSpPr>
            <a:spLocks noChangeArrowheads="1"/>
          </p:cNvSpPr>
          <p:nvPr>
            <p:custDataLst>
              <p:tags r:id="rId50"/>
            </p:custDataLst>
          </p:nvPr>
        </p:nvSpPr>
        <p:spPr bwMode="auto">
          <a:xfrm>
            <a:off x="5869031" y="5726112"/>
            <a:ext cx="504825" cy="446088"/>
          </a:xfrm>
          <a:prstGeom prst="rect">
            <a:avLst/>
          </a:prstGeom>
          <a:noFill/>
          <a:ln w="12700">
            <a:no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ID</a:t>
            </a:r>
            <a:endParaRPr lang="en-US" sz="2000" b="1" dirty="0">
              <a:solidFill>
                <a:srgbClr val="FFFFFF"/>
              </a:solidFill>
              <a:latin typeface="Calibri"/>
            </a:endParaRPr>
          </a:p>
        </p:txBody>
      </p:sp>
      <p:grpSp>
        <p:nvGrpSpPr>
          <p:cNvPr id="258" name="Group 34"/>
          <p:cNvGrpSpPr>
            <a:grpSpLocks/>
          </p:cNvGrpSpPr>
          <p:nvPr/>
        </p:nvGrpSpPr>
        <p:grpSpPr bwMode="auto">
          <a:xfrm>
            <a:off x="5899194" y="5714999"/>
            <a:ext cx="469900" cy="458788"/>
            <a:chOff x="1751" y="1509"/>
            <a:chExt cx="296" cy="289"/>
          </a:xfrm>
        </p:grpSpPr>
        <p:sp>
          <p:nvSpPr>
            <p:cNvPr id="279" name="Freeform 35"/>
            <p:cNvSpPr>
              <a:spLocks/>
            </p:cNvSpPr>
            <p:nvPr>
              <p:custDataLst>
                <p:tags r:id="rId82"/>
              </p:custDataLst>
            </p:nvPr>
          </p:nvSpPr>
          <p:spPr bwMode="auto">
            <a:xfrm>
              <a:off x="1751" y="1509"/>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280" name="Freeform 36"/>
            <p:cNvSpPr>
              <a:spLocks/>
            </p:cNvSpPr>
            <p:nvPr>
              <p:custDataLst>
                <p:tags r:id="rId83"/>
              </p:custDataLst>
            </p:nvPr>
          </p:nvSpPr>
          <p:spPr bwMode="auto">
            <a:xfrm>
              <a:off x="1899" y="1509"/>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sp>
        <p:nvSpPr>
          <p:cNvPr id="259" name="Line 37"/>
          <p:cNvSpPr>
            <a:spLocks noChangeShapeType="1"/>
          </p:cNvSpPr>
          <p:nvPr>
            <p:custDataLst>
              <p:tags r:id="rId51"/>
            </p:custDataLst>
          </p:nvPr>
        </p:nvSpPr>
        <p:spPr bwMode="auto">
          <a:xfrm>
            <a:off x="5716631" y="5943599"/>
            <a:ext cx="184150" cy="0"/>
          </a:xfrm>
          <a:prstGeom prst="line">
            <a:avLst/>
          </a:prstGeom>
          <a:noFill/>
          <a:ln w="25400">
            <a:solidFill>
              <a:srgbClr val="FFFFFF"/>
            </a:solidFill>
            <a:round/>
            <a:headEnd/>
            <a:tailEnd/>
          </a:ln>
          <a:effectLst/>
        </p:spPr>
        <p:txBody>
          <a:bodyPr wrap="none" anchor="ctr"/>
          <a:lstStyle/>
          <a:p>
            <a:endParaRPr lang="en-US"/>
          </a:p>
        </p:txBody>
      </p:sp>
      <p:sp>
        <p:nvSpPr>
          <p:cNvPr id="260" name="Freeform 38"/>
          <p:cNvSpPr>
            <a:spLocks/>
          </p:cNvSpPr>
          <p:nvPr>
            <p:custDataLst>
              <p:tags r:id="rId52"/>
            </p:custDataLst>
          </p:nvPr>
        </p:nvSpPr>
        <p:spPr bwMode="auto">
          <a:xfrm>
            <a:off x="5824581" y="5791199"/>
            <a:ext cx="76200" cy="153988"/>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rgbClr val="FFFFFF"/>
            </a:solidFill>
            <a:prstDash val="solid"/>
            <a:round/>
            <a:headEnd type="none" w="med" len="med"/>
            <a:tailEnd type="none" w="med" len="med"/>
          </a:ln>
          <a:effectLst/>
        </p:spPr>
        <p:txBody>
          <a:bodyPr/>
          <a:lstStyle/>
          <a:p>
            <a:endParaRPr lang="en-US"/>
          </a:p>
        </p:txBody>
      </p:sp>
      <p:sp>
        <p:nvSpPr>
          <p:cNvPr id="261" name="Line 39"/>
          <p:cNvSpPr>
            <a:spLocks noChangeShapeType="1"/>
          </p:cNvSpPr>
          <p:nvPr>
            <p:custDataLst>
              <p:tags r:id="rId53"/>
            </p:custDataLst>
          </p:nvPr>
        </p:nvSpPr>
        <p:spPr bwMode="auto">
          <a:xfrm>
            <a:off x="6377031" y="5791199"/>
            <a:ext cx="249238" cy="0"/>
          </a:xfrm>
          <a:prstGeom prst="line">
            <a:avLst/>
          </a:prstGeom>
          <a:noFill/>
          <a:ln w="25400">
            <a:solidFill>
              <a:srgbClr val="FFFFFF"/>
            </a:solidFill>
            <a:round/>
            <a:headEnd/>
            <a:tailEnd/>
          </a:ln>
          <a:effectLst/>
        </p:spPr>
        <p:txBody>
          <a:bodyPr wrap="none" anchor="ctr"/>
          <a:lstStyle/>
          <a:p>
            <a:endParaRPr lang="en-US"/>
          </a:p>
        </p:txBody>
      </p:sp>
      <p:sp>
        <p:nvSpPr>
          <p:cNvPr id="262" name="Rectangle 40"/>
          <p:cNvSpPr>
            <a:spLocks noChangeArrowheads="1"/>
          </p:cNvSpPr>
          <p:nvPr>
            <p:custDataLst>
              <p:tags r:id="rId54"/>
            </p:custDataLst>
          </p:nvPr>
        </p:nvSpPr>
        <p:spPr bwMode="auto">
          <a:xfrm>
            <a:off x="7288257" y="5714999"/>
            <a:ext cx="457200" cy="457200"/>
          </a:xfrm>
          <a:prstGeom prst="rect">
            <a:avLst/>
          </a:prstGeom>
          <a:noFill/>
          <a:ln w="12700">
            <a:solidFill>
              <a:srgbClr val="00F6FF"/>
            </a:solidFill>
            <a:miter lim="800000"/>
            <a:headEnd/>
            <a:tailEnd/>
          </a:ln>
          <a:effectLst/>
        </p:spPr>
        <p:txBody>
          <a:bodyPr wrap="none" lIns="0" tIns="0" rIns="0" bIns="0" anchor="ctr" anchorCtr="0">
            <a:noAutofit/>
          </a:bodyPr>
          <a:lstStyle/>
          <a:p>
            <a:pPr algn="ctr"/>
            <a:r>
              <a:rPr lang="en-US" sz="1600" b="1" dirty="0" smtClean="0">
                <a:solidFill>
                  <a:srgbClr val="FFFFFF"/>
                </a:solidFill>
                <a:latin typeface="Calibri"/>
              </a:rPr>
              <a:t>MEM</a:t>
            </a:r>
            <a:endParaRPr lang="en-US" sz="1600" b="1" dirty="0">
              <a:solidFill>
                <a:srgbClr val="FFFFFF"/>
              </a:solidFill>
              <a:latin typeface="Calibri"/>
            </a:endParaRPr>
          </a:p>
        </p:txBody>
      </p:sp>
      <p:grpSp>
        <p:nvGrpSpPr>
          <p:cNvPr id="263" name="Group 41"/>
          <p:cNvGrpSpPr>
            <a:grpSpLocks/>
          </p:cNvGrpSpPr>
          <p:nvPr/>
        </p:nvGrpSpPr>
        <p:grpSpPr bwMode="auto">
          <a:xfrm>
            <a:off x="7246982" y="5714999"/>
            <a:ext cx="515938" cy="458788"/>
            <a:chOff x="2600" y="1509"/>
            <a:chExt cx="325" cy="289"/>
          </a:xfrm>
        </p:grpSpPr>
        <p:sp>
          <p:nvSpPr>
            <p:cNvPr id="277" name="Freeform 42"/>
            <p:cNvSpPr>
              <a:spLocks/>
            </p:cNvSpPr>
            <p:nvPr>
              <p:custDataLst>
                <p:tags r:id="rId80"/>
              </p:custDataLst>
            </p:nvPr>
          </p:nvSpPr>
          <p:spPr bwMode="auto">
            <a:xfrm>
              <a:off x="2600" y="1509"/>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278" name="Freeform 43"/>
            <p:cNvSpPr>
              <a:spLocks/>
            </p:cNvSpPr>
            <p:nvPr>
              <p:custDataLst>
                <p:tags r:id="rId81"/>
              </p:custDataLst>
            </p:nvPr>
          </p:nvSpPr>
          <p:spPr bwMode="auto">
            <a:xfrm>
              <a:off x="2761" y="1509"/>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sp>
        <p:nvSpPr>
          <p:cNvPr id="264" name="Rectangle 44"/>
          <p:cNvSpPr>
            <a:spLocks noChangeArrowheads="1"/>
          </p:cNvSpPr>
          <p:nvPr>
            <p:custDataLst>
              <p:tags r:id="rId55"/>
            </p:custDataLst>
          </p:nvPr>
        </p:nvSpPr>
        <p:spPr bwMode="auto">
          <a:xfrm>
            <a:off x="7974057" y="5714999"/>
            <a:ext cx="457200" cy="457200"/>
          </a:xfrm>
          <a:prstGeom prst="rect">
            <a:avLst/>
          </a:prstGeom>
          <a:noFill/>
          <a:ln w="12700">
            <a:no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WB</a:t>
            </a:r>
            <a:endParaRPr lang="en-US" sz="2000" b="1" dirty="0">
              <a:solidFill>
                <a:srgbClr val="FFFFFF"/>
              </a:solidFill>
              <a:latin typeface="Calibri"/>
            </a:endParaRPr>
          </a:p>
        </p:txBody>
      </p:sp>
      <p:grpSp>
        <p:nvGrpSpPr>
          <p:cNvPr id="265" name="Group 45"/>
          <p:cNvGrpSpPr>
            <a:grpSpLocks/>
          </p:cNvGrpSpPr>
          <p:nvPr/>
        </p:nvGrpSpPr>
        <p:grpSpPr bwMode="auto">
          <a:xfrm>
            <a:off x="7989932" y="5714999"/>
            <a:ext cx="450850" cy="458788"/>
            <a:chOff x="3068" y="1509"/>
            <a:chExt cx="284" cy="289"/>
          </a:xfrm>
        </p:grpSpPr>
        <p:sp>
          <p:nvSpPr>
            <p:cNvPr id="275" name="Freeform 274"/>
            <p:cNvSpPr>
              <a:spLocks/>
            </p:cNvSpPr>
            <p:nvPr>
              <p:custDataLst>
                <p:tags r:id="rId78"/>
              </p:custDataLst>
            </p:nvPr>
          </p:nvSpPr>
          <p:spPr bwMode="auto">
            <a:xfrm>
              <a:off x="3068" y="1509"/>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sp>
          <p:nvSpPr>
            <p:cNvPr id="276" name="Freeform 275"/>
            <p:cNvSpPr>
              <a:spLocks/>
            </p:cNvSpPr>
            <p:nvPr>
              <p:custDataLst>
                <p:tags r:id="rId79"/>
              </p:custDataLst>
            </p:nvPr>
          </p:nvSpPr>
          <p:spPr bwMode="auto">
            <a:xfrm>
              <a:off x="3209" y="1509"/>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rgbClr val="00F6FF"/>
              </a:solidFill>
              <a:prstDash val="solid"/>
              <a:round/>
              <a:headEnd type="none" w="med" len="med"/>
              <a:tailEnd type="none" w="med" len="med"/>
            </a:ln>
            <a:effectLst/>
          </p:spPr>
          <p:txBody>
            <a:bodyPr/>
            <a:lstStyle/>
            <a:p>
              <a:endParaRPr lang="en-US"/>
            </a:p>
          </p:txBody>
        </p:sp>
      </p:grpSp>
      <p:sp>
        <p:nvSpPr>
          <p:cNvPr id="266" name="Line 48"/>
          <p:cNvSpPr>
            <a:spLocks noChangeShapeType="1"/>
          </p:cNvSpPr>
          <p:nvPr>
            <p:custDataLst>
              <p:tags r:id="rId56"/>
            </p:custDataLst>
          </p:nvPr>
        </p:nvSpPr>
        <p:spPr bwMode="auto">
          <a:xfrm>
            <a:off x="7756569" y="5943599"/>
            <a:ext cx="220663" cy="0"/>
          </a:xfrm>
          <a:prstGeom prst="line">
            <a:avLst/>
          </a:prstGeom>
          <a:noFill/>
          <a:ln w="25400">
            <a:solidFill>
              <a:srgbClr val="FFFFFF"/>
            </a:solidFill>
            <a:round/>
            <a:headEnd/>
            <a:tailEnd/>
          </a:ln>
          <a:effectLst/>
        </p:spPr>
        <p:txBody>
          <a:bodyPr wrap="none" anchor="ctr"/>
          <a:lstStyle/>
          <a:p>
            <a:endParaRPr lang="en-US"/>
          </a:p>
        </p:txBody>
      </p:sp>
      <p:sp>
        <p:nvSpPr>
          <p:cNvPr id="267" name="Line 49"/>
          <p:cNvSpPr>
            <a:spLocks noChangeShapeType="1"/>
          </p:cNvSpPr>
          <p:nvPr>
            <p:custDataLst>
              <p:tags r:id="rId57"/>
            </p:custDataLst>
          </p:nvPr>
        </p:nvSpPr>
        <p:spPr bwMode="auto">
          <a:xfrm>
            <a:off x="6988219" y="5943599"/>
            <a:ext cx="246063" cy="0"/>
          </a:xfrm>
          <a:prstGeom prst="line">
            <a:avLst/>
          </a:prstGeom>
          <a:noFill/>
          <a:ln w="25400">
            <a:solidFill>
              <a:srgbClr val="FFFFFF"/>
            </a:solidFill>
            <a:round/>
            <a:headEnd/>
            <a:tailEnd/>
          </a:ln>
          <a:effectLst/>
        </p:spPr>
        <p:txBody>
          <a:bodyPr wrap="none" anchor="ctr"/>
          <a:lstStyle/>
          <a:p>
            <a:endParaRPr lang="en-US"/>
          </a:p>
        </p:txBody>
      </p:sp>
      <p:sp>
        <p:nvSpPr>
          <p:cNvPr id="268" name="Line 50"/>
          <p:cNvSpPr>
            <a:spLocks noChangeShapeType="1"/>
          </p:cNvSpPr>
          <p:nvPr>
            <p:custDataLst>
              <p:tags r:id="rId58"/>
            </p:custDataLst>
          </p:nvPr>
        </p:nvSpPr>
        <p:spPr bwMode="auto">
          <a:xfrm>
            <a:off x="6377031" y="6095999"/>
            <a:ext cx="249238" cy="0"/>
          </a:xfrm>
          <a:prstGeom prst="line">
            <a:avLst/>
          </a:prstGeom>
          <a:noFill/>
          <a:ln w="25400">
            <a:solidFill>
              <a:srgbClr val="FFFFFF"/>
            </a:solidFill>
            <a:round/>
            <a:headEnd/>
            <a:tailEnd/>
          </a:ln>
          <a:effectLst/>
        </p:spPr>
        <p:txBody>
          <a:bodyPr wrap="none" anchor="ctr"/>
          <a:lstStyle/>
          <a:p>
            <a:endParaRPr lang="en-US"/>
          </a:p>
        </p:txBody>
      </p:sp>
      <p:cxnSp>
        <p:nvCxnSpPr>
          <p:cNvPr id="286" name="Straight Arrow Connector 285"/>
          <p:cNvCxnSpPr/>
          <p:nvPr>
            <p:custDataLst>
              <p:tags r:id="rId59"/>
            </p:custDataLst>
          </p:nvPr>
        </p:nvCxnSpPr>
        <p:spPr>
          <a:xfrm>
            <a:off x="2133600" y="1371599"/>
            <a:ext cx="63246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7" name="Straight Arrow Connector 286"/>
          <p:cNvCxnSpPr/>
          <p:nvPr>
            <p:custDataLst>
              <p:tags r:id="rId60"/>
            </p:custDataLst>
          </p:nvPr>
        </p:nvCxnSpPr>
        <p:spPr>
          <a:xfrm rot="16200000" flipH="1">
            <a:off x="-419099" y="3924300"/>
            <a:ext cx="5181600" cy="762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98" name="TextBox 297"/>
          <p:cNvSpPr txBox="1"/>
          <p:nvPr>
            <p:custDataLst>
              <p:tags r:id="rId61"/>
            </p:custDataLst>
          </p:nvPr>
        </p:nvSpPr>
        <p:spPr>
          <a:xfrm>
            <a:off x="2133600" y="457199"/>
            <a:ext cx="6705600" cy="954107"/>
          </a:xfrm>
          <a:prstGeom prst="rect">
            <a:avLst/>
          </a:prstGeom>
          <a:noFill/>
        </p:spPr>
        <p:txBody>
          <a:bodyPr wrap="square" rtlCol="0">
            <a:spAutoFit/>
          </a:bodyPr>
          <a:lstStyle/>
          <a:p>
            <a:r>
              <a:rPr lang="en-US" sz="2800" dirty="0" smtClean="0">
                <a:solidFill>
                  <a:schemeClr val="bg1"/>
                </a:solidFill>
              </a:rPr>
              <a:t>Clock cycle</a:t>
            </a:r>
          </a:p>
          <a:p>
            <a:pPr>
              <a:tabLst>
                <a:tab pos="687388" algn="l"/>
                <a:tab pos="1428750" algn="l"/>
                <a:tab pos="2168525" algn="l"/>
                <a:tab pos="2803525" algn="l"/>
                <a:tab pos="3544888" algn="l"/>
                <a:tab pos="4232275" algn="l"/>
                <a:tab pos="4911725" algn="l"/>
                <a:tab pos="5546725" algn="l"/>
              </a:tabLst>
            </a:pPr>
            <a:r>
              <a:rPr lang="en-US" sz="2800" dirty="0">
                <a:solidFill>
                  <a:schemeClr val="bg1"/>
                </a:solidFill>
              </a:rPr>
              <a:t>1	 2	 3	4	 5	6	7	8	9</a:t>
            </a:r>
          </a:p>
        </p:txBody>
      </p:sp>
      <p:sp>
        <p:nvSpPr>
          <p:cNvPr id="300" name="Rectangle 3"/>
          <p:cNvSpPr txBox="1">
            <a:spLocks noChangeArrowheads="1"/>
          </p:cNvSpPr>
          <p:nvPr>
            <p:custDataLst>
              <p:tags r:id="rId62"/>
            </p:custDataLst>
          </p:nvPr>
        </p:nvSpPr>
        <p:spPr>
          <a:xfrm>
            <a:off x="228600" y="2743199"/>
            <a:ext cx="1828800" cy="609600"/>
          </a:xfrm>
          <a:prstGeom prst="rect">
            <a:avLst/>
          </a:prstGeom>
        </p:spPr>
        <p:txBody>
          <a:bodyPr vert="horz" wrap="none" lIns="0" tIns="0" rIns="0" bIns="0" rtlCol="0">
            <a:noAutofit/>
          </a:bodyPr>
          <a:lstStyle/>
          <a:p>
            <a:pPr marR="0" lvl="0" algn="r" defTabSz="914400" rtl="0" eaLnBrk="1" fontAlgn="auto" latinLnBrk="0" hangingPunct="1">
              <a:lnSpc>
                <a:spcPct val="120000"/>
              </a:lnSpc>
              <a:spcBef>
                <a:spcPct val="20000"/>
              </a:spcBef>
              <a:spcAft>
                <a:spcPts val="0"/>
              </a:spcAft>
              <a:buClrTx/>
              <a:buSzPct val="80000"/>
              <a:tabLst>
                <a:tab pos="627063" algn="l"/>
              </a:tabLst>
              <a:defRPr/>
            </a:pPr>
            <a:r>
              <a:rPr kumimoji="0" lang="en-US" sz="2400" b="0" i="0" u="none" strike="noStrike" kern="1200" cap="none" spc="0" normalizeH="0" baseline="0" noProof="0" dirty="0" smtClean="0">
                <a:ln>
                  <a:noFill/>
                </a:ln>
                <a:solidFill>
                  <a:schemeClr val="bg1"/>
                </a:solidFill>
                <a:effectLst/>
                <a:uLnTx/>
                <a:uFillTx/>
                <a:latin typeface="+mj-lt"/>
                <a:ea typeface="+mn-ea"/>
                <a:cs typeface="Arial" pitchFamily="34" charset="0"/>
              </a:rPr>
              <a:t>sub</a:t>
            </a:r>
            <a:r>
              <a:rPr kumimoji="0" lang="en-US" sz="2400" b="0" i="0" u="none" strike="noStrike" kern="1200" cap="none" spc="0" normalizeH="0" noProof="0" dirty="0" smtClean="0">
                <a:ln>
                  <a:noFill/>
                </a:ln>
                <a:solidFill>
                  <a:schemeClr val="bg1"/>
                </a:solidFill>
                <a:effectLst/>
                <a:uLnTx/>
                <a:uFillTx/>
                <a:latin typeface="+mj-lt"/>
                <a:ea typeface="+mn-ea"/>
                <a:cs typeface="Arial" pitchFamily="34" charset="0"/>
              </a:rPr>
              <a:t> </a:t>
            </a:r>
            <a:r>
              <a:rPr kumimoji="0" lang="en-US" sz="2400" b="0" i="0" u="none" strike="noStrike" kern="1200" cap="none" spc="0" normalizeH="0" baseline="0" noProof="0" dirty="0" smtClean="0">
                <a:ln>
                  <a:noFill/>
                </a:ln>
                <a:solidFill>
                  <a:schemeClr val="bg1"/>
                </a:solidFill>
                <a:effectLst/>
                <a:uLnTx/>
                <a:uFillTx/>
                <a:latin typeface="+mj-lt"/>
                <a:ea typeface="+mn-ea"/>
                <a:cs typeface="Arial" pitchFamily="34" charset="0"/>
              </a:rPr>
              <a:t>r5, r3, r4</a:t>
            </a:r>
          </a:p>
        </p:txBody>
      </p:sp>
      <p:sp>
        <p:nvSpPr>
          <p:cNvPr id="301" name="Rectangle 3"/>
          <p:cNvSpPr txBox="1">
            <a:spLocks noChangeArrowheads="1"/>
          </p:cNvSpPr>
          <p:nvPr>
            <p:custDataLst>
              <p:tags r:id="rId63"/>
            </p:custDataLst>
          </p:nvPr>
        </p:nvSpPr>
        <p:spPr>
          <a:xfrm>
            <a:off x="152400" y="3733799"/>
            <a:ext cx="1905000" cy="533400"/>
          </a:xfrm>
          <a:prstGeom prst="rect">
            <a:avLst/>
          </a:prstGeom>
        </p:spPr>
        <p:txBody>
          <a:bodyPr vert="horz" wrap="none" lIns="0" tIns="0" rIns="0" bIns="0" rtlCol="0">
            <a:noAutofit/>
          </a:bodyPr>
          <a:lstStyle/>
          <a:p>
            <a:pPr marL="3175" marR="0" lvl="0" indent="-3175" algn="r" defTabSz="914400" rtl="0" eaLnBrk="1" fontAlgn="auto" latinLnBrk="0" hangingPunct="1">
              <a:lnSpc>
                <a:spcPct val="120000"/>
              </a:lnSpc>
              <a:spcBef>
                <a:spcPct val="20000"/>
              </a:spcBef>
              <a:spcAft>
                <a:spcPts val="0"/>
              </a:spcAft>
              <a:buClrTx/>
              <a:buSzPct val="80000"/>
              <a:buFontTx/>
              <a:buNone/>
              <a:tabLst>
                <a:tab pos="627063" algn="l"/>
              </a:tabLst>
              <a:defRPr/>
            </a:pPr>
            <a:r>
              <a:rPr kumimoji="0" lang="en-US" sz="2400" b="0" i="0" u="none" strike="noStrike" kern="1200" cap="none" spc="0" normalizeH="0" baseline="0" noProof="0" dirty="0" smtClean="0">
                <a:ln>
                  <a:noFill/>
                </a:ln>
                <a:solidFill>
                  <a:schemeClr val="bg1"/>
                </a:solidFill>
                <a:effectLst/>
                <a:uLnTx/>
                <a:uFillTx/>
                <a:latin typeface="+mj-lt"/>
                <a:ea typeface="+mn-ea"/>
                <a:cs typeface="Arial" pitchFamily="34" charset="0"/>
              </a:rPr>
              <a:t>lw </a:t>
            </a:r>
            <a:r>
              <a:rPr kumimoji="0" lang="en-US" sz="2400" b="0" i="0" u="none" strike="noStrike" kern="1200" cap="none" spc="0" normalizeH="0" baseline="0" noProof="0" dirty="0" smtClean="0">
                <a:ln>
                  <a:noFill/>
                </a:ln>
                <a:solidFill>
                  <a:schemeClr val="accent2"/>
                </a:solidFill>
                <a:effectLst/>
                <a:uLnTx/>
                <a:uFillTx/>
                <a:latin typeface="+mj-lt"/>
                <a:ea typeface="+mn-ea"/>
                <a:cs typeface="Arial" pitchFamily="34" charset="0"/>
              </a:rPr>
              <a:t>r6</a:t>
            </a:r>
            <a:r>
              <a:rPr kumimoji="0" lang="en-US" sz="2400" b="0" i="0" u="none" strike="noStrike" kern="1200" cap="none" spc="0" normalizeH="0" baseline="0" noProof="0" dirty="0" smtClean="0">
                <a:ln>
                  <a:noFill/>
                </a:ln>
                <a:solidFill>
                  <a:schemeClr val="bg1"/>
                </a:solidFill>
                <a:effectLst/>
                <a:uLnTx/>
                <a:uFillTx/>
                <a:latin typeface="+mj-lt"/>
                <a:ea typeface="+mn-ea"/>
                <a:cs typeface="Arial" pitchFamily="34" charset="0"/>
              </a:rPr>
              <a:t>,  4(r3)</a:t>
            </a:r>
          </a:p>
        </p:txBody>
      </p:sp>
      <p:sp>
        <p:nvSpPr>
          <p:cNvPr id="302" name="Rectangle 3"/>
          <p:cNvSpPr txBox="1">
            <a:spLocks noChangeArrowheads="1"/>
          </p:cNvSpPr>
          <p:nvPr>
            <p:custDataLst>
              <p:tags r:id="rId64"/>
            </p:custDataLst>
          </p:nvPr>
        </p:nvSpPr>
        <p:spPr>
          <a:xfrm>
            <a:off x="304800" y="4724399"/>
            <a:ext cx="1828800" cy="609600"/>
          </a:xfrm>
          <a:prstGeom prst="rect">
            <a:avLst/>
          </a:prstGeom>
        </p:spPr>
        <p:txBody>
          <a:bodyPr vert="horz" wrap="none" lIns="0" tIns="0" rIns="0" bIns="0" rtlCol="0">
            <a:noAutofit/>
          </a:bodyPr>
          <a:lstStyle/>
          <a:p>
            <a:pPr marL="3175" marR="0" lvl="0" indent="-3175" algn="r" defTabSz="914400" rtl="0" eaLnBrk="1" fontAlgn="auto" latinLnBrk="0" hangingPunct="1">
              <a:lnSpc>
                <a:spcPct val="120000"/>
              </a:lnSpc>
              <a:spcBef>
                <a:spcPct val="20000"/>
              </a:spcBef>
              <a:spcAft>
                <a:spcPts val="0"/>
              </a:spcAft>
              <a:buClrTx/>
              <a:buSzPct val="80000"/>
              <a:buFontTx/>
              <a:buNone/>
              <a:tabLst>
                <a:tab pos="627063" algn="l"/>
              </a:tabLst>
              <a:defRPr/>
            </a:pPr>
            <a:r>
              <a:rPr kumimoji="0" lang="en-US" sz="2400" b="0" i="0" u="none" strike="noStrike" kern="1200" cap="none" spc="0" normalizeH="0" baseline="0" noProof="0" dirty="0" smtClean="0">
                <a:ln>
                  <a:noFill/>
                </a:ln>
                <a:solidFill>
                  <a:schemeClr val="bg1"/>
                </a:solidFill>
                <a:effectLst/>
                <a:uLnTx/>
                <a:uFillTx/>
                <a:latin typeface="+mj-lt"/>
                <a:ea typeface="+mn-ea"/>
                <a:cs typeface="Arial" pitchFamily="34" charset="0"/>
              </a:rPr>
              <a:t>or</a:t>
            </a:r>
            <a:r>
              <a:rPr kumimoji="0" lang="en-US" sz="2400" b="0" i="0" u="none" strike="noStrike" kern="1200" cap="none" spc="0" normalizeH="0" noProof="0" dirty="0" smtClean="0">
                <a:ln>
                  <a:noFill/>
                </a:ln>
                <a:solidFill>
                  <a:schemeClr val="bg1"/>
                </a:solidFill>
                <a:effectLst/>
                <a:uLnTx/>
                <a:uFillTx/>
                <a:latin typeface="+mj-lt"/>
                <a:ea typeface="+mn-ea"/>
                <a:cs typeface="Arial" pitchFamily="34" charset="0"/>
              </a:rPr>
              <a:t> </a:t>
            </a:r>
            <a:r>
              <a:rPr kumimoji="0" lang="en-US" sz="2400" b="0" i="0" u="none" strike="noStrike" kern="1200" cap="none" spc="0" normalizeH="0" baseline="0" noProof="0" dirty="0" smtClean="0">
                <a:ln>
                  <a:noFill/>
                </a:ln>
                <a:solidFill>
                  <a:schemeClr val="bg1"/>
                </a:solidFill>
                <a:effectLst/>
                <a:uLnTx/>
                <a:uFillTx/>
                <a:latin typeface="+mj-lt"/>
                <a:ea typeface="+mn-ea"/>
                <a:cs typeface="Arial" pitchFamily="34" charset="0"/>
              </a:rPr>
              <a:t>r5, r3, r5</a:t>
            </a:r>
          </a:p>
        </p:txBody>
      </p:sp>
      <p:sp>
        <p:nvSpPr>
          <p:cNvPr id="303" name="Rectangle 3"/>
          <p:cNvSpPr txBox="1">
            <a:spLocks noChangeArrowheads="1"/>
          </p:cNvSpPr>
          <p:nvPr>
            <p:custDataLst>
              <p:tags r:id="rId65"/>
            </p:custDataLst>
          </p:nvPr>
        </p:nvSpPr>
        <p:spPr>
          <a:xfrm>
            <a:off x="228600" y="5714999"/>
            <a:ext cx="1905000" cy="533400"/>
          </a:xfrm>
          <a:prstGeom prst="rect">
            <a:avLst/>
          </a:prstGeom>
        </p:spPr>
        <p:txBody>
          <a:bodyPr vert="horz" wrap="none" lIns="0" tIns="0" rIns="0" bIns="0" rtlCol="0">
            <a:noAutofit/>
          </a:bodyPr>
          <a:lstStyle/>
          <a:p>
            <a:pPr marL="3175" marR="0" lvl="0" indent="-3175" algn="r" defTabSz="914400" rtl="0" eaLnBrk="1" fontAlgn="auto" latinLnBrk="0" hangingPunct="1">
              <a:lnSpc>
                <a:spcPct val="120000"/>
              </a:lnSpc>
              <a:spcBef>
                <a:spcPct val="20000"/>
              </a:spcBef>
              <a:spcAft>
                <a:spcPts val="0"/>
              </a:spcAft>
              <a:buClrTx/>
              <a:buSzPct val="80000"/>
              <a:buFontTx/>
              <a:buNone/>
              <a:defRPr/>
            </a:pPr>
            <a:r>
              <a:rPr kumimoji="0" lang="en-US" sz="2400" b="0" i="0" u="none" strike="noStrike" kern="1200" cap="none" spc="0" normalizeH="0" baseline="0" noProof="0" dirty="0" smtClean="0">
                <a:ln>
                  <a:noFill/>
                </a:ln>
                <a:solidFill>
                  <a:schemeClr val="bg1"/>
                </a:solidFill>
                <a:effectLst/>
                <a:uLnTx/>
                <a:uFillTx/>
                <a:latin typeface="+mj-lt"/>
                <a:cs typeface="Arial" pitchFamily="34" charset="0"/>
              </a:rPr>
              <a:t>sw</a:t>
            </a:r>
            <a:r>
              <a:rPr lang="en-US" sz="2400" dirty="0" smtClean="0">
                <a:solidFill>
                  <a:schemeClr val="bg1"/>
                </a:solidFill>
                <a:latin typeface="+mj-lt"/>
                <a:cs typeface="Arial" pitchFamily="34" charset="0"/>
              </a:rPr>
              <a:t> </a:t>
            </a:r>
            <a:r>
              <a:rPr kumimoji="0" lang="en-US" sz="2400" b="0" i="0" u="none" strike="noStrike" kern="1200" cap="none" spc="0" normalizeH="0" baseline="0" noProof="0" dirty="0" smtClean="0">
                <a:ln>
                  <a:noFill/>
                </a:ln>
                <a:solidFill>
                  <a:schemeClr val="accent2"/>
                </a:solidFill>
                <a:effectLst/>
                <a:uLnTx/>
                <a:uFillTx/>
                <a:latin typeface="+mj-lt"/>
                <a:cs typeface="Arial" pitchFamily="34" charset="0"/>
              </a:rPr>
              <a:t>r6</a:t>
            </a:r>
            <a:r>
              <a:rPr kumimoji="0" lang="en-US" sz="2400" b="0" i="0" u="none" strike="noStrike" kern="1200" cap="none" spc="0" normalizeH="0" baseline="0" noProof="0" dirty="0" smtClean="0">
                <a:ln>
                  <a:noFill/>
                </a:ln>
                <a:solidFill>
                  <a:schemeClr val="bg1"/>
                </a:solidFill>
                <a:effectLst/>
                <a:uLnTx/>
                <a:uFillTx/>
                <a:latin typeface="+mj-lt"/>
                <a:cs typeface="Arial" pitchFamily="34" charset="0"/>
              </a:rPr>
              <a:t>, 12(r3)</a:t>
            </a:r>
          </a:p>
        </p:txBody>
      </p:sp>
      <p:sp>
        <p:nvSpPr>
          <p:cNvPr id="306" name="Rectangle 3"/>
          <p:cNvSpPr txBox="1">
            <a:spLocks noChangeArrowheads="1"/>
          </p:cNvSpPr>
          <p:nvPr>
            <p:custDataLst>
              <p:tags r:id="rId66"/>
            </p:custDataLst>
          </p:nvPr>
        </p:nvSpPr>
        <p:spPr>
          <a:xfrm>
            <a:off x="228600" y="1828799"/>
            <a:ext cx="1828800" cy="609600"/>
          </a:xfrm>
          <a:prstGeom prst="rect">
            <a:avLst/>
          </a:prstGeom>
        </p:spPr>
        <p:txBody>
          <a:bodyPr vert="horz" wrap="none" lIns="0" tIns="0" rIns="0" bIns="0" rtlCol="0">
            <a:noAutofit/>
          </a:bodyPr>
          <a:lstStyle/>
          <a:p>
            <a:pPr marL="3175" marR="0" lvl="0" indent="-3175" algn="r" defTabSz="914400" rtl="0" eaLnBrk="1" fontAlgn="auto" latinLnBrk="0" hangingPunct="1">
              <a:lnSpc>
                <a:spcPct val="120000"/>
              </a:lnSpc>
              <a:spcBef>
                <a:spcPct val="20000"/>
              </a:spcBef>
              <a:spcAft>
                <a:spcPts val="0"/>
              </a:spcAft>
              <a:buClrTx/>
              <a:buSzPct val="80000"/>
              <a:buFontTx/>
              <a:buNone/>
              <a:tabLst>
                <a:tab pos="627063" algn="l"/>
              </a:tabLst>
              <a:defRPr/>
            </a:pPr>
            <a:r>
              <a:rPr lang="en-US" sz="2400" dirty="0" smtClean="0">
                <a:solidFill>
                  <a:schemeClr val="bg1"/>
                </a:solidFill>
                <a:latin typeface="+mj-lt"/>
                <a:cs typeface="Arial" pitchFamily="34" charset="0"/>
              </a:rPr>
              <a:t> </a:t>
            </a:r>
            <a:r>
              <a:rPr kumimoji="0" lang="en-US" sz="2400" b="0" i="0" u="none" strike="noStrike" kern="1200" cap="none" spc="0" normalizeH="0" baseline="0" noProof="0" dirty="0" smtClean="0">
                <a:ln>
                  <a:noFill/>
                </a:ln>
                <a:solidFill>
                  <a:schemeClr val="bg1"/>
                </a:solidFill>
                <a:effectLst/>
                <a:uLnTx/>
                <a:uFillTx/>
                <a:latin typeface="+mj-lt"/>
                <a:cs typeface="Arial" pitchFamily="34" charset="0"/>
              </a:rPr>
              <a:t>add r3, r1, r2</a:t>
            </a:r>
          </a:p>
        </p:txBody>
      </p:sp>
      <p:cxnSp>
        <p:nvCxnSpPr>
          <p:cNvPr id="288" name="Straight Arrow Connector 287" hidden="1"/>
          <p:cNvCxnSpPr/>
          <p:nvPr>
            <p:custDataLst>
              <p:tags r:id="rId67"/>
            </p:custDataLst>
          </p:nvPr>
        </p:nvCxnSpPr>
        <p:spPr>
          <a:xfrm rot="10800000" flipV="1">
            <a:off x="3810000" y="1600200"/>
            <a:ext cx="1828800" cy="914400"/>
          </a:xfrm>
          <a:prstGeom prst="straightConnector1">
            <a:avLst/>
          </a:prstGeom>
          <a:ln w="285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99" name="Straight Arrow Connector 298" hidden="1"/>
          <p:cNvCxnSpPr/>
          <p:nvPr>
            <p:custDataLst>
              <p:tags r:id="rId68"/>
            </p:custDataLst>
          </p:nvPr>
        </p:nvCxnSpPr>
        <p:spPr>
          <a:xfrm rot="5400000">
            <a:off x="4114800" y="2057400"/>
            <a:ext cx="1981200" cy="1066800"/>
          </a:xfrm>
          <a:prstGeom prst="straightConnector1">
            <a:avLst/>
          </a:prstGeom>
          <a:ln w="285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09" name="Straight Arrow Connector 308" hidden="1"/>
          <p:cNvCxnSpPr/>
          <p:nvPr>
            <p:custDataLst>
              <p:tags r:id="rId69"/>
            </p:custDataLst>
          </p:nvPr>
        </p:nvCxnSpPr>
        <p:spPr>
          <a:xfrm rot="5400000">
            <a:off x="3962400" y="2895600"/>
            <a:ext cx="2971800" cy="381000"/>
          </a:xfrm>
          <a:prstGeom prst="straightConnector1">
            <a:avLst/>
          </a:prstGeom>
          <a:ln w="285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14" name="Straight Arrow Connector 313" hidden="1"/>
          <p:cNvCxnSpPr/>
          <p:nvPr>
            <p:custDataLst>
              <p:tags r:id="rId70"/>
            </p:custDataLst>
          </p:nvPr>
        </p:nvCxnSpPr>
        <p:spPr>
          <a:xfrm rot="16200000" flipH="1">
            <a:off x="3771900" y="3467101"/>
            <a:ext cx="4038601" cy="304800"/>
          </a:xfrm>
          <a:prstGeom prst="straightConnector1">
            <a:avLst/>
          </a:prstGeom>
          <a:ln w="28575">
            <a:solidFill>
              <a:schemeClr val="accent4"/>
            </a:solidFill>
            <a:prstDash val="dash"/>
            <a:headEnd type="oval"/>
            <a:tailEnd type="arrow"/>
          </a:ln>
        </p:spPr>
        <p:style>
          <a:lnRef idx="1">
            <a:schemeClr val="accent1"/>
          </a:lnRef>
          <a:fillRef idx="0">
            <a:schemeClr val="accent1"/>
          </a:fillRef>
          <a:effectRef idx="0">
            <a:schemeClr val="accent1"/>
          </a:effectRef>
          <a:fontRef idx="minor">
            <a:schemeClr val="tx1"/>
          </a:fontRef>
        </p:style>
      </p:cxnSp>
      <p:cxnSp>
        <p:nvCxnSpPr>
          <p:cNvPr id="319" name="Straight Arrow Connector 318" hidden="1"/>
          <p:cNvCxnSpPr/>
          <p:nvPr>
            <p:custDataLst>
              <p:tags r:id="rId71"/>
            </p:custDataLst>
          </p:nvPr>
        </p:nvCxnSpPr>
        <p:spPr>
          <a:xfrm rot="5400000">
            <a:off x="4800600" y="3048000"/>
            <a:ext cx="1981200" cy="1066800"/>
          </a:xfrm>
          <a:prstGeom prst="straightConnector1">
            <a:avLst/>
          </a:prstGeom>
          <a:ln w="285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24" name="Straight Arrow Connector 323" hidden="1"/>
          <p:cNvCxnSpPr/>
          <p:nvPr>
            <p:custDataLst>
              <p:tags r:id="rId72"/>
            </p:custDataLst>
          </p:nvPr>
        </p:nvCxnSpPr>
        <p:spPr>
          <a:xfrm rot="5400000">
            <a:off x="5486400" y="4038600"/>
            <a:ext cx="1981200" cy="1066800"/>
          </a:xfrm>
          <a:prstGeom prst="straightConnector1">
            <a:avLst/>
          </a:prstGeom>
          <a:ln w="285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p:nvPr>
            <p:custDataLst>
              <p:tags r:id="rId73"/>
            </p:custDataLst>
          </p:nvPr>
        </p:nvCxnSpPr>
        <p:spPr>
          <a:xfrm>
            <a:off x="457200" y="990600"/>
            <a:ext cx="1028700" cy="1588"/>
          </a:xfrm>
          <a:prstGeom prst="straightConnector1">
            <a:avLst/>
          </a:prstGeom>
          <a:ln w="28575">
            <a:solidFill>
              <a:srgbClr val="00F6FF"/>
            </a:solidFill>
            <a:tailEnd type="arrow"/>
          </a:ln>
        </p:spPr>
        <p:style>
          <a:lnRef idx="1">
            <a:schemeClr val="accent1"/>
          </a:lnRef>
          <a:fillRef idx="0">
            <a:schemeClr val="accent1"/>
          </a:fillRef>
          <a:effectRef idx="0">
            <a:schemeClr val="accent1"/>
          </a:effectRef>
          <a:fontRef idx="minor">
            <a:schemeClr val="tx1"/>
          </a:fontRef>
        </p:style>
      </p:cxnSp>
      <p:sp>
        <p:nvSpPr>
          <p:cNvPr id="318" name="TextBox 317"/>
          <p:cNvSpPr txBox="1"/>
          <p:nvPr/>
        </p:nvSpPr>
        <p:spPr>
          <a:xfrm>
            <a:off x="538462" y="533400"/>
            <a:ext cx="756938" cy="461665"/>
          </a:xfrm>
          <a:prstGeom prst="rect">
            <a:avLst/>
          </a:prstGeom>
          <a:noFill/>
        </p:spPr>
        <p:txBody>
          <a:bodyPr wrap="none" rtlCol="0">
            <a:spAutoFit/>
          </a:bodyPr>
          <a:lstStyle/>
          <a:p>
            <a:r>
              <a:rPr lang="en-US" sz="2400" dirty="0" smtClean="0">
                <a:solidFill>
                  <a:srgbClr val="00F6FF"/>
                </a:solidFill>
              </a:rPr>
              <a:t>time</a:t>
            </a:r>
            <a:endParaRPr lang="en-US" sz="2400" dirty="0">
              <a:solidFill>
                <a:srgbClr val="00F6FF"/>
              </a:solidFill>
            </a:endParaRPr>
          </a:p>
        </p:txBody>
      </p:sp>
      <p:sp>
        <p:nvSpPr>
          <p:cNvPr id="177" name="Rectangle 44"/>
          <p:cNvSpPr>
            <a:spLocks noChangeArrowheads="1"/>
          </p:cNvSpPr>
          <p:nvPr>
            <p:custDataLst>
              <p:tags r:id="rId74"/>
            </p:custDataLst>
          </p:nvPr>
        </p:nvSpPr>
        <p:spPr bwMode="auto">
          <a:xfrm>
            <a:off x="5181600" y="1752599"/>
            <a:ext cx="457200" cy="457200"/>
          </a:xfrm>
          <a:prstGeom prst="rect">
            <a:avLst/>
          </a:prstGeom>
          <a:noFill/>
          <a:ln w="12700">
            <a:solidFill>
              <a:srgbClr val="00F6FF"/>
            </a:solidFill>
            <a:miter lim="800000"/>
            <a:headEnd/>
            <a:tailEnd/>
          </a:ln>
          <a:effectLst/>
        </p:spPr>
        <p:txBody>
          <a:bodyPr wrap="none" lIns="0" tIns="0" rIns="0" bIns="0" anchor="ctr" anchorCtr="0">
            <a:noAutofit/>
          </a:bodyPr>
          <a:lstStyle/>
          <a:p>
            <a:pPr algn="ctr"/>
            <a:r>
              <a:rPr lang="en-US" sz="2000" b="1" dirty="0" smtClean="0">
                <a:solidFill>
                  <a:srgbClr val="FFFFFF"/>
                </a:solidFill>
                <a:latin typeface="Calibri"/>
              </a:rPr>
              <a:t>WB</a:t>
            </a:r>
            <a:endParaRPr lang="en-US" sz="2000" b="1" dirty="0">
              <a:solidFill>
                <a:srgbClr val="FFFFFF"/>
              </a:solidFill>
              <a:latin typeface="Calibri"/>
            </a:endParaRPr>
          </a:p>
        </p:txBody>
      </p:sp>
      <p:sp>
        <p:nvSpPr>
          <p:cNvPr id="178" name="Line 43"/>
          <p:cNvSpPr>
            <a:spLocks noChangeShapeType="1"/>
          </p:cNvSpPr>
          <p:nvPr>
            <p:custDataLst>
              <p:tags r:id="rId75"/>
            </p:custDataLst>
          </p:nvPr>
        </p:nvSpPr>
        <p:spPr bwMode="auto">
          <a:xfrm flipH="1">
            <a:off x="6142083" y="4153177"/>
            <a:ext cx="677404" cy="1605756"/>
          </a:xfrm>
          <a:prstGeom prst="line">
            <a:avLst/>
          </a:prstGeom>
          <a:noFill/>
          <a:ln w="57150" cap="sq">
            <a:solidFill>
              <a:schemeClr val="accent2"/>
            </a:solidFill>
            <a:prstDash val="solid"/>
            <a:round/>
            <a:headEnd type="none" w="med" len="med"/>
            <a:tailEnd type="arrow" w="sm" len="sm"/>
          </a:ln>
          <a:effectLst/>
        </p:spPr>
        <p:txBody>
          <a:bodyPr wrap="square" anchor="ctr" anchorCtr="1">
            <a:noAutofit/>
          </a:bodyPr>
          <a:lstStyle/>
          <a:p>
            <a:endParaRPr lang="en-US"/>
          </a:p>
        </p:txBody>
      </p:sp>
      <p:sp>
        <p:nvSpPr>
          <p:cNvPr id="3" name="Rectangle 2"/>
          <p:cNvSpPr/>
          <p:nvPr/>
        </p:nvSpPr>
        <p:spPr>
          <a:xfrm>
            <a:off x="3904303" y="1805561"/>
            <a:ext cx="311303" cy="369332"/>
          </a:xfrm>
          <a:prstGeom prst="rect">
            <a:avLst/>
          </a:prstGeom>
        </p:spPr>
        <p:txBody>
          <a:bodyPr wrap="none">
            <a:spAutoFit/>
          </a:bodyPr>
          <a:lstStyle/>
          <a:p>
            <a:pPr algn="ctr"/>
            <a:r>
              <a:rPr lang="en-US" b="1" smtClean="0">
                <a:solidFill>
                  <a:schemeClr val="bg1"/>
                </a:solidFill>
              </a:rPr>
              <a:t>X</a:t>
            </a:r>
            <a:endParaRPr lang="en-US" b="1" dirty="0">
              <a:solidFill>
                <a:schemeClr val="bg1"/>
              </a:solidFill>
            </a:endParaRPr>
          </a:p>
        </p:txBody>
      </p:sp>
      <p:sp>
        <p:nvSpPr>
          <p:cNvPr id="209" name="Rectangle 208"/>
          <p:cNvSpPr/>
          <p:nvPr/>
        </p:nvSpPr>
        <p:spPr>
          <a:xfrm>
            <a:off x="4589829" y="2799833"/>
            <a:ext cx="311303" cy="369332"/>
          </a:xfrm>
          <a:prstGeom prst="rect">
            <a:avLst/>
          </a:prstGeom>
        </p:spPr>
        <p:txBody>
          <a:bodyPr wrap="none">
            <a:spAutoFit/>
          </a:bodyPr>
          <a:lstStyle/>
          <a:p>
            <a:pPr algn="ctr"/>
            <a:r>
              <a:rPr lang="en-US" b="1" smtClean="0">
                <a:solidFill>
                  <a:schemeClr val="bg1"/>
                </a:solidFill>
              </a:rPr>
              <a:t>X</a:t>
            </a:r>
            <a:endParaRPr lang="en-US" b="1" dirty="0">
              <a:solidFill>
                <a:schemeClr val="bg1"/>
              </a:solidFill>
            </a:endParaRPr>
          </a:p>
        </p:txBody>
      </p:sp>
      <p:sp>
        <p:nvSpPr>
          <p:cNvPr id="210" name="Rectangle 209"/>
          <p:cNvSpPr/>
          <p:nvPr/>
        </p:nvSpPr>
        <p:spPr>
          <a:xfrm>
            <a:off x="5289316" y="3779320"/>
            <a:ext cx="311303" cy="369332"/>
          </a:xfrm>
          <a:prstGeom prst="rect">
            <a:avLst/>
          </a:prstGeom>
        </p:spPr>
        <p:txBody>
          <a:bodyPr wrap="none">
            <a:spAutoFit/>
          </a:bodyPr>
          <a:lstStyle/>
          <a:p>
            <a:pPr algn="ctr"/>
            <a:r>
              <a:rPr lang="en-US" b="1" smtClean="0">
                <a:solidFill>
                  <a:schemeClr val="bg1"/>
                </a:solidFill>
              </a:rPr>
              <a:t>X</a:t>
            </a:r>
            <a:endParaRPr lang="en-US" b="1" dirty="0">
              <a:solidFill>
                <a:schemeClr val="bg1"/>
              </a:solidFill>
            </a:endParaRPr>
          </a:p>
        </p:txBody>
      </p:sp>
      <p:sp>
        <p:nvSpPr>
          <p:cNvPr id="211" name="Rectangle 210"/>
          <p:cNvSpPr/>
          <p:nvPr/>
        </p:nvSpPr>
        <p:spPr>
          <a:xfrm>
            <a:off x="5988922" y="4765575"/>
            <a:ext cx="311303" cy="369332"/>
          </a:xfrm>
          <a:prstGeom prst="rect">
            <a:avLst/>
          </a:prstGeom>
        </p:spPr>
        <p:txBody>
          <a:bodyPr wrap="none">
            <a:spAutoFit/>
          </a:bodyPr>
          <a:lstStyle/>
          <a:p>
            <a:pPr algn="ctr"/>
            <a:r>
              <a:rPr lang="en-US" b="1" smtClean="0">
                <a:solidFill>
                  <a:schemeClr val="bg1"/>
                </a:solidFill>
              </a:rPr>
              <a:t>X</a:t>
            </a:r>
            <a:endParaRPr lang="en-US" b="1" dirty="0">
              <a:solidFill>
                <a:schemeClr val="bg1"/>
              </a:solidFill>
            </a:endParaRPr>
          </a:p>
        </p:txBody>
      </p:sp>
      <p:sp>
        <p:nvSpPr>
          <p:cNvPr id="212" name="Rectangle 211"/>
          <p:cNvSpPr/>
          <p:nvPr/>
        </p:nvSpPr>
        <p:spPr>
          <a:xfrm>
            <a:off x="6703540" y="5758933"/>
            <a:ext cx="311303" cy="369332"/>
          </a:xfrm>
          <a:prstGeom prst="rect">
            <a:avLst/>
          </a:prstGeom>
        </p:spPr>
        <p:txBody>
          <a:bodyPr wrap="none">
            <a:spAutoFit/>
          </a:bodyPr>
          <a:lstStyle/>
          <a:p>
            <a:pPr algn="ctr"/>
            <a:r>
              <a:rPr lang="en-US" b="1" smtClean="0">
                <a:solidFill>
                  <a:schemeClr val="bg1"/>
                </a:solidFill>
              </a:rPr>
              <a:t>X</a:t>
            </a:r>
            <a:endParaRPr lang="en-US" b="1" dirty="0">
              <a:solidFill>
                <a:schemeClr val="bg1"/>
              </a:solidFill>
            </a:endParaRPr>
          </a:p>
        </p:txBody>
      </p:sp>
      <p:cxnSp>
        <p:nvCxnSpPr>
          <p:cNvPr id="148" name="Straight Arrow Connector 147"/>
          <p:cNvCxnSpPr/>
          <p:nvPr>
            <p:custDataLst>
              <p:tags r:id="rId76"/>
            </p:custDataLst>
          </p:nvPr>
        </p:nvCxnSpPr>
        <p:spPr>
          <a:xfrm>
            <a:off x="1015184" y="4121757"/>
            <a:ext cx="280216" cy="0"/>
          </a:xfrm>
          <a:prstGeom prst="straightConnector1">
            <a:avLst/>
          </a:prstGeom>
          <a:ln w="28575">
            <a:solidFill>
              <a:srgbClr val="00F6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custDataLst>
              <p:tags r:id="rId77"/>
            </p:custDataLst>
          </p:nvPr>
        </p:nvCxnSpPr>
        <p:spPr>
          <a:xfrm>
            <a:off x="1015184" y="6102956"/>
            <a:ext cx="280216" cy="0"/>
          </a:xfrm>
          <a:prstGeom prst="straightConnector1">
            <a:avLst/>
          </a:prstGeom>
          <a:ln w="28575">
            <a:solidFill>
              <a:srgbClr val="00F6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121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wipe(up)">
                                      <p:cBhvr>
                                        <p:cTn id="7"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4050" name="Rectangle 2"/>
          <p:cNvSpPr>
            <a:spLocks noGrp="1" noChangeArrowheads="1"/>
          </p:cNvSpPr>
          <p:nvPr>
            <p:ph type="title"/>
            <p:custDataLst>
              <p:tags r:id="rId1"/>
            </p:custDataLst>
          </p:nvPr>
        </p:nvSpPr>
        <p:spPr/>
        <p:txBody>
          <a:bodyPr>
            <a:normAutofit fontScale="90000"/>
          </a:bodyPr>
          <a:lstStyle/>
          <a:p>
            <a:r>
              <a:rPr lang="en-US" dirty="0" smtClean="0"/>
              <a:t>Data Hazards</a:t>
            </a:r>
            <a:endParaRPr lang="en-US" dirty="0"/>
          </a:p>
        </p:txBody>
      </p:sp>
      <p:sp>
        <p:nvSpPr>
          <p:cNvPr id="2434051" name="Rectangle 3"/>
          <p:cNvSpPr>
            <a:spLocks noGrp="1" noChangeArrowheads="1"/>
          </p:cNvSpPr>
          <p:nvPr>
            <p:ph idx="1"/>
            <p:custDataLst>
              <p:tags r:id="rId2"/>
            </p:custDataLst>
          </p:nvPr>
        </p:nvSpPr>
        <p:spPr>
          <a:xfrm>
            <a:off x="76200" y="609600"/>
            <a:ext cx="9067800" cy="6324600"/>
          </a:xfrm>
        </p:spPr>
        <p:txBody>
          <a:bodyPr>
            <a:normAutofit/>
          </a:bodyPr>
          <a:lstStyle/>
          <a:p>
            <a:r>
              <a:rPr lang="en-US" dirty="0" smtClean="0">
                <a:solidFill>
                  <a:schemeClr val="accent5">
                    <a:lumMod val="60000"/>
                    <a:lumOff val="40000"/>
                  </a:schemeClr>
                </a:solidFill>
              </a:rPr>
              <a:t>Data Hazards</a:t>
            </a:r>
          </a:p>
          <a:p>
            <a:pPr lvl="1"/>
            <a:r>
              <a:rPr lang="en-US" dirty="0" smtClean="0"/>
              <a:t>register file reads occur in stage 2 (ID) </a:t>
            </a:r>
          </a:p>
          <a:p>
            <a:pPr lvl="1"/>
            <a:r>
              <a:rPr lang="en-US" dirty="0" smtClean="0"/>
              <a:t>register file writes occur in stage 5 (WB)</a:t>
            </a:r>
          </a:p>
          <a:p>
            <a:pPr lvl="1"/>
            <a:r>
              <a:rPr lang="en-US" dirty="0" smtClean="0"/>
              <a:t>next instructions may read values about to be written</a:t>
            </a:r>
          </a:p>
          <a:p>
            <a:pPr lvl="1"/>
            <a:endParaRPr lang="en-US" dirty="0"/>
          </a:p>
          <a:p>
            <a:r>
              <a:rPr lang="en-US" dirty="0"/>
              <a:t>i.e. add r3, r1, r2</a:t>
            </a:r>
          </a:p>
          <a:p>
            <a:r>
              <a:rPr lang="en-US" dirty="0"/>
              <a:t>      sub r5, r3, r4</a:t>
            </a:r>
          </a:p>
          <a:p>
            <a:endParaRPr lang="en-US" dirty="0" smtClean="0"/>
          </a:p>
          <a:p>
            <a:r>
              <a:rPr lang="en-US" dirty="0" smtClean="0">
                <a:solidFill>
                  <a:schemeClr val="bg1"/>
                </a:solidFill>
              </a:rPr>
              <a:t>How to detect? </a:t>
            </a:r>
          </a:p>
        </p:txBody>
      </p:sp>
      <p:sp>
        <p:nvSpPr>
          <p:cNvPr id="5" name="Rounded Rectangular Callout 4" hidden="1"/>
          <p:cNvSpPr/>
          <p:nvPr>
            <p:custDataLst>
              <p:tags r:id="rId3"/>
            </p:custDataLst>
          </p:nvPr>
        </p:nvSpPr>
        <p:spPr>
          <a:xfrm>
            <a:off x="2895600" y="3657600"/>
            <a:ext cx="2590800" cy="685800"/>
          </a:xfrm>
          <a:prstGeom prst="wedgeRoundRectCallout">
            <a:avLst>
              <a:gd name="adj1" fmla="val 9819"/>
              <a:gd name="adj2" fmla="val -81071"/>
              <a:gd name="adj3" fmla="val 16667"/>
            </a:avLst>
          </a:prstGeom>
          <a:noFill/>
          <a:ln w="28575">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solidFill>
              </a:rPr>
              <a:t>“earlier” = started earlier</a:t>
            </a:r>
          </a:p>
          <a:p>
            <a:pPr algn="ctr"/>
            <a:r>
              <a:rPr lang="en-US" dirty="0" smtClean="0">
                <a:solidFill>
                  <a:schemeClr val="accent4"/>
                </a:solidFill>
              </a:rPr>
              <a:t>= stage right</a:t>
            </a:r>
            <a:endParaRPr lang="en-US" dirty="0">
              <a:solidFill>
                <a:schemeClr val="accent4"/>
              </a:solidFill>
            </a:endParaRPr>
          </a:p>
        </p:txBody>
      </p:sp>
      <p:sp>
        <p:nvSpPr>
          <p:cNvPr id="6" name="Rounded Rectangular Callout 5" hidden="1"/>
          <p:cNvSpPr/>
          <p:nvPr>
            <p:custDataLst>
              <p:tags r:id="rId4"/>
            </p:custDataLst>
          </p:nvPr>
        </p:nvSpPr>
        <p:spPr>
          <a:xfrm>
            <a:off x="6324600" y="3581400"/>
            <a:ext cx="1752600" cy="381000"/>
          </a:xfrm>
          <a:prstGeom prst="wedgeRoundRectCallout">
            <a:avLst>
              <a:gd name="adj1" fmla="val 9819"/>
              <a:gd name="adj2" fmla="val -81071"/>
              <a:gd name="adj3" fmla="val 16667"/>
            </a:avLst>
          </a:prstGeom>
          <a:noFill/>
          <a:ln w="28575">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solidFill>
              </a:rPr>
              <a:t>stage left</a:t>
            </a:r>
            <a:endParaRPr lang="en-US" dirty="0">
              <a:solidFill>
                <a:schemeClr val="accent4"/>
              </a:solidFill>
            </a:endParaRPr>
          </a:p>
        </p:txBody>
      </p:sp>
      <p:sp>
        <p:nvSpPr>
          <p:cNvPr id="7" name="Rectangle 6" hidden="1"/>
          <p:cNvSpPr/>
          <p:nvPr>
            <p:custDataLst>
              <p:tags r:id="rId5"/>
            </p:custDataLst>
          </p:nvPr>
        </p:nvSpPr>
        <p:spPr>
          <a:xfrm>
            <a:off x="2362200" y="3124200"/>
            <a:ext cx="6553200" cy="369332"/>
          </a:xfrm>
          <a:prstGeom prst="rect">
            <a:avLst/>
          </a:prstGeom>
        </p:spPr>
        <p:txBody>
          <a:bodyPr wrap="square">
            <a:spAutoFit/>
          </a:bodyPr>
          <a:lstStyle/>
          <a:p>
            <a:pPr lvl="1"/>
            <a:r>
              <a:rPr lang="en-US" dirty="0" smtClean="0">
                <a:solidFill>
                  <a:schemeClr val="accent4"/>
                </a:solidFill>
              </a:rPr>
              <a:t>destination </a:t>
            </a:r>
            <a:r>
              <a:rPr lang="en-US" dirty="0" err="1" smtClean="0">
                <a:solidFill>
                  <a:schemeClr val="accent4"/>
                </a:solidFill>
              </a:rPr>
              <a:t>reg</a:t>
            </a:r>
            <a:r>
              <a:rPr lang="en-US" dirty="0" smtClean="0">
                <a:solidFill>
                  <a:schemeClr val="accent4"/>
                </a:solidFill>
              </a:rPr>
              <a:t> of earlier instruction == source </a:t>
            </a:r>
            <a:r>
              <a:rPr lang="en-US" dirty="0" err="1" smtClean="0">
                <a:solidFill>
                  <a:schemeClr val="accent4"/>
                </a:solidFill>
              </a:rPr>
              <a:t>reg</a:t>
            </a:r>
            <a:r>
              <a:rPr lang="en-US" dirty="0" smtClean="0">
                <a:solidFill>
                  <a:schemeClr val="accent4"/>
                </a:solidFill>
              </a:rPr>
              <a:t> of current</a:t>
            </a:r>
          </a:p>
        </p:txBody>
      </p:sp>
      <p:sp>
        <p:nvSpPr>
          <p:cNvPr id="8" name="Oval 7"/>
          <p:cNvSpPr/>
          <p:nvPr/>
        </p:nvSpPr>
        <p:spPr>
          <a:xfrm>
            <a:off x="1447800" y="3352800"/>
            <a:ext cx="533400" cy="4572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F6FF"/>
              </a:solidFill>
            </a:endParaRPr>
          </a:p>
        </p:txBody>
      </p:sp>
      <p:sp>
        <p:nvSpPr>
          <p:cNvPr id="9" name="Oval 8"/>
          <p:cNvSpPr/>
          <p:nvPr/>
        </p:nvSpPr>
        <p:spPr>
          <a:xfrm>
            <a:off x="1905000" y="3962400"/>
            <a:ext cx="533400" cy="4572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F6FF"/>
              </a:solidFill>
            </a:endParaRPr>
          </a:p>
        </p:txBody>
      </p:sp>
      <p:cxnSp>
        <p:nvCxnSpPr>
          <p:cNvPr id="10" name="Straight Arrow Connector 9"/>
          <p:cNvCxnSpPr/>
          <p:nvPr/>
        </p:nvCxnSpPr>
        <p:spPr>
          <a:xfrm>
            <a:off x="1828800" y="3733800"/>
            <a:ext cx="268615" cy="219355"/>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152400" y="4876800"/>
            <a:ext cx="2971800" cy="8382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007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34051">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8"/>
          <p:cNvSpPr>
            <a:spLocks noChangeShapeType="1"/>
          </p:cNvSpPr>
          <p:nvPr>
            <p:custDataLst>
              <p:tags r:id="rId1"/>
            </p:custDataLst>
          </p:nvPr>
        </p:nvSpPr>
        <p:spPr bwMode="auto">
          <a:xfrm>
            <a:off x="381000" y="2667000"/>
            <a:ext cx="0" cy="12192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7" name="Line 21"/>
          <p:cNvSpPr>
            <a:spLocks noChangeShapeType="1"/>
          </p:cNvSpPr>
          <p:nvPr>
            <p:custDataLst>
              <p:tags r:id="rId2"/>
            </p:custDataLst>
          </p:nvPr>
        </p:nvSpPr>
        <p:spPr bwMode="auto">
          <a:xfrm>
            <a:off x="381000" y="4343400"/>
            <a:ext cx="0" cy="6858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2" name="Line 18"/>
          <p:cNvSpPr>
            <a:spLocks noChangeShapeType="1"/>
          </p:cNvSpPr>
          <p:nvPr>
            <p:custDataLst>
              <p:tags r:id="rId3"/>
            </p:custDataLst>
          </p:nvPr>
        </p:nvSpPr>
        <p:spPr bwMode="auto">
          <a:xfrm>
            <a:off x="381000" y="3200400"/>
            <a:ext cx="2286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3" name="Text Box 11"/>
          <p:cNvSpPr txBox="1">
            <a:spLocks noChangeArrowheads="1"/>
          </p:cNvSpPr>
          <p:nvPr>
            <p:custDataLst>
              <p:tags r:id="rId4"/>
            </p:custDataLst>
          </p:nvPr>
        </p:nvSpPr>
        <p:spPr bwMode="auto">
          <a:xfrm rot="16200000">
            <a:off x="-1028699" y="3086099"/>
            <a:ext cx="5257800" cy="4572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4" name="Text Box 11"/>
          <p:cNvSpPr txBox="1">
            <a:spLocks noChangeArrowheads="1"/>
          </p:cNvSpPr>
          <p:nvPr>
            <p:custDataLst>
              <p:tags r:id="rId5"/>
            </p:custDataLst>
          </p:nvPr>
        </p:nvSpPr>
        <p:spPr bwMode="auto">
          <a:xfrm rot="16200000">
            <a:off x="952503" y="2247900"/>
            <a:ext cx="1295398" cy="457197"/>
          </a:xfrm>
          <a:prstGeom prst="rect">
            <a:avLst/>
          </a:prstGeom>
          <a:solidFill>
            <a:schemeClr val="tx1"/>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5" name="Line 49"/>
          <p:cNvSpPr>
            <a:spLocks noChangeShapeType="1"/>
          </p:cNvSpPr>
          <p:nvPr>
            <p:custDataLst>
              <p:tags r:id="rId6"/>
            </p:custDataLst>
          </p:nvPr>
        </p:nvSpPr>
        <p:spPr bwMode="auto">
          <a:xfrm flipH="1" flipV="1">
            <a:off x="1143000" y="2362200"/>
            <a:ext cx="228600" cy="0"/>
          </a:xfrm>
          <a:prstGeom prst="line">
            <a:avLst/>
          </a:prstGeom>
          <a:noFill/>
          <a:ln w="25400" cap="sq">
            <a:solidFill>
              <a:schemeClr val="bg1"/>
            </a:solidFill>
            <a:round/>
            <a:headEnd type="arrow" w="med" len="med"/>
            <a:tailEnd type="none" w="med" len="med"/>
          </a:ln>
          <a:effectLst/>
        </p:spPr>
        <p:txBody>
          <a:bodyPr wrap="square" anchor="ctr" anchorCtr="1">
            <a:noAutofit/>
          </a:bodyPr>
          <a:lstStyle/>
          <a:p>
            <a:endParaRPr lang="en-US"/>
          </a:p>
        </p:txBody>
      </p:sp>
      <p:sp>
        <p:nvSpPr>
          <p:cNvPr id="24" name="TextBox 23"/>
          <p:cNvSpPr txBox="1"/>
          <p:nvPr>
            <p:custDataLst>
              <p:tags r:id="rId7"/>
            </p:custDataLst>
          </p:nvPr>
        </p:nvSpPr>
        <p:spPr>
          <a:xfrm>
            <a:off x="1143000" y="6029980"/>
            <a:ext cx="914400" cy="523220"/>
          </a:xfrm>
          <a:prstGeom prst="rect">
            <a:avLst/>
          </a:prstGeom>
          <a:noFill/>
        </p:spPr>
        <p:txBody>
          <a:bodyPr wrap="square" rtlCol="0">
            <a:spAutoFit/>
          </a:bodyPr>
          <a:lstStyle/>
          <a:p>
            <a:pPr algn="ctr"/>
            <a:r>
              <a:rPr lang="en-US" sz="2800" dirty="0" smtClean="0">
                <a:solidFill>
                  <a:schemeClr val="bg1"/>
                </a:solidFill>
              </a:rPr>
              <a:t>IF/ID</a:t>
            </a:r>
          </a:p>
        </p:txBody>
      </p:sp>
      <p:grpSp>
        <p:nvGrpSpPr>
          <p:cNvPr id="6" name="Group 26"/>
          <p:cNvGrpSpPr/>
          <p:nvPr>
            <p:custDataLst>
              <p:tags r:id="rId8"/>
            </p:custDataLst>
          </p:nvPr>
        </p:nvGrpSpPr>
        <p:grpSpPr>
          <a:xfrm>
            <a:off x="609599" y="2895600"/>
            <a:ext cx="381000" cy="609600"/>
            <a:chOff x="868680" y="2971800"/>
            <a:chExt cx="304800" cy="304800"/>
          </a:xfrm>
          <a:solidFill>
            <a:schemeClr val="tx1"/>
          </a:solidFill>
        </p:grpSpPr>
        <p:sp>
          <p:nvSpPr>
            <p:cNvPr id="28" name="Freeform 27"/>
            <p:cNvSpPr/>
            <p:nvPr>
              <p:custDataLst>
                <p:tags r:id="rId100"/>
              </p:custDataLst>
            </p:nvPr>
          </p:nvSpPr>
          <p:spPr>
            <a:xfrm>
              <a:off x="86868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1"/>
            <p:cNvSpPr txBox="1">
              <a:spLocks noChangeArrowheads="1"/>
            </p:cNvSpPr>
            <p:nvPr>
              <p:custDataLst>
                <p:tags r:id="rId101"/>
              </p:custDataLst>
            </p:nvPr>
          </p:nvSpPr>
          <p:spPr bwMode="auto">
            <a:xfrm>
              <a:off x="960121"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30" name="Line 18"/>
          <p:cNvSpPr>
            <a:spLocks noChangeShapeType="1"/>
          </p:cNvSpPr>
          <p:nvPr>
            <p:custDataLst>
              <p:tags r:id="rId9"/>
            </p:custDataLst>
          </p:nvPr>
        </p:nvSpPr>
        <p:spPr bwMode="auto">
          <a:xfrm>
            <a:off x="990600" y="3200400"/>
            <a:ext cx="1524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31" name="Line 18"/>
          <p:cNvSpPr>
            <a:spLocks noChangeShapeType="1"/>
          </p:cNvSpPr>
          <p:nvPr>
            <p:custDataLst>
              <p:tags r:id="rId10"/>
            </p:custDataLst>
          </p:nvPr>
        </p:nvSpPr>
        <p:spPr bwMode="auto">
          <a:xfrm>
            <a:off x="1143000" y="4038600"/>
            <a:ext cx="228600" cy="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p>
        </p:txBody>
      </p:sp>
      <p:sp>
        <p:nvSpPr>
          <p:cNvPr id="32" name="Text Box 11"/>
          <p:cNvSpPr txBox="1">
            <a:spLocks noChangeArrowheads="1"/>
          </p:cNvSpPr>
          <p:nvPr>
            <p:custDataLst>
              <p:tags r:id="rId11"/>
            </p:custDataLst>
          </p:nvPr>
        </p:nvSpPr>
        <p:spPr bwMode="auto">
          <a:xfrm rot="16200000">
            <a:off x="1295400" y="3809999"/>
            <a:ext cx="609598" cy="457197"/>
          </a:xfrm>
          <a:prstGeom prst="rect">
            <a:avLst/>
          </a:prstGeom>
          <a:solidFill>
            <a:schemeClr val="tx1"/>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33" name="Rectangle 19"/>
          <p:cNvSpPr>
            <a:spLocks noChangeArrowheads="1"/>
          </p:cNvSpPr>
          <p:nvPr>
            <p:custDataLst>
              <p:tags r:id="rId12"/>
            </p:custDataLst>
          </p:nvPr>
        </p:nvSpPr>
        <p:spPr bwMode="auto">
          <a:xfrm rot="10800000">
            <a:off x="609601" y="4495800"/>
            <a:ext cx="304800" cy="1143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36" name="Line 21"/>
          <p:cNvSpPr>
            <a:spLocks noChangeShapeType="1"/>
          </p:cNvSpPr>
          <p:nvPr>
            <p:custDataLst>
              <p:tags r:id="rId13"/>
            </p:custDataLst>
          </p:nvPr>
        </p:nvSpPr>
        <p:spPr bwMode="auto">
          <a:xfrm>
            <a:off x="1143000" y="3200400"/>
            <a:ext cx="0" cy="144780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p>
        </p:txBody>
      </p:sp>
      <p:sp>
        <p:nvSpPr>
          <p:cNvPr id="37" name="Line 21"/>
          <p:cNvSpPr>
            <a:spLocks noChangeShapeType="1"/>
          </p:cNvSpPr>
          <p:nvPr>
            <p:custDataLst>
              <p:tags r:id="rId14"/>
            </p:custDataLst>
          </p:nvPr>
        </p:nvSpPr>
        <p:spPr bwMode="auto">
          <a:xfrm>
            <a:off x="914400" y="4648200"/>
            <a:ext cx="2286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38" name="Line 21"/>
          <p:cNvSpPr>
            <a:spLocks noChangeShapeType="1"/>
          </p:cNvSpPr>
          <p:nvPr>
            <p:custDataLst>
              <p:tags r:id="rId15"/>
            </p:custDataLst>
          </p:nvPr>
        </p:nvSpPr>
        <p:spPr bwMode="auto">
          <a:xfrm>
            <a:off x="381000" y="5029200"/>
            <a:ext cx="228600" cy="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p>
        </p:txBody>
      </p:sp>
      <p:sp>
        <p:nvSpPr>
          <p:cNvPr id="39" name="Line 21"/>
          <p:cNvSpPr>
            <a:spLocks noChangeShapeType="1"/>
          </p:cNvSpPr>
          <p:nvPr>
            <p:custDataLst>
              <p:tags r:id="rId16"/>
            </p:custDataLst>
          </p:nvPr>
        </p:nvSpPr>
        <p:spPr bwMode="auto">
          <a:xfrm>
            <a:off x="914400" y="4953000"/>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40" name="Line 21"/>
          <p:cNvSpPr>
            <a:spLocks noChangeShapeType="1"/>
          </p:cNvSpPr>
          <p:nvPr>
            <p:custDataLst>
              <p:tags r:id="rId17"/>
            </p:custDataLst>
          </p:nvPr>
        </p:nvSpPr>
        <p:spPr bwMode="auto">
          <a:xfrm>
            <a:off x="914400" y="5257800"/>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41" name="Line 21"/>
          <p:cNvSpPr>
            <a:spLocks noChangeShapeType="1"/>
          </p:cNvSpPr>
          <p:nvPr>
            <p:custDataLst>
              <p:tags r:id="rId18"/>
            </p:custDataLst>
          </p:nvPr>
        </p:nvSpPr>
        <p:spPr bwMode="auto">
          <a:xfrm>
            <a:off x="914400" y="5562600"/>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43" name="Text Box 11"/>
          <p:cNvSpPr txBox="1">
            <a:spLocks noChangeArrowheads="1"/>
          </p:cNvSpPr>
          <p:nvPr>
            <p:custDataLst>
              <p:tags r:id="rId19"/>
            </p:custDataLst>
          </p:nvPr>
        </p:nvSpPr>
        <p:spPr bwMode="auto">
          <a:xfrm rot="16200000">
            <a:off x="1257302" y="3086100"/>
            <a:ext cx="5257800" cy="457199"/>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44" name="Text Box 11"/>
          <p:cNvSpPr txBox="1">
            <a:spLocks noChangeArrowheads="1"/>
          </p:cNvSpPr>
          <p:nvPr>
            <p:custDataLst>
              <p:tags r:id="rId20"/>
            </p:custDataLst>
          </p:nvPr>
        </p:nvSpPr>
        <p:spPr bwMode="auto">
          <a:xfrm rot="16200000">
            <a:off x="3352802" y="5029200"/>
            <a:ext cx="1066798" cy="457198"/>
          </a:xfrm>
          <a:prstGeom prst="rect">
            <a:avLst/>
          </a:prstGeom>
          <a:solidFill>
            <a:schemeClr val="tx1"/>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48" name="Line 25"/>
          <p:cNvSpPr>
            <a:spLocks noChangeShapeType="1"/>
          </p:cNvSpPr>
          <p:nvPr>
            <p:custDataLst>
              <p:tags r:id="rId21"/>
            </p:custDataLst>
          </p:nvPr>
        </p:nvSpPr>
        <p:spPr bwMode="auto">
          <a:xfrm flipV="1">
            <a:off x="2667000" y="2590800"/>
            <a:ext cx="0" cy="304799"/>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49" name="Line 25"/>
          <p:cNvSpPr>
            <a:spLocks noChangeShapeType="1"/>
          </p:cNvSpPr>
          <p:nvPr>
            <p:custDataLst>
              <p:tags r:id="rId22"/>
            </p:custDataLst>
          </p:nvPr>
        </p:nvSpPr>
        <p:spPr bwMode="auto">
          <a:xfrm flipV="1">
            <a:off x="3124200" y="2590801"/>
            <a:ext cx="0" cy="304799"/>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63" name="Line 25"/>
          <p:cNvSpPr>
            <a:spLocks noChangeShapeType="1"/>
          </p:cNvSpPr>
          <p:nvPr>
            <p:custDataLst>
              <p:tags r:id="rId23"/>
            </p:custDataLst>
          </p:nvPr>
        </p:nvSpPr>
        <p:spPr bwMode="auto">
          <a:xfrm>
            <a:off x="2133599" y="1295400"/>
            <a:ext cx="228601" cy="1"/>
          </a:xfrm>
          <a:prstGeom prst="line">
            <a:avLst/>
          </a:prstGeom>
          <a:noFill/>
          <a:ln w="57150" cap="sq">
            <a:solidFill>
              <a:schemeClr val="accent2"/>
            </a:solidFill>
            <a:prstDash val="solid"/>
            <a:round/>
            <a:headEnd type="none" w="med" len="med"/>
            <a:tailEnd type="arrow" w="sm" len="sm"/>
          </a:ln>
          <a:effectLst/>
        </p:spPr>
        <p:txBody>
          <a:bodyPr anchor="ctr" anchorCtr="1">
            <a:noAutofit/>
          </a:bodyPr>
          <a:lstStyle/>
          <a:p>
            <a:endParaRPr lang="en-US" dirty="0"/>
          </a:p>
        </p:txBody>
      </p:sp>
      <p:sp>
        <p:nvSpPr>
          <p:cNvPr id="64" name="Line 43"/>
          <p:cNvSpPr>
            <a:spLocks noChangeShapeType="1"/>
          </p:cNvSpPr>
          <p:nvPr>
            <p:custDataLst>
              <p:tags r:id="rId24"/>
            </p:custDataLst>
          </p:nvPr>
        </p:nvSpPr>
        <p:spPr bwMode="auto">
          <a:xfrm>
            <a:off x="2133599" y="1676400"/>
            <a:ext cx="228601" cy="0"/>
          </a:xfrm>
          <a:prstGeom prst="line">
            <a:avLst/>
          </a:prstGeom>
          <a:noFill/>
          <a:ln w="57150" cap="sq">
            <a:solidFill>
              <a:srgbClr val="66FF33"/>
            </a:solidFill>
            <a:prstDash val="solid"/>
            <a:round/>
            <a:headEnd type="none" w="med" len="med"/>
            <a:tailEnd type="arrow" w="sm" len="sm"/>
          </a:ln>
          <a:effectLst/>
        </p:spPr>
        <p:txBody>
          <a:bodyPr wrap="square" anchor="ctr" anchorCtr="1">
            <a:noAutofit/>
          </a:bodyPr>
          <a:lstStyle/>
          <a:p>
            <a:endParaRPr lang="en-US"/>
          </a:p>
        </p:txBody>
      </p:sp>
      <p:sp>
        <p:nvSpPr>
          <p:cNvPr id="67" name="Text Box 11"/>
          <p:cNvSpPr txBox="1">
            <a:spLocks noChangeArrowheads="1"/>
          </p:cNvSpPr>
          <p:nvPr>
            <p:custDataLst>
              <p:tags r:id="rId25"/>
            </p:custDataLst>
          </p:nvPr>
        </p:nvSpPr>
        <p:spPr bwMode="auto">
          <a:xfrm rot="16200000">
            <a:off x="3581402" y="1752603"/>
            <a:ext cx="609600" cy="457198"/>
          </a:xfrm>
          <a:prstGeom prst="rect">
            <a:avLst/>
          </a:prstGeom>
          <a:solidFill>
            <a:schemeClr val="tx1"/>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68" name="Text Box 11"/>
          <p:cNvSpPr txBox="1">
            <a:spLocks noChangeArrowheads="1"/>
          </p:cNvSpPr>
          <p:nvPr>
            <p:custDataLst>
              <p:tags r:id="rId26"/>
            </p:custDataLst>
          </p:nvPr>
        </p:nvSpPr>
        <p:spPr bwMode="auto">
          <a:xfrm rot="16200000">
            <a:off x="3581401" y="914403"/>
            <a:ext cx="609600" cy="457198"/>
          </a:xfrm>
          <a:prstGeom prst="rect">
            <a:avLst/>
          </a:prstGeom>
          <a:solidFill>
            <a:schemeClr val="tx1"/>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69" name="Line 43"/>
          <p:cNvSpPr>
            <a:spLocks noChangeShapeType="1"/>
          </p:cNvSpPr>
          <p:nvPr>
            <p:custDataLst>
              <p:tags r:id="rId27"/>
            </p:custDataLst>
          </p:nvPr>
        </p:nvSpPr>
        <p:spPr bwMode="auto">
          <a:xfrm>
            <a:off x="3352802" y="1981200"/>
            <a:ext cx="304798"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0" name="Line 43"/>
          <p:cNvSpPr>
            <a:spLocks noChangeShapeType="1"/>
          </p:cNvSpPr>
          <p:nvPr>
            <p:custDataLst>
              <p:tags r:id="rId28"/>
            </p:custDataLst>
          </p:nvPr>
        </p:nvSpPr>
        <p:spPr bwMode="auto">
          <a:xfrm>
            <a:off x="3352802" y="1143000"/>
            <a:ext cx="304798"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4" name="Text Box 11"/>
          <p:cNvSpPr txBox="1">
            <a:spLocks noChangeArrowheads="1"/>
          </p:cNvSpPr>
          <p:nvPr>
            <p:custDataLst>
              <p:tags r:id="rId29"/>
            </p:custDataLst>
          </p:nvPr>
        </p:nvSpPr>
        <p:spPr bwMode="auto">
          <a:xfrm rot="16200000">
            <a:off x="3738889" y="4272290"/>
            <a:ext cx="294619" cy="457198"/>
          </a:xfrm>
          <a:prstGeom prst="rect">
            <a:avLst/>
          </a:prstGeom>
          <a:solidFill>
            <a:schemeClr val="tx1"/>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75" name="TextBox 74"/>
          <p:cNvSpPr txBox="1"/>
          <p:nvPr>
            <p:custDataLst>
              <p:tags r:id="rId30"/>
            </p:custDataLst>
          </p:nvPr>
        </p:nvSpPr>
        <p:spPr>
          <a:xfrm>
            <a:off x="3352800" y="6019800"/>
            <a:ext cx="1066800" cy="523220"/>
          </a:xfrm>
          <a:prstGeom prst="rect">
            <a:avLst/>
          </a:prstGeom>
          <a:noFill/>
        </p:spPr>
        <p:txBody>
          <a:bodyPr wrap="square" rtlCol="0">
            <a:spAutoFit/>
          </a:bodyPr>
          <a:lstStyle/>
          <a:p>
            <a:pPr algn="ctr"/>
            <a:r>
              <a:rPr lang="en-US" sz="2800" dirty="0" smtClean="0">
                <a:solidFill>
                  <a:schemeClr val="bg1"/>
                </a:solidFill>
              </a:rPr>
              <a:t>ID/EX</a:t>
            </a:r>
          </a:p>
        </p:txBody>
      </p:sp>
      <p:sp>
        <p:nvSpPr>
          <p:cNvPr id="76" name="Text Box 11"/>
          <p:cNvSpPr txBox="1">
            <a:spLocks noChangeArrowheads="1"/>
          </p:cNvSpPr>
          <p:nvPr>
            <p:custDataLst>
              <p:tags r:id="rId31"/>
            </p:custDataLst>
          </p:nvPr>
        </p:nvSpPr>
        <p:spPr bwMode="auto">
          <a:xfrm rot="16200000">
            <a:off x="3086100" y="3086099"/>
            <a:ext cx="5257800" cy="4572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78" name="TextBox 77"/>
          <p:cNvSpPr txBox="1"/>
          <p:nvPr>
            <p:custDataLst>
              <p:tags r:id="rId32"/>
            </p:custDataLst>
          </p:nvPr>
        </p:nvSpPr>
        <p:spPr>
          <a:xfrm>
            <a:off x="5105400" y="6019800"/>
            <a:ext cx="1524000" cy="523220"/>
          </a:xfrm>
          <a:prstGeom prst="rect">
            <a:avLst/>
          </a:prstGeom>
          <a:noFill/>
        </p:spPr>
        <p:txBody>
          <a:bodyPr wrap="square" rtlCol="0">
            <a:spAutoFit/>
          </a:bodyPr>
          <a:lstStyle/>
          <a:p>
            <a:pPr algn="ctr"/>
            <a:r>
              <a:rPr lang="en-US" sz="2800" dirty="0" smtClean="0">
                <a:solidFill>
                  <a:schemeClr val="bg1"/>
                </a:solidFill>
              </a:rPr>
              <a:t>EX/MEM</a:t>
            </a:r>
          </a:p>
        </p:txBody>
      </p:sp>
      <p:sp>
        <p:nvSpPr>
          <p:cNvPr id="79" name="Text Box 11"/>
          <p:cNvSpPr txBox="1">
            <a:spLocks noChangeArrowheads="1"/>
          </p:cNvSpPr>
          <p:nvPr>
            <p:custDataLst>
              <p:tags r:id="rId33"/>
            </p:custDataLst>
          </p:nvPr>
        </p:nvSpPr>
        <p:spPr bwMode="auto">
          <a:xfrm rot="16200000">
            <a:off x="5410202" y="2590801"/>
            <a:ext cx="609600" cy="457199"/>
          </a:xfrm>
          <a:prstGeom prst="rect">
            <a:avLst/>
          </a:prstGeom>
          <a:solidFill>
            <a:schemeClr val="tx1"/>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80" name="Text Box 11"/>
          <p:cNvSpPr txBox="1">
            <a:spLocks noChangeArrowheads="1"/>
          </p:cNvSpPr>
          <p:nvPr>
            <p:custDataLst>
              <p:tags r:id="rId34"/>
            </p:custDataLst>
          </p:nvPr>
        </p:nvSpPr>
        <p:spPr bwMode="auto">
          <a:xfrm rot="16200000">
            <a:off x="5410200" y="1371600"/>
            <a:ext cx="609600" cy="457200"/>
          </a:xfrm>
          <a:prstGeom prst="rect">
            <a:avLst/>
          </a:prstGeom>
          <a:solidFill>
            <a:schemeClr val="tx1"/>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81" name="Line 43"/>
          <p:cNvSpPr>
            <a:spLocks noChangeShapeType="1"/>
          </p:cNvSpPr>
          <p:nvPr>
            <p:custDataLst>
              <p:tags r:id="rId35"/>
            </p:custDataLst>
          </p:nvPr>
        </p:nvSpPr>
        <p:spPr bwMode="auto">
          <a:xfrm flipV="1">
            <a:off x="5257800" y="16002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2" name="Rectangle 19"/>
          <p:cNvSpPr>
            <a:spLocks noChangeArrowheads="1"/>
          </p:cNvSpPr>
          <p:nvPr>
            <p:custDataLst>
              <p:tags r:id="rId36"/>
            </p:custDataLst>
          </p:nvPr>
        </p:nvSpPr>
        <p:spPr bwMode="auto">
          <a:xfrm>
            <a:off x="4419599" y="1828800"/>
            <a:ext cx="228600" cy="12192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83" name="Freeform 82"/>
          <p:cNvSpPr/>
          <p:nvPr>
            <p:custDataLst>
              <p:tags r:id="rId37"/>
            </p:custDataLst>
          </p:nvPr>
        </p:nvSpPr>
        <p:spPr>
          <a:xfrm>
            <a:off x="4800600" y="914400"/>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Line 43"/>
          <p:cNvSpPr>
            <a:spLocks noChangeShapeType="1"/>
          </p:cNvSpPr>
          <p:nvPr>
            <p:custDataLst>
              <p:tags r:id="rId38"/>
            </p:custDataLst>
          </p:nvPr>
        </p:nvSpPr>
        <p:spPr bwMode="auto">
          <a:xfrm>
            <a:off x="4114799" y="1981200"/>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6" name="Line 43"/>
          <p:cNvSpPr>
            <a:spLocks noChangeShapeType="1"/>
          </p:cNvSpPr>
          <p:nvPr>
            <p:custDataLst>
              <p:tags r:id="rId39"/>
            </p:custDataLst>
          </p:nvPr>
        </p:nvSpPr>
        <p:spPr bwMode="auto">
          <a:xfrm>
            <a:off x="4114799" y="2895601"/>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4" name="Text Box 11"/>
          <p:cNvSpPr txBox="1">
            <a:spLocks noChangeArrowheads="1"/>
          </p:cNvSpPr>
          <p:nvPr>
            <p:custDataLst>
              <p:tags r:id="rId40"/>
            </p:custDataLst>
          </p:nvPr>
        </p:nvSpPr>
        <p:spPr bwMode="auto">
          <a:xfrm rot="16200000">
            <a:off x="5219701" y="3086100"/>
            <a:ext cx="5257800" cy="457199"/>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96" name="TextBox 95"/>
          <p:cNvSpPr txBox="1"/>
          <p:nvPr>
            <p:custDataLst>
              <p:tags r:id="rId41"/>
            </p:custDataLst>
          </p:nvPr>
        </p:nvSpPr>
        <p:spPr>
          <a:xfrm>
            <a:off x="7010400" y="6019800"/>
            <a:ext cx="1676400" cy="523220"/>
          </a:xfrm>
          <a:prstGeom prst="rect">
            <a:avLst/>
          </a:prstGeom>
          <a:noFill/>
        </p:spPr>
        <p:txBody>
          <a:bodyPr wrap="square" rtlCol="0">
            <a:spAutoFit/>
          </a:bodyPr>
          <a:lstStyle/>
          <a:p>
            <a:pPr algn="ctr"/>
            <a:r>
              <a:rPr lang="en-US" sz="2800" dirty="0" smtClean="0">
                <a:solidFill>
                  <a:schemeClr val="bg1"/>
                </a:solidFill>
              </a:rPr>
              <a:t>MEM/WB</a:t>
            </a:r>
          </a:p>
        </p:txBody>
      </p:sp>
      <p:sp>
        <p:nvSpPr>
          <p:cNvPr id="97" name="Text Box 11"/>
          <p:cNvSpPr txBox="1">
            <a:spLocks noChangeArrowheads="1"/>
          </p:cNvSpPr>
          <p:nvPr>
            <p:custDataLst>
              <p:tags r:id="rId42"/>
            </p:custDataLst>
          </p:nvPr>
        </p:nvSpPr>
        <p:spPr bwMode="auto">
          <a:xfrm rot="16200000">
            <a:off x="7543803" y="2590802"/>
            <a:ext cx="609600" cy="457198"/>
          </a:xfrm>
          <a:prstGeom prst="rect">
            <a:avLst/>
          </a:prstGeom>
          <a:solidFill>
            <a:schemeClr val="tx1"/>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98" name="Text Box 11"/>
          <p:cNvSpPr txBox="1">
            <a:spLocks noChangeArrowheads="1"/>
          </p:cNvSpPr>
          <p:nvPr>
            <p:custDataLst>
              <p:tags r:id="rId43"/>
            </p:custDataLst>
          </p:nvPr>
        </p:nvSpPr>
        <p:spPr bwMode="auto">
          <a:xfrm rot="16200000">
            <a:off x="7543802" y="1371601"/>
            <a:ext cx="609600" cy="457198"/>
          </a:xfrm>
          <a:prstGeom prst="rect">
            <a:avLst/>
          </a:prstGeom>
          <a:solidFill>
            <a:schemeClr val="tx1"/>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99" name="Rectangle 4"/>
          <p:cNvSpPr>
            <a:spLocks noChangeArrowheads="1"/>
          </p:cNvSpPr>
          <p:nvPr>
            <p:custDataLst>
              <p:tags r:id="rId44"/>
            </p:custDataLst>
          </p:nvPr>
        </p:nvSpPr>
        <p:spPr bwMode="auto">
          <a:xfrm>
            <a:off x="6172200" y="2209800"/>
            <a:ext cx="1219200" cy="15240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endParaRPr lang="en-US"/>
          </a:p>
        </p:txBody>
      </p:sp>
      <p:sp>
        <p:nvSpPr>
          <p:cNvPr id="100" name="Text Box 5"/>
          <p:cNvSpPr txBox="1">
            <a:spLocks noChangeArrowheads="1"/>
          </p:cNvSpPr>
          <p:nvPr>
            <p:custDataLst>
              <p:tags r:id="rId45"/>
            </p:custDataLst>
          </p:nvPr>
        </p:nvSpPr>
        <p:spPr bwMode="auto">
          <a:xfrm>
            <a:off x="6172200" y="3124200"/>
            <a:ext cx="1219200" cy="6422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err="1" smtClean="0">
                <a:solidFill>
                  <a:srgbClr val="FFFFFF"/>
                </a:solidFill>
                <a:latin typeface="Calibri"/>
              </a:rPr>
              <a:t>mem</a:t>
            </a:r>
            <a:endParaRPr lang="en-US" sz="2400" dirty="0">
              <a:solidFill>
                <a:srgbClr val="FFFFFF"/>
              </a:solidFill>
              <a:latin typeface="Calibri"/>
            </a:endParaRPr>
          </a:p>
        </p:txBody>
      </p:sp>
      <p:sp>
        <p:nvSpPr>
          <p:cNvPr id="101" name="Text Box 5"/>
          <p:cNvSpPr txBox="1">
            <a:spLocks noChangeArrowheads="1"/>
          </p:cNvSpPr>
          <p:nvPr>
            <p:custDataLst>
              <p:tags r:id="rId46"/>
            </p:custDataLst>
          </p:nvPr>
        </p:nvSpPr>
        <p:spPr bwMode="auto">
          <a:xfrm>
            <a:off x="6172200" y="26670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endParaRPr lang="en-US" sz="2400" baseline="-25000" dirty="0">
              <a:solidFill>
                <a:srgbClr val="FFFFFF"/>
              </a:solidFill>
              <a:latin typeface="Calibri"/>
            </a:endParaRPr>
          </a:p>
        </p:txBody>
      </p:sp>
      <p:sp>
        <p:nvSpPr>
          <p:cNvPr id="102" name="Text Box 5"/>
          <p:cNvSpPr txBox="1">
            <a:spLocks noChangeArrowheads="1"/>
          </p:cNvSpPr>
          <p:nvPr>
            <p:custDataLst>
              <p:tags r:id="rId47"/>
            </p:custDataLst>
          </p:nvPr>
        </p:nvSpPr>
        <p:spPr bwMode="auto">
          <a:xfrm>
            <a:off x="6720100" y="2653725"/>
            <a:ext cx="6713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endParaRPr lang="en-US" sz="2400" baseline="-25000" dirty="0">
              <a:solidFill>
                <a:srgbClr val="FFFFFF"/>
              </a:solidFill>
              <a:latin typeface="Calibri"/>
            </a:endParaRPr>
          </a:p>
        </p:txBody>
      </p:sp>
      <p:sp>
        <p:nvSpPr>
          <p:cNvPr id="103" name="Text Box 5"/>
          <p:cNvSpPr txBox="1">
            <a:spLocks noChangeArrowheads="1"/>
          </p:cNvSpPr>
          <p:nvPr>
            <p:custDataLst>
              <p:tags r:id="rId48"/>
            </p:custDataLst>
          </p:nvPr>
        </p:nvSpPr>
        <p:spPr bwMode="auto">
          <a:xfrm>
            <a:off x="6248400" y="22098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addr</a:t>
            </a:r>
            <a:endParaRPr lang="en-US" sz="2400" dirty="0">
              <a:solidFill>
                <a:srgbClr val="FFFFFF"/>
              </a:solidFill>
              <a:latin typeface="Calibri"/>
            </a:endParaRPr>
          </a:p>
        </p:txBody>
      </p:sp>
      <p:sp>
        <p:nvSpPr>
          <p:cNvPr id="109" name="Text Box 11"/>
          <p:cNvSpPr txBox="1">
            <a:spLocks noChangeArrowheads="1"/>
          </p:cNvSpPr>
          <p:nvPr>
            <p:custDataLst>
              <p:tags r:id="rId49"/>
            </p:custDataLst>
          </p:nvPr>
        </p:nvSpPr>
        <p:spPr bwMode="auto">
          <a:xfrm rot="16200000">
            <a:off x="3581402" y="3429001"/>
            <a:ext cx="609598" cy="457197"/>
          </a:xfrm>
          <a:prstGeom prst="rect">
            <a:avLst/>
          </a:prstGeom>
          <a:solidFill>
            <a:schemeClr val="tx1"/>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10" name="Text Box 11"/>
          <p:cNvSpPr txBox="1">
            <a:spLocks noChangeArrowheads="1"/>
          </p:cNvSpPr>
          <p:nvPr>
            <p:custDataLst>
              <p:tags r:id="rId50"/>
            </p:custDataLst>
          </p:nvPr>
        </p:nvSpPr>
        <p:spPr bwMode="auto">
          <a:xfrm rot="16200000">
            <a:off x="3581399" y="2667002"/>
            <a:ext cx="609598" cy="457197"/>
          </a:xfrm>
          <a:prstGeom prst="rect">
            <a:avLst/>
          </a:prstGeom>
          <a:solidFill>
            <a:schemeClr val="tx1"/>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11" name="Line 43"/>
          <p:cNvSpPr>
            <a:spLocks noChangeShapeType="1"/>
          </p:cNvSpPr>
          <p:nvPr>
            <p:custDataLst>
              <p:tags r:id="rId51"/>
            </p:custDataLst>
          </p:nvPr>
        </p:nvSpPr>
        <p:spPr bwMode="auto">
          <a:xfrm>
            <a:off x="4114800" y="1143000"/>
            <a:ext cx="685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2" name="Line 43"/>
          <p:cNvSpPr>
            <a:spLocks noChangeShapeType="1"/>
          </p:cNvSpPr>
          <p:nvPr>
            <p:custDataLst>
              <p:tags r:id="rId52"/>
            </p:custDataLst>
          </p:nvPr>
        </p:nvSpPr>
        <p:spPr bwMode="auto">
          <a:xfrm>
            <a:off x="4648200" y="2209800"/>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113" name="Line 43"/>
          <p:cNvSpPr>
            <a:spLocks noChangeShapeType="1"/>
          </p:cNvSpPr>
          <p:nvPr>
            <p:custDataLst>
              <p:tags r:id="rId53"/>
            </p:custDataLst>
          </p:nvPr>
        </p:nvSpPr>
        <p:spPr bwMode="auto">
          <a:xfrm flipV="1">
            <a:off x="5943600" y="1600200"/>
            <a:ext cx="1676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4" name="Line 43"/>
          <p:cNvSpPr>
            <a:spLocks noChangeShapeType="1"/>
          </p:cNvSpPr>
          <p:nvPr>
            <p:custDataLst>
              <p:tags r:id="rId54"/>
            </p:custDataLst>
          </p:nvPr>
        </p:nvSpPr>
        <p:spPr bwMode="auto">
          <a:xfrm flipV="1">
            <a:off x="5943600" y="2819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5" name="Line 43"/>
          <p:cNvSpPr>
            <a:spLocks noChangeShapeType="1"/>
          </p:cNvSpPr>
          <p:nvPr>
            <p:custDataLst>
              <p:tags r:id="rId55"/>
            </p:custDataLst>
          </p:nvPr>
        </p:nvSpPr>
        <p:spPr bwMode="auto">
          <a:xfrm flipV="1">
            <a:off x="7391400" y="2819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6" name="Line 43"/>
          <p:cNvSpPr>
            <a:spLocks noChangeShapeType="1"/>
          </p:cNvSpPr>
          <p:nvPr>
            <p:custDataLst>
              <p:tags r:id="rId56"/>
            </p:custDataLst>
          </p:nvPr>
        </p:nvSpPr>
        <p:spPr bwMode="auto">
          <a:xfrm flipV="1">
            <a:off x="8077200" y="2743200"/>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7" name="Line 43"/>
          <p:cNvSpPr>
            <a:spLocks noChangeShapeType="1"/>
          </p:cNvSpPr>
          <p:nvPr>
            <p:custDataLst>
              <p:tags r:id="rId57"/>
            </p:custDataLst>
          </p:nvPr>
        </p:nvSpPr>
        <p:spPr bwMode="auto">
          <a:xfrm flipV="1">
            <a:off x="8077200" y="1600200"/>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8" name="Line 43"/>
          <p:cNvSpPr>
            <a:spLocks noChangeShapeType="1"/>
          </p:cNvSpPr>
          <p:nvPr>
            <p:custDataLst>
              <p:tags r:id="rId58"/>
            </p:custDataLst>
          </p:nvPr>
        </p:nvSpPr>
        <p:spPr bwMode="auto">
          <a:xfrm>
            <a:off x="8610600" y="2133600"/>
            <a:ext cx="381000" cy="0"/>
          </a:xfrm>
          <a:prstGeom prst="line">
            <a:avLst/>
          </a:prstGeom>
          <a:noFill/>
          <a:ln w="5715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19" name="Line 43"/>
          <p:cNvSpPr>
            <a:spLocks noChangeShapeType="1"/>
          </p:cNvSpPr>
          <p:nvPr>
            <p:custDataLst>
              <p:tags r:id="rId59"/>
            </p:custDataLst>
          </p:nvPr>
        </p:nvSpPr>
        <p:spPr bwMode="auto">
          <a:xfrm flipV="1">
            <a:off x="8991600" y="1066800"/>
            <a:ext cx="0" cy="1066800"/>
          </a:xfrm>
          <a:prstGeom prst="line">
            <a:avLst/>
          </a:prstGeom>
          <a:noFill/>
          <a:ln w="57150" cap="sq">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20" name="Line 43"/>
          <p:cNvSpPr>
            <a:spLocks noChangeShapeType="1"/>
          </p:cNvSpPr>
          <p:nvPr>
            <p:custDataLst>
              <p:tags r:id="rId60"/>
            </p:custDataLst>
          </p:nvPr>
        </p:nvSpPr>
        <p:spPr bwMode="auto">
          <a:xfrm flipH="1" flipV="1">
            <a:off x="8686800" y="1066800"/>
            <a:ext cx="304800" cy="0"/>
          </a:xfrm>
          <a:prstGeom prst="line">
            <a:avLst/>
          </a:prstGeom>
          <a:noFill/>
          <a:ln w="57150" cap="sq">
            <a:solidFill>
              <a:srgbClr val="66FF33"/>
            </a:solidFill>
            <a:prstDash val="solid"/>
            <a:round/>
            <a:headEnd type="none" w="med" len="med"/>
            <a:tailEnd type="arrow" w="sm" len="sm"/>
          </a:ln>
          <a:effectLst/>
        </p:spPr>
        <p:txBody>
          <a:bodyPr wrap="square" anchor="ctr" anchorCtr="1">
            <a:noAutofit/>
          </a:bodyPr>
          <a:lstStyle/>
          <a:p>
            <a:endParaRPr lang="en-US"/>
          </a:p>
        </p:txBody>
      </p:sp>
      <p:sp>
        <p:nvSpPr>
          <p:cNvPr id="121" name="Text Box 11"/>
          <p:cNvSpPr txBox="1">
            <a:spLocks noChangeArrowheads="1"/>
          </p:cNvSpPr>
          <p:nvPr>
            <p:custDataLst>
              <p:tags r:id="rId61"/>
            </p:custDataLst>
          </p:nvPr>
        </p:nvSpPr>
        <p:spPr bwMode="auto">
          <a:xfrm rot="16200000">
            <a:off x="5181599" y="5029201"/>
            <a:ext cx="1066800" cy="457198"/>
          </a:xfrm>
          <a:prstGeom prst="rect">
            <a:avLst/>
          </a:prstGeom>
          <a:solidFill>
            <a:schemeClr val="tx1"/>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2" name="Text Box 11"/>
          <p:cNvSpPr txBox="1">
            <a:spLocks noChangeArrowheads="1"/>
          </p:cNvSpPr>
          <p:nvPr>
            <p:custDataLst>
              <p:tags r:id="rId62"/>
            </p:custDataLst>
          </p:nvPr>
        </p:nvSpPr>
        <p:spPr bwMode="auto">
          <a:xfrm rot="16200000">
            <a:off x="5486397" y="4191002"/>
            <a:ext cx="457200" cy="457198"/>
          </a:xfrm>
          <a:prstGeom prst="rect">
            <a:avLst/>
          </a:prstGeom>
          <a:solidFill>
            <a:schemeClr val="tx1"/>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3" name="Text Box 11"/>
          <p:cNvSpPr txBox="1">
            <a:spLocks noChangeArrowheads="1"/>
          </p:cNvSpPr>
          <p:nvPr>
            <p:custDataLst>
              <p:tags r:id="rId63"/>
            </p:custDataLst>
          </p:nvPr>
        </p:nvSpPr>
        <p:spPr bwMode="auto">
          <a:xfrm rot="16200000">
            <a:off x="7315201" y="5029201"/>
            <a:ext cx="1066799" cy="457198"/>
          </a:xfrm>
          <a:prstGeom prst="rect">
            <a:avLst/>
          </a:prstGeom>
          <a:solidFill>
            <a:schemeClr val="tx1"/>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4" name="Text Box 11"/>
          <p:cNvSpPr txBox="1">
            <a:spLocks noChangeArrowheads="1"/>
          </p:cNvSpPr>
          <p:nvPr>
            <p:custDataLst>
              <p:tags r:id="rId64"/>
            </p:custDataLst>
          </p:nvPr>
        </p:nvSpPr>
        <p:spPr bwMode="auto">
          <a:xfrm rot="16200000">
            <a:off x="7619999" y="4191001"/>
            <a:ext cx="457200" cy="457198"/>
          </a:xfrm>
          <a:prstGeom prst="rect">
            <a:avLst/>
          </a:prstGeom>
          <a:solidFill>
            <a:schemeClr val="tx1"/>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5" name="Line 43"/>
          <p:cNvSpPr>
            <a:spLocks noChangeShapeType="1"/>
          </p:cNvSpPr>
          <p:nvPr>
            <p:custDataLst>
              <p:tags r:id="rId65"/>
            </p:custDataLst>
          </p:nvPr>
        </p:nvSpPr>
        <p:spPr bwMode="auto">
          <a:xfrm>
            <a:off x="8077200" y="4419600"/>
            <a:ext cx="914400" cy="0"/>
          </a:xfrm>
          <a:prstGeom prst="line">
            <a:avLst/>
          </a:prstGeom>
          <a:noFill/>
          <a:ln w="57150" cap="flat">
            <a:solidFill>
              <a:schemeClr val="accent2"/>
            </a:solidFill>
            <a:prstDash val="solid"/>
            <a:round/>
            <a:headEnd type="none" w="med" len="med"/>
            <a:tailEnd type="none" w="sm" len="sm"/>
          </a:ln>
          <a:effectLst/>
        </p:spPr>
        <p:txBody>
          <a:bodyPr wrap="square" anchor="ctr" anchorCtr="1">
            <a:noAutofit/>
          </a:bodyPr>
          <a:lstStyle/>
          <a:p>
            <a:endParaRPr lang="en-US"/>
          </a:p>
        </p:txBody>
      </p:sp>
      <p:sp>
        <p:nvSpPr>
          <p:cNvPr id="126" name="Line 43"/>
          <p:cNvSpPr>
            <a:spLocks noChangeShapeType="1"/>
          </p:cNvSpPr>
          <p:nvPr>
            <p:custDataLst>
              <p:tags r:id="rId66"/>
            </p:custDataLst>
          </p:nvPr>
        </p:nvSpPr>
        <p:spPr bwMode="auto">
          <a:xfrm flipV="1">
            <a:off x="8991600" y="3352800"/>
            <a:ext cx="0" cy="1066800"/>
          </a:xfrm>
          <a:prstGeom prst="line">
            <a:avLst/>
          </a:prstGeom>
          <a:noFill/>
          <a:ln w="57150" cap="sq">
            <a:solidFill>
              <a:schemeClr val="accent2"/>
            </a:solidFill>
            <a:prstDash val="solid"/>
            <a:round/>
            <a:headEnd type="none" w="med" len="med"/>
            <a:tailEnd type="none" w="sm" len="sm"/>
          </a:ln>
          <a:effectLst/>
        </p:spPr>
        <p:txBody>
          <a:bodyPr wrap="square" anchor="ctr" anchorCtr="1">
            <a:noAutofit/>
          </a:bodyPr>
          <a:lstStyle/>
          <a:p>
            <a:endParaRPr lang="en-US"/>
          </a:p>
        </p:txBody>
      </p:sp>
      <p:sp>
        <p:nvSpPr>
          <p:cNvPr id="127" name="Line 43"/>
          <p:cNvSpPr>
            <a:spLocks noChangeShapeType="1"/>
          </p:cNvSpPr>
          <p:nvPr>
            <p:custDataLst>
              <p:tags r:id="rId67"/>
            </p:custDataLst>
          </p:nvPr>
        </p:nvSpPr>
        <p:spPr bwMode="auto">
          <a:xfrm flipH="1" flipV="1">
            <a:off x="8686800" y="3352800"/>
            <a:ext cx="304800" cy="0"/>
          </a:xfrm>
          <a:prstGeom prst="line">
            <a:avLst/>
          </a:prstGeom>
          <a:noFill/>
          <a:ln w="57150" cap="sq">
            <a:solidFill>
              <a:schemeClr val="accent2"/>
            </a:solidFill>
            <a:prstDash val="solid"/>
            <a:round/>
            <a:headEnd type="none" w="med" len="med"/>
            <a:tailEnd type="arrow" w="sm" len="sm"/>
          </a:ln>
          <a:effectLst/>
        </p:spPr>
        <p:txBody>
          <a:bodyPr wrap="square" anchor="ctr" anchorCtr="1">
            <a:noAutofit/>
          </a:bodyPr>
          <a:lstStyle/>
          <a:p>
            <a:endParaRPr lang="en-US"/>
          </a:p>
        </p:txBody>
      </p:sp>
      <p:grpSp>
        <p:nvGrpSpPr>
          <p:cNvPr id="8" name="Group 188"/>
          <p:cNvGrpSpPr/>
          <p:nvPr>
            <p:custDataLst>
              <p:tags r:id="rId68"/>
            </p:custDataLst>
          </p:nvPr>
        </p:nvGrpSpPr>
        <p:grpSpPr>
          <a:xfrm>
            <a:off x="1371600" y="838201"/>
            <a:ext cx="6705602" cy="4952998"/>
            <a:chOff x="1371600" y="838201"/>
            <a:chExt cx="6705602" cy="4952998"/>
          </a:xfrm>
          <a:solidFill>
            <a:schemeClr val="bg2"/>
          </a:solidFill>
        </p:grpSpPr>
        <p:sp>
          <p:nvSpPr>
            <p:cNvPr id="173" name="Text Box 11"/>
            <p:cNvSpPr txBox="1">
              <a:spLocks noChangeArrowheads="1"/>
            </p:cNvSpPr>
            <p:nvPr>
              <p:custDataLst>
                <p:tags r:id="rId84"/>
              </p:custDataLst>
            </p:nvPr>
          </p:nvSpPr>
          <p:spPr bwMode="auto">
            <a:xfrm rot="16200000">
              <a:off x="800104" y="2095500"/>
              <a:ext cx="1600197" cy="457197"/>
            </a:xfrm>
            <a:prstGeom prst="rect">
              <a:avLst/>
            </a:prstGeom>
            <a:grp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inst</a:t>
              </a:r>
              <a:endParaRPr lang="en-US" sz="2400" dirty="0">
                <a:solidFill>
                  <a:srgbClr val="FFFFFF"/>
                </a:solidFill>
                <a:latin typeface="+mj-lt"/>
              </a:endParaRPr>
            </a:p>
          </p:txBody>
        </p:sp>
        <p:sp>
          <p:nvSpPr>
            <p:cNvPr id="174" name="Text Box 11"/>
            <p:cNvSpPr txBox="1">
              <a:spLocks noChangeArrowheads="1"/>
            </p:cNvSpPr>
            <p:nvPr>
              <p:custDataLst>
                <p:tags r:id="rId85"/>
              </p:custDataLst>
            </p:nvPr>
          </p:nvSpPr>
          <p:spPr bwMode="auto">
            <a:xfrm rot="16200000">
              <a:off x="1295400" y="3809998"/>
              <a:ext cx="609598" cy="457197"/>
            </a:xfrm>
            <a:prstGeom prst="rect">
              <a:avLst/>
            </a:prstGeom>
            <a:grp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mj-lt"/>
                </a:rPr>
                <a:t>PC+4</a:t>
              </a:r>
              <a:endParaRPr lang="en-US" dirty="0">
                <a:solidFill>
                  <a:srgbClr val="FFFFFF"/>
                </a:solidFill>
                <a:latin typeface="+mj-lt"/>
              </a:endParaRPr>
            </a:p>
          </p:txBody>
        </p:sp>
        <p:sp>
          <p:nvSpPr>
            <p:cNvPr id="175" name="Text Box 11"/>
            <p:cNvSpPr txBox="1">
              <a:spLocks noChangeArrowheads="1"/>
            </p:cNvSpPr>
            <p:nvPr>
              <p:custDataLst>
                <p:tags r:id="rId86"/>
              </p:custDataLst>
            </p:nvPr>
          </p:nvSpPr>
          <p:spPr bwMode="auto">
            <a:xfrm rot="16200000">
              <a:off x="3352802" y="5029200"/>
              <a:ext cx="1066797"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OP</a:t>
              </a:r>
              <a:endParaRPr lang="en-US" sz="2400" dirty="0">
                <a:solidFill>
                  <a:srgbClr val="FFFFFF"/>
                </a:solidFill>
                <a:latin typeface="+mj-lt"/>
              </a:endParaRPr>
            </a:p>
          </p:txBody>
        </p:sp>
        <p:sp>
          <p:nvSpPr>
            <p:cNvPr id="176" name="Text Box 11"/>
            <p:cNvSpPr txBox="1">
              <a:spLocks noChangeArrowheads="1"/>
            </p:cNvSpPr>
            <p:nvPr>
              <p:custDataLst>
                <p:tags r:id="rId87"/>
              </p:custDataLst>
            </p:nvPr>
          </p:nvSpPr>
          <p:spPr bwMode="auto">
            <a:xfrm rot="16200000">
              <a:off x="3581402" y="1752602"/>
              <a:ext cx="609600"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B</a:t>
              </a:r>
              <a:endParaRPr lang="en-US" sz="2400" dirty="0">
                <a:solidFill>
                  <a:srgbClr val="FFFFFF"/>
                </a:solidFill>
                <a:latin typeface="+mj-lt"/>
              </a:endParaRPr>
            </a:p>
          </p:txBody>
        </p:sp>
        <p:sp>
          <p:nvSpPr>
            <p:cNvPr id="177" name="Text Box 11"/>
            <p:cNvSpPr txBox="1">
              <a:spLocks noChangeArrowheads="1"/>
            </p:cNvSpPr>
            <p:nvPr>
              <p:custDataLst>
                <p:tags r:id="rId88"/>
              </p:custDataLst>
            </p:nvPr>
          </p:nvSpPr>
          <p:spPr bwMode="auto">
            <a:xfrm rot="16200000">
              <a:off x="3581401" y="914402"/>
              <a:ext cx="609600"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A</a:t>
              </a:r>
              <a:endParaRPr lang="en-US" sz="2400" dirty="0">
                <a:solidFill>
                  <a:srgbClr val="FFFFFF"/>
                </a:solidFill>
                <a:latin typeface="+mj-lt"/>
              </a:endParaRPr>
            </a:p>
          </p:txBody>
        </p:sp>
        <p:sp>
          <p:nvSpPr>
            <p:cNvPr id="178" name="Text Box 11"/>
            <p:cNvSpPr txBox="1">
              <a:spLocks noChangeArrowheads="1"/>
            </p:cNvSpPr>
            <p:nvPr>
              <p:custDataLst>
                <p:tags r:id="rId89"/>
              </p:custDataLst>
            </p:nvPr>
          </p:nvSpPr>
          <p:spPr bwMode="auto">
            <a:xfrm rot="16200000">
              <a:off x="3733797" y="4267198"/>
              <a:ext cx="304803"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mj-lt"/>
                </a:rPr>
                <a:t>Rt</a:t>
              </a:r>
              <a:endParaRPr lang="en-US" sz="2000" dirty="0">
                <a:solidFill>
                  <a:srgbClr val="FFFFFF"/>
                </a:solidFill>
                <a:latin typeface="+mj-lt"/>
              </a:endParaRPr>
            </a:p>
          </p:txBody>
        </p:sp>
        <p:sp>
          <p:nvSpPr>
            <p:cNvPr id="179" name="Text Box 11"/>
            <p:cNvSpPr txBox="1">
              <a:spLocks noChangeArrowheads="1"/>
            </p:cNvSpPr>
            <p:nvPr>
              <p:custDataLst>
                <p:tags r:id="rId90"/>
              </p:custDataLst>
            </p:nvPr>
          </p:nvSpPr>
          <p:spPr bwMode="auto">
            <a:xfrm rot="16200000">
              <a:off x="5410202" y="2590800"/>
              <a:ext cx="609600" cy="457199"/>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B</a:t>
              </a:r>
              <a:endParaRPr lang="en-US" sz="2400" dirty="0">
                <a:solidFill>
                  <a:srgbClr val="FFFFFF"/>
                </a:solidFill>
                <a:latin typeface="+mj-lt"/>
              </a:endParaRPr>
            </a:p>
          </p:txBody>
        </p:sp>
        <p:sp>
          <p:nvSpPr>
            <p:cNvPr id="180" name="Text Box 11"/>
            <p:cNvSpPr txBox="1">
              <a:spLocks noChangeArrowheads="1"/>
            </p:cNvSpPr>
            <p:nvPr>
              <p:custDataLst>
                <p:tags r:id="rId91"/>
              </p:custDataLst>
            </p:nvPr>
          </p:nvSpPr>
          <p:spPr bwMode="auto">
            <a:xfrm rot="16200000">
              <a:off x="5410200" y="1371599"/>
              <a:ext cx="609600" cy="457200"/>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D</a:t>
              </a:r>
              <a:endParaRPr lang="en-US" sz="2400" dirty="0">
                <a:solidFill>
                  <a:srgbClr val="FFFFFF"/>
                </a:solidFill>
                <a:latin typeface="+mj-lt"/>
              </a:endParaRPr>
            </a:p>
          </p:txBody>
        </p:sp>
        <p:sp>
          <p:nvSpPr>
            <p:cNvPr id="181" name="Text Box 11"/>
            <p:cNvSpPr txBox="1">
              <a:spLocks noChangeArrowheads="1"/>
            </p:cNvSpPr>
            <p:nvPr>
              <p:custDataLst>
                <p:tags r:id="rId92"/>
              </p:custDataLst>
            </p:nvPr>
          </p:nvSpPr>
          <p:spPr bwMode="auto">
            <a:xfrm rot="16200000">
              <a:off x="7543803" y="2590801"/>
              <a:ext cx="609600"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M</a:t>
              </a:r>
              <a:endParaRPr lang="en-US" sz="2400" dirty="0">
                <a:solidFill>
                  <a:srgbClr val="FFFFFF"/>
                </a:solidFill>
                <a:latin typeface="+mj-lt"/>
              </a:endParaRPr>
            </a:p>
          </p:txBody>
        </p:sp>
        <p:sp>
          <p:nvSpPr>
            <p:cNvPr id="182" name="Text Box 11"/>
            <p:cNvSpPr txBox="1">
              <a:spLocks noChangeArrowheads="1"/>
            </p:cNvSpPr>
            <p:nvPr>
              <p:custDataLst>
                <p:tags r:id="rId93"/>
              </p:custDataLst>
            </p:nvPr>
          </p:nvSpPr>
          <p:spPr bwMode="auto">
            <a:xfrm rot="16200000">
              <a:off x="7543802" y="1371600"/>
              <a:ext cx="609600"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D</a:t>
              </a:r>
              <a:endParaRPr lang="en-US" sz="2400" dirty="0">
                <a:solidFill>
                  <a:srgbClr val="FFFFFF"/>
                </a:solidFill>
                <a:latin typeface="+mj-lt"/>
              </a:endParaRPr>
            </a:p>
          </p:txBody>
        </p:sp>
        <p:sp>
          <p:nvSpPr>
            <p:cNvPr id="183" name="Text Box 11"/>
            <p:cNvSpPr txBox="1">
              <a:spLocks noChangeArrowheads="1"/>
            </p:cNvSpPr>
            <p:nvPr>
              <p:custDataLst>
                <p:tags r:id="rId94"/>
              </p:custDataLst>
            </p:nvPr>
          </p:nvSpPr>
          <p:spPr bwMode="auto">
            <a:xfrm rot="16200000">
              <a:off x="3581402" y="3429001"/>
              <a:ext cx="609598" cy="457197"/>
            </a:xfrm>
            <a:prstGeom prst="rect">
              <a:avLst/>
            </a:prstGeom>
            <a:grp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mj-lt"/>
                </a:rPr>
                <a:t>PC+4</a:t>
              </a:r>
              <a:endParaRPr lang="en-US" dirty="0">
                <a:solidFill>
                  <a:srgbClr val="FFFFFF"/>
                </a:solidFill>
                <a:latin typeface="+mj-lt"/>
              </a:endParaRPr>
            </a:p>
          </p:txBody>
        </p:sp>
        <p:sp>
          <p:nvSpPr>
            <p:cNvPr id="184" name="Text Box 11"/>
            <p:cNvSpPr txBox="1">
              <a:spLocks noChangeArrowheads="1"/>
            </p:cNvSpPr>
            <p:nvPr>
              <p:custDataLst>
                <p:tags r:id="rId95"/>
              </p:custDataLst>
            </p:nvPr>
          </p:nvSpPr>
          <p:spPr bwMode="auto">
            <a:xfrm rot="16200000">
              <a:off x="3581399" y="2667001"/>
              <a:ext cx="609598" cy="457197"/>
            </a:xfrm>
            <a:prstGeom prst="rect">
              <a:avLst/>
            </a:prstGeom>
            <a:grp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mj-lt"/>
                </a:rPr>
                <a:t>imm</a:t>
              </a:r>
              <a:endParaRPr lang="en-US" dirty="0">
                <a:solidFill>
                  <a:srgbClr val="FFFFFF"/>
                </a:solidFill>
                <a:latin typeface="+mj-lt"/>
              </a:endParaRPr>
            </a:p>
          </p:txBody>
        </p:sp>
        <p:sp>
          <p:nvSpPr>
            <p:cNvPr id="185" name="Text Box 11"/>
            <p:cNvSpPr txBox="1">
              <a:spLocks noChangeArrowheads="1"/>
            </p:cNvSpPr>
            <p:nvPr>
              <p:custDataLst>
                <p:tags r:id="rId96"/>
              </p:custDataLst>
            </p:nvPr>
          </p:nvSpPr>
          <p:spPr bwMode="auto">
            <a:xfrm rot="16200000">
              <a:off x="5181599" y="5029201"/>
              <a:ext cx="1066799"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OP</a:t>
              </a:r>
              <a:endParaRPr lang="en-US" sz="2400" dirty="0">
                <a:solidFill>
                  <a:srgbClr val="FFFFFF"/>
                </a:solidFill>
                <a:latin typeface="+mj-lt"/>
              </a:endParaRPr>
            </a:p>
          </p:txBody>
        </p:sp>
        <p:sp>
          <p:nvSpPr>
            <p:cNvPr id="186" name="Text Box 11"/>
            <p:cNvSpPr txBox="1">
              <a:spLocks noChangeArrowheads="1"/>
            </p:cNvSpPr>
            <p:nvPr>
              <p:custDataLst>
                <p:tags r:id="rId97"/>
              </p:custDataLst>
            </p:nvPr>
          </p:nvSpPr>
          <p:spPr bwMode="auto">
            <a:xfrm rot="16200000">
              <a:off x="5486397" y="4191002"/>
              <a:ext cx="457200"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Rd</a:t>
              </a:r>
              <a:endParaRPr lang="en-US" sz="2400" dirty="0">
                <a:solidFill>
                  <a:srgbClr val="FFFFFF"/>
                </a:solidFill>
                <a:latin typeface="+mj-lt"/>
              </a:endParaRPr>
            </a:p>
          </p:txBody>
        </p:sp>
        <p:sp>
          <p:nvSpPr>
            <p:cNvPr id="187" name="Text Box 11"/>
            <p:cNvSpPr txBox="1">
              <a:spLocks noChangeArrowheads="1"/>
            </p:cNvSpPr>
            <p:nvPr>
              <p:custDataLst>
                <p:tags r:id="rId98"/>
              </p:custDataLst>
            </p:nvPr>
          </p:nvSpPr>
          <p:spPr bwMode="auto">
            <a:xfrm rot="16200000">
              <a:off x="7315202" y="5029200"/>
              <a:ext cx="1066798"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OP</a:t>
              </a:r>
              <a:endParaRPr lang="en-US" sz="2400" dirty="0">
                <a:solidFill>
                  <a:srgbClr val="FFFFFF"/>
                </a:solidFill>
                <a:latin typeface="+mj-lt"/>
              </a:endParaRPr>
            </a:p>
          </p:txBody>
        </p:sp>
        <p:sp>
          <p:nvSpPr>
            <p:cNvPr id="188" name="Text Box 11"/>
            <p:cNvSpPr txBox="1">
              <a:spLocks noChangeArrowheads="1"/>
            </p:cNvSpPr>
            <p:nvPr>
              <p:custDataLst>
                <p:tags r:id="rId99"/>
              </p:custDataLst>
            </p:nvPr>
          </p:nvSpPr>
          <p:spPr bwMode="auto">
            <a:xfrm rot="16200000">
              <a:off x="7619999" y="4191001"/>
              <a:ext cx="457200"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Rd</a:t>
              </a:r>
              <a:endParaRPr lang="en-US" sz="2400" dirty="0">
                <a:solidFill>
                  <a:srgbClr val="FFFFFF"/>
                </a:solidFill>
                <a:latin typeface="+mj-lt"/>
              </a:endParaRPr>
            </a:p>
          </p:txBody>
        </p:sp>
      </p:grpSp>
      <p:sp>
        <p:nvSpPr>
          <p:cNvPr id="190" name="Line 43"/>
          <p:cNvSpPr>
            <a:spLocks noChangeShapeType="1"/>
          </p:cNvSpPr>
          <p:nvPr>
            <p:custDataLst>
              <p:tags r:id="rId69"/>
            </p:custDataLst>
          </p:nvPr>
        </p:nvSpPr>
        <p:spPr bwMode="auto">
          <a:xfrm>
            <a:off x="6705600" y="1600200"/>
            <a:ext cx="0" cy="609600"/>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93" name="Rectangle 4"/>
          <p:cNvSpPr>
            <a:spLocks noChangeArrowheads="1"/>
          </p:cNvSpPr>
          <p:nvPr>
            <p:custDataLst>
              <p:tags r:id="rId70"/>
            </p:custDataLst>
          </p:nvPr>
        </p:nvSpPr>
        <p:spPr bwMode="auto">
          <a:xfrm>
            <a:off x="76200" y="762000"/>
            <a:ext cx="1066800" cy="19050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pPr algn="ctr"/>
            <a:r>
              <a:rPr lang="en-US" sz="2800" dirty="0" smtClean="0">
                <a:solidFill>
                  <a:schemeClr val="bg1"/>
                </a:solidFill>
              </a:rPr>
              <a:t>inst</a:t>
            </a:r>
            <a:br>
              <a:rPr lang="en-US" sz="2800" dirty="0" smtClean="0">
                <a:solidFill>
                  <a:schemeClr val="bg1"/>
                </a:solidFill>
              </a:rPr>
            </a:br>
            <a:r>
              <a:rPr lang="en-US" sz="2800" dirty="0" err="1" smtClean="0">
                <a:solidFill>
                  <a:schemeClr val="bg1"/>
                </a:solidFill>
              </a:rPr>
              <a:t>mem</a:t>
            </a:r>
            <a:endParaRPr lang="en-US" sz="2800" dirty="0">
              <a:solidFill>
                <a:schemeClr val="bg1"/>
              </a:solidFill>
            </a:endParaRPr>
          </a:p>
        </p:txBody>
      </p:sp>
      <p:sp>
        <p:nvSpPr>
          <p:cNvPr id="105" name="Rectangle 19"/>
          <p:cNvSpPr>
            <a:spLocks noChangeArrowheads="1"/>
          </p:cNvSpPr>
          <p:nvPr>
            <p:custDataLst>
              <p:tags r:id="rId71"/>
            </p:custDataLst>
          </p:nvPr>
        </p:nvSpPr>
        <p:spPr bwMode="auto">
          <a:xfrm>
            <a:off x="8382000" y="1447800"/>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nvGrpSpPr>
          <p:cNvPr id="9" name="Group 155"/>
          <p:cNvGrpSpPr/>
          <p:nvPr>
            <p:custDataLst>
              <p:tags r:id="rId72"/>
            </p:custDataLst>
          </p:nvPr>
        </p:nvGrpSpPr>
        <p:grpSpPr>
          <a:xfrm>
            <a:off x="2362200" y="762000"/>
            <a:ext cx="990600" cy="1828800"/>
            <a:chOff x="2362200" y="762001"/>
            <a:chExt cx="990600" cy="1828800"/>
          </a:xfrm>
        </p:grpSpPr>
        <p:sp>
          <p:nvSpPr>
            <p:cNvPr id="155" name="Rectangle 22"/>
            <p:cNvSpPr>
              <a:spLocks noChangeArrowheads="1"/>
            </p:cNvSpPr>
            <p:nvPr>
              <p:custDataLst>
                <p:tags r:id="rId77"/>
              </p:custDataLst>
            </p:nvPr>
          </p:nvSpPr>
          <p:spPr bwMode="auto">
            <a:xfrm>
              <a:off x="2362200" y="762001"/>
              <a:ext cx="990600" cy="1828800"/>
            </a:xfrm>
            <a:prstGeom prst="rect">
              <a:avLst/>
            </a:prstGeom>
            <a:solidFill>
              <a:schemeClr val="bg2"/>
            </a:solid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49" name="TextBox 148"/>
            <p:cNvSpPr txBox="1"/>
            <p:nvPr>
              <p:custDataLst>
                <p:tags r:id="rId78"/>
              </p:custDataLst>
            </p:nvPr>
          </p:nvSpPr>
          <p:spPr>
            <a:xfrm>
              <a:off x="2438400" y="1143001"/>
              <a:ext cx="457200" cy="369332"/>
            </a:xfrm>
            <a:prstGeom prst="rect">
              <a:avLst/>
            </a:prstGeom>
            <a:noFill/>
          </p:spPr>
          <p:txBody>
            <a:bodyPr wrap="square" lIns="0" tIns="0" rIns="0" bIns="0" rtlCol="0" anchor="ctr" anchorCtr="0">
              <a:noAutofit/>
            </a:bodyPr>
            <a:lstStyle/>
            <a:p>
              <a:r>
                <a:rPr lang="en-US" sz="2400" dirty="0" smtClean="0">
                  <a:solidFill>
                    <a:schemeClr val="bg1"/>
                  </a:solidFill>
                </a:rPr>
                <a:t>Rd</a:t>
              </a:r>
            </a:p>
          </p:txBody>
        </p:sp>
        <p:sp>
          <p:nvSpPr>
            <p:cNvPr id="150" name="TextBox 149"/>
            <p:cNvSpPr txBox="1"/>
            <p:nvPr>
              <p:custDataLst>
                <p:tags r:id="rId79"/>
              </p:custDataLst>
            </p:nvPr>
          </p:nvSpPr>
          <p:spPr>
            <a:xfrm>
              <a:off x="2438400" y="2221469"/>
              <a:ext cx="457200" cy="369332"/>
            </a:xfrm>
            <a:prstGeom prst="rect">
              <a:avLst/>
            </a:prstGeom>
            <a:noFill/>
          </p:spPr>
          <p:txBody>
            <a:bodyPr wrap="square" lIns="0" tIns="0" rIns="0" bIns="0" rtlCol="0" anchor="ctr" anchorCtr="1">
              <a:noAutofit/>
            </a:bodyPr>
            <a:lstStyle/>
            <a:p>
              <a:r>
                <a:rPr lang="en-US" sz="2400" dirty="0" smtClean="0">
                  <a:solidFill>
                    <a:schemeClr val="bg1"/>
                  </a:solidFill>
                </a:rPr>
                <a:t>Ra</a:t>
              </a:r>
            </a:p>
          </p:txBody>
        </p:sp>
        <p:sp>
          <p:nvSpPr>
            <p:cNvPr id="151" name="TextBox 150"/>
            <p:cNvSpPr txBox="1"/>
            <p:nvPr>
              <p:custDataLst>
                <p:tags r:id="rId80"/>
              </p:custDataLst>
            </p:nvPr>
          </p:nvSpPr>
          <p:spPr>
            <a:xfrm>
              <a:off x="2895600" y="2221468"/>
              <a:ext cx="457200" cy="369332"/>
            </a:xfrm>
            <a:prstGeom prst="rect">
              <a:avLst/>
            </a:prstGeom>
            <a:noFill/>
          </p:spPr>
          <p:txBody>
            <a:bodyPr wrap="square" lIns="0" tIns="0" rIns="0" bIns="0" rtlCol="0" anchor="ctr" anchorCtr="1">
              <a:noAutofit/>
            </a:bodyPr>
            <a:lstStyle/>
            <a:p>
              <a:r>
                <a:rPr lang="en-US" sz="2400" dirty="0" err="1" smtClean="0">
                  <a:solidFill>
                    <a:schemeClr val="bg1"/>
                  </a:solidFill>
                </a:rPr>
                <a:t>Rb</a:t>
              </a:r>
              <a:endParaRPr lang="en-US" sz="2400" dirty="0" smtClean="0">
                <a:solidFill>
                  <a:schemeClr val="bg1"/>
                </a:solidFill>
              </a:endParaRPr>
            </a:p>
          </p:txBody>
        </p:sp>
        <p:sp>
          <p:nvSpPr>
            <p:cNvPr id="152" name="TextBox 151"/>
            <p:cNvSpPr txBox="1"/>
            <p:nvPr>
              <p:custDataLst>
                <p:tags r:id="rId81"/>
              </p:custDataLst>
            </p:nvPr>
          </p:nvSpPr>
          <p:spPr>
            <a:xfrm>
              <a:off x="2438400" y="1509292"/>
              <a:ext cx="457200" cy="369332"/>
            </a:xfrm>
            <a:prstGeom prst="rect">
              <a:avLst/>
            </a:prstGeom>
            <a:noFill/>
          </p:spPr>
          <p:txBody>
            <a:bodyPr wrap="square" lIns="0" tIns="0" rIns="0" bIns="0" rtlCol="0" anchor="ctr" anchorCtr="0">
              <a:noAutofit/>
            </a:bodyPr>
            <a:lstStyle/>
            <a:p>
              <a:r>
                <a:rPr lang="en-US" sz="2400" dirty="0" smtClean="0">
                  <a:solidFill>
                    <a:schemeClr val="bg1"/>
                  </a:solidFill>
                </a:rPr>
                <a:t>D</a:t>
              </a:r>
            </a:p>
          </p:txBody>
        </p:sp>
        <p:sp>
          <p:nvSpPr>
            <p:cNvPr id="153" name="TextBox 152"/>
            <p:cNvSpPr txBox="1"/>
            <p:nvPr>
              <p:custDataLst>
                <p:tags r:id="rId82"/>
              </p:custDataLst>
            </p:nvPr>
          </p:nvSpPr>
          <p:spPr>
            <a:xfrm>
              <a:off x="2819400" y="1764269"/>
              <a:ext cx="457200" cy="369332"/>
            </a:xfrm>
            <a:prstGeom prst="rect">
              <a:avLst/>
            </a:prstGeom>
            <a:noFill/>
          </p:spPr>
          <p:txBody>
            <a:bodyPr wrap="square" lIns="0" tIns="0" rIns="0" bIns="0" rtlCol="0" anchor="ctr" anchorCtr="0">
              <a:noAutofit/>
            </a:bodyPr>
            <a:lstStyle/>
            <a:p>
              <a:pPr algn="r"/>
              <a:r>
                <a:rPr lang="en-US" sz="2400" dirty="0" smtClean="0">
                  <a:solidFill>
                    <a:schemeClr val="bg1"/>
                  </a:solidFill>
                </a:rPr>
                <a:t>B</a:t>
              </a:r>
            </a:p>
          </p:txBody>
        </p:sp>
        <p:sp>
          <p:nvSpPr>
            <p:cNvPr id="154" name="TextBox 153"/>
            <p:cNvSpPr txBox="1"/>
            <p:nvPr>
              <p:custDataLst>
                <p:tags r:id="rId83"/>
              </p:custDataLst>
            </p:nvPr>
          </p:nvSpPr>
          <p:spPr>
            <a:xfrm>
              <a:off x="2819400" y="990601"/>
              <a:ext cx="457200" cy="369332"/>
            </a:xfrm>
            <a:prstGeom prst="rect">
              <a:avLst/>
            </a:prstGeom>
            <a:noFill/>
          </p:spPr>
          <p:txBody>
            <a:bodyPr wrap="square" lIns="0" tIns="0" rIns="0" bIns="0" rtlCol="0" anchor="ctr" anchorCtr="0">
              <a:noAutofit/>
            </a:bodyPr>
            <a:lstStyle/>
            <a:p>
              <a:pPr algn="r"/>
              <a:r>
                <a:rPr lang="en-US" sz="2400" dirty="0" smtClean="0">
                  <a:solidFill>
                    <a:schemeClr val="bg1"/>
                  </a:solidFill>
                </a:rPr>
                <a:t>A</a:t>
              </a:r>
            </a:p>
          </p:txBody>
        </p:sp>
      </p:grpSp>
      <p:sp>
        <p:nvSpPr>
          <p:cNvPr id="35" name="SMARTInkAnnotation645"/>
          <p:cNvSpPr/>
          <p:nvPr/>
        </p:nvSpPr>
        <p:spPr>
          <a:xfrm>
            <a:off x="-998220" y="487680"/>
            <a:ext cx="1" cy="7621"/>
          </a:xfrm>
          <a:custGeom>
            <a:avLst/>
            <a:gdLst/>
            <a:ahLst/>
            <a:cxnLst/>
            <a:rect l="0" t="0" r="0" b="0"/>
            <a:pathLst>
              <a:path w="1" h="7621">
                <a:moveTo>
                  <a:pt x="0" y="0"/>
                </a:moveTo>
                <a:lnTo>
                  <a:pt x="0" y="762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Text Box 11"/>
          <p:cNvSpPr txBox="1">
            <a:spLocks noChangeArrowheads="1"/>
          </p:cNvSpPr>
          <p:nvPr>
            <p:custDataLst>
              <p:tags r:id="rId73"/>
            </p:custDataLst>
          </p:nvPr>
        </p:nvSpPr>
        <p:spPr bwMode="auto">
          <a:xfrm rot="16200000">
            <a:off x="3738890" y="3957311"/>
            <a:ext cx="294619" cy="457198"/>
          </a:xfrm>
          <a:prstGeom prst="rect">
            <a:avLst/>
          </a:prstGeom>
          <a:solidFill>
            <a:schemeClr val="tx1"/>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06" name="Text Box 11"/>
          <p:cNvSpPr txBox="1">
            <a:spLocks noChangeArrowheads="1"/>
          </p:cNvSpPr>
          <p:nvPr>
            <p:custDataLst>
              <p:tags r:id="rId74"/>
            </p:custDataLst>
          </p:nvPr>
        </p:nvSpPr>
        <p:spPr bwMode="auto">
          <a:xfrm rot="16200000">
            <a:off x="3733798" y="3962403"/>
            <a:ext cx="304803" cy="457198"/>
          </a:xfrm>
          <a:prstGeom prst="rect">
            <a:avLst/>
          </a:prstGeom>
          <a:solidFill>
            <a:schemeClr val="bg2"/>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mj-lt"/>
              </a:rPr>
              <a:t>Rd</a:t>
            </a:r>
            <a:endParaRPr lang="en-US" sz="2000" dirty="0">
              <a:solidFill>
                <a:srgbClr val="FFFFFF"/>
              </a:solidFill>
              <a:latin typeface="+mj-lt"/>
            </a:endParaRPr>
          </a:p>
        </p:txBody>
      </p:sp>
      <p:sp>
        <p:nvSpPr>
          <p:cNvPr id="108" name="Rectangle 2"/>
          <p:cNvSpPr txBox="1">
            <a:spLocks noChangeArrowheads="1"/>
          </p:cNvSpPr>
          <p:nvPr>
            <p:custDataLst>
              <p:tags r:id="rId75"/>
            </p:custDataLst>
          </p:nvPr>
        </p:nvSpPr>
        <p:spPr>
          <a:xfrm>
            <a:off x="228600" y="-76200"/>
            <a:ext cx="8686800" cy="563880"/>
          </a:xfrm>
          <a:prstGeom prst="rect">
            <a:avLst/>
          </a:prstGeom>
        </p:spPr>
        <p:txBody>
          <a:bodyPr>
            <a:noAutofit/>
          </a:bodyPr>
          <a:lstStyle>
            <a:lvl1pPr algn="ctr" defTabSz="914400" rtl="0" eaLnBrk="1" latinLnBrk="0" hangingPunct="1">
              <a:spcBef>
                <a:spcPct val="0"/>
              </a:spcBef>
              <a:buNone/>
              <a:defRPr sz="4000" kern="1200">
                <a:solidFill>
                  <a:schemeClr val="accent1"/>
                </a:solidFill>
                <a:latin typeface="Helvetica"/>
                <a:ea typeface="+mj-ea"/>
                <a:cs typeface="Helvetica"/>
              </a:defRPr>
            </a:lvl1pPr>
          </a:lstStyle>
          <a:p>
            <a:r>
              <a:rPr lang="en-US" dirty="0" smtClean="0">
                <a:solidFill>
                  <a:schemeClr val="accent5">
                    <a:lumMod val="60000"/>
                    <a:lumOff val="40000"/>
                  </a:schemeClr>
                </a:solidFill>
              </a:rPr>
              <a:t>Detecting Data Hazards</a:t>
            </a:r>
            <a:endParaRPr lang="en-US" dirty="0">
              <a:solidFill>
                <a:schemeClr val="accent5">
                  <a:lumMod val="60000"/>
                  <a:lumOff val="40000"/>
                </a:schemeClr>
              </a:solidFill>
            </a:endParaRPr>
          </a:p>
        </p:txBody>
      </p:sp>
      <p:sp>
        <p:nvSpPr>
          <p:cNvPr id="2" name="TextBox 1"/>
          <p:cNvSpPr txBox="1"/>
          <p:nvPr/>
        </p:nvSpPr>
        <p:spPr>
          <a:xfrm>
            <a:off x="1752600" y="4133671"/>
            <a:ext cx="2026645" cy="1200329"/>
          </a:xfrm>
          <a:prstGeom prst="rect">
            <a:avLst/>
          </a:prstGeom>
          <a:noFill/>
        </p:spPr>
        <p:txBody>
          <a:bodyPr wrap="none" rtlCol="0">
            <a:spAutoFit/>
          </a:bodyPr>
          <a:lstStyle/>
          <a:p>
            <a:r>
              <a:rPr lang="en-US" dirty="0" smtClean="0">
                <a:solidFill>
                  <a:schemeClr val="accent5">
                    <a:lumMod val="60000"/>
                    <a:lumOff val="40000"/>
                  </a:schemeClr>
                </a:solidFill>
              </a:rPr>
              <a:t>IF/</a:t>
            </a:r>
            <a:r>
              <a:rPr lang="en-US" dirty="0" err="1" smtClean="0">
                <a:solidFill>
                  <a:schemeClr val="accent5">
                    <a:lumMod val="60000"/>
                    <a:lumOff val="40000"/>
                  </a:schemeClr>
                </a:solidFill>
              </a:rPr>
              <a:t>ID.Ra</a:t>
            </a:r>
            <a:r>
              <a:rPr lang="en-US" dirty="0" smtClean="0">
                <a:solidFill>
                  <a:schemeClr val="accent5">
                    <a:lumMod val="60000"/>
                    <a:lumOff val="40000"/>
                  </a:schemeClr>
                </a:solidFill>
              </a:rPr>
              <a:t> ≠ 0 &amp;&amp;</a:t>
            </a:r>
          </a:p>
          <a:p>
            <a:r>
              <a:rPr lang="en-US" dirty="0" smtClean="0">
                <a:solidFill>
                  <a:schemeClr val="accent5">
                    <a:lumMod val="60000"/>
                    <a:lumOff val="40000"/>
                  </a:schemeClr>
                </a:solidFill>
              </a:rPr>
              <a:t>(IF/</a:t>
            </a:r>
            <a:r>
              <a:rPr lang="en-US" dirty="0" err="1" smtClean="0">
                <a:solidFill>
                  <a:schemeClr val="accent5">
                    <a:lumMod val="60000"/>
                    <a:lumOff val="40000"/>
                  </a:schemeClr>
                </a:solidFill>
              </a:rPr>
              <a:t>ID.Ra</a:t>
            </a:r>
            <a:r>
              <a:rPr lang="en-US" dirty="0" smtClean="0">
                <a:solidFill>
                  <a:schemeClr val="accent5">
                    <a:lumMod val="60000"/>
                    <a:lumOff val="40000"/>
                  </a:schemeClr>
                </a:solidFill>
              </a:rPr>
              <a:t>==ID/</a:t>
            </a:r>
            <a:r>
              <a:rPr lang="en-US" dirty="0" err="1" smtClean="0">
                <a:solidFill>
                  <a:schemeClr val="accent5">
                    <a:lumMod val="60000"/>
                    <a:lumOff val="40000"/>
                  </a:schemeClr>
                </a:solidFill>
              </a:rPr>
              <a:t>Ex.Rd</a:t>
            </a:r>
            <a:endParaRPr lang="en-US" dirty="0" smtClean="0">
              <a:solidFill>
                <a:schemeClr val="accent5">
                  <a:lumMod val="60000"/>
                  <a:lumOff val="40000"/>
                </a:schemeClr>
              </a:solidFill>
            </a:endParaRPr>
          </a:p>
          <a:p>
            <a:r>
              <a:rPr lang="en-US" dirty="0" smtClean="0">
                <a:solidFill>
                  <a:schemeClr val="accent5">
                    <a:lumMod val="60000"/>
                    <a:lumOff val="40000"/>
                  </a:schemeClr>
                </a:solidFill>
              </a:rPr>
              <a:t>IF/</a:t>
            </a:r>
            <a:r>
              <a:rPr lang="en-US" dirty="0" err="1" smtClean="0">
                <a:solidFill>
                  <a:schemeClr val="accent5">
                    <a:lumMod val="60000"/>
                    <a:lumOff val="40000"/>
                  </a:schemeClr>
                </a:solidFill>
              </a:rPr>
              <a:t>ID.Ra</a:t>
            </a:r>
            <a:r>
              <a:rPr lang="en-US" dirty="0" smtClean="0">
                <a:solidFill>
                  <a:schemeClr val="accent5">
                    <a:lumMod val="60000"/>
                    <a:lumOff val="40000"/>
                  </a:schemeClr>
                </a:solidFill>
              </a:rPr>
              <a:t>==Ex/</a:t>
            </a:r>
            <a:r>
              <a:rPr lang="en-US" dirty="0" err="1" smtClean="0">
                <a:solidFill>
                  <a:schemeClr val="accent5">
                    <a:lumMod val="60000"/>
                    <a:lumOff val="40000"/>
                  </a:schemeClr>
                </a:solidFill>
              </a:rPr>
              <a:t>M.Rd</a:t>
            </a:r>
            <a:endParaRPr lang="en-US" dirty="0" smtClean="0">
              <a:solidFill>
                <a:schemeClr val="accent5">
                  <a:lumMod val="60000"/>
                  <a:lumOff val="40000"/>
                </a:schemeClr>
              </a:solidFill>
            </a:endParaRPr>
          </a:p>
          <a:p>
            <a:r>
              <a:rPr lang="en-US" dirty="0" smtClean="0">
                <a:solidFill>
                  <a:schemeClr val="accent5">
                    <a:lumMod val="60000"/>
                    <a:lumOff val="40000"/>
                  </a:schemeClr>
                </a:solidFill>
              </a:rPr>
              <a:t>IF/</a:t>
            </a:r>
            <a:r>
              <a:rPr lang="en-US" dirty="0" err="1" smtClean="0">
                <a:solidFill>
                  <a:schemeClr val="accent5">
                    <a:lumMod val="60000"/>
                    <a:lumOff val="40000"/>
                  </a:schemeClr>
                </a:solidFill>
              </a:rPr>
              <a:t>ID.Ra</a:t>
            </a:r>
            <a:r>
              <a:rPr lang="en-US" dirty="0" smtClean="0">
                <a:solidFill>
                  <a:schemeClr val="accent5">
                    <a:lumMod val="60000"/>
                    <a:lumOff val="40000"/>
                  </a:schemeClr>
                </a:solidFill>
              </a:rPr>
              <a:t>==M/</a:t>
            </a:r>
            <a:r>
              <a:rPr lang="en-US" dirty="0" err="1" smtClean="0">
                <a:solidFill>
                  <a:schemeClr val="accent5">
                    <a:lumMod val="60000"/>
                    <a:lumOff val="40000"/>
                  </a:schemeClr>
                </a:solidFill>
              </a:rPr>
              <a:t>W.Rd</a:t>
            </a:r>
            <a:r>
              <a:rPr lang="en-US" dirty="0" smtClean="0">
                <a:solidFill>
                  <a:schemeClr val="accent5">
                    <a:lumMod val="60000"/>
                    <a:lumOff val="40000"/>
                  </a:schemeClr>
                </a:solidFill>
              </a:rPr>
              <a:t>)</a:t>
            </a:r>
            <a:endParaRPr lang="en-US" dirty="0">
              <a:solidFill>
                <a:schemeClr val="accent5">
                  <a:lumMod val="60000"/>
                  <a:lumOff val="40000"/>
                </a:schemeClr>
              </a:solidFill>
            </a:endParaRPr>
          </a:p>
        </p:txBody>
      </p:sp>
      <p:sp>
        <p:nvSpPr>
          <p:cNvPr id="3" name="Oval 2"/>
          <p:cNvSpPr/>
          <p:nvPr/>
        </p:nvSpPr>
        <p:spPr>
          <a:xfrm>
            <a:off x="3505201" y="3924300"/>
            <a:ext cx="761998" cy="495299"/>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5334002" y="4152901"/>
            <a:ext cx="761998" cy="495299"/>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7467602" y="4152901"/>
            <a:ext cx="761998" cy="495299"/>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endCxn id="3" idx="2"/>
          </p:cNvCxnSpPr>
          <p:nvPr/>
        </p:nvCxnSpPr>
        <p:spPr>
          <a:xfrm flipV="1">
            <a:off x="3352802" y="4171950"/>
            <a:ext cx="152399" cy="247651"/>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128" idx="2"/>
          </p:cNvCxnSpPr>
          <p:nvPr/>
        </p:nvCxnSpPr>
        <p:spPr>
          <a:xfrm flipV="1">
            <a:off x="3505201" y="4400551"/>
            <a:ext cx="1828801" cy="420931"/>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129" idx="3"/>
          </p:cNvCxnSpPr>
          <p:nvPr/>
        </p:nvCxnSpPr>
        <p:spPr>
          <a:xfrm flipV="1">
            <a:off x="3505201" y="4575665"/>
            <a:ext cx="4073993" cy="491635"/>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0" name="Oval 129"/>
          <p:cNvSpPr/>
          <p:nvPr/>
        </p:nvSpPr>
        <p:spPr>
          <a:xfrm>
            <a:off x="2286001" y="2209800"/>
            <a:ext cx="761998" cy="495299"/>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130" idx="3"/>
          </p:cNvCxnSpPr>
          <p:nvPr/>
        </p:nvCxnSpPr>
        <p:spPr>
          <a:xfrm>
            <a:off x="2397593" y="2632564"/>
            <a:ext cx="40807" cy="1553346"/>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1" name="Rectangle 130"/>
          <p:cNvSpPr/>
          <p:nvPr/>
        </p:nvSpPr>
        <p:spPr>
          <a:xfrm rot="20441880">
            <a:off x="1823990" y="6180387"/>
            <a:ext cx="1824025" cy="461665"/>
          </a:xfrm>
          <a:prstGeom prst="rect">
            <a:avLst/>
          </a:prstGeom>
        </p:spPr>
        <p:txBody>
          <a:bodyPr wrap="none">
            <a:spAutoFit/>
          </a:bodyPr>
          <a:lstStyle/>
          <a:p>
            <a:r>
              <a:rPr lang="en-US" sz="2400" i="1" dirty="0">
                <a:solidFill>
                  <a:schemeClr val="accent1"/>
                </a:solidFill>
              </a:rPr>
              <a:t>repeat for </a:t>
            </a:r>
            <a:r>
              <a:rPr lang="en-US" sz="2400" i="1" dirty="0" err="1">
                <a:solidFill>
                  <a:schemeClr val="accent1"/>
                </a:solidFill>
              </a:rPr>
              <a:t>Rb</a:t>
            </a:r>
            <a:endParaRPr lang="en-US" sz="2400" i="1" dirty="0">
              <a:solidFill>
                <a:schemeClr val="accent1"/>
              </a:solidFill>
            </a:endParaRPr>
          </a:p>
        </p:txBody>
      </p:sp>
      <p:sp>
        <p:nvSpPr>
          <p:cNvPr id="132" name="TextBox 131"/>
          <p:cNvSpPr txBox="1"/>
          <p:nvPr/>
        </p:nvSpPr>
        <p:spPr>
          <a:xfrm>
            <a:off x="4038600" y="5481935"/>
            <a:ext cx="1601290" cy="461665"/>
          </a:xfrm>
          <a:prstGeom prst="rect">
            <a:avLst/>
          </a:prstGeom>
          <a:noFill/>
        </p:spPr>
        <p:txBody>
          <a:bodyPr wrap="square" rtlCol="0">
            <a:spAutoFit/>
          </a:bodyPr>
          <a:lstStyle/>
          <a:p>
            <a:pPr marL="3175" lvl="0" indent="-3175">
              <a:lnSpc>
                <a:spcPct val="120000"/>
              </a:lnSpc>
              <a:spcBef>
                <a:spcPct val="20000"/>
              </a:spcBef>
              <a:buSzPct val="80000"/>
              <a:tabLst>
                <a:tab pos="627063" algn="l"/>
              </a:tabLst>
              <a:defRPr/>
            </a:pPr>
            <a:r>
              <a:rPr lang="en-US" sz="2000" dirty="0" smtClean="0">
                <a:solidFill>
                  <a:schemeClr val="bg1"/>
                </a:solidFill>
                <a:latin typeface="Arial Narrow" charset="0"/>
                <a:ea typeface="Arial Narrow" charset="0"/>
                <a:cs typeface="Arial Narrow" charset="0"/>
              </a:rPr>
              <a:t> add </a:t>
            </a:r>
            <a:r>
              <a:rPr lang="en-US" sz="2000" b="1" dirty="0">
                <a:solidFill>
                  <a:schemeClr val="accent1"/>
                </a:solidFill>
                <a:latin typeface="Arial Narrow" charset="0"/>
                <a:ea typeface="Arial Narrow" charset="0"/>
                <a:cs typeface="Arial Narrow" charset="0"/>
              </a:rPr>
              <a:t>r3</a:t>
            </a:r>
            <a:r>
              <a:rPr lang="en-US" sz="2000" dirty="0">
                <a:solidFill>
                  <a:schemeClr val="bg1"/>
                </a:solidFill>
                <a:latin typeface="Arial Narrow" charset="0"/>
                <a:ea typeface="Arial Narrow" charset="0"/>
                <a:cs typeface="Arial Narrow" charset="0"/>
              </a:rPr>
              <a:t>, r1, r2</a:t>
            </a:r>
          </a:p>
        </p:txBody>
      </p:sp>
      <p:sp>
        <p:nvSpPr>
          <p:cNvPr id="133" name="TextBox 132"/>
          <p:cNvSpPr txBox="1"/>
          <p:nvPr/>
        </p:nvSpPr>
        <p:spPr>
          <a:xfrm>
            <a:off x="1980106" y="5498301"/>
            <a:ext cx="1448894" cy="400110"/>
          </a:xfrm>
          <a:prstGeom prst="rect">
            <a:avLst/>
          </a:prstGeom>
          <a:noFill/>
        </p:spPr>
        <p:txBody>
          <a:bodyPr wrap="square" rtlCol="0">
            <a:spAutoFit/>
          </a:bodyPr>
          <a:lstStyle/>
          <a:p>
            <a:r>
              <a:rPr lang="en-US" sz="2000" dirty="0"/>
              <a:t>s</a:t>
            </a:r>
            <a:r>
              <a:rPr lang="en-US" sz="2000" dirty="0" smtClean="0"/>
              <a:t>ub r5,</a:t>
            </a:r>
            <a:r>
              <a:rPr lang="en-US" sz="2000" b="1" dirty="0" smtClean="0">
                <a:solidFill>
                  <a:schemeClr val="accent1"/>
                </a:solidFill>
              </a:rPr>
              <a:t>r3</a:t>
            </a:r>
            <a:r>
              <a:rPr lang="en-US" sz="2000" dirty="0" smtClean="0"/>
              <a:t>,r4</a:t>
            </a:r>
            <a:endParaRPr lang="en-US" sz="2000" dirty="0"/>
          </a:p>
        </p:txBody>
      </p:sp>
      <p:sp>
        <p:nvSpPr>
          <p:cNvPr id="135" name="Text Box 11"/>
          <p:cNvSpPr txBox="1">
            <a:spLocks noChangeArrowheads="1"/>
          </p:cNvSpPr>
          <p:nvPr>
            <p:custDataLst>
              <p:tags r:id="rId76"/>
            </p:custDataLst>
          </p:nvPr>
        </p:nvSpPr>
        <p:spPr bwMode="auto">
          <a:xfrm>
            <a:off x="76200" y="3886200"/>
            <a:ext cx="685800" cy="457200"/>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Consolas" pitchFamily="49" charset="0"/>
              </a:rPr>
              <a:t>PC</a:t>
            </a:r>
            <a:endParaRPr lang="en-US" dirty="0">
              <a:solidFill>
                <a:srgbClr val="FFFFFF"/>
              </a:solidFill>
              <a:latin typeface="Consolas" pitchFamily="49" charset="0"/>
            </a:endParaRPr>
          </a:p>
        </p:txBody>
      </p:sp>
    </p:spTree>
    <p:extLst>
      <p:ext uri="{BB962C8B-B14F-4D97-AF65-F5344CB8AC3E}">
        <p14:creationId xmlns:p14="http://schemas.microsoft.com/office/powerpoint/2010/main" val="410105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8" grpId="0" animBg="1"/>
      <p:bldP spid="129" grpId="0" animBg="1"/>
      <p:bldP spid="130" grpId="0" animBg="1"/>
      <p:bldP spid="131" grpId="0"/>
      <p:bldP spid="132" grpId="0"/>
      <p:bldP spid="133" grpId="0"/>
    </p:bld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34050" name="Rectangle 2"/>
          <p:cNvSpPr>
            <a:spLocks noGrp="1" noChangeArrowheads="1"/>
          </p:cNvSpPr>
          <p:nvPr>
            <p:ph type="title"/>
            <p:custDataLst>
              <p:tags r:id="rId1"/>
            </p:custDataLst>
          </p:nvPr>
        </p:nvSpPr>
        <p:spPr/>
        <p:txBody>
          <a:bodyPr>
            <a:normAutofit fontScale="90000"/>
          </a:bodyPr>
          <a:lstStyle/>
          <a:p>
            <a:r>
              <a:rPr lang="en-US" dirty="0" smtClean="0"/>
              <a:t>Data Hazards</a:t>
            </a:r>
            <a:endParaRPr lang="en-US" dirty="0"/>
          </a:p>
        </p:txBody>
      </p:sp>
      <p:sp>
        <p:nvSpPr>
          <p:cNvPr id="2434051" name="Rectangle 3"/>
          <p:cNvSpPr>
            <a:spLocks noGrp="1" noChangeArrowheads="1"/>
          </p:cNvSpPr>
          <p:nvPr>
            <p:ph idx="1"/>
            <p:custDataLst>
              <p:tags r:id="rId2"/>
            </p:custDataLst>
          </p:nvPr>
        </p:nvSpPr>
        <p:spPr>
          <a:xfrm>
            <a:off x="76200" y="609600"/>
            <a:ext cx="9067800" cy="6324600"/>
          </a:xfrm>
        </p:spPr>
        <p:txBody>
          <a:bodyPr>
            <a:normAutofit/>
          </a:bodyPr>
          <a:lstStyle/>
          <a:p>
            <a:r>
              <a:rPr lang="en-US" dirty="0" smtClean="0">
                <a:solidFill>
                  <a:schemeClr val="accent5">
                    <a:lumMod val="60000"/>
                    <a:lumOff val="40000"/>
                  </a:schemeClr>
                </a:solidFill>
              </a:rPr>
              <a:t>Data Hazards</a:t>
            </a:r>
          </a:p>
          <a:p>
            <a:pPr lvl="1"/>
            <a:r>
              <a:rPr lang="en-US" dirty="0" smtClean="0"/>
              <a:t>register file reads occur in stage 2 (ID) </a:t>
            </a:r>
          </a:p>
          <a:p>
            <a:pPr lvl="1"/>
            <a:r>
              <a:rPr lang="en-US" dirty="0" smtClean="0"/>
              <a:t>register file writes occur in stage 5 (WB)</a:t>
            </a:r>
          </a:p>
          <a:p>
            <a:pPr lvl="1"/>
            <a:r>
              <a:rPr lang="en-US" dirty="0" smtClean="0"/>
              <a:t>next instructions may read values about to be written</a:t>
            </a:r>
          </a:p>
          <a:p>
            <a:r>
              <a:rPr lang="en-US" dirty="0" smtClean="0">
                <a:solidFill>
                  <a:schemeClr val="accent5">
                    <a:lumMod val="60000"/>
                    <a:lumOff val="40000"/>
                  </a:schemeClr>
                </a:solidFill>
              </a:rPr>
              <a:t>How to detect?</a:t>
            </a:r>
            <a:r>
              <a:rPr lang="en-US" dirty="0" smtClean="0">
                <a:solidFill>
                  <a:schemeClr val="accent1"/>
                </a:solidFill>
              </a:rPr>
              <a:t> </a:t>
            </a:r>
            <a:r>
              <a:rPr lang="en-US" dirty="0" smtClean="0"/>
              <a:t>Logic in ID stage:</a:t>
            </a:r>
          </a:p>
          <a:p>
            <a:r>
              <a:rPr lang="en-US" dirty="0" smtClean="0"/>
              <a:t>	stall = (IF/</a:t>
            </a:r>
            <a:r>
              <a:rPr lang="en-US" dirty="0" err="1" smtClean="0"/>
              <a:t>ID.Ra</a:t>
            </a:r>
            <a:r>
              <a:rPr lang="en-US" dirty="0" smtClean="0"/>
              <a:t> != 0 &amp;&amp; </a:t>
            </a:r>
          </a:p>
          <a:p>
            <a:r>
              <a:rPr lang="en-US" dirty="0"/>
              <a:t>	</a:t>
            </a:r>
            <a:r>
              <a:rPr lang="en-US" dirty="0" smtClean="0"/>
              <a:t>		(IF/</a:t>
            </a:r>
            <a:r>
              <a:rPr lang="en-US" dirty="0" err="1" smtClean="0"/>
              <a:t>ID.Ra</a:t>
            </a:r>
            <a:r>
              <a:rPr lang="en-US" dirty="0" smtClean="0"/>
              <a:t> == ID/</a:t>
            </a:r>
            <a:r>
              <a:rPr lang="en-US" dirty="0" err="1" smtClean="0"/>
              <a:t>EX.Rd</a:t>
            </a:r>
            <a:r>
              <a:rPr lang="en-US" dirty="0" smtClean="0"/>
              <a:t> || </a:t>
            </a:r>
            <a:br>
              <a:rPr lang="en-US" dirty="0" smtClean="0"/>
            </a:br>
            <a:r>
              <a:rPr lang="en-US" dirty="0" smtClean="0"/>
              <a:t>	 		 IF/</a:t>
            </a:r>
            <a:r>
              <a:rPr lang="en-US" dirty="0" err="1" smtClean="0"/>
              <a:t>ID.Ra</a:t>
            </a:r>
            <a:r>
              <a:rPr lang="en-US" dirty="0" smtClean="0"/>
              <a:t> == EX/</a:t>
            </a:r>
            <a:r>
              <a:rPr lang="en-US" dirty="0" err="1" smtClean="0"/>
              <a:t>M.Rd</a:t>
            </a:r>
            <a:r>
              <a:rPr lang="en-US" dirty="0" smtClean="0"/>
              <a:t> || </a:t>
            </a:r>
            <a:br>
              <a:rPr lang="en-US" dirty="0" smtClean="0"/>
            </a:br>
            <a:r>
              <a:rPr lang="en-US" dirty="0" smtClean="0"/>
              <a:t>	 		 IF/</a:t>
            </a:r>
            <a:r>
              <a:rPr lang="en-US" dirty="0" err="1" smtClean="0"/>
              <a:t>ID.Ra</a:t>
            </a:r>
            <a:r>
              <a:rPr lang="en-US" dirty="0" smtClean="0"/>
              <a:t> == M/</a:t>
            </a:r>
            <a:r>
              <a:rPr lang="en-US" dirty="0" err="1" smtClean="0"/>
              <a:t>WB.Rd</a:t>
            </a:r>
            <a:r>
              <a:rPr lang="en-US" dirty="0" smtClean="0"/>
              <a:t>))</a:t>
            </a:r>
          </a:p>
          <a:p>
            <a:r>
              <a:rPr lang="en-US" dirty="0" smtClean="0"/>
              <a:t>		      || (same for </a:t>
            </a:r>
            <a:r>
              <a:rPr lang="en-US" dirty="0" err="1" smtClean="0"/>
              <a:t>Rb</a:t>
            </a:r>
            <a:r>
              <a:rPr lang="en-US" dirty="0" smtClean="0"/>
              <a:t>)</a:t>
            </a:r>
          </a:p>
          <a:p>
            <a:endParaRPr lang="en-US" dirty="0" smtClean="0"/>
          </a:p>
        </p:txBody>
      </p:sp>
      <p:sp>
        <p:nvSpPr>
          <p:cNvPr id="5" name="Rounded Rectangular Callout 4" hidden="1"/>
          <p:cNvSpPr/>
          <p:nvPr>
            <p:custDataLst>
              <p:tags r:id="rId3"/>
            </p:custDataLst>
          </p:nvPr>
        </p:nvSpPr>
        <p:spPr>
          <a:xfrm>
            <a:off x="2895600" y="3657600"/>
            <a:ext cx="2590800" cy="685800"/>
          </a:xfrm>
          <a:prstGeom prst="wedgeRoundRectCallout">
            <a:avLst>
              <a:gd name="adj1" fmla="val 9819"/>
              <a:gd name="adj2" fmla="val -81071"/>
              <a:gd name="adj3" fmla="val 16667"/>
            </a:avLst>
          </a:prstGeom>
          <a:noFill/>
          <a:ln w="28575">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solidFill>
              </a:rPr>
              <a:t>“earlier” = started earlier</a:t>
            </a:r>
          </a:p>
          <a:p>
            <a:pPr algn="ctr"/>
            <a:r>
              <a:rPr lang="en-US" dirty="0" smtClean="0">
                <a:solidFill>
                  <a:schemeClr val="accent4"/>
                </a:solidFill>
              </a:rPr>
              <a:t>= stage right</a:t>
            </a:r>
            <a:endParaRPr lang="en-US" dirty="0">
              <a:solidFill>
                <a:schemeClr val="accent4"/>
              </a:solidFill>
            </a:endParaRPr>
          </a:p>
        </p:txBody>
      </p:sp>
      <p:sp>
        <p:nvSpPr>
          <p:cNvPr id="6" name="Rounded Rectangular Callout 5" hidden="1"/>
          <p:cNvSpPr/>
          <p:nvPr>
            <p:custDataLst>
              <p:tags r:id="rId4"/>
            </p:custDataLst>
          </p:nvPr>
        </p:nvSpPr>
        <p:spPr>
          <a:xfrm>
            <a:off x="6324600" y="3581400"/>
            <a:ext cx="1752600" cy="381000"/>
          </a:xfrm>
          <a:prstGeom prst="wedgeRoundRectCallout">
            <a:avLst>
              <a:gd name="adj1" fmla="val 9819"/>
              <a:gd name="adj2" fmla="val -81071"/>
              <a:gd name="adj3" fmla="val 16667"/>
            </a:avLst>
          </a:prstGeom>
          <a:noFill/>
          <a:ln w="28575">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solidFill>
              </a:rPr>
              <a:t>stage left</a:t>
            </a:r>
            <a:endParaRPr lang="en-US" dirty="0">
              <a:solidFill>
                <a:schemeClr val="accent4"/>
              </a:solidFill>
            </a:endParaRPr>
          </a:p>
        </p:txBody>
      </p:sp>
      <p:sp>
        <p:nvSpPr>
          <p:cNvPr id="7" name="Rectangle 6" hidden="1"/>
          <p:cNvSpPr/>
          <p:nvPr>
            <p:custDataLst>
              <p:tags r:id="rId5"/>
            </p:custDataLst>
          </p:nvPr>
        </p:nvSpPr>
        <p:spPr>
          <a:xfrm>
            <a:off x="2362200" y="3124200"/>
            <a:ext cx="6553200" cy="369332"/>
          </a:xfrm>
          <a:prstGeom prst="rect">
            <a:avLst/>
          </a:prstGeom>
        </p:spPr>
        <p:txBody>
          <a:bodyPr wrap="square">
            <a:spAutoFit/>
          </a:bodyPr>
          <a:lstStyle/>
          <a:p>
            <a:pPr lvl="1"/>
            <a:r>
              <a:rPr lang="en-US" dirty="0" smtClean="0">
                <a:solidFill>
                  <a:schemeClr val="accent4"/>
                </a:solidFill>
              </a:rPr>
              <a:t>destination </a:t>
            </a:r>
            <a:r>
              <a:rPr lang="en-US" dirty="0" err="1" smtClean="0">
                <a:solidFill>
                  <a:schemeClr val="accent4"/>
                </a:solidFill>
              </a:rPr>
              <a:t>reg</a:t>
            </a:r>
            <a:r>
              <a:rPr lang="en-US" dirty="0" smtClean="0">
                <a:solidFill>
                  <a:schemeClr val="accent4"/>
                </a:solidFill>
              </a:rPr>
              <a:t> of earlier instruction == source </a:t>
            </a:r>
            <a:r>
              <a:rPr lang="en-US" dirty="0" err="1" smtClean="0">
                <a:solidFill>
                  <a:schemeClr val="accent4"/>
                </a:solidFill>
              </a:rPr>
              <a:t>reg</a:t>
            </a:r>
            <a:r>
              <a:rPr lang="en-US" dirty="0" smtClean="0">
                <a:solidFill>
                  <a:schemeClr val="accent4"/>
                </a:solidFill>
              </a:rPr>
              <a:t> of current</a:t>
            </a:r>
          </a:p>
        </p:txBody>
      </p:sp>
    </p:spTree>
    <p:extLst>
      <p:ext uri="{BB962C8B-B14F-4D97-AF65-F5344CB8AC3E}">
        <p14:creationId xmlns:p14="http://schemas.microsoft.com/office/powerpoint/2010/main" val="1177693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340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340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3405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340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8"/>
          <p:cNvSpPr>
            <a:spLocks noChangeShapeType="1"/>
          </p:cNvSpPr>
          <p:nvPr>
            <p:custDataLst>
              <p:tags r:id="rId1"/>
            </p:custDataLst>
          </p:nvPr>
        </p:nvSpPr>
        <p:spPr bwMode="auto">
          <a:xfrm>
            <a:off x="381000" y="2667000"/>
            <a:ext cx="0" cy="12192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7" name="Line 21"/>
          <p:cNvSpPr>
            <a:spLocks noChangeShapeType="1"/>
          </p:cNvSpPr>
          <p:nvPr>
            <p:custDataLst>
              <p:tags r:id="rId2"/>
            </p:custDataLst>
          </p:nvPr>
        </p:nvSpPr>
        <p:spPr bwMode="auto">
          <a:xfrm>
            <a:off x="381000" y="4343400"/>
            <a:ext cx="0" cy="6858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2" name="Line 18"/>
          <p:cNvSpPr>
            <a:spLocks noChangeShapeType="1"/>
          </p:cNvSpPr>
          <p:nvPr>
            <p:custDataLst>
              <p:tags r:id="rId3"/>
            </p:custDataLst>
          </p:nvPr>
        </p:nvSpPr>
        <p:spPr bwMode="auto">
          <a:xfrm>
            <a:off x="381000" y="3200400"/>
            <a:ext cx="2286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3" name="Text Box 11"/>
          <p:cNvSpPr txBox="1">
            <a:spLocks noChangeArrowheads="1"/>
          </p:cNvSpPr>
          <p:nvPr>
            <p:custDataLst>
              <p:tags r:id="rId4"/>
            </p:custDataLst>
          </p:nvPr>
        </p:nvSpPr>
        <p:spPr bwMode="auto">
          <a:xfrm rot="16200000">
            <a:off x="-1028699" y="3086099"/>
            <a:ext cx="5257800" cy="4572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4" name="Text Box 11"/>
          <p:cNvSpPr txBox="1">
            <a:spLocks noChangeArrowheads="1"/>
          </p:cNvSpPr>
          <p:nvPr>
            <p:custDataLst>
              <p:tags r:id="rId5"/>
            </p:custDataLst>
          </p:nvPr>
        </p:nvSpPr>
        <p:spPr bwMode="auto">
          <a:xfrm rot="16200000">
            <a:off x="952503" y="2247900"/>
            <a:ext cx="1295398" cy="457197"/>
          </a:xfrm>
          <a:prstGeom prst="rect">
            <a:avLst/>
          </a:prstGeom>
          <a:solidFill>
            <a:schemeClr val="tx1"/>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5" name="Line 49"/>
          <p:cNvSpPr>
            <a:spLocks noChangeShapeType="1"/>
          </p:cNvSpPr>
          <p:nvPr>
            <p:custDataLst>
              <p:tags r:id="rId6"/>
            </p:custDataLst>
          </p:nvPr>
        </p:nvSpPr>
        <p:spPr bwMode="auto">
          <a:xfrm flipH="1" flipV="1">
            <a:off x="1143000" y="2362200"/>
            <a:ext cx="228600" cy="0"/>
          </a:xfrm>
          <a:prstGeom prst="line">
            <a:avLst/>
          </a:prstGeom>
          <a:noFill/>
          <a:ln w="25400" cap="sq">
            <a:solidFill>
              <a:schemeClr val="bg1"/>
            </a:solidFill>
            <a:round/>
            <a:headEnd type="arrow" w="med" len="med"/>
            <a:tailEnd type="none" w="med" len="med"/>
          </a:ln>
          <a:effectLst/>
        </p:spPr>
        <p:txBody>
          <a:bodyPr wrap="square" anchor="ctr" anchorCtr="1">
            <a:noAutofit/>
          </a:bodyPr>
          <a:lstStyle/>
          <a:p>
            <a:endParaRPr lang="en-US"/>
          </a:p>
        </p:txBody>
      </p:sp>
      <p:sp>
        <p:nvSpPr>
          <p:cNvPr id="24" name="TextBox 23"/>
          <p:cNvSpPr txBox="1"/>
          <p:nvPr>
            <p:custDataLst>
              <p:tags r:id="rId7"/>
            </p:custDataLst>
          </p:nvPr>
        </p:nvSpPr>
        <p:spPr>
          <a:xfrm>
            <a:off x="1143000" y="6029980"/>
            <a:ext cx="914400" cy="523220"/>
          </a:xfrm>
          <a:prstGeom prst="rect">
            <a:avLst/>
          </a:prstGeom>
          <a:noFill/>
        </p:spPr>
        <p:txBody>
          <a:bodyPr wrap="square" rtlCol="0">
            <a:spAutoFit/>
          </a:bodyPr>
          <a:lstStyle/>
          <a:p>
            <a:pPr algn="ctr"/>
            <a:r>
              <a:rPr lang="en-US" sz="2800" dirty="0" smtClean="0">
                <a:solidFill>
                  <a:schemeClr val="bg1"/>
                </a:solidFill>
              </a:rPr>
              <a:t>IF/ID</a:t>
            </a:r>
          </a:p>
        </p:txBody>
      </p:sp>
      <p:grpSp>
        <p:nvGrpSpPr>
          <p:cNvPr id="6" name="Group 26"/>
          <p:cNvGrpSpPr/>
          <p:nvPr>
            <p:custDataLst>
              <p:tags r:id="rId8"/>
            </p:custDataLst>
          </p:nvPr>
        </p:nvGrpSpPr>
        <p:grpSpPr>
          <a:xfrm>
            <a:off x="609599" y="2895600"/>
            <a:ext cx="381000" cy="609600"/>
            <a:chOff x="868680" y="2971800"/>
            <a:chExt cx="304800" cy="304800"/>
          </a:xfrm>
          <a:solidFill>
            <a:schemeClr val="tx1"/>
          </a:solidFill>
        </p:grpSpPr>
        <p:sp>
          <p:nvSpPr>
            <p:cNvPr id="28" name="Freeform 27"/>
            <p:cNvSpPr/>
            <p:nvPr>
              <p:custDataLst>
                <p:tags r:id="rId101"/>
              </p:custDataLst>
            </p:nvPr>
          </p:nvSpPr>
          <p:spPr>
            <a:xfrm>
              <a:off x="86868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1"/>
            <p:cNvSpPr txBox="1">
              <a:spLocks noChangeArrowheads="1"/>
            </p:cNvSpPr>
            <p:nvPr>
              <p:custDataLst>
                <p:tags r:id="rId102"/>
              </p:custDataLst>
            </p:nvPr>
          </p:nvSpPr>
          <p:spPr bwMode="auto">
            <a:xfrm>
              <a:off x="960121"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30" name="Line 18"/>
          <p:cNvSpPr>
            <a:spLocks noChangeShapeType="1"/>
          </p:cNvSpPr>
          <p:nvPr>
            <p:custDataLst>
              <p:tags r:id="rId9"/>
            </p:custDataLst>
          </p:nvPr>
        </p:nvSpPr>
        <p:spPr bwMode="auto">
          <a:xfrm>
            <a:off x="990600" y="3200400"/>
            <a:ext cx="1524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31" name="Line 18"/>
          <p:cNvSpPr>
            <a:spLocks noChangeShapeType="1"/>
          </p:cNvSpPr>
          <p:nvPr>
            <p:custDataLst>
              <p:tags r:id="rId10"/>
            </p:custDataLst>
          </p:nvPr>
        </p:nvSpPr>
        <p:spPr bwMode="auto">
          <a:xfrm>
            <a:off x="1143000" y="4038600"/>
            <a:ext cx="228600" cy="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p>
        </p:txBody>
      </p:sp>
      <p:sp>
        <p:nvSpPr>
          <p:cNvPr id="32" name="Text Box 11"/>
          <p:cNvSpPr txBox="1">
            <a:spLocks noChangeArrowheads="1"/>
          </p:cNvSpPr>
          <p:nvPr>
            <p:custDataLst>
              <p:tags r:id="rId11"/>
            </p:custDataLst>
          </p:nvPr>
        </p:nvSpPr>
        <p:spPr bwMode="auto">
          <a:xfrm rot="16200000">
            <a:off x="1295400" y="3809999"/>
            <a:ext cx="609598" cy="457197"/>
          </a:xfrm>
          <a:prstGeom prst="rect">
            <a:avLst/>
          </a:prstGeom>
          <a:solidFill>
            <a:schemeClr val="tx1"/>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33" name="Rectangle 19"/>
          <p:cNvSpPr>
            <a:spLocks noChangeArrowheads="1"/>
          </p:cNvSpPr>
          <p:nvPr>
            <p:custDataLst>
              <p:tags r:id="rId12"/>
            </p:custDataLst>
          </p:nvPr>
        </p:nvSpPr>
        <p:spPr bwMode="auto">
          <a:xfrm rot="10800000">
            <a:off x="609601" y="4495800"/>
            <a:ext cx="304800" cy="1143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36" name="Line 21"/>
          <p:cNvSpPr>
            <a:spLocks noChangeShapeType="1"/>
          </p:cNvSpPr>
          <p:nvPr>
            <p:custDataLst>
              <p:tags r:id="rId13"/>
            </p:custDataLst>
          </p:nvPr>
        </p:nvSpPr>
        <p:spPr bwMode="auto">
          <a:xfrm>
            <a:off x="1143000" y="3200400"/>
            <a:ext cx="0" cy="144780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p>
        </p:txBody>
      </p:sp>
      <p:sp>
        <p:nvSpPr>
          <p:cNvPr id="37" name="Line 21"/>
          <p:cNvSpPr>
            <a:spLocks noChangeShapeType="1"/>
          </p:cNvSpPr>
          <p:nvPr>
            <p:custDataLst>
              <p:tags r:id="rId14"/>
            </p:custDataLst>
          </p:nvPr>
        </p:nvSpPr>
        <p:spPr bwMode="auto">
          <a:xfrm>
            <a:off x="914400" y="4648200"/>
            <a:ext cx="2286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38" name="Line 21"/>
          <p:cNvSpPr>
            <a:spLocks noChangeShapeType="1"/>
          </p:cNvSpPr>
          <p:nvPr>
            <p:custDataLst>
              <p:tags r:id="rId15"/>
            </p:custDataLst>
          </p:nvPr>
        </p:nvSpPr>
        <p:spPr bwMode="auto">
          <a:xfrm>
            <a:off x="381000" y="5029200"/>
            <a:ext cx="228600" cy="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p>
        </p:txBody>
      </p:sp>
      <p:sp>
        <p:nvSpPr>
          <p:cNvPr id="39" name="Line 21"/>
          <p:cNvSpPr>
            <a:spLocks noChangeShapeType="1"/>
          </p:cNvSpPr>
          <p:nvPr>
            <p:custDataLst>
              <p:tags r:id="rId16"/>
            </p:custDataLst>
          </p:nvPr>
        </p:nvSpPr>
        <p:spPr bwMode="auto">
          <a:xfrm>
            <a:off x="914400" y="4953000"/>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40" name="Line 21"/>
          <p:cNvSpPr>
            <a:spLocks noChangeShapeType="1"/>
          </p:cNvSpPr>
          <p:nvPr>
            <p:custDataLst>
              <p:tags r:id="rId17"/>
            </p:custDataLst>
          </p:nvPr>
        </p:nvSpPr>
        <p:spPr bwMode="auto">
          <a:xfrm>
            <a:off x="914400" y="5257800"/>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41" name="Line 21"/>
          <p:cNvSpPr>
            <a:spLocks noChangeShapeType="1"/>
          </p:cNvSpPr>
          <p:nvPr>
            <p:custDataLst>
              <p:tags r:id="rId18"/>
            </p:custDataLst>
          </p:nvPr>
        </p:nvSpPr>
        <p:spPr bwMode="auto">
          <a:xfrm>
            <a:off x="914400" y="5562600"/>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43" name="Text Box 11"/>
          <p:cNvSpPr txBox="1">
            <a:spLocks noChangeArrowheads="1"/>
          </p:cNvSpPr>
          <p:nvPr>
            <p:custDataLst>
              <p:tags r:id="rId19"/>
            </p:custDataLst>
          </p:nvPr>
        </p:nvSpPr>
        <p:spPr bwMode="auto">
          <a:xfrm rot="16200000">
            <a:off x="1257302" y="3086100"/>
            <a:ext cx="5257800" cy="457199"/>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44" name="Text Box 11"/>
          <p:cNvSpPr txBox="1">
            <a:spLocks noChangeArrowheads="1"/>
          </p:cNvSpPr>
          <p:nvPr>
            <p:custDataLst>
              <p:tags r:id="rId20"/>
            </p:custDataLst>
          </p:nvPr>
        </p:nvSpPr>
        <p:spPr bwMode="auto">
          <a:xfrm rot="16200000">
            <a:off x="3352802" y="5029200"/>
            <a:ext cx="1066798" cy="457198"/>
          </a:xfrm>
          <a:prstGeom prst="rect">
            <a:avLst/>
          </a:prstGeom>
          <a:solidFill>
            <a:schemeClr val="tx1"/>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48" name="Line 25"/>
          <p:cNvSpPr>
            <a:spLocks noChangeShapeType="1"/>
          </p:cNvSpPr>
          <p:nvPr>
            <p:custDataLst>
              <p:tags r:id="rId21"/>
            </p:custDataLst>
          </p:nvPr>
        </p:nvSpPr>
        <p:spPr bwMode="auto">
          <a:xfrm flipV="1">
            <a:off x="2667000" y="2590800"/>
            <a:ext cx="0" cy="304799"/>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49" name="Line 25"/>
          <p:cNvSpPr>
            <a:spLocks noChangeShapeType="1"/>
          </p:cNvSpPr>
          <p:nvPr>
            <p:custDataLst>
              <p:tags r:id="rId22"/>
            </p:custDataLst>
          </p:nvPr>
        </p:nvSpPr>
        <p:spPr bwMode="auto">
          <a:xfrm flipV="1">
            <a:off x="3124200" y="2590801"/>
            <a:ext cx="0" cy="304799"/>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63" name="Line 25"/>
          <p:cNvSpPr>
            <a:spLocks noChangeShapeType="1"/>
          </p:cNvSpPr>
          <p:nvPr>
            <p:custDataLst>
              <p:tags r:id="rId23"/>
            </p:custDataLst>
          </p:nvPr>
        </p:nvSpPr>
        <p:spPr bwMode="auto">
          <a:xfrm>
            <a:off x="2133599" y="1295400"/>
            <a:ext cx="228601" cy="1"/>
          </a:xfrm>
          <a:prstGeom prst="line">
            <a:avLst/>
          </a:prstGeom>
          <a:noFill/>
          <a:ln w="57150" cap="sq">
            <a:solidFill>
              <a:schemeClr val="accent2"/>
            </a:solidFill>
            <a:prstDash val="solid"/>
            <a:round/>
            <a:headEnd type="none" w="med" len="med"/>
            <a:tailEnd type="arrow" w="sm" len="sm"/>
          </a:ln>
          <a:effectLst/>
        </p:spPr>
        <p:txBody>
          <a:bodyPr anchor="ctr" anchorCtr="1">
            <a:noAutofit/>
          </a:bodyPr>
          <a:lstStyle/>
          <a:p>
            <a:endParaRPr lang="en-US" dirty="0"/>
          </a:p>
        </p:txBody>
      </p:sp>
      <p:sp>
        <p:nvSpPr>
          <p:cNvPr id="64" name="Line 43"/>
          <p:cNvSpPr>
            <a:spLocks noChangeShapeType="1"/>
          </p:cNvSpPr>
          <p:nvPr>
            <p:custDataLst>
              <p:tags r:id="rId24"/>
            </p:custDataLst>
          </p:nvPr>
        </p:nvSpPr>
        <p:spPr bwMode="auto">
          <a:xfrm>
            <a:off x="2133599" y="1676400"/>
            <a:ext cx="228601" cy="0"/>
          </a:xfrm>
          <a:prstGeom prst="line">
            <a:avLst/>
          </a:prstGeom>
          <a:noFill/>
          <a:ln w="57150" cap="sq">
            <a:solidFill>
              <a:srgbClr val="66FF33"/>
            </a:solidFill>
            <a:prstDash val="solid"/>
            <a:round/>
            <a:headEnd type="none" w="med" len="med"/>
            <a:tailEnd type="arrow" w="sm" len="sm"/>
          </a:ln>
          <a:effectLst/>
        </p:spPr>
        <p:txBody>
          <a:bodyPr wrap="square" anchor="ctr" anchorCtr="1">
            <a:noAutofit/>
          </a:bodyPr>
          <a:lstStyle/>
          <a:p>
            <a:endParaRPr lang="en-US"/>
          </a:p>
        </p:txBody>
      </p:sp>
      <p:sp>
        <p:nvSpPr>
          <p:cNvPr id="67" name="Text Box 11"/>
          <p:cNvSpPr txBox="1">
            <a:spLocks noChangeArrowheads="1"/>
          </p:cNvSpPr>
          <p:nvPr>
            <p:custDataLst>
              <p:tags r:id="rId25"/>
            </p:custDataLst>
          </p:nvPr>
        </p:nvSpPr>
        <p:spPr bwMode="auto">
          <a:xfrm rot="16200000">
            <a:off x="3581402" y="1752603"/>
            <a:ext cx="609600" cy="457198"/>
          </a:xfrm>
          <a:prstGeom prst="rect">
            <a:avLst/>
          </a:prstGeom>
          <a:solidFill>
            <a:schemeClr val="tx1"/>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68" name="Text Box 11"/>
          <p:cNvSpPr txBox="1">
            <a:spLocks noChangeArrowheads="1"/>
          </p:cNvSpPr>
          <p:nvPr>
            <p:custDataLst>
              <p:tags r:id="rId26"/>
            </p:custDataLst>
          </p:nvPr>
        </p:nvSpPr>
        <p:spPr bwMode="auto">
          <a:xfrm rot="16200000">
            <a:off x="3581401" y="914403"/>
            <a:ext cx="609600" cy="457198"/>
          </a:xfrm>
          <a:prstGeom prst="rect">
            <a:avLst/>
          </a:prstGeom>
          <a:solidFill>
            <a:schemeClr val="tx1"/>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69" name="Line 43"/>
          <p:cNvSpPr>
            <a:spLocks noChangeShapeType="1"/>
          </p:cNvSpPr>
          <p:nvPr>
            <p:custDataLst>
              <p:tags r:id="rId27"/>
            </p:custDataLst>
          </p:nvPr>
        </p:nvSpPr>
        <p:spPr bwMode="auto">
          <a:xfrm>
            <a:off x="3352802" y="1981200"/>
            <a:ext cx="304798"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0" name="Line 43"/>
          <p:cNvSpPr>
            <a:spLocks noChangeShapeType="1"/>
          </p:cNvSpPr>
          <p:nvPr>
            <p:custDataLst>
              <p:tags r:id="rId28"/>
            </p:custDataLst>
          </p:nvPr>
        </p:nvSpPr>
        <p:spPr bwMode="auto">
          <a:xfrm>
            <a:off x="3352802" y="1143000"/>
            <a:ext cx="304798"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4" name="Text Box 11"/>
          <p:cNvSpPr txBox="1">
            <a:spLocks noChangeArrowheads="1"/>
          </p:cNvSpPr>
          <p:nvPr>
            <p:custDataLst>
              <p:tags r:id="rId29"/>
            </p:custDataLst>
          </p:nvPr>
        </p:nvSpPr>
        <p:spPr bwMode="auto">
          <a:xfrm rot="16200000">
            <a:off x="3738889" y="4272290"/>
            <a:ext cx="294619" cy="457198"/>
          </a:xfrm>
          <a:prstGeom prst="rect">
            <a:avLst/>
          </a:prstGeom>
          <a:solidFill>
            <a:schemeClr val="tx1"/>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75" name="TextBox 74"/>
          <p:cNvSpPr txBox="1"/>
          <p:nvPr>
            <p:custDataLst>
              <p:tags r:id="rId30"/>
            </p:custDataLst>
          </p:nvPr>
        </p:nvSpPr>
        <p:spPr>
          <a:xfrm>
            <a:off x="3352800" y="6019800"/>
            <a:ext cx="1066800" cy="523220"/>
          </a:xfrm>
          <a:prstGeom prst="rect">
            <a:avLst/>
          </a:prstGeom>
          <a:noFill/>
        </p:spPr>
        <p:txBody>
          <a:bodyPr wrap="square" rtlCol="0">
            <a:spAutoFit/>
          </a:bodyPr>
          <a:lstStyle/>
          <a:p>
            <a:pPr algn="ctr"/>
            <a:r>
              <a:rPr lang="en-US" sz="2800" dirty="0" smtClean="0">
                <a:solidFill>
                  <a:schemeClr val="bg1"/>
                </a:solidFill>
              </a:rPr>
              <a:t>ID/EX</a:t>
            </a:r>
          </a:p>
        </p:txBody>
      </p:sp>
      <p:sp>
        <p:nvSpPr>
          <p:cNvPr id="76" name="Text Box 11"/>
          <p:cNvSpPr txBox="1">
            <a:spLocks noChangeArrowheads="1"/>
          </p:cNvSpPr>
          <p:nvPr>
            <p:custDataLst>
              <p:tags r:id="rId31"/>
            </p:custDataLst>
          </p:nvPr>
        </p:nvSpPr>
        <p:spPr bwMode="auto">
          <a:xfrm rot="16200000">
            <a:off x="3086100" y="3086099"/>
            <a:ext cx="5257800" cy="4572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78" name="TextBox 77"/>
          <p:cNvSpPr txBox="1"/>
          <p:nvPr>
            <p:custDataLst>
              <p:tags r:id="rId32"/>
            </p:custDataLst>
          </p:nvPr>
        </p:nvSpPr>
        <p:spPr>
          <a:xfrm>
            <a:off x="5105400" y="6019800"/>
            <a:ext cx="1524000" cy="523220"/>
          </a:xfrm>
          <a:prstGeom prst="rect">
            <a:avLst/>
          </a:prstGeom>
          <a:noFill/>
        </p:spPr>
        <p:txBody>
          <a:bodyPr wrap="square" rtlCol="0">
            <a:spAutoFit/>
          </a:bodyPr>
          <a:lstStyle/>
          <a:p>
            <a:pPr algn="ctr"/>
            <a:r>
              <a:rPr lang="en-US" sz="2800" dirty="0" smtClean="0">
                <a:solidFill>
                  <a:schemeClr val="bg1"/>
                </a:solidFill>
              </a:rPr>
              <a:t>EX/MEM</a:t>
            </a:r>
          </a:p>
        </p:txBody>
      </p:sp>
      <p:sp>
        <p:nvSpPr>
          <p:cNvPr id="79" name="Text Box 11"/>
          <p:cNvSpPr txBox="1">
            <a:spLocks noChangeArrowheads="1"/>
          </p:cNvSpPr>
          <p:nvPr>
            <p:custDataLst>
              <p:tags r:id="rId33"/>
            </p:custDataLst>
          </p:nvPr>
        </p:nvSpPr>
        <p:spPr bwMode="auto">
          <a:xfrm rot="16200000">
            <a:off x="5410202" y="2590801"/>
            <a:ext cx="609600" cy="457199"/>
          </a:xfrm>
          <a:prstGeom prst="rect">
            <a:avLst/>
          </a:prstGeom>
          <a:solidFill>
            <a:schemeClr val="tx1"/>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80" name="Text Box 11"/>
          <p:cNvSpPr txBox="1">
            <a:spLocks noChangeArrowheads="1"/>
          </p:cNvSpPr>
          <p:nvPr>
            <p:custDataLst>
              <p:tags r:id="rId34"/>
            </p:custDataLst>
          </p:nvPr>
        </p:nvSpPr>
        <p:spPr bwMode="auto">
          <a:xfrm rot="16200000">
            <a:off x="5410200" y="1371600"/>
            <a:ext cx="609600" cy="457200"/>
          </a:xfrm>
          <a:prstGeom prst="rect">
            <a:avLst/>
          </a:prstGeom>
          <a:solidFill>
            <a:schemeClr val="tx1"/>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81" name="Line 43"/>
          <p:cNvSpPr>
            <a:spLocks noChangeShapeType="1"/>
          </p:cNvSpPr>
          <p:nvPr>
            <p:custDataLst>
              <p:tags r:id="rId35"/>
            </p:custDataLst>
          </p:nvPr>
        </p:nvSpPr>
        <p:spPr bwMode="auto">
          <a:xfrm flipV="1">
            <a:off x="5257800" y="16002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2" name="Rectangle 19"/>
          <p:cNvSpPr>
            <a:spLocks noChangeArrowheads="1"/>
          </p:cNvSpPr>
          <p:nvPr>
            <p:custDataLst>
              <p:tags r:id="rId36"/>
            </p:custDataLst>
          </p:nvPr>
        </p:nvSpPr>
        <p:spPr bwMode="auto">
          <a:xfrm>
            <a:off x="4419599" y="1828800"/>
            <a:ext cx="228600" cy="12192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83" name="Freeform 82"/>
          <p:cNvSpPr/>
          <p:nvPr>
            <p:custDataLst>
              <p:tags r:id="rId37"/>
            </p:custDataLst>
          </p:nvPr>
        </p:nvSpPr>
        <p:spPr>
          <a:xfrm>
            <a:off x="4800600" y="914400"/>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Line 43"/>
          <p:cNvSpPr>
            <a:spLocks noChangeShapeType="1"/>
          </p:cNvSpPr>
          <p:nvPr>
            <p:custDataLst>
              <p:tags r:id="rId38"/>
            </p:custDataLst>
          </p:nvPr>
        </p:nvSpPr>
        <p:spPr bwMode="auto">
          <a:xfrm>
            <a:off x="4114799" y="1981200"/>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6" name="Line 43"/>
          <p:cNvSpPr>
            <a:spLocks noChangeShapeType="1"/>
          </p:cNvSpPr>
          <p:nvPr>
            <p:custDataLst>
              <p:tags r:id="rId39"/>
            </p:custDataLst>
          </p:nvPr>
        </p:nvSpPr>
        <p:spPr bwMode="auto">
          <a:xfrm>
            <a:off x="4114799" y="2895601"/>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4" name="Text Box 11"/>
          <p:cNvSpPr txBox="1">
            <a:spLocks noChangeArrowheads="1"/>
          </p:cNvSpPr>
          <p:nvPr>
            <p:custDataLst>
              <p:tags r:id="rId40"/>
            </p:custDataLst>
          </p:nvPr>
        </p:nvSpPr>
        <p:spPr bwMode="auto">
          <a:xfrm rot="16200000">
            <a:off x="5219701" y="3086100"/>
            <a:ext cx="5257800" cy="457199"/>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96" name="TextBox 95"/>
          <p:cNvSpPr txBox="1"/>
          <p:nvPr>
            <p:custDataLst>
              <p:tags r:id="rId41"/>
            </p:custDataLst>
          </p:nvPr>
        </p:nvSpPr>
        <p:spPr>
          <a:xfrm>
            <a:off x="7010400" y="6019800"/>
            <a:ext cx="1676400" cy="523220"/>
          </a:xfrm>
          <a:prstGeom prst="rect">
            <a:avLst/>
          </a:prstGeom>
          <a:noFill/>
        </p:spPr>
        <p:txBody>
          <a:bodyPr wrap="square" rtlCol="0">
            <a:spAutoFit/>
          </a:bodyPr>
          <a:lstStyle/>
          <a:p>
            <a:pPr algn="ctr"/>
            <a:r>
              <a:rPr lang="en-US" sz="2800" dirty="0" smtClean="0">
                <a:solidFill>
                  <a:schemeClr val="bg1"/>
                </a:solidFill>
              </a:rPr>
              <a:t>MEM/WB</a:t>
            </a:r>
          </a:p>
        </p:txBody>
      </p:sp>
      <p:sp>
        <p:nvSpPr>
          <p:cNvPr id="97" name="Text Box 11"/>
          <p:cNvSpPr txBox="1">
            <a:spLocks noChangeArrowheads="1"/>
          </p:cNvSpPr>
          <p:nvPr>
            <p:custDataLst>
              <p:tags r:id="rId42"/>
            </p:custDataLst>
          </p:nvPr>
        </p:nvSpPr>
        <p:spPr bwMode="auto">
          <a:xfrm rot="16200000">
            <a:off x="7543803" y="2590802"/>
            <a:ext cx="609600" cy="457198"/>
          </a:xfrm>
          <a:prstGeom prst="rect">
            <a:avLst/>
          </a:prstGeom>
          <a:solidFill>
            <a:schemeClr val="tx1"/>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98" name="Text Box 11"/>
          <p:cNvSpPr txBox="1">
            <a:spLocks noChangeArrowheads="1"/>
          </p:cNvSpPr>
          <p:nvPr>
            <p:custDataLst>
              <p:tags r:id="rId43"/>
            </p:custDataLst>
          </p:nvPr>
        </p:nvSpPr>
        <p:spPr bwMode="auto">
          <a:xfrm rot="16200000">
            <a:off x="7543802" y="1371601"/>
            <a:ext cx="609600" cy="457198"/>
          </a:xfrm>
          <a:prstGeom prst="rect">
            <a:avLst/>
          </a:prstGeom>
          <a:solidFill>
            <a:schemeClr val="tx1"/>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99" name="Rectangle 4"/>
          <p:cNvSpPr>
            <a:spLocks noChangeArrowheads="1"/>
          </p:cNvSpPr>
          <p:nvPr>
            <p:custDataLst>
              <p:tags r:id="rId44"/>
            </p:custDataLst>
          </p:nvPr>
        </p:nvSpPr>
        <p:spPr bwMode="auto">
          <a:xfrm>
            <a:off x="6172200" y="2209800"/>
            <a:ext cx="1219200" cy="15240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endParaRPr lang="en-US"/>
          </a:p>
        </p:txBody>
      </p:sp>
      <p:sp>
        <p:nvSpPr>
          <p:cNvPr id="100" name="Text Box 5"/>
          <p:cNvSpPr txBox="1">
            <a:spLocks noChangeArrowheads="1"/>
          </p:cNvSpPr>
          <p:nvPr>
            <p:custDataLst>
              <p:tags r:id="rId45"/>
            </p:custDataLst>
          </p:nvPr>
        </p:nvSpPr>
        <p:spPr bwMode="auto">
          <a:xfrm>
            <a:off x="6172200" y="3124200"/>
            <a:ext cx="1219200" cy="6422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err="1" smtClean="0">
                <a:solidFill>
                  <a:srgbClr val="FFFFFF"/>
                </a:solidFill>
                <a:latin typeface="Calibri"/>
              </a:rPr>
              <a:t>mem</a:t>
            </a:r>
            <a:endParaRPr lang="en-US" sz="2400" dirty="0">
              <a:solidFill>
                <a:srgbClr val="FFFFFF"/>
              </a:solidFill>
              <a:latin typeface="Calibri"/>
            </a:endParaRPr>
          </a:p>
        </p:txBody>
      </p:sp>
      <p:sp>
        <p:nvSpPr>
          <p:cNvPr id="101" name="Text Box 5"/>
          <p:cNvSpPr txBox="1">
            <a:spLocks noChangeArrowheads="1"/>
          </p:cNvSpPr>
          <p:nvPr>
            <p:custDataLst>
              <p:tags r:id="rId46"/>
            </p:custDataLst>
          </p:nvPr>
        </p:nvSpPr>
        <p:spPr bwMode="auto">
          <a:xfrm>
            <a:off x="6172200" y="26670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endParaRPr lang="en-US" sz="2400" baseline="-25000" dirty="0">
              <a:solidFill>
                <a:srgbClr val="FFFFFF"/>
              </a:solidFill>
              <a:latin typeface="Calibri"/>
            </a:endParaRPr>
          </a:p>
        </p:txBody>
      </p:sp>
      <p:sp>
        <p:nvSpPr>
          <p:cNvPr id="102" name="Text Box 5"/>
          <p:cNvSpPr txBox="1">
            <a:spLocks noChangeArrowheads="1"/>
          </p:cNvSpPr>
          <p:nvPr>
            <p:custDataLst>
              <p:tags r:id="rId47"/>
            </p:custDataLst>
          </p:nvPr>
        </p:nvSpPr>
        <p:spPr bwMode="auto">
          <a:xfrm>
            <a:off x="6720100" y="2653725"/>
            <a:ext cx="6713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endParaRPr lang="en-US" sz="2400" baseline="-25000" dirty="0">
              <a:solidFill>
                <a:srgbClr val="FFFFFF"/>
              </a:solidFill>
              <a:latin typeface="Calibri"/>
            </a:endParaRPr>
          </a:p>
        </p:txBody>
      </p:sp>
      <p:sp>
        <p:nvSpPr>
          <p:cNvPr id="103" name="Text Box 5"/>
          <p:cNvSpPr txBox="1">
            <a:spLocks noChangeArrowheads="1"/>
          </p:cNvSpPr>
          <p:nvPr>
            <p:custDataLst>
              <p:tags r:id="rId48"/>
            </p:custDataLst>
          </p:nvPr>
        </p:nvSpPr>
        <p:spPr bwMode="auto">
          <a:xfrm>
            <a:off x="6248400" y="22098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addr</a:t>
            </a:r>
            <a:endParaRPr lang="en-US" sz="2400" dirty="0">
              <a:solidFill>
                <a:srgbClr val="FFFFFF"/>
              </a:solidFill>
              <a:latin typeface="Calibri"/>
            </a:endParaRPr>
          </a:p>
        </p:txBody>
      </p:sp>
      <p:sp>
        <p:nvSpPr>
          <p:cNvPr id="109" name="Text Box 11"/>
          <p:cNvSpPr txBox="1">
            <a:spLocks noChangeArrowheads="1"/>
          </p:cNvSpPr>
          <p:nvPr>
            <p:custDataLst>
              <p:tags r:id="rId49"/>
            </p:custDataLst>
          </p:nvPr>
        </p:nvSpPr>
        <p:spPr bwMode="auto">
          <a:xfrm rot="16200000">
            <a:off x="3581402" y="3429001"/>
            <a:ext cx="609598" cy="457197"/>
          </a:xfrm>
          <a:prstGeom prst="rect">
            <a:avLst/>
          </a:prstGeom>
          <a:solidFill>
            <a:schemeClr val="tx1"/>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10" name="Text Box 11"/>
          <p:cNvSpPr txBox="1">
            <a:spLocks noChangeArrowheads="1"/>
          </p:cNvSpPr>
          <p:nvPr>
            <p:custDataLst>
              <p:tags r:id="rId50"/>
            </p:custDataLst>
          </p:nvPr>
        </p:nvSpPr>
        <p:spPr bwMode="auto">
          <a:xfrm rot="16200000">
            <a:off x="3581399" y="2667002"/>
            <a:ext cx="609598" cy="457197"/>
          </a:xfrm>
          <a:prstGeom prst="rect">
            <a:avLst/>
          </a:prstGeom>
          <a:solidFill>
            <a:schemeClr val="tx1"/>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11" name="Line 43"/>
          <p:cNvSpPr>
            <a:spLocks noChangeShapeType="1"/>
          </p:cNvSpPr>
          <p:nvPr>
            <p:custDataLst>
              <p:tags r:id="rId51"/>
            </p:custDataLst>
          </p:nvPr>
        </p:nvSpPr>
        <p:spPr bwMode="auto">
          <a:xfrm>
            <a:off x="4114800" y="1143000"/>
            <a:ext cx="685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2" name="Line 43"/>
          <p:cNvSpPr>
            <a:spLocks noChangeShapeType="1"/>
          </p:cNvSpPr>
          <p:nvPr>
            <p:custDataLst>
              <p:tags r:id="rId52"/>
            </p:custDataLst>
          </p:nvPr>
        </p:nvSpPr>
        <p:spPr bwMode="auto">
          <a:xfrm>
            <a:off x="4648200" y="2209800"/>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113" name="Line 43"/>
          <p:cNvSpPr>
            <a:spLocks noChangeShapeType="1"/>
          </p:cNvSpPr>
          <p:nvPr>
            <p:custDataLst>
              <p:tags r:id="rId53"/>
            </p:custDataLst>
          </p:nvPr>
        </p:nvSpPr>
        <p:spPr bwMode="auto">
          <a:xfrm flipV="1">
            <a:off x="5943600" y="1600200"/>
            <a:ext cx="1676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4" name="Line 43"/>
          <p:cNvSpPr>
            <a:spLocks noChangeShapeType="1"/>
          </p:cNvSpPr>
          <p:nvPr>
            <p:custDataLst>
              <p:tags r:id="rId54"/>
            </p:custDataLst>
          </p:nvPr>
        </p:nvSpPr>
        <p:spPr bwMode="auto">
          <a:xfrm flipV="1">
            <a:off x="5943600" y="2819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5" name="Line 43"/>
          <p:cNvSpPr>
            <a:spLocks noChangeShapeType="1"/>
          </p:cNvSpPr>
          <p:nvPr>
            <p:custDataLst>
              <p:tags r:id="rId55"/>
            </p:custDataLst>
          </p:nvPr>
        </p:nvSpPr>
        <p:spPr bwMode="auto">
          <a:xfrm flipV="1">
            <a:off x="7391400" y="2819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6" name="Line 43"/>
          <p:cNvSpPr>
            <a:spLocks noChangeShapeType="1"/>
          </p:cNvSpPr>
          <p:nvPr>
            <p:custDataLst>
              <p:tags r:id="rId56"/>
            </p:custDataLst>
          </p:nvPr>
        </p:nvSpPr>
        <p:spPr bwMode="auto">
          <a:xfrm flipV="1">
            <a:off x="8077200" y="2743200"/>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7" name="Line 43"/>
          <p:cNvSpPr>
            <a:spLocks noChangeShapeType="1"/>
          </p:cNvSpPr>
          <p:nvPr>
            <p:custDataLst>
              <p:tags r:id="rId57"/>
            </p:custDataLst>
          </p:nvPr>
        </p:nvSpPr>
        <p:spPr bwMode="auto">
          <a:xfrm flipV="1">
            <a:off x="8077200" y="1600200"/>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8" name="Line 43"/>
          <p:cNvSpPr>
            <a:spLocks noChangeShapeType="1"/>
          </p:cNvSpPr>
          <p:nvPr>
            <p:custDataLst>
              <p:tags r:id="rId58"/>
            </p:custDataLst>
          </p:nvPr>
        </p:nvSpPr>
        <p:spPr bwMode="auto">
          <a:xfrm>
            <a:off x="8610600" y="2133600"/>
            <a:ext cx="381000" cy="0"/>
          </a:xfrm>
          <a:prstGeom prst="line">
            <a:avLst/>
          </a:prstGeom>
          <a:noFill/>
          <a:ln w="5715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19" name="Line 43"/>
          <p:cNvSpPr>
            <a:spLocks noChangeShapeType="1"/>
          </p:cNvSpPr>
          <p:nvPr>
            <p:custDataLst>
              <p:tags r:id="rId59"/>
            </p:custDataLst>
          </p:nvPr>
        </p:nvSpPr>
        <p:spPr bwMode="auto">
          <a:xfrm flipV="1">
            <a:off x="8991600" y="1066800"/>
            <a:ext cx="0" cy="1066800"/>
          </a:xfrm>
          <a:prstGeom prst="line">
            <a:avLst/>
          </a:prstGeom>
          <a:noFill/>
          <a:ln w="57150" cap="sq">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20" name="Line 43"/>
          <p:cNvSpPr>
            <a:spLocks noChangeShapeType="1"/>
          </p:cNvSpPr>
          <p:nvPr>
            <p:custDataLst>
              <p:tags r:id="rId60"/>
            </p:custDataLst>
          </p:nvPr>
        </p:nvSpPr>
        <p:spPr bwMode="auto">
          <a:xfrm flipH="1" flipV="1">
            <a:off x="8686800" y="1066800"/>
            <a:ext cx="304800" cy="0"/>
          </a:xfrm>
          <a:prstGeom prst="line">
            <a:avLst/>
          </a:prstGeom>
          <a:noFill/>
          <a:ln w="57150" cap="sq">
            <a:solidFill>
              <a:srgbClr val="66FF33"/>
            </a:solidFill>
            <a:prstDash val="solid"/>
            <a:round/>
            <a:headEnd type="none" w="med" len="med"/>
            <a:tailEnd type="arrow" w="sm" len="sm"/>
          </a:ln>
          <a:effectLst/>
        </p:spPr>
        <p:txBody>
          <a:bodyPr wrap="square" anchor="ctr" anchorCtr="1">
            <a:noAutofit/>
          </a:bodyPr>
          <a:lstStyle/>
          <a:p>
            <a:endParaRPr lang="en-US"/>
          </a:p>
        </p:txBody>
      </p:sp>
      <p:sp>
        <p:nvSpPr>
          <p:cNvPr id="121" name="Text Box 11"/>
          <p:cNvSpPr txBox="1">
            <a:spLocks noChangeArrowheads="1"/>
          </p:cNvSpPr>
          <p:nvPr>
            <p:custDataLst>
              <p:tags r:id="rId61"/>
            </p:custDataLst>
          </p:nvPr>
        </p:nvSpPr>
        <p:spPr bwMode="auto">
          <a:xfrm rot="16200000">
            <a:off x="5181599" y="5029201"/>
            <a:ext cx="1066800" cy="457198"/>
          </a:xfrm>
          <a:prstGeom prst="rect">
            <a:avLst/>
          </a:prstGeom>
          <a:solidFill>
            <a:schemeClr val="tx1"/>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2" name="Text Box 11"/>
          <p:cNvSpPr txBox="1">
            <a:spLocks noChangeArrowheads="1"/>
          </p:cNvSpPr>
          <p:nvPr>
            <p:custDataLst>
              <p:tags r:id="rId62"/>
            </p:custDataLst>
          </p:nvPr>
        </p:nvSpPr>
        <p:spPr bwMode="auto">
          <a:xfrm rot="16200000">
            <a:off x="5486397" y="4191002"/>
            <a:ext cx="457200" cy="457198"/>
          </a:xfrm>
          <a:prstGeom prst="rect">
            <a:avLst/>
          </a:prstGeom>
          <a:solidFill>
            <a:schemeClr val="tx1"/>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3" name="Text Box 11"/>
          <p:cNvSpPr txBox="1">
            <a:spLocks noChangeArrowheads="1"/>
          </p:cNvSpPr>
          <p:nvPr>
            <p:custDataLst>
              <p:tags r:id="rId63"/>
            </p:custDataLst>
          </p:nvPr>
        </p:nvSpPr>
        <p:spPr bwMode="auto">
          <a:xfrm rot="16200000">
            <a:off x="7315201" y="5029201"/>
            <a:ext cx="1066799" cy="457198"/>
          </a:xfrm>
          <a:prstGeom prst="rect">
            <a:avLst/>
          </a:prstGeom>
          <a:solidFill>
            <a:schemeClr val="tx1"/>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4" name="Text Box 11"/>
          <p:cNvSpPr txBox="1">
            <a:spLocks noChangeArrowheads="1"/>
          </p:cNvSpPr>
          <p:nvPr>
            <p:custDataLst>
              <p:tags r:id="rId64"/>
            </p:custDataLst>
          </p:nvPr>
        </p:nvSpPr>
        <p:spPr bwMode="auto">
          <a:xfrm rot="16200000">
            <a:off x="7619999" y="4191001"/>
            <a:ext cx="457200" cy="457198"/>
          </a:xfrm>
          <a:prstGeom prst="rect">
            <a:avLst/>
          </a:prstGeom>
          <a:solidFill>
            <a:schemeClr val="tx1"/>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5" name="Line 43"/>
          <p:cNvSpPr>
            <a:spLocks noChangeShapeType="1"/>
          </p:cNvSpPr>
          <p:nvPr>
            <p:custDataLst>
              <p:tags r:id="rId65"/>
            </p:custDataLst>
          </p:nvPr>
        </p:nvSpPr>
        <p:spPr bwMode="auto">
          <a:xfrm>
            <a:off x="8077200" y="4419600"/>
            <a:ext cx="914400" cy="0"/>
          </a:xfrm>
          <a:prstGeom prst="line">
            <a:avLst/>
          </a:prstGeom>
          <a:noFill/>
          <a:ln w="57150" cap="flat">
            <a:solidFill>
              <a:schemeClr val="accent2"/>
            </a:solidFill>
            <a:prstDash val="solid"/>
            <a:round/>
            <a:headEnd type="none" w="med" len="med"/>
            <a:tailEnd type="none" w="sm" len="sm"/>
          </a:ln>
          <a:effectLst/>
        </p:spPr>
        <p:txBody>
          <a:bodyPr wrap="square" anchor="ctr" anchorCtr="1">
            <a:noAutofit/>
          </a:bodyPr>
          <a:lstStyle/>
          <a:p>
            <a:endParaRPr lang="en-US"/>
          </a:p>
        </p:txBody>
      </p:sp>
      <p:sp>
        <p:nvSpPr>
          <p:cNvPr id="126" name="Line 43"/>
          <p:cNvSpPr>
            <a:spLocks noChangeShapeType="1"/>
          </p:cNvSpPr>
          <p:nvPr>
            <p:custDataLst>
              <p:tags r:id="rId66"/>
            </p:custDataLst>
          </p:nvPr>
        </p:nvSpPr>
        <p:spPr bwMode="auto">
          <a:xfrm flipV="1">
            <a:off x="8991600" y="3352800"/>
            <a:ext cx="0" cy="1066800"/>
          </a:xfrm>
          <a:prstGeom prst="line">
            <a:avLst/>
          </a:prstGeom>
          <a:noFill/>
          <a:ln w="57150" cap="sq">
            <a:solidFill>
              <a:schemeClr val="accent2"/>
            </a:solidFill>
            <a:prstDash val="solid"/>
            <a:round/>
            <a:headEnd type="none" w="med" len="med"/>
            <a:tailEnd type="none" w="sm" len="sm"/>
          </a:ln>
          <a:effectLst/>
        </p:spPr>
        <p:txBody>
          <a:bodyPr wrap="square" anchor="ctr" anchorCtr="1">
            <a:noAutofit/>
          </a:bodyPr>
          <a:lstStyle/>
          <a:p>
            <a:endParaRPr lang="en-US"/>
          </a:p>
        </p:txBody>
      </p:sp>
      <p:sp>
        <p:nvSpPr>
          <p:cNvPr id="127" name="Line 43"/>
          <p:cNvSpPr>
            <a:spLocks noChangeShapeType="1"/>
          </p:cNvSpPr>
          <p:nvPr>
            <p:custDataLst>
              <p:tags r:id="rId67"/>
            </p:custDataLst>
          </p:nvPr>
        </p:nvSpPr>
        <p:spPr bwMode="auto">
          <a:xfrm flipH="1" flipV="1">
            <a:off x="8686800" y="3352800"/>
            <a:ext cx="304800" cy="0"/>
          </a:xfrm>
          <a:prstGeom prst="line">
            <a:avLst/>
          </a:prstGeom>
          <a:noFill/>
          <a:ln w="57150" cap="sq">
            <a:solidFill>
              <a:schemeClr val="accent2"/>
            </a:solidFill>
            <a:prstDash val="solid"/>
            <a:round/>
            <a:headEnd type="none" w="med" len="med"/>
            <a:tailEnd type="arrow" w="sm" len="sm"/>
          </a:ln>
          <a:effectLst/>
        </p:spPr>
        <p:txBody>
          <a:bodyPr wrap="square" anchor="ctr" anchorCtr="1">
            <a:noAutofit/>
          </a:bodyPr>
          <a:lstStyle/>
          <a:p>
            <a:endParaRPr lang="en-US"/>
          </a:p>
        </p:txBody>
      </p:sp>
      <p:grpSp>
        <p:nvGrpSpPr>
          <p:cNvPr id="8" name="Group 188"/>
          <p:cNvGrpSpPr/>
          <p:nvPr>
            <p:custDataLst>
              <p:tags r:id="rId68"/>
            </p:custDataLst>
          </p:nvPr>
        </p:nvGrpSpPr>
        <p:grpSpPr>
          <a:xfrm>
            <a:off x="1371600" y="838201"/>
            <a:ext cx="6705602" cy="4952998"/>
            <a:chOff x="1371600" y="838201"/>
            <a:chExt cx="6705602" cy="4952998"/>
          </a:xfrm>
          <a:solidFill>
            <a:schemeClr val="bg2"/>
          </a:solidFill>
        </p:grpSpPr>
        <p:sp>
          <p:nvSpPr>
            <p:cNvPr id="173" name="Text Box 11"/>
            <p:cNvSpPr txBox="1">
              <a:spLocks noChangeArrowheads="1"/>
            </p:cNvSpPr>
            <p:nvPr>
              <p:custDataLst>
                <p:tags r:id="rId85"/>
              </p:custDataLst>
            </p:nvPr>
          </p:nvSpPr>
          <p:spPr bwMode="auto">
            <a:xfrm rot="16200000">
              <a:off x="800104" y="2095500"/>
              <a:ext cx="1600197" cy="457197"/>
            </a:xfrm>
            <a:prstGeom prst="rect">
              <a:avLst/>
            </a:prstGeom>
            <a:grp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inst</a:t>
              </a:r>
              <a:endParaRPr lang="en-US" sz="2400" dirty="0">
                <a:solidFill>
                  <a:srgbClr val="FFFFFF"/>
                </a:solidFill>
                <a:latin typeface="+mj-lt"/>
              </a:endParaRPr>
            </a:p>
          </p:txBody>
        </p:sp>
        <p:sp>
          <p:nvSpPr>
            <p:cNvPr id="174" name="Text Box 11"/>
            <p:cNvSpPr txBox="1">
              <a:spLocks noChangeArrowheads="1"/>
            </p:cNvSpPr>
            <p:nvPr>
              <p:custDataLst>
                <p:tags r:id="rId86"/>
              </p:custDataLst>
            </p:nvPr>
          </p:nvSpPr>
          <p:spPr bwMode="auto">
            <a:xfrm rot="16200000">
              <a:off x="1295400" y="3809998"/>
              <a:ext cx="609598" cy="457197"/>
            </a:xfrm>
            <a:prstGeom prst="rect">
              <a:avLst/>
            </a:prstGeom>
            <a:grp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mj-lt"/>
                </a:rPr>
                <a:t>PC+4</a:t>
              </a:r>
              <a:endParaRPr lang="en-US" dirty="0">
                <a:solidFill>
                  <a:srgbClr val="FFFFFF"/>
                </a:solidFill>
                <a:latin typeface="+mj-lt"/>
              </a:endParaRPr>
            </a:p>
          </p:txBody>
        </p:sp>
        <p:sp>
          <p:nvSpPr>
            <p:cNvPr id="175" name="Text Box 11"/>
            <p:cNvSpPr txBox="1">
              <a:spLocks noChangeArrowheads="1"/>
            </p:cNvSpPr>
            <p:nvPr>
              <p:custDataLst>
                <p:tags r:id="rId87"/>
              </p:custDataLst>
            </p:nvPr>
          </p:nvSpPr>
          <p:spPr bwMode="auto">
            <a:xfrm rot="16200000">
              <a:off x="3352802" y="5029200"/>
              <a:ext cx="1066797"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OP</a:t>
              </a:r>
              <a:endParaRPr lang="en-US" sz="2400" dirty="0">
                <a:solidFill>
                  <a:srgbClr val="FFFFFF"/>
                </a:solidFill>
                <a:latin typeface="+mj-lt"/>
              </a:endParaRPr>
            </a:p>
          </p:txBody>
        </p:sp>
        <p:sp>
          <p:nvSpPr>
            <p:cNvPr id="176" name="Text Box 11"/>
            <p:cNvSpPr txBox="1">
              <a:spLocks noChangeArrowheads="1"/>
            </p:cNvSpPr>
            <p:nvPr>
              <p:custDataLst>
                <p:tags r:id="rId88"/>
              </p:custDataLst>
            </p:nvPr>
          </p:nvSpPr>
          <p:spPr bwMode="auto">
            <a:xfrm rot="16200000">
              <a:off x="3581402" y="1752602"/>
              <a:ext cx="609600"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B</a:t>
              </a:r>
              <a:endParaRPr lang="en-US" sz="2400" dirty="0">
                <a:solidFill>
                  <a:srgbClr val="FFFFFF"/>
                </a:solidFill>
                <a:latin typeface="+mj-lt"/>
              </a:endParaRPr>
            </a:p>
          </p:txBody>
        </p:sp>
        <p:sp>
          <p:nvSpPr>
            <p:cNvPr id="177" name="Text Box 11"/>
            <p:cNvSpPr txBox="1">
              <a:spLocks noChangeArrowheads="1"/>
            </p:cNvSpPr>
            <p:nvPr>
              <p:custDataLst>
                <p:tags r:id="rId89"/>
              </p:custDataLst>
            </p:nvPr>
          </p:nvSpPr>
          <p:spPr bwMode="auto">
            <a:xfrm rot="16200000">
              <a:off x="3581401" y="914402"/>
              <a:ext cx="609600"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A</a:t>
              </a:r>
              <a:endParaRPr lang="en-US" sz="2400" dirty="0">
                <a:solidFill>
                  <a:srgbClr val="FFFFFF"/>
                </a:solidFill>
                <a:latin typeface="+mj-lt"/>
              </a:endParaRPr>
            </a:p>
          </p:txBody>
        </p:sp>
        <p:sp>
          <p:nvSpPr>
            <p:cNvPr id="178" name="Text Box 11"/>
            <p:cNvSpPr txBox="1">
              <a:spLocks noChangeArrowheads="1"/>
            </p:cNvSpPr>
            <p:nvPr>
              <p:custDataLst>
                <p:tags r:id="rId90"/>
              </p:custDataLst>
            </p:nvPr>
          </p:nvSpPr>
          <p:spPr bwMode="auto">
            <a:xfrm rot="16200000">
              <a:off x="3733797" y="4267198"/>
              <a:ext cx="304803"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mj-lt"/>
                </a:rPr>
                <a:t>Rt</a:t>
              </a:r>
              <a:endParaRPr lang="en-US" sz="2000" dirty="0">
                <a:solidFill>
                  <a:srgbClr val="FFFFFF"/>
                </a:solidFill>
                <a:latin typeface="+mj-lt"/>
              </a:endParaRPr>
            </a:p>
          </p:txBody>
        </p:sp>
        <p:sp>
          <p:nvSpPr>
            <p:cNvPr id="179" name="Text Box 11"/>
            <p:cNvSpPr txBox="1">
              <a:spLocks noChangeArrowheads="1"/>
            </p:cNvSpPr>
            <p:nvPr>
              <p:custDataLst>
                <p:tags r:id="rId91"/>
              </p:custDataLst>
            </p:nvPr>
          </p:nvSpPr>
          <p:spPr bwMode="auto">
            <a:xfrm rot="16200000">
              <a:off x="5410202" y="2590800"/>
              <a:ext cx="609600" cy="457199"/>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B</a:t>
              </a:r>
              <a:endParaRPr lang="en-US" sz="2400" dirty="0">
                <a:solidFill>
                  <a:srgbClr val="FFFFFF"/>
                </a:solidFill>
                <a:latin typeface="+mj-lt"/>
              </a:endParaRPr>
            </a:p>
          </p:txBody>
        </p:sp>
        <p:sp>
          <p:nvSpPr>
            <p:cNvPr id="180" name="Text Box 11"/>
            <p:cNvSpPr txBox="1">
              <a:spLocks noChangeArrowheads="1"/>
            </p:cNvSpPr>
            <p:nvPr>
              <p:custDataLst>
                <p:tags r:id="rId92"/>
              </p:custDataLst>
            </p:nvPr>
          </p:nvSpPr>
          <p:spPr bwMode="auto">
            <a:xfrm rot="16200000">
              <a:off x="5410200" y="1371599"/>
              <a:ext cx="609600" cy="457200"/>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D</a:t>
              </a:r>
              <a:endParaRPr lang="en-US" sz="2400" dirty="0">
                <a:solidFill>
                  <a:srgbClr val="FFFFFF"/>
                </a:solidFill>
                <a:latin typeface="+mj-lt"/>
              </a:endParaRPr>
            </a:p>
          </p:txBody>
        </p:sp>
        <p:sp>
          <p:nvSpPr>
            <p:cNvPr id="181" name="Text Box 11"/>
            <p:cNvSpPr txBox="1">
              <a:spLocks noChangeArrowheads="1"/>
            </p:cNvSpPr>
            <p:nvPr>
              <p:custDataLst>
                <p:tags r:id="rId93"/>
              </p:custDataLst>
            </p:nvPr>
          </p:nvSpPr>
          <p:spPr bwMode="auto">
            <a:xfrm rot="16200000">
              <a:off x="7543803" y="2590801"/>
              <a:ext cx="609600"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M</a:t>
              </a:r>
              <a:endParaRPr lang="en-US" sz="2400" dirty="0">
                <a:solidFill>
                  <a:srgbClr val="FFFFFF"/>
                </a:solidFill>
                <a:latin typeface="+mj-lt"/>
              </a:endParaRPr>
            </a:p>
          </p:txBody>
        </p:sp>
        <p:sp>
          <p:nvSpPr>
            <p:cNvPr id="182" name="Text Box 11"/>
            <p:cNvSpPr txBox="1">
              <a:spLocks noChangeArrowheads="1"/>
            </p:cNvSpPr>
            <p:nvPr>
              <p:custDataLst>
                <p:tags r:id="rId94"/>
              </p:custDataLst>
            </p:nvPr>
          </p:nvSpPr>
          <p:spPr bwMode="auto">
            <a:xfrm rot="16200000">
              <a:off x="7543802" y="1371600"/>
              <a:ext cx="609600"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D</a:t>
              </a:r>
              <a:endParaRPr lang="en-US" sz="2400" dirty="0">
                <a:solidFill>
                  <a:srgbClr val="FFFFFF"/>
                </a:solidFill>
                <a:latin typeface="+mj-lt"/>
              </a:endParaRPr>
            </a:p>
          </p:txBody>
        </p:sp>
        <p:sp>
          <p:nvSpPr>
            <p:cNvPr id="183" name="Text Box 11"/>
            <p:cNvSpPr txBox="1">
              <a:spLocks noChangeArrowheads="1"/>
            </p:cNvSpPr>
            <p:nvPr>
              <p:custDataLst>
                <p:tags r:id="rId95"/>
              </p:custDataLst>
            </p:nvPr>
          </p:nvSpPr>
          <p:spPr bwMode="auto">
            <a:xfrm rot="16200000">
              <a:off x="3581402" y="3429001"/>
              <a:ext cx="609598" cy="457197"/>
            </a:xfrm>
            <a:prstGeom prst="rect">
              <a:avLst/>
            </a:prstGeom>
            <a:grp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mj-lt"/>
                </a:rPr>
                <a:t>PC+4</a:t>
              </a:r>
              <a:endParaRPr lang="en-US" dirty="0">
                <a:solidFill>
                  <a:srgbClr val="FFFFFF"/>
                </a:solidFill>
                <a:latin typeface="+mj-lt"/>
              </a:endParaRPr>
            </a:p>
          </p:txBody>
        </p:sp>
        <p:sp>
          <p:nvSpPr>
            <p:cNvPr id="184" name="Text Box 11"/>
            <p:cNvSpPr txBox="1">
              <a:spLocks noChangeArrowheads="1"/>
            </p:cNvSpPr>
            <p:nvPr>
              <p:custDataLst>
                <p:tags r:id="rId96"/>
              </p:custDataLst>
            </p:nvPr>
          </p:nvSpPr>
          <p:spPr bwMode="auto">
            <a:xfrm rot="16200000">
              <a:off x="3581399" y="2667001"/>
              <a:ext cx="609598" cy="457197"/>
            </a:xfrm>
            <a:prstGeom prst="rect">
              <a:avLst/>
            </a:prstGeom>
            <a:grp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mj-lt"/>
                </a:rPr>
                <a:t>imm</a:t>
              </a:r>
              <a:endParaRPr lang="en-US" dirty="0">
                <a:solidFill>
                  <a:srgbClr val="FFFFFF"/>
                </a:solidFill>
                <a:latin typeface="+mj-lt"/>
              </a:endParaRPr>
            </a:p>
          </p:txBody>
        </p:sp>
        <p:sp>
          <p:nvSpPr>
            <p:cNvPr id="185" name="Text Box 11"/>
            <p:cNvSpPr txBox="1">
              <a:spLocks noChangeArrowheads="1"/>
            </p:cNvSpPr>
            <p:nvPr>
              <p:custDataLst>
                <p:tags r:id="rId97"/>
              </p:custDataLst>
            </p:nvPr>
          </p:nvSpPr>
          <p:spPr bwMode="auto">
            <a:xfrm rot="16200000">
              <a:off x="5181599" y="5029201"/>
              <a:ext cx="1066799"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OP</a:t>
              </a:r>
              <a:endParaRPr lang="en-US" sz="2400" dirty="0">
                <a:solidFill>
                  <a:srgbClr val="FFFFFF"/>
                </a:solidFill>
                <a:latin typeface="+mj-lt"/>
              </a:endParaRPr>
            </a:p>
          </p:txBody>
        </p:sp>
        <p:sp>
          <p:nvSpPr>
            <p:cNvPr id="186" name="Text Box 11"/>
            <p:cNvSpPr txBox="1">
              <a:spLocks noChangeArrowheads="1"/>
            </p:cNvSpPr>
            <p:nvPr>
              <p:custDataLst>
                <p:tags r:id="rId98"/>
              </p:custDataLst>
            </p:nvPr>
          </p:nvSpPr>
          <p:spPr bwMode="auto">
            <a:xfrm rot="16200000">
              <a:off x="5486397" y="4191002"/>
              <a:ext cx="457200"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Rd</a:t>
              </a:r>
              <a:endParaRPr lang="en-US" sz="2400" dirty="0">
                <a:solidFill>
                  <a:srgbClr val="FFFFFF"/>
                </a:solidFill>
                <a:latin typeface="+mj-lt"/>
              </a:endParaRPr>
            </a:p>
          </p:txBody>
        </p:sp>
        <p:sp>
          <p:nvSpPr>
            <p:cNvPr id="187" name="Text Box 11"/>
            <p:cNvSpPr txBox="1">
              <a:spLocks noChangeArrowheads="1"/>
            </p:cNvSpPr>
            <p:nvPr>
              <p:custDataLst>
                <p:tags r:id="rId99"/>
              </p:custDataLst>
            </p:nvPr>
          </p:nvSpPr>
          <p:spPr bwMode="auto">
            <a:xfrm rot="16200000">
              <a:off x="7315202" y="5029200"/>
              <a:ext cx="1066798"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OP</a:t>
              </a:r>
              <a:endParaRPr lang="en-US" sz="2400" dirty="0">
                <a:solidFill>
                  <a:srgbClr val="FFFFFF"/>
                </a:solidFill>
                <a:latin typeface="+mj-lt"/>
              </a:endParaRPr>
            </a:p>
          </p:txBody>
        </p:sp>
        <p:sp>
          <p:nvSpPr>
            <p:cNvPr id="188" name="Text Box 11"/>
            <p:cNvSpPr txBox="1">
              <a:spLocks noChangeArrowheads="1"/>
            </p:cNvSpPr>
            <p:nvPr>
              <p:custDataLst>
                <p:tags r:id="rId100"/>
              </p:custDataLst>
            </p:nvPr>
          </p:nvSpPr>
          <p:spPr bwMode="auto">
            <a:xfrm rot="16200000">
              <a:off x="7619999" y="4191001"/>
              <a:ext cx="457200"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Rd</a:t>
              </a:r>
              <a:endParaRPr lang="en-US" sz="2400" dirty="0">
                <a:solidFill>
                  <a:srgbClr val="FFFFFF"/>
                </a:solidFill>
                <a:latin typeface="+mj-lt"/>
              </a:endParaRPr>
            </a:p>
          </p:txBody>
        </p:sp>
      </p:grpSp>
      <p:sp>
        <p:nvSpPr>
          <p:cNvPr id="190" name="Line 43"/>
          <p:cNvSpPr>
            <a:spLocks noChangeShapeType="1"/>
          </p:cNvSpPr>
          <p:nvPr>
            <p:custDataLst>
              <p:tags r:id="rId69"/>
            </p:custDataLst>
          </p:nvPr>
        </p:nvSpPr>
        <p:spPr bwMode="auto">
          <a:xfrm>
            <a:off x="6705600" y="1600200"/>
            <a:ext cx="0" cy="609600"/>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93" name="Rectangle 4"/>
          <p:cNvSpPr>
            <a:spLocks noChangeArrowheads="1"/>
          </p:cNvSpPr>
          <p:nvPr>
            <p:custDataLst>
              <p:tags r:id="rId70"/>
            </p:custDataLst>
          </p:nvPr>
        </p:nvSpPr>
        <p:spPr bwMode="auto">
          <a:xfrm>
            <a:off x="76200" y="762000"/>
            <a:ext cx="1066800" cy="19050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pPr algn="ctr"/>
            <a:r>
              <a:rPr lang="en-US" sz="2800" dirty="0" smtClean="0">
                <a:solidFill>
                  <a:schemeClr val="bg1"/>
                </a:solidFill>
              </a:rPr>
              <a:t>inst</a:t>
            </a:r>
            <a:br>
              <a:rPr lang="en-US" sz="2800" dirty="0" smtClean="0">
                <a:solidFill>
                  <a:schemeClr val="bg1"/>
                </a:solidFill>
              </a:rPr>
            </a:br>
            <a:r>
              <a:rPr lang="en-US" sz="2800" dirty="0" err="1" smtClean="0">
                <a:solidFill>
                  <a:schemeClr val="bg1"/>
                </a:solidFill>
              </a:rPr>
              <a:t>mem</a:t>
            </a:r>
            <a:endParaRPr lang="en-US" sz="2800" dirty="0">
              <a:solidFill>
                <a:schemeClr val="bg1"/>
              </a:solidFill>
            </a:endParaRPr>
          </a:p>
        </p:txBody>
      </p:sp>
      <p:sp>
        <p:nvSpPr>
          <p:cNvPr id="105" name="Rectangle 19"/>
          <p:cNvSpPr>
            <a:spLocks noChangeArrowheads="1"/>
          </p:cNvSpPr>
          <p:nvPr>
            <p:custDataLst>
              <p:tags r:id="rId71"/>
            </p:custDataLst>
          </p:nvPr>
        </p:nvSpPr>
        <p:spPr bwMode="auto">
          <a:xfrm>
            <a:off x="8382000" y="1447800"/>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nvGrpSpPr>
          <p:cNvPr id="9" name="Group 155"/>
          <p:cNvGrpSpPr/>
          <p:nvPr>
            <p:custDataLst>
              <p:tags r:id="rId72"/>
            </p:custDataLst>
          </p:nvPr>
        </p:nvGrpSpPr>
        <p:grpSpPr>
          <a:xfrm>
            <a:off x="2362200" y="762000"/>
            <a:ext cx="990600" cy="1828800"/>
            <a:chOff x="2362200" y="762001"/>
            <a:chExt cx="990600" cy="1828800"/>
          </a:xfrm>
        </p:grpSpPr>
        <p:sp>
          <p:nvSpPr>
            <p:cNvPr id="155" name="Rectangle 22"/>
            <p:cNvSpPr>
              <a:spLocks noChangeArrowheads="1"/>
            </p:cNvSpPr>
            <p:nvPr>
              <p:custDataLst>
                <p:tags r:id="rId78"/>
              </p:custDataLst>
            </p:nvPr>
          </p:nvSpPr>
          <p:spPr bwMode="auto">
            <a:xfrm>
              <a:off x="2362200" y="762001"/>
              <a:ext cx="990600" cy="1828800"/>
            </a:xfrm>
            <a:prstGeom prst="rect">
              <a:avLst/>
            </a:prstGeom>
            <a:solidFill>
              <a:schemeClr val="bg2"/>
            </a:solid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49" name="TextBox 148"/>
            <p:cNvSpPr txBox="1"/>
            <p:nvPr>
              <p:custDataLst>
                <p:tags r:id="rId79"/>
              </p:custDataLst>
            </p:nvPr>
          </p:nvSpPr>
          <p:spPr>
            <a:xfrm>
              <a:off x="2438400" y="1143001"/>
              <a:ext cx="457200" cy="369332"/>
            </a:xfrm>
            <a:prstGeom prst="rect">
              <a:avLst/>
            </a:prstGeom>
            <a:noFill/>
          </p:spPr>
          <p:txBody>
            <a:bodyPr wrap="square" lIns="0" tIns="0" rIns="0" bIns="0" rtlCol="0" anchor="ctr" anchorCtr="0">
              <a:noAutofit/>
            </a:bodyPr>
            <a:lstStyle/>
            <a:p>
              <a:r>
                <a:rPr lang="en-US" sz="2400" dirty="0" smtClean="0">
                  <a:solidFill>
                    <a:schemeClr val="bg1"/>
                  </a:solidFill>
                </a:rPr>
                <a:t>Rd</a:t>
              </a:r>
            </a:p>
          </p:txBody>
        </p:sp>
        <p:sp>
          <p:nvSpPr>
            <p:cNvPr id="150" name="TextBox 149"/>
            <p:cNvSpPr txBox="1"/>
            <p:nvPr>
              <p:custDataLst>
                <p:tags r:id="rId80"/>
              </p:custDataLst>
            </p:nvPr>
          </p:nvSpPr>
          <p:spPr>
            <a:xfrm>
              <a:off x="2438400" y="2221469"/>
              <a:ext cx="457200" cy="369332"/>
            </a:xfrm>
            <a:prstGeom prst="rect">
              <a:avLst/>
            </a:prstGeom>
            <a:noFill/>
          </p:spPr>
          <p:txBody>
            <a:bodyPr wrap="square" lIns="0" tIns="0" rIns="0" bIns="0" rtlCol="0" anchor="ctr" anchorCtr="1">
              <a:noAutofit/>
            </a:bodyPr>
            <a:lstStyle/>
            <a:p>
              <a:r>
                <a:rPr lang="en-US" sz="2400" dirty="0" smtClean="0">
                  <a:solidFill>
                    <a:schemeClr val="bg1"/>
                  </a:solidFill>
                </a:rPr>
                <a:t>Ra</a:t>
              </a:r>
            </a:p>
          </p:txBody>
        </p:sp>
        <p:sp>
          <p:nvSpPr>
            <p:cNvPr id="151" name="TextBox 150"/>
            <p:cNvSpPr txBox="1"/>
            <p:nvPr>
              <p:custDataLst>
                <p:tags r:id="rId81"/>
              </p:custDataLst>
            </p:nvPr>
          </p:nvSpPr>
          <p:spPr>
            <a:xfrm>
              <a:off x="2895600" y="2221468"/>
              <a:ext cx="457200" cy="369332"/>
            </a:xfrm>
            <a:prstGeom prst="rect">
              <a:avLst/>
            </a:prstGeom>
            <a:noFill/>
          </p:spPr>
          <p:txBody>
            <a:bodyPr wrap="square" lIns="0" tIns="0" rIns="0" bIns="0" rtlCol="0" anchor="ctr" anchorCtr="1">
              <a:noAutofit/>
            </a:bodyPr>
            <a:lstStyle/>
            <a:p>
              <a:r>
                <a:rPr lang="en-US" sz="2400" dirty="0" err="1" smtClean="0">
                  <a:solidFill>
                    <a:schemeClr val="bg1"/>
                  </a:solidFill>
                </a:rPr>
                <a:t>Rb</a:t>
              </a:r>
              <a:endParaRPr lang="en-US" sz="2400" dirty="0" smtClean="0">
                <a:solidFill>
                  <a:schemeClr val="bg1"/>
                </a:solidFill>
              </a:endParaRPr>
            </a:p>
          </p:txBody>
        </p:sp>
        <p:sp>
          <p:nvSpPr>
            <p:cNvPr id="152" name="TextBox 151"/>
            <p:cNvSpPr txBox="1"/>
            <p:nvPr>
              <p:custDataLst>
                <p:tags r:id="rId82"/>
              </p:custDataLst>
            </p:nvPr>
          </p:nvSpPr>
          <p:spPr>
            <a:xfrm>
              <a:off x="2438400" y="1509292"/>
              <a:ext cx="457200" cy="369332"/>
            </a:xfrm>
            <a:prstGeom prst="rect">
              <a:avLst/>
            </a:prstGeom>
            <a:noFill/>
          </p:spPr>
          <p:txBody>
            <a:bodyPr wrap="square" lIns="0" tIns="0" rIns="0" bIns="0" rtlCol="0" anchor="ctr" anchorCtr="0">
              <a:noAutofit/>
            </a:bodyPr>
            <a:lstStyle/>
            <a:p>
              <a:r>
                <a:rPr lang="en-US" sz="2400" dirty="0" smtClean="0">
                  <a:solidFill>
                    <a:schemeClr val="bg1"/>
                  </a:solidFill>
                </a:rPr>
                <a:t>D</a:t>
              </a:r>
            </a:p>
          </p:txBody>
        </p:sp>
        <p:sp>
          <p:nvSpPr>
            <p:cNvPr id="153" name="TextBox 152"/>
            <p:cNvSpPr txBox="1"/>
            <p:nvPr>
              <p:custDataLst>
                <p:tags r:id="rId83"/>
              </p:custDataLst>
            </p:nvPr>
          </p:nvSpPr>
          <p:spPr>
            <a:xfrm>
              <a:off x="2819400" y="1764269"/>
              <a:ext cx="457200" cy="369332"/>
            </a:xfrm>
            <a:prstGeom prst="rect">
              <a:avLst/>
            </a:prstGeom>
            <a:noFill/>
          </p:spPr>
          <p:txBody>
            <a:bodyPr wrap="square" lIns="0" tIns="0" rIns="0" bIns="0" rtlCol="0" anchor="ctr" anchorCtr="0">
              <a:noAutofit/>
            </a:bodyPr>
            <a:lstStyle/>
            <a:p>
              <a:pPr algn="r"/>
              <a:r>
                <a:rPr lang="en-US" sz="2400" dirty="0" smtClean="0">
                  <a:solidFill>
                    <a:schemeClr val="bg1"/>
                  </a:solidFill>
                </a:rPr>
                <a:t>B</a:t>
              </a:r>
            </a:p>
          </p:txBody>
        </p:sp>
        <p:sp>
          <p:nvSpPr>
            <p:cNvPr id="154" name="TextBox 153"/>
            <p:cNvSpPr txBox="1"/>
            <p:nvPr>
              <p:custDataLst>
                <p:tags r:id="rId84"/>
              </p:custDataLst>
            </p:nvPr>
          </p:nvSpPr>
          <p:spPr>
            <a:xfrm>
              <a:off x="2819400" y="990601"/>
              <a:ext cx="457200" cy="369332"/>
            </a:xfrm>
            <a:prstGeom prst="rect">
              <a:avLst/>
            </a:prstGeom>
            <a:noFill/>
          </p:spPr>
          <p:txBody>
            <a:bodyPr wrap="square" lIns="0" tIns="0" rIns="0" bIns="0" rtlCol="0" anchor="ctr" anchorCtr="0">
              <a:noAutofit/>
            </a:bodyPr>
            <a:lstStyle/>
            <a:p>
              <a:pPr algn="r"/>
              <a:r>
                <a:rPr lang="en-US" sz="2400" dirty="0" smtClean="0">
                  <a:solidFill>
                    <a:schemeClr val="bg1"/>
                  </a:solidFill>
                </a:rPr>
                <a:t>A</a:t>
              </a:r>
            </a:p>
          </p:txBody>
        </p:sp>
      </p:grpSp>
      <p:sp>
        <p:nvSpPr>
          <p:cNvPr id="35" name="SMARTInkAnnotation645"/>
          <p:cNvSpPr/>
          <p:nvPr/>
        </p:nvSpPr>
        <p:spPr>
          <a:xfrm>
            <a:off x="-998220" y="487680"/>
            <a:ext cx="1" cy="7621"/>
          </a:xfrm>
          <a:custGeom>
            <a:avLst/>
            <a:gdLst/>
            <a:ahLst/>
            <a:cxnLst/>
            <a:rect l="0" t="0" r="0" b="0"/>
            <a:pathLst>
              <a:path w="1" h="7621">
                <a:moveTo>
                  <a:pt x="0" y="0"/>
                </a:moveTo>
                <a:lnTo>
                  <a:pt x="0" y="762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Text Box 11"/>
          <p:cNvSpPr txBox="1">
            <a:spLocks noChangeArrowheads="1"/>
          </p:cNvSpPr>
          <p:nvPr>
            <p:custDataLst>
              <p:tags r:id="rId73"/>
            </p:custDataLst>
          </p:nvPr>
        </p:nvSpPr>
        <p:spPr bwMode="auto">
          <a:xfrm rot="16200000">
            <a:off x="3738890" y="3957311"/>
            <a:ext cx="294619" cy="457198"/>
          </a:xfrm>
          <a:prstGeom prst="rect">
            <a:avLst/>
          </a:prstGeom>
          <a:solidFill>
            <a:schemeClr val="tx1"/>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06" name="Text Box 11"/>
          <p:cNvSpPr txBox="1">
            <a:spLocks noChangeArrowheads="1"/>
          </p:cNvSpPr>
          <p:nvPr>
            <p:custDataLst>
              <p:tags r:id="rId74"/>
            </p:custDataLst>
          </p:nvPr>
        </p:nvSpPr>
        <p:spPr bwMode="auto">
          <a:xfrm rot="16200000">
            <a:off x="3733798" y="3962403"/>
            <a:ext cx="304803" cy="457198"/>
          </a:xfrm>
          <a:prstGeom prst="rect">
            <a:avLst/>
          </a:prstGeom>
          <a:solidFill>
            <a:schemeClr val="bg2"/>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mj-lt"/>
              </a:rPr>
              <a:t>Rd</a:t>
            </a:r>
            <a:endParaRPr lang="en-US" sz="2000" dirty="0">
              <a:solidFill>
                <a:srgbClr val="FFFFFF"/>
              </a:solidFill>
              <a:latin typeface="+mj-lt"/>
            </a:endParaRPr>
          </a:p>
        </p:txBody>
      </p:sp>
      <p:sp>
        <p:nvSpPr>
          <p:cNvPr id="108" name="Rectangle 2"/>
          <p:cNvSpPr txBox="1">
            <a:spLocks noChangeArrowheads="1"/>
          </p:cNvSpPr>
          <p:nvPr>
            <p:custDataLst>
              <p:tags r:id="rId75"/>
            </p:custDataLst>
          </p:nvPr>
        </p:nvSpPr>
        <p:spPr>
          <a:xfrm>
            <a:off x="228600" y="-76200"/>
            <a:ext cx="8686800" cy="563880"/>
          </a:xfrm>
          <a:prstGeom prst="rect">
            <a:avLst/>
          </a:prstGeom>
        </p:spPr>
        <p:txBody>
          <a:bodyPr>
            <a:noAutofit/>
          </a:bodyPr>
          <a:lstStyle>
            <a:lvl1pPr algn="ctr" defTabSz="914400" rtl="0" eaLnBrk="1" latinLnBrk="0" hangingPunct="1">
              <a:spcBef>
                <a:spcPct val="0"/>
              </a:spcBef>
              <a:buNone/>
              <a:defRPr sz="4000" kern="1200">
                <a:solidFill>
                  <a:schemeClr val="accent1"/>
                </a:solidFill>
                <a:latin typeface="Helvetica"/>
                <a:ea typeface="+mj-ea"/>
                <a:cs typeface="Helvetica"/>
              </a:defRPr>
            </a:lvl1pPr>
          </a:lstStyle>
          <a:p>
            <a:r>
              <a:rPr lang="en-US" dirty="0" smtClean="0">
                <a:solidFill>
                  <a:schemeClr val="accent5">
                    <a:lumMod val="60000"/>
                    <a:lumOff val="40000"/>
                  </a:schemeClr>
                </a:solidFill>
              </a:rPr>
              <a:t>Detecting Data Hazards</a:t>
            </a:r>
            <a:endParaRPr lang="en-US" dirty="0">
              <a:solidFill>
                <a:schemeClr val="accent5">
                  <a:lumMod val="60000"/>
                  <a:lumOff val="40000"/>
                </a:schemeClr>
              </a:solidFill>
            </a:endParaRPr>
          </a:p>
        </p:txBody>
      </p:sp>
      <p:sp>
        <p:nvSpPr>
          <p:cNvPr id="135" name="Text Box 11"/>
          <p:cNvSpPr txBox="1">
            <a:spLocks noChangeArrowheads="1"/>
          </p:cNvSpPr>
          <p:nvPr>
            <p:custDataLst>
              <p:tags r:id="rId76"/>
            </p:custDataLst>
          </p:nvPr>
        </p:nvSpPr>
        <p:spPr bwMode="auto">
          <a:xfrm>
            <a:off x="76200" y="3886200"/>
            <a:ext cx="685800" cy="457200"/>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134" name="Oval 133"/>
          <p:cNvSpPr/>
          <p:nvPr>
            <p:custDataLst>
              <p:tags r:id="rId77"/>
            </p:custDataLst>
          </p:nvPr>
        </p:nvSpPr>
        <p:spPr>
          <a:xfrm>
            <a:off x="2133600" y="3429000"/>
            <a:ext cx="1295400" cy="1143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sz="2800" dirty="0" smtClean="0"/>
              <a:t>detect</a:t>
            </a:r>
            <a:br>
              <a:rPr lang="en-US" sz="2800" dirty="0" smtClean="0"/>
            </a:br>
            <a:r>
              <a:rPr lang="en-US" sz="2800" dirty="0" smtClean="0"/>
              <a:t>hazard</a:t>
            </a:r>
            <a:endParaRPr lang="en-US" sz="2800" dirty="0"/>
          </a:p>
        </p:txBody>
      </p:sp>
      <p:cxnSp>
        <p:nvCxnSpPr>
          <p:cNvPr id="136" name="Straight Arrow Connector 135"/>
          <p:cNvCxnSpPr/>
          <p:nvPr/>
        </p:nvCxnSpPr>
        <p:spPr>
          <a:xfrm>
            <a:off x="3124200" y="3124200"/>
            <a:ext cx="0" cy="381000"/>
          </a:xfrm>
          <a:prstGeom prst="straightConnector1">
            <a:avLst/>
          </a:prstGeom>
          <a:ln w="25400">
            <a:solidFill>
              <a:schemeClr val="accent5">
                <a:lumMod val="60000"/>
                <a:lumOff val="40000"/>
              </a:schemeClr>
            </a:solidFill>
            <a:tailEnd type="arrow" w="lg" len="lg"/>
          </a:ln>
        </p:spPr>
        <p:style>
          <a:lnRef idx="1">
            <a:schemeClr val="accent1"/>
          </a:lnRef>
          <a:fillRef idx="0">
            <a:schemeClr val="accent1"/>
          </a:fillRef>
          <a:effectRef idx="0">
            <a:schemeClr val="accent1"/>
          </a:effectRef>
          <a:fontRef idx="minor">
            <a:schemeClr val="tx1"/>
          </a:fontRef>
        </p:style>
      </p:cxnSp>
      <p:grpSp>
        <p:nvGrpSpPr>
          <p:cNvPr id="137" name="Group 136"/>
          <p:cNvGrpSpPr/>
          <p:nvPr/>
        </p:nvGrpSpPr>
        <p:grpSpPr>
          <a:xfrm>
            <a:off x="3429000" y="4000500"/>
            <a:ext cx="685802" cy="419100"/>
            <a:chOff x="3429000" y="4000500"/>
            <a:chExt cx="685802" cy="419100"/>
          </a:xfrm>
        </p:grpSpPr>
        <p:sp>
          <p:nvSpPr>
            <p:cNvPr id="138" name="Oval 137"/>
            <p:cNvSpPr/>
            <p:nvPr/>
          </p:nvSpPr>
          <p:spPr>
            <a:xfrm>
              <a:off x="3657599" y="4000500"/>
              <a:ext cx="457203" cy="4191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 name="Straight Arrow Connector 138"/>
            <p:cNvCxnSpPr>
              <a:stCxn id="138" idx="2"/>
              <a:endCxn id="134" idx="6"/>
            </p:cNvCxnSpPr>
            <p:nvPr/>
          </p:nvCxnSpPr>
          <p:spPr>
            <a:xfrm flipH="1" flipV="1">
              <a:off x="3429000" y="4000500"/>
              <a:ext cx="228599" cy="209550"/>
            </a:xfrm>
            <a:prstGeom prst="straightConnector1">
              <a:avLst/>
            </a:prstGeom>
            <a:ln w="25400">
              <a:solidFill>
                <a:schemeClr val="accent5">
                  <a:lumMod val="60000"/>
                  <a:lumOff val="40000"/>
                </a:schemeClr>
              </a:solidFill>
              <a:tailEnd type="arrow" w="lg" len="lg"/>
            </a:ln>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a:off x="3252651" y="4152901"/>
            <a:ext cx="2843349" cy="495299"/>
            <a:chOff x="3252651" y="4152901"/>
            <a:chExt cx="2843349" cy="495299"/>
          </a:xfrm>
        </p:grpSpPr>
        <p:sp>
          <p:nvSpPr>
            <p:cNvPr id="141" name="Oval 140"/>
            <p:cNvSpPr/>
            <p:nvPr/>
          </p:nvSpPr>
          <p:spPr>
            <a:xfrm>
              <a:off x="5334002" y="4152901"/>
              <a:ext cx="761998" cy="495299"/>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3252651" y="4402183"/>
              <a:ext cx="2103120" cy="235162"/>
            </a:xfrm>
            <a:custGeom>
              <a:avLst/>
              <a:gdLst>
                <a:gd name="connsiteX0" fmla="*/ 2103120 w 2103120"/>
                <a:gd name="connsiteY0" fmla="*/ 0 h 235162"/>
                <a:gd name="connsiteX1" fmla="*/ 979715 w 2103120"/>
                <a:gd name="connsiteY1" fmla="*/ 235131 h 235162"/>
                <a:gd name="connsiteX2" fmla="*/ 0 w 2103120"/>
                <a:gd name="connsiteY2" fmla="*/ 13063 h 235162"/>
              </a:gdLst>
              <a:ahLst/>
              <a:cxnLst>
                <a:cxn ang="0">
                  <a:pos x="connsiteX0" y="connsiteY0"/>
                </a:cxn>
                <a:cxn ang="0">
                  <a:pos x="connsiteX1" y="connsiteY1"/>
                </a:cxn>
                <a:cxn ang="0">
                  <a:pos x="connsiteX2" y="connsiteY2"/>
                </a:cxn>
              </a:cxnLst>
              <a:rect l="l" t="t" r="r" b="b"/>
              <a:pathLst>
                <a:path w="2103120" h="235162">
                  <a:moveTo>
                    <a:pt x="2103120" y="0"/>
                  </a:moveTo>
                  <a:cubicBezTo>
                    <a:pt x="1716677" y="116477"/>
                    <a:pt x="1330235" y="232954"/>
                    <a:pt x="979715" y="235131"/>
                  </a:cubicBezTo>
                  <a:cubicBezTo>
                    <a:pt x="629195" y="237308"/>
                    <a:pt x="314597" y="125185"/>
                    <a:pt x="0" y="13063"/>
                  </a:cubicBezTo>
                </a:path>
              </a:pathLst>
            </a:custGeom>
            <a:noFill/>
            <a:ln w="25400">
              <a:solidFill>
                <a:schemeClr val="accent5">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p:cNvGrpSpPr/>
          <p:nvPr/>
        </p:nvGrpSpPr>
        <p:grpSpPr>
          <a:xfrm>
            <a:off x="3030583" y="4152901"/>
            <a:ext cx="5199017" cy="967847"/>
            <a:chOff x="3030583" y="4152901"/>
            <a:chExt cx="5199017" cy="967847"/>
          </a:xfrm>
        </p:grpSpPr>
        <p:sp>
          <p:nvSpPr>
            <p:cNvPr id="144" name="Oval 143"/>
            <p:cNvSpPr/>
            <p:nvPr/>
          </p:nvSpPr>
          <p:spPr>
            <a:xfrm>
              <a:off x="7467602" y="4152901"/>
              <a:ext cx="761998" cy="495299"/>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144"/>
            <p:cNvSpPr/>
            <p:nvPr/>
          </p:nvSpPr>
          <p:spPr>
            <a:xfrm>
              <a:off x="3030583" y="4506686"/>
              <a:ext cx="4493623" cy="614062"/>
            </a:xfrm>
            <a:custGeom>
              <a:avLst/>
              <a:gdLst>
                <a:gd name="connsiteX0" fmla="*/ 4493623 w 4493623"/>
                <a:gd name="connsiteY0" fmla="*/ 0 h 614062"/>
                <a:gd name="connsiteX1" fmla="*/ 1802674 w 4493623"/>
                <a:gd name="connsiteY1" fmla="*/ 613954 h 614062"/>
                <a:gd name="connsiteX2" fmla="*/ 0 w 4493623"/>
                <a:gd name="connsiteY2" fmla="*/ 39188 h 614062"/>
              </a:gdLst>
              <a:ahLst/>
              <a:cxnLst>
                <a:cxn ang="0">
                  <a:pos x="connsiteX0" y="connsiteY0"/>
                </a:cxn>
                <a:cxn ang="0">
                  <a:pos x="connsiteX1" y="connsiteY1"/>
                </a:cxn>
                <a:cxn ang="0">
                  <a:pos x="connsiteX2" y="connsiteY2"/>
                </a:cxn>
              </a:cxnLst>
              <a:rect l="l" t="t" r="r" b="b"/>
              <a:pathLst>
                <a:path w="4493623" h="614062">
                  <a:moveTo>
                    <a:pt x="4493623" y="0"/>
                  </a:moveTo>
                  <a:cubicBezTo>
                    <a:pt x="3522617" y="303711"/>
                    <a:pt x="2551611" y="607423"/>
                    <a:pt x="1802674" y="613954"/>
                  </a:cubicBezTo>
                  <a:cubicBezTo>
                    <a:pt x="1053737" y="620485"/>
                    <a:pt x="526868" y="329836"/>
                    <a:pt x="0" y="39188"/>
                  </a:cubicBezTo>
                </a:path>
              </a:pathLst>
            </a:custGeom>
            <a:noFill/>
            <a:ln w="25400">
              <a:solidFill>
                <a:schemeClr val="accent5">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6" name="Straight Arrow Connector 145"/>
          <p:cNvCxnSpPr/>
          <p:nvPr/>
        </p:nvCxnSpPr>
        <p:spPr>
          <a:xfrm>
            <a:off x="2667000" y="3124201"/>
            <a:ext cx="0" cy="321118"/>
          </a:xfrm>
          <a:prstGeom prst="straightConnector1">
            <a:avLst/>
          </a:prstGeom>
          <a:ln w="25400">
            <a:solidFill>
              <a:schemeClr val="accent5">
                <a:lumMod val="60000"/>
                <a:lumOff val="40000"/>
              </a:schemeClr>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952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up)">
                                      <p:cBhvr>
                                        <p:cTn id="11" dur="500"/>
                                        <p:tgtEl>
                                          <p:spTgt spid="136"/>
                                        </p:tgtEl>
                                      </p:cBhvr>
                                    </p:animEffect>
                                  </p:childTnLst>
                                </p:cTn>
                              </p:par>
                              <p:par>
                                <p:cTn id="12" presetID="22" presetClass="entr" presetSubtype="2" fill="hold" nodeType="withEffect">
                                  <p:stCondLst>
                                    <p:cond delay="0"/>
                                  </p:stCondLst>
                                  <p:childTnLst>
                                    <p:set>
                                      <p:cBhvr>
                                        <p:cTn id="13" dur="1" fill="hold">
                                          <p:stCondLst>
                                            <p:cond delay="0"/>
                                          </p:stCondLst>
                                        </p:cTn>
                                        <p:tgtEl>
                                          <p:spTgt spid="143"/>
                                        </p:tgtEl>
                                        <p:attrNameLst>
                                          <p:attrName>style.visibility</p:attrName>
                                        </p:attrNameLst>
                                      </p:cBhvr>
                                      <p:to>
                                        <p:strVal val="visible"/>
                                      </p:to>
                                    </p:set>
                                    <p:animEffect transition="in" filter="wipe(right)">
                                      <p:cBhvr>
                                        <p:cTn id="14" dur="500"/>
                                        <p:tgtEl>
                                          <p:spTgt spid="143"/>
                                        </p:tgtEl>
                                      </p:cBhvr>
                                    </p:animEffect>
                                  </p:childTnLst>
                                </p:cTn>
                              </p:par>
                              <p:par>
                                <p:cTn id="15" presetID="22" presetClass="entr" presetSubtype="2" fill="hold" nodeType="withEffect">
                                  <p:stCondLst>
                                    <p:cond delay="0"/>
                                  </p:stCondLst>
                                  <p:childTnLst>
                                    <p:set>
                                      <p:cBhvr>
                                        <p:cTn id="16" dur="1" fill="hold">
                                          <p:stCondLst>
                                            <p:cond delay="0"/>
                                          </p:stCondLst>
                                        </p:cTn>
                                        <p:tgtEl>
                                          <p:spTgt spid="140"/>
                                        </p:tgtEl>
                                        <p:attrNameLst>
                                          <p:attrName>style.visibility</p:attrName>
                                        </p:attrNameLst>
                                      </p:cBhvr>
                                      <p:to>
                                        <p:strVal val="visible"/>
                                      </p:to>
                                    </p:set>
                                    <p:animEffect transition="in" filter="wipe(right)">
                                      <p:cBhvr>
                                        <p:cTn id="17" dur="500"/>
                                        <p:tgtEl>
                                          <p:spTgt spid="140"/>
                                        </p:tgtEl>
                                      </p:cBhvr>
                                    </p:animEffect>
                                  </p:childTnLst>
                                </p:cTn>
                              </p:par>
                              <p:par>
                                <p:cTn id="18" presetID="22" presetClass="entr" presetSubtype="2" fill="hold" nodeType="withEffect">
                                  <p:stCondLst>
                                    <p:cond delay="0"/>
                                  </p:stCondLst>
                                  <p:childTnLst>
                                    <p:set>
                                      <p:cBhvr>
                                        <p:cTn id="19" dur="1" fill="hold">
                                          <p:stCondLst>
                                            <p:cond delay="0"/>
                                          </p:stCondLst>
                                        </p:cTn>
                                        <p:tgtEl>
                                          <p:spTgt spid="137"/>
                                        </p:tgtEl>
                                        <p:attrNameLst>
                                          <p:attrName>style.visibility</p:attrName>
                                        </p:attrNameLst>
                                      </p:cBhvr>
                                      <p:to>
                                        <p:strVal val="visible"/>
                                      </p:to>
                                    </p:set>
                                    <p:animEffect transition="in" filter="wipe(right)">
                                      <p:cBhvr>
                                        <p:cTn id="20" dur="500"/>
                                        <p:tgtEl>
                                          <p:spTgt spid="137"/>
                                        </p:tgtEl>
                                      </p:cBhvr>
                                    </p:animEffect>
                                  </p:childTnLst>
                                </p:cTn>
                              </p:par>
                              <p:par>
                                <p:cTn id="21" presetID="22" presetClass="entr" presetSubtype="1" fill="hold" nodeType="withEffect">
                                  <p:stCondLst>
                                    <p:cond delay="0"/>
                                  </p:stCondLst>
                                  <p:childTnLst>
                                    <p:set>
                                      <p:cBhvr>
                                        <p:cTn id="22" dur="1" fill="hold">
                                          <p:stCondLst>
                                            <p:cond delay="0"/>
                                          </p:stCondLst>
                                        </p:cTn>
                                        <p:tgtEl>
                                          <p:spTgt spid="146"/>
                                        </p:tgtEl>
                                        <p:attrNameLst>
                                          <p:attrName>style.visibility</p:attrName>
                                        </p:attrNameLst>
                                      </p:cBhvr>
                                      <p:to>
                                        <p:strVal val="visible"/>
                                      </p:to>
                                    </p:set>
                                    <p:animEffect transition="in" filter="wipe(up)">
                                      <p:cBhvr>
                                        <p:cTn id="23"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a:t>
            </a:r>
            <a:endParaRPr lang="en-US" dirty="0"/>
          </a:p>
        </p:txBody>
      </p:sp>
      <p:sp>
        <p:nvSpPr>
          <p:cNvPr id="3" name="Content Placeholder 2"/>
          <p:cNvSpPr>
            <a:spLocks noGrp="1"/>
          </p:cNvSpPr>
          <p:nvPr>
            <p:ph idx="1"/>
          </p:nvPr>
        </p:nvSpPr>
        <p:spPr/>
        <p:txBody>
          <a:bodyPr>
            <a:normAutofit/>
          </a:bodyPr>
          <a:lstStyle/>
          <a:p>
            <a:r>
              <a:rPr lang="en-US" sz="2800" dirty="0" smtClean="0"/>
              <a:t>Data hazards occur when a operand (register)  depends on the result of a previous instruction that may not be computed yet.  A pipelined processor needs to detect data hazards.</a:t>
            </a:r>
            <a:endParaRPr lang="en-US" sz="2800" dirty="0"/>
          </a:p>
        </p:txBody>
      </p:sp>
    </p:spTree>
    <p:extLst>
      <p:ext uri="{BB962C8B-B14F-4D97-AF65-F5344CB8AC3E}">
        <p14:creationId xmlns:p14="http://schemas.microsoft.com/office/powerpoint/2010/main" val="235776632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3570" name="Rectangle 2"/>
          <p:cNvSpPr>
            <a:spLocks noGrp="1" noChangeArrowheads="1"/>
          </p:cNvSpPr>
          <p:nvPr>
            <p:ph type="title"/>
            <p:custDataLst>
              <p:tags r:id="rId1"/>
            </p:custDataLst>
          </p:nvPr>
        </p:nvSpPr>
        <p:spPr/>
        <p:txBody>
          <a:bodyPr>
            <a:normAutofit fontScale="90000"/>
          </a:bodyPr>
          <a:lstStyle/>
          <a:p>
            <a:r>
              <a:rPr lang="en-US" dirty="0" smtClean="0"/>
              <a:t>Next Goal</a:t>
            </a:r>
            <a:endParaRPr lang="en-US" dirty="0"/>
          </a:p>
        </p:txBody>
      </p:sp>
      <p:sp>
        <p:nvSpPr>
          <p:cNvPr id="2413571" name="Rectangle 3"/>
          <p:cNvSpPr>
            <a:spLocks noGrp="1" noChangeArrowheads="1"/>
          </p:cNvSpPr>
          <p:nvPr>
            <p:ph idx="1"/>
            <p:custDataLst>
              <p:tags r:id="rId2"/>
            </p:custDataLst>
          </p:nvPr>
        </p:nvSpPr>
        <p:spPr/>
        <p:txBody>
          <a:bodyPr/>
          <a:lstStyle/>
          <a:p>
            <a:r>
              <a:rPr lang="en-US" dirty="0" smtClean="0"/>
              <a:t>What to do if data hazard detected?</a:t>
            </a:r>
          </a:p>
        </p:txBody>
      </p:sp>
    </p:spTree>
    <p:extLst>
      <p:ext uri="{BB962C8B-B14F-4D97-AF65-F5344CB8AC3E}">
        <p14:creationId xmlns:p14="http://schemas.microsoft.com/office/powerpoint/2010/main" val="250176411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3570" name="Rectangle 2"/>
          <p:cNvSpPr>
            <a:spLocks noGrp="1" noChangeArrowheads="1"/>
          </p:cNvSpPr>
          <p:nvPr>
            <p:ph type="title"/>
            <p:custDataLst>
              <p:tags r:id="rId1"/>
            </p:custDataLst>
          </p:nvPr>
        </p:nvSpPr>
        <p:spPr/>
        <p:txBody>
          <a:bodyPr>
            <a:normAutofit fontScale="90000"/>
          </a:bodyPr>
          <a:lstStyle/>
          <a:p>
            <a:r>
              <a:rPr lang="en-US" dirty="0" err="1" smtClean="0">
                <a:ln>
                  <a:solidFill>
                    <a:srgbClr val="FFFF00"/>
                  </a:solidFill>
                </a:ln>
                <a:solidFill>
                  <a:srgbClr val="FFFF00"/>
                </a:solidFill>
              </a:rPr>
              <a:t>iClicker</a:t>
            </a:r>
            <a:endParaRPr lang="en-US" dirty="0">
              <a:ln>
                <a:solidFill>
                  <a:srgbClr val="FFFF00"/>
                </a:solidFill>
              </a:ln>
              <a:solidFill>
                <a:srgbClr val="FFFF00"/>
              </a:solidFill>
            </a:endParaRPr>
          </a:p>
        </p:txBody>
      </p:sp>
      <p:sp>
        <p:nvSpPr>
          <p:cNvPr id="2413571" name="Rectangle 3"/>
          <p:cNvSpPr>
            <a:spLocks noGrp="1" noChangeArrowheads="1"/>
          </p:cNvSpPr>
          <p:nvPr>
            <p:ph idx="1"/>
            <p:custDataLst>
              <p:tags r:id="rId2"/>
            </p:custDataLst>
          </p:nvPr>
        </p:nvSpPr>
        <p:spPr/>
        <p:txBody>
          <a:bodyPr/>
          <a:lstStyle/>
          <a:p>
            <a:r>
              <a:rPr lang="en-US" dirty="0" smtClean="0"/>
              <a:t>What to do if data hazard detected?</a:t>
            </a:r>
          </a:p>
          <a:p>
            <a:pPr marL="514350" indent="-514350">
              <a:buAutoNum type="alphaUcParenR"/>
            </a:pPr>
            <a:r>
              <a:rPr lang="en-US" dirty="0" smtClean="0">
                <a:solidFill>
                  <a:srgbClr val="FFFF00"/>
                </a:solidFill>
              </a:rPr>
              <a:t>Wait/Stall</a:t>
            </a:r>
          </a:p>
          <a:p>
            <a:pPr marL="514350" indent="-514350">
              <a:buAutoNum type="alphaUcParenR"/>
            </a:pPr>
            <a:r>
              <a:rPr lang="en-US" dirty="0" smtClean="0">
                <a:solidFill>
                  <a:srgbClr val="FFFF00"/>
                </a:solidFill>
              </a:rPr>
              <a:t>Reorder in Software (SW)</a:t>
            </a:r>
          </a:p>
          <a:p>
            <a:pPr marL="514350" indent="-514350">
              <a:buAutoNum type="alphaUcParenR"/>
            </a:pPr>
            <a:r>
              <a:rPr lang="en-US" dirty="0" smtClean="0">
                <a:solidFill>
                  <a:srgbClr val="FFFF00"/>
                </a:solidFill>
              </a:rPr>
              <a:t>Forward/Bypass</a:t>
            </a:r>
          </a:p>
          <a:p>
            <a:pPr marL="514350" indent="-514350">
              <a:buAutoNum type="alphaUcParenR"/>
            </a:pPr>
            <a:r>
              <a:rPr lang="en-US" dirty="0">
                <a:solidFill>
                  <a:srgbClr val="FFFF00"/>
                </a:solidFill>
              </a:rPr>
              <a:t>All the above</a:t>
            </a:r>
          </a:p>
          <a:p>
            <a:pPr marL="514350" indent="-514350">
              <a:buAutoNum type="alphaUcParenR"/>
            </a:pPr>
            <a:r>
              <a:rPr lang="en-US" dirty="0">
                <a:solidFill>
                  <a:srgbClr val="FFFF00"/>
                </a:solidFill>
              </a:rPr>
              <a:t>None.  We will use some other method</a:t>
            </a:r>
          </a:p>
          <a:p>
            <a:pPr marL="514350" indent="-514350">
              <a:buAutoNum type="alphaUcParenR"/>
            </a:pPr>
            <a:endParaRPr lang="en-US" dirty="0" smtClean="0">
              <a:solidFill>
                <a:schemeClr val="accent1"/>
              </a:solidFill>
            </a:endParaRPr>
          </a:p>
        </p:txBody>
      </p:sp>
      <p:sp>
        <p:nvSpPr>
          <p:cNvPr id="6" name="Oval 5"/>
          <p:cNvSpPr/>
          <p:nvPr/>
        </p:nvSpPr>
        <p:spPr>
          <a:xfrm>
            <a:off x="-76200" y="3124200"/>
            <a:ext cx="3962400" cy="6096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6200" y="152400"/>
            <a:ext cx="8915400" cy="6569074"/>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2788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3570" name="Rectangle 2"/>
          <p:cNvSpPr>
            <a:spLocks noGrp="1" noChangeArrowheads="1"/>
          </p:cNvSpPr>
          <p:nvPr>
            <p:ph type="title"/>
            <p:custDataLst>
              <p:tags r:id="rId1"/>
            </p:custDataLst>
          </p:nvPr>
        </p:nvSpPr>
        <p:spPr/>
        <p:txBody>
          <a:bodyPr>
            <a:normAutofit fontScale="90000"/>
          </a:bodyPr>
          <a:lstStyle/>
          <a:p>
            <a:r>
              <a:rPr lang="en-US" dirty="0" smtClean="0"/>
              <a:t>Possible Responses to Data Hazards</a:t>
            </a:r>
            <a:endParaRPr lang="en-US" dirty="0"/>
          </a:p>
        </p:txBody>
      </p:sp>
      <p:sp>
        <p:nvSpPr>
          <p:cNvPr id="2413571" name="Rectangle 3"/>
          <p:cNvSpPr>
            <a:spLocks noGrp="1" noChangeArrowheads="1"/>
          </p:cNvSpPr>
          <p:nvPr>
            <p:ph idx="1"/>
            <p:custDataLst>
              <p:tags r:id="rId2"/>
            </p:custDataLst>
          </p:nvPr>
        </p:nvSpPr>
        <p:spPr/>
        <p:txBody>
          <a:bodyPr/>
          <a:lstStyle/>
          <a:p>
            <a:pPr marL="228600" indent="-514350">
              <a:buFont typeface="+mj-lt"/>
              <a:buAutoNum type="arabicPeriod"/>
            </a:pPr>
            <a:r>
              <a:rPr lang="en-US" dirty="0" smtClean="0">
                <a:solidFill>
                  <a:schemeClr val="bg2">
                    <a:lumMod val="20000"/>
                    <a:lumOff val="80000"/>
                  </a:schemeClr>
                </a:solidFill>
              </a:rPr>
              <a:t>Do Nothing</a:t>
            </a:r>
            <a:endParaRPr lang="en-US" dirty="0">
              <a:solidFill>
                <a:schemeClr val="bg2">
                  <a:lumMod val="20000"/>
                  <a:lumOff val="80000"/>
                </a:schemeClr>
              </a:solidFill>
            </a:endParaRPr>
          </a:p>
          <a:p>
            <a:pPr marL="971550" lvl="1" indent="-457200"/>
            <a:r>
              <a:rPr lang="en-US" dirty="0">
                <a:solidFill>
                  <a:schemeClr val="bg2">
                    <a:lumMod val="20000"/>
                    <a:lumOff val="80000"/>
                  </a:schemeClr>
                </a:solidFill>
              </a:rPr>
              <a:t>Change the ISA to match </a:t>
            </a:r>
            <a:r>
              <a:rPr lang="en-US" dirty="0" smtClean="0">
                <a:solidFill>
                  <a:schemeClr val="bg2">
                    <a:lumMod val="20000"/>
                    <a:lumOff val="80000"/>
                  </a:schemeClr>
                </a:solidFill>
              </a:rPr>
              <a:t>implementation</a:t>
            </a:r>
          </a:p>
          <a:p>
            <a:pPr marL="971550" lvl="1" indent="-457200"/>
            <a:r>
              <a:rPr lang="en-US" dirty="0" smtClean="0">
                <a:solidFill>
                  <a:schemeClr val="bg2">
                    <a:lumMod val="20000"/>
                    <a:lumOff val="80000"/>
                  </a:schemeClr>
                </a:solidFill>
              </a:rPr>
              <a:t>“Hey compiler: don’t create code w/data hazards!”</a:t>
            </a:r>
          </a:p>
          <a:p>
            <a:pPr marL="514350" lvl="1" indent="0">
              <a:buNone/>
            </a:pPr>
            <a:r>
              <a:rPr lang="en-US" dirty="0">
                <a:solidFill>
                  <a:schemeClr val="bg2">
                    <a:lumMod val="20000"/>
                    <a:lumOff val="80000"/>
                  </a:schemeClr>
                </a:solidFill>
              </a:rPr>
              <a:t>	</a:t>
            </a:r>
            <a:r>
              <a:rPr lang="en-US" dirty="0" smtClean="0">
                <a:solidFill>
                  <a:schemeClr val="bg2">
                    <a:lumMod val="20000"/>
                    <a:lumOff val="80000"/>
                  </a:schemeClr>
                </a:solidFill>
              </a:rPr>
              <a:t>	(</a:t>
            </a:r>
            <a:r>
              <a:rPr lang="en-US" i="1" dirty="0" smtClean="0">
                <a:solidFill>
                  <a:schemeClr val="bg2">
                    <a:lumMod val="20000"/>
                    <a:lumOff val="80000"/>
                  </a:schemeClr>
                </a:solidFill>
              </a:rPr>
              <a:t>We can do better than this)</a:t>
            </a:r>
            <a:endParaRPr lang="en-US" i="1" dirty="0">
              <a:solidFill>
                <a:schemeClr val="bg2">
                  <a:lumMod val="20000"/>
                  <a:lumOff val="80000"/>
                </a:schemeClr>
              </a:solidFill>
            </a:endParaRPr>
          </a:p>
          <a:p>
            <a:pPr marL="228600" indent="-514350">
              <a:buFont typeface="+mj-lt"/>
              <a:buAutoNum type="arabicPeriod"/>
            </a:pPr>
            <a:r>
              <a:rPr lang="en-US" dirty="0">
                <a:solidFill>
                  <a:schemeClr val="accent1"/>
                </a:solidFill>
              </a:rPr>
              <a:t>Stall</a:t>
            </a:r>
          </a:p>
          <a:p>
            <a:pPr marL="971550" lvl="1" indent="-457200"/>
            <a:r>
              <a:rPr lang="en-US" dirty="0">
                <a:solidFill>
                  <a:schemeClr val="accent1"/>
                </a:solidFill>
              </a:rPr>
              <a:t>Pause current and subsequent instructions till safe</a:t>
            </a:r>
          </a:p>
          <a:p>
            <a:pPr marL="228600" indent="-514350">
              <a:buFont typeface="+mj-lt"/>
              <a:buAutoNum type="arabicPeriod"/>
            </a:pPr>
            <a:r>
              <a:rPr lang="en-US" dirty="0">
                <a:solidFill>
                  <a:schemeClr val="bg1"/>
                </a:solidFill>
              </a:rPr>
              <a:t>Forward/bypass</a:t>
            </a:r>
          </a:p>
          <a:p>
            <a:pPr marL="971550" lvl="1" indent="-457200"/>
            <a:r>
              <a:rPr lang="en-US" dirty="0">
                <a:solidFill>
                  <a:schemeClr val="bg1"/>
                </a:solidFill>
              </a:rPr>
              <a:t>Forward data value to where it is </a:t>
            </a:r>
            <a:r>
              <a:rPr lang="en-US" dirty="0" smtClean="0">
                <a:solidFill>
                  <a:schemeClr val="bg1"/>
                </a:solidFill>
              </a:rPr>
              <a:t>needed</a:t>
            </a:r>
          </a:p>
          <a:p>
            <a:pPr marL="514350" lvl="1" indent="0">
              <a:buNone/>
            </a:pPr>
            <a:r>
              <a:rPr lang="en-US" sz="2800" i="1" dirty="0" smtClean="0">
                <a:solidFill>
                  <a:schemeClr val="bg1"/>
                </a:solidFill>
              </a:rPr>
              <a:t>     </a:t>
            </a:r>
            <a:r>
              <a:rPr lang="en-US" i="1" dirty="0" smtClean="0">
                <a:solidFill>
                  <a:schemeClr val="bg1"/>
                </a:solidFill>
              </a:rPr>
              <a:t>  </a:t>
            </a:r>
            <a:r>
              <a:rPr lang="en-US" sz="2800" i="1" dirty="0" smtClean="0">
                <a:solidFill>
                  <a:schemeClr val="bg1"/>
                </a:solidFill>
              </a:rPr>
              <a:t>(Only works if value actually exists already)</a:t>
            </a:r>
            <a:endParaRPr lang="en-US" sz="2800" i="1" dirty="0">
              <a:solidFill>
                <a:schemeClr val="bg1"/>
              </a:solidFill>
            </a:endParaRPr>
          </a:p>
          <a:p>
            <a:pPr marL="514350" indent="-514350">
              <a:buFont typeface="+mj-lt"/>
              <a:buAutoNum type="arabicPeriod"/>
            </a:pPr>
            <a:endParaRPr lang="en-US" dirty="0" smtClean="0">
              <a:solidFill>
                <a:schemeClr val="bg1"/>
              </a:solidFill>
            </a:endParaRPr>
          </a:p>
        </p:txBody>
      </p:sp>
      <p:sp>
        <p:nvSpPr>
          <p:cNvPr id="2" name="Slide Number Placeholder 1"/>
          <p:cNvSpPr>
            <a:spLocks noGrp="1"/>
          </p:cNvSpPr>
          <p:nvPr>
            <p:ph type="sldNum" sz="quarter" idx="12"/>
          </p:nvPr>
        </p:nvSpPr>
        <p:spPr/>
        <p:txBody>
          <a:bodyPr/>
          <a:lstStyle/>
          <a:p>
            <a:fld id="{DAD0A56F-BD0F-4BDF-9912-D1E89E9626C0}" type="slidenum">
              <a:rPr lang="en-US" smtClean="0"/>
              <a:t>89</a:t>
            </a:fld>
            <a:endParaRPr lang="en-US"/>
          </a:p>
        </p:txBody>
      </p:sp>
    </p:spTree>
    <p:extLst>
      <p:ext uri="{BB962C8B-B14F-4D97-AF65-F5344CB8AC3E}">
        <p14:creationId xmlns:p14="http://schemas.microsoft.com/office/powerpoint/2010/main" val="3753341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The Instructions</a:t>
            </a:r>
            <a:endParaRPr lang="en-US" dirty="0"/>
          </a:p>
        </p:txBody>
      </p:sp>
      <p:sp>
        <p:nvSpPr>
          <p:cNvPr id="3" name="Content Placeholder 2"/>
          <p:cNvSpPr>
            <a:spLocks noGrp="1"/>
          </p:cNvSpPr>
          <p:nvPr>
            <p:ph idx="1"/>
            <p:custDataLst>
              <p:tags r:id="rId2"/>
            </p:custDataLst>
          </p:nvPr>
        </p:nvSpPr>
        <p:spPr>
          <a:xfrm>
            <a:off x="228600" y="685800"/>
            <a:ext cx="8686800" cy="762000"/>
          </a:xfrm>
        </p:spPr>
        <p:txBody>
          <a:bodyPr/>
          <a:lstStyle/>
          <a:p>
            <a:r>
              <a:rPr lang="en-US" dirty="0" smtClean="0"/>
              <a:t>N pieces, each built following same sequence:</a:t>
            </a:r>
          </a:p>
        </p:txBody>
      </p:sp>
      <p:pic>
        <p:nvPicPr>
          <p:cNvPr id="10" name="Picture 4"/>
          <p:cNvPicPr>
            <a:picLocks noChangeAspect="1" noChangeArrowheads="1"/>
          </p:cNvPicPr>
          <p:nvPr>
            <p:custDataLst>
              <p:tags r:id="rId3"/>
            </p:custDataLst>
          </p:nvPr>
        </p:nvPicPr>
        <p:blipFill>
          <a:blip r:embed="rId15" cstate="print"/>
          <a:srcRect/>
          <a:stretch>
            <a:fillRect/>
          </a:stretch>
        </p:blipFill>
        <p:spPr bwMode="auto">
          <a:xfrm>
            <a:off x="5181600" y="1936213"/>
            <a:ext cx="690392" cy="1035587"/>
          </a:xfrm>
          <a:prstGeom prst="rect">
            <a:avLst/>
          </a:prstGeom>
          <a:noFill/>
          <a:ln w="9525">
            <a:noFill/>
            <a:miter lim="800000"/>
            <a:headEnd/>
            <a:tailEnd/>
          </a:ln>
          <a:effectLst/>
        </p:spPr>
      </p:pic>
      <p:pic>
        <p:nvPicPr>
          <p:cNvPr id="11" name="Picture 6"/>
          <p:cNvPicPr>
            <a:picLocks noChangeAspect="1" noChangeArrowheads="1"/>
          </p:cNvPicPr>
          <p:nvPr>
            <p:custDataLst>
              <p:tags r:id="rId4"/>
            </p:custDataLst>
          </p:nvPr>
        </p:nvPicPr>
        <p:blipFill>
          <a:blip r:embed="rId16" cstate="print"/>
          <a:srcRect/>
          <a:stretch>
            <a:fillRect/>
          </a:stretch>
        </p:blipFill>
        <p:spPr bwMode="auto">
          <a:xfrm>
            <a:off x="7162800" y="2057400"/>
            <a:ext cx="921863" cy="916010"/>
          </a:xfrm>
          <a:prstGeom prst="rect">
            <a:avLst/>
          </a:prstGeom>
          <a:noFill/>
          <a:ln w="9525">
            <a:noFill/>
            <a:miter lim="800000"/>
            <a:headEnd/>
            <a:tailEnd/>
          </a:ln>
          <a:effectLst/>
        </p:spPr>
      </p:pic>
      <p:pic>
        <p:nvPicPr>
          <p:cNvPr id="13" name="Picture 8"/>
          <p:cNvPicPr>
            <a:picLocks noChangeAspect="1" noChangeArrowheads="1"/>
          </p:cNvPicPr>
          <p:nvPr>
            <p:custDataLst>
              <p:tags r:id="rId5"/>
            </p:custDataLst>
          </p:nvPr>
        </p:nvPicPr>
        <p:blipFill>
          <a:blip r:embed="rId17" cstate="print"/>
          <a:srcRect/>
          <a:stretch>
            <a:fillRect/>
          </a:stretch>
        </p:blipFill>
        <p:spPr bwMode="auto">
          <a:xfrm>
            <a:off x="990600" y="1981200"/>
            <a:ext cx="1045387" cy="1120613"/>
          </a:xfrm>
          <a:prstGeom prst="rect">
            <a:avLst/>
          </a:prstGeom>
          <a:noFill/>
          <a:ln w="9525">
            <a:noFill/>
            <a:miter lim="800000"/>
            <a:headEnd/>
            <a:tailEnd/>
          </a:ln>
          <a:effectLst/>
        </p:spPr>
      </p:pic>
      <p:pic>
        <p:nvPicPr>
          <p:cNvPr id="14" name="Picture 9"/>
          <p:cNvPicPr>
            <a:picLocks noChangeAspect="1" noChangeArrowheads="1"/>
          </p:cNvPicPr>
          <p:nvPr>
            <p:custDataLst>
              <p:tags r:id="rId6"/>
            </p:custDataLst>
          </p:nvPr>
        </p:nvPicPr>
        <p:blipFill>
          <a:blip r:embed="rId18" cstate="print"/>
          <a:srcRect/>
          <a:stretch>
            <a:fillRect/>
          </a:stretch>
        </p:blipFill>
        <p:spPr bwMode="auto">
          <a:xfrm>
            <a:off x="3043665" y="2039913"/>
            <a:ext cx="1071135" cy="931887"/>
          </a:xfrm>
          <a:prstGeom prst="rect">
            <a:avLst/>
          </a:prstGeom>
          <a:noFill/>
          <a:ln w="9525">
            <a:noFill/>
            <a:miter lim="800000"/>
            <a:headEnd/>
            <a:tailEnd/>
          </a:ln>
          <a:effectLst/>
        </p:spPr>
      </p:pic>
      <p:sp>
        <p:nvSpPr>
          <p:cNvPr id="21" name="Right Arrow 20"/>
          <p:cNvSpPr/>
          <p:nvPr>
            <p:custDataLst>
              <p:tags r:id="rId7"/>
            </p:custDataLst>
          </p:nvPr>
        </p:nvSpPr>
        <p:spPr>
          <a:xfrm>
            <a:off x="2286000" y="2362200"/>
            <a:ext cx="457200" cy="533400"/>
          </a:xfrm>
          <a:prstGeom prst="rightArrow">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custDataLst>
              <p:tags r:id="rId8"/>
            </p:custDataLst>
          </p:nvPr>
        </p:nvSpPr>
        <p:spPr>
          <a:xfrm>
            <a:off x="762000" y="1905000"/>
            <a:ext cx="1447800" cy="1447800"/>
          </a:xfrm>
          <a:prstGeom prst="rect">
            <a:avLst/>
          </a:prstGeom>
          <a:noFill/>
          <a:ln w="571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dirty="0" smtClean="0"/>
              <a:t>Saw</a:t>
            </a:r>
            <a:endParaRPr lang="en-US" dirty="0"/>
          </a:p>
        </p:txBody>
      </p:sp>
      <p:sp>
        <p:nvSpPr>
          <p:cNvPr id="26" name="Rectangle 25"/>
          <p:cNvSpPr/>
          <p:nvPr>
            <p:custDataLst>
              <p:tags r:id="rId9"/>
            </p:custDataLst>
          </p:nvPr>
        </p:nvSpPr>
        <p:spPr>
          <a:xfrm>
            <a:off x="2819400" y="1905000"/>
            <a:ext cx="1447800" cy="1447800"/>
          </a:xfrm>
          <a:prstGeom prst="rect">
            <a:avLst/>
          </a:prstGeom>
          <a:noFill/>
          <a:ln w="571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dirty="0" smtClean="0"/>
              <a:t>Drill</a:t>
            </a:r>
            <a:endParaRPr lang="en-US" dirty="0"/>
          </a:p>
        </p:txBody>
      </p:sp>
      <p:sp>
        <p:nvSpPr>
          <p:cNvPr id="27" name="Right Arrow 26"/>
          <p:cNvSpPr/>
          <p:nvPr>
            <p:custDataLst>
              <p:tags r:id="rId10"/>
            </p:custDataLst>
          </p:nvPr>
        </p:nvSpPr>
        <p:spPr>
          <a:xfrm>
            <a:off x="4343400" y="2362200"/>
            <a:ext cx="457200" cy="533400"/>
          </a:xfrm>
          <a:prstGeom prst="rightArrow">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custDataLst>
              <p:tags r:id="rId11"/>
            </p:custDataLst>
          </p:nvPr>
        </p:nvSpPr>
        <p:spPr>
          <a:xfrm>
            <a:off x="4876800" y="1905000"/>
            <a:ext cx="1447800" cy="1447800"/>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dirty="0" smtClean="0"/>
              <a:t>Glue</a:t>
            </a:r>
            <a:endParaRPr lang="en-US" dirty="0"/>
          </a:p>
        </p:txBody>
      </p:sp>
      <p:sp>
        <p:nvSpPr>
          <p:cNvPr id="30" name="Rectangle 29"/>
          <p:cNvSpPr/>
          <p:nvPr>
            <p:custDataLst>
              <p:tags r:id="rId12"/>
            </p:custDataLst>
          </p:nvPr>
        </p:nvSpPr>
        <p:spPr>
          <a:xfrm>
            <a:off x="6934200" y="1905000"/>
            <a:ext cx="1447800" cy="1447800"/>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dirty="0" smtClean="0"/>
              <a:t>Paint</a:t>
            </a:r>
            <a:endParaRPr lang="en-US" dirty="0"/>
          </a:p>
        </p:txBody>
      </p:sp>
      <p:sp>
        <p:nvSpPr>
          <p:cNvPr id="34" name="Right Arrow 33"/>
          <p:cNvSpPr/>
          <p:nvPr>
            <p:custDataLst>
              <p:tags r:id="rId13"/>
            </p:custDataLst>
          </p:nvPr>
        </p:nvSpPr>
        <p:spPr>
          <a:xfrm>
            <a:off x="6400800" y="2362200"/>
            <a:ext cx="457200" cy="533400"/>
          </a:xfrm>
          <a:prstGeom prst="rightArrow">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8197177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Stalling</a:t>
            </a:r>
            <a:endParaRPr lang="en-US" dirty="0"/>
          </a:p>
        </p:txBody>
      </p:sp>
      <p:sp>
        <p:nvSpPr>
          <p:cNvPr id="3" name="Content Placeholder 2"/>
          <p:cNvSpPr>
            <a:spLocks noGrp="1"/>
          </p:cNvSpPr>
          <p:nvPr>
            <p:ph idx="1"/>
            <p:custDataLst>
              <p:tags r:id="rId2"/>
            </p:custDataLst>
          </p:nvPr>
        </p:nvSpPr>
        <p:spPr/>
        <p:txBody>
          <a:bodyPr>
            <a:normAutofit/>
          </a:bodyPr>
          <a:lstStyle/>
          <a:p>
            <a:r>
              <a:rPr lang="en-US" dirty="0" smtClean="0"/>
              <a:t>How to stall an instruction in ID stage</a:t>
            </a:r>
          </a:p>
          <a:p>
            <a:pPr lvl="1"/>
            <a:r>
              <a:rPr lang="en-US" dirty="0" smtClean="0"/>
              <a:t>prevent IF/ID pipeline register update</a:t>
            </a:r>
          </a:p>
          <a:p>
            <a:pPr lvl="2"/>
            <a:r>
              <a:rPr lang="en-US" dirty="0" smtClean="0"/>
              <a:t>stalls the ID stage instruction</a:t>
            </a:r>
          </a:p>
          <a:p>
            <a:pPr lvl="1"/>
            <a:r>
              <a:rPr lang="en-US" dirty="0" smtClean="0"/>
              <a:t>convert ID stage </a:t>
            </a:r>
            <a:r>
              <a:rPr lang="en-US" dirty="0" err="1" smtClean="0"/>
              <a:t>instr</a:t>
            </a:r>
            <a:r>
              <a:rPr lang="en-US" dirty="0" smtClean="0"/>
              <a:t> into </a:t>
            </a:r>
            <a:r>
              <a:rPr lang="en-US" dirty="0" smtClean="0">
                <a:solidFill>
                  <a:srgbClr val="FFFF00"/>
                </a:solidFill>
              </a:rPr>
              <a:t>nop </a:t>
            </a:r>
            <a:r>
              <a:rPr lang="en-US" dirty="0" smtClean="0"/>
              <a:t>for later stages</a:t>
            </a:r>
          </a:p>
          <a:p>
            <a:pPr lvl="2"/>
            <a:r>
              <a:rPr lang="en-US" dirty="0" smtClean="0"/>
              <a:t>innocuous “bubble” passes through pipeline</a:t>
            </a:r>
          </a:p>
          <a:p>
            <a:pPr lvl="1"/>
            <a:r>
              <a:rPr lang="en-US" dirty="0" smtClean="0"/>
              <a:t>prevent PC update</a:t>
            </a:r>
          </a:p>
          <a:p>
            <a:pPr lvl="2"/>
            <a:r>
              <a:rPr lang="en-US" dirty="0" smtClean="0"/>
              <a:t>stalls the next (IF stage) instruction</a:t>
            </a:r>
          </a:p>
          <a:p>
            <a:pPr lvl="2"/>
            <a:endParaRPr lang="en-US" dirty="0" smtClean="0"/>
          </a:p>
        </p:txBody>
      </p:sp>
    </p:spTree>
    <p:extLst>
      <p:ext uri="{BB962C8B-B14F-4D97-AF65-F5344CB8AC3E}">
        <p14:creationId xmlns:p14="http://schemas.microsoft.com/office/powerpoint/2010/main" val="146630005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Line 8"/>
          <p:cNvSpPr>
            <a:spLocks noChangeShapeType="1"/>
          </p:cNvSpPr>
          <p:nvPr>
            <p:custDataLst>
              <p:tags r:id="rId1"/>
            </p:custDataLst>
          </p:nvPr>
        </p:nvSpPr>
        <p:spPr bwMode="auto">
          <a:xfrm>
            <a:off x="381000" y="2667000"/>
            <a:ext cx="0" cy="12192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148" name="Text Box 11"/>
          <p:cNvSpPr txBox="1">
            <a:spLocks noChangeArrowheads="1"/>
          </p:cNvSpPr>
          <p:nvPr>
            <p:custDataLst>
              <p:tags r:id="rId2"/>
            </p:custDataLst>
          </p:nvPr>
        </p:nvSpPr>
        <p:spPr bwMode="auto">
          <a:xfrm>
            <a:off x="76200" y="3896380"/>
            <a:ext cx="685800" cy="457200"/>
          </a:xfrm>
          <a:prstGeom prst="rect">
            <a:avLst/>
          </a:prstGeom>
          <a:solidFill>
            <a:schemeClr val="tx1"/>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Consolas" pitchFamily="49" charset="0"/>
            </a:endParaRPr>
          </a:p>
        </p:txBody>
      </p:sp>
      <p:sp>
        <p:nvSpPr>
          <p:cNvPr id="149" name="Line 21"/>
          <p:cNvSpPr>
            <a:spLocks noChangeShapeType="1"/>
          </p:cNvSpPr>
          <p:nvPr>
            <p:custDataLst>
              <p:tags r:id="rId3"/>
            </p:custDataLst>
          </p:nvPr>
        </p:nvSpPr>
        <p:spPr bwMode="auto">
          <a:xfrm>
            <a:off x="381000" y="4343400"/>
            <a:ext cx="0" cy="6858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50" name="Line 18"/>
          <p:cNvSpPr>
            <a:spLocks noChangeShapeType="1"/>
          </p:cNvSpPr>
          <p:nvPr>
            <p:custDataLst>
              <p:tags r:id="rId4"/>
            </p:custDataLst>
          </p:nvPr>
        </p:nvSpPr>
        <p:spPr bwMode="auto">
          <a:xfrm>
            <a:off x="381000" y="3200400"/>
            <a:ext cx="2286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51" name="Text Box 11"/>
          <p:cNvSpPr txBox="1">
            <a:spLocks noChangeArrowheads="1"/>
          </p:cNvSpPr>
          <p:nvPr>
            <p:custDataLst>
              <p:tags r:id="rId5"/>
            </p:custDataLst>
          </p:nvPr>
        </p:nvSpPr>
        <p:spPr bwMode="auto">
          <a:xfrm rot="16200000">
            <a:off x="-876299" y="3086099"/>
            <a:ext cx="5257800" cy="4572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52" name="Text Box 11"/>
          <p:cNvSpPr txBox="1">
            <a:spLocks noChangeArrowheads="1"/>
          </p:cNvSpPr>
          <p:nvPr>
            <p:custDataLst>
              <p:tags r:id="rId6"/>
            </p:custDataLst>
          </p:nvPr>
        </p:nvSpPr>
        <p:spPr bwMode="auto">
          <a:xfrm rot="16200000">
            <a:off x="1104903" y="2247900"/>
            <a:ext cx="1295398" cy="457197"/>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53" name="Line 49"/>
          <p:cNvSpPr>
            <a:spLocks noChangeShapeType="1"/>
          </p:cNvSpPr>
          <p:nvPr>
            <p:custDataLst>
              <p:tags r:id="rId7"/>
            </p:custDataLst>
          </p:nvPr>
        </p:nvSpPr>
        <p:spPr bwMode="auto">
          <a:xfrm flipH="1" flipV="1">
            <a:off x="1371600" y="2362200"/>
            <a:ext cx="152400" cy="0"/>
          </a:xfrm>
          <a:prstGeom prst="line">
            <a:avLst/>
          </a:prstGeom>
          <a:noFill/>
          <a:ln w="25400" cap="sq">
            <a:solidFill>
              <a:schemeClr val="bg1"/>
            </a:solidFill>
            <a:round/>
            <a:headEnd type="arrow" w="med" len="med"/>
            <a:tailEnd type="none" w="med" len="med"/>
          </a:ln>
          <a:effectLst/>
        </p:spPr>
        <p:txBody>
          <a:bodyPr wrap="square" anchor="ctr" anchorCtr="1">
            <a:noAutofit/>
          </a:bodyPr>
          <a:lstStyle/>
          <a:p>
            <a:endParaRPr lang="en-US"/>
          </a:p>
        </p:txBody>
      </p:sp>
      <p:sp>
        <p:nvSpPr>
          <p:cNvPr id="154" name="TextBox 153"/>
          <p:cNvSpPr txBox="1"/>
          <p:nvPr>
            <p:custDataLst>
              <p:tags r:id="rId8"/>
            </p:custDataLst>
          </p:nvPr>
        </p:nvSpPr>
        <p:spPr>
          <a:xfrm>
            <a:off x="1295400" y="6029980"/>
            <a:ext cx="914400" cy="523220"/>
          </a:xfrm>
          <a:prstGeom prst="rect">
            <a:avLst/>
          </a:prstGeom>
          <a:noFill/>
        </p:spPr>
        <p:txBody>
          <a:bodyPr wrap="square" rtlCol="0">
            <a:spAutoFit/>
          </a:bodyPr>
          <a:lstStyle/>
          <a:p>
            <a:pPr algn="ctr"/>
            <a:r>
              <a:rPr lang="en-US" sz="2800" dirty="0" smtClean="0">
                <a:solidFill>
                  <a:schemeClr val="bg1"/>
                </a:solidFill>
              </a:rPr>
              <a:t>IF/ID</a:t>
            </a:r>
          </a:p>
        </p:txBody>
      </p:sp>
      <p:grpSp>
        <p:nvGrpSpPr>
          <p:cNvPr id="155" name="Group 154"/>
          <p:cNvGrpSpPr/>
          <p:nvPr>
            <p:custDataLst>
              <p:tags r:id="rId9"/>
            </p:custDataLst>
          </p:nvPr>
        </p:nvGrpSpPr>
        <p:grpSpPr>
          <a:xfrm>
            <a:off x="609599" y="2895600"/>
            <a:ext cx="381000" cy="609600"/>
            <a:chOff x="868680" y="2971800"/>
            <a:chExt cx="304800" cy="304800"/>
          </a:xfrm>
          <a:solidFill>
            <a:schemeClr val="tx1"/>
          </a:solidFill>
        </p:grpSpPr>
        <p:sp>
          <p:nvSpPr>
            <p:cNvPr id="156" name="Freeform 155"/>
            <p:cNvSpPr/>
            <p:nvPr>
              <p:custDataLst>
                <p:tags r:id="rId104"/>
              </p:custDataLst>
            </p:nvPr>
          </p:nvSpPr>
          <p:spPr>
            <a:xfrm>
              <a:off x="86868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 Box 11"/>
            <p:cNvSpPr txBox="1">
              <a:spLocks noChangeArrowheads="1"/>
            </p:cNvSpPr>
            <p:nvPr>
              <p:custDataLst>
                <p:tags r:id="rId105"/>
              </p:custDataLst>
            </p:nvPr>
          </p:nvSpPr>
          <p:spPr bwMode="auto">
            <a:xfrm>
              <a:off x="960121"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58" name="Line 18"/>
          <p:cNvSpPr>
            <a:spLocks noChangeShapeType="1"/>
          </p:cNvSpPr>
          <p:nvPr>
            <p:custDataLst>
              <p:tags r:id="rId10"/>
            </p:custDataLst>
          </p:nvPr>
        </p:nvSpPr>
        <p:spPr bwMode="auto">
          <a:xfrm>
            <a:off x="990600" y="3200400"/>
            <a:ext cx="1524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159" name="Line 18"/>
          <p:cNvSpPr>
            <a:spLocks noChangeShapeType="1"/>
          </p:cNvSpPr>
          <p:nvPr>
            <p:custDataLst>
              <p:tags r:id="rId11"/>
            </p:custDataLst>
          </p:nvPr>
        </p:nvSpPr>
        <p:spPr bwMode="auto">
          <a:xfrm>
            <a:off x="1143000" y="4038600"/>
            <a:ext cx="304800" cy="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p>
        </p:txBody>
      </p:sp>
      <p:sp>
        <p:nvSpPr>
          <p:cNvPr id="160" name="Text Box 11"/>
          <p:cNvSpPr txBox="1">
            <a:spLocks noChangeArrowheads="1"/>
          </p:cNvSpPr>
          <p:nvPr>
            <p:custDataLst>
              <p:tags r:id="rId12"/>
            </p:custDataLst>
          </p:nvPr>
        </p:nvSpPr>
        <p:spPr bwMode="auto">
          <a:xfrm rot="16200000">
            <a:off x="1447800" y="3809999"/>
            <a:ext cx="609598" cy="457197"/>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61" name="Rectangle 19"/>
          <p:cNvSpPr>
            <a:spLocks noChangeArrowheads="1"/>
          </p:cNvSpPr>
          <p:nvPr>
            <p:custDataLst>
              <p:tags r:id="rId13"/>
            </p:custDataLst>
          </p:nvPr>
        </p:nvSpPr>
        <p:spPr bwMode="auto">
          <a:xfrm rot="10800000">
            <a:off x="609601" y="4495800"/>
            <a:ext cx="304800" cy="1143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62" name="Line 21"/>
          <p:cNvSpPr>
            <a:spLocks noChangeShapeType="1"/>
          </p:cNvSpPr>
          <p:nvPr>
            <p:custDataLst>
              <p:tags r:id="rId14"/>
            </p:custDataLst>
          </p:nvPr>
        </p:nvSpPr>
        <p:spPr bwMode="auto">
          <a:xfrm>
            <a:off x="1143000" y="3200400"/>
            <a:ext cx="0" cy="144780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p>
        </p:txBody>
      </p:sp>
      <p:sp>
        <p:nvSpPr>
          <p:cNvPr id="163" name="Line 21"/>
          <p:cNvSpPr>
            <a:spLocks noChangeShapeType="1"/>
          </p:cNvSpPr>
          <p:nvPr>
            <p:custDataLst>
              <p:tags r:id="rId15"/>
            </p:custDataLst>
          </p:nvPr>
        </p:nvSpPr>
        <p:spPr bwMode="auto">
          <a:xfrm>
            <a:off x="914400" y="4648200"/>
            <a:ext cx="2286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64" name="Line 21"/>
          <p:cNvSpPr>
            <a:spLocks noChangeShapeType="1"/>
          </p:cNvSpPr>
          <p:nvPr>
            <p:custDataLst>
              <p:tags r:id="rId16"/>
            </p:custDataLst>
          </p:nvPr>
        </p:nvSpPr>
        <p:spPr bwMode="auto">
          <a:xfrm>
            <a:off x="381000" y="5029200"/>
            <a:ext cx="228600" cy="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p>
        </p:txBody>
      </p:sp>
      <p:sp>
        <p:nvSpPr>
          <p:cNvPr id="165" name="Line 21"/>
          <p:cNvSpPr>
            <a:spLocks noChangeShapeType="1"/>
          </p:cNvSpPr>
          <p:nvPr>
            <p:custDataLst>
              <p:tags r:id="rId17"/>
            </p:custDataLst>
          </p:nvPr>
        </p:nvSpPr>
        <p:spPr bwMode="auto">
          <a:xfrm>
            <a:off x="914400" y="4953000"/>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66" name="Line 21"/>
          <p:cNvSpPr>
            <a:spLocks noChangeShapeType="1"/>
          </p:cNvSpPr>
          <p:nvPr>
            <p:custDataLst>
              <p:tags r:id="rId18"/>
            </p:custDataLst>
          </p:nvPr>
        </p:nvSpPr>
        <p:spPr bwMode="auto">
          <a:xfrm>
            <a:off x="914400" y="5257800"/>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67" name="Line 21"/>
          <p:cNvSpPr>
            <a:spLocks noChangeShapeType="1"/>
          </p:cNvSpPr>
          <p:nvPr>
            <p:custDataLst>
              <p:tags r:id="rId19"/>
            </p:custDataLst>
          </p:nvPr>
        </p:nvSpPr>
        <p:spPr bwMode="auto">
          <a:xfrm>
            <a:off x="914400" y="5562600"/>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68" name="Text Box 11"/>
          <p:cNvSpPr txBox="1">
            <a:spLocks noChangeArrowheads="1"/>
          </p:cNvSpPr>
          <p:nvPr>
            <p:custDataLst>
              <p:tags r:id="rId20"/>
            </p:custDataLst>
          </p:nvPr>
        </p:nvSpPr>
        <p:spPr bwMode="auto">
          <a:xfrm>
            <a:off x="76200" y="3886200"/>
            <a:ext cx="685800" cy="457200"/>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Consolas" pitchFamily="49" charset="0"/>
            </a:endParaRPr>
          </a:p>
        </p:txBody>
      </p:sp>
      <p:sp>
        <p:nvSpPr>
          <p:cNvPr id="169" name="Text Box 11"/>
          <p:cNvSpPr txBox="1">
            <a:spLocks noChangeArrowheads="1"/>
          </p:cNvSpPr>
          <p:nvPr>
            <p:custDataLst>
              <p:tags r:id="rId21"/>
            </p:custDataLst>
          </p:nvPr>
        </p:nvSpPr>
        <p:spPr bwMode="auto">
          <a:xfrm rot="16200000">
            <a:off x="1257302" y="3086100"/>
            <a:ext cx="5257800" cy="457199"/>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70" name="Text Box 11"/>
          <p:cNvSpPr txBox="1">
            <a:spLocks noChangeArrowheads="1"/>
          </p:cNvSpPr>
          <p:nvPr>
            <p:custDataLst>
              <p:tags r:id="rId22"/>
            </p:custDataLst>
          </p:nvPr>
        </p:nvSpPr>
        <p:spPr bwMode="auto">
          <a:xfrm rot="16200000">
            <a:off x="3352802" y="5029200"/>
            <a:ext cx="1066798" cy="457198"/>
          </a:xfrm>
          <a:prstGeom prst="rect">
            <a:avLst/>
          </a:prstGeom>
          <a:solidFill>
            <a:schemeClr val="bg2"/>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71" name="Line 25"/>
          <p:cNvSpPr>
            <a:spLocks noChangeShapeType="1"/>
          </p:cNvSpPr>
          <p:nvPr>
            <p:custDataLst>
              <p:tags r:id="rId23"/>
            </p:custDataLst>
          </p:nvPr>
        </p:nvSpPr>
        <p:spPr bwMode="auto">
          <a:xfrm flipV="1">
            <a:off x="2667000" y="2590800"/>
            <a:ext cx="0" cy="304799"/>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72" name="Line 25"/>
          <p:cNvSpPr>
            <a:spLocks noChangeShapeType="1"/>
          </p:cNvSpPr>
          <p:nvPr>
            <p:custDataLst>
              <p:tags r:id="rId24"/>
            </p:custDataLst>
          </p:nvPr>
        </p:nvSpPr>
        <p:spPr bwMode="auto">
          <a:xfrm flipV="1">
            <a:off x="3124200" y="2590801"/>
            <a:ext cx="0" cy="304799"/>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73" name="Line 25"/>
          <p:cNvSpPr>
            <a:spLocks noChangeShapeType="1"/>
          </p:cNvSpPr>
          <p:nvPr>
            <p:custDataLst>
              <p:tags r:id="rId25"/>
            </p:custDataLst>
          </p:nvPr>
        </p:nvSpPr>
        <p:spPr bwMode="auto">
          <a:xfrm>
            <a:off x="2133599" y="1295400"/>
            <a:ext cx="228601" cy="1"/>
          </a:xfrm>
          <a:prstGeom prst="line">
            <a:avLst/>
          </a:prstGeom>
          <a:noFill/>
          <a:ln w="57150" cap="sq">
            <a:solidFill>
              <a:schemeClr val="accent2"/>
            </a:solidFill>
            <a:prstDash val="solid"/>
            <a:round/>
            <a:headEnd type="none" w="med" len="med"/>
            <a:tailEnd type="arrow" w="sm" len="sm"/>
          </a:ln>
          <a:effectLst/>
        </p:spPr>
        <p:txBody>
          <a:bodyPr anchor="ctr" anchorCtr="1">
            <a:noAutofit/>
          </a:bodyPr>
          <a:lstStyle/>
          <a:p>
            <a:endParaRPr lang="en-US" dirty="0"/>
          </a:p>
        </p:txBody>
      </p:sp>
      <p:sp>
        <p:nvSpPr>
          <p:cNvPr id="174" name="Line 43"/>
          <p:cNvSpPr>
            <a:spLocks noChangeShapeType="1"/>
          </p:cNvSpPr>
          <p:nvPr>
            <p:custDataLst>
              <p:tags r:id="rId26"/>
            </p:custDataLst>
          </p:nvPr>
        </p:nvSpPr>
        <p:spPr bwMode="auto">
          <a:xfrm>
            <a:off x="2133599" y="1676400"/>
            <a:ext cx="228601" cy="0"/>
          </a:xfrm>
          <a:prstGeom prst="line">
            <a:avLst/>
          </a:prstGeom>
          <a:noFill/>
          <a:ln w="57150" cap="sq">
            <a:solidFill>
              <a:srgbClr val="66FF33"/>
            </a:solidFill>
            <a:prstDash val="solid"/>
            <a:round/>
            <a:headEnd type="none" w="med" len="med"/>
            <a:tailEnd type="arrow" w="sm" len="sm"/>
          </a:ln>
          <a:effectLst/>
        </p:spPr>
        <p:txBody>
          <a:bodyPr wrap="square" anchor="ctr" anchorCtr="1">
            <a:noAutofit/>
          </a:bodyPr>
          <a:lstStyle/>
          <a:p>
            <a:endParaRPr lang="en-US"/>
          </a:p>
        </p:txBody>
      </p:sp>
      <p:sp>
        <p:nvSpPr>
          <p:cNvPr id="175" name="Text Box 11"/>
          <p:cNvSpPr txBox="1">
            <a:spLocks noChangeArrowheads="1"/>
          </p:cNvSpPr>
          <p:nvPr>
            <p:custDataLst>
              <p:tags r:id="rId27"/>
            </p:custDataLst>
          </p:nvPr>
        </p:nvSpPr>
        <p:spPr bwMode="auto">
          <a:xfrm rot="16200000">
            <a:off x="3581402" y="1752603"/>
            <a:ext cx="609600" cy="457198"/>
          </a:xfrm>
          <a:prstGeom prst="rect">
            <a:avLst/>
          </a:prstGeom>
          <a:solidFill>
            <a:schemeClr val="bg2"/>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76" name="Text Box 11"/>
          <p:cNvSpPr txBox="1">
            <a:spLocks noChangeArrowheads="1"/>
          </p:cNvSpPr>
          <p:nvPr>
            <p:custDataLst>
              <p:tags r:id="rId28"/>
            </p:custDataLst>
          </p:nvPr>
        </p:nvSpPr>
        <p:spPr bwMode="auto">
          <a:xfrm rot="16200000">
            <a:off x="3581401" y="914403"/>
            <a:ext cx="609600" cy="457198"/>
          </a:xfrm>
          <a:prstGeom prst="rect">
            <a:avLst/>
          </a:prstGeom>
          <a:solidFill>
            <a:schemeClr val="bg2"/>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77" name="Line 43"/>
          <p:cNvSpPr>
            <a:spLocks noChangeShapeType="1"/>
          </p:cNvSpPr>
          <p:nvPr>
            <p:custDataLst>
              <p:tags r:id="rId29"/>
            </p:custDataLst>
          </p:nvPr>
        </p:nvSpPr>
        <p:spPr bwMode="auto">
          <a:xfrm>
            <a:off x="3352802" y="1981200"/>
            <a:ext cx="304798"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78" name="Line 43"/>
          <p:cNvSpPr>
            <a:spLocks noChangeShapeType="1"/>
          </p:cNvSpPr>
          <p:nvPr>
            <p:custDataLst>
              <p:tags r:id="rId30"/>
            </p:custDataLst>
          </p:nvPr>
        </p:nvSpPr>
        <p:spPr bwMode="auto">
          <a:xfrm>
            <a:off x="3352802" y="1143000"/>
            <a:ext cx="304798"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79" name="Text Box 11"/>
          <p:cNvSpPr txBox="1">
            <a:spLocks noChangeArrowheads="1"/>
          </p:cNvSpPr>
          <p:nvPr>
            <p:custDataLst>
              <p:tags r:id="rId31"/>
            </p:custDataLst>
          </p:nvPr>
        </p:nvSpPr>
        <p:spPr bwMode="auto">
          <a:xfrm rot="16200000">
            <a:off x="3733799" y="4267200"/>
            <a:ext cx="304799" cy="457198"/>
          </a:xfrm>
          <a:prstGeom prst="rect">
            <a:avLst/>
          </a:prstGeom>
          <a:solidFill>
            <a:schemeClr val="bg2"/>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80" name="TextBox 179"/>
          <p:cNvSpPr txBox="1"/>
          <p:nvPr>
            <p:custDataLst>
              <p:tags r:id="rId32"/>
            </p:custDataLst>
          </p:nvPr>
        </p:nvSpPr>
        <p:spPr>
          <a:xfrm>
            <a:off x="3352800" y="6019800"/>
            <a:ext cx="1066800" cy="523220"/>
          </a:xfrm>
          <a:prstGeom prst="rect">
            <a:avLst/>
          </a:prstGeom>
          <a:noFill/>
        </p:spPr>
        <p:txBody>
          <a:bodyPr wrap="square" rtlCol="0">
            <a:spAutoFit/>
          </a:bodyPr>
          <a:lstStyle/>
          <a:p>
            <a:pPr algn="ctr"/>
            <a:r>
              <a:rPr lang="en-US" sz="2800" dirty="0" smtClean="0">
                <a:solidFill>
                  <a:schemeClr val="bg1"/>
                </a:solidFill>
              </a:rPr>
              <a:t>ID/EX</a:t>
            </a:r>
          </a:p>
        </p:txBody>
      </p:sp>
      <p:sp>
        <p:nvSpPr>
          <p:cNvPr id="181" name="Text Box 11"/>
          <p:cNvSpPr txBox="1">
            <a:spLocks noChangeArrowheads="1"/>
          </p:cNvSpPr>
          <p:nvPr>
            <p:custDataLst>
              <p:tags r:id="rId33"/>
            </p:custDataLst>
          </p:nvPr>
        </p:nvSpPr>
        <p:spPr bwMode="auto">
          <a:xfrm rot="16200000">
            <a:off x="3086100" y="3086099"/>
            <a:ext cx="5257800" cy="4572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82" name="TextBox 181"/>
          <p:cNvSpPr txBox="1"/>
          <p:nvPr>
            <p:custDataLst>
              <p:tags r:id="rId34"/>
            </p:custDataLst>
          </p:nvPr>
        </p:nvSpPr>
        <p:spPr>
          <a:xfrm>
            <a:off x="5105400" y="6019800"/>
            <a:ext cx="1524000" cy="523220"/>
          </a:xfrm>
          <a:prstGeom prst="rect">
            <a:avLst/>
          </a:prstGeom>
          <a:noFill/>
        </p:spPr>
        <p:txBody>
          <a:bodyPr wrap="square" rtlCol="0">
            <a:spAutoFit/>
          </a:bodyPr>
          <a:lstStyle/>
          <a:p>
            <a:pPr algn="ctr"/>
            <a:r>
              <a:rPr lang="en-US" sz="2800" dirty="0" smtClean="0">
                <a:solidFill>
                  <a:schemeClr val="bg1"/>
                </a:solidFill>
              </a:rPr>
              <a:t>EX/MEM</a:t>
            </a:r>
          </a:p>
        </p:txBody>
      </p:sp>
      <p:sp>
        <p:nvSpPr>
          <p:cNvPr id="183" name="Text Box 11"/>
          <p:cNvSpPr txBox="1">
            <a:spLocks noChangeArrowheads="1"/>
          </p:cNvSpPr>
          <p:nvPr>
            <p:custDataLst>
              <p:tags r:id="rId35"/>
            </p:custDataLst>
          </p:nvPr>
        </p:nvSpPr>
        <p:spPr bwMode="auto">
          <a:xfrm rot="16200000">
            <a:off x="5410202" y="2590801"/>
            <a:ext cx="609600" cy="457199"/>
          </a:xfrm>
          <a:prstGeom prst="rect">
            <a:avLst/>
          </a:prstGeom>
          <a:solidFill>
            <a:schemeClr val="bg2"/>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84" name="Text Box 11"/>
          <p:cNvSpPr txBox="1">
            <a:spLocks noChangeArrowheads="1"/>
          </p:cNvSpPr>
          <p:nvPr>
            <p:custDataLst>
              <p:tags r:id="rId36"/>
            </p:custDataLst>
          </p:nvPr>
        </p:nvSpPr>
        <p:spPr bwMode="auto">
          <a:xfrm rot="16200000">
            <a:off x="5410200" y="1371600"/>
            <a:ext cx="609600" cy="457200"/>
          </a:xfrm>
          <a:prstGeom prst="rect">
            <a:avLst/>
          </a:prstGeom>
          <a:solidFill>
            <a:schemeClr val="bg2"/>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85" name="Line 43"/>
          <p:cNvSpPr>
            <a:spLocks noChangeShapeType="1"/>
          </p:cNvSpPr>
          <p:nvPr>
            <p:custDataLst>
              <p:tags r:id="rId37"/>
            </p:custDataLst>
          </p:nvPr>
        </p:nvSpPr>
        <p:spPr bwMode="auto">
          <a:xfrm flipV="1">
            <a:off x="5257800" y="16002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86" name="Rectangle 19"/>
          <p:cNvSpPr>
            <a:spLocks noChangeArrowheads="1"/>
          </p:cNvSpPr>
          <p:nvPr>
            <p:custDataLst>
              <p:tags r:id="rId38"/>
            </p:custDataLst>
          </p:nvPr>
        </p:nvSpPr>
        <p:spPr bwMode="auto">
          <a:xfrm>
            <a:off x="4419599" y="1828800"/>
            <a:ext cx="228600" cy="12192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87" name="Freeform 186"/>
          <p:cNvSpPr/>
          <p:nvPr>
            <p:custDataLst>
              <p:tags r:id="rId39"/>
            </p:custDataLst>
          </p:nvPr>
        </p:nvSpPr>
        <p:spPr>
          <a:xfrm>
            <a:off x="4800600" y="914400"/>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Line 43"/>
          <p:cNvSpPr>
            <a:spLocks noChangeShapeType="1"/>
          </p:cNvSpPr>
          <p:nvPr>
            <p:custDataLst>
              <p:tags r:id="rId40"/>
            </p:custDataLst>
          </p:nvPr>
        </p:nvSpPr>
        <p:spPr bwMode="auto">
          <a:xfrm>
            <a:off x="4114799" y="1981200"/>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89" name="Line 43"/>
          <p:cNvSpPr>
            <a:spLocks noChangeShapeType="1"/>
          </p:cNvSpPr>
          <p:nvPr>
            <p:custDataLst>
              <p:tags r:id="rId41"/>
            </p:custDataLst>
          </p:nvPr>
        </p:nvSpPr>
        <p:spPr bwMode="auto">
          <a:xfrm>
            <a:off x="4114799" y="2895601"/>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90" name="Text Box 11"/>
          <p:cNvSpPr txBox="1">
            <a:spLocks noChangeArrowheads="1"/>
          </p:cNvSpPr>
          <p:nvPr>
            <p:custDataLst>
              <p:tags r:id="rId42"/>
            </p:custDataLst>
          </p:nvPr>
        </p:nvSpPr>
        <p:spPr bwMode="auto">
          <a:xfrm rot="16200000">
            <a:off x="5219701" y="3086100"/>
            <a:ext cx="5257800" cy="457199"/>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91" name="TextBox 190"/>
          <p:cNvSpPr txBox="1"/>
          <p:nvPr>
            <p:custDataLst>
              <p:tags r:id="rId43"/>
            </p:custDataLst>
          </p:nvPr>
        </p:nvSpPr>
        <p:spPr>
          <a:xfrm>
            <a:off x="7010400" y="6019800"/>
            <a:ext cx="1676400" cy="523220"/>
          </a:xfrm>
          <a:prstGeom prst="rect">
            <a:avLst/>
          </a:prstGeom>
          <a:noFill/>
        </p:spPr>
        <p:txBody>
          <a:bodyPr wrap="square" rtlCol="0">
            <a:spAutoFit/>
          </a:bodyPr>
          <a:lstStyle/>
          <a:p>
            <a:pPr algn="ctr"/>
            <a:r>
              <a:rPr lang="en-US" sz="2800" dirty="0" smtClean="0">
                <a:solidFill>
                  <a:schemeClr val="bg1"/>
                </a:solidFill>
              </a:rPr>
              <a:t>MEM/WB</a:t>
            </a:r>
          </a:p>
        </p:txBody>
      </p:sp>
      <p:sp>
        <p:nvSpPr>
          <p:cNvPr id="192" name="Text Box 11"/>
          <p:cNvSpPr txBox="1">
            <a:spLocks noChangeArrowheads="1"/>
          </p:cNvSpPr>
          <p:nvPr>
            <p:custDataLst>
              <p:tags r:id="rId44"/>
            </p:custDataLst>
          </p:nvPr>
        </p:nvSpPr>
        <p:spPr bwMode="auto">
          <a:xfrm rot="16200000">
            <a:off x="7543803" y="2590802"/>
            <a:ext cx="609600" cy="457198"/>
          </a:xfrm>
          <a:prstGeom prst="rect">
            <a:avLst/>
          </a:prstGeom>
          <a:solidFill>
            <a:schemeClr val="bg2"/>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93" name="Text Box 11"/>
          <p:cNvSpPr txBox="1">
            <a:spLocks noChangeArrowheads="1"/>
          </p:cNvSpPr>
          <p:nvPr>
            <p:custDataLst>
              <p:tags r:id="rId45"/>
            </p:custDataLst>
          </p:nvPr>
        </p:nvSpPr>
        <p:spPr bwMode="auto">
          <a:xfrm rot="16200000">
            <a:off x="7543802" y="1371601"/>
            <a:ext cx="609600" cy="457198"/>
          </a:xfrm>
          <a:prstGeom prst="rect">
            <a:avLst/>
          </a:prstGeom>
          <a:solidFill>
            <a:schemeClr val="bg2"/>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94" name="Rectangle 4"/>
          <p:cNvSpPr>
            <a:spLocks noChangeArrowheads="1"/>
          </p:cNvSpPr>
          <p:nvPr>
            <p:custDataLst>
              <p:tags r:id="rId46"/>
            </p:custDataLst>
          </p:nvPr>
        </p:nvSpPr>
        <p:spPr bwMode="auto">
          <a:xfrm>
            <a:off x="6172200" y="2209800"/>
            <a:ext cx="1219200" cy="15240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endParaRPr lang="en-US"/>
          </a:p>
        </p:txBody>
      </p:sp>
      <p:sp>
        <p:nvSpPr>
          <p:cNvPr id="195" name="Text Box 5"/>
          <p:cNvSpPr txBox="1">
            <a:spLocks noChangeArrowheads="1"/>
          </p:cNvSpPr>
          <p:nvPr>
            <p:custDataLst>
              <p:tags r:id="rId47"/>
            </p:custDataLst>
          </p:nvPr>
        </p:nvSpPr>
        <p:spPr bwMode="auto">
          <a:xfrm>
            <a:off x="6172200" y="3124200"/>
            <a:ext cx="1219200" cy="6422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err="1" smtClean="0">
                <a:solidFill>
                  <a:srgbClr val="FFFFFF"/>
                </a:solidFill>
                <a:latin typeface="Calibri"/>
              </a:rPr>
              <a:t>mem</a:t>
            </a:r>
            <a:endParaRPr lang="en-US" sz="2400" dirty="0">
              <a:solidFill>
                <a:srgbClr val="FFFFFF"/>
              </a:solidFill>
              <a:latin typeface="Calibri"/>
            </a:endParaRPr>
          </a:p>
        </p:txBody>
      </p:sp>
      <p:sp>
        <p:nvSpPr>
          <p:cNvPr id="196" name="Text Box 5"/>
          <p:cNvSpPr txBox="1">
            <a:spLocks noChangeArrowheads="1"/>
          </p:cNvSpPr>
          <p:nvPr>
            <p:custDataLst>
              <p:tags r:id="rId48"/>
            </p:custDataLst>
          </p:nvPr>
        </p:nvSpPr>
        <p:spPr bwMode="auto">
          <a:xfrm>
            <a:off x="6172200" y="26670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endParaRPr lang="en-US" sz="2400" baseline="-25000" dirty="0">
              <a:solidFill>
                <a:srgbClr val="FFFFFF"/>
              </a:solidFill>
              <a:latin typeface="Calibri"/>
            </a:endParaRPr>
          </a:p>
        </p:txBody>
      </p:sp>
      <p:sp>
        <p:nvSpPr>
          <p:cNvPr id="197" name="Text Box 5"/>
          <p:cNvSpPr txBox="1">
            <a:spLocks noChangeArrowheads="1"/>
          </p:cNvSpPr>
          <p:nvPr>
            <p:custDataLst>
              <p:tags r:id="rId49"/>
            </p:custDataLst>
          </p:nvPr>
        </p:nvSpPr>
        <p:spPr bwMode="auto">
          <a:xfrm>
            <a:off x="6720100" y="2653725"/>
            <a:ext cx="6713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endParaRPr lang="en-US" sz="2400" baseline="-25000" dirty="0">
              <a:solidFill>
                <a:srgbClr val="FFFFFF"/>
              </a:solidFill>
              <a:latin typeface="Calibri"/>
            </a:endParaRPr>
          </a:p>
        </p:txBody>
      </p:sp>
      <p:sp>
        <p:nvSpPr>
          <p:cNvPr id="198" name="Text Box 5"/>
          <p:cNvSpPr txBox="1">
            <a:spLocks noChangeArrowheads="1"/>
          </p:cNvSpPr>
          <p:nvPr>
            <p:custDataLst>
              <p:tags r:id="rId50"/>
            </p:custDataLst>
          </p:nvPr>
        </p:nvSpPr>
        <p:spPr bwMode="auto">
          <a:xfrm>
            <a:off x="6248400" y="22098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addr</a:t>
            </a:r>
            <a:endParaRPr lang="en-US" sz="2400" dirty="0">
              <a:solidFill>
                <a:srgbClr val="FFFFFF"/>
              </a:solidFill>
              <a:latin typeface="Calibri"/>
            </a:endParaRPr>
          </a:p>
        </p:txBody>
      </p:sp>
      <p:sp>
        <p:nvSpPr>
          <p:cNvPr id="199" name="Text Box 11"/>
          <p:cNvSpPr txBox="1">
            <a:spLocks noChangeArrowheads="1"/>
          </p:cNvSpPr>
          <p:nvPr>
            <p:custDataLst>
              <p:tags r:id="rId51"/>
            </p:custDataLst>
          </p:nvPr>
        </p:nvSpPr>
        <p:spPr bwMode="auto">
          <a:xfrm rot="16200000">
            <a:off x="3581402" y="3429001"/>
            <a:ext cx="609598" cy="457197"/>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200" name="Text Box 11"/>
          <p:cNvSpPr txBox="1">
            <a:spLocks noChangeArrowheads="1"/>
          </p:cNvSpPr>
          <p:nvPr>
            <p:custDataLst>
              <p:tags r:id="rId52"/>
            </p:custDataLst>
          </p:nvPr>
        </p:nvSpPr>
        <p:spPr bwMode="auto">
          <a:xfrm rot="16200000">
            <a:off x="3581399" y="2667002"/>
            <a:ext cx="609598" cy="457197"/>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201" name="Line 43"/>
          <p:cNvSpPr>
            <a:spLocks noChangeShapeType="1"/>
          </p:cNvSpPr>
          <p:nvPr>
            <p:custDataLst>
              <p:tags r:id="rId53"/>
            </p:custDataLst>
          </p:nvPr>
        </p:nvSpPr>
        <p:spPr bwMode="auto">
          <a:xfrm>
            <a:off x="4114800" y="1143000"/>
            <a:ext cx="685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202" name="Line 43"/>
          <p:cNvSpPr>
            <a:spLocks noChangeShapeType="1"/>
          </p:cNvSpPr>
          <p:nvPr>
            <p:custDataLst>
              <p:tags r:id="rId54"/>
            </p:custDataLst>
          </p:nvPr>
        </p:nvSpPr>
        <p:spPr bwMode="auto">
          <a:xfrm>
            <a:off x="4648200" y="2209800"/>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203" name="Line 43"/>
          <p:cNvSpPr>
            <a:spLocks noChangeShapeType="1"/>
          </p:cNvSpPr>
          <p:nvPr>
            <p:custDataLst>
              <p:tags r:id="rId55"/>
            </p:custDataLst>
          </p:nvPr>
        </p:nvSpPr>
        <p:spPr bwMode="auto">
          <a:xfrm flipV="1">
            <a:off x="5943600" y="1600200"/>
            <a:ext cx="1676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204" name="Line 43"/>
          <p:cNvSpPr>
            <a:spLocks noChangeShapeType="1"/>
          </p:cNvSpPr>
          <p:nvPr>
            <p:custDataLst>
              <p:tags r:id="rId56"/>
            </p:custDataLst>
          </p:nvPr>
        </p:nvSpPr>
        <p:spPr bwMode="auto">
          <a:xfrm flipV="1">
            <a:off x="5943600" y="2819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205" name="Line 43"/>
          <p:cNvSpPr>
            <a:spLocks noChangeShapeType="1"/>
          </p:cNvSpPr>
          <p:nvPr>
            <p:custDataLst>
              <p:tags r:id="rId57"/>
            </p:custDataLst>
          </p:nvPr>
        </p:nvSpPr>
        <p:spPr bwMode="auto">
          <a:xfrm flipV="1">
            <a:off x="7391400" y="2819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206" name="Line 43"/>
          <p:cNvSpPr>
            <a:spLocks noChangeShapeType="1"/>
          </p:cNvSpPr>
          <p:nvPr>
            <p:custDataLst>
              <p:tags r:id="rId58"/>
            </p:custDataLst>
          </p:nvPr>
        </p:nvSpPr>
        <p:spPr bwMode="auto">
          <a:xfrm flipV="1">
            <a:off x="8077200" y="2743200"/>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207" name="Line 43"/>
          <p:cNvSpPr>
            <a:spLocks noChangeShapeType="1"/>
          </p:cNvSpPr>
          <p:nvPr>
            <p:custDataLst>
              <p:tags r:id="rId59"/>
            </p:custDataLst>
          </p:nvPr>
        </p:nvSpPr>
        <p:spPr bwMode="auto">
          <a:xfrm flipV="1">
            <a:off x="8077200" y="1600200"/>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208" name="Line 43"/>
          <p:cNvSpPr>
            <a:spLocks noChangeShapeType="1"/>
          </p:cNvSpPr>
          <p:nvPr>
            <p:custDataLst>
              <p:tags r:id="rId60"/>
            </p:custDataLst>
          </p:nvPr>
        </p:nvSpPr>
        <p:spPr bwMode="auto">
          <a:xfrm>
            <a:off x="8610600" y="2133600"/>
            <a:ext cx="381000" cy="0"/>
          </a:xfrm>
          <a:prstGeom prst="line">
            <a:avLst/>
          </a:prstGeom>
          <a:noFill/>
          <a:ln w="5715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209" name="Line 43"/>
          <p:cNvSpPr>
            <a:spLocks noChangeShapeType="1"/>
          </p:cNvSpPr>
          <p:nvPr>
            <p:custDataLst>
              <p:tags r:id="rId61"/>
            </p:custDataLst>
          </p:nvPr>
        </p:nvSpPr>
        <p:spPr bwMode="auto">
          <a:xfrm flipV="1">
            <a:off x="8991600" y="1066800"/>
            <a:ext cx="0" cy="1066800"/>
          </a:xfrm>
          <a:prstGeom prst="line">
            <a:avLst/>
          </a:prstGeom>
          <a:noFill/>
          <a:ln w="57150" cap="sq">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210" name="Line 43"/>
          <p:cNvSpPr>
            <a:spLocks noChangeShapeType="1"/>
          </p:cNvSpPr>
          <p:nvPr>
            <p:custDataLst>
              <p:tags r:id="rId62"/>
            </p:custDataLst>
          </p:nvPr>
        </p:nvSpPr>
        <p:spPr bwMode="auto">
          <a:xfrm flipH="1" flipV="1">
            <a:off x="8686800" y="1066800"/>
            <a:ext cx="304800" cy="0"/>
          </a:xfrm>
          <a:prstGeom prst="line">
            <a:avLst/>
          </a:prstGeom>
          <a:noFill/>
          <a:ln w="57150" cap="sq">
            <a:solidFill>
              <a:srgbClr val="66FF33"/>
            </a:solidFill>
            <a:prstDash val="solid"/>
            <a:round/>
            <a:headEnd type="none" w="med" len="med"/>
            <a:tailEnd type="arrow" w="sm" len="sm"/>
          </a:ln>
          <a:effectLst/>
        </p:spPr>
        <p:txBody>
          <a:bodyPr wrap="square" anchor="ctr" anchorCtr="1">
            <a:noAutofit/>
          </a:bodyPr>
          <a:lstStyle/>
          <a:p>
            <a:endParaRPr lang="en-US"/>
          </a:p>
        </p:txBody>
      </p:sp>
      <p:sp>
        <p:nvSpPr>
          <p:cNvPr id="211" name="Text Box 11"/>
          <p:cNvSpPr txBox="1">
            <a:spLocks noChangeArrowheads="1"/>
          </p:cNvSpPr>
          <p:nvPr>
            <p:custDataLst>
              <p:tags r:id="rId63"/>
            </p:custDataLst>
          </p:nvPr>
        </p:nvSpPr>
        <p:spPr bwMode="auto">
          <a:xfrm rot="16200000">
            <a:off x="5181599" y="5029201"/>
            <a:ext cx="1066800" cy="457198"/>
          </a:xfrm>
          <a:prstGeom prst="rect">
            <a:avLst/>
          </a:prstGeom>
          <a:solidFill>
            <a:schemeClr val="bg2"/>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212" name="Text Box 11"/>
          <p:cNvSpPr txBox="1">
            <a:spLocks noChangeArrowheads="1"/>
          </p:cNvSpPr>
          <p:nvPr>
            <p:custDataLst>
              <p:tags r:id="rId64"/>
            </p:custDataLst>
          </p:nvPr>
        </p:nvSpPr>
        <p:spPr bwMode="auto">
          <a:xfrm rot="16200000">
            <a:off x="5486397" y="4191002"/>
            <a:ext cx="457200" cy="457198"/>
          </a:xfrm>
          <a:prstGeom prst="rect">
            <a:avLst/>
          </a:prstGeom>
          <a:solidFill>
            <a:schemeClr val="bg2"/>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213" name="Text Box 11"/>
          <p:cNvSpPr txBox="1">
            <a:spLocks noChangeArrowheads="1"/>
          </p:cNvSpPr>
          <p:nvPr>
            <p:custDataLst>
              <p:tags r:id="rId65"/>
            </p:custDataLst>
          </p:nvPr>
        </p:nvSpPr>
        <p:spPr bwMode="auto">
          <a:xfrm rot="16200000">
            <a:off x="7315201" y="5029201"/>
            <a:ext cx="1066799" cy="457198"/>
          </a:xfrm>
          <a:prstGeom prst="rect">
            <a:avLst/>
          </a:prstGeom>
          <a:solidFill>
            <a:schemeClr val="bg2"/>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214" name="Text Box 11"/>
          <p:cNvSpPr txBox="1">
            <a:spLocks noChangeArrowheads="1"/>
          </p:cNvSpPr>
          <p:nvPr>
            <p:custDataLst>
              <p:tags r:id="rId66"/>
            </p:custDataLst>
          </p:nvPr>
        </p:nvSpPr>
        <p:spPr bwMode="auto">
          <a:xfrm rot="16200000">
            <a:off x="7619999" y="4191001"/>
            <a:ext cx="457200" cy="457198"/>
          </a:xfrm>
          <a:prstGeom prst="rect">
            <a:avLst/>
          </a:prstGeom>
          <a:solidFill>
            <a:schemeClr val="bg2"/>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215" name="Line 43"/>
          <p:cNvSpPr>
            <a:spLocks noChangeShapeType="1"/>
          </p:cNvSpPr>
          <p:nvPr>
            <p:custDataLst>
              <p:tags r:id="rId67"/>
            </p:custDataLst>
          </p:nvPr>
        </p:nvSpPr>
        <p:spPr bwMode="auto">
          <a:xfrm>
            <a:off x="8077200" y="4419600"/>
            <a:ext cx="914400" cy="0"/>
          </a:xfrm>
          <a:prstGeom prst="line">
            <a:avLst/>
          </a:prstGeom>
          <a:noFill/>
          <a:ln w="57150" cap="flat">
            <a:solidFill>
              <a:schemeClr val="accent2"/>
            </a:solidFill>
            <a:prstDash val="solid"/>
            <a:round/>
            <a:headEnd type="none" w="med" len="med"/>
            <a:tailEnd type="none" w="sm" len="sm"/>
          </a:ln>
          <a:effectLst/>
        </p:spPr>
        <p:txBody>
          <a:bodyPr wrap="square" anchor="ctr" anchorCtr="1">
            <a:noAutofit/>
          </a:bodyPr>
          <a:lstStyle/>
          <a:p>
            <a:endParaRPr lang="en-US"/>
          </a:p>
        </p:txBody>
      </p:sp>
      <p:sp>
        <p:nvSpPr>
          <p:cNvPr id="216" name="Line 43"/>
          <p:cNvSpPr>
            <a:spLocks noChangeShapeType="1"/>
          </p:cNvSpPr>
          <p:nvPr>
            <p:custDataLst>
              <p:tags r:id="rId68"/>
            </p:custDataLst>
          </p:nvPr>
        </p:nvSpPr>
        <p:spPr bwMode="auto">
          <a:xfrm flipV="1">
            <a:off x="8991600" y="3352800"/>
            <a:ext cx="0" cy="1066800"/>
          </a:xfrm>
          <a:prstGeom prst="line">
            <a:avLst/>
          </a:prstGeom>
          <a:noFill/>
          <a:ln w="57150" cap="sq">
            <a:solidFill>
              <a:schemeClr val="accent2"/>
            </a:solidFill>
            <a:prstDash val="solid"/>
            <a:round/>
            <a:headEnd type="none" w="med" len="med"/>
            <a:tailEnd type="none" w="sm" len="sm"/>
          </a:ln>
          <a:effectLst/>
        </p:spPr>
        <p:txBody>
          <a:bodyPr wrap="square" anchor="ctr" anchorCtr="1">
            <a:noAutofit/>
          </a:bodyPr>
          <a:lstStyle/>
          <a:p>
            <a:endParaRPr lang="en-US"/>
          </a:p>
        </p:txBody>
      </p:sp>
      <p:sp>
        <p:nvSpPr>
          <p:cNvPr id="217" name="Line 43"/>
          <p:cNvSpPr>
            <a:spLocks noChangeShapeType="1"/>
          </p:cNvSpPr>
          <p:nvPr>
            <p:custDataLst>
              <p:tags r:id="rId69"/>
            </p:custDataLst>
          </p:nvPr>
        </p:nvSpPr>
        <p:spPr bwMode="auto">
          <a:xfrm flipH="1" flipV="1">
            <a:off x="8686800" y="3352800"/>
            <a:ext cx="304800" cy="0"/>
          </a:xfrm>
          <a:prstGeom prst="line">
            <a:avLst/>
          </a:prstGeom>
          <a:noFill/>
          <a:ln w="57150" cap="sq">
            <a:solidFill>
              <a:schemeClr val="accent2"/>
            </a:solidFill>
            <a:prstDash val="solid"/>
            <a:round/>
            <a:headEnd type="none" w="med" len="med"/>
            <a:tailEnd type="arrow" w="sm" len="sm"/>
          </a:ln>
          <a:effectLst/>
        </p:spPr>
        <p:txBody>
          <a:bodyPr wrap="square" anchor="ctr" anchorCtr="1">
            <a:noAutofit/>
          </a:bodyPr>
          <a:lstStyle/>
          <a:p>
            <a:endParaRPr lang="en-US"/>
          </a:p>
        </p:txBody>
      </p:sp>
      <p:sp>
        <p:nvSpPr>
          <p:cNvPr id="235" name="Line 43"/>
          <p:cNvSpPr>
            <a:spLocks noChangeShapeType="1"/>
          </p:cNvSpPr>
          <p:nvPr>
            <p:custDataLst>
              <p:tags r:id="rId70"/>
            </p:custDataLst>
          </p:nvPr>
        </p:nvSpPr>
        <p:spPr bwMode="auto">
          <a:xfrm>
            <a:off x="6705600" y="1600200"/>
            <a:ext cx="0" cy="609600"/>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236" name="Text Box 11"/>
          <p:cNvSpPr txBox="1">
            <a:spLocks noChangeArrowheads="1"/>
          </p:cNvSpPr>
          <p:nvPr>
            <p:custDataLst>
              <p:tags r:id="rId71"/>
            </p:custDataLst>
          </p:nvPr>
        </p:nvSpPr>
        <p:spPr bwMode="auto">
          <a:xfrm>
            <a:off x="76200" y="3886200"/>
            <a:ext cx="685800" cy="457200"/>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237" name="Rectangle 4"/>
          <p:cNvSpPr>
            <a:spLocks noChangeArrowheads="1"/>
          </p:cNvSpPr>
          <p:nvPr>
            <p:custDataLst>
              <p:tags r:id="rId72"/>
            </p:custDataLst>
          </p:nvPr>
        </p:nvSpPr>
        <p:spPr bwMode="auto">
          <a:xfrm>
            <a:off x="76200" y="762000"/>
            <a:ext cx="1295400" cy="19050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pPr algn="ctr"/>
            <a:r>
              <a:rPr lang="en-US" sz="2800" dirty="0" smtClean="0">
                <a:solidFill>
                  <a:schemeClr val="bg1"/>
                </a:solidFill>
              </a:rPr>
              <a:t>inst</a:t>
            </a:r>
            <a:br>
              <a:rPr lang="en-US" sz="2800" dirty="0" smtClean="0">
                <a:solidFill>
                  <a:schemeClr val="bg1"/>
                </a:solidFill>
              </a:rPr>
            </a:br>
            <a:r>
              <a:rPr lang="en-US" sz="2800" dirty="0" err="1" smtClean="0">
                <a:solidFill>
                  <a:schemeClr val="bg1"/>
                </a:solidFill>
              </a:rPr>
              <a:t>mem</a:t>
            </a:r>
            <a:endParaRPr lang="en-US" sz="2800" dirty="0">
              <a:solidFill>
                <a:schemeClr val="bg1"/>
              </a:solidFill>
            </a:endParaRPr>
          </a:p>
        </p:txBody>
      </p:sp>
      <p:sp>
        <p:nvSpPr>
          <p:cNvPr id="238" name="Rectangle 19"/>
          <p:cNvSpPr>
            <a:spLocks noChangeArrowheads="1"/>
          </p:cNvSpPr>
          <p:nvPr>
            <p:custDataLst>
              <p:tags r:id="rId73"/>
            </p:custDataLst>
          </p:nvPr>
        </p:nvSpPr>
        <p:spPr bwMode="auto">
          <a:xfrm>
            <a:off x="8382000" y="1447800"/>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nvGrpSpPr>
          <p:cNvPr id="244" name="Group 243"/>
          <p:cNvGrpSpPr/>
          <p:nvPr>
            <p:custDataLst>
              <p:tags r:id="rId74"/>
            </p:custDataLst>
          </p:nvPr>
        </p:nvGrpSpPr>
        <p:grpSpPr>
          <a:xfrm>
            <a:off x="2362200" y="762000"/>
            <a:ext cx="990600" cy="1828800"/>
            <a:chOff x="2362200" y="762001"/>
            <a:chExt cx="990600" cy="1828800"/>
          </a:xfrm>
          <a:solidFill>
            <a:schemeClr val="bg2"/>
          </a:solidFill>
        </p:grpSpPr>
        <p:sp>
          <p:nvSpPr>
            <p:cNvPr id="245" name="Rectangle 22"/>
            <p:cNvSpPr>
              <a:spLocks noChangeArrowheads="1"/>
            </p:cNvSpPr>
            <p:nvPr>
              <p:custDataLst>
                <p:tags r:id="rId97"/>
              </p:custDataLst>
            </p:nvPr>
          </p:nvSpPr>
          <p:spPr bwMode="auto">
            <a:xfrm>
              <a:off x="2362200" y="762001"/>
              <a:ext cx="990600" cy="18288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246" name="TextBox 245"/>
            <p:cNvSpPr txBox="1"/>
            <p:nvPr>
              <p:custDataLst>
                <p:tags r:id="rId98"/>
              </p:custDataLst>
            </p:nvPr>
          </p:nvSpPr>
          <p:spPr>
            <a:xfrm>
              <a:off x="2438400" y="1143001"/>
              <a:ext cx="457200" cy="369332"/>
            </a:xfrm>
            <a:prstGeom prst="rect">
              <a:avLst/>
            </a:prstGeom>
            <a:grpFill/>
          </p:spPr>
          <p:txBody>
            <a:bodyPr wrap="square" lIns="0" tIns="0" rIns="0" bIns="0" rtlCol="0" anchor="ctr" anchorCtr="0">
              <a:noAutofit/>
            </a:bodyPr>
            <a:lstStyle/>
            <a:p>
              <a:r>
                <a:rPr lang="en-US" sz="2400" dirty="0" smtClean="0">
                  <a:solidFill>
                    <a:schemeClr val="bg1"/>
                  </a:solidFill>
                </a:rPr>
                <a:t>Rd</a:t>
              </a:r>
            </a:p>
          </p:txBody>
        </p:sp>
        <p:sp>
          <p:nvSpPr>
            <p:cNvPr id="247" name="TextBox 246"/>
            <p:cNvSpPr txBox="1"/>
            <p:nvPr>
              <p:custDataLst>
                <p:tags r:id="rId99"/>
              </p:custDataLst>
            </p:nvPr>
          </p:nvSpPr>
          <p:spPr>
            <a:xfrm>
              <a:off x="2438400" y="2221469"/>
              <a:ext cx="457200" cy="369332"/>
            </a:xfrm>
            <a:prstGeom prst="rect">
              <a:avLst/>
            </a:prstGeom>
            <a:grpFill/>
          </p:spPr>
          <p:txBody>
            <a:bodyPr wrap="square" lIns="0" tIns="0" rIns="0" bIns="0" rtlCol="0" anchor="ctr" anchorCtr="1">
              <a:noAutofit/>
            </a:bodyPr>
            <a:lstStyle/>
            <a:p>
              <a:r>
                <a:rPr lang="en-US" sz="2400" dirty="0" smtClean="0">
                  <a:solidFill>
                    <a:schemeClr val="bg1"/>
                  </a:solidFill>
                </a:rPr>
                <a:t>Ra</a:t>
              </a:r>
            </a:p>
          </p:txBody>
        </p:sp>
        <p:sp>
          <p:nvSpPr>
            <p:cNvPr id="248" name="TextBox 247"/>
            <p:cNvSpPr txBox="1"/>
            <p:nvPr>
              <p:custDataLst>
                <p:tags r:id="rId100"/>
              </p:custDataLst>
            </p:nvPr>
          </p:nvSpPr>
          <p:spPr>
            <a:xfrm>
              <a:off x="2895600" y="2221468"/>
              <a:ext cx="457200" cy="369332"/>
            </a:xfrm>
            <a:prstGeom prst="rect">
              <a:avLst/>
            </a:prstGeom>
            <a:grpFill/>
          </p:spPr>
          <p:txBody>
            <a:bodyPr wrap="square" lIns="0" tIns="0" rIns="0" bIns="0" rtlCol="0" anchor="ctr" anchorCtr="1">
              <a:noAutofit/>
            </a:bodyPr>
            <a:lstStyle/>
            <a:p>
              <a:r>
                <a:rPr lang="en-US" sz="2400" dirty="0" err="1" smtClean="0">
                  <a:solidFill>
                    <a:schemeClr val="bg1"/>
                  </a:solidFill>
                </a:rPr>
                <a:t>Rb</a:t>
              </a:r>
              <a:endParaRPr lang="en-US" sz="2400" dirty="0" smtClean="0">
                <a:solidFill>
                  <a:schemeClr val="bg1"/>
                </a:solidFill>
              </a:endParaRPr>
            </a:p>
          </p:txBody>
        </p:sp>
        <p:sp>
          <p:nvSpPr>
            <p:cNvPr id="249" name="TextBox 248"/>
            <p:cNvSpPr txBox="1"/>
            <p:nvPr>
              <p:custDataLst>
                <p:tags r:id="rId101"/>
              </p:custDataLst>
            </p:nvPr>
          </p:nvSpPr>
          <p:spPr>
            <a:xfrm>
              <a:off x="2438400" y="1509292"/>
              <a:ext cx="457200" cy="369332"/>
            </a:xfrm>
            <a:prstGeom prst="rect">
              <a:avLst/>
            </a:prstGeom>
            <a:grpFill/>
          </p:spPr>
          <p:txBody>
            <a:bodyPr wrap="square" lIns="0" tIns="0" rIns="0" bIns="0" rtlCol="0" anchor="ctr" anchorCtr="0">
              <a:noAutofit/>
            </a:bodyPr>
            <a:lstStyle/>
            <a:p>
              <a:r>
                <a:rPr lang="en-US" sz="2400" dirty="0" smtClean="0">
                  <a:solidFill>
                    <a:schemeClr val="bg1"/>
                  </a:solidFill>
                </a:rPr>
                <a:t>D</a:t>
              </a:r>
            </a:p>
          </p:txBody>
        </p:sp>
        <p:sp>
          <p:nvSpPr>
            <p:cNvPr id="250" name="TextBox 249"/>
            <p:cNvSpPr txBox="1"/>
            <p:nvPr>
              <p:custDataLst>
                <p:tags r:id="rId102"/>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B</a:t>
              </a:r>
            </a:p>
          </p:txBody>
        </p:sp>
        <p:sp>
          <p:nvSpPr>
            <p:cNvPr id="251" name="TextBox 250"/>
            <p:cNvSpPr txBox="1"/>
            <p:nvPr>
              <p:custDataLst>
                <p:tags r:id="rId103"/>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A</a:t>
              </a:r>
            </a:p>
          </p:txBody>
        </p:sp>
      </p:grpSp>
      <p:sp>
        <p:nvSpPr>
          <p:cNvPr id="262" name="Oval 261"/>
          <p:cNvSpPr/>
          <p:nvPr>
            <p:custDataLst>
              <p:tags r:id="rId75"/>
            </p:custDataLst>
          </p:nvPr>
        </p:nvSpPr>
        <p:spPr>
          <a:xfrm>
            <a:off x="2133600" y="3429000"/>
            <a:ext cx="1295400" cy="1143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sz="2800" dirty="0" smtClean="0"/>
              <a:t>detect</a:t>
            </a:r>
            <a:br>
              <a:rPr lang="en-US" sz="2800" dirty="0" smtClean="0"/>
            </a:br>
            <a:r>
              <a:rPr lang="en-US" sz="2800" dirty="0" smtClean="0"/>
              <a:t>hazard</a:t>
            </a:r>
            <a:endParaRPr lang="en-US" sz="2800" dirty="0"/>
          </a:p>
        </p:txBody>
      </p:sp>
      <p:sp>
        <p:nvSpPr>
          <p:cNvPr id="263" name="Title 262"/>
          <p:cNvSpPr>
            <a:spLocks noGrp="1"/>
          </p:cNvSpPr>
          <p:nvPr>
            <p:ph type="title"/>
            <p:custDataLst>
              <p:tags r:id="rId76"/>
            </p:custDataLst>
          </p:nvPr>
        </p:nvSpPr>
        <p:spPr/>
        <p:txBody>
          <a:bodyPr>
            <a:normAutofit fontScale="90000"/>
          </a:bodyPr>
          <a:lstStyle/>
          <a:p>
            <a:r>
              <a:rPr lang="en-US" dirty="0" smtClean="0"/>
              <a:t>Detecting Data Hazards</a:t>
            </a:r>
            <a:endParaRPr lang="en-US" dirty="0"/>
          </a:p>
        </p:txBody>
      </p:sp>
      <p:sp>
        <p:nvSpPr>
          <p:cNvPr id="239" name="Text Box 11"/>
          <p:cNvSpPr txBox="1">
            <a:spLocks noChangeArrowheads="1"/>
          </p:cNvSpPr>
          <p:nvPr>
            <p:custDataLst>
              <p:tags r:id="rId77"/>
            </p:custDataLst>
          </p:nvPr>
        </p:nvSpPr>
        <p:spPr bwMode="auto">
          <a:xfrm rot="16200000">
            <a:off x="3733800" y="3962401"/>
            <a:ext cx="304799" cy="457198"/>
          </a:xfrm>
          <a:prstGeom prst="rect">
            <a:avLst/>
          </a:prstGeom>
          <a:solidFill>
            <a:schemeClr val="bg2"/>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240" name="Text Box 11"/>
          <p:cNvSpPr txBox="1">
            <a:spLocks noChangeArrowheads="1"/>
          </p:cNvSpPr>
          <p:nvPr>
            <p:custDataLst>
              <p:tags r:id="rId78"/>
            </p:custDataLst>
          </p:nvPr>
        </p:nvSpPr>
        <p:spPr bwMode="auto">
          <a:xfrm rot="16200000">
            <a:off x="3733798" y="3962403"/>
            <a:ext cx="304803" cy="457198"/>
          </a:xfrm>
          <a:prstGeom prst="rect">
            <a:avLst/>
          </a:prstGeom>
          <a:solidFill>
            <a:schemeClr val="bg2"/>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Rd</a:t>
            </a:r>
            <a:endParaRPr lang="en-US" dirty="0">
              <a:solidFill>
                <a:srgbClr val="FFFFFF"/>
              </a:solidFill>
              <a:latin typeface="+mj-lt"/>
            </a:endParaRPr>
          </a:p>
        </p:txBody>
      </p:sp>
      <p:sp>
        <p:nvSpPr>
          <p:cNvPr id="110" name="Rectangle 4"/>
          <p:cNvSpPr>
            <a:spLocks noChangeArrowheads="1"/>
          </p:cNvSpPr>
          <p:nvPr>
            <p:custDataLst>
              <p:tags r:id="rId79"/>
            </p:custDataLst>
          </p:nvPr>
        </p:nvSpPr>
        <p:spPr bwMode="auto">
          <a:xfrm>
            <a:off x="76200" y="762000"/>
            <a:ext cx="1295400" cy="1905000"/>
          </a:xfrm>
          <a:prstGeom prst="rect">
            <a:avLst/>
          </a:prstGeom>
          <a:solidFill>
            <a:schemeClr val="bg2"/>
          </a:solidFill>
          <a:ln w="25400" cap="sq" algn="ctr">
            <a:solidFill>
              <a:srgbClr val="FFFFFF"/>
            </a:solidFill>
            <a:miter lim="800000"/>
            <a:headEnd/>
            <a:tailEnd/>
          </a:ln>
          <a:effectLst/>
        </p:spPr>
        <p:txBody>
          <a:bodyPr wrap="none" lIns="0" tIns="0" rIns="0" bIns="0" anchor="ctr" anchorCtr="1">
            <a:noAutofit/>
          </a:bodyPr>
          <a:lstStyle/>
          <a:p>
            <a:pPr fontAlgn="ctr"/>
            <a:r>
              <a:rPr lang="en-US" b="1" dirty="0" smtClean="0">
                <a:solidFill>
                  <a:schemeClr val="bg1"/>
                </a:solidFill>
              </a:rPr>
              <a:t>add r3, r1, r2</a:t>
            </a:r>
          </a:p>
          <a:p>
            <a:pPr fontAlgn="ctr"/>
            <a:r>
              <a:rPr lang="en-US" b="1" dirty="0" smtClean="0">
                <a:solidFill>
                  <a:schemeClr val="bg1"/>
                </a:solidFill>
              </a:rPr>
              <a:t>sub r5, r3, r5</a:t>
            </a:r>
          </a:p>
          <a:p>
            <a:pPr fontAlgn="ctr"/>
            <a:r>
              <a:rPr lang="en-US" b="1" dirty="0" smtClean="0">
                <a:solidFill>
                  <a:schemeClr val="bg1"/>
                </a:solidFill>
              </a:rPr>
              <a:t>or r6, r3, r4 </a:t>
            </a:r>
          </a:p>
          <a:p>
            <a:pPr fontAlgn="ctr"/>
            <a:r>
              <a:rPr lang="en-US" b="1" dirty="0" smtClean="0">
                <a:solidFill>
                  <a:schemeClr val="bg1"/>
                </a:solidFill>
              </a:rPr>
              <a:t>add r6, r3, r8</a:t>
            </a:r>
          </a:p>
        </p:txBody>
      </p:sp>
      <p:grpSp>
        <p:nvGrpSpPr>
          <p:cNvPr id="112" name="Group 111"/>
          <p:cNvGrpSpPr/>
          <p:nvPr>
            <p:custDataLst>
              <p:tags r:id="rId80"/>
            </p:custDataLst>
          </p:nvPr>
        </p:nvGrpSpPr>
        <p:grpSpPr>
          <a:xfrm>
            <a:off x="1524002" y="838201"/>
            <a:ext cx="6553200" cy="4952998"/>
            <a:chOff x="1524002" y="838201"/>
            <a:chExt cx="6553200" cy="4952998"/>
          </a:xfrm>
          <a:solidFill>
            <a:schemeClr val="bg2"/>
          </a:solidFill>
        </p:grpSpPr>
        <p:sp>
          <p:nvSpPr>
            <p:cNvPr id="113" name="Text Box 11"/>
            <p:cNvSpPr txBox="1">
              <a:spLocks noChangeArrowheads="1"/>
            </p:cNvSpPr>
            <p:nvPr>
              <p:custDataLst>
                <p:tags r:id="rId81"/>
              </p:custDataLst>
            </p:nvPr>
          </p:nvSpPr>
          <p:spPr bwMode="auto">
            <a:xfrm rot="16200000">
              <a:off x="952502" y="2095500"/>
              <a:ext cx="1600197" cy="457197"/>
            </a:xfrm>
            <a:prstGeom prst="rect">
              <a:avLst/>
            </a:prstGeom>
            <a:grp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inst</a:t>
              </a:r>
              <a:endParaRPr lang="en-US" sz="2400" dirty="0">
                <a:solidFill>
                  <a:srgbClr val="FFFFFF"/>
                </a:solidFill>
                <a:latin typeface="+mj-lt"/>
              </a:endParaRPr>
            </a:p>
          </p:txBody>
        </p:sp>
        <p:sp>
          <p:nvSpPr>
            <p:cNvPr id="114" name="Text Box 11"/>
            <p:cNvSpPr txBox="1">
              <a:spLocks noChangeArrowheads="1"/>
            </p:cNvSpPr>
            <p:nvPr>
              <p:custDataLst>
                <p:tags r:id="rId82"/>
              </p:custDataLst>
            </p:nvPr>
          </p:nvSpPr>
          <p:spPr bwMode="auto">
            <a:xfrm rot="16200000">
              <a:off x="1447802" y="3809998"/>
              <a:ext cx="609598" cy="457197"/>
            </a:xfrm>
            <a:prstGeom prst="rect">
              <a:avLst/>
            </a:prstGeom>
            <a:grp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mj-lt"/>
                </a:rPr>
                <a:t>PC+4</a:t>
              </a:r>
              <a:endParaRPr lang="en-US" dirty="0">
                <a:solidFill>
                  <a:srgbClr val="FFFFFF"/>
                </a:solidFill>
                <a:latin typeface="+mj-lt"/>
              </a:endParaRPr>
            </a:p>
          </p:txBody>
        </p:sp>
        <p:sp>
          <p:nvSpPr>
            <p:cNvPr id="115" name="Text Box 11"/>
            <p:cNvSpPr txBox="1">
              <a:spLocks noChangeArrowheads="1"/>
            </p:cNvSpPr>
            <p:nvPr>
              <p:custDataLst>
                <p:tags r:id="rId83"/>
              </p:custDataLst>
            </p:nvPr>
          </p:nvSpPr>
          <p:spPr bwMode="auto">
            <a:xfrm rot="16200000">
              <a:off x="3352802" y="5029200"/>
              <a:ext cx="1066797"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OP</a:t>
              </a:r>
              <a:endParaRPr lang="en-US" sz="2400" dirty="0">
                <a:solidFill>
                  <a:srgbClr val="FFFFFF"/>
                </a:solidFill>
                <a:latin typeface="+mj-lt"/>
              </a:endParaRPr>
            </a:p>
          </p:txBody>
        </p:sp>
        <p:sp>
          <p:nvSpPr>
            <p:cNvPr id="116" name="Text Box 11"/>
            <p:cNvSpPr txBox="1">
              <a:spLocks noChangeArrowheads="1"/>
            </p:cNvSpPr>
            <p:nvPr>
              <p:custDataLst>
                <p:tags r:id="rId84"/>
              </p:custDataLst>
            </p:nvPr>
          </p:nvSpPr>
          <p:spPr bwMode="auto">
            <a:xfrm rot="16200000">
              <a:off x="3581402" y="1752602"/>
              <a:ext cx="609600"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B</a:t>
              </a:r>
              <a:endParaRPr lang="en-US" sz="2400" dirty="0">
                <a:solidFill>
                  <a:srgbClr val="FFFFFF"/>
                </a:solidFill>
                <a:latin typeface="+mj-lt"/>
              </a:endParaRPr>
            </a:p>
          </p:txBody>
        </p:sp>
        <p:sp>
          <p:nvSpPr>
            <p:cNvPr id="117" name="Text Box 11"/>
            <p:cNvSpPr txBox="1">
              <a:spLocks noChangeArrowheads="1"/>
            </p:cNvSpPr>
            <p:nvPr>
              <p:custDataLst>
                <p:tags r:id="rId85"/>
              </p:custDataLst>
            </p:nvPr>
          </p:nvSpPr>
          <p:spPr bwMode="auto">
            <a:xfrm rot="16200000">
              <a:off x="3581401" y="914402"/>
              <a:ext cx="609600"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A</a:t>
              </a:r>
              <a:endParaRPr lang="en-US" sz="2400" dirty="0">
                <a:solidFill>
                  <a:srgbClr val="FFFFFF"/>
                </a:solidFill>
                <a:latin typeface="+mj-lt"/>
              </a:endParaRPr>
            </a:p>
          </p:txBody>
        </p:sp>
        <p:sp>
          <p:nvSpPr>
            <p:cNvPr id="118" name="Text Box 11"/>
            <p:cNvSpPr txBox="1">
              <a:spLocks noChangeArrowheads="1"/>
            </p:cNvSpPr>
            <p:nvPr>
              <p:custDataLst>
                <p:tags r:id="rId86"/>
              </p:custDataLst>
            </p:nvPr>
          </p:nvSpPr>
          <p:spPr bwMode="auto">
            <a:xfrm rot="16200000">
              <a:off x="3733797" y="4267203"/>
              <a:ext cx="304803"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mj-lt"/>
                </a:rPr>
                <a:t>Rt</a:t>
              </a:r>
              <a:endParaRPr lang="en-US" dirty="0">
                <a:solidFill>
                  <a:srgbClr val="FFFFFF"/>
                </a:solidFill>
                <a:latin typeface="+mj-lt"/>
              </a:endParaRPr>
            </a:p>
          </p:txBody>
        </p:sp>
        <p:sp>
          <p:nvSpPr>
            <p:cNvPr id="119" name="Text Box 11"/>
            <p:cNvSpPr txBox="1">
              <a:spLocks noChangeArrowheads="1"/>
            </p:cNvSpPr>
            <p:nvPr>
              <p:custDataLst>
                <p:tags r:id="rId87"/>
              </p:custDataLst>
            </p:nvPr>
          </p:nvSpPr>
          <p:spPr bwMode="auto">
            <a:xfrm rot="16200000">
              <a:off x="5410202" y="2590800"/>
              <a:ext cx="609600" cy="457199"/>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B</a:t>
              </a:r>
              <a:endParaRPr lang="en-US" sz="2400" dirty="0">
                <a:solidFill>
                  <a:srgbClr val="FFFFFF"/>
                </a:solidFill>
                <a:latin typeface="+mj-lt"/>
              </a:endParaRPr>
            </a:p>
          </p:txBody>
        </p:sp>
        <p:sp>
          <p:nvSpPr>
            <p:cNvPr id="120" name="Text Box 11"/>
            <p:cNvSpPr txBox="1">
              <a:spLocks noChangeArrowheads="1"/>
            </p:cNvSpPr>
            <p:nvPr>
              <p:custDataLst>
                <p:tags r:id="rId88"/>
              </p:custDataLst>
            </p:nvPr>
          </p:nvSpPr>
          <p:spPr bwMode="auto">
            <a:xfrm rot="16200000">
              <a:off x="5410200" y="1371599"/>
              <a:ext cx="609600" cy="457200"/>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D</a:t>
              </a:r>
              <a:endParaRPr lang="en-US" sz="2400" dirty="0">
                <a:solidFill>
                  <a:srgbClr val="FFFFFF"/>
                </a:solidFill>
                <a:latin typeface="+mj-lt"/>
              </a:endParaRPr>
            </a:p>
          </p:txBody>
        </p:sp>
        <p:sp>
          <p:nvSpPr>
            <p:cNvPr id="121" name="Text Box 11"/>
            <p:cNvSpPr txBox="1">
              <a:spLocks noChangeArrowheads="1"/>
            </p:cNvSpPr>
            <p:nvPr>
              <p:custDataLst>
                <p:tags r:id="rId89"/>
              </p:custDataLst>
            </p:nvPr>
          </p:nvSpPr>
          <p:spPr bwMode="auto">
            <a:xfrm rot="16200000">
              <a:off x="7543803" y="2590801"/>
              <a:ext cx="609600"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M</a:t>
              </a:r>
              <a:endParaRPr lang="en-US" sz="2400" dirty="0">
                <a:solidFill>
                  <a:srgbClr val="FFFFFF"/>
                </a:solidFill>
                <a:latin typeface="+mj-lt"/>
              </a:endParaRPr>
            </a:p>
          </p:txBody>
        </p:sp>
        <p:sp>
          <p:nvSpPr>
            <p:cNvPr id="122" name="Text Box 11"/>
            <p:cNvSpPr txBox="1">
              <a:spLocks noChangeArrowheads="1"/>
            </p:cNvSpPr>
            <p:nvPr>
              <p:custDataLst>
                <p:tags r:id="rId90"/>
              </p:custDataLst>
            </p:nvPr>
          </p:nvSpPr>
          <p:spPr bwMode="auto">
            <a:xfrm rot="16200000">
              <a:off x="7543802" y="1371600"/>
              <a:ext cx="609600"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D</a:t>
              </a:r>
              <a:endParaRPr lang="en-US" sz="2400" dirty="0">
                <a:solidFill>
                  <a:srgbClr val="FFFFFF"/>
                </a:solidFill>
                <a:latin typeface="+mj-lt"/>
              </a:endParaRPr>
            </a:p>
          </p:txBody>
        </p:sp>
        <p:sp>
          <p:nvSpPr>
            <p:cNvPr id="123" name="Text Box 11"/>
            <p:cNvSpPr txBox="1">
              <a:spLocks noChangeArrowheads="1"/>
            </p:cNvSpPr>
            <p:nvPr>
              <p:custDataLst>
                <p:tags r:id="rId91"/>
              </p:custDataLst>
            </p:nvPr>
          </p:nvSpPr>
          <p:spPr bwMode="auto">
            <a:xfrm rot="16200000">
              <a:off x="3581402" y="3429001"/>
              <a:ext cx="609598" cy="457197"/>
            </a:xfrm>
            <a:prstGeom prst="rect">
              <a:avLst/>
            </a:prstGeom>
            <a:grp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mj-lt"/>
                </a:rPr>
                <a:t>PC+4</a:t>
              </a:r>
              <a:endParaRPr lang="en-US" dirty="0">
                <a:solidFill>
                  <a:srgbClr val="FFFFFF"/>
                </a:solidFill>
                <a:latin typeface="+mj-lt"/>
              </a:endParaRPr>
            </a:p>
          </p:txBody>
        </p:sp>
        <p:sp>
          <p:nvSpPr>
            <p:cNvPr id="124" name="Text Box 11"/>
            <p:cNvSpPr txBox="1">
              <a:spLocks noChangeArrowheads="1"/>
            </p:cNvSpPr>
            <p:nvPr>
              <p:custDataLst>
                <p:tags r:id="rId92"/>
              </p:custDataLst>
            </p:nvPr>
          </p:nvSpPr>
          <p:spPr bwMode="auto">
            <a:xfrm rot="16200000">
              <a:off x="3581399" y="2667001"/>
              <a:ext cx="609598" cy="457197"/>
            </a:xfrm>
            <a:prstGeom prst="rect">
              <a:avLst/>
            </a:prstGeom>
            <a:grp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mj-lt"/>
                </a:rPr>
                <a:t>imm</a:t>
              </a:r>
              <a:endParaRPr lang="en-US" dirty="0">
                <a:solidFill>
                  <a:srgbClr val="FFFFFF"/>
                </a:solidFill>
                <a:latin typeface="+mj-lt"/>
              </a:endParaRPr>
            </a:p>
          </p:txBody>
        </p:sp>
        <p:sp>
          <p:nvSpPr>
            <p:cNvPr id="125" name="Text Box 11"/>
            <p:cNvSpPr txBox="1">
              <a:spLocks noChangeArrowheads="1"/>
            </p:cNvSpPr>
            <p:nvPr>
              <p:custDataLst>
                <p:tags r:id="rId93"/>
              </p:custDataLst>
            </p:nvPr>
          </p:nvSpPr>
          <p:spPr bwMode="auto">
            <a:xfrm rot="16200000">
              <a:off x="5181599" y="5029201"/>
              <a:ext cx="1066799"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OP</a:t>
              </a:r>
              <a:endParaRPr lang="en-US" sz="2400" dirty="0">
                <a:solidFill>
                  <a:srgbClr val="FFFFFF"/>
                </a:solidFill>
                <a:latin typeface="+mj-lt"/>
              </a:endParaRPr>
            </a:p>
          </p:txBody>
        </p:sp>
        <p:sp>
          <p:nvSpPr>
            <p:cNvPr id="126" name="Text Box 11"/>
            <p:cNvSpPr txBox="1">
              <a:spLocks noChangeArrowheads="1"/>
            </p:cNvSpPr>
            <p:nvPr>
              <p:custDataLst>
                <p:tags r:id="rId94"/>
              </p:custDataLst>
            </p:nvPr>
          </p:nvSpPr>
          <p:spPr bwMode="auto">
            <a:xfrm rot="16200000">
              <a:off x="5486397" y="4191002"/>
              <a:ext cx="457200"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Rd</a:t>
              </a:r>
              <a:endParaRPr lang="en-US" sz="2400" dirty="0">
                <a:solidFill>
                  <a:srgbClr val="FFFFFF"/>
                </a:solidFill>
                <a:latin typeface="+mj-lt"/>
              </a:endParaRPr>
            </a:p>
          </p:txBody>
        </p:sp>
        <p:sp>
          <p:nvSpPr>
            <p:cNvPr id="127" name="Text Box 11"/>
            <p:cNvSpPr txBox="1">
              <a:spLocks noChangeArrowheads="1"/>
            </p:cNvSpPr>
            <p:nvPr>
              <p:custDataLst>
                <p:tags r:id="rId95"/>
              </p:custDataLst>
            </p:nvPr>
          </p:nvSpPr>
          <p:spPr bwMode="auto">
            <a:xfrm rot="16200000">
              <a:off x="7315202" y="5029200"/>
              <a:ext cx="1066798"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OP</a:t>
              </a:r>
              <a:endParaRPr lang="en-US" sz="2400" dirty="0">
                <a:solidFill>
                  <a:srgbClr val="FFFFFF"/>
                </a:solidFill>
                <a:latin typeface="+mj-lt"/>
              </a:endParaRPr>
            </a:p>
          </p:txBody>
        </p:sp>
        <p:sp>
          <p:nvSpPr>
            <p:cNvPr id="128" name="Text Box 11"/>
            <p:cNvSpPr txBox="1">
              <a:spLocks noChangeArrowheads="1"/>
            </p:cNvSpPr>
            <p:nvPr>
              <p:custDataLst>
                <p:tags r:id="rId96"/>
              </p:custDataLst>
            </p:nvPr>
          </p:nvSpPr>
          <p:spPr bwMode="auto">
            <a:xfrm rot="16200000">
              <a:off x="7619999" y="4191001"/>
              <a:ext cx="457200"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Rd</a:t>
              </a:r>
              <a:endParaRPr lang="en-US" sz="2400" dirty="0">
                <a:solidFill>
                  <a:srgbClr val="FFFFFF"/>
                </a:solidFill>
                <a:latin typeface="+mj-lt"/>
              </a:endParaRPr>
            </a:p>
          </p:txBody>
        </p:sp>
      </p:grpSp>
      <p:cxnSp>
        <p:nvCxnSpPr>
          <p:cNvPr id="7" name="Straight Arrow Connector 6"/>
          <p:cNvCxnSpPr/>
          <p:nvPr/>
        </p:nvCxnSpPr>
        <p:spPr>
          <a:xfrm>
            <a:off x="2667000" y="3124201"/>
            <a:ext cx="0" cy="321118"/>
          </a:xfrm>
          <a:prstGeom prst="straightConnector1">
            <a:avLst/>
          </a:prstGeom>
          <a:ln w="25400">
            <a:solidFill>
              <a:schemeClr val="accent5">
                <a:lumMod val="60000"/>
                <a:lumOff val="40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3124200" y="3124200"/>
            <a:ext cx="0" cy="381000"/>
          </a:xfrm>
          <a:prstGeom prst="straightConnector1">
            <a:avLst/>
          </a:prstGeom>
          <a:ln w="25400">
            <a:solidFill>
              <a:schemeClr val="accent5">
                <a:lumMod val="60000"/>
                <a:lumOff val="40000"/>
              </a:schemeClr>
            </a:solidFill>
            <a:tailEnd type="arrow" w="lg" len="lg"/>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3429000" y="4000500"/>
            <a:ext cx="685802" cy="419100"/>
            <a:chOff x="3429000" y="4000500"/>
            <a:chExt cx="685802" cy="419100"/>
          </a:xfrm>
        </p:grpSpPr>
        <p:sp>
          <p:nvSpPr>
            <p:cNvPr id="130" name="Oval 129"/>
            <p:cNvSpPr/>
            <p:nvPr/>
          </p:nvSpPr>
          <p:spPr>
            <a:xfrm>
              <a:off x="3657599" y="4000500"/>
              <a:ext cx="457203" cy="4191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130" idx="2"/>
              <a:endCxn id="262" idx="6"/>
            </p:cNvCxnSpPr>
            <p:nvPr/>
          </p:nvCxnSpPr>
          <p:spPr>
            <a:xfrm flipH="1" flipV="1">
              <a:off x="3429000" y="4000500"/>
              <a:ext cx="228599" cy="209550"/>
            </a:xfrm>
            <a:prstGeom prst="straightConnector1">
              <a:avLst/>
            </a:prstGeom>
            <a:ln w="25400">
              <a:solidFill>
                <a:schemeClr val="accent5">
                  <a:lumMod val="60000"/>
                  <a:lumOff val="40000"/>
                </a:schemeClr>
              </a:solidFill>
              <a:tailEnd type="arrow" w="lg" len="lg"/>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3252651" y="4152901"/>
            <a:ext cx="2843349" cy="495299"/>
            <a:chOff x="3252651" y="4152901"/>
            <a:chExt cx="2843349" cy="495299"/>
          </a:xfrm>
        </p:grpSpPr>
        <p:sp>
          <p:nvSpPr>
            <p:cNvPr id="131" name="Oval 130"/>
            <p:cNvSpPr/>
            <p:nvPr/>
          </p:nvSpPr>
          <p:spPr>
            <a:xfrm>
              <a:off x="5334002" y="4152901"/>
              <a:ext cx="761998" cy="495299"/>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3252651" y="4402183"/>
              <a:ext cx="2103120" cy="235162"/>
            </a:xfrm>
            <a:custGeom>
              <a:avLst/>
              <a:gdLst>
                <a:gd name="connsiteX0" fmla="*/ 2103120 w 2103120"/>
                <a:gd name="connsiteY0" fmla="*/ 0 h 235162"/>
                <a:gd name="connsiteX1" fmla="*/ 979715 w 2103120"/>
                <a:gd name="connsiteY1" fmla="*/ 235131 h 235162"/>
                <a:gd name="connsiteX2" fmla="*/ 0 w 2103120"/>
                <a:gd name="connsiteY2" fmla="*/ 13063 h 235162"/>
              </a:gdLst>
              <a:ahLst/>
              <a:cxnLst>
                <a:cxn ang="0">
                  <a:pos x="connsiteX0" y="connsiteY0"/>
                </a:cxn>
                <a:cxn ang="0">
                  <a:pos x="connsiteX1" y="connsiteY1"/>
                </a:cxn>
                <a:cxn ang="0">
                  <a:pos x="connsiteX2" y="connsiteY2"/>
                </a:cxn>
              </a:cxnLst>
              <a:rect l="l" t="t" r="r" b="b"/>
              <a:pathLst>
                <a:path w="2103120" h="235162">
                  <a:moveTo>
                    <a:pt x="2103120" y="0"/>
                  </a:moveTo>
                  <a:cubicBezTo>
                    <a:pt x="1716677" y="116477"/>
                    <a:pt x="1330235" y="232954"/>
                    <a:pt x="979715" y="235131"/>
                  </a:cubicBezTo>
                  <a:cubicBezTo>
                    <a:pt x="629195" y="237308"/>
                    <a:pt x="314597" y="125185"/>
                    <a:pt x="0" y="13063"/>
                  </a:cubicBezTo>
                </a:path>
              </a:pathLst>
            </a:custGeom>
            <a:noFill/>
            <a:ln w="25400">
              <a:solidFill>
                <a:schemeClr val="accent5">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3030583" y="4152901"/>
            <a:ext cx="5199017" cy="967847"/>
            <a:chOff x="3030583" y="4152901"/>
            <a:chExt cx="5199017" cy="967847"/>
          </a:xfrm>
        </p:grpSpPr>
        <p:sp>
          <p:nvSpPr>
            <p:cNvPr id="132" name="Oval 131"/>
            <p:cNvSpPr/>
            <p:nvPr/>
          </p:nvSpPr>
          <p:spPr>
            <a:xfrm>
              <a:off x="7467602" y="4152901"/>
              <a:ext cx="761998" cy="495299"/>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030583" y="4506686"/>
              <a:ext cx="4493623" cy="614062"/>
            </a:xfrm>
            <a:custGeom>
              <a:avLst/>
              <a:gdLst>
                <a:gd name="connsiteX0" fmla="*/ 4493623 w 4493623"/>
                <a:gd name="connsiteY0" fmla="*/ 0 h 614062"/>
                <a:gd name="connsiteX1" fmla="*/ 1802674 w 4493623"/>
                <a:gd name="connsiteY1" fmla="*/ 613954 h 614062"/>
                <a:gd name="connsiteX2" fmla="*/ 0 w 4493623"/>
                <a:gd name="connsiteY2" fmla="*/ 39188 h 614062"/>
              </a:gdLst>
              <a:ahLst/>
              <a:cxnLst>
                <a:cxn ang="0">
                  <a:pos x="connsiteX0" y="connsiteY0"/>
                </a:cxn>
                <a:cxn ang="0">
                  <a:pos x="connsiteX1" y="connsiteY1"/>
                </a:cxn>
                <a:cxn ang="0">
                  <a:pos x="connsiteX2" y="connsiteY2"/>
                </a:cxn>
              </a:cxnLst>
              <a:rect l="l" t="t" r="r" b="b"/>
              <a:pathLst>
                <a:path w="4493623" h="614062">
                  <a:moveTo>
                    <a:pt x="4493623" y="0"/>
                  </a:moveTo>
                  <a:cubicBezTo>
                    <a:pt x="3522617" y="303711"/>
                    <a:pt x="2551611" y="607423"/>
                    <a:pt x="1802674" y="613954"/>
                  </a:cubicBezTo>
                  <a:cubicBezTo>
                    <a:pt x="1053737" y="620485"/>
                    <a:pt x="526868" y="329836"/>
                    <a:pt x="0" y="39188"/>
                  </a:cubicBezTo>
                </a:path>
              </a:pathLst>
            </a:custGeom>
            <a:noFill/>
            <a:ln w="25400">
              <a:solidFill>
                <a:schemeClr val="accent5">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1981200" y="4876800"/>
            <a:ext cx="1648721" cy="369332"/>
          </a:xfrm>
          <a:prstGeom prst="rect">
            <a:avLst/>
          </a:prstGeom>
          <a:noFill/>
        </p:spPr>
        <p:txBody>
          <a:bodyPr wrap="none" rtlCol="0">
            <a:spAutoFit/>
          </a:bodyPr>
          <a:lstStyle/>
          <a:p>
            <a:r>
              <a:rPr lang="en-US" dirty="0" smtClean="0">
                <a:solidFill>
                  <a:schemeClr val="accent5">
                    <a:lumMod val="60000"/>
                    <a:lumOff val="40000"/>
                  </a:schemeClr>
                </a:solidFill>
              </a:rPr>
              <a:t>If detect hazard</a:t>
            </a:r>
            <a:endParaRPr lang="en-US" dirty="0">
              <a:solidFill>
                <a:schemeClr val="accent5">
                  <a:lumMod val="60000"/>
                  <a:lumOff val="40000"/>
                </a:schemeClr>
              </a:solidFill>
            </a:endParaRPr>
          </a:p>
        </p:txBody>
      </p:sp>
      <p:sp>
        <p:nvSpPr>
          <p:cNvPr id="19" name="Freeform 18"/>
          <p:cNvSpPr/>
          <p:nvPr/>
        </p:nvSpPr>
        <p:spPr>
          <a:xfrm>
            <a:off x="209007" y="4349931"/>
            <a:ext cx="2038892" cy="2222465"/>
          </a:xfrm>
          <a:custGeom>
            <a:avLst/>
            <a:gdLst>
              <a:gd name="connsiteX0" fmla="*/ 2586445 w 2606319"/>
              <a:gd name="connsiteY0" fmla="*/ 836023 h 2222465"/>
              <a:gd name="connsiteX1" fmla="*/ 2547257 w 2606319"/>
              <a:gd name="connsiteY1" fmla="*/ 1593669 h 2222465"/>
              <a:gd name="connsiteX2" fmla="*/ 2090057 w 2606319"/>
              <a:gd name="connsiteY2" fmla="*/ 2076995 h 2222465"/>
              <a:gd name="connsiteX3" fmla="*/ 418011 w 2606319"/>
              <a:gd name="connsiteY3" fmla="*/ 2037806 h 2222465"/>
              <a:gd name="connsiteX4" fmla="*/ 0 w 2606319"/>
              <a:gd name="connsiteY4" fmla="*/ 0 h 222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6319" h="2222465">
                <a:moveTo>
                  <a:pt x="2586445" y="836023"/>
                </a:moveTo>
                <a:cubicBezTo>
                  <a:pt x="2608216" y="1111431"/>
                  <a:pt x="2629988" y="1386840"/>
                  <a:pt x="2547257" y="1593669"/>
                </a:cubicBezTo>
                <a:cubicBezTo>
                  <a:pt x="2464526" y="1800498"/>
                  <a:pt x="2444931" y="2002972"/>
                  <a:pt x="2090057" y="2076995"/>
                </a:cubicBezTo>
                <a:cubicBezTo>
                  <a:pt x="1735183" y="2151018"/>
                  <a:pt x="766354" y="2383972"/>
                  <a:pt x="418011" y="2037806"/>
                </a:cubicBezTo>
                <a:cubicBezTo>
                  <a:pt x="69668" y="1691640"/>
                  <a:pt x="0" y="0"/>
                  <a:pt x="0" y="0"/>
                </a:cubicBezTo>
              </a:path>
            </a:pathLst>
          </a:custGeom>
          <a:noFill/>
          <a:ln>
            <a:solidFill>
              <a:schemeClr val="accent5">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964707" y="5839097"/>
            <a:ext cx="524459" cy="705394"/>
          </a:xfrm>
          <a:custGeom>
            <a:avLst/>
            <a:gdLst>
              <a:gd name="connsiteX0" fmla="*/ 380767 w 524459"/>
              <a:gd name="connsiteY0" fmla="*/ 705394 h 705394"/>
              <a:gd name="connsiteX1" fmla="*/ 1944 w 524459"/>
              <a:gd name="connsiteY1" fmla="*/ 444137 h 705394"/>
              <a:gd name="connsiteX2" fmla="*/ 524459 w 524459"/>
              <a:gd name="connsiteY2" fmla="*/ 0 h 705394"/>
            </a:gdLst>
            <a:ahLst/>
            <a:cxnLst>
              <a:cxn ang="0">
                <a:pos x="connsiteX0" y="connsiteY0"/>
              </a:cxn>
              <a:cxn ang="0">
                <a:pos x="connsiteX1" y="connsiteY1"/>
              </a:cxn>
              <a:cxn ang="0">
                <a:pos x="connsiteX2" y="connsiteY2"/>
              </a:cxn>
            </a:cxnLst>
            <a:rect l="l" t="t" r="r" b="b"/>
            <a:pathLst>
              <a:path w="524459" h="705394">
                <a:moveTo>
                  <a:pt x="380767" y="705394"/>
                </a:moveTo>
                <a:cubicBezTo>
                  <a:pt x="179381" y="633548"/>
                  <a:pt x="-22005" y="561703"/>
                  <a:pt x="1944" y="444137"/>
                </a:cubicBezTo>
                <a:cubicBezTo>
                  <a:pt x="25893" y="326571"/>
                  <a:pt x="275176" y="163285"/>
                  <a:pt x="524459" y="0"/>
                </a:cubicBezTo>
              </a:path>
            </a:pathLst>
          </a:custGeom>
          <a:noFill/>
          <a:ln>
            <a:solidFill>
              <a:schemeClr val="accent5">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381000" y="5772090"/>
            <a:ext cx="795411" cy="400110"/>
          </a:xfrm>
          <a:prstGeom prst="rect">
            <a:avLst/>
          </a:prstGeom>
          <a:noFill/>
        </p:spPr>
        <p:txBody>
          <a:bodyPr wrap="none" rtlCol="0">
            <a:spAutoFit/>
          </a:bodyPr>
          <a:lstStyle/>
          <a:p>
            <a:r>
              <a:rPr lang="en-US" sz="2000" dirty="0" smtClean="0">
                <a:solidFill>
                  <a:schemeClr val="accent5">
                    <a:lumMod val="60000"/>
                    <a:lumOff val="40000"/>
                  </a:schemeClr>
                </a:solidFill>
              </a:rPr>
              <a:t>WE=0</a:t>
            </a:r>
            <a:endParaRPr lang="en-US" sz="2000" dirty="0">
              <a:solidFill>
                <a:schemeClr val="accent5">
                  <a:lumMod val="60000"/>
                  <a:lumOff val="40000"/>
                </a:schemeClr>
              </a:solidFill>
            </a:endParaRPr>
          </a:p>
        </p:txBody>
      </p:sp>
      <p:sp>
        <p:nvSpPr>
          <p:cNvPr id="135" name="TextBox 134"/>
          <p:cNvSpPr txBox="1"/>
          <p:nvPr/>
        </p:nvSpPr>
        <p:spPr>
          <a:xfrm>
            <a:off x="2199522" y="5334000"/>
            <a:ext cx="1305678" cy="707886"/>
          </a:xfrm>
          <a:prstGeom prst="rect">
            <a:avLst/>
          </a:prstGeom>
          <a:noFill/>
        </p:spPr>
        <p:txBody>
          <a:bodyPr wrap="none" rtlCol="0">
            <a:spAutoFit/>
          </a:bodyPr>
          <a:lstStyle/>
          <a:p>
            <a:r>
              <a:rPr lang="en-US" sz="2000" dirty="0" err="1" smtClean="0">
                <a:solidFill>
                  <a:schemeClr val="accent5">
                    <a:lumMod val="60000"/>
                    <a:lumOff val="40000"/>
                  </a:schemeClr>
                </a:solidFill>
              </a:rPr>
              <a:t>MemWr</a:t>
            </a:r>
            <a:r>
              <a:rPr lang="en-US" sz="2000" dirty="0" smtClean="0">
                <a:solidFill>
                  <a:schemeClr val="accent5">
                    <a:lumMod val="60000"/>
                    <a:lumOff val="40000"/>
                  </a:schemeClr>
                </a:solidFill>
              </a:rPr>
              <a:t>=0</a:t>
            </a:r>
          </a:p>
          <a:p>
            <a:r>
              <a:rPr lang="en-US" sz="2000" dirty="0" err="1" smtClean="0">
                <a:solidFill>
                  <a:schemeClr val="accent5">
                    <a:lumMod val="60000"/>
                    <a:lumOff val="40000"/>
                  </a:schemeClr>
                </a:solidFill>
              </a:rPr>
              <a:t>RegWr</a:t>
            </a:r>
            <a:r>
              <a:rPr lang="en-US" sz="2000" dirty="0" smtClean="0">
                <a:solidFill>
                  <a:schemeClr val="accent5">
                    <a:lumMod val="60000"/>
                    <a:lumOff val="40000"/>
                  </a:schemeClr>
                </a:solidFill>
              </a:rPr>
              <a:t>=0</a:t>
            </a:r>
            <a:endParaRPr lang="en-US" sz="2000" dirty="0">
              <a:solidFill>
                <a:schemeClr val="accent5">
                  <a:lumMod val="60000"/>
                  <a:lumOff val="40000"/>
                </a:schemeClr>
              </a:solidFill>
            </a:endParaRPr>
          </a:p>
        </p:txBody>
      </p:sp>
      <p:sp>
        <p:nvSpPr>
          <p:cNvPr id="21" name="Oval 20"/>
          <p:cNvSpPr/>
          <p:nvPr/>
        </p:nvSpPr>
        <p:spPr>
          <a:xfrm>
            <a:off x="1981198" y="4876800"/>
            <a:ext cx="1676405" cy="3810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flipV="1">
            <a:off x="3252651" y="5562600"/>
            <a:ext cx="404949" cy="125343"/>
          </a:xfrm>
          <a:prstGeom prst="straightConnector1">
            <a:avLst/>
          </a:prstGeom>
          <a:ln w="25400">
            <a:solidFill>
              <a:schemeClr val="accent5">
                <a:lumMod val="60000"/>
                <a:lumOff val="40000"/>
              </a:schemeClr>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580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29"/>
                                        </p:tgtEl>
                                        <p:attrNameLst>
                                          <p:attrName>style.visibility</p:attrName>
                                        </p:attrNameLst>
                                      </p:cBhvr>
                                      <p:to>
                                        <p:strVal val="visible"/>
                                      </p:to>
                                    </p:set>
                                    <p:animEffect transition="in" filter="wipe(up)">
                                      <p:cBhvr>
                                        <p:cTn id="15" dur="500"/>
                                        <p:tgtEl>
                                          <p:spTgt spid="129"/>
                                        </p:tgtEl>
                                      </p:cBhvr>
                                    </p:animEffect>
                                  </p:childTnLst>
                                </p:cTn>
                              </p:par>
                              <p:par>
                                <p:cTn id="16" presetID="22" presetClass="entr" presetSubtype="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par>
                                <p:cTn id="19" presetID="22" presetClass="entr" presetSubtype="2"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500"/>
                                        <p:tgtEl>
                                          <p:spTgt spid="24"/>
                                        </p:tgtEl>
                                      </p:cBhvr>
                                    </p:animEffect>
                                  </p:childTnLst>
                                </p:cTn>
                              </p:par>
                              <p:par>
                                <p:cTn id="22" presetID="22"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right)">
                                      <p:cBhvr>
                                        <p:cTn id="24" dur="500"/>
                                        <p:tgtEl>
                                          <p:spTgt spid="25"/>
                                        </p:tgtEl>
                                      </p:cBhvr>
                                    </p:animEffect>
                                  </p:childTnLst>
                                </p:cTn>
                              </p:par>
                              <p:par>
                                <p:cTn id="25" presetID="22" presetClass="entr" presetSubtype="2"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right)">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500"/>
                                        <p:tgtEl>
                                          <p:spTgt spid="19"/>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childTnLst>
                          </p:cTn>
                        </p:par>
                        <p:par>
                          <p:cTn id="42" fill="hold">
                            <p:stCondLst>
                              <p:cond delay="500"/>
                            </p:stCondLst>
                            <p:childTnLst>
                              <p:par>
                                <p:cTn id="43" presetID="1" presetClass="entr" presetSubtype="0" fill="hold" grpId="0" nodeType="afterEffect">
                                  <p:stCondLst>
                                    <p:cond delay="0"/>
                                  </p:stCondLst>
                                  <p:childTnLst>
                                    <p:set>
                                      <p:cBhvr>
                                        <p:cTn id="44" dur="1" fill="hold">
                                          <p:stCondLst>
                                            <p:cond delay="0"/>
                                          </p:stCondLst>
                                        </p:cTn>
                                        <p:tgtEl>
                                          <p:spTgt spid="1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P spid="110" grpId="0" animBg="1"/>
      <p:bldP spid="17" grpId="0"/>
      <p:bldP spid="19" grpId="0" animBg="1"/>
      <p:bldP spid="20" grpId="0" animBg="1"/>
      <p:bldP spid="134" grpId="0"/>
      <p:bldP spid="135" grpId="0"/>
      <p:bldP spid="21"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6" name="Straight Arrow Connector 285"/>
          <p:cNvCxnSpPr/>
          <p:nvPr>
            <p:custDataLst>
              <p:tags r:id="rId1"/>
            </p:custDataLst>
          </p:nvPr>
        </p:nvCxnSpPr>
        <p:spPr>
          <a:xfrm>
            <a:off x="1981200" y="1204720"/>
            <a:ext cx="69342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7" name="Straight Arrow Connector 286"/>
          <p:cNvCxnSpPr/>
          <p:nvPr>
            <p:custDataLst>
              <p:tags r:id="rId2"/>
            </p:custDataLst>
          </p:nvPr>
        </p:nvCxnSpPr>
        <p:spPr>
          <a:xfrm rot="5400000">
            <a:off x="-723897" y="3909819"/>
            <a:ext cx="5410199" cy="3"/>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5" name="Title 304"/>
          <p:cNvSpPr>
            <a:spLocks noGrp="1"/>
          </p:cNvSpPr>
          <p:nvPr>
            <p:ph type="title"/>
            <p:custDataLst>
              <p:tags r:id="rId3"/>
            </p:custDataLst>
          </p:nvPr>
        </p:nvSpPr>
        <p:spPr/>
        <p:txBody>
          <a:bodyPr>
            <a:normAutofit fontScale="90000"/>
          </a:bodyPr>
          <a:lstStyle/>
          <a:p>
            <a:r>
              <a:rPr lang="en-US" dirty="0" smtClean="0"/>
              <a:t>Stalling</a:t>
            </a:r>
            <a:endParaRPr lang="en-US" dirty="0"/>
          </a:p>
        </p:txBody>
      </p:sp>
      <p:sp>
        <p:nvSpPr>
          <p:cNvPr id="298" name="TextBox 297"/>
          <p:cNvSpPr txBox="1"/>
          <p:nvPr>
            <p:custDataLst>
              <p:tags r:id="rId4"/>
            </p:custDataLst>
          </p:nvPr>
        </p:nvSpPr>
        <p:spPr>
          <a:xfrm>
            <a:off x="2398414" y="518920"/>
            <a:ext cx="1487786" cy="400110"/>
          </a:xfrm>
          <a:prstGeom prst="rect">
            <a:avLst/>
          </a:prstGeom>
          <a:noFill/>
        </p:spPr>
        <p:txBody>
          <a:bodyPr wrap="square" rtlCol="0">
            <a:spAutoFit/>
          </a:bodyPr>
          <a:lstStyle/>
          <a:p>
            <a:r>
              <a:rPr lang="en-US" sz="2000" dirty="0" smtClean="0">
                <a:solidFill>
                  <a:schemeClr val="bg1"/>
                </a:solidFill>
              </a:rPr>
              <a:t>Clock cycle</a:t>
            </a:r>
          </a:p>
        </p:txBody>
      </p:sp>
      <p:graphicFrame>
        <p:nvGraphicFramePr>
          <p:cNvPr id="223" name="Table 222"/>
          <p:cNvGraphicFramePr>
            <a:graphicFrameLocks noGrp="1"/>
          </p:cNvGraphicFramePr>
          <p:nvPr>
            <p:custDataLst>
              <p:tags r:id="rId5"/>
            </p:custDataLst>
            <p:extLst/>
          </p:nvPr>
        </p:nvGraphicFramePr>
        <p:xfrm>
          <a:off x="152400" y="823721"/>
          <a:ext cx="8762999" cy="5805679"/>
        </p:xfrm>
        <a:graphic>
          <a:graphicData uri="http://schemas.openxmlformats.org/drawingml/2006/table">
            <a:tbl>
              <a:tblPr>
                <a:tableStyleId>{5C22544A-7EE6-4342-B048-85BDC9FD1C3A}</a:tableStyleId>
              </a:tblPr>
              <a:tblGrid>
                <a:gridCol w="182880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8001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800100">
                  <a:extLst>
                    <a:ext uri="{9D8B030D-6E8A-4147-A177-3AD203B41FA5}">
                      <a16:colId xmlns:a16="http://schemas.microsoft.com/office/drawing/2014/main" val="20006"/>
                    </a:ext>
                  </a:extLst>
                </a:gridCol>
                <a:gridCol w="800100">
                  <a:extLst>
                    <a:ext uri="{9D8B030D-6E8A-4147-A177-3AD203B41FA5}">
                      <a16:colId xmlns:a16="http://schemas.microsoft.com/office/drawing/2014/main" val="20007"/>
                    </a:ext>
                  </a:extLst>
                </a:gridCol>
                <a:gridCol w="800100">
                  <a:extLst>
                    <a:ext uri="{9D8B030D-6E8A-4147-A177-3AD203B41FA5}">
                      <a16:colId xmlns:a16="http://schemas.microsoft.com/office/drawing/2014/main" val="20008"/>
                    </a:ext>
                  </a:extLst>
                </a:gridCol>
                <a:gridCol w="533399">
                  <a:extLst>
                    <a:ext uri="{9D8B030D-6E8A-4147-A177-3AD203B41FA5}">
                      <a16:colId xmlns:a16="http://schemas.microsoft.com/office/drawing/2014/main" val="20009"/>
                    </a:ext>
                  </a:extLst>
                </a:gridCol>
              </a:tblGrid>
              <a:tr h="380999">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1</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2</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3</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4</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5</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6</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7</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8</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19200">
                <a:tc>
                  <a:txBody>
                    <a:bodyPr/>
                    <a:lstStyle/>
                    <a:p>
                      <a:pPr algn="r"/>
                      <a:r>
                        <a:rPr lang="en-US" sz="2400" dirty="0" smtClean="0">
                          <a:solidFill>
                            <a:schemeClr val="bg1"/>
                          </a:solidFill>
                        </a:rPr>
                        <a:t>add </a:t>
                      </a:r>
                      <a:r>
                        <a:rPr lang="en-US" sz="2400" dirty="0" smtClean="0">
                          <a:solidFill>
                            <a:schemeClr val="accent5">
                              <a:lumMod val="60000"/>
                              <a:lumOff val="40000"/>
                            </a:schemeClr>
                          </a:solidFill>
                        </a:rPr>
                        <a:t>r3</a:t>
                      </a:r>
                      <a:r>
                        <a:rPr lang="en-US" sz="2400" dirty="0" smtClean="0">
                          <a:solidFill>
                            <a:schemeClr val="bg1"/>
                          </a:solidFill>
                        </a:rPr>
                        <a:t>, r1, r2</a:t>
                      </a:r>
                      <a:endParaRPr lang="en-US" sz="24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19200">
                <a:tc>
                  <a:txBody>
                    <a:bodyPr/>
                    <a:lstStyle/>
                    <a:p>
                      <a:pPr algn="r"/>
                      <a:r>
                        <a:rPr lang="en-US" sz="2400" dirty="0" smtClean="0">
                          <a:solidFill>
                            <a:schemeClr val="bg1"/>
                          </a:solidFill>
                        </a:rPr>
                        <a:t>sub r5, </a:t>
                      </a:r>
                      <a:r>
                        <a:rPr lang="en-US" sz="2400" dirty="0" smtClean="0">
                          <a:solidFill>
                            <a:schemeClr val="accent5">
                              <a:lumMod val="60000"/>
                              <a:lumOff val="40000"/>
                            </a:schemeClr>
                          </a:solidFill>
                        </a:rPr>
                        <a:t>r3</a:t>
                      </a:r>
                      <a:r>
                        <a:rPr lang="en-US" sz="2400" dirty="0" smtClean="0">
                          <a:solidFill>
                            <a:schemeClr val="bg1"/>
                          </a:solidFill>
                        </a:rPr>
                        <a:t>, r5</a:t>
                      </a:r>
                      <a:endParaRPr lang="en-US" sz="24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19200">
                <a:tc>
                  <a:txBody>
                    <a:bodyPr/>
                    <a:lstStyle/>
                    <a:p>
                      <a:pPr algn="r"/>
                      <a:r>
                        <a:rPr lang="en-US" sz="2400" dirty="0" smtClean="0">
                          <a:solidFill>
                            <a:schemeClr val="bg1"/>
                          </a:solidFill>
                        </a:rPr>
                        <a:t>or</a:t>
                      </a:r>
                      <a:r>
                        <a:rPr lang="en-US" sz="2400" baseline="0" dirty="0" smtClean="0">
                          <a:solidFill>
                            <a:schemeClr val="bg1"/>
                          </a:solidFill>
                        </a:rPr>
                        <a:t> r6, </a:t>
                      </a:r>
                      <a:r>
                        <a:rPr lang="en-US" sz="2400" baseline="0" dirty="0" smtClean="0">
                          <a:solidFill>
                            <a:schemeClr val="accent5">
                              <a:lumMod val="60000"/>
                              <a:lumOff val="40000"/>
                            </a:schemeClr>
                          </a:solidFill>
                        </a:rPr>
                        <a:t>r3</a:t>
                      </a:r>
                      <a:r>
                        <a:rPr lang="en-US" sz="2400" baseline="0" dirty="0" smtClean="0">
                          <a:solidFill>
                            <a:schemeClr val="bg1"/>
                          </a:solidFill>
                        </a:rPr>
                        <a:t>, r4</a:t>
                      </a:r>
                      <a:r>
                        <a:rPr lang="en-US" sz="2400" dirty="0" smtClean="0">
                          <a:solidFill>
                            <a:schemeClr val="bg1"/>
                          </a:solidFill>
                        </a:rPr>
                        <a:t> </a:t>
                      </a:r>
                      <a:endParaRPr lang="en-US" sz="24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219200">
                <a:tc>
                  <a:txBody>
                    <a:bodyPr/>
                    <a:lstStyle/>
                    <a:p>
                      <a:pPr algn="r"/>
                      <a:r>
                        <a:rPr lang="en-US" sz="2400" dirty="0" smtClean="0">
                          <a:solidFill>
                            <a:schemeClr val="bg1"/>
                          </a:solidFill>
                        </a:rPr>
                        <a:t>add r6, </a:t>
                      </a:r>
                      <a:r>
                        <a:rPr lang="en-US" sz="2400" dirty="0" smtClean="0">
                          <a:solidFill>
                            <a:schemeClr val="accent5">
                              <a:lumMod val="60000"/>
                              <a:lumOff val="40000"/>
                            </a:schemeClr>
                          </a:solidFill>
                        </a:rPr>
                        <a:t>r3</a:t>
                      </a:r>
                      <a:r>
                        <a:rPr lang="en-US" sz="2400" dirty="0" smtClean="0">
                          <a:solidFill>
                            <a:schemeClr val="bg1"/>
                          </a:solidFill>
                        </a:rPr>
                        <a:t>, r8</a:t>
                      </a:r>
                      <a:endParaRPr lang="en-US" sz="24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7880">
                <a:tc>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15" name="Table 14" hidden="1"/>
          <p:cNvGraphicFramePr>
            <a:graphicFrameLocks noGrp="1"/>
          </p:cNvGraphicFramePr>
          <p:nvPr>
            <p:custDataLst>
              <p:tags r:id="rId6"/>
            </p:custDataLst>
          </p:nvPr>
        </p:nvGraphicFramePr>
        <p:xfrm>
          <a:off x="1981200" y="990600"/>
          <a:ext cx="6934199" cy="5424680"/>
        </p:xfrm>
        <a:graphic>
          <a:graphicData uri="http://schemas.openxmlformats.org/drawingml/2006/table">
            <a:tbl>
              <a:tblPr>
                <a:tableStyleId>{5C22544A-7EE6-4342-B048-85BDC9FD1C3A}</a:tableStyleId>
              </a:tblPr>
              <a:tblGrid>
                <a:gridCol w="80010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8001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800100">
                  <a:extLst>
                    <a:ext uri="{9D8B030D-6E8A-4147-A177-3AD203B41FA5}">
                      <a16:colId xmlns:a16="http://schemas.microsoft.com/office/drawing/2014/main" val="20006"/>
                    </a:ext>
                  </a:extLst>
                </a:gridCol>
                <a:gridCol w="800100">
                  <a:extLst>
                    <a:ext uri="{9D8B030D-6E8A-4147-A177-3AD203B41FA5}">
                      <a16:colId xmlns:a16="http://schemas.microsoft.com/office/drawing/2014/main" val="20007"/>
                    </a:ext>
                  </a:extLst>
                </a:gridCol>
                <a:gridCol w="533399">
                  <a:extLst>
                    <a:ext uri="{9D8B030D-6E8A-4147-A177-3AD203B41FA5}">
                      <a16:colId xmlns:a16="http://schemas.microsoft.com/office/drawing/2014/main" val="20008"/>
                    </a:ext>
                  </a:extLst>
                </a:gridCol>
              </a:tblGrid>
              <a:tr h="1219200">
                <a:tc>
                  <a:txBody>
                    <a:bodyPr/>
                    <a:lstStyle/>
                    <a:p>
                      <a:pPr algn="ctr"/>
                      <a:r>
                        <a:rPr lang="en-US" dirty="0" smtClean="0">
                          <a:solidFill>
                            <a:schemeClr val="accent4"/>
                          </a:solidFill>
                        </a:rPr>
                        <a:t>IF</a:t>
                      </a:r>
                      <a:endParaRPr lang="en-US" dirty="0">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br>
                        <a:rPr lang="en-US" dirty="0" smtClean="0">
                          <a:solidFill>
                            <a:schemeClr val="accent4"/>
                          </a:solidFill>
                        </a:rPr>
                      </a:br>
                      <a:r>
                        <a:rPr lang="en-US" dirty="0" smtClean="0">
                          <a:solidFill>
                            <a:schemeClr val="accent4"/>
                          </a:solidFill>
                        </a:rPr>
                        <a:t>11=r1</a:t>
                      </a:r>
                      <a:br>
                        <a:rPr lang="en-US" dirty="0" smtClean="0">
                          <a:solidFill>
                            <a:schemeClr val="accent4"/>
                          </a:solidFill>
                        </a:rPr>
                      </a:br>
                      <a:r>
                        <a:rPr lang="en-US" dirty="0" smtClean="0">
                          <a:solidFill>
                            <a:schemeClr val="accent4"/>
                          </a:solidFill>
                        </a:rPr>
                        <a:t>22=r2</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EX</a:t>
                      </a:r>
                      <a:br>
                        <a:rPr lang="en-US" dirty="0" smtClean="0">
                          <a:solidFill>
                            <a:schemeClr val="accent4"/>
                          </a:solidFill>
                        </a:rPr>
                      </a:br>
                      <a:r>
                        <a:rPr lang="en-US" dirty="0" smtClean="0">
                          <a:solidFill>
                            <a:schemeClr val="accent4"/>
                          </a:solidFill>
                        </a:rPr>
                        <a:t>D=33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MEM</a:t>
                      </a:r>
                      <a:br>
                        <a:rPr lang="en-US" dirty="0" smtClean="0">
                          <a:solidFill>
                            <a:schemeClr val="accent4"/>
                          </a:solidFill>
                        </a:rPr>
                      </a:br>
                      <a:r>
                        <a:rPr lang="en-US" dirty="0" smtClean="0">
                          <a:solidFill>
                            <a:schemeClr val="accent4"/>
                          </a:solidFill>
                        </a:rPr>
                        <a:t>D=33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WB</a:t>
                      </a:r>
                    </a:p>
                    <a:p>
                      <a:pPr algn="ctr"/>
                      <a:r>
                        <a:rPr lang="en-US" dirty="0" smtClean="0">
                          <a:solidFill>
                            <a:schemeClr val="accent4"/>
                          </a:solidFill>
                        </a:rPr>
                        <a:t>r3=33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19200">
                <a:tc>
                  <a:txBody>
                    <a:bodyPr/>
                    <a:lstStyle/>
                    <a:p>
                      <a:pPr algn="ctr"/>
                      <a:endParaRPr lang="en-US">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p>
                    <a:p>
                      <a:pPr algn="ctr"/>
                      <a:r>
                        <a:rPr lang="en-US" dirty="0" smtClean="0">
                          <a:solidFill>
                            <a:schemeClr val="accent4"/>
                          </a:solidFill>
                        </a:rPr>
                        <a:t>?=r3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p>
                    <a:p>
                      <a:pPr algn="ctr"/>
                      <a:r>
                        <a:rPr lang="en-US" dirty="0" smtClean="0">
                          <a:solidFill>
                            <a:schemeClr val="accent4"/>
                          </a:solidFill>
                        </a:rPr>
                        <a:t>?=r3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p>
                    <a:p>
                      <a:pPr algn="ctr"/>
                      <a:r>
                        <a:rPr lang="en-US" dirty="0" smtClean="0">
                          <a:solidFill>
                            <a:schemeClr val="accent4"/>
                          </a:solidFill>
                        </a:rPr>
                        <a:t>?=r3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p>
                    <a:p>
                      <a:pPr algn="ctr"/>
                      <a:r>
                        <a:rPr lang="en-US" dirty="0" smtClean="0">
                          <a:solidFill>
                            <a:schemeClr val="accent4"/>
                          </a:solidFill>
                        </a:rPr>
                        <a:t>33=r3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EX</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MEM</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WB</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19200">
                <a:tc>
                  <a:txBody>
                    <a:bodyPr/>
                    <a:lstStyle/>
                    <a:p>
                      <a:pPr algn="ctr"/>
                      <a:endParaRPr lang="en-US">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p>
                    <a:p>
                      <a:pPr algn="ctr"/>
                      <a:r>
                        <a:rPr lang="en-US" dirty="0" smtClean="0">
                          <a:solidFill>
                            <a:schemeClr val="accent4"/>
                          </a:solidFill>
                        </a:rPr>
                        <a:t>33=r3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EX</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M</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19200">
                <a:tc>
                  <a:txBody>
                    <a:bodyPr/>
                    <a:lstStyle/>
                    <a:p>
                      <a:pPr algn="ctr"/>
                      <a:endParaRPr lang="en-US" dirty="0">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p>
                    <a:p>
                      <a:pPr algn="ctr"/>
                      <a:r>
                        <a:rPr lang="en-US" dirty="0" smtClean="0">
                          <a:solidFill>
                            <a:schemeClr val="accent4"/>
                          </a:solidFill>
                        </a:rPr>
                        <a:t>33=r3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EX</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7880">
                <a:tc>
                  <a:txBody>
                    <a:bodyPr/>
                    <a:lstStyle/>
                    <a:p>
                      <a:pPr algn="ctr"/>
                      <a:endParaRPr lang="en-US" dirty="0">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cxnSp>
        <p:nvCxnSpPr>
          <p:cNvPr id="11" name="Straight Arrow Connector 10"/>
          <p:cNvCxnSpPr/>
          <p:nvPr>
            <p:custDataLst>
              <p:tags r:id="rId7"/>
            </p:custDataLst>
          </p:nvPr>
        </p:nvCxnSpPr>
        <p:spPr>
          <a:xfrm>
            <a:off x="457200" y="990600"/>
            <a:ext cx="1028700" cy="1588"/>
          </a:xfrm>
          <a:prstGeom prst="straightConnector1">
            <a:avLst/>
          </a:prstGeom>
          <a:ln w="28575">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2262" y="605135"/>
            <a:ext cx="756938" cy="461665"/>
          </a:xfrm>
          <a:prstGeom prst="rect">
            <a:avLst/>
          </a:prstGeom>
          <a:noFill/>
        </p:spPr>
        <p:txBody>
          <a:bodyPr wrap="none" rtlCol="0">
            <a:spAutoFit/>
          </a:bodyPr>
          <a:lstStyle/>
          <a:p>
            <a:r>
              <a:rPr lang="en-US" sz="2400" dirty="0" smtClean="0">
                <a:solidFill>
                  <a:schemeClr val="accent5">
                    <a:lumMod val="60000"/>
                    <a:lumOff val="40000"/>
                  </a:schemeClr>
                </a:solidFill>
              </a:rPr>
              <a:t>time</a:t>
            </a:r>
            <a:endParaRPr lang="en-US" sz="2400" dirty="0">
              <a:solidFill>
                <a:schemeClr val="accent5">
                  <a:lumMod val="60000"/>
                  <a:lumOff val="40000"/>
                </a:schemeClr>
              </a:solidFill>
            </a:endParaRPr>
          </a:p>
        </p:txBody>
      </p:sp>
    </p:spTree>
    <p:extLst>
      <p:ext uri="{BB962C8B-B14F-4D97-AF65-F5344CB8AC3E}">
        <p14:creationId xmlns:p14="http://schemas.microsoft.com/office/powerpoint/2010/main" val="286597566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6" name="Straight Arrow Connector 285"/>
          <p:cNvCxnSpPr/>
          <p:nvPr>
            <p:custDataLst>
              <p:tags r:id="rId1"/>
            </p:custDataLst>
          </p:nvPr>
        </p:nvCxnSpPr>
        <p:spPr>
          <a:xfrm>
            <a:off x="1981200" y="1204720"/>
            <a:ext cx="69342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7" name="Straight Arrow Connector 286"/>
          <p:cNvCxnSpPr/>
          <p:nvPr>
            <p:custDataLst>
              <p:tags r:id="rId2"/>
            </p:custDataLst>
          </p:nvPr>
        </p:nvCxnSpPr>
        <p:spPr>
          <a:xfrm rot="5400000">
            <a:off x="-723897" y="3909819"/>
            <a:ext cx="5410199" cy="3"/>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5" name="Title 304"/>
          <p:cNvSpPr>
            <a:spLocks noGrp="1"/>
          </p:cNvSpPr>
          <p:nvPr>
            <p:ph type="title"/>
            <p:custDataLst>
              <p:tags r:id="rId3"/>
            </p:custDataLst>
          </p:nvPr>
        </p:nvSpPr>
        <p:spPr/>
        <p:txBody>
          <a:bodyPr>
            <a:normAutofit fontScale="90000"/>
          </a:bodyPr>
          <a:lstStyle/>
          <a:p>
            <a:r>
              <a:rPr lang="en-US" dirty="0" smtClean="0"/>
              <a:t>Stalling</a:t>
            </a:r>
            <a:endParaRPr lang="en-US" dirty="0"/>
          </a:p>
        </p:txBody>
      </p:sp>
      <p:sp>
        <p:nvSpPr>
          <p:cNvPr id="298" name="TextBox 297"/>
          <p:cNvSpPr txBox="1"/>
          <p:nvPr>
            <p:custDataLst>
              <p:tags r:id="rId4"/>
            </p:custDataLst>
          </p:nvPr>
        </p:nvSpPr>
        <p:spPr>
          <a:xfrm>
            <a:off x="2398414" y="518920"/>
            <a:ext cx="1487786" cy="400110"/>
          </a:xfrm>
          <a:prstGeom prst="rect">
            <a:avLst/>
          </a:prstGeom>
          <a:noFill/>
        </p:spPr>
        <p:txBody>
          <a:bodyPr wrap="square" rtlCol="0">
            <a:spAutoFit/>
          </a:bodyPr>
          <a:lstStyle/>
          <a:p>
            <a:r>
              <a:rPr lang="en-US" sz="2000" dirty="0" smtClean="0">
                <a:solidFill>
                  <a:schemeClr val="bg1"/>
                </a:solidFill>
              </a:rPr>
              <a:t>Clock cycle</a:t>
            </a:r>
          </a:p>
        </p:txBody>
      </p:sp>
      <p:graphicFrame>
        <p:nvGraphicFramePr>
          <p:cNvPr id="223" name="Table 222"/>
          <p:cNvGraphicFramePr>
            <a:graphicFrameLocks noGrp="1"/>
          </p:cNvGraphicFramePr>
          <p:nvPr>
            <p:custDataLst>
              <p:tags r:id="rId5"/>
            </p:custDataLst>
            <p:extLst/>
          </p:nvPr>
        </p:nvGraphicFramePr>
        <p:xfrm>
          <a:off x="152400" y="823721"/>
          <a:ext cx="8762999" cy="5805679"/>
        </p:xfrm>
        <a:graphic>
          <a:graphicData uri="http://schemas.openxmlformats.org/drawingml/2006/table">
            <a:tbl>
              <a:tblPr>
                <a:tableStyleId>{5C22544A-7EE6-4342-B048-85BDC9FD1C3A}</a:tableStyleId>
              </a:tblPr>
              <a:tblGrid>
                <a:gridCol w="182880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8001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800100">
                  <a:extLst>
                    <a:ext uri="{9D8B030D-6E8A-4147-A177-3AD203B41FA5}">
                      <a16:colId xmlns:a16="http://schemas.microsoft.com/office/drawing/2014/main" val="20006"/>
                    </a:ext>
                  </a:extLst>
                </a:gridCol>
                <a:gridCol w="800100">
                  <a:extLst>
                    <a:ext uri="{9D8B030D-6E8A-4147-A177-3AD203B41FA5}">
                      <a16:colId xmlns:a16="http://schemas.microsoft.com/office/drawing/2014/main" val="20007"/>
                    </a:ext>
                  </a:extLst>
                </a:gridCol>
                <a:gridCol w="800100">
                  <a:extLst>
                    <a:ext uri="{9D8B030D-6E8A-4147-A177-3AD203B41FA5}">
                      <a16:colId xmlns:a16="http://schemas.microsoft.com/office/drawing/2014/main" val="20008"/>
                    </a:ext>
                  </a:extLst>
                </a:gridCol>
                <a:gridCol w="533399">
                  <a:extLst>
                    <a:ext uri="{9D8B030D-6E8A-4147-A177-3AD203B41FA5}">
                      <a16:colId xmlns:a16="http://schemas.microsoft.com/office/drawing/2014/main" val="20009"/>
                    </a:ext>
                  </a:extLst>
                </a:gridCol>
              </a:tblGrid>
              <a:tr h="380999">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1</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2</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3</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4</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5</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6</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7</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8</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19200">
                <a:tc>
                  <a:txBody>
                    <a:bodyPr/>
                    <a:lstStyle/>
                    <a:p>
                      <a:pPr algn="r"/>
                      <a:r>
                        <a:rPr lang="en-US" sz="2400" dirty="0" smtClean="0">
                          <a:solidFill>
                            <a:schemeClr val="bg1"/>
                          </a:solidFill>
                        </a:rPr>
                        <a:t>add </a:t>
                      </a:r>
                      <a:r>
                        <a:rPr lang="en-US" sz="2400" dirty="0" smtClean="0">
                          <a:solidFill>
                            <a:schemeClr val="accent5">
                              <a:lumMod val="60000"/>
                              <a:lumOff val="40000"/>
                            </a:schemeClr>
                          </a:solidFill>
                        </a:rPr>
                        <a:t>r3</a:t>
                      </a:r>
                      <a:r>
                        <a:rPr lang="en-US" sz="2400" dirty="0" smtClean="0">
                          <a:solidFill>
                            <a:schemeClr val="bg1"/>
                          </a:solidFill>
                        </a:rPr>
                        <a:t>, r1, r2</a:t>
                      </a:r>
                      <a:endParaRPr lang="en-US" sz="24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19200">
                <a:tc>
                  <a:txBody>
                    <a:bodyPr/>
                    <a:lstStyle/>
                    <a:p>
                      <a:pPr algn="r"/>
                      <a:r>
                        <a:rPr lang="en-US" sz="2400" dirty="0" smtClean="0">
                          <a:solidFill>
                            <a:schemeClr val="bg1"/>
                          </a:solidFill>
                        </a:rPr>
                        <a:t>sub r5, </a:t>
                      </a:r>
                      <a:r>
                        <a:rPr lang="en-US" sz="2400" dirty="0" smtClean="0">
                          <a:solidFill>
                            <a:schemeClr val="accent5">
                              <a:lumMod val="60000"/>
                              <a:lumOff val="40000"/>
                            </a:schemeClr>
                          </a:solidFill>
                        </a:rPr>
                        <a:t>r3</a:t>
                      </a:r>
                      <a:r>
                        <a:rPr lang="en-US" sz="2400" dirty="0" smtClean="0">
                          <a:solidFill>
                            <a:schemeClr val="bg1"/>
                          </a:solidFill>
                        </a:rPr>
                        <a:t>, r5</a:t>
                      </a:r>
                      <a:endParaRPr lang="en-US" sz="24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19200">
                <a:tc>
                  <a:txBody>
                    <a:bodyPr/>
                    <a:lstStyle/>
                    <a:p>
                      <a:pPr algn="r"/>
                      <a:r>
                        <a:rPr lang="en-US" sz="2400" dirty="0" smtClean="0">
                          <a:solidFill>
                            <a:schemeClr val="bg1"/>
                          </a:solidFill>
                        </a:rPr>
                        <a:t>or</a:t>
                      </a:r>
                      <a:r>
                        <a:rPr lang="en-US" sz="2400" baseline="0" dirty="0" smtClean="0">
                          <a:solidFill>
                            <a:schemeClr val="bg1"/>
                          </a:solidFill>
                        </a:rPr>
                        <a:t> r6, </a:t>
                      </a:r>
                      <a:r>
                        <a:rPr lang="en-US" sz="2400" baseline="0" dirty="0" smtClean="0">
                          <a:solidFill>
                            <a:schemeClr val="accent5">
                              <a:lumMod val="60000"/>
                              <a:lumOff val="40000"/>
                            </a:schemeClr>
                          </a:solidFill>
                        </a:rPr>
                        <a:t>r3</a:t>
                      </a:r>
                      <a:r>
                        <a:rPr lang="en-US" sz="2400" baseline="0" dirty="0" smtClean="0">
                          <a:solidFill>
                            <a:schemeClr val="bg1"/>
                          </a:solidFill>
                        </a:rPr>
                        <a:t>, r4</a:t>
                      </a:r>
                      <a:r>
                        <a:rPr lang="en-US" sz="2400" dirty="0" smtClean="0">
                          <a:solidFill>
                            <a:schemeClr val="bg1"/>
                          </a:solidFill>
                        </a:rPr>
                        <a:t> </a:t>
                      </a:r>
                      <a:endParaRPr lang="en-US" sz="24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219200">
                <a:tc>
                  <a:txBody>
                    <a:bodyPr/>
                    <a:lstStyle/>
                    <a:p>
                      <a:pPr algn="r"/>
                      <a:r>
                        <a:rPr lang="en-US" sz="2400" dirty="0" smtClean="0">
                          <a:solidFill>
                            <a:schemeClr val="bg1"/>
                          </a:solidFill>
                        </a:rPr>
                        <a:t>add r6, </a:t>
                      </a:r>
                      <a:r>
                        <a:rPr lang="en-US" sz="2400" dirty="0" smtClean="0">
                          <a:solidFill>
                            <a:schemeClr val="accent5">
                              <a:lumMod val="60000"/>
                              <a:lumOff val="40000"/>
                            </a:schemeClr>
                          </a:solidFill>
                        </a:rPr>
                        <a:t>r3</a:t>
                      </a:r>
                      <a:r>
                        <a:rPr lang="en-US" sz="2400" dirty="0" smtClean="0">
                          <a:solidFill>
                            <a:schemeClr val="bg1"/>
                          </a:solidFill>
                        </a:rPr>
                        <a:t>, r8</a:t>
                      </a:r>
                      <a:endParaRPr lang="en-US" sz="24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7880">
                <a:tc>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15" name="Table 14" hidden="1"/>
          <p:cNvGraphicFramePr>
            <a:graphicFrameLocks noGrp="1"/>
          </p:cNvGraphicFramePr>
          <p:nvPr>
            <p:custDataLst>
              <p:tags r:id="rId6"/>
            </p:custDataLst>
          </p:nvPr>
        </p:nvGraphicFramePr>
        <p:xfrm>
          <a:off x="1981200" y="990600"/>
          <a:ext cx="6934199" cy="5424680"/>
        </p:xfrm>
        <a:graphic>
          <a:graphicData uri="http://schemas.openxmlformats.org/drawingml/2006/table">
            <a:tbl>
              <a:tblPr>
                <a:tableStyleId>{5C22544A-7EE6-4342-B048-85BDC9FD1C3A}</a:tableStyleId>
              </a:tblPr>
              <a:tblGrid>
                <a:gridCol w="80010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8001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800100">
                  <a:extLst>
                    <a:ext uri="{9D8B030D-6E8A-4147-A177-3AD203B41FA5}">
                      <a16:colId xmlns:a16="http://schemas.microsoft.com/office/drawing/2014/main" val="20006"/>
                    </a:ext>
                  </a:extLst>
                </a:gridCol>
                <a:gridCol w="800100">
                  <a:extLst>
                    <a:ext uri="{9D8B030D-6E8A-4147-A177-3AD203B41FA5}">
                      <a16:colId xmlns:a16="http://schemas.microsoft.com/office/drawing/2014/main" val="20007"/>
                    </a:ext>
                  </a:extLst>
                </a:gridCol>
                <a:gridCol w="533399">
                  <a:extLst>
                    <a:ext uri="{9D8B030D-6E8A-4147-A177-3AD203B41FA5}">
                      <a16:colId xmlns:a16="http://schemas.microsoft.com/office/drawing/2014/main" val="20008"/>
                    </a:ext>
                  </a:extLst>
                </a:gridCol>
              </a:tblGrid>
              <a:tr h="1219200">
                <a:tc>
                  <a:txBody>
                    <a:bodyPr/>
                    <a:lstStyle/>
                    <a:p>
                      <a:pPr algn="ctr"/>
                      <a:r>
                        <a:rPr lang="en-US" dirty="0" smtClean="0">
                          <a:solidFill>
                            <a:schemeClr val="accent4"/>
                          </a:solidFill>
                        </a:rPr>
                        <a:t>IF</a:t>
                      </a:r>
                      <a:endParaRPr lang="en-US" dirty="0">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br>
                        <a:rPr lang="en-US" dirty="0" smtClean="0">
                          <a:solidFill>
                            <a:schemeClr val="accent4"/>
                          </a:solidFill>
                        </a:rPr>
                      </a:br>
                      <a:r>
                        <a:rPr lang="en-US" dirty="0" smtClean="0">
                          <a:solidFill>
                            <a:schemeClr val="accent4"/>
                          </a:solidFill>
                        </a:rPr>
                        <a:t>11=r1</a:t>
                      </a:r>
                      <a:br>
                        <a:rPr lang="en-US" dirty="0" smtClean="0">
                          <a:solidFill>
                            <a:schemeClr val="accent4"/>
                          </a:solidFill>
                        </a:rPr>
                      </a:br>
                      <a:r>
                        <a:rPr lang="en-US" dirty="0" smtClean="0">
                          <a:solidFill>
                            <a:schemeClr val="accent4"/>
                          </a:solidFill>
                        </a:rPr>
                        <a:t>22=r2</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EX</a:t>
                      </a:r>
                      <a:br>
                        <a:rPr lang="en-US" dirty="0" smtClean="0">
                          <a:solidFill>
                            <a:schemeClr val="accent4"/>
                          </a:solidFill>
                        </a:rPr>
                      </a:br>
                      <a:r>
                        <a:rPr lang="en-US" dirty="0" smtClean="0">
                          <a:solidFill>
                            <a:schemeClr val="accent4"/>
                          </a:solidFill>
                        </a:rPr>
                        <a:t>D=33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MEM</a:t>
                      </a:r>
                      <a:br>
                        <a:rPr lang="en-US" dirty="0" smtClean="0">
                          <a:solidFill>
                            <a:schemeClr val="accent4"/>
                          </a:solidFill>
                        </a:rPr>
                      </a:br>
                      <a:r>
                        <a:rPr lang="en-US" dirty="0" smtClean="0">
                          <a:solidFill>
                            <a:schemeClr val="accent4"/>
                          </a:solidFill>
                        </a:rPr>
                        <a:t>D=33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WB</a:t>
                      </a:r>
                    </a:p>
                    <a:p>
                      <a:pPr algn="ctr"/>
                      <a:r>
                        <a:rPr lang="en-US" dirty="0" smtClean="0">
                          <a:solidFill>
                            <a:schemeClr val="accent4"/>
                          </a:solidFill>
                        </a:rPr>
                        <a:t>r3=33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19200">
                <a:tc>
                  <a:txBody>
                    <a:bodyPr/>
                    <a:lstStyle/>
                    <a:p>
                      <a:pPr algn="ctr"/>
                      <a:endParaRPr lang="en-US">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p>
                    <a:p>
                      <a:pPr algn="ctr"/>
                      <a:r>
                        <a:rPr lang="en-US" dirty="0" smtClean="0">
                          <a:solidFill>
                            <a:schemeClr val="accent4"/>
                          </a:solidFill>
                        </a:rPr>
                        <a:t>?=r3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p>
                    <a:p>
                      <a:pPr algn="ctr"/>
                      <a:r>
                        <a:rPr lang="en-US" dirty="0" smtClean="0">
                          <a:solidFill>
                            <a:schemeClr val="accent4"/>
                          </a:solidFill>
                        </a:rPr>
                        <a:t>?=r3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p>
                    <a:p>
                      <a:pPr algn="ctr"/>
                      <a:r>
                        <a:rPr lang="en-US" dirty="0" smtClean="0">
                          <a:solidFill>
                            <a:schemeClr val="accent4"/>
                          </a:solidFill>
                        </a:rPr>
                        <a:t>?=r3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p>
                    <a:p>
                      <a:pPr algn="ctr"/>
                      <a:r>
                        <a:rPr lang="en-US" dirty="0" smtClean="0">
                          <a:solidFill>
                            <a:schemeClr val="accent4"/>
                          </a:solidFill>
                        </a:rPr>
                        <a:t>33=r3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EX</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MEM</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WB</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19200">
                <a:tc>
                  <a:txBody>
                    <a:bodyPr/>
                    <a:lstStyle/>
                    <a:p>
                      <a:pPr algn="ctr"/>
                      <a:endParaRPr lang="en-US">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p>
                    <a:p>
                      <a:pPr algn="ctr"/>
                      <a:r>
                        <a:rPr lang="en-US" dirty="0" smtClean="0">
                          <a:solidFill>
                            <a:schemeClr val="accent4"/>
                          </a:solidFill>
                        </a:rPr>
                        <a:t>33=r3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EX</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M</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19200">
                <a:tc>
                  <a:txBody>
                    <a:bodyPr/>
                    <a:lstStyle/>
                    <a:p>
                      <a:pPr algn="ctr"/>
                      <a:endParaRPr lang="en-US" dirty="0">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p>
                    <a:p>
                      <a:pPr algn="ctr"/>
                      <a:r>
                        <a:rPr lang="en-US" dirty="0" smtClean="0">
                          <a:solidFill>
                            <a:schemeClr val="accent4"/>
                          </a:solidFill>
                        </a:rPr>
                        <a:t>33=r3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EX</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7880">
                <a:tc>
                  <a:txBody>
                    <a:bodyPr/>
                    <a:lstStyle/>
                    <a:p>
                      <a:pPr algn="ctr"/>
                      <a:endParaRPr lang="en-US" dirty="0">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9" name="TextBox 8"/>
          <p:cNvSpPr txBox="1"/>
          <p:nvPr/>
        </p:nvSpPr>
        <p:spPr>
          <a:xfrm>
            <a:off x="76200" y="1219200"/>
            <a:ext cx="1050288" cy="461665"/>
          </a:xfrm>
          <a:prstGeom prst="rect">
            <a:avLst/>
          </a:prstGeom>
          <a:noFill/>
        </p:spPr>
        <p:txBody>
          <a:bodyPr wrap="none" rtlCol="0">
            <a:spAutoFit/>
          </a:bodyPr>
          <a:lstStyle/>
          <a:p>
            <a:r>
              <a:rPr lang="en-US" sz="2400" dirty="0">
                <a:solidFill>
                  <a:schemeClr val="accent2"/>
                </a:solidFill>
              </a:rPr>
              <a:t>r</a:t>
            </a:r>
            <a:r>
              <a:rPr lang="en-US" sz="2400" dirty="0" smtClean="0">
                <a:solidFill>
                  <a:schemeClr val="accent2"/>
                </a:solidFill>
              </a:rPr>
              <a:t>3 = 10</a:t>
            </a:r>
            <a:endParaRPr lang="en-US" sz="2400" dirty="0">
              <a:solidFill>
                <a:schemeClr val="accent2"/>
              </a:solidFill>
            </a:endParaRPr>
          </a:p>
        </p:txBody>
      </p:sp>
      <p:sp>
        <p:nvSpPr>
          <p:cNvPr id="10" name="TextBox 9"/>
          <p:cNvSpPr txBox="1"/>
          <p:nvPr/>
        </p:nvSpPr>
        <p:spPr>
          <a:xfrm>
            <a:off x="76200" y="2089429"/>
            <a:ext cx="1050288" cy="461665"/>
          </a:xfrm>
          <a:prstGeom prst="rect">
            <a:avLst/>
          </a:prstGeom>
          <a:noFill/>
        </p:spPr>
        <p:txBody>
          <a:bodyPr wrap="none" rtlCol="0">
            <a:spAutoFit/>
          </a:bodyPr>
          <a:lstStyle/>
          <a:p>
            <a:r>
              <a:rPr lang="en-US" sz="2400" dirty="0">
                <a:solidFill>
                  <a:schemeClr val="accent5">
                    <a:lumMod val="60000"/>
                    <a:lumOff val="40000"/>
                  </a:schemeClr>
                </a:solidFill>
              </a:rPr>
              <a:t>r</a:t>
            </a:r>
            <a:r>
              <a:rPr lang="en-US" sz="2400" dirty="0" smtClean="0">
                <a:solidFill>
                  <a:schemeClr val="accent5">
                    <a:lumMod val="60000"/>
                    <a:lumOff val="40000"/>
                  </a:schemeClr>
                </a:solidFill>
              </a:rPr>
              <a:t>3 = 20</a:t>
            </a:r>
            <a:endParaRPr lang="en-US" sz="2400" dirty="0">
              <a:solidFill>
                <a:schemeClr val="accent5">
                  <a:lumMod val="60000"/>
                  <a:lumOff val="40000"/>
                </a:schemeClr>
              </a:solidFill>
            </a:endParaRPr>
          </a:p>
        </p:txBody>
      </p:sp>
      <p:cxnSp>
        <p:nvCxnSpPr>
          <p:cNvPr id="11" name="Straight Arrow Connector 10"/>
          <p:cNvCxnSpPr/>
          <p:nvPr>
            <p:custDataLst>
              <p:tags r:id="rId7"/>
            </p:custDataLst>
          </p:nvPr>
        </p:nvCxnSpPr>
        <p:spPr>
          <a:xfrm>
            <a:off x="457200" y="990600"/>
            <a:ext cx="1028700" cy="1588"/>
          </a:xfrm>
          <a:prstGeom prst="straightConnector1">
            <a:avLst/>
          </a:prstGeom>
          <a:ln w="28575">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2262" y="605135"/>
            <a:ext cx="756938" cy="461665"/>
          </a:xfrm>
          <a:prstGeom prst="rect">
            <a:avLst/>
          </a:prstGeom>
          <a:noFill/>
        </p:spPr>
        <p:txBody>
          <a:bodyPr wrap="none" rtlCol="0">
            <a:spAutoFit/>
          </a:bodyPr>
          <a:lstStyle/>
          <a:p>
            <a:r>
              <a:rPr lang="en-US" sz="2400" dirty="0" smtClean="0">
                <a:solidFill>
                  <a:schemeClr val="accent5">
                    <a:lumMod val="60000"/>
                    <a:lumOff val="40000"/>
                  </a:schemeClr>
                </a:solidFill>
              </a:rPr>
              <a:t>time</a:t>
            </a:r>
            <a:endParaRPr lang="en-US" sz="2400" dirty="0">
              <a:solidFill>
                <a:schemeClr val="accent5">
                  <a:lumMod val="60000"/>
                  <a:lumOff val="40000"/>
                </a:schemeClr>
              </a:solidFill>
            </a:endParaRPr>
          </a:p>
        </p:txBody>
      </p:sp>
      <p:sp>
        <p:nvSpPr>
          <p:cNvPr id="2" name="TextBox 1"/>
          <p:cNvSpPr txBox="1"/>
          <p:nvPr/>
        </p:nvSpPr>
        <p:spPr>
          <a:xfrm>
            <a:off x="2133600" y="1524000"/>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14" name="TextBox 13"/>
          <p:cNvSpPr txBox="1"/>
          <p:nvPr/>
        </p:nvSpPr>
        <p:spPr>
          <a:xfrm>
            <a:off x="2874784" y="1524000"/>
            <a:ext cx="542136" cy="584775"/>
          </a:xfrm>
          <a:prstGeom prst="rect">
            <a:avLst/>
          </a:prstGeom>
          <a:noFill/>
        </p:spPr>
        <p:txBody>
          <a:bodyPr wrap="none" rtlCol="0">
            <a:spAutoFit/>
          </a:bodyPr>
          <a:lstStyle/>
          <a:p>
            <a:r>
              <a:rPr lang="en-US" sz="3200" dirty="0" smtClean="0">
                <a:solidFill>
                  <a:srgbClr val="FF0000"/>
                </a:solidFill>
              </a:rPr>
              <a:t>ID</a:t>
            </a:r>
            <a:endParaRPr lang="en-US" sz="3200" dirty="0">
              <a:solidFill>
                <a:srgbClr val="FF0000"/>
              </a:solidFill>
            </a:endParaRPr>
          </a:p>
        </p:txBody>
      </p:sp>
      <p:sp>
        <p:nvSpPr>
          <p:cNvPr id="16" name="TextBox 15"/>
          <p:cNvSpPr txBox="1"/>
          <p:nvPr/>
        </p:nvSpPr>
        <p:spPr>
          <a:xfrm>
            <a:off x="3657600" y="1524000"/>
            <a:ext cx="562975" cy="584775"/>
          </a:xfrm>
          <a:prstGeom prst="rect">
            <a:avLst/>
          </a:prstGeom>
          <a:noFill/>
        </p:spPr>
        <p:txBody>
          <a:bodyPr wrap="none" rtlCol="0">
            <a:spAutoFit/>
          </a:bodyPr>
          <a:lstStyle/>
          <a:p>
            <a:r>
              <a:rPr lang="en-US" sz="3200" dirty="0" smtClean="0">
                <a:solidFill>
                  <a:srgbClr val="FF0000"/>
                </a:solidFill>
              </a:rPr>
              <a:t>Ex</a:t>
            </a:r>
            <a:endParaRPr lang="en-US" sz="3200" dirty="0">
              <a:solidFill>
                <a:srgbClr val="FF0000"/>
              </a:solidFill>
            </a:endParaRPr>
          </a:p>
        </p:txBody>
      </p:sp>
      <p:sp>
        <p:nvSpPr>
          <p:cNvPr id="17" name="TextBox 16"/>
          <p:cNvSpPr txBox="1"/>
          <p:nvPr/>
        </p:nvSpPr>
        <p:spPr>
          <a:xfrm>
            <a:off x="4466225" y="1524000"/>
            <a:ext cx="535724" cy="584775"/>
          </a:xfrm>
          <a:prstGeom prst="rect">
            <a:avLst/>
          </a:prstGeom>
          <a:noFill/>
        </p:spPr>
        <p:txBody>
          <a:bodyPr wrap="none" rtlCol="0">
            <a:spAutoFit/>
          </a:bodyPr>
          <a:lstStyle/>
          <a:p>
            <a:r>
              <a:rPr lang="en-US" sz="3200" dirty="0">
                <a:solidFill>
                  <a:srgbClr val="FF0000"/>
                </a:solidFill>
              </a:rPr>
              <a:t>M</a:t>
            </a:r>
          </a:p>
        </p:txBody>
      </p:sp>
      <p:sp>
        <p:nvSpPr>
          <p:cNvPr id="18" name="TextBox 17"/>
          <p:cNvSpPr txBox="1"/>
          <p:nvPr/>
        </p:nvSpPr>
        <p:spPr>
          <a:xfrm>
            <a:off x="5257800" y="1524000"/>
            <a:ext cx="550151" cy="584775"/>
          </a:xfrm>
          <a:prstGeom prst="rect">
            <a:avLst/>
          </a:prstGeom>
          <a:noFill/>
        </p:spPr>
        <p:txBody>
          <a:bodyPr wrap="none" rtlCol="0">
            <a:spAutoFit/>
          </a:bodyPr>
          <a:lstStyle/>
          <a:p>
            <a:r>
              <a:rPr lang="en-US" sz="3200" dirty="0" smtClean="0">
                <a:solidFill>
                  <a:srgbClr val="FF0000"/>
                </a:solidFill>
              </a:rPr>
              <a:t>W</a:t>
            </a:r>
            <a:endParaRPr lang="en-US" sz="3200" dirty="0">
              <a:solidFill>
                <a:srgbClr val="FF0000"/>
              </a:solidFill>
            </a:endParaRPr>
          </a:p>
        </p:txBody>
      </p:sp>
      <p:sp>
        <p:nvSpPr>
          <p:cNvPr id="19" name="TextBox 18"/>
          <p:cNvSpPr txBox="1"/>
          <p:nvPr/>
        </p:nvSpPr>
        <p:spPr>
          <a:xfrm>
            <a:off x="2955049" y="2691825"/>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20" name="TextBox 19"/>
          <p:cNvSpPr txBox="1"/>
          <p:nvPr/>
        </p:nvSpPr>
        <p:spPr>
          <a:xfrm>
            <a:off x="3696233" y="2691825"/>
            <a:ext cx="542136" cy="584775"/>
          </a:xfrm>
          <a:prstGeom prst="rect">
            <a:avLst/>
          </a:prstGeom>
          <a:noFill/>
        </p:spPr>
        <p:txBody>
          <a:bodyPr wrap="none" rtlCol="0">
            <a:spAutoFit/>
          </a:bodyPr>
          <a:lstStyle/>
          <a:p>
            <a:r>
              <a:rPr lang="en-US" sz="3200" dirty="0" smtClean="0">
                <a:solidFill>
                  <a:srgbClr val="FF0000"/>
                </a:solidFill>
              </a:rPr>
              <a:t>ID</a:t>
            </a:r>
            <a:endParaRPr lang="en-US" sz="3200" dirty="0">
              <a:solidFill>
                <a:srgbClr val="FF0000"/>
              </a:solidFill>
            </a:endParaRPr>
          </a:p>
        </p:txBody>
      </p:sp>
      <p:sp>
        <p:nvSpPr>
          <p:cNvPr id="21" name="TextBox 20"/>
          <p:cNvSpPr txBox="1"/>
          <p:nvPr/>
        </p:nvSpPr>
        <p:spPr>
          <a:xfrm>
            <a:off x="6841249" y="2691825"/>
            <a:ext cx="562975" cy="584775"/>
          </a:xfrm>
          <a:prstGeom prst="rect">
            <a:avLst/>
          </a:prstGeom>
          <a:noFill/>
        </p:spPr>
        <p:txBody>
          <a:bodyPr wrap="none" rtlCol="0">
            <a:spAutoFit/>
          </a:bodyPr>
          <a:lstStyle/>
          <a:p>
            <a:r>
              <a:rPr lang="en-US" sz="3200" dirty="0" smtClean="0">
                <a:solidFill>
                  <a:schemeClr val="accent5">
                    <a:lumMod val="60000"/>
                    <a:lumOff val="40000"/>
                  </a:schemeClr>
                </a:solidFill>
              </a:rPr>
              <a:t>Ex</a:t>
            </a:r>
            <a:endParaRPr lang="en-US" sz="3200" dirty="0">
              <a:solidFill>
                <a:schemeClr val="accent5">
                  <a:lumMod val="60000"/>
                  <a:lumOff val="40000"/>
                </a:schemeClr>
              </a:solidFill>
            </a:endParaRPr>
          </a:p>
        </p:txBody>
      </p:sp>
      <p:sp>
        <p:nvSpPr>
          <p:cNvPr id="22" name="TextBox 21"/>
          <p:cNvSpPr txBox="1"/>
          <p:nvPr/>
        </p:nvSpPr>
        <p:spPr>
          <a:xfrm>
            <a:off x="7649874" y="2691825"/>
            <a:ext cx="535724" cy="584775"/>
          </a:xfrm>
          <a:prstGeom prst="rect">
            <a:avLst/>
          </a:prstGeom>
          <a:noFill/>
        </p:spPr>
        <p:txBody>
          <a:bodyPr wrap="none" rtlCol="0">
            <a:spAutoFit/>
          </a:bodyPr>
          <a:lstStyle/>
          <a:p>
            <a:r>
              <a:rPr lang="en-US" sz="3200" dirty="0">
                <a:solidFill>
                  <a:schemeClr val="accent5">
                    <a:lumMod val="60000"/>
                    <a:lumOff val="40000"/>
                  </a:schemeClr>
                </a:solidFill>
              </a:rPr>
              <a:t>M</a:t>
            </a:r>
          </a:p>
        </p:txBody>
      </p:sp>
      <p:sp>
        <p:nvSpPr>
          <p:cNvPr id="23" name="TextBox 22"/>
          <p:cNvSpPr txBox="1"/>
          <p:nvPr/>
        </p:nvSpPr>
        <p:spPr>
          <a:xfrm>
            <a:off x="8441449" y="2691825"/>
            <a:ext cx="550151" cy="584775"/>
          </a:xfrm>
          <a:prstGeom prst="rect">
            <a:avLst/>
          </a:prstGeom>
          <a:noFill/>
        </p:spPr>
        <p:txBody>
          <a:bodyPr wrap="none" rtlCol="0">
            <a:spAutoFit/>
          </a:bodyPr>
          <a:lstStyle/>
          <a:p>
            <a:r>
              <a:rPr lang="en-US" sz="3200" dirty="0" smtClean="0">
                <a:solidFill>
                  <a:schemeClr val="accent5">
                    <a:lumMod val="60000"/>
                    <a:lumOff val="40000"/>
                  </a:schemeClr>
                </a:solidFill>
              </a:rPr>
              <a:t>W</a:t>
            </a:r>
            <a:endParaRPr lang="en-US" sz="3200" dirty="0">
              <a:solidFill>
                <a:schemeClr val="accent5">
                  <a:lumMod val="60000"/>
                  <a:lumOff val="40000"/>
                </a:schemeClr>
              </a:solidFill>
            </a:endParaRPr>
          </a:p>
        </p:txBody>
      </p:sp>
      <p:sp>
        <p:nvSpPr>
          <p:cNvPr id="24" name="TextBox 23"/>
          <p:cNvSpPr txBox="1"/>
          <p:nvPr/>
        </p:nvSpPr>
        <p:spPr>
          <a:xfrm>
            <a:off x="3717049" y="3911025"/>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25" name="TextBox 24"/>
          <p:cNvSpPr txBox="1"/>
          <p:nvPr/>
        </p:nvSpPr>
        <p:spPr>
          <a:xfrm>
            <a:off x="6934200" y="3911025"/>
            <a:ext cx="542136" cy="584775"/>
          </a:xfrm>
          <a:prstGeom prst="rect">
            <a:avLst/>
          </a:prstGeom>
          <a:noFill/>
        </p:spPr>
        <p:txBody>
          <a:bodyPr wrap="none" rtlCol="0">
            <a:spAutoFit/>
          </a:bodyPr>
          <a:lstStyle/>
          <a:p>
            <a:r>
              <a:rPr lang="en-US" sz="3200" dirty="0" smtClean="0">
                <a:solidFill>
                  <a:schemeClr val="accent5">
                    <a:lumMod val="60000"/>
                    <a:lumOff val="40000"/>
                  </a:schemeClr>
                </a:solidFill>
              </a:rPr>
              <a:t>ID</a:t>
            </a:r>
            <a:endParaRPr lang="en-US" sz="3200" dirty="0">
              <a:solidFill>
                <a:schemeClr val="accent5">
                  <a:lumMod val="60000"/>
                  <a:lumOff val="40000"/>
                </a:schemeClr>
              </a:solidFill>
            </a:endParaRPr>
          </a:p>
        </p:txBody>
      </p:sp>
      <p:sp>
        <p:nvSpPr>
          <p:cNvPr id="26" name="TextBox 25"/>
          <p:cNvSpPr txBox="1"/>
          <p:nvPr/>
        </p:nvSpPr>
        <p:spPr>
          <a:xfrm>
            <a:off x="7717016" y="3911025"/>
            <a:ext cx="562975" cy="584775"/>
          </a:xfrm>
          <a:prstGeom prst="rect">
            <a:avLst/>
          </a:prstGeom>
          <a:noFill/>
        </p:spPr>
        <p:txBody>
          <a:bodyPr wrap="none" rtlCol="0">
            <a:spAutoFit/>
          </a:bodyPr>
          <a:lstStyle/>
          <a:p>
            <a:r>
              <a:rPr lang="en-US" sz="3200" dirty="0" smtClean="0">
                <a:solidFill>
                  <a:schemeClr val="accent5">
                    <a:lumMod val="60000"/>
                    <a:lumOff val="40000"/>
                  </a:schemeClr>
                </a:solidFill>
              </a:rPr>
              <a:t>Ex</a:t>
            </a:r>
            <a:endParaRPr lang="en-US" sz="3200" dirty="0">
              <a:solidFill>
                <a:schemeClr val="accent5">
                  <a:lumMod val="60000"/>
                  <a:lumOff val="40000"/>
                </a:schemeClr>
              </a:solidFill>
            </a:endParaRPr>
          </a:p>
        </p:txBody>
      </p:sp>
      <p:sp>
        <p:nvSpPr>
          <p:cNvPr id="27" name="TextBox 26"/>
          <p:cNvSpPr txBox="1"/>
          <p:nvPr/>
        </p:nvSpPr>
        <p:spPr>
          <a:xfrm>
            <a:off x="8525641" y="3911025"/>
            <a:ext cx="535724" cy="584775"/>
          </a:xfrm>
          <a:prstGeom prst="rect">
            <a:avLst/>
          </a:prstGeom>
          <a:noFill/>
        </p:spPr>
        <p:txBody>
          <a:bodyPr wrap="none" rtlCol="0">
            <a:spAutoFit/>
          </a:bodyPr>
          <a:lstStyle/>
          <a:p>
            <a:r>
              <a:rPr lang="en-US" sz="3200" dirty="0">
                <a:solidFill>
                  <a:schemeClr val="accent5">
                    <a:lumMod val="60000"/>
                    <a:lumOff val="40000"/>
                  </a:schemeClr>
                </a:solidFill>
              </a:rPr>
              <a:t>M</a:t>
            </a:r>
          </a:p>
        </p:txBody>
      </p:sp>
      <p:sp>
        <p:nvSpPr>
          <p:cNvPr id="29" name="TextBox 28"/>
          <p:cNvSpPr txBox="1"/>
          <p:nvPr/>
        </p:nvSpPr>
        <p:spPr>
          <a:xfrm>
            <a:off x="4495800" y="2691825"/>
            <a:ext cx="542136" cy="584775"/>
          </a:xfrm>
          <a:prstGeom prst="rect">
            <a:avLst/>
          </a:prstGeom>
          <a:noFill/>
        </p:spPr>
        <p:txBody>
          <a:bodyPr wrap="none" rtlCol="0">
            <a:spAutoFit/>
          </a:bodyPr>
          <a:lstStyle/>
          <a:p>
            <a:r>
              <a:rPr lang="en-US" sz="3200" dirty="0" smtClean="0">
                <a:solidFill>
                  <a:srgbClr val="FF0000"/>
                </a:solidFill>
              </a:rPr>
              <a:t>ID</a:t>
            </a:r>
            <a:endParaRPr lang="en-US" sz="3200" dirty="0">
              <a:solidFill>
                <a:srgbClr val="FF0000"/>
              </a:solidFill>
            </a:endParaRPr>
          </a:p>
        </p:txBody>
      </p:sp>
      <p:sp>
        <p:nvSpPr>
          <p:cNvPr id="30" name="TextBox 29"/>
          <p:cNvSpPr txBox="1"/>
          <p:nvPr/>
        </p:nvSpPr>
        <p:spPr>
          <a:xfrm>
            <a:off x="5287697" y="2691825"/>
            <a:ext cx="542136" cy="584775"/>
          </a:xfrm>
          <a:prstGeom prst="rect">
            <a:avLst/>
          </a:prstGeom>
          <a:noFill/>
        </p:spPr>
        <p:txBody>
          <a:bodyPr wrap="none" rtlCol="0">
            <a:spAutoFit/>
          </a:bodyPr>
          <a:lstStyle/>
          <a:p>
            <a:r>
              <a:rPr lang="en-US" sz="3200" dirty="0" smtClean="0">
                <a:solidFill>
                  <a:srgbClr val="FF0000"/>
                </a:solidFill>
              </a:rPr>
              <a:t>ID</a:t>
            </a:r>
            <a:endParaRPr lang="en-US" sz="3200" dirty="0">
              <a:solidFill>
                <a:srgbClr val="FF0000"/>
              </a:solidFill>
            </a:endParaRPr>
          </a:p>
        </p:txBody>
      </p:sp>
      <p:sp>
        <p:nvSpPr>
          <p:cNvPr id="31" name="TextBox 30"/>
          <p:cNvSpPr txBox="1"/>
          <p:nvPr/>
        </p:nvSpPr>
        <p:spPr>
          <a:xfrm>
            <a:off x="6087264" y="2691825"/>
            <a:ext cx="542136" cy="584775"/>
          </a:xfrm>
          <a:prstGeom prst="rect">
            <a:avLst/>
          </a:prstGeom>
          <a:noFill/>
        </p:spPr>
        <p:txBody>
          <a:bodyPr wrap="none" rtlCol="0">
            <a:spAutoFit/>
          </a:bodyPr>
          <a:lstStyle/>
          <a:p>
            <a:r>
              <a:rPr lang="en-US" sz="3200" dirty="0" smtClean="0">
                <a:solidFill>
                  <a:schemeClr val="accent5">
                    <a:lumMod val="60000"/>
                    <a:lumOff val="40000"/>
                  </a:schemeClr>
                </a:solidFill>
              </a:rPr>
              <a:t>ID</a:t>
            </a:r>
            <a:endParaRPr lang="en-US" sz="3200" dirty="0">
              <a:solidFill>
                <a:schemeClr val="accent5">
                  <a:lumMod val="60000"/>
                  <a:lumOff val="40000"/>
                </a:schemeClr>
              </a:solidFill>
            </a:endParaRPr>
          </a:p>
        </p:txBody>
      </p:sp>
      <p:sp>
        <p:nvSpPr>
          <p:cNvPr id="32" name="TextBox 31"/>
          <p:cNvSpPr txBox="1"/>
          <p:nvPr/>
        </p:nvSpPr>
        <p:spPr>
          <a:xfrm>
            <a:off x="4495800" y="3911025"/>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33" name="TextBox 32"/>
          <p:cNvSpPr txBox="1"/>
          <p:nvPr/>
        </p:nvSpPr>
        <p:spPr>
          <a:xfrm>
            <a:off x="5334000" y="3911025"/>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34" name="TextBox 33"/>
          <p:cNvSpPr txBox="1"/>
          <p:nvPr/>
        </p:nvSpPr>
        <p:spPr>
          <a:xfrm>
            <a:off x="6112751" y="3911025"/>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35" name="TextBox 34"/>
          <p:cNvSpPr txBox="1"/>
          <p:nvPr/>
        </p:nvSpPr>
        <p:spPr>
          <a:xfrm>
            <a:off x="6904625" y="5105400"/>
            <a:ext cx="478016" cy="584775"/>
          </a:xfrm>
          <a:prstGeom prst="rect">
            <a:avLst/>
          </a:prstGeom>
          <a:noFill/>
        </p:spPr>
        <p:txBody>
          <a:bodyPr wrap="none" rtlCol="0">
            <a:spAutoFit/>
          </a:bodyPr>
          <a:lstStyle/>
          <a:p>
            <a:r>
              <a:rPr lang="en-US" sz="3200" dirty="0" smtClean="0">
                <a:solidFill>
                  <a:schemeClr val="accent5">
                    <a:lumMod val="60000"/>
                    <a:lumOff val="40000"/>
                  </a:schemeClr>
                </a:solidFill>
              </a:rPr>
              <a:t>IF</a:t>
            </a:r>
            <a:endParaRPr lang="en-US" sz="3200" dirty="0">
              <a:solidFill>
                <a:schemeClr val="accent5">
                  <a:lumMod val="60000"/>
                  <a:lumOff val="40000"/>
                </a:schemeClr>
              </a:solidFill>
            </a:endParaRPr>
          </a:p>
        </p:txBody>
      </p:sp>
      <p:sp>
        <p:nvSpPr>
          <p:cNvPr id="36" name="TextBox 35"/>
          <p:cNvSpPr txBox="1"/>
          <p:nvPr/>
        </p:nvSpPr>
        <p:spPr>
          <a:xfrm>
            <a:off x="7645809" y="5105400"/>
            <a:ext cx="542136" cy="584775"/>
          </a:xfrm>
          <a:prstGeom prst="rect">
            <a:avLst/>
          </a:prstGeom>
          <a:noFill/>
        </p:spPr>
        <p:txBody>
          <a:bodyPr wrap="none" rtlCol="0">
            <a:spAutoFit/>
          </a:bodyPr>
          <a:lstStyle/>
          <a:p>
            <a:r>
              <a:rPr lang="en-US" sz="3200" dirty="0" smtClean="0">
                <a:solidFill>
                  <a:schemeClr val="accent5">
                    <a:lumMod val="60000"/>
                    <a:lumOff val="40000"/>
                  </a:schemeClr>
                </a:solidFill>
              </a:rPr>
              <a:t>ID</a:t>
            </a:r>
            <a:endParaRPr lang="en-US" sz="3200" dirty="0">
              <a:solidFill>
                <a:schemeClr val="accent5">
                  <a:lumMod val="60000"/>
                  <a:lumOff val="40000"/>
                </a:schemeClr>
              </a:solidFill>
            </a:endParaRPr>
          </a:p>
        </p:txBody>
      </p:sp>
      <p:sp>
        <p:nvSpPr>
          <p:cNvPr id="37" name="TextBox 36"/>
          <p:cNvSpPr txBox="1"/>
          <p:nvPr/>
        </p:nvSpPr>
        <p:spPr>
          <a:xfrm>
            <a:off x="8428625" y="5105400"/>
            <a:ext cx="562975" cy="584775"/>
          </a:xfrm>
          <a:prstGeom prst="rect">
            <a:avLst/>
          </a:prstGeom>
          <a:noFill/>
        </p:spPr>
        <p:txBody>
          <a:bodyPr wrap="none" rtlCol="0">
            <a:spAutoFit/>
          </a:bodyPr>
          <a:lstStyle/>
          <a:p>
            <a:r>
              <a:rPr lang="en-US" sz="3200" dirty="0" smtClean="0">
                <a:solidFill>
                  <a:schemeClr val="accent5">
                    <a:lumMod val="60000"/>
                    <a:lumOff val="40000"/>
                  </a:schemeClr>
                </a:solidFill>
              </a:rPr>
              <a:t>Ex</a:t>
            </a:r>
            <a:endParaRPr lang="en-US" sz="3200" dirty="0">
              <a:solidFill>
                <a:schemeClr val="accent5">
                  <a:lumMod val="60000"/>
                  <a:lumOff val="40000"/>
                </a:schemeClr>
              </a:solidFill>
            </a:endParaRPr>
          </a:p>
        </p:txBody>
      </p:sp>
      <p:sp>
        <p:nvSpPr>
          <p:cNvPr id="3" name="Oval 2"/>
          <p:cNvSpPr/>
          <p:nvPr/>
        </p:nvSpPr>
        <p:spPr>
          <a:xfrm>
            <a:off x="3581400" y="2743200"/>
            <a:ext cx="2362200" cy="45720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316067" y="2286000"/>
            <a:ext cx="941733" cy="523220"/>
          </a:xfrm>
          <a:prstGeom prst="rect">
            <a:avLst/>
          </a:prstGeom>
          <a:noFill/>
        </p:spPr>
        <p:txBody>
          <a:bodyPr wrap="none" rtlCol="0">
            <a:spAutoFit/>
          </a:bodyPr>
          <a:lstStyle/>
          <a:p>
            <a:r>
              <a:rPr lang="en-US" sz="2800" dirty="0" smtClean="0">
                <a:solidFill>
                  <a:schemeClr val="accent5">
                    <a:lumMod val="60000"/>
                    <a:lumOff val="40000"/>
                  </a:schemeClr>
                </a:solidFill>
              </a:rPr>
              <a:t>Stalls</a:t>
            </a:r>
            <a:endParaRPr lang="en-US" sz="2800" dirty="0">
              <a:solidFill>
                <a:schemeClr val="accent5">
                  <a:lumMod val="60000"/>
                  <a:lumOff val="40000"/>
                </a:schemeClr>
              </a:solidFill>
            </a:endParaRPr>
          </a:p>
        </p:txBody>
      </p:sp>
      <p:cxnSp>
        <p:nvCxnSpPr>
          <p:cNvPr id="6" name="Straight Connector 5"/>
          <p:cNvCxnSpPr>
            <a:endCxn id="31" idx="1"/>
          </p:cNvCxnSpPr>
          <p:nvPr/>
        </p:nvCxnSpPr>
        <p:spPr>
          <a:xfrm>
            <a:off x="5943600" y="1816387"/>
            <a:ext cx="143664" cy="1167826"/>
          </a:xfrm>
          <a:prstGeom prst="line">
            <a:avLst/>
          </a:prstGeom>
          <a:ln w="25400">
            <a:solidFill>
              <a:schemeClr val="accent5">
                <a:lumMod val="60000"/>
                <a:lumOff val="40000"/>
              </a:schemeClr>
            </a:solidFill>
            <a:headEnd type="oval" w="lg" len="lg"/>
            <a:tailEnd type="arrow" w="lg" len="lg"/>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038600" y="2286000"/>
            <a:ext cx="367408" cy="523220"/>
          </a:xfrm>
          <a:prstGeom prst="rect">
            <a:avLst/>
          </a:prstGeom>
          <a:noFill/>
        </p:spPr>
        <p:txBody>
          <a:bodyPr wrap="none" rtlCol="0">
            <a:spAutoFit/>
          </a:bodyPr>
          <a:lstStyle/>
          <a:p>
            <a:r>
              <a:rPr lang="en-US" sz="2800" dirty="0">
                <a:solidFill>
                  <a:schemeClr val="accent5">
                    <a:lumMod val="60000"/>
                    <a:lumOff val="40000"/>
                  </a:schemeClr>
                </a:solidFill>
              </a:rPr>
              <a:t>3</a:t>
            </a:r>
          </a:p>
        </p:txBody>
      </p:sp>
      <p:sp>
        <p:nvSpPr>
          <p:cNvPr id="42" name="TextBox 41"/>
          <p:cNvSpPr txBox="1"/>
          <p:nvPr/>
        </p:nvSpPr>
        <p:spPr>
          <a:xfrm>
            <a:off x="4316067" y="2296180"/>
            <a:ext cx="800668" cy="523220"/>
          </a:xfrm>
          <a:prstGeom prst="rect">
            <a:avLst/>
          </a:prstGeom>
          <a:noFill/>
        </p:spPr>
        <p:txBody>
          <a:bodyPr wrap="none" rtlCol="0">
            <a:spAutoFit/>
          </a:bodyPr>
          <a:lstStyle/>
          <a:p>
            <a:r>
              <a:rPr lang="en-US" sz="2800" dirty="0" smtClean="0">
                <a:solidFill>
                  <a:schemeClr val="accent5">
                    <a:lumMod val="60000"/>
                    <a:lumOff val="40000"/>
                  </a:schemeClr>
                </a:solidFill>
              </a:rPr>
              <a:t>Stall</a:t>
            </a:r>
            <a:endParaRPr lang="en-US" sz="2800" dirty="0">
              <a:solidFill>
                <a:schemeClr val="accent5">
                  <a:lumMod val="60000"/>
                  <a:lumOff val="40000"/>
                </a:schemeClr>
              </a:solidFill>
            </a:endParaRPr>
          </a:p>
        </p:txBody>
      </p:sp>
      <p:sp>
        <p:nvSpPr>
          <p:cNvPr id="40" name="Oval 39"/>
          <p:cNvSpPr/>
          <p:nvPr/>
        </p:nvSpPr>
        <p:spPr>
          <a:xfrm>
            <a:off x="4419600" y="3962399"/>
            <a:ext cx="2362200" cy="45720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952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ipe(up)">
                                      <p:cBhvr>
                                        <p:cTn id="69" dur="500"/>
                                        <p:tgtEl>
                                          <p:spTgt spid="6"/>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31"/>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34"/>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21"/>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25"/>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35"/>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22"/>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26"/>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36"/>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23"/>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27"/>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 grpId="0"/>
      <p:bldP spid="14" grpId="0"/>
      <p:bldP spid="16" grpId="0"/>
      <p:bldP spid="17" grpId="0"/>
      <p:bldP spid="18" grpId="0"/>
      <p:bldP spid="19" grpId="0"/>
      <p:bldP spid="20" grpId="0"/>
      <p:bldP spid="21" grpId="0"/>
      <p:bldP spid="22" grpId="0"/>
      <p:bldP spid="23" grpId="0"/>
      <p:bldP spid="24" grpId="0"/>
      <p:bldP spid="25" grpId="0"/>
      <p:bldP spid="26" grpId="0"/>
      <p:bldP spid="27" grpId="0"/>
      <p:bldP spid="29" grpId="0"/>
      <p:bldP spid="30" grpId="0"/>
      <p:bldP spid="31" grpId="0"/>
      <p:bldP spid="32" grpId="0"/>
      <p:bldP spid="33" grpId="0"/>
      <p:bldP spid="34" grpId="0"/>
      <p:bldP spid="35" grpId="0"/>
      <p:bldP spid="36" grpId="0"/>
      <p:bldP spid="37" grpId="0"/>
      <p:bldP spid="3" grpId="0" animBg="1"/>
      <p:bldP spid="4" grpId="0"/>
      <p:bldP spid="41" grpId="0"/>
      <p:bldP spid="42" grpId="0"/>
      <p:bldP spid="40"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304"/>
          <p:cNvSpPr>
            <a:spLocks noGrp="1"/>
          </p:cNvSpPr>
          <p:nvPr>
            <p:ph type="title"/>
            <p:custDataLst>
              <p:tags r:id="rId1"/>
            </p:custDataLst>
          </p:nvPr>
        </p:nvSpPr>
        <p:spPr/>
        <p:txBody>
          <a:bodyPr>
            <a:normAutofit fontScale="90000"/>
          </a:bodyPr>
          <a:lstStyle/>
          <a:p>
            <a:r>
              <a:rPr lang="en-US" dirty="0" smtClean="0"/>
              <a:t>Stalling</a:t>
            </a:r>
            <a:endParaRPr lang="en-US" dirty="0"/>
          </a:p>
        </p:txBody>
      </p:sp>
      <p:sp>
        <p:nvSpPr>
          <p:cNvPr id="77" name="Text Box 11"/>
          <p:cNvSpPr txBox="1">
            <a:spLocks noChangeArrowheads="1"/>
          </p:cNvSpPr>
          <p:nvPr>
            <p:custDataLst>
              <p:tags r:id="rId2"/>
            </p:custDataLst>
          </p:nvPr>
        </p:nvSpPr>
        <p:spPr bwMode="auto">
          <a:xfrm rot="16200000">
            <a:off x="-381003" y="2504989"/>
            <a:ext cx="39624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79" name="Text Box 11"/>
          <p:cNvSpPr txBox="1">
            <a:spLocks noChangeArrowheads="1"/>
          </p:cNvSpPr>
          <p:nvPr>
            <p:custDataLst>
              <p:tags r:id="rId3"/>
            </p:custDataLst>
          </p:nvPr>
        </p:nvSpPr>
        <p:spPr bwMode="auto">
          <a:xfrm rot="16200000">
            <a:off x="2285995" y="2504987"/>
            <a:ext cx="39624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80" name="Line 43"/>
          <p:cNvSpPr>
            <a:spLocks noChangeShapeType="1"/>
          </p:cNvSpPr>
          <p:nvPr>
            <p:custDataLst>
              <p:tags r:id="rId4"/>
            </p:custDataLst>
          </p:nvPr>
        </p:nvSpPr>
        <p:spPr bwMode="auto">
          <a:xfrm>
            <a:off x="2285995" y="1438190"/>
            <a:ext cx="228601" cy="0"/>
          </a:xfrm>
          <a:prstGeom prst="line">
            <a:avLst/>
          </a:prstGeom>
          <a:noFill/>
          <a:ln w="57150" cap="sq">
            <a:solidFill>
              <a:srgbClr val="66FF33"/>
            </a:solidFill>
            <a:prstDash val="solid"/>
            <a:round/>
            <a:headEnd type="none" w="med" len="med"/>
            <a:tailEnd type="arrow" w="sm" len="sm"/>
          </a:ln>
          <a:effectLst/>
        </p:spPr>
        <p:txBody>
          <a:bodyPr wrap="square" anchor="ctr" anchorCtr="1">
            <a:noAutofit/>
          </a:bodyPr>
          <a:lstStyle/>
          <a:p>
            <a:endParaRPr lang="en-US"/>
          </a:p>
        </p:txBody>
      </p:sp>
      <p:sp>
        <p:nvSpPr>
          <p:cNvPr id="81" name="Line 43"/>
          <p:cNvSpPr>
            <a:spLocks noChangeShapeType="1"/>
          </p:cNvSpPr>
          <p:nvPr>
            <p:custDataLst>
              <p:tags r:id="rId5"/>
            </p:custDataLst>
          </p:nvPr>
        </p:nvSpPr>
        <p:spPr bwMode="auto">
          <a:xfrm>
            <a:off x="3809992" y="1895394"/>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2" name="Line 43"/>
          <p:cNvSpPr>
            <a:spLocks noChangeShapeType="1"/>
          </p:cNvSpPr>
          <p:nvPr>
            <p:custDataLst>
              <p:tags r:id="rId6"/>
            </p:custDataLst>
          </p:nvPr>
        </p:nvSpPr>
        <p:spPr bwMode="auto">
          <a:xfrm>
            <a:off x="3809992" y="1057194"/>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3" name="Text Box 11"/>
          <p:cNvSpPr txBox="1">
            <a:spLocks noChangeArrowheads="1"/>
          </p:cNvSpPr>
          <p:nvPr>
            <p:custDataLst>
              <p:tags r:id="rId7"/>
            </p:custDataLst>
          </p:nvPr>
        </p:nvSpPr>
        <p:spPr bwMode="auto">
          <a:xfrm rot="16200000">
            <a:off x="4038597" y="2504985"/>
            <a:ext cx="39624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84" name="Line 43"/>
          <p:cNvSpPr>
            <a:spLocks noChangeShapeType="1"/>
          </p:cNvSpPr>
          <p:nvPr>
            <p:custDataLst>
              <p:tags r:id="rId8"/>
            </p:custDataLst>
          </p:nvPr>
        </p:nvSpPr>
        <p:spPr bwMode="auto">
          <a:xfrm flipV="1">
            <a:off x="5638795" y="1438186"/>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6" name="Freeform 85"/>
          <p:cNvSpPr/>
          <p:nvPr>
            <p:custDataLst>
              <p:tags r:id="rId9"/>
            </p:custDataLst>
          </p:nvPr>
        </p:nvSpPr>
        <p:spPr>
          <a:xfrm>
            <a:off x="5181595" y="752388"/>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Line 43"/>
          <p:cNvSpPr>
            <a:spLocks noChangeShapeType="1"/>
          </p:cNvSpPr>
          <p:nvPr>
            <p:custDataLst>
              <p:tags r:id="rId10"/>
            </p:custDataLst>
          </p:nvPr>
        </p:nvSpPr>
        <p:spPr bwMode="auto">
          <a:xfrm flipV="1">
            <a:off x="4419595" y="1819191"/>
            <a:ext cx="3809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8" name="Line 43"/>
          <p:cNvSpPr>
            <a:spLocks noChangeShapeType="1"/>
          </p:cNvSpPr>
          <p:nvPr>
            <p:custDataLst>
              <p:tags r:id="rId11"/>
            </p:custDataLst>
          </p:nvPr>
        </p:nvSpPr>
        <p:spPr bwMode="auto">
          <a:xfrm flipV="1">
            <a:off x="4419595" y="2581190"/>
            <a:ext cx="381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9" name="Text Box 11"/>
          <p:cNvSpPr txBox="1">
            <a:spLocks noChangeArrowheads="1"/>
          </p:cNvSpPr>
          <p:nvPr>
            <p:custDataLst>
              <p:tags r:id="rId12"/>
            </p:custDataLst>
          </p:nvPr>
        </p:nvSpPr>
        <p:spPr bwMode="auto">
          <a:xfrm rot="16200000">
            <a:off x="5791202" y="2504985"/>
            <a:ext cx="39624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90" name="Rectangle 4"/>
          <p:cNvSpPr>
            <a:spLocks noChangeArrowheads="1"/>
          </p:cNvSpPr>
          <p:nvPr>
            <p:custDataLst>
              <p:tags r:id="rId13"/>
            </p:custDataLst>
          </p:nvPr>
        </p:nvSpPr>
        <p:spPr bwMode="auto">
          <a:xfrm>
            <a:off x="6476999" y="1895387"/>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data</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91" name="Text Box 11"/>
          <p:cNvSpPr txBox="1">
            <a:spLocks noChangeArrowheads="1"/>
          </p:cNvSpPr>
          <p:nvPr>
            <p:custDataLst>
              <p:tags r:id="rId14"/>
            </p:custDataLst>
          </p:nvPr>
        </p:nvSpPr>
        <p:spPr bwMode="auto">
          <a:xfrm rot="16200000">
            <a:off x="4038593" y="2352592"/>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92" name="Line 43"/>
          <p:cNvSpPr>
            <a:spLocks noChangeShapeType="1"/>
          </p:cNvSpPr>
          <p:nvPr>
            <p:custDataLst>
              <p:tags r:id="rId15"/>
            </p:custDataLst>
          </p:nvPr>
        </p:nvSpPr>
        <p:spPr bwMode="auto">
          <a:xfrm flipV="1">
            <a:off x="4419595" y="980982"/>
            <a:ext cx="762000" cy="8"/>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3" name="Line 43"/>
          <p:cNvSpPr>
            <a:spLocks noChangeShapeType="1"/>
          </p:cNvSpPr>
          <p:nvPr>
            <p:custDataLst>
              <p:tags r:id="rId16"/>
            </p:custDataLst>
          </p:nvPr>
        </p:nvSpPr>
        <p:spPr bwMode="auto">
          <a:xfrm>
            <a:off x="5029195" y="2047788"/>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94" name="Line 43"/>
          <p:cNvSpPr>
            <a:spLocks noChangeShapeType="1"/>
          </p:cNvSpPr>
          <p:nvPr>
            <p:custDataLst>
              <p:tags r:id="rId17"/>
            </p:custDataLst>
          </p:nvPr>
        </p:nvSpPr>
        <p:spPr bwMode="auto">
          <a:xfrm flipV="1">
            <a:off x="6172200" y="1438186"/>
            <a:ext cx="1447799"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5" name="Line 43"/>
          <p:cNvSpPr>
            <a:spLocks noChangeShapeType="1"/>
          </p:cNvSpPr>
          <p:nvPr>
            <p:custDataLst>
              <p:tags r:id="rId18"/>
            </p:custDataLst>
          </p:nvPr>
        </p:nvSpPr>
        <p:spPr bwMode="auto">
          <a:xfrm>
            <a:off x="6172200" y="2428789"/>
            <a:ext cx="3048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6" name="Line 43"/>
          <p:cNvSpPr>
            <a:spLocks noChangeShapeType="1"/>
          </p:cNvSpPr>
          <p:nvPr>
            <p:custDataLst>
              <p:tags r:id="rId19"/>
            </p:custDataLst>
          </p:nvPr>
        </p:nvSpPr>
        <p:spPr bwMode="auto">
          <a:xfrm flipV="1">
            <a:off x="7315200" y="2428787"/>
            <a:ext cx="304800"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7" name="Line 43"/>
          <p:cNvSpPr>
            <a:spLocks noChangeShapeType="1"/>
          </p:cNvSpPr>
          <p:nvPr>
            <p:custDataLst>
              <p:tags r:id="rId20"/>
            </p:custDataLst>
          </p:nvPr>
        </p:nvSpPr>
        <p:spPr bwMode="auto">
          <a:xfrm flipV="1">
            <a:off x="7924801" y="2428787"/>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8" name="Line 43"/>
          <p:cNvSpPr>
            <a:spLocks noChangeShapeType="1"/>
          </p:cNvSpPr>
          <p:nvPr>
            <p:custDataLst>
              <p:tags r:id="rId21"/>
            </p:custDataLst>
          </p:nvPr>
        </p:nvSpPr>
        <p:spPr bwMode="auto">
          <a:xfrm flipV="1">
            <a:off x="7924801" y="1438188"/>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9" name="Line 43"/>
          <p:cNvSpPr>
            <a:spLocks noChangeShapeType="1"/>
          </p:cNvSpPr>
          <p:nvPr>
            <p:custDataLst>
              <p:tags r:id="rId22"/>
            </p:custDataLst>
          </p:nvPr>
        </p:nvSpPr>
        <p:spPr bwMode="auto">
          <a:xfrm>
            <a:off x="8458201" y="1971588"/>
            <a:ext cx="381000" cy="0"/>
          </a:xfrm>
          <a:prstGeom prst="line">
            <a:avLst/>
          </a:prstGeom>
          <a:noFill/>
          <a:ln w="5715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00" name="Line 43"/>
          <p:cNvSpPr>
            <a:spLocks noChangeShapeType="1"/>
          </p:cNvSpPr>
          <p:nvPr>
            <p:custDataLst>
              <p:tags r:id="rId23"/>
            </p:custDataLst>
          </p:nvPr>
        </p:nvSpPr>
        <p:spPr bwMode="auto">
          <a:xfrm flipV="1">
            <a:off x="8839201" y="904788"/>
            <a:ext cx="0" cy="1066800"/>
          </a:xfrm>
          <a:prstGeom prst="line">
            <a:avLst/>
          </a:prstGeom>
          <a:noFill/>
          <a:ln w="57150" cap="sq">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01" name="Line 43"/>
          <p:cNvSpPr>
            <a:spLocks noChangeShapeType="1"/>
          </p:cNvSpPr>
          <p:nvPr>
            <p:custDataLst>
              <p:tags r:id="rId24"/>
            </p:custDataLst>
          </p:nvPr>
        </p:nvSpPr>
        <p:spPr bwMode="auto">
          <a:xfrm flipH="1" flipV="1">
            <a:off x="8534401" y="904788"/>
            <a:ext cx="304800" cy="0"/>
          </a:xfrm>
          <a:prstGeom prst="line">
            <a:avLst/>
          </a:prstGeom>
          <a:noFill/>
          <a:ln w="57150" cap="sq">
            <a:solidFill>
              <a:srgbClr val="66FF33"/>
            </a:solidFill>
            <a:prstDash val="solid"/>
            <a:round/>
            <a:headEnd type="none" w="med" len="med"/>
            <a:tailEnd type="arrow" w="sm" len="sm"/>
          </a:ln>
          <a:effectLst/>
        </p:spPr>
        <p:txBody>
          <a:bodyPr wrap="square" anchor="ctr" anchorCtr="1">
            <a:noAutofit/>
          </a:bodyPr>
          <a:lstStyle/>
          <a:p>
            <a:endParaRPr lang="en-US"/>
          </a:p>
        </p:txBody>
      </p:sp>
      <p:sp>
        <p:nvSpPr>
          <p:cNvPr id="102" name="Text Box 11"/>
          <p:cNvSpPr txBox="1">
            <a:spLocks noChangeArrowheads="1"/>
          </p:cNvSpPr>
          <p:nvPr>
            <p:custDataLst>
              <p:tags r:id="rId25"/>
            </p:custDataLst>
          </p:nvPr>
        </p:nvSpPr>
        <p:spPr bwMode="auto">
          <a:xfrm rot="16200000">
            <a:off x="4038593" y="1742993"/>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B</a:t>
            </a:r>
            <a:endParaRPr lang="en-US" sz="2400" dirty="0">
              <a:solidFill>
                <a:srgbClr val="FFFFFF"/>
              </a:solidFill>
              <a:latin typeface="+mj-lt"/>
            </a:endParaRPr>
          </a:p>
        </p:txBody>
      </p:sp>
      <p:sp>
        <p:nvSpPr>
          <p:cNvPr id="103" name="Text Box 11"/>
          <p:cNvSpPr txBox="1">
            <a:spLocks noChangeArrowheads="1"/>
          </p:cNvSpPr>
          <p:nvPr>
            <p:custDataLst>
              <p:tags r:id="rId26"/>
            </p:custDataLst>
          </p:nvPr>
        </p:nvSpPr>
        <p:spPr bwMode="auto">
          <a:xfrm rot="16200000">
            <a:off x="4038592" y="904791"/>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A</a:t>
            </a:r>
            <a:endParaRPr lang="en-US" sz="2400" dirty="0">
              <a:solidFill>
                <a:srgbClr val="FFFFFF"/>
              </a:solidFill>
              <a:latin typeface="+mj-lt"/>
            </a:endParaRPr>
          </a:p>
        </p:txBody>
      </p:sp>
      <p:sp>
        <p:nvSpPr>
          <p:cNvPr id="104" name="Text Box 11"/>
          <p:cNvSpPr txBox="1">
            <a:spLocks noChangeArrowheads="1"/>
          </p:cNvSpPr>
          <p:nvPr>
            <p:custDataLst>
              <p:tags r:id="rId27"/>
            </p:custDataLst>
          </p:nvPr>
        </p:nvSpPr>
        <p:spPr bwMode="auto">
          <a:xfrm rot="16200000">
            <a:off x="5791199" y="2276388"/>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B</a:t>
            </a:r>
            <a:endParaRPr lang="en-US" sz="2400" dirty="0">
              <a:solidFill>
                <a:srgbClr val="FFFFFF"/>
              </a:solidFill>
              <a:latin typeface="+mj-lt"/>
            </a:endParaRPr>
          </a:p>
        </p:txBody>
      </p:sp>
      <p:sp>
        <p:nvSpPr>
          <p:cNvPr id="105" name="Text Box 11"/>
          <p:cNvSpPr txBox="1">
            <a:spLocks noChangeArrowheads="1"/>
          </p:cNvSpPr>
          <p:nvPr>
            <p:custDataLst>
              <p:tags r:id="rId28"/>
            </p:custDataLst>
          </p:nvPr>
        </p:nvSpPr>
        <p:spPr bwMode="auto">
          <a:xfrm rot="16200000">
            <a:off x="5791194" y="1285786"/>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D</a:t>
            </a:r>
            <a:endParaRPr lang="en-US" sz="2400" dirty="0">
              <a:solidFill>
                <a:srgbClr val="FFFFFF"/>
              </a:solidFill>
              <a:latin typeface="+mj-lt"/>
            </a:endParaRPr>
          </a:p>
        </p:txBody>
      </p:sp>
      <p:sp>
        <p:nvSpPr>
          <p:cNvPr id="106" name="Text Box 11"/>
          <p:cNvSpPr txBox="1">
            <a:spLocks noChangeArrowheads="1"/>
          </p:cNvSpPr>
          <p:nvPr>
            <p:custDataLst>
              <p:tags r:id="rId29"/>
            </p:custDataLst>
          </p:nvPr>
        </p:nvSpPr>
        <p:spPr bwMode="auto">
          <a:xfrm rot="16200000">
            <a:off x="7543801" y="2276387"/>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M</a:t>
            </a:r>
            <a:endParaRPr lang="en-US" sz="2400" dirty="0">
              <a:solidFill>
                <a:srgbClr val="FFFFFF"/>
              </a:solidFill>
              <a:latin typeface="+mj-lt"/>
            </a:endParaRPr>
          </a:p>
        </p:txBody>
      </p:sp>
      <p:sp>
        <p:nvSpPr>
          <p:cNvPr id="107" name="Text Box 11"/>
          <p:cNvSpPr txBox="1">
            <a:spLocks noChangeArrowheads="1"/>
          </p:cNvSpPr>
          <p:nvPr>
            <p:custDataLst>
              <p:tags r:id="rId30"/>
            </p:custDataLst>
          </p:nvPr>
        </p:nvSpPr>
        <p:spPr bwMode="auto">
          <a:xfrm rot="16200000">
            <a:off x="7543800" y="1285786"/>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D</a:t>
            </a:r>
            <a:endParaRPr lang="en-US" sz="2400" dirty="0">
              <a:solidFill>
                <a:srgbClr val="FFFFFF"/>
              </a:solidFill>
              <a:latin typeface="+mj-lt"/>
            </a:endParaRPr>
          </a:p>
        </p:txBody>
      </p:sp>
      <p:sp>
        <p:nvSpPr>
          <p:cNvPr id="108" name="Line 43"/>
          <p:cNvSpPr>
            <a:spLocks noChangeShapeType="1"/>
          </p:cNvSpPr>
          <p:nvPr>
            <p:custDataLst>
              <p:tags r:id="rId31"/>
            </p:custDataLst>
          </p:nvPr>
        </p:nvSpPr>
        <p:spPr bwMode="auto">
          <a:xfrm>
            <a:off x="6857999" y="1438188"/>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09" name="Rectangle 4"/>
          <p:cNvSpPr>
            <a:spLocks noChangeArrowheads="1"/>
          </p:cNvSpPr>
          <p:nvPr>
            <p:custDataLst>
              <p:tags r:id="rId32"/>
            </p:custDataLst>
          </p:nvPr>
        </p:nvSpPr>
        <p:spPr bwMode="auto">
          <a:xfrm>
            <a:off x="304800" y="1438191"/>
            <a:ext cx="914397"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inst</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110" name="Rectangle 19"/>
          <p:cNvSpPr>
            <a:spLocks noChangeArrowheads="1"/>
          </p:cNvSpPr>
          <p:nvPr>
            <p:custDataLst>
              <p:tags r:id="rId33"/>
            </p:custDataLst>
          </p:nvPr>
        </p:nvSpPr>
        <p:spPr bwMode="auto">
          <a:xfrm>
            <a:off x="8229601" y="1285788"/>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12" name="Rectangle 22"/>
          <p:cNvSpPr>
            <a:spLocks noChangeArrowheads="1"/>
          </p:cNvSpPr>
          <p:nvPr>
            <p:custDataLst>
              <p:tags r:id="rId34"/>
            </p:custDataLst>
          </p:nvPr>
        </p:nvSpPr>
        <p:spPr bwMode="auto">
          <a:xfrm>
            <a:off x="2514595" y="752391"/>
            <a:ext cx="1295400" cy="1600200"/>
          </a:xfrm>
          <a:prstGeom prst="rect">
            <a:avLst/>
          </a:prstGeom>
          <a:solidFill>
            <a:schemeClr val="bg2"/>
          </a:solid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13" name="TextBox 112"/>
          <p:cNvSpPr txBox="1"/>
          <p:nvPr>
            <p:custDataLst>
              <p:tags r:id="rId35"/>
            </p:custDataLst>
          </p:nvPr>
        </p:nvSpPr>
        <p:spPr>
          <a:xfrm>
            <a:off x="2621276" y="1388884"/>
            <a:ext cx="640079" cy="391058"/>
          </a:xfrm>
          <a:prstGeom prst="rect">
            <a:avLst/>
          </a:prstGeom>
          <a:noFill/>
        </p:spPr>
        <p:txBody>
          <a:bodyPr wrap="square" lIns="0" tIns="0" rIns="0" bIns="0" rtlCol="0" anchor="ctr" anchorCtr="0">
            <a:noAutofit/>
          </a:bodyPr>
          <a:lstStyle/>
          <a:p>
            <a:r>
              <a:rPr lang="en-US" sz="2400" dirty="0" smtClean="0">
                <a:solidFill>
                  <a:schemeClr val="bg1"/>
                </a:solidFill>
              </a:rPr>
              <a:t>D</a:t>
            </a:r>
            <a:br>
              <a:rPr lang="en-US" sz="2400" dirty="0" smtClean="0">
                <a:solidFill>
                  <a:schemeClr val="bg1"/>
                </a:solidFill>
              </a:rPr>
            </a:br>
            <a:r>
              <a:rPr lang="en-US" sz="2400" dirty="0" err="1" smtClean="0">
                <a:solidFill>
                  <a:schemeClr val="bg1"/>
                </a:solidFill>
              </a:rPr>
              <a:t>rD</a:t>
            </a:r>
            <a:endParaRPr lang="en-US" sz="2400" dirty="0" smtClean="0">
              <a:solidFill>
                <a:schemeClr val="bg1"/>
              </a:solidFill>
            </a:endParaRPr>
          </a:p>
        </p:txBody>
      </p:sp>
      <p:sp>
        <p:nvSpPr>
          <p:cNvPr id="114" name="TextBox 113"/>
          <p:cNvSpPr txBox="1"/>
          <p:nvPr>
            <p:custDataLst>
              <p:tags r:id="rId36"/>
            </p:custDataLst>
          </p:nvPr>
        </p:nvSpPr>
        <p:spPr>
          <a:xfrm>
            <a:off x="3124195" y="1647771"/>
            <a:ext cx="640079" cy="391058"/>
          </a:xfrm>
          <a:prstGeom prst="rect">
            <a:avLst/>
          </a:prstGeom>
          <a:noFill/>
        </p:spPr>
        <p:txBody>
          <a:bodyPr wrap="square" lIns="0" tIns="0" rIns="0" bIns="0" rtlCol="0" anchor="ctr" anchorCtr="0">
            <a:noAutofit/>
          </a:bodyPr>
          <a:lstStyle/>
          <a:p>
            <a:pPr algn="r"/>
            <a:r>
              <a:rPr lang="en-US" sz="2400" dirty="0" smtClean="0">
                <a:solidFill>
                  <a:schemeClr val="bg1"/>
                </a:solidFill>
              </a:rPr>
              <a:t>B</a:t>
            </a:r>
          </a:p>
        </p:txBody>
      </p:sp>
      <p:sp>
        <p:nvSpPr>
          <p:cNvPr id="115" name="TextBox 114"/>
          <p:cNvSpPr txBox="1"/>
          <p:nvPr>
            <p:custDataLst>
              <p:tags r:id="rId37"/>
            </p:custDataLst>
          </p:nvPr>
        </p:nvSpPr>
        <p:spPr>
          <a:xfrm>
            <a:off x="3124195" y="828591"/>
            <a:ext cx="640079" cy="391058"/>
          </a:xfrm>
          <a:prstGeom prst="rect">
            <a:avLst/>
          </a:prstGeom>
          <a:noFill/>
        </p:spPr>
        <p:txBody>
          <a:bodyPr wrap="square" lIns="0" tIns="0" rIns="0" bIns="0" rtlCol="0" anchor="ctr" anchorCtr="0">
            <a:noAutofit/>
          </a:bodyPr>
          <a:lstStyle/>
          <a:p>
            <a:pPr algn="r"/>
            <a:r>
              <a:rPr lang="en-US" sz="2400" dirty="0" smtClean="0">
                <a:solidFill>
                  <a:schemeClr val="bg1"/>
                </a:solidFill>
              </a:rPr>
              <a:t>A</a:t>
            </a:r>
          </a:p>
        </p:txBody>
      </p:sp>
      <p:sp>
        <p:nvSpPr>
          <p:cNvPr id="54" name="Text Box 11"/>
          <p:cNvSpPr txBox="1">
            <a:spLocks noChangeArrowheads="1"/>
          </p:cNvSpPr>
          <p:nvPr>
            <p:custDataLst>
              <p:tags r:id="rId38"/>
            </p:custDataLst>
          </p:nvPr>
        </p:nvSpPr>
        <p:spPr bwMode="auto">
          <a:xfrm rot="16200000">
            <a:off x="5791194" y="303839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Rd</a:t>
            </a:r>
            <a:endParaRPr lang="en-US" dirty="0">
              <a:solidFill>
                <a:srgbClr val="FFFFFF"/>
              </a:solidFill>
              <a:latin typeface="+mj-lt"/>
            </a:endParaRPr>
          </a:p>
        </p:txBody>
      </p:sp>
      <p:sp>
        <p:nvSpPr>
          <p:cNvPr id="55" name="Text Box 11"/>
          <p:cNvSpPr txBox="1">
            <a:spLocks noChangeArrowheads="1"/>
          </p:cNvSpPr>
          <p:nvPr>
            <p:custDataLst>
              <p:tags r:id="rId39"/>
            </p:custDataLst>
          </p:nvPr>
        </p:nvSpPr>
        <p:spPr bwMode="auto">
          <a:xfrm rot="16200000">
            <a:off x="7543799" y="303839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Rd</a:t>
            </a:r>
            <a:endParaRPr lang="en-US" dirty="0">
              <a:solidFill>
                <a:srgbClr val="FFFFFF"/>
              </a:solidFill>
              <a:latin typeface="+mj-lt"/>
            </a:endParaRPr>
          </a:p>
        </p:txBody>
      </p:sp>
      <p:sp>
        <p:nvSpPr>
          <p:cNvPr id="56" name="Text Box 11"/>
          <p:cNvSpPr txBox="1">
            <a:spLocks noChangeArrowheads="1"/>
          </p:cNvSpPr>
          <p:nvPr>
            <p:custDataLst>
              <p:tags r:id="rId40"/>
            </p:custDataLst>
          </p:nvPr>
        </p:nvSpPr>
        <p:spPr bwMode="auto">
          <a:xfrm rot="16200000">
            <a:off x="4038600" y="2962192"/>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Rd</a:t>
            </a:r>
            <a:endParaRPr lang="en-US" dirty="0">
              <a:solidFill>
                <a:srgbClr val="FFFFFF"/>
              </a:solidFill>
              <a:latin typeface="+mj-lt"/>
            </a:endParaRPr>
          </a:p>
        </p:txBody>
      </p:sp>
      <p:sp>
        <p:nvSpPr>
          <p:cNvPr id="57" name="Text Box 11"/>
          <p:cNvSpPr txBox="1">
            <a:spLocks noChangeArrowheads="1"/>
          </p:cNvSpPr>
          <p:nvPr>
            <p:custDataLst>
              <p:tags r:id="rId41"/>
            </p:custDataLst>
          </p:nvPr>
        </p:nvSpPr>
        <p:spPr bwMode="auto">
          <a:xfrm rot="16200000">
            <a:off x="5791194" y="3571791"/>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WE</a:t>
            </a:r>
            <a:endParaRPr lang="en-US" dirty="0">
              <a:solidFill>
                <a:srgbClr val="FFFFFF"/>
              </a:solidFill>
              <a:latin typeface="+mj-lt"/>
            </a:endParaRPr>
          </a:p>
        </p:txBody>
      </p:sp>
      <p:sp>
        <p:nvSpPr>
          <p:cNvPr id="58" name="Text Box 11"/>
          <p:cNvSpPr txBox="1">
            <a:spLocks noChangeArrowheads="1"/>
          </p:cNvSpPr>
          <p:nvPr>
            <p:custDataLst>
              <p:tags r:id="rId42"/>
            </p:custDataLst>
          </p:nvPr>
        </p:nvSpPr>
        <p:spPr bwMode="auto">
          <a:xfrm rot="16200000">
            <a:off x="7543800" y="3571792"/>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WE</a:t>
            </a:r>
            <a:endParaRPr lang="en-US" dirty="0">
              <a:solidFill>
                <a:srgbClr val="FFFFFF"/>
              </a:solidFill>
              <a:latin typeface="+mj-lt"/>
            </a:endParaRPr>
          </a:p>
        </p:txBody>
      </p:sp>
      <p:sp>
        <p:nvSpPr>
          <p:cNvPr id="59" name="Text Box 11"/>
          <p:cNvSpPr txBox="1">
            <a:spLocks noChangeArrowheads="1"/>
          </p:cNvSpPr>
          <p:nvPr>
            <p:custDataLst>
              <p:tags r:id="rId43"/>
            </p:custDataLst>
          </p:nvPr>
        </p:nvSpPr>
        <p:spPr bwMode="auto">
          <a:xfrm rot="16200000">
            <a:off x="5791195" y="410519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Op</a:t>
            </a:r>
            <a:endParaRPr lang="en-US" dirty="0">
              <a:solidFill>
                <a:srgbClr val="FFFFFF"/>
              </a:solidFill>
              <a:latin typeface="+mj-lt"/>
            </a:endParaRPr>
          </a:p>
        </p:txBody>
      </p:sp>
      <p:sp>
        <p:nvSpPr>
          <p:cNvPr id="60" name="Text Box 11"/>
          <p:cNvSpPr txBox="1">
            <a:spLocks noChangeArrowheads="1"/>
          </p:cNvSpPr>
          <p:nvPr>
            <p:custDataLst>
              <p:tags r:id="rId44"/>
            </p:custDataLst>
          </p:nvPr>
        </p:nvSpPr>
        <p:spPr bwMode="auto">
          <a:xfrm rot="16200000">
            <a:off x="4038600" y="3495591"/>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WE</a:t>
            </a:r>
            <a:endParaRPr lang="en-US" dirty="0">
              <a:solidFill>
                <a:srgbClr val="FFFFFF"/>
              </a:solidFill>
              <a:latin typeface="+mj-lt"/>
            </a:endParaRPr>
          </a:p>
        </p:txBody>
      </p:sp>
      <p:sp>
        <p:nvSpPr>
          <p:cNvPr id="61" name="Text Box 11"/>
          <p:cNvSpPr txBox="1">
            <a:spLocks noChangeArrowheads="1"/>
          </p:cNvSpPr>
          <p:nvPr>
            <p:custDataLst>
              <p:tags r:id="rId45"/>
            </p:custDataLst>
          </p:nvPr>
        </p:nvSpPr>
        <p:spPr bwMode="auto">
          <a:xfrm rot="16200000">
            <a:off x="7543798" y="410519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Op</a:t>
            </a:r>
            <a:endParaRPr lang="en-US" dirty="0">
              <a:solidFill>
                <a:srgbClr val="FFFFFF"/>
              </a:solidFill>
              <a:latin typeface="+mj-lt"/>
            </a:endParaRPr>
          </a:p>
        </p:txBody>
      </p:sp>
      <p:sp>
        <p:nvSpPr>
          <p:cNvPr id="111" name="Line 43"/>
          <p:cNvSpPr>
            <a:spLocks noChangeShapeType="1"/>
          </p:cNvSpPr>
          <p:nvPr>
            <p:custDataLst>
              <p:tags r:id="rId46"/>
            </p:custDataLst>
          </p:nvPr>
        </p:nvSpPr>
        <p:spPr bwMode="auto">
          <a:xfrm>
            <a:off x="7924800" y="3190791"/>
            <a:ext cx="914400" cy="0"/>
          </a:xfrm>
          <a:prstGeom prst="line">
            <a:avLst/>
          </a:prstGeom>
          <a:noFill/>
          <a:ln w="57150" cap="flat">
            <a:solidFill>
              <a:schemeClr val="accent2"/>
            </a:solidFill>
            <a:prstDash val="solid"/>
            <a:round/>
            <a:headEnd type="none" w="med" len="med"/>
            <a:tailEnd type="none" w="sm" len="sm"/>
          </a:ln>
          <a:effectLst/>
        </p:spPr>
        <p:txBody>
          <a:bodyPr wrap="square" anchor="ctr" anchorCtr="1">
            <a:noAutofit/>
          </a:bodyPr>
          <a:lstStyle/>
          <a:p>
            <a:endParaRPr lang="en-US"/>
          </a:p>
        </p:txBody>
      </p:sp>
      <p:sp>
        <p:nvSpPr>
          <p:cNvPr id="118" name="Line 43"/>
          <p:cNvSpPr>
            <a:spLocks noChangeShapeType="1"/>
          </p:cNvSpPr>
          <p:nvPr>
            <p:custDataLst>
              <p:tags r:id="rId47"/>
            </p:custDataLst>
          </p:nvPr>
        </p:nvSpPr>
        <p:spPr bwMode="auto">
          <a:xfrm flipV="1">
            <a:off x="8839200" y="2885991"/>
            <a:ext cx="0" cy="304800"/>
          </a:xfrm>
          <a:prstGeom prst="line">
            <a:avLst/>
          </a:prstGeom>
          <a:noFill/>
          <a:ln w="57150" cap="sq">
            <a:solidFill>
              <a:schemeClr val="accent2"/>
            </a:solidFill>
            <a:prstDash val="solid"/>
            <a:round/>
            <a:headEnd type="none" w="med" len="med"/>
            <a:tailEnd type="none" w="sm" len="sm"/>
          </a:ln>
          <a:effectLst/>
        </p:spPr>
        <p:txBody>
          <a:bodyPr wrap="square" anchor="ctr" anchorCtr="1">
            <a:noAutofit/>
          </a:bodyPr>
          <a:lstStyle/>
          <a:p>
            <a:endParaRPr lang="en-US"/>
          </a:p>
        </p:txBody>
      </p:sp>
      <p:sp>
        <p:nvSpPr>
          <p:cNvPr id="119" name="Line 43"/>
          <p:cNvSpPr>
            <a:spLocks noChangeShapeType="1"/>
          </p:cNvSpPr>
          <p:nvPr>
            <p:custDataLst>
              <p:tags r:id="rId48"/>
            </p:custDataLst>
          </p:nvPr>
        </p:nvSpPr>
        <p:spPr bwMode="auto">
          <a:xfrm flipH="1" flipV="1">
            <a:off x="8534400" y="2885991"/>
            <a:ext cx="304800" cy="0"/>
          </a:xfrm>
          <a:prstGeom prst="line">
            <a:avLst/>
          </a:prstGeom>
          <a:noFill/>
          <a:ln w="57150" cap="sq">
            <a:solidFill>
              <a:schemeClr val="accent2"/>
            </a:solidFill>
            <a:prstDash val="solid"/>
            <a:round/>
            <a:headEnd type="none" w="med" len="med"/>
            <a:tailEnd type="arrow" w="sm" len="sm"/>
          </a:ln>
          <a:effectLst/>
        </p:spPr>
        <p:txBody>
          <a:bodyPr wrap="square" anchor="ctr" anchorCtr="1">
            <a:noAutofit/>
          </a:bodyPr>
          <a:lstStyle/>
          <a:p>
            <a:endParaRPr lang="en-US"/>
          </a:p>
        </p:txBody>
      </p:sp>
      <p:sp>
        <p:nvSpPr>
          <p:cNvPr id="120" name="Line 43"/>
          <p:cNvSpPr>
            <a:spLocks noChangeShapeType="1"/>
          </p:cNvSpPr>
          <p:nvPr>
            <p:custDataLst>
              <p:tags r:id="rId49"/>
            </p:custDataLst>
          </p:nvPr>
        </p:nvSpPr>
        <p:spPr bwMode="auto">
          <a:xfrm>
            <a:off x="2285995" y="1742991"/>
            <a:ext cx="228601" cy="0"/>
          </a:xfrm>
          <a:prstGeom prst="line">
            <a:avLst/>
          </a:prstGeom>
          <a:noFill/>
          <a:ln w="57150" cap="sq">
            <a:solidFill>
              <a:schemeClr val="accent2"/>
            </a:solidFill>
            <a:prstDash val="solid"/>
            <a:round/>
            <a:headEnd type="none" w="med" len="med"/>
            <a:tailEnd type="arrow" w="sm" len="sm"/>
          </a:ln>
          <a:effectLst/>
        </p:spPr>
        <p:txBody>
          <a:bodyPr wrap="square" anchor="ctr" anchorCtr="1">
            <a:noAutofit/>
          </a:bodyPr>
          <a:lstStyle/>
          <a:p>
            <a:endParaRPr lang="en-US"/>
          </a:p>
        </p:txBody>
      </p:sp>
      <p:sp>
        <p:nvSpPr>
          <p:cNvPr id="121" name="Line 43"/>
          <p:cNvSpPr>
            <a:spLocks noChangeShapeType="1"/>
          </p:cNvSpPr>
          <p:nvPr>
            <p:custDataLst>
              <p:tags r:id="rId50"/>
            </p:custDataLst>
          </p:nvPr>
        </p:nvSpPr>
        <p:spPr bwMode="auto">
          <a:xfrm flipV="1">
            <a:off x="2971797" y="2352591"/>
            <a:ext cx="0" cy="381000"/>
          </a:xfrm>
          <a:prstGeom prst="line">
            <a:avLst/>
          </a:prstGeom>
          <a:noFill/>
          <a:ln w="25400" cap="sq">
            <a:solidFill>
              <a:schemeClr val="accent2"/>
            </a:solidFill>
            <a:prstDash val="solid"/>
            <a:round/>
            <a:headEnd type="none" w="med" len="med"/>
            <a:tailEnd type="arrow" w="med" len="med"/>
          </a:ln>
          <a:effectLst/>
        </p:spPr>
        <p:txBody>
          <a:bodyPr wrap="square" anchor="ctr" anchorCtr="1">
            <a:noAutofit/>
          </a:bodyPr>
          <a:lstStyle/>
          <a:p>
            <a:endParaRPr lang="en-US"/>
          </a:p>
        </p:txBody>
      </p:sp>
      <p:sp>
        <p:nvSpPr>
          <p:cNvPr id="126" name="Line 43"/>
          <p:cNvSpPr>
            <a:spLocks noChangeShapeType="1"/>
          </p:cNvSpPr>
          <p:nvPr>
            <p:custDataLst>
              <p:tags r:id="rId51"/>
            </p:custDataLst>
          </p:nvPr>
        </p:nvSpPr>
        <p:spPr bwMode="auto">
          <a:xfrm flipV="1">
            <a:off x="3352797" y="2352591"/>
            <a:ext cx="0" cy="381000"/>
          </a:xfrm>
          <a:prstGeom prst="line">
            <a:avLst/>
          </a:prstGeom>
          <a:noFill/>
          <a:ln w="25400" cap="sq">
            <a:solidFill>
              <a:schemeClr val="accent2"/>
            </a:solidFill>
            <a:prstDash val="solid"/>
            <a:round/>
            <a:headEnd type="none" w="med" len="med"/>
            <a:tailEnd type="arrow" w="med" len="med"/>
          </a:ln>
          <a:effectLst/>
        </p:spPr>
        <p:txBody>
          <a:bodyPr wrap="square" anchor="ctr" anchorCtr="1">
            <a:noAutofit/>
          </a:bodyPr>
          <a:lstStyle/>
          <a:p>
            <a:endParaRPr lang="en-US"/>
          </a:p>
        </p:txBody>
      </p:sp>
      <p:sp>
        <p:nvSpPr>
          <p:cNvPr id="127" name="TextBox 126"/>
          <p:cNvSpPr txBox="1"/>
          <p:nvPr>
            <p:custDataLst>
              <p:tags r:id="rId52"/>
            </p:custDataLst>
          </p:nvPr>
        </p:nvSpPr>
        <p:spPr>
          <a:xfrm>
            <a:off x="2666997" y="1983259"/>
            <a:ext cx="838198" cy="369332"/>
          </a:xfrm>
          <a:prstGeom prst="rect">
            <a:avLst/>
          </a:prstGeom>
          <a:noFill/>
        </p:spPr>
        <p:txBody>
          <a:bodyPr wrap="square" lIns="0" tIns="0" rIns="0" bIns="0" rtlCol="0" anchor="ctr" anchorCtr="0">
            <a:noAutofit/>
          </a:bodyPr>
          <a:lstStyle/>
          <a:p>
            <a:pPr algn="r"/>
            <a:r>
              <a:rPr lang="en-US" sz="2400" dirty="0" err="1" smtClean="0">
                <a:solidFill>
                  <a:schemeClr val="bg1"/>
                </a:solidFill>
              </a:rPr>
              <a:t>rA</a:t>
            </a:r>
            <a:r>
              <a:rPr lang="en-US" sz="2400" dirty="0" smtClean="0">
                <a:solidFill>
                  <a:schemeClr val="bg1"/>
                </a:solidFill>
              </a:rPr>
              <a:t>  </a:t>
            </a:r>
            <a:r>
              <a:rPr lang="en-US" sz="2400" dirty="0" err="1" smtClean="0">
                <a:solidFill>
                  <a:schemeClr val="bg1"/>
                </a:solidFill>
              </a:rPr>
              <a:t>rB</a:t>
            </a:r>
            <a:endParaRPr lang="en-US" sz="2400" dirty="0" smtClean="0">
              <a:solidFill>
                <a:schemeClr val="bg1"/>
              </a:solidFill>
            </a:endParaRPr>
          </a:p>
        </p:txBody>
      </p:sp>
      <p:sp>
        <p:nvSpPr>
          <p:cNvPr id="128" name="Line 8"/>
          <p:cNvSpPr>
            <a:spLocks noChangeShapeType="1"/>
          </p:cNvSpPr>
          <p:nvPr>
            <p:custDataLst>
              <p:tags r:id="rId53"/>
            </p:custDataLst>
          </p:nvPr>
        </p:nvSpPr>
        <p:spPr bwMode="auto">
          <a:xfrm>
            <a:off x="609600" y="2352594"/>
            <a:ext cx="0" cy="12192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129" name="Text Box 11"/>
          <p:cNvSpPr txBox="1">
            <a:spLocks noChangeArrowheads="1"/>
          </p:cNvSpPr>
          <p:nvPr>
            <p:custDataLst>
              <p:tags r:id="rId54"/>
            </p:custDataLst>
          </p:nvPr>
        </p:nvSpPr>
        <p:spPr bwMode="auto">
          <a:xfrm>
            <a:off x="457200" y="3571791"/>
            <a:ext cx="457200" cy="370820"/>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130" name="Line 21"/>
          <p:cNvSpPr>
            <a:spLocks noChangeShapeType="1"/>
          </p:cNvSpPr>
          <p:nvPr>
            <p:custDataLst>
              <p:tags r:id="rId55"/>
            </p:custDataLst>
          </p:nvPr>
        </p:nvSpPr>
        <p:spPr bwMode="auto">
          <a:xfrm>
            <a:off x="609600" y="3952791"/>
            <a:ext cx="0" cy="7620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31" name="Line 18"/>
          <p:cNvSpPr>
            <a:spLocks noChangeShapeType="1"/>
          </p:cNvSpPr>
          <p:nvPr>
            <p:custDataLst>
              <p:tags r:id="rId56"/>
            </p:custDataLst>
          </p:nvPr>
        </p:nvSpPr>
        <p:spPr bwMode="auto">
          <a:xfrm flipV="1">
            <a:off x="609600" y="2885991"/>
            <a:ext cx="152400" cy="3"/>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32" name="Line 49"/>
          <p:cNvSpPr>
            <a:spLocks noChangeShapeType="1"/>
          </p:cNvSpPr>
          <p:nvPr>
            <p:custDataLst>
              <p:tags r:id="rId57"/>
            </p:custDataLst>
          </p:nvPr>
        </p:nvSpPr>
        <p:spPr bwMode="auto">
          <a:xfrm flipH="1" flipV="1">
            <a:off x="1219200" y="2123991"/>
            <a:ext cx="228600" cy="0"/>
          </a:xfrm>
          <a:prstGeom prst="line">
            <a:avLst/>
          </a:prstGeom>
          <a:noFill/>
          <a:ln w="25400" cap="sq">
            <a:solidFill>
              <a:schemeClr val="bg1"/>
            </a:solidFill>
            <a:round/>
            <a:headEnd type="arrow" w="med" len="med"/>
            <a:tailEnd type="none" w="med" len="med"/>
          </a:ln>
          <a:effectLst/>
        </p:spPr>
        <p:txBody>
          <a:bodyPr wrap="square" anchor="ctr" anchorCtr="1">
            <a:noAutofit/>
          </a:bodyPr>
          <a:lstStyle/>
          <a:p>
            <a:endParaRPr lang="en-US"/>
          </a:p>
        </p:txBody>
      </p:sp>
      <p:grpSp>
        <p:nvGrpSpPr>
          <p:cNvPr id="133" name="Group 132"/>
          <p:cNvGrpSpPr/>
          <p:nvPr>
            <p:custDataLst>
              <p:tags r:id="rId58"/>
            </p:custDataLst>
          </p:nvPr>
        </p:nvGrpSpPr>
        <p:grpSpPr>
          <a:xfrm>
            <a:off x="762000" y="2581194"/>
            <a:ext cx="381000" cy="609600"/>
            <a:chOff x="868680" y="2971800"/>
            <a:chExt cx="304800" cy="304800"/>
          </a:xfrm>
          <a:solidFill>
            <a:schemeClr val="tx1"/>
          </a:solidFill>
        </p:grpSpPr>
        <p:sp>
          <p:nvSpPr>
            <p:cNvPr id="134" name="Freeform 133"/>
            <p:cNvSpPr/>
            <p:nvPr>
              <p:custDataLst>
                <p:tags r:id="rId87"/>
              </p:custDataLst>
            </p:nvPr>
          </p:nvSpPr>
          <p:spPr>
            <a:xfrm>
              <a:off x="86868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54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 Box 11"/>
            <p:cNvSpPr txBox="1">
              <a:spLocks noChangeArrowheads="1"/>
            </p:cNvSpPr>
            <p:nvPr>
              <p:custDataLst>
                <p:tags r:id="rId88"/>
              </p:custDataLst>
            </p:nvPr>
          </p:nvSpPr>
          <p:spPr bwMode="auto">
            <a:xfrm>
              <a:off x="960121"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36" name="Line 18"/>
          <p:cNvSpPr>
            <a:spLocks noChangeShapeType="1"/>
          </p:cNvSpPr>
          <p:nvPr>
            <p:custDataLst>
              <p:tags r:id="rId59"/>
            </p:custDataLst>
          </p:nvPr>
        </p:nvSpPr>
        <p:spPr bwMode="auto">
          <a:xfrm>
            <a:off x="1143001" y="2885994"/>
            <a:ext cx="1524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138" name="Rectangle 19"/>
          <p:cNvSpPr>
            <a:spLocks noChangeArrowheads="1"/>
          </p:cNvSpPr>
          <p:nvPr>
            <p:custDataLst>
              <p:tags r:id="rId60"/>
            </p:custDataLst>
          </p:nvPr>
        </p:nvSpPr>
        <p:spPr bwMode="auto">
          <a:xfrm rot="10800000">
            <a:off x="838200" y="4257590"/>
            <a:ext cx="152399" cy="9144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39" name="Line 21"/>
          <p:cNvSpPr>
            <a:spLocks noChangeShapeType="1"/>
          </p:cNvSpPr>
          <p:nvPr>
            <p:custDataLst>
              <p:tags r:id="rId61"/>
            </p:custDataLst>
          </p:nvPr>
        </p:nvSpPr>
        <p:spPr bwMode="auto">
          <a:xfrm>
            <a:off x="1295401" y="2885994"/>
            <a:ext cx="0" cy="144780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p>
        </p:txBody>
      </p:sp>
      <p:sp>
        <p:nvSpPr>
          <p:cNvPr id="140" name="Line 21"/>
          <p:cNvSpPr>
            <a:spLocks noChangeShapeType="1"/>
          </p:cNvSpPr>
          <p:nvPr>
            <p:custDataLst>
              <p:tags r:id="rId62"/>
            </p:custDataLst>
          </p:nvPr>
        </p:nvSpPr>
        <p:spPr bwMode="auto">
          <a:xfrm flipV="1">
            <a:off x="990602" y="4333791"/>
            <a:ext cx="304798" cy="3"/>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41" name="Line 21"/>
          <p:cNvSpPr>
            <a:spLocks noChangeShapeType="1"/>
          </p:cNvSpPr>
          <p:nvPr>
            <p:custDataLst>
              <p:tags r:id="rId63"/>
            </p:custDataLst>
          </p:nvPr>
        </p:nvSpPr>
        <p:spPr bwMode="auto">
          <a:xfrm>
            <a:off x="609600" y="4714791"/>
            <a:ext cx="228600" cy="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p>
        </p:txBody>
      </p:sp>
      <p:sp>
        <p:nvSpPr>
          <p:cNvPr id="142" name="Line 21"/>
          <p:cNvSpPr>
            <a:spLocks noChangeShapeType="1"/>
          </p:cNvSpPr>
          <p:nvPr>
            <p:custDataLst>
              <p:tags r:id="rId64"/>
            </p:custDataLst>
          </p:nvPr>
        </p:nvSpPr>
        <p:spPr bwMode="auto">
          <a:xfrm>
            <a:off x="990602" y="4562391"/>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43" name="Line 21"/>
          <p:cNvSpPr>
            <a:spLocks noChangeShapeType="1"/>
          </p:cNvSpPr>
          <p:nvPr>
            <p:custDataLst>
              <p:tags r:id="rId65"/>
            </p:custDataLst>
          </p:nvPr>
        </p:nvSpPr>
        <p:spPr bwMode="auto">
          <a:xfrm>
            <a:off x="990602" y="4790991"/>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44" name="Line 21"/>
          <p:cNvSpPr>
            <a:spLocks noChangeShapeType="1"/>
          </p:cNvSpPr>
          <p:nvPr>
            <p:custDataLst>
              <p:tags r:id="rId66"/>
            </p:custDataLst>
          </p:nvPr>
        </p:nvSpPr>
        <p:spPr bwMode="auto">
          <a:xfrm>
            <a:off x="990602" y="5019591"/>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45" name="Text Box 11"/>
          <p:cNvSpPr txBox="1">
            <a:spLocks noChangeArrowheads="1"/>
          </p:cNvSpPr>
          <p:nvPr>
            <p:custDataLst>
              <p:tags r:id="rId67"/>
            </p:custDataLst>
          </p:nvPr>
        </p:nvSpPr>
        <p:spPr bwMode="auto">
          <a:xfrm>
            <a:off x="76200" y="3571791"/>
            <a:ext cx="609600" cy="457200"/>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Consolas" pitchFamily="49" charset="0"/>
            </a:endParaRPr>
          </a:p>
        </p:txBody>
      </p:sp>
      <p:sp>
        <p:nvSpPr>
          <p:cNvPr id="147" name="Text Box 11"/>
          <p:cNvSpPr txBox="1">
            <a:spLocks noChangeArrowheads="1"/>
          </p:cNvSpPr>
          <p:nvPr>
            <p:custDataLst>
              <p:tags r:id="rId68"/>
            </p:custDataLst>
          </p:nvPr>
        </p:nvSpPr>
        <p:spPr bwMode="auto">
          <a:xfrm rot="16200000">
            <a:off x="4038595" y="402899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Op</a:t>
            </a:r>
            <a:endParaRPr lang="en-US" dirty="0">
              <a:solidFill>
                <a:srgbClr val="FFFFFF"/>
              </a:solidFill>
              <a:latin typeface="+mj-lt"/>
            </a:endParaRPr>
          </a:p>
        </p:txBody>
      </p:sp>
      <p:cxnSp>
        <p:nvCxnSpPr>
          <p:cNvPr id="149" name="Straight Arrow Connector 148"/>
          <p:cNvCxnSpPr/>
          <p:nvPr>
            <p:custDataLst>
              <p:tags r:id="rId69"/>
            </p:custDataLst>
          </p:nvPr>
        </p:nvCxnSpPr>
        <p:spPr>
          <a:xfrm>
            <a:off x="152400" y="3724191"/>
            <a:ext cx="304800" cy="1588"/>
          </a:xfrm>
          <a:prstGeom prst="straightConnector1">
            <a:avLst/>
          </a:prstGeom>
          <a:ln w="57150" cap="sq">
            <a:solidFill>
              <a:schemeClr val="accent4">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custDataLst>
              <p:tags r:id="rId70"/>
            </p:custDataLst>
          </p:nvPr>
        </p:nvCxnSpPr>
        <p:spPr>
          <a:xfrm rot="5400000" flipH="1" flipV="1">
            <a:off x="-723106" y="4599697"/>
            <a:ext cx="1752600" cy="1588"/>
          </a:xfrm>
          <a:prstGeom prst="straightConnector1">
            <a:avLst/>
          </a:prstGeom>
          <a:ln w="57150" cap="sq">
            <a:solidFill>
              <a:schemeClr val="accent4">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custDataLst>
              <p:tags r:id="rId71"/>
            </p:custDataLst>
          </p:nvPr>
        </p:nvCxnSpPr>
        <p:spPr>
          <a:xfrm>
            <a:off x="152400" y="5476791"/>
            <a:ext cx="2133600" cy="1588"/>
          </a:xfrm>
          <a:prstGeom prst="straightConnector1">
            <a:avLst/>
          </a:prstGeom>
          <a:ln w="57150" cap="sq">
            <a:solidFill>
              <a:schemeClr val="accent4">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endCxn id="77" idx="1"/>
          </p:cNvCxnSpPr>
          <p:nvPr>
            <p:custDataLst>
              <p:tags r:id="rId72"/>
            </p:custDataLst>
          </p:nvPr>
        </p:nvCxnSpPr>
        <p:spPr>
          <a:xfrm rot="16200000" flipV="1">
            <a:off x="1181100" y="5057690"/>
            <a:ext cx="838200" cy="1"/>
          </a:xfrm>
          <a:prstGeom prst="straightConnector1">
            <a:avLst/>
          </a:prstGeom>
          <a:ln w="57150" cap="sq">
            <a:solidFill>
              <a:schemeClr val="accent4">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custDataLst>
              <p:tags r:id="rId73"/>
            </p:custDataLst>
          </p:nvPr>
        </p:nvCxnSpPr>
        <p:spPr>
          <a:xfrm rot="5400000" flipH="1" flipV="1">
            <a:off x="3238501" y="4981492"/>
            <a:ext cx="990599" cy="1588"/>
          </a:xfrm>
          <a:prstGeom prst="straightConnector1">
            <a:avLst/>
          </a:prstGeom>
          <a:ln w="57150" cap="sq">
            <a:solidFill>
              <a:schemeClr val="accent4">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sp>
        <p:nvSpPr>
          <p:cNvPr id="171" name="Line 43"/>
          <p:cNvSpPr>
            <a:spLocks noChangeShapeType="1"/>
          </p:cNvSpPr>
          <p:nvPr>
            <p:custDataLst>
              <p:tags r:id="rId74"/>
            </p:custDataLst>
          </p:nvPr>
        </p:nvSpPr>
        <p:spPr bwMode="auto">
          <a:xfrm flipV="1">
            <a:off x="3276600" y="4028991"/>
            <a:ext cx="380998" cy="0"/>
          </a:xfrm>
          <a:prstGeom prst="line">
            <a:avLst/>
          </a:prstGeom>
          <a:noFill/>
          <a:ln w="25400" cap="sq">
            <a:solidFill>
              <a:schemeClr val="accent2"/>
            </a:solidFill>
            <a:prstDash val="solid"/>
            <a:round/>
            <a:headEnd type="none" w="med" len="med"/>
            <a:tailEnd type="arrow" w="med" len="med"/>
          </a:ln>
          <a:effectLst/>
        </p:spPr>
        <p:txBody>
          <a:bodyPr wrap="square" anchor="ctr" anchorCtr="1">
            <a:noAutofit/>
          </a:bodyPr>
          <a:lstStyle/>
          <a:p>
            <a:endParaRPr lang="en-US"/>
          </a:p>
        </p:txBody>
      </p:sp>
      <p:sp>
        <p:nvSpPr>
          <p:cNvPr id="172" name="Line 43"/>
          <p:cNvSpPr>
            <a:spLocks noChangeShapeType="1"/>
          </p:cNvSpPr>
          <p:nvPr>
            <p:custDataLst>
              <p:tags r:id="rId75"/>
            </p:custDataLst>
          </p:nvPr>
        </p:nvSpPr>
        <p:spPr bwMode="auto">
          <a:xfrm flipV="1">
            <a:off x="2286000" y="4333791"/>
            <a:ext cx="1371600" cy="0"/>
          </a:xfrm>
          <a:prstGeom prst="line">
            <a:avLst/>
          </a:prstGeom>
          <a:noFill/>
          <a:ln w="25400" cap="sq">
            <a:solidFill>
              <a:schemeClr val="accent2"/>
            </a:solidFill>
            <a:prstDash val="solid"/>
            <a:round/>
            <a:headEnd type="none" w="med" len="med"/>
            <a:tailEnd type="arrow" w="med" len="med"/>
          </a:ln>
          <a:effectLst/>
        </p:spPr>
        <p:txBody>
          <a:bodyPr wrap="square" anchor="ctr" anchorCtr="1">
            <a:noAutofit/>
          </a:bodyPr>
          <a:lstStyle/>
          <a:p>
            <a:endParaRPr lang="en-US"/>
          </a:p>
        </p:txBody>
      </p:sp>
      <p:sp>
        <p:nvSpPr>
          <p:cNvPr id="173" name="Line 43"/>
          <p:cNvSpPr>
            <a:spLocks noChangeShapeType="1"/>
          </p:cNvSpPr>
          <p:nvPr>
            <p:custDataLst>
              <p:tags r:id="rId76"/>
            </p:custDataLst>
          </p:nvPr>
        </p:nvSpPr>
        <p:spPr bwMode="auto">
          <a:xfrm>
            <a:off x="3886200" y="4181391"/>
            <a:ext cx="228600" cy="0"/>
          </a:xfrm>
          <a:prstGeom prst="line">
            <a:avLst/>
          </a:prstGeom>
          <a:noFill/>
          <a:ln w="25400" cap="sq">
            <a:solidFill>
              <a:schemeClr val="accent2"/>
            </a:solidFill>
            <a:prstDash val="solid"/>
            <a:round/>
            <a:headEnd type="none" w="med" len="med"/>
            <a:tailEnd type="none" w="med" len="med"/>
          </a:ln>
          <a:effectLst/>
        </p:spPr>
        <p:txBody>
          <a:bodyPr wrap="square" anchor="ctr" anchorCtr="1">
            <a:noAutofit/>
          </a:bodyPr>
          <a:lstStyle/>
          <a:p>
            <a:endParaRPr lang="en-US"/>
          </a:p>
        </p:txBody>
      </p:sp>
      <p:sp>
        <p:nvSpPr>
          <p:cNvPr id="174" name="TextBox 173"/>
          <p:cNvSpPr txBox="1"/>
          <p:nvPr>
            <p:custDataLst>
              <p:tags r:id="rId77"/>
            </p:custDataLst>
          </p:nvPr>
        </p:nvSpPr>
        <p:spPr>
          <a:xfrm>
            <a:off x="2590800" y="3734371"/>
            <a:ext cx="752129" cy="523220"/>
          </a:xfrm>
          <a:prstGeom prst="rect">
            <a:avLst/>
          </a:prstGeom>
          <a:noFill/>
        </p:spPr>
        <p:txBody>
          <a:bodyPr wrap="none" rtlCol="0">
            <a:spAutoFit/>
          </a:bodyPr>
          <a:lstStyle/>
          <a:p>
            <a:r>
              <a:rPr lang="en-US" sz="2800" dirty="0" smtClean="0">
                <a:solidFill>
                  <a:schemeClr val="bg1"/>
                </a:solidFill>
              </a:rPr>
              <a:t>nop</a:t>
            </a:r>
          </a:p>
        </p:txBody>
      </p:sp>
      <p:sp>
        <p:nvSpPr>
          <p:cNvPr id="175" name="Line 43"/>
          <p:cNvSpPr>
            <a:spLocks noChangeShapeType="1"/>
          </p:cNvSpPr>
          <p:nvPr>
            <p:custDataLst>
              <p:tags r:id="rId78"/>
            </p:custDataLst>
          </p:nvPr>
        </p:nvSpPr>
        <p:spPr bwMode="auto">
          <a:xfrm>
            <a:off x="2057400" y="4105191"/>
            <a:ext cx="228600" cy="228600"/>
          </a:xfrm>
          <a:prstGeom prst="line">
            <a:avLst/>
          </a:prstGeom>
          <a:noFill/>
          <a:ln w="25400" cap="sq">
            <a:solidFill>
              <a:schemeClr val="accent2"/>
            </a:solidFill>
            <a:prstDash val="solid"/>
            <a:round/>
            <a:headEnd type="none" w="med" len="med"/>
            <a:tailEnd type="none" w="med" len="med"/>
          </a:ln>
          <a:effectLst/>
        </p:spPr>
        <p:txBody>
          <a:bodyPr wrap="square" anchor="ctr" anchorCtr="1">
            <a:noAutofit/>
          </a:bodyPr>
          <a:lstStyle/>
          <a:p>
            <a:endParaRPr lang="en-US"/>
          </a:p>
        </p:txBody>
      </p:sp>
      <p:sp>
        <p:nvSpPr>
          <p:cNvPr id="176" name="Line 43"/>
          <p:cNvSpPr>
            <a:spLocks noChangeShapeType="1"/>
          </p:cNvSpPr>
          <p:nvPr>
            <p:custDataLst>
              <p:tags r:id="rId79"/>
            </p:custDataLst>
          </p:nvPr>
        </p:nvSpPr>
        <p:spPr bwMode="auto">
          <a:xfrm>
            <a:off x="1752600" y="2123991"/>
            <a:ext cx="304800" cy="0"/>
          </a:xfrm>
          <a:prstGeom prst="line">
            <a:avLst/>
          </a:prstGeom>
          <a:noFill/>
          <a:ln w="25400" cap="sq">
            <a:solidFill>
              <a:schemeClr val="bg1"/>
            </a:solidFill>
            <a:prstDash val="solid"/>
            <a:round/>
            <a:headEnd type="none" w="med" len="med"/>
            <a:tailEnd type="none" w="med" len="med"/>
          </a:ln>
          <a:effectLst/>
        </p:spPr>
        <p:txBody>
          <a:bodyPr wrap="square" anchor="ctr" anchorCtr="1">
            <a:noAutofit/>
          </a:bodyPr>
          <a:lstStyle/>
          <a:p>
            <a:endParaRPr lang="en-US"/>
          </a:p>
        </p:txBody>
      </p:sp>
      <p:sp>
        <p:nvSpPr>
          <p:cNvPr id="125" name="Text Box 11"/>
          <p:cNvSpPr txBox="1">
            <a:spLocks noChangeArrowheads="1"/>
          </p:cNvSpPr>
          <p:nvPr>
            <p:custDataLst>
              <p:tags r:id="rId80"/>
            </p:custDataLst>
          </p:nvPr>
        </p:nvSpPr>
        <p:spPr bwMode="auto">
          <a:xfrm rot="16200000">
            <a:off x="1257297" y="2009691"/>
            <a:ext cx="685800"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inst</a:t>
            </a:r>
            <a:endParaRPr lang="en-US" dirty="0">
              <a:solidFill>
                <a:srgbClr val="FFFFFF"/>
              </a:solidFill>
              <a:latin typeface="+mj-lt"/>
            </a:endParaRPr>
          </a:p>
        </p:txBody>
      </p:sp>
      <p:sp>
        <p:nvSpPr>
          <p:cNvPr id="177" name="Line 43"/>
          <p:cNvSpPr>
            <a:spLocks noChangeShapeType="1"/>
          </p:cNvSpPr>
          <p:nvPr>
            <p:custDataLst>
              <p:tags r:id="rId81"/>
            </p:custDataLst>
          </p:nvPr>
        </p:nvSpPr>
        <p:spPr bwMode="auto">
          <a:xfrm>
            <a:off x="2057400" y="2123991"/>
            <a:ext cx="0" cy="2286000"/>
          </a:xfrm>
          <a:prstGeom prst="line">
            <a:avLst/>
          </a:prstGeom>
          <a:noFill/>
          <a:ln w="25400" cap="sq">
            <a:solidFill>
              <a:schemeClr val="bg1"/>
            </a:solidFill>
            <a:prstDash val="solid"/>
            <a:round/>
            <a:headEnd type="none" w="med" len="med"/>
            <a:tailEnd type="none" w="med" len="med"/>
          </a:ln>
          <a:effectLst/>
        </p:spPr>
        <p:txBody>
          <a:bodyPr wrap="square" anchor="ctr" anchorCtr="1">
            <a:noAutofit/>
          </a:bodyPr>
          <a:lstStyle/>
          <a:p>
            <a:endParaRPr lang="en-US"/>
          </a:p>
        </p:txBody>
      </p:sp>
      <p:cxnSp>
        <p:nvCxnSpPr>
          <p:cNvPr id="178" name="Straight Arrow Connector 177"/>
          <p:cNvCxnSpPr/>
          <p:nvPr>
            <p:custDataLst>
              <p:tags r:id="rId82"/>
            </p:custDataLst>
          </p:nvPr>
        </p:nvCxnSpPr>
        <p:spPr>
          <a:xfrm>
            <a:off x="3200400" y="5476791"/>
            <a:ext cx="533400" cy="1588"/>
          </a:xfrm>
          <a:prstGeom prst="straightConnector1">
            <a:avLst/>
          </a:prstGeom>
          <a:ln w="57150" cap="sq">
            <a:solidFill>
              <a:schemeClr val="accent4">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1" name="TextBox 180"/>
          <p:cNvSpPr txBox="1"/>
          <p:nvPr>
            <p:custDataLst>
              <p:tags r:id="rId83"/>
            </p:custDataLst>
          </p:nvPr>
        </p:nvSpPr>
        <p:spPr>
          <a:xfrm>
            <a:off x="2286000" y="5248191"/>
            <a:ext cx="905184" cy="523220"/>
          </a:xfrm>
          <a:prstGeom prst="rect">
            <a:avLst/>
          </a:prstGeom>
          <a:noFill/>
        </p:spPr>
        <p:txBody>
          <a:bodyPr wrap="none" rtlCol="0">
            <a:spAutoFit/>
          </a:bodyPr>
          <a:lstStyle/>
          <a:p>
            <a:r>
              <a:rPr lang="en-US" sz="2800" dirty="0" smtClean="0">
                <a:solidFill>
                  <a:schemeClr val="bg1"/>
                </a:solidFill>
              </a:rPr>
              <a:t>/stall</a:t>
            </a:r>
          </a:p>
        </p:txBody>
      </p:sp>
      <p:sp>
        <p:nvSpPr>
          <p:cNvPr id="170" name="Rectangle 19"/>
          <p:cNvSpPr>
            <a:spLocks noChangeArrowheads="1"/>
          </p:cNvSpPr>
          <p:nvPr>
            <p:custDataLst>
              <p:tags r:id="rId84"/>
            </p:custDataLst>
          </p:nvPr>
        </p:nvSpPr>
        <p:spPr bwMode="auto">
          <a:xfrm>
            <a:off x="3657600" y="3876592"/>
            <a:ext cx="228600" cy="6095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85" name="Rectangle 19"/>
          <p:cNvSpPr>
            <a:spLocks noChangeArrowheads="1"/>
          </p:cNvSpPr>
          <p:nvPr>
            <p:custDataLst>
              <p:tags r:id="rId85"/>
            </p:custDataLst>
          </p:nvPr>
        </p:nvSpPr>
        <p:spPr bwMode="auto">
          <a:xfrm>
            <a:off x="4800594" y="1666788"/>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2" name="TextBox 1"/>
          <p:cNvSpPr txBox="1"/>
          <p:nvPr/>
        </p:nvSpPr>
        <p:spPr>
          <a:xfrm>
            <a:off x="4419594" y="4436165"/>
            <a:ext cx="1448894" cy="400110"/>
          </a:xfrm>
          <a:prstGeom prst="rect">
            <a:avLst/>
          </a:prstGeom>
          <a:noFill/>
        </p:spPr>
        <p:txBody>
          <a:bodyPr wrap="square" rtlCol="0">
            <a:spAutoFit/>
          </a:bodyPr>
          <a:lstStyle/>
          <a:p>
            <a:r>
              <a:rPr lang="en-US" sz="2000" dirty="0" smtClean="0"/>
              <a:t>add </a:t>
            </a:r>
            <a:r>
              <a:rPr lang="en-US" sz="2000" dirty="0" smtClean="0">
                <a:solidFill>
                  <a:srgbClr val="FFFF00"/>
                </a:solidFill>
              </a:rPr>
              <a:t>r3</a:t>
            </a:r>
            <a:r>
              <a:rPr lang="en-US" sz="2000" dirty="0" smtClean="0"/>
              <a:t>,r1,r2</a:t>
            </a:r>
            <a:endParaRPr lang="en-US" sz="2000" dirty="0"/>
          </a:p>
        </p:txBody>
      </p:sp>
      <p:sp>
        <p:nvSpPr>
          <p:cNvPr id="3" name="Oval 2"/>
          <p:cNvSpPr/>
          <p:nvPr/>
        </p:nvSpPr>
        <p:spPr>
          <a:xfrm>
            <a:off x="4419602" y="4457700"/>
            <a:ext cx="1447792" cy="4953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p:cNvSpPr txBox="1"/>
          <p:nvPr/>
        </p:nvSpPr>
        <p:spPr>
          <a:xfrm>
            <a:off x="2580522" y="3124200"/>
            <a:ext cx="1384225" cy="707886"/>
          </a:xfrm>
          <a:prstGeom prst="rect">
            <a:avLst/>
          </a:prstGeom>
          <a:noFill/>
        </p:spPr>
        <p:txBody>
          <a:bodyPr wrap="none" rtlCol="0">
            <a:spAutoFit/>
          </a:bodyPr>
          <a:lstStyle/>
          <a:p>
            <a:r>
              <a:rPr lang="en-US" sz="2000" dirty="0" smtClean="0">
                <a:solidFill>
                  <a:schemeClr val="accent5">
                    <a:lumMod val="60000"/>
                    <a:lumOff val="40000"/>
                  </a:schemeClr>
                </a:solidFill>
              </a:rPr>
              <a:t>(</a:t>
            </a:r>
            <a:r>
              <a:rPr lang="en-US" sz="2000" dirty="0" err="1" smtClean="0">
                <a:solidFill>
                  <a:schemeClr val="accent5">
                    <a:lumMod val="60000"/>
                    <a:lumOff val="40000"/>
                  </a:schemeClr>
                </a:solidFill>
              </a:rPr>
              <a:t>MemWr</a:t>
            </a:r>
            <a:r>
              <a:rPr lang="en-US" sz="2000" dirty="0" smtClean="0">
                <a:solidFill>
                  <a:schemeClr val="accent5">
                    <a:lumMod val="60000"/>
                    <a:lumOff val="40000"/>
                  </a:schemeClr>
                </a:solidFill>
              </a:rPr>
              <a:t>=0</a:t>
            </a:r>
          </a:p>
          <a:p>
            <a:r>
              <a:rPr lang="en-US" sz="2000" dirty="0" err="1" smtClean="0">
                <a:solidFill>
                  <a:schemeClr val="accent5">
                    <a:lumMod val="60000"/>
                    <a:lumOff val="40000"/>
                  </a:schemeClr>
                </a:solidFill>
              </a:rPr>
              <a:t>RegWr</a:t>
            </a:r>
            <a:r>
              <a:rPr lang="en-US" sz="2000" dirty="0" smtClean="0">
                <a:solidFill>
                  <a:schemeClr val="accent5">
                    <a:lumMod val="60000"/>
                    <a:lumOff val="40000"/>
                  </a:schemeClr>
                </a:solidFill>
              </a:rPr>
              <a:t>=0)</a:t>
            </a:r>
            <a:endParaRPr lang="en-US" sz="2000" dirty="0">
              <a:solidFill>
                <a:schemeClr val="accent5">
                  <a:lumMod val="60000"/>
                  <a:lumOff val="40000"/>
                </a:schemeClr>
              </a:solidFill>
            </a:endParaRPr>
          </a:p>
        </p:txBody>
      </p:sp>
      <p:sp>
        <p:nvSpPr>
          <p:cNvPr id="151" name="TextBox 150"/>
          <p:cNvSpPr txBox="1"/>
          <p:nvPr/>
        </p:nvSpPr>
        <p:spPr>
          <a:xfrm>
            <a:off x="1676400" y="5581471"/>
            <a:ext cx="3009895" cy="1200329"/>
          </a:xfrm>
          <a:prstGeom prst="rect">
            <a:avLst/>
          </a:prstGeom>
          <a:noFill/>
        </p:spPr>
        <p:txBody>
          <a:bodyPr wrap="square" rtlCol="0">
            <a:spAutoFit/>
          </a:bodyPr>
          <a:lstStyle/>
          <a:p>
            <a:r>
              <a:rPr lang="en-US" dirty="0" smtClean="0">
                <a:solidFill>
                  <a:schemeClr val="accent5">
                    <a:lumMod val="60000"/>
                    <a:lumOff val="40000"/>
                  </a:schemeClr>
                </a:solidFill>
              </a:rPr>
              <a:t>NOP = If(IF/</a:t>
            </a:r>
            <a:r>
              <a:rPr lang="en-US" dirty="0" err="1" smtClean="0">
                <a:solidFill>
                  <a:schemeClr val="accent5">
                    <a:lumMod val="60000"/>
                    <a:lumOff val="40000"/>
                  </a:schemeClr>
                </a:solidFill>
              </a:rPr>
              <a:t>ID.rA</a:t>
            </a:r>
            <a:r>
              <a:rPr lang="en-US" dirty="0" smtClean="0">
                <a:solidFill>
                  <a:schemeClr val="accent5">
                    <a:lumMod val="60000"/>
                    <a:lumOff val="40000"/>
                  </a:schemeClr>
                </a:solidFill>
              </a:rPr>
              <a:t> ≠ 0 &amp;&amp;</a:t>
            </a:r>
          </a:p>
          <a:p>
            <a:r>
              <a:rPr lang="en-US" dirty="0" smtClean="0">
                <a:solidFill>
                  <a:schemeClr val="accent5">
                    <a:lumMod val="60000"/>
                    <a:lumOff val="40000"/>
                  </a:schemeClr>
                </a:solidFill>
              </a:rPr>
              <a:t>                (</a:t>
            </a:r>
            <a:r>
              <a:rPr lang="en-US" dirty="0" smtClean="0">
                <a:solidFill>
                  <a:srgbClr val="FFFF00"/>
                </a:solidFill>
              </a:rPr>
              <a:t>IF/</a:t>
            </a:r>
            <a:r>
              <a:rPr lang="en-US" dirty="0" err="1" smtClean="0">
                <a:solidFill>
                  <a:srgbClr val="FFFF00"/>
                </a:solidFill>
              </a:rPr>
              <a:t>ID.rA</a:t>
            </a:r>
            <a:r>
              <a:rPr lang="en-US" dirty="0" smtClean="0">
                <a:solidFill>
                  <a:srgbClr val="FFFF00"/>
                </a:solidFill>
              </a:rPr>
              <a:t>==ID/</a:t>
            </a:r>
            <a:r>
              <a:rPr lang="en-US" dirty="0" err="1" smtClean="0">
                <a:solidFill>
                  <a:srgbClr val="FFFF00"/>
                </a:solidFill>
              </a:rPr>
              <a:t>Ex.Rd</a:t>
            </a:r>
            <a:endParaRPr lang="en-US" dirty="0" smtClean="0">
              <a:solidFill>
                <a:srgbClr val="FFFF00"/>
              </a:solidFill>
            </a:endParaRPr>
          </a:p>
          <a:p>
            <a:r>
              <a:rPr lang="en-US" dirty="0" smtClean="0">
                <a:solidFill>
                  <a:schemeClr val="accent5">
                    <a:lumMod val="60000"/>
                    <a:lumOff val="40000"/>
                  </a:schemeClr>
                </a:solidFill>
              </a:rPr>
              <a:t>                 IF/</a:t>
            </a:r>
            <a:r>
              <a:rPr lang="en-US" dirty="0" err="1" smtClean="0">
                <a:solidFill>
                  <a:schemeClr val="accent5">
                    <a:lumMod val="60000"/>
                    <a:lumOff val="40000"/>
                  </a:schemeClr>
                </a:solidFill>
              </a:rPr>
              <a:t>ID.rA</a:t>
            </a:r>
            <a:r>
              <a:rPr lang="en-US" dirty="0" smtClean="0">
                <a:solidFill>
                  <a:schemeClr val="accent5">
                    <a:lumMod val="60000"/>
                    <a:lumOff val="40000"/>
                  </a:schemeClr>
                </a:solidFill>
              </a:rPr>
              <a:t>==Ex/</a:t>
            </a:r>
            <a:r>
              <a:rPr lang="en-US" dirty="0" err="1" smtClean="0">
                <a:solidFill>
                  <a:schemeClr val="accent5">
                    <a:lumMod val="60000"/>
                    <a:lumOff val="40000"/>
                  </a:schemeClr>
                </a:solidFill>
              </a:rPr>
              <a:t>M.Rd</a:t>
            </a:r>
            <a:endParaRPr lang="en-US" dirty="0" smtClean="0">
              <a:solidFill>
                <a:schemeClr val="accent5">
                  <a:lumMod val="60000"/>
                  <a:lumOff val="40000"/>
                </a:schemeClr>
              </a:solidFill>
            </a:endParaRPr>
          </a:p>
          <a:p>
            <a:r>
              <a:rPr lang="en-US" dirty="0" smtClean="0">
                <a:solidFill>
                  <a:schemeClr val="accent5">
                    <a:lumMod val="60000"/>
                    <a:lumOff val="40000"/>
                  </a:schemeClr>
                </a:solidFill>
              </a:rPr>
              <a:t>                 IF/</a:t>
            </a:r>
            <a:r>
              <a:rPr lang="en-US" dirty="0" err="1" smtClean="0">
                <a:solidFill>
                  <a:schemeClr val="accent5">
                    <a:lumMod val="60000"/>
                    <a:lumOff val="40000"/>
                  </a:schemeClr>
                </a:solidFill>
              </a:rPr>
              <a:t>ID.rA</a:t>
            </a:r>
            <a:r>
              <a:rPr lang="en-US" dirty="0" smtClean="0">
                <a:solidFill>
                  <a:schemeClr val="accent5">
                    <a:lumMod val="60000"/>
                    <a:lumOff val="40000"/>
                  </a:schemeClr>
                </a:solidFill>
              </a:rPr>
              <a:t>==M/</a:t>
            </a:r>
            <a:r>
              <a:rPr lang="en-US" dirty="0" err="1" smtClean="0">
                <a:solidFill>
                  <a:schemeClr val="accent5">
                    <a:lumMod val="60000"/>
                    <a:lumOff val="40000"/>
                  </a:schemeClr>
                </a:solidFill>
              </a:rPr>
              <a:t>W.Rd</a:t>
            </a:r>
            <a:r>
              <a:rPr lang="en-US" dirty="0" smtClean="0">
                <a:solidFill>
                  <a:schemeClr val="accent5">
                    <a:lumMod val="60000"/>
                    <a:lumOff val="40000"/>
                  </a:schemeClr>
                </a:solidFill>
              </a:rPr>
              <a:t>))</a:t>
            </a:r>
            <a:endParaRPr lang="en-US" dirty="0">
              <a:solidFill>
                <a:schemeClr val="accent5">
                  <a:lumMod val="60000"/>
                  <a:lumOff val="40000"/>
                </a:schemeClr>
              </a:solidFill>
            </a:endParaRPr>
          </a:p>
        </p:txBody>
      </p:sp>
      <p:sp>
        <p:nvSpPr>
          <p:cNvPr id="6" name="Oval 5"/>
          <p:cNvSpPr/>
          <p:nvPr/>
        </p:nvSpPr>
        <p:spPr>
          <a:xfrm>
            <a:off x="2438401" y="5867400"/>
            <a:ext cx="2209800" cy="31423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2056306" y="4419600"/>
            <a:ext cx="1448894" cy="400110"/>
          </a:xfrm>
          <a:prstGeom prst="rect">
            <a:avLst/>
          </a:prstGeom>
          <a:noFill/>
        </p:spPr>
        <p:txBody>
          <a:bodyPr wrap="square" rtlCol="0">
            <a:spAutoFit/>
          </a:bodyPr>
          <a:lstStyle/>
          <a:p>
            <a:r>
              <a:rPr lang="en-US" sz="2000" dirty="0"/>
              <a:t>s</a:t>
            </a:r>
            <a:r>
              <a:rPr lang="en-US" sz="2000" dirty="0" smtClean="0"/>
              <a:t>ub r5,</a:t>
            </a:r>
            <a:r>
              <a:rPr lang="en-US" sz="2000" dirty="0" smtClean="0">
                <a:solidFill>
                  <a:srgbClr val="FFFF00"/>
                </a:solidFill>
              </a:rPr>
              <a:t>r3</a:t>
            </a:r>
            <a:r>
              <a:rPr lang="en-US" sz="2000" dirty="0" smtClean="0"/>
              <a:t>,r5</a:t>
            </a:r>
            <a:endParaRPr lang="en-US" sz="2000" dirty="0"/>
          </a:p>
        </p:txBody>
      </p:sp>
      <p:sp>
        <p:nvSpPr>
          <p:cNvPr id="158" name="Oval 157"/>
          <p:cNvSpPr/>
          <p:nvPr/>
        </p:nvSpPr>
        <p:spPr>
          <a:xfrm>
            <a:off x="2056314" y="4441135"/>
            <a:ext cx="1447792" cy="4953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580522" y="3876593"/>
            <a:ext cx="863712" cy="342898"/>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216729" y="3752368"/>
            <a:ext cx="898071" cy="295674"/>
          </a:xfrm>
          <a:custGeom>
            <a:avLst/>
            <a:gdLst>
              <a:gd name="connsiteX0" fmla="*/ 0 w 1763485"/>
              <a:gd name="connsiteY0" fmla="*/ 84846 h 182818"/>
              <a:gd name="connsiteX1" fmla="*/ 1191985 w 1763485"/>
              <a:gd name="connsiteY1" fmla="*/ 3203 h 182818"/>
              <a:gd name="connsiteX2" fmla="*/ 1763485 w 1763485"/>
              <a:gd name="connsiteY2" fmla="*/ 182818 h 182818"/>
            </a:gdLst>
            <a:ahLst/>
            <a:cxnLst>
              <a:cxn ang="0">
                <a:pos x="connsiteX0" y="connsiteY0"/>
              </a:cxn>
              <a:cxn ang="0">
                <a:pos x="connsiteX1" y="connsiteY1"/>
              </a:cxn>
              <a:cxn ang="0">
                <a:pos x="connsiteX2" y="connsiteY2"/>
              </a:cxn>
            </a:cxnLst>
            <a:rect l="l" t="t" r="r" b="b"/>
            <a:pathLst>
              <a:path w="1763485" h="182818">
                <a:moveTo>
                  <a:pt x="0" y="84846"/>
                </a:moveTo>
                <a:cubicBezTo>
                  <a:pt x="449035" y="35860"/>
                  <a:pt x="898071" y="-13126"/>
                  <a:pt x="1191985" y="3203"/>
                </a:cubicBezTo>
                <a:cubicBezTo>
                  <a:pt x="1485899" y="19532"/>
                  <a:pt x="1763485" y="182818"/>
                  <a:pt x="1763485" y="182818"/>
                </a:cubicBezTo>
              </a:path>
            </a:pathLst>
          </a:custGeom>
          <a:noFill/>
          <a:ln>
            <a:solidFill>
              <a:schemeClr val="accent5">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p:cNvSpPr txBox="1"/>
          <p:nvPr/>
        </p:nvSpPr>
        <p:spPr>
          <a:xfrm>
            <a:off x="152400" y="5010090"/>
            <a:ext cx="1448894" cy="400110"/>
          </a:xfrm>
          <a:prstGeom prst="rect">
            <a:avLst/>
          </a:prstGeom>
          <a:noFill/>
        </p:spPr>
        <p:txBody>
          <a:bodyPr wrap="square" rtlCol="0">
            <a:spAutoFit/>
          </a:bodyPr>
          <a:lstStyle/>
          <a:p>
            <a:r>
              <a:rPr lang="en-US" sz="2000" dirty="0" smtClean="0"/>
              <a:t>or r6,</a:t>
            </a:r>
            <a:r>
              <a:rPr lang="en-US" sz="2000" dirty="0" smtClean="0">
                <a:solidFill>
                  <a:schemeClr val="accent5">
                    <a:lumMod val="60000"/>
                    <a:lumOff val="40000"/>
                  </a:schemeClr>
                </a:solidFill>
              </a:rPr>
              <a:t>r3</a:t>
            </a:r>
            <a:r>
              <a:rPr lang="en-US" sz="2000" dirty="0" smtClean="0"/>
              <a:t>,r4</a:t>
            </a:r>
            <a:endParaRPr lang="en-US" sz="2000" dirty="0"/>
          </a:p>
        </p:txBody>
      </p:sp>
      <p:sp>
        <p:nvSpPr>
          <p:cNvPr id="117" name="Oval 116"/>
          <p:cNvSpPr/>
          <p:nvPr/>
        </p:nvSpPr>
        <p:spPr>
          <a:xfrm>
            <a:off x="152400" y="5029200"/>
            <a:ext cx="1447792" cy="4953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914894" y="4486986"/>
            <a:ext cx="266701" cy="349289"/>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780753" y="4486986"/>
            <a:ext cx="343442" cy="332724"/>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1676400" y="4933890"/>
            <a:ext cx="952505" cy="400110"/>
          </a:xfrm>
          <a:prstGeom prst="rect">
            <a:avLst/>
          </a:prstGeom>
          <a:noFill/>
          <a:ln>
            <a:noFill/>
          </a:ln>
        </p:spPr>
        <p:txBody>
          <a:bodyPr wrap="none" rtlCol="0">
            <a:spAutoFit/>
          </a:bodyPr>
          <a:lstStyle/>
          <a:p>
            <a:r>
              <a:rPr lang="en-US" sz="2000" dirty="0" smtClean="0">
                <a:solidFill>
                  <a:schemeClr val="accent5">
                    <a:lumMod val="60000"/>
                    <a:lumOff val="40000"/>
                  </a:schemeClr>
                </a:solidFill>
              </a:rPr>
              <a:t>(WE=0)</a:t>
            </a:r>
            <a:endParaRPr lang="en-US" sz="2000" dirty="0">
              <a:solidFill>
                <a:schemeClr val="accent5">
                  <a:lumMod val="60000"/>
                  <a:lumOff val="40000"/>
                </a:schemeClr>
              </a:solidFill>
            </a:endParaRPr>
          </a:p>
        </p:txBody>
      </p:sp>
      <p:sp>
        <p:nvSpPr>
          <p:cNvPr id="124" name="Freeform 123"/>
          <p:cNvSpPr/>
          <p:nvPr/>
        </p:nvSpPr>
        <p:spPr>
          <a:xfrm>
            <a:off x="5562600" y="4495800"/>
            <a:ext cx="457200" cy="655634"/>
          </a:xfrm>
          <a:custGeom>
            <a:avLst/>
            <a:gdLst>
              <a:gd name="connsiteX0" fmla="*/ 0 w 457200"/>
              <a:gd name="connsiteY0" fmla="*/ 424542 h 655634"/>
              <a:gd name="connsiteX1" fmla="*/ 342900 w 457200"/>
              <a:gd name="connsiteY1" fmla="*/ 636814 h 655634"/>
              <a:gd name="connsiteX2" fmla="*/ 457200 w 457200"/>
              <a:gd name="connsiteY2" fmla="*/ 0 h 655634"/>
            </a:gdLst>
            <a:ahLst/>
            <a:cxnLst>
              <a:cxn ang="0">
                <a:pos x="connsiteX0" y="connsiteY0"/>
              </a:cxn>
              <a:cxn ang="0">
                <a:pos x="connsiteX1" y="connsiteY1"/>
              </a:cxn>
              <a:cxn ang="0">
                <a:pos x="connsiteX2" y="connsiteY2"/>
              </a:cxn>
            </a:cxnLst>
            <a:rect l="l" t="t" r="r" b="b"/>
            <a:pathLst>
              <a:path w="457200" h="655634">
                <a:moveTo>
                  <a:pt x="0" y="424542"/>
                </a:moveTo>
                <a:cubicBezTo>
                  <a:pt x="133350" y="566056"/>
                  <a:pt x="266700" y="707571"/>
                  <a:pt x="342900" y="636814"/>
                </a:cubicBezTo>
                <a:cubicBezTo>
                  <a:pt x="419100" y="566057"/>
                  <a:pt x="438150" y="283028"/>
                  <a:pt x="457200" y="0"/>
                </a:cubicBezTo>
              </a:path>
            </a:pathLst>
          </a:custGeom>
          <a:noFill/>
          <a:ln>
            <a:solidFill>
              <a:schemeClr val="accent5">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Line 43"/>
          <p:cNvSpPr>
            <a:spLocks noChangeShapeType="1"/>
          </p:cNvSpPr>
          <p:nvPr>
            <p:custDataLst>
              <p:tags r:id="rId86"/>
            </p:custDataLst>
          </p:nvPr>
        </p:nvSpPr>
        <p:spPr bwMode="auto">
          <a:xfrm flipH="1" flipV="1">
            <a:off x="4800600" y="5997145"/>
            <a:ext cx="304800" cy="0"/>
          </a:xfrm>
          <a:prstGeom prst="line">
            <a:avLst/>
          </a:prstGeom>
          <a:noFill/>
          <a:ln w="57150" cap="sq">
            <a:solidFill>
              <a:schemeClr val="accent1"/>
            </a:solidFill>
            <a:prstDash val="solid"/>
            <a:round/>
            <a:headEnd type="none" w="med" len="med"/>
            <a:tailEnd type="arrow" w="sm" len="sm"/>
          </a:ln>
          <a:effectLst/>
        </p:spPr>
        <p:txBody>
          <a:bodyPr wrap="square" anchor="ctr" anchorCtr="1">
            <a:noAutofit/>
          </a:bodyPr>
          <a:lstStyle/>
          <a:p>
            <a:endParaRPr lang="en-US"/>
          </a:p>
        </p:txBody>
      </p:sp>
      <p:sp>
        <p:nvSpPr>
          <p:cNvPr id="137" name="Rectangle 136"/>
          <p:cNvSpPr/>
          <p:nvPr/>
        </p:nvSpPr>
        <p:spPr>
          <a:xfrm>
            <a:off x="5257794" y="5802868"/>
            <a:ext cx="2381358" cy="369332"/>
          </a:xfrm>
          <a:prstGeom prst="rect">
            <a:avLst/>
          </a:prstGeom>
        </p:spPr>
        <p:txBody>
          <a:bodyPr wrap="none">
            <a:spAutoFit/>
          </a:bodyPr>
          <a:lstStyle/>
          <a:p>
            <a:r>
              <a:rPr lang="en-US" dirty="0" smtClean="0">
                <a:solidFill>
                  <a:srgbClr val="FFFF00"/>
                </a:solidFill>
              </a:rPr>
              <a:t>STALL CONDITION MET</a:t>
            </a:r>
          </a:p>
        </p:txBody>
      </p:sp>
    </p:spTree>
    <p:extLst>
      <p:ext uri="{BB962C8B-B14F-4D97-AF65-F5344CB8AC3E}">
        <p14:creationId xmlns:p14="http://schemas.microsoft.com/office/powerpoint/2010/main" val="224115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7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8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6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6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4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5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4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2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animBg="1"/>
      <p:bldP spid="172" grpId="0" animBg="1"/>
      <p:bldP spid="173" grpId="0" animBg="1"/>
      <p:bldP spid="174" grpId="0"/>
      <p:bldP spid="175" grpId="0" animBg="1"/>
      <p:bldP spid="176" grpId="0" animBg="1"/>
      <p:bldP spid="177" grpId="0" animBg="1"/>
      <p:bldP spid="181" grpId="0"/>
      <p:bldP spid="170" grpId="0" animBg="1"/>
      <p:bldP spid="3" grpId="0" animBg="1"/>
      <p:bldP spid="146" grpId="0"/>
      <p:bldP spid="151" grpId="0"/>
      <p:bldP spid="6" grpId="0" animBg="1"/>
      <p:bldP spid="158" grpId="0" animBg="1"/>
      <p:bldP spid="4" grpId="0" animBg="1"/>
      <p:bldP spid="7" grpId="0" animBg="1"/>
      <p:bldP spid="117" grpId="0" animBg="1"/>
      <p:bldP spid="8" grpId="0" animBg="1"/>
      <p:bldP spid="9" grpId="0" animBg="1"/>
      <p:bldP spid="122" grpId="0"/>
      <p:bldP spid="124" grpId="0" animBg="1"/>
      <p:bldP spid="123" grpId="0" animBg="1"/>
      <p:bldP spid="137"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304"/>
          <p:cNvSpPr>
            <a:spLocks noGrp="1"/>
          </p:cNvSpPr>
          <p:nvPr>
            <p:ph type="title"/>
            <p:custDataLst>
              <p:tags r:id="rId1"/>
            </p:custDataLst>
          </p:nvPr>
        </p:nvSpPr>
        <p:spPr/>
        <p:txBody>
          <a:bodyPr>
            <a:normAutofit fontScale="90000"/>
          </a:bodyPr>
          <a:lstStyle/>
          <a:p>
            <a:r>
              <a:rPr lang="en-US" dirty="0" smtClean="0"/>
              <a:t>Stalling</a:t>
            </a:r>
            <a:endParaRPr lang="en-US" dirty="0"/>
          </a:p>
        </p:txBody>
      </p:sp>
      <p:sp>
        <p:nvSpPr>
          <p:cNvPr id="77" name="Text Box 11"/>
          <p:cNvSpPr txBox="1">
            <a:spLocks noChangeArrowheads="1"/>
          </p:cNvSpPr>
          <p:nvPr>
            <p:custDataLst>
              <p:tags r:id="rId2"/>
            </p:custDataLst>
          </p:nvPr>
        </p:nvSpPr>
        <p:spPr bwMode="auto">
          <a:xfrm rot="16200000">
            <a:off x="-381003" y="2504989"/>
            <a:ext cx="39624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79" name="Text Box 11"/>
          <p:cNvSpPr txBox="1">
            <a:spLocks noChangeArrowheads="1"/>
          </p:cNvSpPr>
          <p:nvPr>
            <p:custDataLst>
              <p:tags r:id="rId3"/>
            </p:custDataLst>
          </p:nvPr>
        </p:nvSpPr>
        <p:spPr bwMode="auto">
          <a:xfrm rot="16200000">
            <a:off x="2285995" y="2504987"/>
            <a:ext cx="39624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80" name="Line 43"/>
          <p:cNvSpPr>
            <a:spLocks noChangeShapeType="1"/>
          </p:cNvSpPr>
          <p:nvPr>
            <p:custDataLst>
              <p:tags r:id="rId4"/>
            </p:custDataLst>
          </p:nvPr>
        </p:nvSpPr>
        <p:spPr bwMode="auto">
          <a:xfrm>
            <a:off x="2285995" y="1438190"/>
            <a:ext cx="228601" cy="0"/>
          </a:xfrm>
          <a:prstGeom prst="line">
            <a:avLst/>
          </a:prstGeom>
          <a:noFill/>
          <a:ln w="57150" cap="sq">
            <a:solidFill>
              <a:srgbClr val="66FF33"/>
            </a:solidFill>
            <a:prstDash val="solid"/>
            <a:round/>
            <a:headEnd type="none" w="med" len="med"/>
            <a:tailEnd type="arrow" w="sm" len="sm"/>
          </a:ln>
          <a:effectLst/>
        </p:spPr>
        <p:txBody>
          <a:bodyPr wrap="square" anchor="ctr" anchorCtr="1">
            <a:noAutofit/>
          </a:bodyPr>
          <a:lstStyle/>
          <a:p>
            <a:endParaRPr lang="en-US"/>
          </a:p>
        </p:txBody>
      </p:sp>
      <p:sp>
        <p:nvSpPr>
          <p:cNvPr id="81" name="Line 43"/>
          <p:cNvSpPr>
            <a:spLocks noChangeShapeType="1"/>
          </p:cNvSpPr>
          <p:nvPr>
            <p:custDataLst>
              <p:tags r:id="rId5"/>
            </p:custDataLst>
          </p:nvPr>
        </p:nvSpPr>
        <p:spPr bwMode="auto">
          <a:xfrm>
            <a:off x="3809992" y="1895394"/>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2" name="Line 43"/>
          <p:cNvSpPr>
            <a:spLocks noChangeShapeType="1"/>
          </p:cNvSpPr>
          <p:nvPr>
            <p:custDataLst>
              <p:tags r:id="rId6"/>
            </p:custDataLst>
          </p:nvPr>
        </p:nvSpPr>
        <p:spPr bwMode="auto">
          <a:xfrm>
            <a:off x="3809992" y="1057194"/>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3" name="Text Box 11"/>
          <p:cNvSpPr txBox="1">
            <a:spLocks noChangeArrowheads="1"/>
          </p:cNvSpPr>
          <p:nvPr>
            <p:custDataLst>
              <p:tags r:id="rId7"/>
            </p:custDataLst>
          </p:nvPr>
        </p:nvSpPr>
        <p:spPr bwMode="auto">
          <a:xfrm rot="16200000">
            <a:off x="4038597" y="2504985"/>
            <a:ext cx="39624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84" name="Line 43"/>
          <p:cNvSpPr>
            <a:spLocks noChangeShapeType="1"/>
          </p:cNvSpPr>
          <p:nvPr>
            <p:custDataLst>
              <p:tags r:id="rId8"/>
            </p:custDataLst>
          </p:nvPr>
        </p:nvSpPr>
        <p:spPr bwMode="auto">
          <a:xfrm flipV="1">
            <a:off x="5638795" y="1438186"/>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6" name="Freeform 85"/>
          <p:cNvSpPr/>
          <p:nvPr>
            <p:custDataLst>
              <p:tags r:id="rId9"/>
            </p:custDataLst>
          </p:nvPr>
        </p:nvSpPr>
        <p:spPr>
          <a:xfrm>
            <a:off x="5181595" y="752388"/>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Line 43"/>
          <p:cNvSpPr>
            <a:spLocks noChangeShapeType="1"/>
          </p:cNvSpPr>
          <p:nvPr>
            <p:custDataLst>
              <p:tags r:id="rId10"/>
            </p:custDataLst>
          </p:nvPr>
        </p:nvSpPr>
        <p:spPr bwMode="auto">
          <a:xfrm flipV="1">
            <a:off x="4419595" y="1819191"/>
            <a:ext cx="3809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8" name="Line 43"/>
          <p:cNvSpPr>
            <a:spLocks noChangeShapeType="1"/>
          </p:cNvSpPr>
          <p:nvPr>
            <p:custDataLst>
              <p:tags r:id="rId11"/>
            </p:custDataLst>
          </p:nvPr>
        </p:nvSpPr>
        <p:spPr bwMode="auto">
          <a:xfrm flipV="1">
            <a:off x="4419595" y="2581190"/>
            <a:ext cx="381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9" name="Text Box 11"/>
          <p:cNvSpPr txBox="1">
            <a:spLocks noChangeArrowheads="1"/>
          </p:cNvSpPr>
          <p:nvPr>
            <p:custDataLst>
              <p:tags r:id="rId12"/>
            </p:custDataLst>
          </p:nvPr>
        </p:nvSpPr>
        <p:spPr bwMode="auto">
          <a:xfrm rot="16200000">
            <a:off x="5791202" y="2504985"/>
            <a:ext cx="39624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90" name="Rectangle 4"/>
          <p:cNvSpPr>
            <a:spLocks noChangeArrowheads="1"/>
          </p:cNvSpPr>
          <p:nvPr>
            <p:custDataLst>
              <p:tags r:id="rId13"/>
            </p:custDataLst>
          </p:nvPr>
        </p:nvSpPr>
        <p:spPr bwMode="auto">
          <a:xfrm>
            <a:off x="6476999" y="1895387"/>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data</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91" name="Text Box 11"/>
          <p:cNvSpPr txBox="1">
            <a:spLocks noChangeArrowheads="1"/>
          </p:cNvSpPr>
          <p:nvPr>
            <p:custDataLst>
              <p:tags r:id="rId14"/>
            </p:custDataLst>
          </p:nvPr>
        </p:nvSpPr>
        <p:spPr bwMode="auto">
          <a:xfrm rot="16200000">
            <a:off x="4038593" y="2352592"/>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92" name="Line 43"/>
          <p:cNvSpPr>
            <a:spLocks noChangeShapeType="1"/>
          </p:cNvSpPr>
          <p:nvPr>
            <p:custDataLst>
              <p:tags r:id="rId15"/>
            </p:custDataLst>
          </p:nvPr>
        </p:nvSpPr>
        <p:spPr bwMode="auto">
          <a:xfrm flipV="1">
            <a:off x="4419595" y="980982"/>
            <a:ext cx="762000" cy="8"/>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3" name="Line 43"/>
          <p:cNvSpPr>
            <a:spLocks noChangeShapeType="1"/>
          </p:cNvSpPr>
          <p:nvPr>
            <p:custDataLst>
              <p:tags r:id="rId16"/>
            </p:custDataLst>
          </p:nvPr>
        </p:nvSpPr>
        <p:spPr bwMode="auto">
          <a:xfrm>
            <a:off x="5029195" y="2047788"/>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94" name="Line 43"/>
          <p:cNvSpPr>
            <a:spLocks noChangeShapeType="1"/>
          </p:cNvSpPr>
          <p:nvPr>
            <p:custDataLst>
              <p:tags r:id="rId17"/>
            </p:custDataLst>
          </p:nvPr>
        </p:nvSpPr>
        <p:spPr bwMode="auto">
          <a:xfrm flipV="1">
            <a:off x="6172200" y="1438186"/>
            <a:ext cx="1447799"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5" name="Line 43"/>
          <p:cNvSpPr>
            <a:spLocks noChangeShapeType="1"/>
          </p:cNvSpPr>
          <p:nvPr>
            <p:custDataLst>
              <p:tags r:id="rId18"/>
            </p:custDataLst>
          </p:nvPr>
        </p:nvSpPr>
        <p:spPr bwMode="auto">
          <a:xfrm>
            <a:off x="6172200" y="2428789"/>
            <a:ext cx="3048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6" name="Line 43"/>
          <p:cNvSpPr>
            <a:spLocks noChangeShapeType="1"/>
          </p:cNvSpPr>
          <p:nvPr>
            <p:custDataLst>
              <p:tags r:id="rId19"/>
            </p:custDataLst>
          </p:nvPr>
        </p:nvSpPr>
        <p:spPr bwMode="auto">
          <a:xfrm flipV="1">
            <a:off x="7315200" y="2428787"/>
            <a:ext cx="304800"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7" name="Line 43"/>
          <p:cNvSpPr>
            <a:spLocks noChangeShapeType="1"/>
          </p:cNvSpPr>
          <p:nvPr>
            <p:custDataLst>
              <p:tags r:id="rId20"/>
            </p:custDataLst>
          </p:nvPr>
        </p:nvSpPr>
        <p:spPr bwMode="auto">
          <a:xfrm flipV="1">
            <a:off x="7924801" y="2428787"/>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8" name="Line 43"/>
          <p:cNvSpPr>
            <a:spLocks noChangeShapeType="1"/>
          </p:cNvSpPr>
          <p:nvPr>
            <p:custDataLst>
              <p:tags r:id="rId21"/>
            </p:custDataLst>
          </p:nvPr>
        </p:nvSpPr>
        <p:spPr bwMode="auto">
          <a:xfrm flipV="1">
            <a:off x="7924801" y="1438188"/>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9" name="Line 43"/>
          <p:cNvSpPr>
            <a:spLocks noChangeShapeType="1"/>
          </p:cNvSpPr>
          <p:nvPr>
            <p:custDataLst>
              <p:tags r:id="rId22"/>
            </p:custDataLst>
          </p:nvPr>
        </p:nvSpPr>
        <p:spPr bwMode="auto">
          <a:xfrm>
            <a:off x="8458201" y="1971588"/>
            <a:ext cx="381000" cy="0"/>
          </a:xfrm>
          <a:prstGeom prst="line">
            <a:avLst/>
          </a:prstGeom>
          <a:noFill/>
          <a:ln w="5715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00" name="Line 43"/>
          <p:cNvSpPr>
            <a:spLocks noChangeShapeType="1"/>
          </p:cNvSpPr>
          <p:nvPr>
            <p:custDataLst>
              <p:tags r:id="rId23"/>
            </p:custDataLst>
          </p:nvPr>
        </p:nvSpPr>
        <p:spPr bwMode="auto">
          <a:xfrm flipV="1">
            <a:off x="8839201" y="904788"/>
            <a:ext cx="0" cy="1066800"/>
          </a:xfrm>
          <a:prstGeom prst="line">
            <a:avLst/>
          </a:prstGeom>
          <a:noFill/>
          <a:ln w="57150" cap="sq">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01" name="Line 43"/>
          <p:cNvSpPr>
            <a:spLocks noChangeShapeType="1"/>
          </p:cNvSpPr>
          <p:nvPr>
            <p:custDataLst>
              <p:tags r:id="rId24"/>
            </p:custDataLst>
          </p:nvPr>
        </p:nvSpPr>
        <p:spPr bwMode="auto">
          <a:xfrm flipH="1" flipV="1">
            <a:off x="8534401" y="904788"/>
            <a:ext cx="304800" cy="0"/>
          </a:xfrm>
          <a:prstGeom prst="line">
            <a:avLst/>
          </a:prstGeom>
          <a:noFill/>
          <a:ln w="57150" cap="sq">
            <a:solidFill>
              <a:srgbClr val="66FF33"/>
            </a:solidFill>
            <a:prstDash val="solid"/>
            <a:round/>
            <a:headEnd type="none" w="med" len="med"/>
            <a:tailEnd type="arrow" w="sm" len="sm"/>
          </a:ln>
          <a:effectLst/>
        </p:spPr>
        <p:txBody>
          <a:bodyPr wrap="square" anchor="ctr" anchorCtr="1">
            <a:noAutofit/>
          </a:bodyPr>
          <a:lstStyle/>
          <a:p>
            <a:endParaRPr lang="en-US"/>
          </a:p>
        </p:txBody>
      </p:sp>
      <p:sp>
        <p:nvSpPr>
          <p:cNvPr id="102" name="Text Box 11"/>
          <p:cNvSpPr txBox="1">
            <a:spLocks noChangeArrowheads="1"/>
          </p:cNvSpPr>
          <p:nvPr>
            <p:custDataLst>
              <p:tags r:id="rId25"/>
            </p:custDataLst>
          </p:nvPr>
        </p:nvSpPr>
        <p:spPr bwMode="auto">
          <a:xfrm rot="16200000">
            <a:off x="4038593" y="1742993"/>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B</a:t>
            </a:r>
            <a:endParaRPr lang="en-US" sz="2400" dirty="0">
              <a:solidFill>
                <a:srgbClr val="FFFFFF"/>
              </a:solidFill>
              <a:latin typeface="+mj-lt"/>
            </a:endParaRPr>
          </a:p>
        </p:txBody>
      </p:sp>
      <p:sp>
        <p:nvSpPr>
          <p:cNvPr id="103" name="Text Box 11"/>
          <p:cNvSpPr txBox="1">
            <a:spLocks noChangeArrowheads="1"/>
          </p:cNvSpPr>
          <p:nvPr>
            <p:custDataLst>
              <p:tags r:id="rId26"/>
            </p:custDataLst>
          </p:nvPr>
        </p:nvSpPr>
        <p:spPr bwMode="auto">
          <a:xfrm rot="16200000">
            <a:off x="4038592" y="904791"/>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A</a:t>
            </a:r>
            <a:endParaRPr lang="en-US" sz="2400" dirty="0">
              <a:solidFill>
                <a:srgbClr val="FFFFFF"/>
              </a:solidFill>
              <a:latin typeface="+mj-lt"/>
            </a:endParaRPr>
          </a:p>
        </p:txBody>
      </p:sp>
      <p:sp>
        <p:nvSpPr>
          <p:cNvPr id="104" name="Text Box 11"/>
          <p:cNvSpPr txBox="1">
            <a:spLocks noChangeArrowheads="1"/>
          </p:cNvSpPr>
          <p:nvPr>
            <p:custDataLst>
              <p:tags r:id="rId27"/>
            </p:custDataLst>
          </p:nvPr>
        </p:nvSpPr>
        <p:spPr bwMode="auto">
          <a:xfrm rot="16200000">
            <a:off x="5791199" y="2276388"/>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B</a:t>
            </a:r>
            <a:endParaRPr lang="en-US" sz="2400" dirty="0">
              <a:solidFill>
                <a:srgbClr val="FFFFFF"/>
              </a:solidFill>
              <a:latin typeface="+mj-lt"/>
            </a:endParaRPr>
          </a:p>
        </p:txBody>
      </p:sp>
      <p:sp>
        <p:nvSpPr>
          <p:cNvPr id="105" name="Text Box 11"/>
          <p:cNvSpPr txBox="1">
            <a:spLocks noChangeArrowheads="1"/>
          </p:cNvSpPr>
          <p:nvPr>
            <p:custDataLst>
              <p:tags r:id="rId28"/>
            </p:custDataLst>
          </p:nvPr>
        </p:nvSpPr>
        <p:spPr bwMode="auto">
          <a:xfrm rot="16200000">
            <a:off x="5791194" y="1285786"/>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D</a:t>
            </a:r>
            <a:endParaRPr lang="en-US" sz="2400" dirty="0">
              <a:solidFill>
                <a:srgbClr val="FFFFFF"/>
              </a:solidFill>
              <a:latin typeface="+mj-lt"/>
            </a:endParaRPr>
          </a:p>
        </p:txBody>
      </p:sp>
      <p:sp>
        <p:nvSpPr>
          <p:cNvPr id="106" name="Text Box 11"/>
          <p:cNvSpPr txBox="1">
            <a:spLocks noChangeArrowheads="1"/>
          </p:cNvSpPr>
          <p:nvPr>
            <p:custDataLst>
              <p:tags r:id="rId29"/>
            </p:custDataLst>
          </p:nvPr>
        </p:nvSpPr>
        <p:spPr bwMode="auto">
          <a:xfrm rot="16200000">
            <a:off x="7543801" y="2276387"/>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M</a:t>
            </a:r>
            <a:endParaRPr lang="en-US" sz="2400" dirty="0">
              <a:solidFill>
                <a:srgbClr val="FFFFFF"/>
              </a:solidFill>
              <a:latin typeface="+mj-lt"/>
            </a:endParaRPr>
          </a:p>
        </p:txBody>
      </p:sp>
      <p:sp>
        <p:nvSpPr>
          <p:cNvPr id="107" name="Text Box 11"/>
          <p:cNvSpPr txBox="1">
            <a:spLocks noChangeArrowheads="1"/>
          </p:cNvSpPr>
          <p:nvPr>
            <p:custDataLst>
              <p:tags r:id="rId30"/>
            </p:custDataLst>
          </p:nvPr>
        </p:nvSpPr>
        <p:spPr bwMode="auto">
          <a:xfrm rot="16200000">
            <a:off x="7543800" y="1285786"/>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D</a:t>
            </a:r>
            <a:endParaRPr lang="en-US" sz="2400" dirty="0">
              <a:solidFill>
                <a:srgbClr val="FFFFFF"/>
              </a:solidFill>
              <a:latin typeface="+mj-lt"/>
            </a:endParaRPr>
          </a:p>
        </p:txBody>
      </p:sp>
      <p:sp>
        <p:nvSpPr>
          <p:cNvPr id="108" name="Line 43"/>
          <p:cNvSpPr>
            <a:spLocks noChangeShapeType="1"/>
          </p:cNvSpPr>
          <p:nvPr>
            <p:custDataLst>
              <p:tags r:id="rId31"/>
            </p:custDataLst>
          </p:nvPr>
        </p:nvSpPr>
        <p:spPr bwMode="auto">
          <a:xfrm>
            <a:off x="6857999" y="1438188"/>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09" name="Rectangle 4"/>
          <p:cNvSpPr>
            <a:spLocks noChangeArrowheads="1"/>
          </p:cNvSpPr>
          <p:nvPr>
            <p:custDataLst>
              <p:tags r:id="rId32"/>
            </p:custDataLst>
          </p:nvPr>
        </p:nvSpPr>
        <p:spPr bwMode="auto">
          <a:xfrm>
            <a:off x="304800" y="1438191"/>
            <a:ext cx="914397"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inst</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110" name="Rectangle 19"/>
          <p:cNvSpPr>
            <a:spLocks noChangeArrowheads="1"/>
          </p:cNvSpPr>
          <p:nvPr>
            <p:custDataLst>
              <p:tags r:id="rId33"/>
            </p:custDataLst>
          </p:nvPr>
        </p:nvSpPr>
        <p:spPr bwMode="auto">
          <a:xfrm>
            <a:off x="8229601" y="1285788"/>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12" name="Rectangle 22"/>
          <p:cNvSpPr>
            <a:spLocks noChangeArrowheads="1"/>
          </p:cNvSpPr>
          <p:nvPr>
            <p:custDataLst>
              <p:tags r:id="rId34"/>
            </p:custDataLst>
          </p:nvPr>
        </p:nvSpPr>
        <p:spPr bwMode="auto">
          <a:xfrm>
            <a:off x="2514595" y="752391"/>
            <a:ext cx="1295400" cy="1600200"/>
          </a:xfrm>
          <a:prstGeom prst="rect">
            <a:avLst/>
          </a:prstGeom>
          <a:solidFill>
            <a:schemeClr val="bg2"/>
          </a:solid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13" name="TextBox 112"/>
          <p:cNvSpPr txBox="1"/>
          <p:nvPr>
            <p:custDataLst>
              <p:tags r:id="rId35"/>
            </p:custDataLst>
          </p:nvPr>
        </p:nvSpPr>
        <p:spPr>
          <a:xfrm>
            <a:off x="2621276" y="1388884"/>
            <a:ext cx="640079" cy="391058"/>
          </a:xfrm>
          <a:prstGeom prst="rect">
            <a:avLst/>
          </a:prstGeom>
          <a:noFill/>
        </p:spPr>
        <p:txBody>
          <a:bodyPr wrap="square" lIns="0" tIns="0" rIns="0" bIns="0" rtlCol="0" anchor="ctr" anchorCtr="0">
            <a:noAutofit/>
          </a:bodyPr>
          <a:lstStyle/>
          <a:p>
            <a:r>
              <a:rPr lang="en-US" sz="2400" dirty="0" smtClean="0">
                <a:solidFill>
                  <a:schemeClr val="bg1"/>
                </a:solidFill>
              </a:rPr>
              <a:t>D</a:t>
            </a:r>
            <a:br>
              <a:rPr lang="en-US" sz="2400" dirty="0" smtClean="0">
                <a:solidFill>
                  <a:schemeClr val="bg1"/>
                </a:solidFill>
              </a:rPr>
            </a:br>
            <a:r>
              <a:rPr lang="en-US" sz="2400" dirty="0" err="1" smtClean="0">
                <a:solidFill>
                  <a:schemeClr val="bg1"/>
                </a:solidFill>
              </a:rPr>
              <a:t>rD</a:t>
            </a:r>
            <a:endParaRPr lang="en-US" sz="2400" dirty="0" smtClean="0">
              <a:solidFill>
                <a:schemeClr val="bg1"/>
              </a:solidFill>
            </a:endParaRPr>
          </a:p>
        </p:txBody>
      </p:sp>
      <p:sp>
        <p:nvSpPr>
          <p:cNvPr id="114" name="TextBox 113"/>
          <p:cNvSpPr txBox="1"/>
          <p:nvPr>
            <p:custDataLst>
              <p:tags r:id="rId36"/>
            </p:custDataLst>
          </p:nvPr>
        </p:nvSpPr>
        <p:spPr>
          <a:xfrm>
            <a:off x="3124195" y="1647771"/>
            <a:ext cx="640079" cy="391058"/>
          </a:xfrm>
          <a:prstGeom prst="rect">
            <a:avLst/>
          </a:prstGeom>
          <a:noFill/>
        </p:spPr>
        <p:txBody>
          <a:bodyPr wrap="square" lIns="0" tIns="0" rIns="0" bIns="0" rtlCol="0" anchor="ctr" anchorCtr="0">
            <a:noAutofit/>
          </a:bodyPr>
          <a:lstStyle/>
          <a:p>
            <a:pPr algn="r"/>
            <a:r>
              <a:rPr lang="en-US" sz="2400" dirty="0" smtClean="0">
                <a:solidFill>
                  <a:schemeClr val="bg1"/>
                </a:solidFill>
              </a:rPr>
              <a:t>B</a:t>
            </a:r>
          </a:p>
        </p:txBody>
      </p:sp>
      <p:sp>
        <p:nvSpPr>
          <p:cNvPr id="115" name="TextBox 114"/>
          <p:cNvSpPr txBox="1"/>
          <p:nvPr>
            <p:custDataLst>
              <p:tags r:id="rId37"/>
            </p:custDataLst>
          </p:nvPr>
        </p:nvSpPr>
        <p:spPr>
          <a:xfrm>
            <a:off x="3124195" y="828591"/>
            <a:ext cx="640079" cy="391058"/>
          </a:xfrm>
          <a:prstGeom prst="rect">
            <a:avLst/>
          </a:prstGeom>
          <a:noFill/>
        </p:spPr>
        <p:txBody>
          <a:bodyPr wrap="square" lIns="0" tIns="0" rIns="0" bIns="0" rtlCol="0" anchor="ctr" anchorCtr="0">
            <a:noAutofit/>
          </a:bodyPr>
          <a:lstStyle/>
          <a:p>
            <a:pPr algn="r"/>
            <a:r>
              <a:rPr lang="en-US" sz="2400" dirty="0" smtClean="0">
                <a:solidFill>
                  <a:schemeClr val="bg1"/>
                </a:solidFill>
              </a:rPr>
              <a:t>A</a:t>
            </a:r>
          </a:p>
        </p:txBody>
      </p:sp>
      <p:sp>
        <p:nvSpPr>
          <p:cNvPr id="54" name="Text Box 11"/>
          <p:cNvSpPr txBox="1">
            <a:spLocks noChangeArrowheads="1"/>
          </p:cNvSpPr>
          <p:nvPr>
            <p:custDataLst>
              <p:tags r:id="rId38"/>
            </p:custDataLst>
          </p:nvPr>
        </p:nvSpPr>
        <p:spPr bwMode="auto">
          <a:xfrm rot="16200000">
            <a:off x="5791194" y="303839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Rd</a:t>
            </a:r>
            <a:endParaRPr lang="en-US" dirty="0">
              <a:solidFill>
                <a:srgbClr val="FFFFFF"/>
              </a:solidFill>
              <a:latin typeface="+mj-lt"/>
            </a:endParaRPr>
          </a:p>
        </p:txBody>
      </p:sp>
      <p:sp>
        <p:nvSpPr>
          <p:cNvPr id="55" name="Text Box 11"/>
          <p:cNvSpPr txBox="1">
            <a:spLocks noChangeArrowheads="1"/>
          </p:cNvSpPr>
          <p:nvPr>
            <p:custDataLst>
              <p:tags r:id="rId39"/>
            </p:custDataLst>
          </p:nvPr>
        </p:nvSpPr>
        <p:spPr bwMode="auto">
          <a:xfrm rot="16200000">
            <a:off x="7543799" y="303839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Rd</a:t>
            </a:r>
            <a:endParaRPr lang="en-US" dirty="0">
              <a:solidFill>
                <a:srgbClr val="FFFFFF"/>
              </a:solidFill>
              <a:latin typeface="+mj-lt"/>
            </a:endParaRPr>
          </a:p>
        </p:txBody>
      </p:sp>
      <p:sp>
        <p:nvSpPr>
          <p:cNvPr id="56" name="Text Box 11"/>
          <p:cNvSpPr txBox="1">
            <a:spLocks noChangeArrowheads="1"/>
          </p:cNvSpPr>
          <p:nvPr>
            <p:custDataLst>
              <p:tags r:id="rId40"/>
            </p:custDataLst>
          </p:nvPr>
        </p:nvSpPr>
        <p:spPr bwMode="auto">
          <a:xfrm rot="16200000">
            <a:off x="4038600" y="2962192"/>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Rd</a:t>
            </a:r>
            <a:endParaRPr lang="en-US" dirty="0">
              <a:solidFill>
                <a:srgbClr val="FFFFFF"/>
              </a:solidFill>
              <a:latin typeface="+mj-lt"/>
            </a:endParaRPr>
          </a:p>
        </p:txBody>
      </p:sp>
      <p:sp>
        <p:nvSpPr>
          <p:cNvPr id="57" name="Text Box 11"/>
          <p:cNvSpPr txBox="1">
            <a:spLocks noChangeArrowheads="1"/>
          </p:cNvSpPr>
          <p:nvPr>
            <p:custDataLst>
              <p:tags r:id="rId41"/>
            </p:custDataLst>
          </p:nvPr>
        </p:nvSpPr>
        <p:spPr bwMode="auto">
          <a:xfrm rot="16200000">
            <a:off x="5791194" y="3571791"/>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WE</a:t>
            </a:r>
            <a:endParaRPr lang="en-US" dirty="0">
              <a:solidFill>
                <a:srgbClr val="FFFFFF"/>
              </a:solidFill>
              <a:latin typeface="+mj-lt"/>
            </a:endParaRPr>
          </a:p>
        </p:txBody>
      </p:sp>
      <p:sp>
        <p:nvSpPr>
          <p:cNvPr id="58" name="Text Box 11"/>
          <p:cNvSpPr txBox="1">
            <a:spLocks noChangeArrowheads="1"/>
          </p:cNvSpPr>
          <p:nvPr>
            <p:custDataLst>
              <p:tags r:id="rId42"/>
            </p:custDataLst>
          </p:nvPr>
        </p:nvSpPr>
        <p:spPr bwMode="auto">
          <a:xfrm rot="16200000">
            <a:off x="7543800" y="3571792"/>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WE</a:t>
            </a:r>
            <a:endParaRPr lang="en-US" dirty="0">
              <a:solidFill>
                <a:srgbClr val="FFFFFF"/>
              </a:solidFill>
              <a:latin typeface="+mj-lt"/>
            </a:endParaRPr>
          </a:p>
        </p:txBody>
      </p:sp>
      <p:sp>
        <p:nvSpPr>
          <p:cNvPr id="59" name="Text Box 11"/>
          <p:cNvSpPr txBox="1">
            <a:spLocks noChangeArrowheads="1"/>
          </p:cNvSpPr>
          <p:nvPr>
            <p:custDataLst>
              <p:tags r:id="rId43"/>
            </p:custDataLst>
          </p:nvPr>
        </p:nvSpPr>
        <p:spPr bwMode="auto">
          <a:xfrm rot="16200000">
            <a:off x="5791195" y="410519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Op</a:t>
            </a:r>
            <a:endParaRPr lang="en-US" dirty="0">
              <a:solidFill>
                <a:srgbClr val="FFFFFF"/>
              </a:solidFill>
              <a:latin typeface="+mj-lt"/>
            </a:endParaRPr>
          </a:p>
        </p:txBody>
      </p:sp>
      <p:sp>
        <p:nvSpPr>
          <p:cNvPr id="60" name="Text Box 11"/>
          <p:cNvSpPr txBox="1">
            <a:spLocks noChangeArrowheads="1"/>
          </p:cNvSpPr>
          <p:nvPr>
            <p:custDataLst>
              <p:tags r:id="rId44"/>
            </p:custDataLst>
          </p:nvPr>
        </p:nvSpPr>
        <p:spPr bwMode="auto">
          <a:xfrm rot="16200000">
            <a:off x="4038600" y="3495591"/>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WE</a:t>
            </a:r>
            <a:endParaRPr lang="en-US" dirty="0">
              <a:solidFill>
                <a:srgbClr val="FFFFFF"/>
              </a:solidFill>
              <a:latin typeface="+mj-lt"/>
            </a:endParaRPr>
          </a:p>
        </p:txBody>
      </p:sp>
      <p:sp>
        <p:nvSpPr>
          <p:cNvPr id="61" name="Text Box 11"/>
          <p:cNvSpPr txBox="1">
            <a:spLocks noChangeArrowheads="1"/>
          </p:cNvSpPr>
          <p:nvPr>
            <p:custDataLst>
              <p:tags r:id="rId45"/>
            </p:custDataLst>
          </p:nvPr>
        </p:nvSpPr>
        <p:spPr bwMode="auto">
          <a:xfrm rot="16200000">
            <a:off x="7543798" y="410519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Op</a:t>
            </a:r>
            <a:endParaRPr lang="en-US" dirty="0">
              <a:solidFill>
                <a:srgbClr val="FFFFFF"/>
              </a:solidFill>
              <a:latin typeface="+mj-lt"/>
            </a:endParaRPr>
          </a:p>
        </p:txBody>
      </p:sp>
      <p:sp>
        <p:nvSpPr>
          <p:cNvPr id="111" name="Line 43"/>
          <p:cNvSpPr>
            <a:spLocks noChangeShapeType="1"/>
          </p:cNvSpPr>
          <p:nvPr>
            <p:custDataLst>
              <p:tags r:id="rId46"/>
            </p:custDataLst>
          </p:nvPr>
        </p:nvSpPr>
        <p:spPr bwMode="auto">
          <a:xfrm>
            <a:off x="7924800" y="3190791"/>
            <a:ext cx="914400" cy="0"/>
          </a:xfrm>
          <a:prstGeom prst="line">
            <a:avLst/>
          </a:prstGeom>
          <a:noFill/>
          <a:ln w="57150" cap="flat">
            <a:solidFill>
              <a:schemeClr val="accent2"/>
            </a:solidFill>
            <a:prstDash val="solid"/>
            <a:round/>
            <a:headEnd type="none" w="med" len="med"/>
            <a:tailEnd type="none" w="sm" len="sm"/>
          </a:ln>
          <a:effectLst/>
        </p:spPr>
        <p:txBody>
          <a:bodyPr wrap="square" anchor="ctr" anchorCtr="1">
            <a:noAutofit/>
          </a:bodyPr>
          <a:lstStyle/>
          <a:p>
            <a:endParaRPr lang="en-US"/>
          </a:p>
        </p:txBody>
      </p:sp>
      <p:sp>
        <p:nvSpPr>
          <p:cNvPr id="118" name="Line 43"/>
          <p:cNvSpPr>
            <a:spLocks noChangeShapeType="1"/>
          </p:cNvSpPr>
          <p:nvPr>
            <p:custDataLst>
              <p:tags r:id="rId47"/>
            </p:custDataLst>
          </p:nvPr>
        </p:nvSpPr>
        <p:spPr bwMode="auto">
          <a:xfrm flipV="1">
            <a:off x="8839200" y="2885991"/>
            <a:ext cx="0" cy="304800"/>
          </a:xfrm>
          <a:prstGeom prst="line">
            <a:avLst/>
          </a:prstGeom>
          <a:noFill/>
          <a:ln w="57150" cap="sq">
            <a:solidFill>
              <a:schemeClr val="accent2"/>
            </a:solidFill>
            <a:prstDash val="solid"/>
            <a:round/>
            <a:headEnd type="none" w="med" len="med"/>
            <a:tailEnd type="none" w="sm" len="sm"/>
          </a:ln>
          <a:effectLst/>
        </p:spPr>
        <p:txBody>
          <a:bodyPr wrap="square" anchor="ctr" anchorCtr="1">
            <a:noAutofit/>
          </a:bodyPr>
          <a:lstStyle/>
          <a:p>
            <a:endParaRPr lang="en-US"/>
          </a:p>
        </p:txBody>
      </p:sp>
      <p:sp>
        <p:nvSpPr>
          <p:cNvPr id="119" name="Line 43"/>
          <p:cNvSpPr>
            <a:spLocks noChangeShapeType="1"/>
          </p:cNvSpPr>
          <p:nvPr>
            <p:custDataLst>
              <p:tags r:id="rId48"/>
            </p:custDataLst>
          </p:nvPr>
        </p:nvSpPr>
        <p:spPr bwMode="auto">
          <a:xfrm flipH="1" flipV="1">
            <a:off x="8534400" y="2885991"/>
            <a:ext cx="304800" cy="0"/>
          </a:xfrm>
          <a:prstGeom prst="line">
            <a:avLst/>
          </a:prstGeom>
          <a:noFill/>
          <a:ln w="57150" cap="sq">
            <a:solidFill>
              <a:schemeClr val="accent2"/>
            </a:solidFill>
            <a:prstDash val="solid"/>
            <a:round/>
            <a:headEnd type="none" w="med" len="med"/>
            <a:tailEnd type="arrow" w="sm" len="sm"/>
          </a:ln>
          <a:effectLst/>
        </p:spPr>
        <p:txBody>
          <a:bodyPr wrap="square" anchor="ctr" anchorCtr="1">
            <a:noAutofit/>
          </a:bodyPr>
          <a:lstStyle/>
          <a:p>
            <a:endParaRPr lang="en-US"/>
          </a:p>
        </p:txBody>
      </p:sp>
      <p:sp>
        <p:nvSpPr>
          <p:cNvPr id="120" name="Line 43"/>
          <p:cNvSpPr>
            <a:spLocks noChangeShapeType="1"/>
          </p:cNvSpPr>
          <p:nvPr>
            <p:custDataLst>
              <p:tags r:id="rId49"/>
            </p:custDataLst>
          </p:nvPr>
        </p:nvSpPr>
        <p:spPr bwMode="auto">
          <a:xfrm>
            <a:off x="2285995" y="1742991"/>
            <a:ext cx="228601" cy="0"/>
          </a:xfrm>
          <a:prstGeom prst="line">
            <a:avLst/>
          </a:prstGeom>
          <a:noFill/>
          <a:ln w="57150" cap="sq">
            <a:solidFill>
              <a:schemeClr val="accent2"/>
            </a:solidFill>
            <a:prstDash val="solid"/>
            <a:round/>
            <a:headEnd type="none" w="med" len="med"/>
            <a:tailEnd type="arrow" w="sm" len="sm"/>
          </a:ln>
          <a:effectLst/>
        </p:spPr>
        <p:txBody>
          <a:bodyPr wrap="square" anchor="ctr" anchorCtr="1">
            <a:noAutofit/>
          </a:bodyPr>
          <a:lstStyle/>
          <a:p>
            <a:endParaRPr lang="en-US"/>
          </a:p>
        </p:txBody>
      </p:sp>
      <p:sp>
        <p:nvSpPr>
          <p:cNvPr id="121" name="Line 43"/>
          <p:cNvSpPr>
            <a:spLocks noChangeShapeType="1"/>
          </p:cNvSpPr>
          <p:nvPr>
            <p:custDataLst>
              <p:tags r:id="rId50"/>
            </p:custDataLst>
          </p:nvPr>
        </p:nvSpPr>
        <p:spPr bwMode="auto">
          <a:xfrm flipV="1">
            <a:off x="2971797" y="2352591"/>
            <a:ext cx="0" cy="381000"/>
          </a:xfrm>
          <a:prstGeom prst="line">
            <a:avLst/>
          </a:prstGeom>
          <a:noFill/>
          <a:ln w="25400" cap="sq">
            <a:solidFill>
              <a:schemeClr val="accent2"/>
            </a:solidFill>
            <a:prstDash val="solid"/>
            <a:round/>
            <a:headEnd type="none" w="med" len="med"/>
            <a:tailEnd type="arrow" w="med" len="med"/>
          </a:ln>
          <a:effectLst/>
        </p:spPr>
        <p:txBody>
          <a:bodyPr wrap="square" anchor="ctr" anchorCtr="1">
            <a:noAutofit/>
          </a:bodyPr>
          <a:lstStyle/>
          <a:p>
            <a:endParaRPr lang="en-US"/>
          </a:p>
        </p:txBody>
      </p:sp>
      <p:sp>
        <p:nvSpPr>
          <p:cNvPr id="126" name="Line 43"/>
          <p:cNvSpPr>
            <a:spLocks noChangeShapeType="1"/>
          </p:cNvSpPr>
          <p:nvPr>
            <p:custDataLst>
              <p:tags r:id="rId51"/>
            </p:custDataLst>
          </p:nvPr>
        </p:nvSpPr>
        <p:spPr bwMode="auto">
          <a:xfrm flipV="1">
            <a:off x="3352797" y="2352591"/>
            <a:ext cx="0" cy="381000"/>
          </a:xfrm>
          <a:prstGeom prst="line">
            <a:avLst/>
          </a:prstGeom>
          <a:noFill/>
          <a:ln w="25400" cap="sq">
            <a:solidFill>
              <a:schemeClr val="accent2"/>
            </a:solidFill>
            <a:prstDash val="solid"/>
            <a:round/>
            <a:headEnd type="none" w="med" len="med"/>
            <a:tailEnd type="arrow" w="med" len="med"/>
          </a:ln>
          <a:effectLst/>
        </p:spPr>
        <p:txBody>
          <a:bodyPr wrap="square" anchor="ctr" anchorCtr="1">
            <a:noAutofit/>
          </a:bodyPr>
          <a:lstStyle/>
          <a:p>
            <a:endParaRPr lang="en-US"/>
          </a:p>
        </p:txBody>
      </p:sp>
      <p:sp>
        <p:nvSpPr>
          <p:cNvPr id="127" name="TextBox 126"/>
          <p:cNvSpPr txBox="1"/>
          <p:nvPr>
            <p:custDataLst>
              <p:tags r:id="rId52"/>
            </p:custDataLst>
          </p:nvPr>
        </p:nvSpPr>
        <p:spPr>
          <a:xfrm>
            <a:off x="2666997" y="1983259"/>
            <a:ext cx="838198" cy="369332"/>
          </a:xfrm>
          <a:prstGeom prst="rect">
            <a:avLst/>
          </a:prstGeom>
          <a:noFill/>
        </p:spPr>
        <p:txBody>
          <a:bodyPr wrap="square" lIns="0" tIns="0" rIns="0" bIns="0" rtlCol="0" anchor="ctr" anchorCtr="0">
            <a:noAutofit/>
          </a:bodyPr>
          <a:lstStyle/>
          <a:p>
            <a:pPr algn="r"/>
            <a:r>
              <a:rPr lang="en-US" sz="2400" dirty="0" err="1" smtClean="0">
                <a:solidFill>
                  <a:schemeClr val="bg1"/>
                </a:solidFill>
              </a:rPr>
              <a:t>rA</a:t>
            </a:r>
            <a:r>
              <a:rPr lang="en-US" sz="2400" dirty="0" smtClean="0">
                <a:solidFill>
                  <a:schemeClr val="bg1"/>
                </a:solidFill>
              </a:rPr>
              <a:t>  </a:t>
            </a:r>
            <a:r>
              <a:rPr lang="en-US" sz="2400" dirty="0" err="1" smtClean="0">
                <a:solidFill>
                  <a:schemeClr val="bg1"/>
                </a:solidFill>
              </a:rPr>
              <a:t>rB</a:t>
            </a:r>
            <a:endParaRPr lang="en-US" sz="2400" dirty="0" smtClean="0">
              <a:solidFill>
                <a:schemeClr val="bg1"/>
              </a:solidFill>
            </a:endParaRPr>
          </a:p>
        </p:txBody>
      </p:sp>
      <p:sp>
        <p:nvSpPr>
          <p:cNvPr id="128" name="Line 8"/>
          <p:cNvSpPr>
            <a:spLocks noChangeShapeType="1"/>
          </p:cNvSpPr>
          <p:nvPr>
            <p:custDataLst>
              <p:tags r:id="rId53"/>
            </p:custDataLst>
          </p:nvPr>
        </p:nvSpPr>
        <p:spPr bwMode="auto">
          <a:xfrm>
            <a:off x="609600" y="2352594"/>
            <a:ext cx="0" cy="12192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129" name="Text Box 11"/>
          <p:cNvSpPr txBox="1">
            <a:spLocks noChangeArrowheads="1"/>
          </p:cNvSpPr>
          <p:nvPr>
            <p:custDataLst>
              <p:tags r:id="rId54"/>
            </p:custDataLst>
          </p:nvPr>
        </p:nvSpPr>
        <p:spPr bwMode="auto">
          <a:xfrm>
            <a:off x="457200" y="3571791"/>
            <a:ext cx="457200" cy="370820"/>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130" name="Line 21"/>
          <p:cNvSpPr>
            <a:spLocks noChangeShapeType="1"/>
          </p:cNvSpPr>
          <p:nvPr>
            <p:custDataLst>
              <p:tags r:id="rId55"/>
            </p:custDataLst>
          </p:nvPr>
        </p:nvSpPr>
        <p:spPr bwMode="auto">
          <a:xfrm>
            <a:off x="609600" y="3952791"/>
            <a:ext cx="0" cy="7620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31" name="Line 18"/>
          <p:cNvSpPr>
            <a:spLocks noChangeShapeType="1"/>
          </p:cNvSpPr>
          <p:nvPr>
            <p:custDataLst>
              <p:tags r:id="rId56"/>
            </p:custDataLst>
          </p:nvPr>
        </p:nvSpPr>
        <p:spPr bwMode="auto">
          <a:xfrm flipV="1">
            <a:off x="609600" y="2885991"/>
            <a:ext cx="152400" cy="3"/>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32" name="Line 49"/>
          <p:cNvSpPr>
            <a:spLocks noChangeShapeType="1"/>
          </p:cNvSpPr>
          <p:nvPr>
            <p:custDataLst>
              <p:tags r:id="rId57"/>
            </p:custDataLst>
          </p:nvPr>
        </p:nvSpPr>
        <p:spPr bwMode="auto">
          <a:xfrm flipH="1" flipV="1">
            <a:off x="1219200" y="2123991"/>
            <a:ext cx="228600" cy="0"/>
          </a:xfrm>
          <a:prstGeom prst="line">
            <a:avLst/>
          </a:prstGeom>
          <a:noFill/>
          <a:ln w="25400" cap="sq">
            <a:solidFill>
              <a:schemeClr val="bg1"/>
            </a:solidFill>
            <a:round/>
            <a:headEnd type="arrow" w="med" len="med"/>
            <a:tailEnd type="none" w="med" len="med"/>
          </a:ln>
          <a:effectLst/>
        </p:spPr>
        <p:txBody>
          <a:bodyPr wrap="square" anchor="ctr" anchorCtr="1">
            <a:noAutofit/>
          </a:bodyPr>
          <a:lstStyle/>
          <a:p>
            <a:endParaRPr lang="en-US"/>
          </a:p>
        </p:txBody>
      </p:sp>
      <p:grpSp>
        <p:nvGrpSpPr>
          <p:cNvPr id="133" name="Group 132"/>
          <p:cNvGrpSpPr/>
          <p:nvPr>
            <p:custDataLst>
              <p:tags r:id="rId58"/>
            </p:custDataLst>
          </p:nvPr>
        </p:nvGrpSpPr>
        <p:grpSpPr>
          <a:xfrm>
            <a:off x="762000" y="2581194"/>
            <a:ext cx="381000" cy="609600"/>
            <a:chOff x="868680" y="2971800"/>
            <a:chExt cx="304800" cy="304800"/>
          </a:xfrm>
          <a:solidFill>
            <a:schemeClr val="tx1"/>
          </a:solidFill>
        </p:grpSpPr>
        <p:sp>
          <p:nvSpPr>
            <p:cNvPr id="134" name="Freeform 133"/>
            <p:cNvSpPr/>
            <p:nvPr>
              <p:custDataLst>
                <p:tags r:id="rId87"/>
              </p:custDataLst>
            </p:nvPr>
          </p:nvSpPr>
          <p:spPr>
            <a:xfrm>
              <a:off x="86868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54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 Box 11"/>
            <p:cNvSpPr txBox="1">
              <a:spLocks noChangeArrowheads="1"/>
            </p:cNvSpPr>
            <p:nvPr>
              <p:custDataLst>
                <p:tags r:id="rId88"/>
              </p:custDataLst>
            </p:nvPr>
          </p:nvSpPr>
          <p:spPr bwMode="auto">
            <a:xfrm>
              <a:off x="960121"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36" name="Line 18"/>
          <p:cNvSpPr>
            <a:spLocks noChangeShapeType="1"/>
          </p:cNvSpPr>
          <p:nvPr>
            <p:custDataLst>
              <p:tags r:id="rId59"/>
            </p:custDataLst>
          </p:nvPr>
        </p:nvSpPr>
        <p:spPr bwMode="auto">
          <a:xfrm>
            <a:off x="1143001" y="2885994"/>
            <a:ext cx="1524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138" name="Rectangle 19"/>
          <p:cNvSpPr>
            <a:spLocks noChangeArrowheads="1"/>
          </p:cNvSpPr>
          <p:nvPr>
            <p:custDataLst>
              <p:tags r:id="rId60"/>
            </p:custDataLst>
          </p:nvPr>
        </p:nvSpPr>
        <p:spPr bwMode="auto">
          <a:xfrm rot="10800000">
            <a:off x="838200" y="4257590"/>
            <a:ext cx="152399" cy="9144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39" name="Line 21"/>
          <p:cNvSpPr>
            <a:spLocks noChangeShapeType="1"/>
          </p:cNvSpPr>
          <p:nvPr>
            <p:custDataLst>
              <p:tags r:id="rId61"/>
            </p:custDataLst>
          </p:nvPr>
        </p:nvSpPr>
        <p:spPr bwMode="auto">
          <a:xfrm>
            <a:off x="1295401" y="2885994"/>
            <a:ext cx="0" cy="144780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p>
        </p:txBody>
      </p:sp>
      <p:sp>
        <p:nvSpPr>
          <p:cNvPr id="140" name="Line 21"/>
          <p:cNvSpPr>
            <a:spLocks noChangeShapeType="1"/>
          </p:cNvSpPr>
          <p:nvPr>
            <p:custDataLst>
              <p:tags r:id="rId62"/>
            </p:custDataLst>
          </p:nvPr>
        </p:nvSpPr>
        <p:spPr bwMode="auto">
          <a:xfrm flipV="1">
            <a:off x="990602" y="4333791"/>
            <a:ext cx="304798" cy="3"/>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41" name="Line 21"/>
          <p:cNvSpPr>
            <a:spLocks noChangeShapeType="1"/>
          </p:cNvSpPr>
          <p:nvPr>
            <p:custDataLst>
              <p:tags r:id="rId63"/>
            </p:custDataLst>
          </p:nvPr>
        </p:nvSpPr>
        <p:spPr bwMode="auto">
          <a:xfrm>
            <a:off x="609600" y="4714791"/>
            <a:ext cx="228600" cy="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p>
        </p:txBody>
      </p:sp>
      <p:sp>
        <p:nvSpPr>
          <p:cNvPr id="142" name="Line 21"/>
          <p:cNvSpPr>
            <a:spLocks noChangeShapeType="1"/>
          </p:cNvSpPr>
          <p:nvPr>
            <p:custDataLst>
              <p:tags r:id="rId64"/>
            </p:custDataLst>
          </p:nvPr>
        </p:nvSpPr>
        <p:spPr bwMode="auto">
          <a:xfrm>
            <a:off x="990602" y="4562391"/>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43" name="Line 21"/>
          <p:cNvSpPr>
            <a:spLocks noChangeShapeType="1"/>
          </p:cNvSpPr>
          <p:nvPr>
            <p:custDataLst>
              <p:tags r:id="rId65"/>
            </p:custDataLst>
          </p:nvPr>
        </p:nvSpPr>
        <p:spPr bwMode="auto">
          <a:xfrm>
            <a:off x="990602" y="4790991"/>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44" name="Line 21"/>
          <p:cNvSpPr>
            <a:spLocks noChangeShapeType="1"/>
          </p:cNvSpPr>
          <p:nvPr>
            <p:custDataLst>
              <p:tags r:id="rId66"/>
            </p:custDataLst>
          </p:nvPr>
        </p:nvSpPr>
        <p:spPr bwMode="auto">
          <a:xfrm>
            <a:off x="990602" y="5019591"/>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45" name="Text Box 11"/>
          <p:cNvSpPr txBox="1">
            <a:spLocks noChangeArrowheads="1"/>
          </p:cNvSpPr>
          <p:nvPr>
            <p:custDataLst>
              <p:tags r:id="rId67"/>
            </p:custDataLst>
          </p:nvPr>
        </p:nvSpPr>
        <p:spPr bwMode="auto">
          <a:xfrm>
            <a:off x="76200" y="3571791"/>
            <a:ext cx="609600" cy="457200"/>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Consolas" pitchFamily="49" charset="0"/>
            </a:endParaRPr>
          </a:p>
        </p:txBody>
      </p:sp>
      <p:sp>
        <p:nvSpPr>
          <p:cNvPr id="147" name="Text Box 11"/>
          <p:cNvSpPr txBox="1">
            <a:spLocks noChangeArrowheads="1"/>
          </p:cNvSpPr>
          <p:nvPr>
            <p:custDataLst>
              <p:tags r:id="rId68"/>
            </p:custDataLst>
          </p:nvPr>
        </p:nvSpPr>
        <p:spPr bwMode="auto">
          <a:xfrm rot="16200000">
            <a:off x="4038595" y="402899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Op</a:t>
            </a:r>
            <a:endParaRPr lang="en-US" dirty="0">
              <a:solidFill>
                <a:srgbClr val="FFFFFF"/>
              </a:solidFill>
              <a:latin typeface="+mj-lt"/>
            </a:endParaRPr>
          </a:p>
        </p:txBody>
      </p:sp>
      <p:cxnSp>
        <p:nvCxnSpPr>
          <p:cNvPr id="149" name="Straight Arrow Connector 148"/>
          <p:cNvCxnSpPr/>
          <p:nvPr>
            <p:custDataLst>
              <p:tags r:id="rId69"/>
            </p:custDataLst>
          </p:nvPr>
        </p:nvCxnSpPr>
        <p:spPr>
          <a:xfrm>
            <a:off x="152400" y="3724191"/>
            <a:ext cx="304800" cy="1588"/>
          </a:xfrm>
          <a:prstGeom prst="straightConnector1">
            <a:avLst/>
          </a:prstGeom>
          <a:ln w="57150" cap="sq">
            <a:solidFill>
              <a:schemeClr val="accent4">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custDataLst>
              <p:tags r:id="rId70"/>
            </p:custDataLst>
          </p:nvPr>
        </p:nvCxnSpPr>
        <p:spPr>
          <a:xfrm rot="5400000" flipH="1" flipV="1">
            <a:off x="-723106" y="4599697"/>
            <a:ext cx="1752600" cy="1588"/>
          </a:xfrm>
          <a:prstGeom prst="straightConnector1">
            <a:avLst/>
          </a:prstGeom>
          <a:ln w="57150" cap="sq">
            <a:solidFill>
              <a:schemeClr val="accent4">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custDataLst>
              <p:tags r:id="rId71"/>
            </p:custDataLst>
          </p:nvPr>
        </p:nvCxnSpPr>
        <p:spPr>
          <a:xfrm>
            <a:off x="152400" y="5476791"/>
            <a:ext cx="2133600" cy="1588"/>
          </a:xfrm>
          <a:prstGeom prst="straightConnector1">
            <a:avLst/>
          </a:prstGeom>
          <a:ln w="57150" cap="sq">
            <a:solidFill>
              <a:schemeClr val="accent4">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endCxn id="77" idx="1"/>
          </p:cNvCxnSpPr>
          <p:nvPr>
            <p:custDataLst>
              <p:tags r:id="rId72"/>
            </p:custDataLst>
          </p:nvPr>
        </p:nvCxnSpPr>
        <p:spPr>
          <a:xfrm rot="16200000" flipV="1">
            <a:off x="1181100" y="5057690"/>
            <a:ext cx="838200" cy="1"/>
          </a:xfrm>
          <a:prstGeom prst="straightConnector1">
            <a:avLst/>
          </a:prstGeom>
          <a:ln w="57150" cap="sq">
            <a:solidFill>
              <a:schemeClr val="accent4">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custDataLst>
              <p:tags r:id="rId73"/>
            </p:custDataLst>
          </p:nvPr>
        </p:nvCxnSpPr>
        <p:spPr>
          <a:xfrm rot="5400000" flipH="1" flipV="1">
            <a:off x="3238501" y="4981492"/>
            <a:ext cx="990599" cy="1588"/>
          </a:xfrm>
          <a:prstGeom prst="straightConnector1">
            <a:avLst/>
          </a:prstGeom>
          <a:ln w="57150" cap="sq">
            <a:solidFill>
              <a:schemeClr val="accent4">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sp>
        <p:nvSpPr>
          <p:cNvPr id="171" name="Line 43"/>
          <p:cNvSpPr>
            <a:spLocks noChangeShapeType="1"/>
          </p:cNvSpPr>
          <p:nvPr>
            <p:custDataLst>
              <p:tags r:id="rId74"/>
            </p:custDataLst>
          </p:nvPr>
        </p:nvSpPr>
        <p:spPr bwMode="auto">
          <a:xfrm flipV="1">
            <a:off x="3276600" y="4028991"/>
            <a:ext cx="380998" cy="0"/>
          </a:xfrm>
          <a:prstGeom prst="line">
            <a:avLst/>
          </a:prstGeom>
          <a:noFill/>
          <a:ln w="25400" cap="sq">
            <a:solidFill>
              <a:schemeClr val="accent2"/>
            </a:solidFill>
            <a:prstDash val="solid"/>
            <a:round/>
            <a:headEnd type="none" w="med" len="med"/>
            <a:tailEnd type="arrow" w="med" len="med"/>
          </a:ln>
          <a:effectLst/>
        </p:spPr>
        <p:txBody>
          <a:bodyPr wrap="square" anchor="ctr" anchorCtr="1">
            <a:noAutofit/>
          </a:bodyPr>
          <a:lstStyle/>
          <a:p>
            <a:endParaRPr lang="en-US"/>
          </a:p>
        </p:txBody>
      </p:sp>
      <p:sp>
        <p:nvSpPr>
          <p:cNvPr id="172" name="Line 43"/>
          <p:cNvSpPr>
            <a:spLocks noChangeShapeType="1"/>
          </p:cNvSpPr>
          <p:nvPr>
            <p:custDataLst>
              <p:tags r:id="rId75"/>
            </p:custDataLst>
          </p:nvPr>
        </p:nvSpPr>
        <p:spPr bwMode="auto">
          <a:xfrm flipV="1">
            <a:off x="2286000" y="4333791"/>
            <a:ext cx="1371600" cy="0"/>
          </a:xfrm>
          <a:prstGeom prst="line">
            <a:avLst/>
          </a:prstGeom>
          <a:noFill/>
          <a:ln w="25400" cap="sq">
            <a:solidFill>
              <a:schemeClr val="accent2"/>
            </a:solidFill>
            <a:prstDash val="solid"/>
            <a:round/>
            <a:headEnd type="none" w="med" len="med"/>
            <a:tailEnd type="arrow" w="med" len="med"/>
          </a:ln>
          <a:effectLst/>
        </p:spPr>
        <p:txBody>
          <a:bodyPr wrap="square" anchor="ctr" anchorCtr="1">
            <a:noAutofit/>
          </a:bodyPr>
          <a:lstStyle/>
          <a:p>
            <a:endParaRPr lang="en-US"/>
          </a:p>
        </p:txBody>
      </p:sp>
      <p:sp>
        <p:nvSpPr>
          <p:cNvPr id="173" name="Line 43"/>
          <p:cNvSpPr>
            <a:spLocks noChangeShapeType="1"/>
          </p:cNvSpPr>
          <p:nvPr>
            <p:custDataLst>
              <p:tags r:id="rId76"/>
            </p:custDataLst>
          </p:nvPr>
        </p:nvSpPr>
        <p:spPr bwMode="auto">
          <a:xfrm>
            <a:off x="3886200" y="4181391"/>
            <a:ext cx="228600" cy="0"/>
          </a:xfrm>
          <a:prstGeom prst="line">
            <a:avLst/>
          </a:prstGeom>
          <a:noFill/>
          <a:ln w="25400" cap="sq">
            <a:solidFill>
              <a:schemeClr val="accent2"/>
            </a:solidFill>
            <a:prstDash val="solid"/>
            <a:round/>
            <a:headEnd type="none" w="med" len="med"/>
            <a:tailEnd type="none" w="med" len="med"/>
          </a:ln>
          <a:effectLst/>
        </p:spPr>
        <p:txBody>
          <a:bodyPr wrap="square" anchor="ctr" anchorCtr="1">
            <a:noAutofit/>
          </a:bodyPr>
          <a:lstStyle/>
          <a:p>
            <a:endParaRPr lang="en-US"/>
          </a:p>
        </p:txBody>
      </p:sp>
      <p:sp>
        <p:nvSpPr>
          <p:cNvPr id="174" name="TextBox 173"/>
          <p:cNvSpPr txBox="1"/>
          <p:nvPr>
            <p:custDataLst>
              <p:tags r:id="rId77"/>
            </p:custDataLst>
          </p:nvPr>
        </p:nvSpPr>
        <p:spPr>
          <a:xfrm>
            <a:off x="2590800" y="3734371"/>
            <a:ext cx="752129" cy="523220"/>
          </a:xfrm>
          <a:prstGeom prst="rect">
            <a:avLst/>
          </a:prstGeom>
          <a:noFill/>
          <a:ln>
            <a:noFill/>
          </a:ln>
        </p:spPr>
        <p:txBody>
          <a:bodyPr wrap="none" rtlCol="0">
            <a:spAutoFit/>
          </a:bodyPr>
          <a:lstStyle/>
          <a:p>
            <a:r>
              <a:rPr lang="en-US" sz="2800" dirty="0" smtClean="0">
                <a:solidFill>
                  <a:schemeClr val="bg1"/>
                </a:solidFill>
              </a:rPr>
              <a:t>nop</a:t>
            </a:r>
          </a:p>
        </p:txBody>
      </p:sp>
      <p:sp>
        <p:nvSpPr>
          <p:cNvPr id="175" name="Line 43"/>
          <p:cNvSpPr>
            <a:spLocks noChangeShapeType="1"/>
          </p:cNvSpPr>
          <p:nvPr>
            <p:custDataLst>
              <p:tags r:id="rId78"/>
            </p:custDataLst>
          </p:nvPr>
        </p:nvSpPr>
        <p:spPr bwMode="auto">
          <a:xfrm>
            <a:off x="2057400" y="4105191"/>
            <a:ext cx="228600" cy="228600"/>
          </a:xfrm>
          <a:prstGeom prst="line">
            <a:avLst/>
          </a:prstGeom>
          <a:noFill/>
          <a:ln w="25400" cap="sq">
            <a:solidFill>
              <a:schemeClr val="accent2"/>
            </a:solidFill>
            <a:prstDash val="solid"/>
            <a:round/>
            <a:headEnd type="none" w="med" len="med"/>
            <a:tailEnd type="none" w="med" len="med"/>
          </a:ln>
          <a:effectLst/>
        </p:spPr>
        <p:txBody>
          <a:bodyPr wrap="square" anchor="ctr" anchorCtr="1">
            <a:noAutofit/>
          </a:bodyPr>
          <a:lstStyle/>
          <a:p>
            <a:endParaRPr lang="en-US"/>
          </a:p>
        </p:txBody>
      </p:sp>
      <p:sp>
        <p:nvSpPr>
          <p:cNvPr id="176" name="Line 43"/>
          <p:cNvSpPr>
            <a:spLocks noChangeShapeType="1"/>
          </p:cNvSpPr>
          <p:nvPr>
            <p:custDataLst>
              <p:tags r:id="rId79"/>
            </p:custDataLst>
          </p:nvPr>
        </p:nvSpPr>
        <p:spPr bwMode="auto">
          <a:xfrm>
            <a:off x="1752600" y="2123991"/>
            <a:ext cx="304800" cy="0"/>
          </a:xfrm>
          <a:prstGeom prst="line">
            <a:avLst/>
          </a:prstGeom>
          <a:noFill/>
          <a:ln w="25400" cap="sq">
            <a:solidFill>
              <a:schemeClr val="bg1"/>
            </a:solidFill>
            <a:prstDash val="solid"/>
            <a:round/>
            <a:headEnd type="none" w="med" len="med"/>
            <a:tailEnd type="none" w="med" len="med"/>
          </a:ln>
          <a:effectLst/>
        </p:spPr>
        <p:txBody>
          <a:bodyPr wrap="square" anchor="ctr" anchorCtr="1">
            <a:noAutofit/>
          </a:bodyPr>
          <a:lstStyle/>
          <a:p>
            <a:endParaRPr lang="en-US"/>
          </a:p>
        </p:txBody>
      </p:sp>
      <p:sp>
        <p:nvSpPr>
          <p:cNvPr id="125" name="Text Box 11"/>
          <p:cNvSpPr txBox="1">
            <a:spLocks noChangeArrowheads="1"/>
          </p:cNvSpPr>
          <p:nvPr>
            <p:custDataLst>
              <p:tags r:id="rId80"/>
            </p:custDataLst>
          </p:nvPr>
        </p:nvSpPr>
        <p:spPr bwMode="auto">
          <a:xfrm rot="16200000">
            <a:off x="1257297" y="2009691"/>
            <a:ext cx="685800"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inst</a:t>
            </a:r>
            <a:endParaRPr lang="en-US" dirty="0">
              <a:solidFill>
                <a:srgbClr val="FFFFFF"/>
              </a:solidFill>
              <a:latin typeface="+mj-lt"/>
            </a:endParaRPr>
          </a:p>
        </p:txBody>
      </p:sp>
      <p:sp>
        <p:nvSpPr>
          <p:cNvPr id="177" name="Line 43"/>
          <p:cNvSpPr>
            <a:spLocks noChangeShapeType="1"/>
          </p:cNvSpPr>
          <p:nvPr>
            <p:custDataLst>
              <p:tags r:id="rId81"/>
            </p:custDataLst>
          </p:nvPr>
        </p:nvSpPr>
        <p:spPr bwMode="auto">
          <a:xfrm>
            <a:off x="2057400" y="2123991"/>
            <a:ext cx="0" cy="2286000"/>
          </a:xfrm>
          <a:prstGeom prst="line">
            <a:avLst/>
          </a:prstGeom>
          <a:noFill/>
          <a:ln w="25400" cap="sq">
            <a:solidFill>
              <a:schemeClr val="bg1"/>
            </a:solidFill>
            <a:prstDash val="solid"/>
            <a:round/>
            <a:headEnd type="none" w="med" len="med"/>
            <a:tailEnd type="none" w="med" len="med"/>
          </a:ln>
          <a:effectLst/>
        </p:spPr>
        <p:txBody>
          <a:bodyPr wrap="square" anchor="ctr" anchorCtr="1">
            <a:noAutofit/>
          </a:bodyPr>
          <a:lstStyle/>
          <a:p>
            <a:endParaRPr lang="en-US"/>
          </a:p>
        </p:txBody>
      </p:sp>
      <p:cxnSp>
        <p:nvCxnSpPr>
          <p:cNvPr id="178" name="Straight Arrow Connector 177"/>
          <p:cNvCxnSpPr/>
          <p:nvPr>
            <p:custDataLst>
              <p:tags r:id="rId82"/>
            </p:custDataLst>
          </p:nvPr>
        </p:nvCxnSpPr>
        <p:spPr>
          <a:xfrm>
            <a:off x="3200400" y="5476791"/>
            <a:ext cx="533400" cy="1588"/>
          </a:xfrm>
          <a:prstGeom prst="straightConnector1">
            <a:avLst/>
          </a:prstGeom>
          <a:ln w="57150" cap="sq">
            <a:solidFill>
              <a:schemeClr val="accent4">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1" name="TextBox 180"/>
          <p:cNvSpPr txBox="1"/>
          <p:nvPr>
            <p:custDataLst>
              <p:tags r:id="rId83"/>
            </p:custDataLst>
          </p:nvPr>
        </p:nvSpPr>
        <p:spPr>
          <a:xfrm>
            <a:off x="2286000" y="5248191"/>
            <a:ext cx="905184" cy="523220"/>
          </a:xfrm>
          <a:prstGeom prst="rect">
            <a:avLst/>
          </a:prstGeom>
          <a:noFill/>
        </p:spPr>
        <p:txBody>
          <a:bodyPr wrap="none" rtlCol="0">
            <a:spAutoFit/>
          </a:bodyPr>
          <a:lstStyle/>
          <a:p>
            <a:r>
              <a:rPr lang="en-US" sz="2800" dirty="0" smtClean="0">
                <a:solidFill>
                  <a:schemeClr val="bg1"/>
                </a:solidFill>
              </a:rPr>
              <a:t>/stall</a:t>
            </a:r>
          </a:p>
        </p:txBody>
      </p:sp>
      <p:sp>
        <p:nvSpPr>
          <p:cNvPr id="170" name="Rectangle 19"/>
          <p:cNvSpPr>
            <a:spLocks noChangeArrowheads="1"/>
          </p:cNvSpPr>
          <p:nvPr>
            <p:custDataLst>
              <p:tags r:id="rId84"/>
            </p:custDataLst>
          </p:nvPr>
        </p:nvSpPr>
        <p:spPr bwMode="auto">
          <a:xfrm>
            <a:off x="3657600" y="3876592"/>
            <a:ext cx="228600" cy="6095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85" name="Rectangle 19"/>
          <p:cNvSpPr>
            <a:spLocks noChangeArrowheads="1"/>
          </p:cNvSpPr>
          <p:nvPr>
            <p:custDataLst>
              <p:tags r:id="rId85"/>
            </p:custDataLst>
          </p:nvPr>
        </p:nvSpPr>
        <p:spPr bwMode="auto">
          <a:xfrm>
            <a:off x="4800594" y="1666788"/>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2" name="TextBox 1"/>
          <p:cNvSpPr txBox="1"/>
          <p:nvPr/>
        </p:nvSpPr>
        <p:spPr>
          <a:xfrm>
            <a:off x="4728748" y="4343400"/>
            <a:ext cx="910052" cy="523220"/>
          </a:xfrm>
          <a:prstGeom prst="rect">
            <a:avLst/>
          </a:prstGeom>
          <a:noFill/>
        </p:spPr>
        <p:txBody>
          <a:bodyPr wrap="square" rtlCol="0">
            <a:spAutoFit/>
          </a:bodyPr>
          <a:lstStyle/>
          <a:p>
            <a:r>
              <a:rPr lang="en-US" sz="2800" dirty="0" err="1" smtClean="0"/>
              <a:t>nop</a:t>
            </a:r>
            <a:endParaRPr lang="en-US" sz="2800" dirty="0"/>
          </a:p>
        </p:txBody>
      </p:sp>
      <p:sp>
        <p:nvSpPr>
          <p:cNvPr id="3" name="Oval 2"/>
          <p:cNvSpPr/>
          <p:nvPr/>
        </p:nvSpPr>
        <p:spPr>
          <a:xfrm>
            <a:off x="4419602" y="4457700"/>
            <a:ext cx="1447792" cy="4953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p:cNvSpPr txBox="1"/>
          <p:nvPr/>
        </p:nvSpPr>
        <p:spPr>
          <a:xfrm>
            <a:off x="2580522" y="3124200"/>
            <a:ext cx="1384225" cy="707886"/>
          </a:xfrm>
          <a:prstGeom prst="rect">
            <a:avLst/>
          </a:prstGeom>
          <a:noFill/>
        </p:spPr>
        <p:txBody>
          <a:bodyPr wrap="none" rtlCol="0">
            <a:spAutoFit/>
          </a:bodyPr>
          <a:lstStyle/>
          <a:p>
            <a:r>
              <a:rPr lang="en-US" sz="2000" dirty="0" smtClean="0">
                <a:solidFill>
                  <a:schemeClr val="accent5">
                    <a:lumMod val="60000"/>
                    <a:lumOff val="40000"/>
                  </a:schemeClr>
                </a:solidFill>
              </a:rPr>
              <a:t>(</a:t>
            </a:r>
            <a:r>
              <a:rPr lang="en-US" sz="2000" dirty="0" err="1" smtClean="0">
                <a:solidFill>
                  <a:schemeClr val="accent5">
                    <a:lumMod val="60000"/>
                    <a:lumOff val="40000"/>
                  </a:schemeClr>
                </a:solidFill>
              </a:rPr>
              <a:t>MemWr</a:t>
            </a:r>
            <a:r>
              <a:rPr lang="en-US" sz="2000" dirty="0" smtClean="0">
                <a:solidFill>
                  <a:schemeClr val="accent5">
                    <a:lumMod val="60000"/>
                    <a:lumOff val="40000"/>
                  </a:schemeClr>
                </a:solidFill>
              </a:rPr>
              <a:t>=0</a:t>
            </a:r>
          </a:p>
          <a:p>
            <a:r>
              <a:rPr lang="en-US" sz="2000" dirty="0" err="1" smtClean="0">
                <a:solidFill>
                  <a:schemeClr val="accent5">
                    <a:lumMod val="60000"/>
                    <a:lumOff val="40000"/>
                  </a:schemeClr>
                </a:solidFill>
              </a:rPr>
              <a:t>RegWr</a:t>
            </a:r>
            <a:r>
              <a:rPr lang="en-US" sz="2000" dirty="0" smtClean="0">
                <a:solidFill>
                  <a:schemeClr val="accent5">
                    <a:lumMod val="60000"/>
                    <a:lumOff val="40000"/>
                  </a:schemeClr>
                </a:solidFill>
              </a:rPr>
              <a:t>=0)</a:t>
            </a:r>
            <a:endParaRPr lang="en-US" sz="2000" dirty="0">
              <a:solidFill>
                <a:schemeClr val="accent5">
                  <a:lumMod val="60000"/>
                  <a:lumOff val="40000"/>
                </a:schemeClr>
              </a:solidFill>
            </a:endParaRPr>
          </a:p>
        </p:txBody>
      </p:sp>
      <p:sp>
        <p:nvSpPr>
          <p:cNvPr id="151" name="TextBox 150"/>
          <p:cNvSpPr txBox="1"/>
          <p:nvPr/>
        </p:nvSpPr>
        <p:spPr>
          <a:xfrm>
            <a:off x="1676400" y="5581471"/>
            <a:ext cx="3009895" cy="1200329"/>
          </a:xfrm>
          <a:prstGeom prst="rect">
            <a:avLst/>
          </a:prstGeom>
          <a:noFill/>
        </p:spPr>
        <p:txBody>
          <a:bodyPr wrap="square" rtlCol="0">
            <a:spAutoFit/>
          </a:bodyPr>
          <a:lstStyle/>
          <a:p>
            <a:r>
              <a:rPr lang="en-US" dirty="0" smtClean="0">
                <a:solidFill>
                  <a:schemeClr val="accent5">
                    <a:lumMod val="60000"/>
                    <a:lumOff val="40000"/>
                  </a:schemeClr>
                </a:solidFill>
              </a:rPr>
              <a:t>NOP = If(IF/</a:t>
            </a:r>
            <a:r>
              <a:rPr lang="en-US" dirty="0" err="1" smtClean="0">
                <a:solidFill>
                  <a:schemeClr val="accent5">
                    <a:lumMod val="60000"/>
                    <a:lumOff val="40000"/>
                  </a:schemeClr>
                </a:solidFill>
              </a:rPr>
              <a:t>ID.rA</a:t>
            </a:r>
            <a:r>
              <a:rPr lang="en-US" dirty="0" smtClean="0">
                <a:solidFill>
                  <a:schemeClr val="accent5">
                    <a:lumMod val="60000"/>
                    <a:lumOff val="40000"/>
                  </a:schemeClr>
                </a:solidFill>
              </a:rPr>
              <a:t> ≠ 0 &amp;&amp;</a:t>
            </a:r>
          </a:p>
          <a:p>
            <a:r>
              <a:rPr lang="en-US" dirty="0" smtClean="0">
                <a:solidFill>
                  <a:schemeClr val="accent5">
                    <a:lumMod val="60000"/>
                    <a:lumOff val="40000"/>
                  </a:schemeClr>
                </a:solidFill>
              </a:rPr>
              <a:t>                (IF/</a:t>
            </a:r>
            <a:r>
              <a:rPr lang="en-US" dirty="0" err="1" smtClean="0">
                <a:solidFill>
                  <a:schemeClr val="accent5">
                    <a:lumMod val="60000"/>
                    <a:lumOff val="40000"/>
                  </a:schemeClr>
                </a:solidFill>
              </a:rPr>
              <a:t>ID.rA</a:t>
            </a:r>
            <a:r>
              <a:rPr lang="en-US" dirty="0" smtClean="0">
                <a:solidFill>
                  <a:schemeClr val="accent5">
                    <a:lumMod val="60000"/>
                    <a:lumOff val="40000"/>
                  </a:schemeClr>
                </a:solidFill>
              </a:rPr>
              <a:t>==ID/</a:t>
            </a:r>
            <a:r>
              <a:rPr lang="en-US" dirty="0" err="1" smtClean="0">
                <a:solidFill>
                  <a:schemeClr val="accent5">
                    <a:lumMod val="60000"/>
                    <a:lumOff val="40000"/>
                  </a:schemeClr>
                </a:solidFill>
              </a:rPr>
              <a:t>Ex.Rd</a:t>
            </a:r>
            <a:endParaRPr lang="en-US" dirty="0" smtClean="0">
              <a:solidFill>
                <a:schemeClr val="accent5">
                  <a:lumMod val="60000"/>
                  <a:lumOff val="40000"/>
                </a:schemeClr>
              </a:solidFill>
            </a:endParaRPr>
          </a:p>
          <a:p>
            <a:r>
              <a:rPr lang="en-US" dirty="0" smtClean="0">
                <a:solidFill>
                  <a:schemeClr val="accent5">
                    <a:lumMod val="60000"/>
                    <a:lumOff val="40000"/>
                  </a:schemeClr>
                </a:solidFill>
              </a:rPr>
              <a:t>                 </a:t>
            </a:r>
            <a:r>
              <a:rPr lang="en-US" dirty="0" smtClean="0">
                <a:solidFill>
                  <a:srgbClr val="FFFF00"/>
                </a:solidFill>
              </a:rPr>
              <a:t>IF/</a:t>
            </a:r>
            <a:r>
              <a:rPr lang="en-US" dirty="0" err="1" smtClean="0">
                <a:solidFill>
                  <a:srgbClr val="FFFF00"/>
                </a:solidFill>
              </a:rPr>
              <a:t>ID.rA</a:t>
            </a:r>
            <a:r>
              <a:rPr lang="en-US" dirty="0" smtClean="0">
                <a:solidFill>
                  <a:srgbClr val="FFFF00"/>
                </a:solidFill>
              </a:rPr>
              <a:t>==Ex/</a:t>
            </a:r>
            <a:r>
              <a:rPr lang="en-US" dirty="0" err="1" smtClean="0">
                <a:solidFill>
                  <a:srgbClr val="FFFF00"/>
                </a:solidFill>
              </a:rPr>
              <a:t>M.Rd</a:t>
            </a:r>
            <a:endParaRPr lang="en-US" dirty="0" smtClean="0">
              <a:solidFill>
                <a:srgbClr val="FFFF00"/>
              </a:solidFill>
            </a:endParaRPr>
          </a:p>
          <a:p>
            <a:r>
              <a:rPr lang="en-US" dirty="0" smtClean="0">
                <a:solidFill>
                  <a:schemeClr val="accent5">
                    <a:lumMod val="60000"/>
                    <a:lumOff val="40000"/>
                  </a:schemeClr>
                </a:solidFill>
              </a:rPr>
              <a:t>                 IF/</a:t>
            </a:r>
            <a:r>
              <a:rPr lang="en-US" dirty="0" err="1" smtClean="0">
                <a:solidFill>
                  <a:schemeClr val="accent5">
                    <a:lumMod val="60000"/>
                    <a:lumOff val="40000"/>
                  </a:schemeClr>
                </a:solidFill>
              </a:rPr>
              <a:t>ID.rA</a:t>
            </a:r>
            <a:r>
              <a:rPr lang="en-US" dirty="0" smtClean="0">
                <a:solidFill>
                  <a:schemeClr val="accent5">
                    <a:lumMod val="60000"/>
                    <a:lumOff val="40000"/>
                  </a:schemeClr>
                </a:solidFill>
              </a:rPr>
              <a:t>==M/</a:t>
            </a:r>
            <a:r>
              <a:rPr lang="en-US" dirty="0" err="1" smtClean="0">
                <a:solidFill>
                  <a:schemeClr val="accent5">
                    <a:lumMod val="60000"/>
                    <a:lumOff val="40000"/>
                  </a:schemeClr>
                </a:solidFill>
              </a:rPr>
              <a:t>W.Rd</a:t>
            </a:r>
            <a:r>
              <a:rPr lang="en-US" dirty="0" smtClean="0">
                <a:solidFill>
                  <a:schemeClr val="accent5">
                    <a:lumMod val="60000"/>
                    <a:lumOff val="40000"/>
                  </a:schemeClr>
                </a:solidFill>
              </a:rPr>
              <a:t>))</a:t>
            </a:r>
            <a:endParaRPr lang="en-US" dirty="0">
              <a:solidFill>
                <a:schemeClr val="accent5">
                  <a:lumMod val="60000"/>
                  <a:lumOff val="40000"/>
                </a:schemeClr>
              </a:solidFill>
            </a:endParaRPr>
          </a:p>
        </p:txBody>
      </p:sp>
      <p:sp>
        <p:nvSpPr>
          <p:cNvPr id="6" name="Oval 5"/>
          <p:cNvSpPr/>
          <p:nvPr/>
        </p:nvSpPr>
        <p:spPr>
          <a:xfrm>
            <a:off x="2438401" y="6162765"/>
            <a:ext cx="2209800" cy="31423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p:cNvSpPr txBox="1"/>
          <p:nvPr/>
        </p:nvSpPr>
        <p:spPr>
          <a:xfrm>
            <a:off x="6171106" y="4419600"/>
            <a:ext cx="1448894" cy="400110"/>
          </a:xfrm>
          <a:prstGeom prst="rect">
            <a:avLst/>
          </a:prstGeom>
          <a:noFill/>
        </p:spPr>
        <p:txBody>
          <a:bodyPr wrap="square" rtlCol="0">
            <a:spAutoFit/>
          </a:bodyPr>
          <a:lstStyle/>
          <a:p>
            <a:r>
              <a:rPr lang="en-US" sz="2000" dirty="0" smtClean="0"/>
              <a:t>add </a:t>
            </a:r>
            <a:r>
              <a:rPr lang="en-US" sz="2000" dirty="0" smtClean="0">
                <a:solidFill>
                  <a:srgbClr val="FFFF00"/>
                </a:solidFill>
              </a:rPr>
              <a:t>r3</a:t>
            </a:r>
            <a:r>
              <a:rPr lang="en-US" sz="2000" dirty="0" smtClean="0"/>
              <a:t>,r1,r2</a:t>
            </a:r>
            <a:endParaRPr lang="en-US" sz="2000" dirty="0"/>
          </a:p>
        </p:txBody>
      </p:sp>
      <p:sp>
        <p:nvSpPr>
          <p:cNvPr id="153" name="Oval 152"/>
          <p:cNvSpPr/>
          <p:nvPr/>
        </p:nvSpPr>
        <p:spPr>
          <a:xfrm>
            <a:off x="6171114" y="4441135"/>
            <a:ext cx="1447792" cy="4953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2056306" y="4419600"/>
            <a:ext cx="1448894" cy="400110"/>
          </a:xfrm>
          <a:prstGeom prst="rect">
            <a:avLst/>
          </a:prstGeom>
          <a:noFill/>
        </p:spPr>
        <p:txBody>
          <a:bodyPr wrap="square" rtlCol="0">
            <a:spAutoFit/>
          </a:bodyPr>
          <a:lstStyle/>
          <a:p>
            <a:r>
              <a:rPr lang="en-US" sz="2000" dirty="0"/>
              <a:t>s</a:t>
            </a:r>
            <a:r>
              <a:rPr lang="en-US" sz="2000" dirty="0" smtClean="0"/>
              <a:t>ub r5,</a:t>
            </a:r>
            <a:r>
              <a:rPr lang="en-US" sz="2000" dirty="0" smtClean="0">
                <a:solidFill>
                  <a:srgbClr val="FFFF00"/>
                </a:solidFill>
              </a:rPr>
              <a:t>r3</a:t>
            </a:r>
            <a:r>
              <a:rPr lang="en-US" sz="2000" dirty="0" smtClean="0"/>
              <a:t>,r5</a:t>
            </a:r>
            <a:endParaRPr lang="en-US" sz="2000" dirty="0"/>
          </a:p>
        </p:txBody>
      </p:sp>
      <p:sp>
        <p:nvSpPr>
          <p:cNvPr id="158" name="Oval 157"/>
          <p:cNvSpPr/>
          <p:nvPr/>
        </p:nvSpPr>
        <p:spPr>
          <a:xfrm>
            <a:off x="2056314" y="4441135"/>
            <a:ext cx="1447792" cy="4953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580522" y="3876593"/>
            <a:ext cx="863712" cy="342898"/>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216729" y="3752368"/>
            <a:ext cx="1050463" cy="295674"/>
          </a:xfrm>
          <a:custGeom>
            <a:avLst/>
            <a:gdLst>
              <a:gd name="connsiteX0" fmla="*/ 0 w 1763485"/>
              <a:gd name="connsiteY0" fmla="*/ 84846 h 182818"/>
              <a:gd name="connsiteX1" fmla="*/ 1191985 w 1763485"/>
              <a:gd name="connsiteY1" fmla="*/ 3203 h 182818"/>
              <a:gd name="connsiteX2" fmla="*/ 1763485 w 1763485"/>
              <a:gd name="connsiteY2" fmla="*/ 182818 h 182818"/>
            </a:gdLst>
            <a:ahLst/>
            <a:cxnLst>
              <a:cxn ang="0">
                <a:pos x="connsiteX0" y="connsiteY0"/>
              </a:cxn>
              <a:cxn ang="0">
                <a:pos x="connsiteX1" y="connsiteY1"/>
              </a:cxn>
              <a:cxn ang="0">
                <a:pos x="connsiteX2" y="connsiteY2"/>
              </a:cxn>
            </a:cxnLst>
            <a:rect l="l" t="t" r="r" b="b"/>
            <a:pathLst>
              <a:path w="1763485" h="182818">
                <a:moveTo>
                  <a:pt x="0" y="84846"/>
                </a:moveTo>
                <a:cubicBezTo>
                  <a:pt x="449035" y="35860"/>
                  <a:pt x="898071" y="-13126"/>
                  <a:pt x="1191985" y="3203"/>
                </a:cubicBezTo>
                <a:cubicBezTo>
                  <a:pt x="1485899" y="19532"/>
                  <a:pt x="1763485" y="182818"/>
                  <a:pt x="1763485" y="182818"/>
                </a:cubicBezTo>
              </a:path>
            </a:pathLst>
          </a:custGeom>
          <a:noFill/>
          <a:ln>
            <a:solidFill>
              <a:schemeClr val="accent5">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p:cNvSpPr txBox="1"/>
          <p:nvPr/>
        </p:nvSpPr>
        <p:spPr>
          <a:xfrm>
            <a:off x="4406975" y="3787914"/>
            <a:ext cx="1384225" cy="707886"/>
          </a:xfrm>
          <a:prstGeom prst="rect">
            <a:avLst/>
          </a:prstGeom>
          <a:noFill/>
        </p:spPr>
        <p:txBody>
          <a:bodyPr wrap="none" rtlCol="0">
            <a:spAutoFit/>
          </a:bodyPr>
          <a:lstStyle/>
          <a:p>
            <a:r>
              <a:rPr lang="en-US" sz="2000" dirty="0" smtClean="0">
                <a:solidFill>
                  <a:schemeClr val="accent5">
                    <a:lumMod val="60000"/>
                    <a:lumOff val="40000"/>
                  </a:schemeClr>
                </a:solidFill>
              </a:rPr>
              <a:t>(</a:t>
            </a:r>
            <a:r>
              <a:rPr lang="en-US" sz="2000" dirty="0" err="1" smtClean="0">
                <a:solidFill>
                  <a:schemeClr val="accent5">
                    <a:lumMod val="60000"/>
                    <a:lumOff val="40000"/>
                  </a:schemeClr>
                </a:solidFill>
              </a:rPr>
              <a:t>MemWr</a:t>
            </a:r>
            <a:r>
              <a:rPr lang="en-US" sz="2000" dirty="0" smtClean="0">
                <a:solidFill>
                  <a:schemeClr val="accent5">
                    <a:lumMod val="60000"/>
                    <a:lumOff val="40000"/>
                  </a:schemeClr>
                </a:solidFill>
              </a:rPr>
              <a:t>=0</a:t>
            </a:r>
          </a:p>
          <a:p>
            <a:r>
              <a:rPr lang="en-US" sz="2000" dirty="0" err="1" smtClean="0">
                <a:solidFill>
                  <a:schemeClr val="accent5">
                    <a:lumMod val="60000"/>
                    <a:lumOff val="40000"/>
                  </a:schemeClr>
                </a:solidFill>
              </a:rPr>
              <a:t>RegWr</a:t>
            </a:r>
            <a:r>
              <a:rPr lang="en-US" sz="2000" dirty="0" smtClean="0">
                <a:solidFill>
                  <a:schemeClr val="accent5">
                    <a:lumMod val="60000"/>
                    <a:lumOff val="40000"/>
                  </a:schemeClr>
                </a:solidFill>
              </a:rPr>
              <a:t>=0)</a:t>
            </a:r>
            <a:endParaRPr lang="en-US" sz="2000" dirty="0">
              <a:solidFill>
                <a:schemeClr val="accent5">
                  <a:lumMod val="60000"/>
                  <a:lumOff val="40000"/>
                </a:schemeClr>
              </a:solidFill>
            </a:endParaRPr>
          </a:p>
        </p:txBody>
      </p:sp>
      <p:sp>
        <p:nvSpPr>
          <p:cNvPr id="122" name="TextBox 121"/>
          <p:cNvSpPr txBox="1"/>
          <p:nvPr/>
        </p:nvSpPr>
        <p:spPr>
          <a:xfrm>
            <a:off x="152400" y="5010090"/>
            <a:ext cx="1448894" cy="400110"/>
          </a:xfrm>
          <a:prstGeom prst="rect">
            <a:avLst/>
          </a:prstGeom>
          <a:noFill/>
        </p:spPr>
        <p:txBody>
          <a:bodyPr wrap="square" rtlCol="0">
            <a:spAutoFit/>
          </a:bodyPr>
          <a:lstStyle/>
          <a:p>
            <a:r>
              <a:rPr lang="en-US" sz="2000" dirty="0" smtClean="0"/>
              <a:t>or r6,</a:t>
            </a:r>
            <a:r>
              <a:rPr lang="en-US" sz="2000" dirty="0" smtClean="0">
                <a:solidFill>
                  <a:schemeClr val="accent5">
                    <a:lumMod val="60000"/>
                    <a:lumOff val="40000"/>
                  </a:schemeClr>
                </a:solidFill>
              </a:rPr>
              <a:t>r3</a:t>
            </a:r>
            <a:r>
              <a:rPr lang="en-US" sz="2000" dirty="0" smtClean="0"/>
              <a:t>,r4</a:t>
            </a:r>
            <a:endParaRPr lang="en-US" sz="2000" dirty="0"/>
          </a:p>
        </p:txBody>
      </p:sp>
      <p:sp>
        <p:nvSpPr>
          <p:cNvPr id="124" name="TextBox 123"/>
          <p:cNvSpPr txBox="1"/>
          <p:nvPr/>
        </p:nvSpPr>
        <p:spPr>
          <a:xfrm>
            <a:off x="1676400" y="4933890"/>
            <a:ext cx="952505" cy="400110"/>
          </a:xfrm>
          <a:prstGeom prst="rect">
            <a:avLst/>
          </a:prstGeom>
          <a:noFill/>
          <a:ln>
            <a:solidFill>
              <a:schemeClr val="accent4"/>
            </a:solidFill>
          </a:ln>
        </p:spPr>
        <p:txBody>
          <a:bodyPr wrap="none" rtlCol="0">
            <a:spAutoFit/>
          </a:bodyPr>
          <a:lstStyle/>
          <a:p>
            <a:r>
              <a:rPr lang="en-US" sz="2000" dirty="0" smtClean="0">
                <a:solidFill>
                  <a:schemeClr val="accent5">
                    <a:lumMod val="60000"/>
                    <a:lumOff val="40000"/>
                  </a:schemeClr>
                </a:solidFill>
              </a:rPr>
              <a:t>(WE=0)</a:t>
            </a:r>
            <a:endParaRPr lang="en-US" sz="2000" dirty="0">
              <a:solidFill>
                <a:schemeClr val="accent5">
                  <a:lumMod val="60000"/>
                  <a:lumOff val="40000"/>
                </a:schemeClr>
              </a:solidFill>
            </a:endParaRPr>
          </a:p>
        </p:txBody>
      </p:sp>
      <p:sp>
        <p:nvSpPr>
          <p:cNvPr id="137" name="Freeform 136"/>
          <p:cNvSpPr/>
          <p:nvPr/>
        </p:nvSpPr>
        <p:spPr>
          <a:xfrm>
            <a:off x="7347857" y="4474029"/>
            <a:ext cx="457200" cy="655634"/>
          </a:xfrm>
          <a:custGeom>
            <a:avLst/>
            <a:gdLst>
              <a:gd name="connsiteX0" fmla="*/ 0 w 457200"/>
              <a:gd name="connsiteY0" fmla="*/ 424542 h 655634"/>
              <a:gd name="connsiteX1" fmla="*/ 342900 w 457200"/>
              <a:gd name="connsiteY1" fmla="*/ 636814 h 655634"/>
              <a:gd name="connsiteX2" fmla="*/ 457200 w 457200"/>
              <a:gd name="connsiteY2" fmla="*/ 0 h 655634"/>
            </a:gdLst>
            <a:ahLst/>
            <a:cxnLst>
              <a:cxn ang="0">
                <a:pos x="connsiteX0" y="connsiteY0"/>
              </a:cxn>
              <a:cxn ang="0">
                <a:pos x="connsiteX1" y="connsiteY1"/>
              </a:cxn>
              <a:cxn ang="0">
                <a:pos x="connsiteX2" y="connsiteY2"/>
              </a:cxn>
            </a:cxnLst>
            <a:rect l="l" t="t" r="r" b="b"/>
            <a:pathLst>
              <a:path w="457200" h="655634">
                <a:moveTo>
                  <a:pt x="0" y="424542"/>
                </a:moveTo>
                <a:cubicBezTo>
                  <a:pt x="133350" y="566056"/>
                  <a:pt x="266700" y="707571"/>
                  <a:pt x="342900" y="636814"/>
                </a:cubicBezTo>
                <a:cubicBezTo>
                  <a:pt x="419100" y="566057"/>
                  <a:pt x="438150" y="283028"/>
                  <a:pt x="457200" y="0"/>
                </a:cubicBezTo>
              </a:path>
            </a:pathLst>
          </a:custGeom>
          <a:noFill/>
          <a:ln>
            <a:solidFill>
              <a:schemeClr val="accent5">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a:off x="5562600" y="4495800"/>
            <a:ext cx="457200" cy="655634"/>
          </a:xfrm>
          <a:custGeom>
            <a:avLst/>
            <a:gdLst>
              <a:gd name="connsiteX0" fmla="*/ 0 w 457200"/>
              <a:gd name="connsiteY0" fmla="*/ 424542 h 655634"/>
              <a:gd name="connsiteX1" fmla="*/ 342900 w 457200"/>
              <a:gd name="connsiteY1" fmla="*/ 636814 h 655634"/>
              <a:gd name="connsiteX2" fmla="*/ 457200 w 457200"/>
              <a:gd name="connsiteY2" fmla="*/ 0 h 655634"/>
            </a:gdLst>
            <a:ahLst/>
            <a:cxnLst>
              <a:cxn ang="0">
                <a:pos x="connsiteX0" y="connsiteY0"/>
              </a:cxn>
              <a:cxn ang="0">
                <a:pos x="connsiteX1" y="connsiteY1"/>
              </a:cxn>
              <a:cxn ang="0">
                <a:pos x="connsiteX2" y="connsiteY2"/>
              </a:cxn>
            </a:cxnLst>
            <a:rect l="l" t="t" r="r" b="b"/>
            <a:pathLst>
              <a:path w="457200" h="655634">
                <a:moveTo>
                  <a:pt x="0" y="424542"/>
                </a:moveTo>
                <a:cubicBezTo>
                  <a:pt x="133350" y="566056"/>
                  <a:pt x="266700" y="707571"/>
                  <a:pt x="342900" y="636814"/>
                </a:cubicBezTo>
                <a:cubicBezTo>
                  <a:pt x="419100" y="566057"/>
                  <a:pt x="438150" y="283028"/>
                  <a:pt x="457200" y="0"/>
                </a:cubicBezTo>
              </a:path>
            </a:pathLst>
          </a:custGeom>
          <a:noFill/>
          <a:ln>
            <a:solidFill>
              <a:schemeClr val="accent5">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Line 43"/>
          <p:cNvSpPr>
            <a:spLocks noChangeShapeType="1"/>
          </p:cNvSpPr>
          <p:nvPr>
            <p:custDataLst>
              <p:tags r:id="rId86"/>
            </p:custDataLst>
          </p:nvPr>
        </p:nvSpPr>
        <p:spPr bwMode="auto">
          <a:xfrm flipH="1" flipV="1">
            <a:off x="4781448" y="6290277"/>
            <a:ext cx="304800" cy="0"/>
          </a:xfrm>
          <a:prstGeom prst="line">
            <a:avLst/>
          </a:prstGeom>
          <a:noFill/>
          <a:ln w="57150" cap="sq">
            <a:solidFill>
              <a:schemeClr val="accent1"/>
            </a:solidFill>
            <a:prstDash val="solid"/>
            <a:round/>
            <a:headEnd type="none" w="med" len="med"/>
            <a:tailEnd type="arrow" w="sm" len="sm"/>
          </a:ln>
          <a:effectLst/>
        </p:spPr>
        <p:txBody>
          <a:bodyPr wrap="square" anchor="ctr" anchorCtr="1">
            <a:noAutofit/>
          </a:bodyPr>
          <a:lstStyle/>
          <a:p>
            <a:endParaRPr lang="en-US"/>
          </a:p>
        </p:txBody>
      </p:sp>
      <p:sp>
        <p:nvSpPr>
          <p:cNvPr id="123" name="Rectangle 122"/>
          <p:cNvSpPr/>
          <p:nvPr/>
        </p:nvSpPr>
        <p:spPr>
          <a:xfrm>
            <a:off x="5238642" y="6096000"/>
            <a:ext cx="2381358" cy="369332"/>
          </a:xfrm>
          <a:prstGeom prst="rect">
            <a:avLst/>
          </a:prstGeom>
        </p:spPr>
        <p:txBody>
          <a:bodyPr wrap="none">
            <a:spAutoFit/>
          </a:bodyPr>
          <a:lstStyle/>
          <a:p>
            <a:r>
              <a:rPr lang="en-US" dirty="0" smtClean="0">
                <a:solidFill>
                  <a:srgbClr val="FFFF00"/>
                </a:solidFill>
              </a:rPr>
              <a:t>STALL CONDITION MET</a:t>
            </a:r>
          </a:p>
        </p:txBody>
      </p:sp>
    </p:spTree>
    <p:extLst>
      <p:ext uri="{BB962C8B-B14F-4D97-AF65-F5344CB8AC3E}">
        <p14:creationId xmlns:p14="http://schemas.microsoft.com/office/powerpoint/2010/main" val="23779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6" grpId="0"/>
      <p:bldP spid="6" grpId="0" animBg="1"/>
      <p:bldP spid="153" grpId="0" animBg="1"/>
      <p:bldP spid="158" grpId="0" animBg="1"/>
      <p:bldP spid="4" grpId="0" animBg="1"/>
      <p:bldP spid="7" grpId="0" animBg="1"/>
      <p:bldP spid="124" grpId="0" animBg="1"/>
      <p:bldP spid="137" grpId="0" animBg="1"/>
      <p:bldP spid="148"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304"/>
          <p:cNvSpPr>
            <a:spLocks noGrp="1"/>
          </p:cNvSpPr>
          <p:nvPr>
            <p:ph type="title"/>
            <p:custDataLst>
              <p:tags r:id="rId1"/>
            </p:custDataLst>
          </p:nvPr>
        </p:nvSpPr>
        <p:spPr/>
        <p:txBody>
          <a:bodyPr>
            <a:normAutofit fontScale="90000"/>
          </a:bodyPr>
          <a:lstStyle/>
          <a:p>
            <a:r>
              <a:rPr lang="en-US" dirty="0" smtClean="0"/>
              <a:t>Stalling</a:t>
            </a:r>
            <a:endParaRPr lang="en-US" dirty="0"/>
          </a:p>
        </p:txBody>
      </p:sp>
      <p:sp>
        <p:nvSpPr>
          <p:cNvPr id="77" name="Text Box 11"/>
          <p:cNvSpPr txBox="1">
            <a:spLocks noChangeArrowheads="1"/>
          </p:cNvSpPr>
          <p:nvPr>
            <p:custDataLst>
              <p:tags r:id="rId2"/>
            </p:custDataLst>
          </p:nvPr>
        </p:nvSpPr>
        <p:spPr bwMode="auto">
          <a:xfrm rot="16200000">
            <a:off x="-381003" y="2504989"/>
            <a:ext cx="39624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79" name="Text Box 11"/>
          <p:cNvSpPr txBox="1">
            <a:spLocks noChangeArrowheads="1"/>
          </p:cNvSpPr>
          <p:nvPr>
            <p:custDataLst>
              <p:tags r:id="rId3"/>
            </p:custDataLst>
          </p:nvPr>
        </p:nvSpPr>
        <p:spPr bwMode="auto">
          <a:xfrm rot="16200000">
            <a:off x="2285995" y="2504987"/>
            <a:ext cx="39624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80" name="Line 43"/>
          <p:cNvSpPr>
            <a:spLocks noChangeShapeType="1"/>
          </p:cNvSpPr>
          <p:nvPr>
            <p:custDataLst>
              <p:tags r:id="rId4"/>
            </p:custDataLst>
          </p:nvPr>
        </p:nvSpPr>
        <p:spPr bwMode="auto">
          <a:xfrm>
            <a:off x="2285995" y="1438190"/>
            <a:ext cx="228601" cy="0"/>
          </a:xfrm>
          <a:prstGeom prst="line">
            <a:avLst/>
          </a:prstGeom>
          <a:noFill/>
          <a:ln w="57150" cap="sq">
            <a:solidFill>
              <a:srgbClr val="66FF33"/>
            </a:solidFill>
            <a:prstDash val="solid"/>
            <a:round/>
            <a:headEnd type="none" w="med" len="med"/>
            <a:tailEnd type="arrow" w="sm" len="sm"/>
          </a:ln>
          <a:effectLst/>
        </p:spPr>
        <p:txBody>
          <a:bodyPr wrap="square" anchor="ctr" anchorCtr="1">
            <a:noAutofit/>
          </a:bodyPr>
          <a:lstStyle/>
          <a:p>
            <a:endParaRPr lang="en-US"/>
          </a:p>
        </p:txBody>
      </p:sp>
      <p:sp>
        <p:nvSpPr>
          <p:cNvPr id="81" name="Line 43"/>
          <p:cNvSpPr>
            <a:spLocks noChangeShapeType="1"/>
          </p:cNvSpPr>
          <p:nvPr>
            <p:custDataLst>
              <p:tags r:id="rId5"/>
            </p:custDataLst>
          </p:nvPr>
        </p:nvSpPr>
        <p:spPr bwMode="auto">
          <a:xfrm>
            <a:off x="3809992" y="1895394"/>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2" name="Line 43"/>
          <p:cNvSpPr>
            <a:spLocks noChangeShapeType="1"/>
          </p:cNvSpPr>
          <p:nvPr>
            <p:custDataLst>
              <p:tags r:id="rId6"/>
            </p:custDataLst>
          </p:nvPr>
        </p:nvSpPr>
        <p:spPr bwMode="auto">
          <a:xfrm>
            <a:off x="3809992" y="1057194"/>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3" name="Text Box 11"/>
          <p:cNvSpPr txBox="1">
            <a:spLocks noChangeArrowheads="1"/>
          </p:cNvSpPr>
          <p:nvPr>
            <p:custDataLst>
              <p:tags r:id="rId7"/>
            </p:custDataLst>
          </p:nvPr>
        </p:nvSpPr>
        <p:spPr bwMode="auto">
          <a:xfrm rot="16200000">
            <a:off x="4038597" y="2504985"/>
            <a:ext cx="39624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84" name="Line 43"/>
          <p:cNvSpPr>
            <a:spLocks noChangeShapeType="1"/>
          </p:cNvSpPr>
          <p:nvPr>
            <p:custDataLst>
              <p:tags r:id="rId8"/>
            </p:custDataLst>
          </p:nvPr>
        </p:nvSpPr>
        <p:spPr bwMode="auto">
          <a:xfrm flipV="1">
            <a:off x="5638795" y="1438186"/>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6" name="Freeform 85"/>
          <p:cNvSpPr/>
          <p:nvPr>
            <p:custDataLst>
              <p:tags r:id="rId9"/>
            </p:custDataLst>
          </p:nvPr>
        </p:nvSpPr>
        <p:spPr>
          <a:xfrm>
            <a:off x="5181595" y="752388"/>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Line 43"/>
          <p:cNvSpPr>
            <a:spLocks noChangeShapeType="1"/>
          </p:cNvSpPr>
          <p:nvPr>
            <p:custDataLst>
              <p:tags r:id="rId10"/>
            </p:custDataLst>
          </p:nvPr>
        </p:nvSpPr>
        <p:spPr bwMode="auto">
          <a:xfrm flipV="1">
            <a:off x="4419595" y="1819191"/>
            <a:ext cx="3809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8" name="Line 43"/>
          <p:cNvSpPr>
            <a:spLocks noChangeShapeType="1"/>
          </p:cNvSpPr>
          <p:nvPr>
            <p:custDataLst>
              <p:tags r:id="rId11"/>
            </p:custDataLst>
          </p:nvPr>
        </p:nvSpPr>
        <p:spPr bwMode="auto">
          <a:xfrm flipV="1">
            <a:off x="4419595" y="2581190"/>
            <a:ext cx="381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9" name="Text Box 11"/>
          <p:cNvSpPr txBox="1">
            <a:spLocks noChangeArrowheads="1"/>
          </p:cNvSpPr>
          <p:nvPr>
            <p:custDataLst>
              <p:tags r:id="rId12"/>
            </p:custDataLst>
          </p:nvPr>
        </p:nvSpPr>
        <p:spPr bwMode="auto">
          <a:xfrm rot="16200000">
            <a:off x="5791202" y="2504985"/>
            <a:ext cx="39624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90" name="Rectangle 4"/>
          <p:cNvSpPr>
            <a:spLocks noChangeArrowheads="1"/>
          </p:cNvSpPr>
          <p:nvPr>
            <p:custDataLst>
              <p:tags r:id="rId13"/>
            </p:custDataLst>
          </p:nvPr>
        </p:nvSpPr>
        <p:spPr bwMode="auto">
          <a:xfrm>
            <a:off x="6476999" y="1895387"/>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data</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91" name="Text Box 11"/>
          <p:cNvSpPr txBox="1">
            <a:spLocks noChangeArrowheads="1"/>
          </p:cNvSpPr>
          <p:nvPr>
            <p:custDataLst>
              <p:tags r:id="rId14"/>
            </p:custDataLst>
          </p:nvPr>
        </p:nvSpPr>
        <p:spPr bwMode="auto">
          <a:xfrm rot="16200000">
            <a:off x="4038593" y="2352592"/>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92" name="Line 43"/>
          <p:cNvSpPr>
            <a:spLocks noChangeShapeType="1"/>
          </p:cNvSpPr>
          <p:nvPr>
            <p:custDataLst>
              <p:tags r:id="rId15"/>
            </p:custDataLst>
          </p:nvPr>
        </p:nvSpPr>
        <p:spPr bwMode="auto">
          <a:xfrm flipV="1">
            <a:off x="4419595" y="980982"/>
            <a:ext cx="762000" cy="8"/>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3" name="Line 43"/>
          <p:cNvSpPr>
            <a:spLocks noChangeShapeType="1"/>
          </p:cNvSpPr>
          <p:nvPr>
            <p:custDataLst>
              <p:tags r:id="rId16"/>
            </p:custDataLst>
          </p:nvPr>
        </p:nvSpPr>
        <p:spPr bwMode="auto">
          <a:xfrm>
            <a:off x="5029195" y="2047788"/>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94" name="Line 43"/>
          <p:cNvSpPr>
            <a:spLocks noChangeShapeType="1"/>
          </p:cNvSpPr>
          <p:nvPr>
            <p:custDataLst>
              <p:tags r:id="rId17"/>
            </p:custDataLst>
          </p:nvPr>
        </p:nvSpPr>
        <p:spPr bwMode="auto">
          <a:xfrm flipV="1">
            <a:off x="6172200" y="1438186"/>
            <a:ext cx="1447799"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5" name="Line 43"/>
          <p:cNvSpPr>
            <a:spLocks noChangeShapeType="1"/>
          </p:cNvSpPr>
          <p:nvPr>
            <p:custDataLst>
              <p:tags r:id="rId18"/>
            </p:custDataLst>
          </p:nvPr>
        </p:nvSpPr>
        <p:spPr bwMode="auto">
          <a:xfrm>
            <a:off x="6172200" y="2428789"/>
            <a:ext cx="3048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6" name="Line 43"/>
          <p:cNvSpPr>
            <a:spLocks noChangeShapeType="1"/>
          </p:cNvSpPr>
          <p:nvPr>
            <p:custDataLst>
              <p:tags r:id="rId19"/>
            </p:custDataLst>
          </p:nvPr>
        </p:nvSpPr>
        <p:spPr bwMode="auto">
          <a:xfrm flipV="1">
            <a:off x="7315200" y="2428787"/>
            <a:ext cx="304800"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7" name="Line 43"/>
          <p:cNvSpPr>
            <a:spLocks noChangeShapeType="1"/>
          </p:cNvSpPr>
          <p:nvPr>
            <p:custDataLst>
              <p:tags r:id="rId20"/>
            </p:custDataLst>
          </p:nvPr>
        </p:nvSpPr>
        <p:spPr bwMode="auto">
          <a:xfrm flipV="1">
            <a:off x="7924801" y="2428787"/>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8" name="Line 43"/>
          <p:cNvSpPr>
            <a:spLocks noChangeShapeType="1"/>
          </p:cNvSpPr>
          <p:nvPr>
            <p:custDataLst>
              <p:tags r:id="rId21"/>
            </p:custDataLst>
          </p:nvPr>
        </p:nvSpPr>
        <p:spPr bwMode="auto">
          <a:xfrm flipV="1">
            <a:off x="7924801" y="1438188"/>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9" name="Line 43"/>
          <p:cNvSpPr>
            <a:spLocks noChangeShapeType="1"/>
          </p:cNvSpPr>
          <p:nvPr>
            <p:custDataLst>
              <p:tags r:id="rId22"/>
            </p:custDataLst>
          </p:nvPr>
        </p:nvSpPr>
        <p:spPr bwMode="auto">
          <a:xfrm>
            <a:off x="8458201" y="1971588"/>
            <a:ext cx="381000" cy="0"/>
          </a:xfrm>
          <a:prstGeom prst="line">
            <a:avLst/>
          </a:prstGeom>
          <a:noFill/>
          <a:ln w="5715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00" name="Line 43"/>
          <p:cNvSpPr>
            <a:spLocks noChangeShapeType="1"/>
          </p:cNvSpPr>
          <p:nvPr>
            <p:custDataLst>
              <p:tags r:id="rId23"/>
            </p:custDataLst>
          </p:nvPr>
        </p:nvSpPr>
        <p:spPr bwMode="auto">
          <a:xfrm flipV="1">
            <a:off x="8839201" y="904788"/>
            <a:ext cx="0" cy="1066800"/>
          </a:xfrm>
          <a:prstGeom prst="line">
            <a:avLst/>
          </a:prstGeom>
          <a:noFill/>
          <a:ln w="57150" cap="sq">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01" name="Line 43"/>
          <p:cNvSpPr>
            <a:spLocks noChangeShapeType="1"/>
          </p:cNvSpPr>
          <p:nvPr>
            <p:custDataLst>
              <p:tags r:id="rId24"/>
            </p:custDataLst>
          </p:nvPr>
        </p:nvSpPr>
        <p:spPr bwMode="auto">
          <a:xfrm flipH="1" flipV="1">
            <a:off x="8534401" y="904788"/>
            <a:ext cx="304800" cy="0"/>
          </a:xfrm>
          <a:prstGeom prst="line">
            <a:avLst/>
          </a:prstGeom>
          <a:noFill/>
          <a:ln w="57150" cap="sq">
            <a:solidFill>
              <a:srgbClr val="66FF33"/>
            </a:solidFill>
            <a:prstDash val="solid"/>
            <a:round/>
            <a:headEnd type="none" w="med" len="med"/>
            <a:tailEnd type="arrow" w="sm" len="sm"/>
          </a:ln>
          <a:effectLst/>
        </p:spPr>
        <p:txBody>
          <a:bodyPr wrap="square" anchor="ctr" anchorCtr="1">
            <a:noAutofit/>
          </a:bodyPr>
          <a:lstStyle/>
          <a:p>
            <a:endParaRPr lang="en-US"/>
          </a:p>
        </p:txBody>
      </p:sp>
      <p:sp>
        <p:nvSpPr>
          <p:cNvPr id="102" name="Text Box 11"/>
          <p:cNvSpPr txBox="1">
            <a:spLocks noChangeArrowheads="1"/>
          </p:cNvSpPr>
          <p:nvPr>
            <p:custDataLst>
              <p:tags r:id="rId25"/>
            </p:custDataLst>
          </p:nvPr>
        </p:nvSpPr>
        <p:spPr bwMode="auto">
          <a:xfrm rot="16200000">
            <a:off x="4038593" y="1742993"/>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B</a:t>
            </a:r>
            <a:endParaRPr lang="en-US" sz="2400" dirty="0">
              <a:solidFill>
                <a:srgbClr val="FFFFFF"/>
              </a:solidFill>
              <a:latin typeface="+mj-lt"/>
            </a:endParaRPr>
          </a:p>
        </p:txBody>
      </p:sp>
      <p:sp>
        <p:nvSpPr>
          <p:cNvPr id="103" name="Text Box 11"/>
          <p:cNvSpPr txBox="1">
            <a:spLocks noChangeArrowheads="1"/>
          </p:cNvSpPr>
          <p:nvPr>
            <p:custDataLst>
              <p:tags r:id="rId26"/>
            </p:custDataLst>
          </p:nvPr>
        </p:nvSpPr>
        <p:spPr bwMode="auto">
          <a:xfrm rot="16200000">
            <a:off x="4038592" y="904791"/>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A</a:t>
            </a:r>
            <a:endParaRPr lang="en-US" sz="2400" dirty="0">
              <a:solidFill>
                <a:srgbClr val="FFFFFF"/>
              </a:solidFill>
              <a:latin typeface="+mj-lt"/>
            </a:endParaRPr>
          </a:p>
        </p:txBody>
      </p:sp>
      <p:sp>
        <p:nvSpPr>
          <p:cNvPr id="104" name="Text Box 11"/>
          <p:cNvSpPr txBox="1">
            <a:spLocks noChangeArrowheads="1"/>
          </p:cNvSpPr>
          <p:nvPr>
            <p:custDataLst>
              <p:tags r:id="rId27"/>
            </p:custDataLst>
          </p:nvPr>
        </p:nvSpPr>
        <p:spPr bwMode="auto">
          <a:xfrm rot="16200000">
            <a:off x="5791199" y="2276388"/>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B</a:t>
            </a:r>
            <a:endParaRPr lang="en-US" sz="2400" dirty="0">
              <a:solidFill>
                <a:srgbClr val="FFFFFF"/>
              </a:solidFill>
              <a:latin typeface="+mj-lt"/>
            </a:endParaRPr>
          </a:p>
        </p:txBody>
      </p:sp>
      <p:sp>
        <p:nvSpPr>
          <p:cNvPr id="105" name="Text Box 11"/>
          <p:cNvSpPr txBox="1">
            <a:spLocks noChangeArrowheads="1"/>
          </p:cNvSpPr>
          <p:nvPr>
            <p:custDataLst>
              <p:tags r:id="rId28"/>
            </p:custDataLst>
          </p:nvPr>
        </p:nvSpPr>
        <p:spPr bwMode="auto">
          <a:xfrm rot="16200000">
            <a:off x="5791194" y="1285786"/>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D</a:t>
            </a:r>
            <a:endParaRPr lang="en-US" sz="2400" dirty="0">
              <a:solidFill>
                <a:srgbClr val="FFFFFF"/>
              </a:solidFill>
              <a:latin typeface="+mj-lt"/>
            </a:endParaRPr>
          </a:p>
        </p:txBody>
      </p:sp>
      <p:sp>
        <p:nvSpPr>
          <p:cNvPr id="106" name="Text Box 11"/>
          <p:cNvSpPr txBox="1">
            <a:spLocks noChangeArrowheads="1"/>
          </p:cNvSpPr>
          <p:nvPr>
            <p:custDataLst>
              <p:tags r:id="rId29"/>
            </p:custDataLst>
          </p:nvPr>
        </p:nvSpPr>
        <p:spPr bwMode="auto">
          <a:xfrm rot="16200000">
            <a:off x="7543801" y="2276387"/>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M</a:t>
            </a:r>
            <a:endParaRPr lang="en-US" sz="2400" dirty="0">
              <a:solidFill>
                <a:srgbClr val="FFFFFF"/>
              </a:solidFill>
              <a:latin typeface="+mj-lt"/>
            </a:endParaRPr>
          </a:p>
        </p:txBody>
      </p:sp>
      <p:sp>
        <p:nvSpPr>
          <p:cNvPr id="107" name="Text Box 11"/>
          <p:cNvSpPr txBox="1">
            <a:spLocks noChangeArrowheads="1"/>
          </p:cNvSpPr>
          <p:nvPr>
            <p:custDataLst>
              <p:tags r:id="rId30"/>
            </p:custDataLst>
          </p:nvPr>
        </p:nvSpPr>
        <p:spPr bwMode="auto">
          <a:xfrm rot="16200000">
            <a:off x="7543800" y="1285786"/>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D</a:t>
            </a:r>
            <a:endParaRPr lang="en-US" sz="2400" dirty="0">
              <a:solidFill>
                <a:srgbClr val="FFFFFF"/>
              </a:solidFill>
              <a:latin typeface="+mj-lt"/>
            </a:endParaRPr>
          </a:p>
        </p:txBody>
      </p:sp>
      <p:sp>
        <p:nvSpPr>
          <p:cNvPr id="108" name="Line 43"/>
          <p:cNvSpPr>
            <a:spLocks noChangeShapeType="1"/>
          </p:cNvSpPr>
          <p:nvPr>
            <p:custDataLst>
              <p:tags r:id="rId31"/>
            </p:custDataLst>
          </p:nvPr>
        </p:nvSpPr>
        <p:spPr bwMode="auto">
          <a:xfrm>
            <a:off x="6857999" y="1438188"/>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09" name="Rectangle 4"/>
          <p:cNvSpPr>
            <a:spLocks noChangeArrowheads="1"/>
          </p:cNvSpPr>
          <p:nvPr>
            <p:custDataLst>
              <p:tags r:id="rId32"/>
            </p:custDataLst>
          </p:nvPr>
        </p:nvSpPr>
        <p:spPr bwMode="auto">
          <a:xfrm>
            <a:off x="304800" y="1438191"/>
            <a:ext cx="914397"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inst</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110" name="Rectangle 19"/>
          <p:cNvSpPr>
            <a:spLocks noChangeArrowheads="1"/>
          </p:cNvSpPr>
          <p:nvPr>
            <p:custDataLst>
              <p:tags r:id="rId33"/>
            </p:custDataLst>
          </p:nvPr>
        </p:nvSpPr>
        <p:spPr bwMode="auto">
          <a:xfrm>
            <a:off x="8229601" y="1285788"/>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12" name="Rectangle 22"/>
          <p:cNvSpPr>
            <a:spLocks noChangeArrowheads="1"/>
          </p:cNvSpPr>
          <p:nvPr>
            <p:custDataLst>
              <p:tags r:id="rId34"/>
            </p:custDataLst>
          </p:nvPr>
        </p:nvSpPr>
        <p:spPr bwMode="auto">
          <a:xfrm>
            <a:off x="2514595" y="752391"/>
            <a:ext cx="1295400" cy="1600200"/>
          </a:xfrm>
          <a:prstGeom prst="rect">
            <a:avLst/>
          </a:prstGeom>
          <a:solidFill>
            <a:schemeClr val="bg2"/>
          </a:solid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13" name="TextBox 112"/>
          <p:cNvSpPr txBox="1"/>
          <p:nvPr>
            <p:custDataLst>
              <p:tags r:id="rId35"/>
            </p:custDataLst>
          </p:nvPr>
        </p:nvSpPr>
        <p:spPr>
          <a:xfrm>
            <a:off x="2621276" y="1388884"/>
            <a:ext cx="640079" cy="391058"/>
          </a:xfrm>
          <a:prstGeom prst="rect">
            <a:avLst/>
          </a:prstGeom>
          <a:noFill/>
        </p:spPr>
        <p:txBody>
          <a:bodyPr wrap="square" lIns="0" tIns="0" rIns="0" bIns="0" rtlCol="0" anchor="ctr" anchorCtr="0">
            <a:noAutofit/>
          </a:bodyPr>
          <a:lstStyle/>
          <a:p>
            <a:r>
              <a:rPr lang="en-US" sz="2400" dirty="0" smtClean="0">
                <a:solidFill>
                  <a:schemeClr val="bg1"/>
                </a:solidFill>
              </a:rPr>
              <a:t>D</a:t>
            </a:r>
            <a:br>
              <a:rPr lang="en-US" sz="2400" dirty="0" smtClean="0">
                <a:solidFill>
                  <a:schemeClr val="bg1"/>
                </a:solidFill>
              </a:rPr>
            </a:br>
            <a:r>
              <a:rPr lang="en-US" sz="2400" dirty="0" err="1" smtClean="0">
                <a:solidFill>
                  <a:schemeClr val="bg1"/>
                </a:solidFill>
              </a:rPr>
              <a:t>rD</a:t>
            </a:r>
            <a:endParaRPr lang="en-US" sz="2400" dirty="0" smtClean="0">
              <a:solidFill>
                <a:schemeClr val="bg1"/>
              </a:solidFill>
            </a:endParaRPr>
          </a:p>
        </p:txBody>
      </p:sp>
      <p:sp>
        <p:nvSpPr>
          <p:cNvPr id="114" name="TextBox 113"/>
          <p:cNvSpPr txBox="1"/>
          <p:nvPr>
            <p:custDataLst>
              <p:tags r:id="rId36"/>
            </p:custDataLst>
          </p:nvPr>
        </p:nvSpPr>
        <p:spPr>
          <a:xfrm>
            <a:off x="3124195" y="1647771"/>
            <a:ext cx="640079" cy="391058"/>
          </a:xfrm>
          <a:prstGeom prst="rect">
            <a:avLst/>
          </a:prstGeom>
          <a:noFill/>
        </p:spPr>
        <p:txBody>
          <a:bodyPr wrap="square" lIns="0" tIns="0" rIns="0" bIns="0" rtlCol="0" anchor="ctr" anchorCtr="0">
            <a:noAutofit/>
          </a:bodyPr>
          <a:lstStyle/>
          <a:p>
            <a:pPr algn="r"/>
            <a:r>
              <a:rPr lang="en-US" sz="2400" dirty="0" smtClean="0">
                <a:solidFill>
                  <a:schemeClr val="bg1"/>
                </a:solidFill>
              </a:rPr>
              <a:t>B</a:t>
            </a:r>
          </a:p>
        </p:txBody>
      </p:sp>
      <p:sp>
        <p:nvSpPr>
          <p:cNvPr id="115" name="TextBox 114"/>
          <p:cNvSpPr txBox="1"/>
          <p:nvPr>
            <p:custDataLst>
              <p:tags r:id="rId37"/>
            </p:custDataLst>
          </p:nvPr>
        </p:nvSpPr>
        <p:spPr>
          <a:xfrm>
            <a:off x="3124195" y="828591"/>
            <a:ext cx="640079" cy="391058"/>
          </a:xfrm>
          <a:prstGeom prst="rect">
            <a:avLst/>
          </a:prstGeom>
          <a:noFill/>
        </p:spPr>
        <p:txBody>
          <a:bodyPr wrap="square" lIns="0" tIns="0" rIns="0" bIns="0" rtlCol="0" anchor="ctr" anchorCtr="0">
            <a:noAutofit/>
          </a:bodyPr>
          <a:lstStyle/>
          <a:p>
            <a:pPr algn="r"/>
            <a:r>
              <a:rPr lang="en-US" sz="2400" dirty="0" smtClean="0">
                <a:solidFill>
                  <a:schemeClr val="bg1"/>
                </a:solidFill>
              </a:rPr>
              <a:t>A</a:t>
            </a:r>
          </a:p>
        </p:txBody>
      </p:sp>
      <p:sp>
        <p:nvSpPr>
          <p:cNvPr id="54" name="Text Box 11"/>
          <p:cNvSpPr txBox="1">
            <a:spLocks noChangeArrowheads="1"/>
          </p:cNvSpPr>
          <p:nvPr>
            <p:custDataLst>
              <p:tags r:id="rId38"/>
            </p:custDataLst>
          </p:nvPr>
        </p:nvSpPr>
        <p:spPr bwMode="auto">
          <a:xfrm rot="16200000">
            <a:off x="5791194" y="303839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Rd</a:t>
            </a:r>
            <a:endParaRPr lang="en-US" dirty="0">
              <a:solidFill>
                <a:srgbClr val="FFFFFF"/>
              </a:solidFill>
              <a:latin typeface="+mj-lt"/>
            </a:endParaRPr>
          </a:p>
        </p:txBody>
      </p:sp>
      <p:sp>
        <p:nvSpPr>
          <p:cNvPr id="55" name="Text Box 11"/>
          <p:cNvSpPr txBox="1">
            <a:spLocks noChangeArrowheads="1"/>
          </p:cNvSpPr>
          <p:nvPr>
            <p:custDataLst>
              <p:tags r:id="rId39"/>
            </p:custDataLst>
          </p:nvPr>
        </p:nvSpPr>
        <p:spPr bwMode="auto">
          <a:xfrm rot="16200000">
            <a:off x="7543799" y="303839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Rd</a:t>
            </a:r>
            <a:endParaRPr lang="en-US" dirty="0">
              <a:solidFill>
                <a:srgbClr val="FFFFFF"/>
              </a:solidFill>
              <a:latin typeface="+mj-lt"/>
            </a:endParaRPr>
          </a:p>
        </p:txBody>
      </p:sp>
      <p:sp>
        <p:nvSpPr>
          <p:cNvPr id="56" name="Text Box 11"/>
          <p:cNvSpPr txBox="1">
            <a:spLocks noChangeArrowheads="1"/>
          </p:cNvSpPr>
          <p:nvPr>
            <p:custDataLst>
              <p:tags r:id="rId40"/>
            </p:custDataLst>
          </p:nvPr>
        </p:nvSpPr>
        <p:spPr bwMode="auto">
          <a:xfrm rot="16200000">
            <a:off x="4038600" y="2962192"/>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Rd</a:t>
            </a:r>
            <a:endParaRPr lang="en-US" dirty="0">
              <a:solidFill>
                <a:srgbClr val="FFFFFF"/>
              </a:solidFill>
              <a:latin typeface="+mj-lt"/>
            </a:endParaRPr>
          </a:p>
        </p:txBody>
      </p:sp>
      <p:sp>
        <p:nvSpPr>
          <p:cNvPr id="57" name="Text Box 11"/>
          <p:cNvSpPr txBox="1">
            <a:spLocks noChangeArrowheads="1"/>
          </p:cNvSpPr>
          <p:nvPr>
            <p:custDataLst>
              <p:tags r:id="rId41"/>
            </p:custDataLst>
          </p:nvPr>
        </p:nvSpPr>
        <p:spPr bwMode="auto">
          <a:xfrm rot="16200000">
            <a:off x="5791194" y="3571791"/>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WE</a:t>
            </a:r>
            <a:endParaRPr lang="en-US" dirty="0">
              <a:solidFill>
                <a:srgbClr val="FFFFFF"/>
              </a:solidFill>
              <a:latin typeface="+mj-lt"/>
            </a:endParaRPr>
          </a:p>
        </p:txBody>
      </p:sp>
      <p:sp>
        <p:nvSpPr>
          <p:cNvPr id="58" name="Text Box 11"/>
          <p:cNvSpPr txBox="1">
            <a:spLocks noChangeArrowheads="1"/>
          </p:cNvSpPr>
          <p:nvPr>
            <p:custDataLst>
              <p:tags r:id="rId42"/>
            </p:custDataLst>
          </p:nvPr>
        </p:nvSpPr>
        <p:spPr bwMode="auto">
          <a:xfrm rot="16200000">
            <a:off x="7543800" y="3571792"/>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WE</a:t>
            </a:r>
            <a:endParaRPr lang="en-US" dirty="0">
              <a:solidFill>
                <a:srgbClr val="FFFFFF"/>
              </a:solidFill>
              <a:latin typeface="+mj-lt"/>
            </a:endParaRPr>
          </a:p>
        </p:txBody>
      </p:sp>
      <p:sp>
        <p:nvSpPr>
          <p:cNvPr id="59" name="Text Box 11"/>
          <p:cNvSpPr txBox="1">
            <a:spLocks noChangeArrowheads="1"/>
          </p:cNvSpPr>
          <p:nvPr>
            <p:custDataLst>
              <p:tags r:id="rId43"/>
            </p:custDataLst>
          </p:nvPr>
        </p:nvSpPr>
        <p:spPr bwMode="auto">
          <a:xfrm rot="16200000">
            <a:off x="5791195" y="410519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Op</a:t>
            </a:r>
            <a:endParaRPr lang="en-US" dirty="0">
              <a:solidFill>
                <a:srgbClr val="FFFFFF"/>
              </a:solidFill>
              <a:latin typeface="+mj-lt"/>
            </a:endParaRPr>
          </a:p>
        </p:txBody>
      </p:sp>
      <p:sp>
        <p:nvSpPr>
          <p:cNvPr id="60" name="Text Box 11"/>
          <p:cNvSpPr txBox="1">
            <a:spLocks noChangeArrowheads="1"/>
          </p:cNvSpPr>
          <p:nvPr>
            <p:custDataLst>
              <p:tags r:id="rId44"/>
            </p:custDataLst>
          </p:nvPr>
        </p:nvSpPr>
        <p:spPr bwMode="auto">
          <a:xfrm rot="16200000">
            <a:off x="4038600" y="3495591"/>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WE</a:t>
            </a:r>
            <a:endParaRPr lang="en-US" dirty="0">
              <a:solidFill>
                <a:srgbClr val="FFFFFF"/>
              </a:solidFill>
              <a:latin typeface="+mj-lt"/>
            </a:endParaRPr>
          </a:p>
        </p:txBody>
      </p:sp>
      <p:sp>
        <p:nvSpPr>
          <p:cNvPr id="61" name="Text Box 11"/>
          <p:cNvSpPr txBox="1">
            <a:spLocks noChangeArrowheads="1"/>
          </p:cNvSpPr>
          <p:nvPr>
            <p:custDataLst>
              <p:tags r:id="rId45"/>
            </p:custDataLst>
          </p:nvPr>
        </p:nvSpPr>
        <p:spPr bwMode="auto">
          <a:xfrm rot="16200000">
            <a:off x="7543798" y="410519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Op</a:t>
            </a:r>
            <a:endParaRPr lang="en-US" dirty="0">
              <a:solidFill>
                <a:srgbClr val="FFFFFF"/>
              </a:solidFill>
              <a:latin typeface="+mj-lt"/>
            </a:endParaRPr>
          </a:p>
        </p:txBody>
      </p:sp>
      <p:sp>
        <p:nvSpPr>
          <p:cNvPr id="111" name="Line 43"/>
          <p:cNvSpPr>
            <a:spLocks noChangeShapeType="1"/>
          </p:cNvSpPr>
          <p:nvPr>
            <p:custDataLst>
              <p:tags r:id="rId46"/>
            </p:custDataLst>
          </p:nvPr>
        </p:nvSpPr>
        <p:spPr bwMode="auto">
          <a:xfrm>
            <a:off x="7924800" y="3190791"/>
            <a:ext cx="914400" cy="0"/>
          </a:xfrm>
          <a:prstGeom prst="line">
            <a:avLst/>
          </a:prstGeom>
          <a:noFill/>
          <a:ln w="57150" cap="flat">
            <a:solidFill>
              <a:schemeClr val="accent2"/>
            </a:solidFill>
            <a:prstDash val="solid"/>
            <a:round/>
            <a:headEnd type="none" w="med" len="med"/>
            <a:tailEnd type="none" w="sm" len="sm"/>
          </a:ln>
          <a:effectLst/>
        </p:spPr>
        <p:txBody>
          <a:bodyPr wrap="square" anchor="ctr" anchorCtr="1">
            <a:noAutofit/>
          </a:bodyPr>
          <a:lstStyle/>
          <a:p>
            <a:endParaRPr lang="en-US"/>
          </a:p>
        </p:txBody>
      </p:sp>
      <p:sp>
        <p:nvSpPr>
          <p:cNvPr id="118" name="Line 43"/>
          <p:cNvSpPr>
            <a:spLocks noChangeShapeType="1"/>
          </p:cNvSpPr>
          <p:nvPr>
            <p:custDataLst>
              <p:tags r:id="rId47"/>
            </p:custDataLst>
          </p:nvPr>
        </p:nvSpPr>
        <p:spPr bwMode="auto">
          <a:xfrm flipV="1">
            <a:off x="8839200" y="2885991"/>
            <a:ext cx="0" cy="304800"/>
          </a:xfrm>
          <a:prstGeom prst="line">
            <a:avLst/>
          </a:prstGeom>
          <a:noFill/>
          <a:ln w="57150" cap="sq">
            <a:solidFill>
              <a:schemeClr val="accent2"/>
            </a:solidFill>
            <a:prstDash val="solid"/>
            <a:round/>
            <a:headEnd type="none" w="med" len="med"/>
            <a:tailEnd type="none" w="sm" len="sm"/>
          </a:ln>
          <a:effectLst/>
        </p:spPr>
        <p:txBody>
          <a:bodyPr wrap="square" anchor="ctr" anchorCtr="1">
            <a:noAutofit/>
          </a:bodyPr>
          <a:lstStyle/>
          <a:p>
            <a:endParaRPr lang="en-US"/>
          </a:p>
        </p:txBody>
      </p:sp>
      <p:sp>
        <p:nvSpPr>
          <p:cNvPr id="119" name="Line 43"/>
          <p:cNvSpPr>
            <a:spLocks noChangeShapeType="1"/>
          </p:cNvSpPr>
          <p:nvPr>
            <p:custDataLst>
              <p:tags r:id="rId48"/>
            </p:custDataLst>
          </p:nvPr>
        </p:nvSpPr>
        <p:spPr bwMode="auto">
          <a:xfrm flipH="1" flipV="1">
            <a:off x="8534400" y="2885991"/>
            <a:ext cx="304800" cy="0"/>
          </a:xfrm>
          <a:prstGeom prst="line">
            <a:avLst/>
          </a:prstGeom>
          <a:noFill/>
          <a:ln w="57150" cap="sq">
            <a:solidFill>
              <a:schemeClr val="accent2"/>
            </a:solidFill>
            <a:prstDash val="solid"/>
            <a:round/>
            <a:headEnd type="none" w="med" len="med"/>
            <a:tailEnd type="arrow" w="sm" len="sm"/>
          </a:ln>
          <a:effectLst/>
        </p:spPr>
        <p:txBody>
          <a:bodyPr wrap="square" anchor="ctr" anchorCtr="1">
            <a:noAutofit/>
          </a:bodyPr>
          <a:lstStyle/>
          <a:p>
            <a:endParaRPr lang="en-US"/>
          </a:p>
        </p:txBody>
      </p:sp>
      <p:sp>
        <p:nvSpPr>
          <p:cNvPr id="120" name="Line 43"/>
          <p:cNvSpPr>
            <a:spLocks noChangeShapeType="1"/>
          </p:cNvSpPr>
          <p:nvPr>
            <p:custDataLst>
              <p:tags r:id="rId49"/>
            </p:custDataLst>
          </p:nvPr>
        </p:nvSpPr>
        <p:spPr bwMode="auto">
          <a:xfrm>
            <a:off x="2285995" y="1742991"/>
            <a:ext cx="228601" cy="0"/>
          </a:xfrm>
          <a:prstGeom prst="line">
            <a:avLst/>
          </a:prstGeom>
          <a:noFill/>
          <a:ln w="57150" cap="sq">
            <a:solidFill>
              <a:schemeClr val="accent2"/>
            </a:solidFill>
            <a:prstDash val="solid"/>
            <a:round/>
            <a:headEnd type="none" w="med" len="med"/>
            <a:tailEnd type="arrow" w="sm" len="sm"/>
          </a:ln>
          <a:effectLst/>
        </p:spPr>
        <p:txBody>
          <a:bodyPr wrap="square" anchor="ctr" anchorCtr="1">
            <a:noAutofit/>
          </a:bodyPr>
          <a:lstStyle/>
          <a:p>
            <a:endParaRPr lang="en-US"/>
          </a:p>
        </p:txBody>
      </p:sp>
      <p:sp>
        <p:nvSpPr>
          <p:cNvPr id="121" name="Line 43"/>
          <p:cNvSpPr>
            <a:spLocks noChangeShapeType="1"/>
          </p:cNvSpPr>
          <p:nvPr>
            <p:custDataLst>
              <p:tags r:id="rId50"/>
            </p:custDataLst>
          </p:nvPr>
        </p:nvSpPr>
        <p:spPr bwMode="auto">
          <a:xfrm flipV="1">
            <a:off x="2971797" y="2352591"/>
            <a:ext cx="0" cy="381000"/>
          </a:xfrm>
          <a:prstGeom prst="line">
            <a:avLst/>
          </a:prstGeom>
          <a:noFill/>
          <a:ln w="25400" cap="sq">
            <a:solidFill>
              <a:schemeClr val="accent2"/>
            </a:solidFill>
            <a:prstDash val="solid"/>
            <a:round/>
            <a:headEnd type="none" w="med" len="med"/>
            <a:tailEnd type="arrow" w="med" len="med"/>
          </a:ln>
          <a:effectLst/>
        </p:spPr>
        <p:txBody>
          <a:bodyPr wrap="square" anchor="ctr" anchorCtr="1">
            <a:noAutofit/>
          </a:bodyPr>
          <a:lstStyle/>
          <a:p>
            <a:endParaRPr lang="en-US"/>
          </a:p>
        </p:txBody>
      </p:sp>
      <p:sp>
        <p:nvSpPr>
          <p:cNvPr id="126" name="Line 43"/>
          <p:cNvSpPr>
            <a:spLocks noChangeShapeType="1"/>
          </p:cNvSpPr>
          <p:nvPr>
            <p:custDataLst>
              <p:tags r:id="rId51"/>
            </p:custDataLst>
          </p:nvPr>
        </p:nvSpPr>
        <p:spPr bwMode="auto">
          <a:xfrm flipV="1">
            <a:off x="3352797" y="2352591"/>
            <a:ext cx="0" cy="381000"/>
          </a:xfrm>
          <a:prstGeom prst="line">
            <a:avLst/>
          </a:prstGeom>
          <a:noFill/>
          <a:ln w="25400" cap="sq">
            <a:solidFill>
              <a:schemeClr val="accent2"/>
            </a:solidFill>
            <a:prstDash val="solid"/>
            <a:round/>
            <a:headEnd type="none" w="med" len="med"/>
            <a:tailEnd type="arrow" w="med" len="med"/>
          </a:ln>
          <a:effectLst/>
        </p:spPr>
        <p:txBody>
          <a:bodyPr wrap="square" anchor="ctr" anchorCtr="1">
            <a:noAutofit/>
          </a:bodyPr>
          <a:lstStyle/>
          <a:p>
            <a:endParaRPr lang="en-US"/>
          </a:p>
        </p:txBody>
      </p:sp>
      <p:sp>
        <p:nvSpPr>
          <p:cNvPr id="127" name="TextBox 126"/>
          <p:cNvSpPr txBox="1"/>
          <p:nvPr>
            <p:custDataLst>
              <p:tags r:id="rId52"/>
            </p:custDataLst>
          </p:nvPr>
        </p:nvSpPr>
        <p:spPr>
          <a:xfrm>
            <a:off x="2666997" y="1983259"/>
            <a:ext cx="838198" cy="369332"/>
          </a:xfrm>
          <a:prstGeom prst="rect">
            <a:avLst/>
          </a:prstGeom>
          <a:noFill/>
        </p:spPr>
        <p:txBody>
          <a:bodyPr wrap="square" lIns="0" tIns="0" rIns="0" bIns="0" rtlCol="0" anchor="ctr" anchorCtr="0">
            <a:noAutofit/>
          </a:bodyPr>
          <a:lstStyle/>
          <a:p>
            <a:pPr algn="r"/>
            <a:r>
              <a:rPr lang="en-US" sz="2400" dirty="0" err="1" smtClean="0">
                <a:solidFill>
                  <a:schemeClr val="bg1"/>
                </a:solidFill>
              </a:rPr>
              <a:t>rA</a:t>
            </a:r>
            <a:r>
              <a:rPr lang="en-US" sz="2400" dirty="0" smtClean="0">
                <a:solidFill>
                  <a:schemeClr val="bg1"/>
                </a:solidFill>
              </a:rPr>
              <a:t>  </a:t>
            </a:r>
            <a:r>
              <a:rPr lang="en-US" sz="2400" dirty="0" err="1" smtClean="0">
                <a:solidFill>
                  <a:schemeClr val="bg1"/>
                </a:solidFill>
              </a:rPr>
              <a:t>rB</a:t>
            </a:r>
            <a:endParaRPr lang="en-US" sz="2400" dirty="0" smtClean="0">
              <a:solidFill>
                <a:schemeClr val="bg1"/>
              </a:solidFill>
            </a:endParaRPr>
          </a:p>
        </p:txBody>
      </p:sp>
      <p:sp>
        <p:nvSpPr>
          <p:cNvPr id="128" name="Line 8"/>
          <p:cNvSpPr>
            <a:spLocks noChangeShapeType="1"/>
          </p:cNvSpPr>
          <p:nvPr>
            <p:custDataLst>
              <p:tags r:id="rId53"/>
            </p:custDataLst>
          </p:nvPr>
        </p:nvSpPr>
        <p:spPr bwMode="auto">
          <a:xfrm>
            <a:off x="609600" y="2352594"/>
            <a:ext cx="0" cy="12192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129" name="Text Box 11"/>
          <p:cNvSpPr txBox="1">
            <a:spLocks noChangeArrowheads="1"/>
          </p:cNvSpPr>
          <p:nvPr>
            <p:custDataLst>
              <p:tags r:id="rId54"/>
            </p:custDataLst>
          </p:nvPr>
        </p:nvSpPr>
        <p:spPr bwMode="auto">
          <a:xfrm>
            <a:off x="457200" y="3571791"/>
            <a:ext cx="457200" cy="370820"/>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130" name="Line 21"/>
          <p:cNvSpPr>
            <a:spLocks noChangeShapeType="1"/>
          </p:cNvSpPr>
          <p:nvPr>
            <p:custDataLst>
              <p:tags r:id="rId55"/>
            </p:custDataLst>
          </p:nvPr>
        </p:nvSpPr>
        <p:spPr bwMode="auto">
          <a:xfrm>
            <a:off x="609600" y="3952791"/>
            <a:ext cx="0" cy="7620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31" name="Line 18"/>
          <p:cNvSpPr>
            <a:spLocks noChangeShapeType="1"/>
          </p:cNvSpPr>
          <p:nvPr>
            <p:custDataLst>
              <p:tags r:id="rId56"/>
            </p:custDataLst>
          </p:nvPr>
        </p:nvSpPr>
        <p:spPr bwMode="auto">
          <a:xfrm flipV="1">
            <a:off x="609600" y="2885991"/>
            <a:ext cx="152400" cy="3"/>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32" name="Line 49"/>
          <p:cNvSpPr>
            <a:spLocks noChangeShapeType="1"/>
          </p:cNvSpPr>
          <p:nvPr>
            <p:custDataLst>
              <p:tags r:id="rId57"/>
            </p:custDataLst>
          </p:nvPr>
        </p:nvSpPr>
        <p:spPr bwMode="auto">
          <a:xfrm flipH="1" flipV="1">
            <a:off x="1219200" y="2123991"/>
            <a:ext cx="228600" cy="0"/>
          </a:xfrm>
          <a:prstGeom prst="line">
            <a:avLst/>
          </a:prstGeom>
          <a:noFill/>
          <a:ln w="25400" cap="sq">
            <a:solidFill>
              <a:schemeClr val="bg1"/>
            </a:solidFill>
            <a:round/>
            <a:headEnd type="arrow" w="med" len="med"/>
            <a:tailEnd type="none" w="med" len="med"/>
          </a:ln>
          <a:effectLst/>
        </p:spPr>
        <p:txBody>
          <a:bodyPr wrap="square" anchor="ctr" anchorCtr="1">
            <a:noAutofit/>
          </a:bodyPr>
          <a:lstStyle/>
          <a:p>
            <a:endParaRPr lang="en-US"/>
          </a:p>
        </p:txBody>
      </p:sp>
      <p:grpSp>
        <p:nvGrpSpPr>
          <p:cNvPr id="133" name="Group 132"/>
          <p:cNvGrpSpPr/>
          <p:nvPr>
            <p:custDataLst>
              <p:tags r:id="rId58"/>
            </p:custDataLst>
          </p:nvPr>
        </p:nvGrpSpPr>
        <p:grpSpPr>
          <a:xfrm>
            <a:off x="762000" y="2581194"/>
            <a:ext cx="381000" cy="609600"/>
            <a:chOff x="868680" y="2971800"/>
            <a:chExt cx="304800" cy="304800"/>
          </a:xfrm>
          <a:solidFill>
            <a:schemeClr val="tx1"/>
          </a:solidFill>
        </p:grpSpPr>
        <p:sp>
          <p:nvSpPr>
            <p:cNvPr id="134" name="Freeform 133"/>
            <p:cNvSpPr/>
            <p:nvPr>
              <p:custDataLst>
                <p:tags r:id="rId87"/>
              </p:custDataLst>
            </p:nvPr>
          </p:nvSpPr>
          <p:spPr>
            <a:xfrm>
              <a:off x="86868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54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 Box 11"/>
            <p:cNvSpPr txBox="1">
              <a:spLocks noChangeArrowheads="1"/>
            </p:cNvSpPr>
            <p:nvPr>
              <p:custDataLst>
                <p:tags r:id="rId88"/>
              </p:custDataLst>
            </p:nvPr>
          </p:nvSpPr>
          <p:spPr bwMode="auto">
            <a:xfrm>
              <a:off x="960121"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36" name="Line 18"/>
          <p:cNvSpPr>
            <a:spLocks noChangeShapeType="1"/>
          </p:cNvSpPr>
          <p:nvPr>
            <p:custDataLst>
              <p:tags r:id="rId59"/>
            </p:custDataLst>
          </p:nvPr>
        </p:nvSpPr>
        <p:spPr bwMode="auto">
          <a:xfrm>
            <a:off x="1143001" y="2885994"/>
            <a:ext cx="1524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138" name="Rectangle 19"/>
          <p:cNvSpPr>
            <a:spLocks noChangeArrowheads="1"/>
          </p:cNvSpPr>
          <p:nvPr>
            <p:custDataLst>
              <p:tags r:id="rId60"/>
            </p:custDataLst>
          </p:nvPr>
        </p:nvSpPr>
        <p:spPr bwMode="auto">
          <a:xfrm rot="10800000">
            <a:off x="838200" y="4257590"/>
            <a:ext cx="152399" cy="9144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39" name="Line 21"/>
          <p:cNvSpPr>
            <a:spLocks noChangeShapeType="1"/>
          </p:cNvSpPr>
          <p:nvPr>
            <p:custDataLst>
              <p:tags r:id="rId61"/>
            </p:custDataLst>
          </p:nvPr>
        </p:nvSpPr>
        <p:spPr bwMode="auto">
          <a:xfrm>
            <a:off x="1295401" y="2885994"/>
            <a:ext cx="0" cy="144780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p>
        </p:txBody>
      </p:sp>
      <p:sp>
        <p:nvSpPr>
          <p:cNvPr id="140" name="Line 21"/>
          <p:cNvSpPr>
            <a:spLocks noChangeShapeType="1"/>
          </p:cNvSpPr>
          <p:nvPr>
            <p:custDataLst>
              <p:tags r:id="rId62"/>
            </p:custDataLst>
          </p:nvPr>
        </p:nvSpPr>
        <p:spPr bwMode="auto">
          <a:xfrm flipV="1">
            <a:off x="990602" y="4333791"/>
            <a:ext cx="304798" cy="3"/>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41" name="Line 21"/>
          <p:cNvSpPr>
            <a:spLocks noChangeShapeType="1"/>
          </p:cNvSpPr>
          <p:nvPr>
            <p:custDataLst>
              <p:tags r:id="rId63"/>
            </p:custDataLst>
          </p:nvPr>
        </p:nvSpPr>
        <p:spPr bwMode="auto">
          <a:xfrm>
            <a:off x="609600" y="4714791"/>
            <a:ext cx="228600" cy="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p>
        </p:txBody>
      </p:sp>
      <p:sp>
        <p:nvSpPr>
          <p:cNvPr id="142" name="Line 21"/>
          <p:cNvSpPr>
            <a:spLocks noChangeShapeType="1"/>
          </p:cNvSpPr>
          <p:nvPr>
            <p:custDataLst>
              <p:tags r:id="rId64"/>
            </p:custDataLst>
          </p:nvPr>
        </p:nvSpPr>
        <p:spPr bwMode="auto">
          <a:xfrm>
            <a:off x="990602" y="4562391"/>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43" name="Line 21"/>
          <p:cNvSpPr>
            <a:spLocks noChangeShapeType="1"/>
          </p:cNvSpPr>
          <p:nvPr>
            <p:custDataLst>
              <p:tags r:id="rId65"/>
            </p:custDataLst>
          </p:nvPr>
        </p:nvSpPr>
        <p:spPr bwMode="auto">
          <a:xfrm>
            <a:off x="990602" y="4790991"/>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44" name="Line 21"/>
          <p:cNvSpPr>
            <a:spLocks noChangeShapeType="1"/>
          </p:cNvSpPr>
          <p:nvPr>
            <p:custDataLst>
              <p:tags r:id="rId66"/>
            </p:custDataLst>
          </p:nvPr>
        </p:nvSpPr>
        <p:spPr bwMode="auto">
          <a:xfrm>
            <a:off x="990602" y="5019591"/>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45" name="Text Box 11"/>
          <p:cNvSpPr txBox="1">
            <a:spLocks noChangeArrowheads="1"/>
          </p:cNvSpPr>
          <p:nvPr>
            <p:custDataLst>
              <p:tags r:id="rId67"/>
            </p:custDataLst>
          </p:nvPr>
        </p:nvSpPr>
        <p:spPr bwMode="auto">
          <a:xfrm>
            <a:off x="76200" y="3571791"/>
            <a:ext cx="609600" cy="457200"/>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Consolas" pitchFamily="49" charset="0"/>
            </a:endParaRPr>
          </a:p>
        </p:txBody>
      </p:sp>
      <p:sp>
        <p:nvSpPr>
          <p:cNvPr id="147" name="Text Box 11"/>
          <p:cNvSpPr txBox="1">
            <a:spLocks noChangeArrowheads="1"/>
          </p:cNvSpPr>
          <p:nvPr>
            <p:custDataLst>
              <p:tags r:id="rId68"/>
            </p:custDataLst>
          </p:nvPr>
        </p:nvSpPr>
        <p:spPr bwMode="auto">
          <a:xfrm rot="16200000">
            <a:off x="4038595" y="402899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Op</a:t>
            </a:r>
            <a:endParaRPr lang="en-US" dirty="0">
              <a:solidFill>
                <a:srgbClr val="FFFFFF"/>
              </a:solidFill>
              <a:latin typeface="+mj-lt"/>
            </a:endParaRPr>
          </a:p>
        </p:txBody>
      </p:sp>
      <p:cxnSp>
        <p:nvCxnSpPr>
          <p:cNvPr id="149" name="Straight Arrow Connector 148"/>
          <p:cNvCxnSpPr/>
          <p:nvPr>
            <p:custDataLst>
              <p:tags r:id="rId69"/>
            </p:custDataLst>
          </p:nvPr>
        </p:nvCxnSpPr>
        <p:spPr>
          <a:xfrm>
            <a:off x="152400" y="3724191"/>
            <a:ext cx="304800" cy="1588"/>
          </a:xfrm>
          <a:prstGeom prst="straightConnector1">
            <a:avLst/>
          </a:prstGeom>
          <a:ln w="57150" cap="sq">
            <a:solidFill>
              <a:schemeClr val="accent4">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custDataLst>
              <p:tags r:id="rId70"/>
            </p:custDataLst>
          </p:nvPr>
        </p:nvCxnSpPr>
        <p:spPr>
          <a:xfrm rot="5400000" flipH="1" flipV="1">
            <a:off x="-723106" y="4599697"/>
            <a:ext cx="1752600" cy="1588"/>
          </a:xfrm>
          <a:prstGeom prst="straightConnector1">
            <a:avLst/>
          </a:prstGeom>
          <a:ln w="57150" cap="sq">
            <a:solidFill>
              <a:schemeClr val="accent4">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custDataLst>
              <p:tags r:id="rId71"/>
            </p:custDataLst>
          </p:nvPr>
        </p:nvCxnSpPr>
        <p:spPr>
          <a:xfrm>
            <a:off x="152400" y="5476791"/>
            <a:ext cx="2133600" cy="1588"/>
          </a:xfrm>
          <a:prstGeom prst="straightConnector1">
            <a:avLst/>
          </a:prstGeom>
          <a:ln w="57150" cap="sq">
            <a:solidFill>
              <a:schemeClr val="accent4">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endCxn id="77" idx="1"/>
          </p:cNvCxnSpPr>
          <p:nvPr>
            <p:custDataLst>
              <p:tags r:id="rId72"/>
            </p:custDataLst>
          </p:nvPr>
        </p:nvCxnSpPr>
        <p:spPr>
          <a:xfrm rot="16200000" flipV="1">
            <a:off x="1181100" y="5057690"/>
            <a:ext cx="838200" cy="1"/>
          </a:xfrm>
          <a:prstGeom prst="straightConnector1">
            <a:avLst/>
          </a:prstGeom>
          <a:ln w="57150" cap="sq">
            <a:solidFill>
              <a:schemeClr val="accent4">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custDataLst>
              <p:tags r:id="rId73"/>
            </p:custDataLst>
          </p:nvPr>
        </p:nvCxnSpPr>
        <p:spPr>
          <a:xfrm rot="5400000" flipH="1" flipV="1">
            <a:off x="3238501" y="4981492"/>
            <a:ext cx="990599" cy="1588"/>
          </a:xfrm>
          <a:prstGeom prst="straightConnector1">
            <a:avLst/>
          </a:prstGeom>
          <a:ln w="57150" cap="sq">
            <a:solidFill>
              <a:schemeClr val="accent4">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sp>
        <p:nvSpPr>
          <p:cNvPr id="171" name="Line 43"/>
          <p:cNvSpPr>
            <a:spLocks noChangeShapeType="1"/>
          </p:cNvSpPr>
          <p:nvPr>
            <p:custDataLst>
              <p:tags r:id="rId74"/>
            </p:custDataLst>
          </p:nvPr>
        </p:nvSpPr>
        <p:spPr bwMode="auto">
          <a:xfrm flipV="1">
            <a:off x="3276600" y="4028991"/>
            <a:ext cx="380998" cy="0"/>
          </a:xfrm>
          <a:prstGeom prst="line">
            <a:avLst/>
          </a:prstGeom>
          <a:noFill/>
          <a:ln w="25400" cap="sq">
            <a:solidFill>
              <a:schemeClr val="accent2"/>
            </a:solidFill>
            <a:prstDash val="solid"/>
            <a:round/>
            <a:headEnd type="none" w="med" len="med"/>
            <a:tailEnd type="arrow" w="med" len="med"/>
          </a:ln>
          <a:effectLst/>
        </p:spPr>
        <p:txBody>
          <a:bodyPr wrap="square" anchor="ctr" anchorCtr="1">
            <a:noAutofit/>
          </a:bodyPr>
          <a:lstStyle/>
          <a:p>
            <a:endParaRPr lang="en-US"/>
          </a:p>
        </p:txBody>
      </p:sp>
      <p:sp>
        <p:nvSpPr>
          <p:cNvPr id="172" name="Line 43"/>
          <p:cNvSpPr>
            <a:spLocks noChangeShapeType="1"/>
          </p:cNvSpPr>
          <p:nvPr>
            <p:custDataLst>
              <p:tags r:id="rId75"/>
            </p:custDataLst>
          </p:nvPr>
        </p:nvSpPr>
        <p:spPr bwMode="auto">
          <a:xfrm flipV="1">
            <a:off x="2286000" y="4333791"/>
            <a:ext cx="1371600" cy="0"/>
          </a:xfrm>
          <a:prstGeom prst="line">
            <a:avLst/>
          </a:prstGeom>
          <a:noFill/>
          <a:ln w="25400" cap="sq">
            <a:solidFill>
              <a:schemeClr val="accent2"/>
            </a:solidFill>
            <a:prstDash val="solid"/>
            <a:round/>
            <a:headEnd type="none" w="med" len="med"/>
            <a:tailEnd type="arrow" w="med" len="med"/>
          </a:ln>
          <a:effectLst/>
        </p:spPr>
        <p:txBody>
          <a:bodyPr wrap="square" anchor="ctr" anchorCtr="1">
            <a:noAutofit/>
          </a:bodyPr>
          <a:lstStyle/>
          <a:p>
            <a:endParaRPr lang="en-US"/>
          </a:p>
        </p:txBody>
      </p:sp>
      <p:sp>
        <p:nvSpPr>
          <p:cNvPr id="173" name="Line 43"/>
          <p:cNvSpPr>
            <a:spLocks noChangeShapeType="1"/>
          </p:cNvSpPr>
          <p:nvPr>
            <p:custDataLst>
              <p:tags r:id="rId76"/>
            </p:custDataLst>
          </p:nvPr>
        </p:nvSpPr>
        <p:spPr bwMode="auto">
          <a:xfrm>
            <a:off x="3886200" y="4181391"/>
            <a:ext cx="228600" cy="0"/>
          </a:xfrm>
          <a:prstGeom prst="line">
            <a:avLst/>
          </a:prstGeom>
          <a:noFill/>
          <a:ln w="25400" cap="sq">
            <a:solidFill>
              <a:schemeClr val="accent2"/>
            </a:solidFill>
            <a:prstDash val="solid"/>
            <a:round/>
            <a:headEnd type="none" w="med" len="med"/>
            <a:tailEnd type="none" w="med" len="med"/>
          </a:ln>
          <a:effectLst/>
        </p:spPr>
        <p:txBody>
          <a:bodyPr wrap="square" anchor="ctr" anchorCtr="1">
            <a:noAutofit/>
          </a:bodyPr>
          <a:lstStyle/>
          <a:p>
            <a:endParaRPr lang="en-US"/>
          </a:p>
        </p:txBody>
      </p:sp>
      <p:sp>
        <p:nvSpPr>
          <p:cNvPr id="174" name="TextBox 173"/>
          <p:cNvSpPr txBox="1"/>
          <p:nvPr>
            <p:custDataLst>
              <p:tags r:id="rId77"/>
            </p:custDataLst>
          </p:nvPr>
        </p:nvSpPr>
        <p:spPr>
          <a:xfrm>
            <a:off x="2590800" y="3734371"/>
            <a:ext cx="752129" cy="523220"/>
          </a:xfrm>
          <a:prstGeom prst="rect">
            <a:avLst/>
          </a:prstGeom>
          <a:noFill/>
        </p:spPr>
        <p:txBody>
          <a:bodyPr wrap="none" rtlCol="0">
            <a:spAutoFit/>
          </a:bodyPr>
          <a:lstStyle/>
          <a:p>
            <a:r>
              <a:rPr lang="en-US" sz="2800" dirty="0" smtClean="0">
                <a:solidFill>
                  <a:schemeClr val="bg1"/>
                </a:solidFill>
              </a:rPr>
              <a:t>nop</a:t>
            </a:r>
          </a:p>
        </p:txBody>
      </p:sp>
      <p:sp>
        <p:nvSpPr>
          <p:cNvPr id="175" name="Line 43"/>
          <p:cNvSpPr>
            <a:spLocks noChangeShapeType="1"/>
          </p:cNvSpPr>
          <p:nvPr>
            <p:custDataLst>
              <p:tags r:id="rId78"/>
            </p:custDataLst>
          </p:nvPr>
        </p:nvSpPr>
        <p:spPr bwMode="auto">
          <a:xfrm>
            <a:off x="2057400" y="4105191"/>
            <a:ext cx="228600" cy="228600"/>
          </a:xfrm>
          <a:prstGeom prst="line">
            <a:avLst/>
          </a:prstGeom>
          <a:noFill/>
          <a:ln w="25400" cap="sq">
            <a:solidFill>
              <a:schemeClr val="accent2"/>
            </a:solidFill>
            <a:prstDash val="solid"/>
            <a:round/>
            <a:headEnd type="none" w="med" len="med"/>
            <a:tailEnd type="none" w="med" len="med"/>
          </a:ln>
          <a:effectLst/>
        </p:spPr>
        <p:txBody>
          <a:bodyPr wrap="square" anchor="ctr" anchorCtr="1">
            <a:noAutofit/>
          </a:bodyPr>
          <a:lstStyle/>
          <a:p>
            <a:endParaRPr lang="en-US"/>
          </a:p>
        </p:txBody>
      </p:sp>
      <p:sp>
        <p:nvSpPr>
          <p:cNvPr id="176" name="Line 43"/>
          <p:cNvSpPr>
            <a:spLocks noChangeShapeType="1"/>
          </p:cNvSpPr>
          <p:nvPr>
            <p:custDataLst>
              <p:tags r:id="rId79"/>
            </p:custDataLst>
          </p:nvPr>
        </p:nvSpPr>
        <p:spPr bwMode="auto">
          <a:xfrm>
            <a:off x="1752600" y="2123991"/>
            <a:ext cx="304800" cy="0"/>
          </a:xfrm>
          <a:prstGeom prst="line">
            <a:avLst/>
          </a:prstGeom>
          <a:noFill/>
          <a:ln w="25400" cap="sq">
            <a:solidFill>
              <a:schemeClr val="bg1"/>
            </a:solidFill>
            <a:prstDash val="solid"/>
            <a:round/>
            <a:headEnd type="none" w="med" len="med"/>
            <a:tailEnd type="none" w="med" len="med"/>
          </a:ln>
          <a:effectLst/>
        </p:spPr>
        <p:txBody>
          <a:bodyPr wrap="square" anchor="ctr" anchorCtr="1">
            <a:noAutofit/>
          </a:bodyPr>
          <a:lstStyle/>
          <a:p>
            <a:endParaRPr lang="en-US"/>
          </a:p>
        </p:txBody>
      </p:sp>
      <p:sp>
        <p:nvSpPr>
          <p:cNvPr id="125" name="Text Box 11"/>
          <p:cNvSpPr txBox="1">
            <a:spLocks noChangeArrowheads="1"/>
          </p:cNvSpPr>
          <p:nvPr>
            <p:custDataLst>
              <p:tags r:id="rId80"/>
            </p:custDataLst>
          </p:nvPr>
        </p:nvSpPr>
        <p:spPr bwMode="auto">
          <a:xfrm rot="16200000">
            <a:off x="1257297" y="2009691"/>
            <a:ext cx="685800"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inst</a:t>
            </a:r>
            <a:endParaRPr lang="en-US" dirty="0">
              <a:solidFill>
                <a:srgbClr val="FFFFFF"/>
              </a:solidFill>
              <a:latin typeface="+mj-lt"/>
            </a:endParaRPr>
          </a:p>
        </p:txBody>
      </p:sp>
      <p:sp>
        <p:nvSpPr>
          <p:cNvPr id="177" name="Line 43"/>
          <p:cNvSpPr>
            <a:spLocks noChangeShapeType="1"/>
          </p:cNvSpPr>
          <p:nvPr>
            <p:custDataLst>
              <p:tags r:id="rId81"/>
            </p:custDataLst>
          </p:nvPr>
        </p:nvSpPr>
        <p:spPr bwMode="auto">
          <a:xfrm>
            <a:off x="2057400" y="2123991"/>
            <a:ext cx="0" cy="2286000"/>
          </a:xfrm>
          <a:prstGeom prst="line">
            <a:avLst/>
          </a:prstGeom>
          <a:noFill/>
          <a:ln w="25400" cap="sq">
            <a:solidFill>
              <a:schemeClr val="bg1"/>
            </a:solidFill>
            <a:prstDash val="solid"/>
            <a:round/>
            <a:headEnd type="none" w="med" len="med"/>
            <a:tailEnd type="none" w="med" len="med"/>
          </a:ln>
          <a:effectLst/>
        </p:spPr>
        <p:txBody>
          <a:bodyPr wrap="square" anchor="ctr" anchorCtr="1">
            <a:noAutofit/>
          </a:bodyPr>
          <a:lstStyle/>
          <a:p>
            <a:endParaRPr lang="en-US"/>
          </a:p>
        </p:txBody>
      </p:sp>
      <p:cxnSp>
        <p:nvCxnSpPr>
          <p:cNvPr id="178" name="Straight Arrow Connector 177"/>
          <p:cNvCxnSpPr/>
          <p:nvPr>
            <p:custDataLst>
              <p:tags r:id="rId82"/>
            </p:custDataLst>
          </p:nvPr>
        </p:nvCxnSpPr>
        <p:spPr>
          <a:xfrm>
            <a:off x="3200400" y="5476791"/>
            <a:ext cx="533400" cy="1588"/>
          </a:xfrm>
          <a:prstGeom prst="straightConnector1">
            <a:avLst/>
          </a:prstGeom>
          <a:ln w="57150" cap="sq">
            <a:solidFill>
              <a:schemeClr val="accent4">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1" name="TextBox 180"/>
          <p:cNvSpPr txBox="1"/>
          <p:nvPr>
            <p:custDataLst>
              <p:tags r:id="rId83"/>
            </p:custDataLst>
          </p:nvPr>
        </p:nvSpPr>
        <p:spPr>
          <a:xfrm>
            <a:off x="2286000" y="5248191"/>
            <a:ext cx="905184" cy="523220"/>
          </a:xfrm>
          <a:prstGeom prst="rect">
            <a:avLst/>
          </a:prstGeom>
          <a:noFill/>
        </p:spPr>
        <p:txBody>
          <a:bodyPr wrap="none" rtlCol="0">
            <a:spAutoFit/>
          </a:bodyPr>
          <a:lstStyle/>
          <a:p>
            <a:r>
              <a:rPr lang="en-US" sz="2800" dirty="0" smtClean="0">
                <a:solidFill>
                  <a:schemeClr val="bg1"/>
                </a:solidFill>
              </a:rPr>
              <a:t>/stall</a:t>
            </a:r>
          </a:p>
        </p:txBody>
      </p:sp>
      <p:sp>
        <p:nvSpPr>
          <p:cNvPr id="170" name="Rectangle 19"/>
          <p:cNvSpPr>
            <a:spLocks noChangeArrowheads="1"/>
          </p:cNvSpPr>
          <p:nvPr>
            <p:custDataLst>
              <p:tags r:id="rId84"/>
            </p:custDataLst>
          </p:nvPr>
        </p:nvSpPr>
        <p:spPr bwMode="auto">
          <a:xfrm>
            <a:off x="3657600" y="3876592"/>
            <a:ext cx="228600" cy="6095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85" name="Rectangle 19"/>
          <p:cNvSpPr>
            <a:spLocks noChangeArrowheads="1"/>
          </p:cNvSpPr>
          <p:nvPr>
            <p:custDataLst>
              <p:tags r:id="rId85"/>
            </p:custDataLst>
          </p:nvPr>
        </p:nvSpPr>
        <p:spPr bwMode="auto">
          <a:xfrm>
            <a:off x="4800594" y="1666788"/>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3" name="Oval 2"/>
          <p:cNvSpPr/>
          <p:nvPr/>
        </p:nvSpPr>
        <p:spPr>
          <a:xfrm>
            <a:off x="4419602" y="4457700"/>
            <a:ext cx="1447792" cy="4953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p:cNvSpPr txBox="1"/>
          <p:nvPr/>
        </p:nvSpPr>
        <p:spPr>
          <a:xfrm>
            <a:off x="2580522" y="3124200"/>
            <a:ext cx="1384225" cy="707886"/>
          </a:xfrm>
          <a:prstGeom prst="rect">
            <a:avLst/>
          </a:prstGeom>
          <a:noFill/>
        </p:spPr>
        <p:txBody>
          <a:bodyPr wrap="none" rtlCol="0">
            <a:spAutoFit/>
          </a:bodyPr>
          <a:lstStyle/>
          <a:p>
            <a:r>
              <a:rPr lang="en-US" sz="2000" dirty="0" smtClean="0">
                <a:solidFill>
                  <a:schemeClr val="accent5">
                    <a:lumMod val="60000"/>
                    <a:lumOff val="40000"/>
                  </a:schemeClr>
                </a:solidFill>
              </a:rPr>
              <a:t>(</a:t>
            </a:r>
            <a:r>
              <a:rPr lang="en-US" sz="2000" dirty="0" err="1" smtClean="0">
                <a:solidFill>
                  <a:schemeClr val="accent5">
                    <a:lumMod val="60000"/>
                    <a:lumOff val="40000"/>
                  </a:schemeClr>
                </a:solidFill>
              </a:rPr>
              <a:t>MemWr</a:t>
            </a:r>
            <a:r>
              <a:rPr lang="en-US" sz="2000" dirty="0" smtClean="0">
                <a:solidFill>
                  <a:schemeClr val="accent5">
                    <a:lumMod val="60000"/>
                    <a:lumOff val="40000"/>
                  </a:schemeClr>
                </a:solidFill>
              </a:rPr>
              <a:t>=0</a:t>
            </a:r>
          </a:p>
          <a:p>
            <a:r>
              <a:rPr lang="en-US" sz="2000" dirty="0" err="1" smtClean="0">
                <a:solidFill>
                  <a:schemeClr val="accent5">
                    <a:lumMod val="60000"/>
                    <a:lumOff val="40000"/>
                  </a:schemeClr>
                </a:solidFill>
              </a:rPr>
              <a:t>RegWr</a:t>
            </a:r>
            <a:r>
              <a:rPr lang="en-US" sz="2000" dirty="0" smtClean="0">
                <a:solidFill>
                  <a:schemeClr val="accent5">
                    <a:lumMod val="60000"/>
                    <a:lumOff val="40000"/>
                  </a:schemeClr>
                </a:solidFill>
              </a:rPr>
              <a:t>=0)</a:t>
            </a:r>
            <a:endParaRPr lang="en-US" sz="2000" dirty="0">
              <a:solidFill>
                <a:schemeClr val="accent5">
                  <a:lumMod val="60000"/>
                  <a:lumOff val="40000"/>
                </a:schemeClr>
              </a:solidFill>
            </a:endParaRPr>
          </a:p>
        </p:txBody>
      </p:sp>
      <p:sp>
        <p:nvSpPr>
          <p:cNvPr id="151" name="TextBox 150"/>
          <p:cNvSpPr txBox="1"/>
          <p:nvPr/>
        </p:nvSpPr>
        <p:spPr>
          <a:xfrm>
            <a:off x="1676400" y="5581471"/>
            <a:ext cx="3009895" cy="1200329"/>
          </a:xfrm>
          <a:prstGeom prst="rect">
            <a:avLst/>
          </a:prstGeom>
          <a:noFill/>
        </p:spPr>
        <p:txBody>
          <a:bodyPr wrap="square" rtlCol="0">
            <a:spAutoFit/>
          </a:bodyPr>
          <a:lstStyle/>
          <a:p>
            <a:r>
              <a:rPr lang="en-US" dirty="0" smtClean="0">
                <a:solidFill>
                  <a:schemeClr val="accent5">
                    <a:lumMod val="60000"/>
                    <a:lumOff val="40000"/>
                  </a:schemeClr>
                </a:solidFill>
              </a:rPr>
              <a:t>NOP = If(IF/</a:t>
            </a:r>
            <a:r>
              <a:rPr lang="en-US" dirty="0" err="1" smtClean="0">
                <a:solidFill>
                  <a:schemeClr val="accent5">
                    <a:lumMod val="60000"/>
                    <a:lumOff val="40000"/>
                  </a:schemeClr>
                </a:solidFill>
              </a:rPr>
              <a:t>ID.rA</a:t>
            </a:r>
            <a:r>
              <a:rPr lang="en-US" dirty="0" smtClean="0">
                <a:solidFill>
                  <a:schemeClr val="accent5">
                    <a:lumMod val="60000"/>
                    <a:lumOff val="40000"/>
                  </a:schemeClr>
                </a:solidFill>
              </a:rPr>
              <a:t> ≠ 0 &amp;&amp;</a:t>
            </a:r>
          </a:p>
          <a:p>
            <a:r>
              <a:rPr lang="en-US" dirty="0" smtClean="0">
                <a:solidFill>
                  <a:schemeClr val="accent5">
                    <a:lumMod val="60000"/>
                    <a:lumOff val="40000"/>
                  </a:schemeClr>
                </a:solidFill>
              </a:rPr>
              <a:t>                (IF/</a:t>
            </a:r>
            <a:r>
              <a:rPr lang="en-US" dirty="0" err="1" smtClean="0">
                <a:solidFill>
                  <a:schemeClr val="accent5">
                    <a:lumMod val="60000"/>
                    <a:lumOff val="40000"/>
                  </a:schemeClr>
                </a:solidFill>
              </a:rPr>
              <a:t>ID.rA</a:t>
            </a:r>
            <a:r>
              <a:rPr lang="en-US" dirty="0" smtClean="0">
                <a:solidFill>
                  <a:schemeClr val="accent5">
                    <a:lumMod val="60000"/>
                    <a:lumOff val="40000"/>
                  </a:schemeClr>
                </a:solidFill>
              </a:rPr>
              <a:t>==ID/</a:t>
            </a:r>
            <a:r>
              <a:rPr lang="en-US" dirty="0" err="1" smtClean="0">
                <a:solidFill>
                  <a:schemeClr val="accent5">
                    <a:lumMod val="60000"/>
                    <a:lumOff val="40000"/>
                  </a:schemeClr>
                </a:solidFill>
              </a:rPr>
              <a:t>Ex.Rd</a:t>
            </a:r>
            <a:endParaRPr lang="en-US" dirty="0" smtClean="0">
              <a:solidFill>
                <a:schemeClr val="accent5">
                  <a:lumMod val="60000"/>
                  <a:lumOff val="40000"/>
                </a:schemeClr>
              </a:solidFill>
            </a:endParaRPr>
          </a:p>
          <a:p>
            <a:r>
              <a:rPr lang="en-US" dirty="0" smtClean="0">
                <a:solidFill>
                  <a:schemeClr val="accent5">
                    <a:lumMod val="60000"/>
                    <a:lumOff val="40000"/>
                  </a:schemeClr>
                </a:solidFill>
              </a:rPr>
              <a:t>                 IF/</a:t>
            </a:r>
            <a:r>
              <a:rPr lang="en-US" dirty="0" err="1" smtClean="0">
                <a:solidFill>
                  <a:schemeClr val="accent5">
                    <a:lumMod val="60000"/>
                    <a:lumOff val="40000"/>
                  </a:schemeClr>
                </a:solidFill>
              </a:rPr>
              <a:t>ID.rA</a:t>
            </a:r>
            <a:r>
              <a:rPr lang="en-US" dirty="0" smtClean="0">
                <a:solidFill>
                  <a:schemeClr val="accent5">
                    <a:lumMod val="60000"/>
                    <a:lumOff val="40000"/>
                  </a:schemeClr>
                </a:solidFill>
              </a:rPr>
              <a:t>==Ex/</a:t>
            </a:r>
            <a:r>
              <a:rPr lang="en-US" dirty="0" err="1" smtClean="0">
                <a:solidFill>
                  <a:schemeClr val="accent5">
                    <a:lumMod val="60000"/>
                    <a:lumOff val="40000"/>
                  </a:schemeClr>
                </a:solidFill>
              </a:rPr>
              <a:t>M.Rd</a:t>
            </a:r>
            <a:endParaRPr lang="en-US" dirty="0" smtClean="0">
              <a:solidFill>
                <a:schemeClr val="accent5">
                  <a:lumMod val="60000"/>
                  <a:lumOff val="40000"/>
                </a:schemeClr>
              </a:solidFill>
            </a:endParaRPr>
          </a:p>
          <a:p>
            <a:r>
              <a:rPr lang="en-US" dirty="0" smtClean="0">
                <a:solidFill>
                  <a:schemeClr val="accent5">
                    <a:lumMod val="60000"/>
                    <a:lumOff val="40000"/>
                  </a:schemeClr>
                </a:solidFill>
              </a:rPr>
              <a:t>                 </a:t>
            </a:r>
            <a:r>
              <a:rPr lang="en-US" dirty="0" smtClean="0">
                <a:solidFill>
                  <a:srgbClr val="FFFF00"/>
                </a:solidFill>
              </a:rPr>
              <a:t>IF/</a:t>
            </a:r>
            <a:r>
              <a:rPr lang="en-US" dirty="0" err="1" smtClean="0">
                <a:solidFill>
                  <a:srgbClr val="FFFF00"/>
                </a:solidFill>
              </a:rPr>
              <a:t>ID.rA</a:t>
            </a:r>
            <a:r>
              <a:rPr lang="en-US" dirty="0" smtClean="0">
                <a:solidFill>
                  <a:srgbClr val="FFFF00"/>
                </a:solidFill>
              </a:rPr>
              <a:t>==M/</a:t>
            </a:r>
            <a:r>
              <a:rPr lang="en-US" dirty="0" err="1" smtClean="0">
                <a:solidFill>
                  <a:srgbClr val="FFFF00"/>
                </a:solidFill>
              </a:rPr>
              <a:t>W.Rd</a:t>
            </a:r>
            <a:r>
              <a:rPr lang="en-US" dirty="0" smtClean="0">
                <a:solidFill>
                  <a:schemeClr val="accent5">
                    <a:lumMod val="60000"/>
                    <a:lumOff val="40000"/>
                  </a:schemeClr>
                </a:solidFill>
              </a:rPr>
              <a:t>))</a:t>
            </a:r>
            <a:endParaRPr lang="en-US" dirty="0">
              <a:solidFill>
                <a:schemeClr val="accent5">
                  <a:lumMod val="60000"/>
                  <a:lumOff val="40000"/>
                </a:schemeClr>
              </a:solidFill>
            </a:endParaRPr>
          </a:p>
        </p:txBody>
      </p:sp>
      <p:sp>
        <p:nvSpPr>
          <p:cNvPr id="6" name="Oval 5"/>
          <p:cNvSpPr/>
          <p:nvPr/>
        </p:nvSpPr>
        <p:spPr>
          <a:xfrm>
            <a:off x="2438401" y="6467565"/>
            <a:ext cx="2209800" cy="31423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6171114" y="4441135"/>
            <a:ext cx="1447792" cy="4953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xtBox 153"/>
          <p:cNvSpPr txBox="1"/>
          <p:nvPr/>
        </p:nvSpPr>
        <p:spPr>
          <a:xfrm>
            <a:off x="7848600" y="4419600"/>
            <a:ext cx="1448894" cy="400110"/>
          </a:xfrm>
          <a:prstGeom prst="rect">
            <a:avLst/>
          </a:prstGeom>
          <a:noFill/>
        </p:spPr>
        <p:txBody>
          <a:bodyPr wrap="square" rtlCol="0">
            <a:spAutoFit/>
          </a:bodyPr>
          <a:lstStyle/>
          <a:p>
            <a:r>
              <a:rPr lang="en-US" sz="2000" dirty="0" smtClean="0"/>
              <a:t>add </a:t>
            </a:r>
            <a:r>
              <a:rPr lang="en-US" sz="2000" dirty="0" smtClean="0">
                <a:solidFill>
                  <a:srgbClr val="FFFF00"/>
                </a:solidFill>
              </a:rPr>
              <a:t>r3</a:t>
            </a:r>
            <a:r>
              <a:rPr lang="en-US" sz="2000" dirty="0" smtClean="0"/>
              <a:t>,r1,r2</a:t>
            </a:r>
            <a:endParaRPr lang="en-US" sz="2000" dirty="0"/>
          </a:p>
        </p:txBody>
      </p:sp>
      <p:sp>
        <p:nvSpPr>
          <p:cNvPr id="155" name="Oval 154"/>
          <p:cNvSpPr/>
          <p:nvPr/>
        </p:nvSpPr>
        <p:spPr>
          <a:xfrm>
            <a:off x="7924800" y="4441135"/>
            <a:ext cx="1219200" cy="4953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2056306" y="4419600"/>
            <a:ext cx="1448894" cy="400110"/>
          </a:xfrm>
          <a:prstGeom prst="rect">
            <a:avLst/>
          </a:prstGeom>
          <a:noFill/>
        </p:spPr>
        <p:txBody>
          <a:bodyPr wrap="square" rtlCol="0">
            <a:spAutoFit/>
          </a:bodyPr>
          <a:lstStyle/>
          <a:p>
            <a:r>
              <a:rPr lang="en-US" sz="2000" dirty="0"/>
              <a:t>s</a:t>
            </a:r>
            <a:r>
              <a:rPr lang="en-US" sz="2000" dirty="0" smtClean="0"/>
              <a:t>ub r5,</a:t>
            </a:r>
            <a:r>
              <a:rPr lang="en-US" sz="2000" dirty="0" smtClean="0">
                <a:solidFill>
                  <a:srgbClr val="FFFF00"/>
                </a:solidFill>
              </a:rPr>
              <a:t>r3</a:t>
            </a:r>
            <a:r>
              <a:rPr lang="en-US" sz="2000" dirty="0" smtClean="0"/>
              <a:t>,r5</a:t>
            </a:r>
            <a:endParaRPr lang="en-US" sz="2000" dirty="0"/>
          </a:p>
        </p:txBody>
      </p:sp>
      <p:sp>
        <p:nvSpPr>
          <p:cNvPr id="158" name="Oval 157"/>
          <p:cNvSpPr/>
          <p:nvPr/>
        </p:nvSpPr>
        <p:spPr>
          <a:xfrm>
            <a:off x="2056314" y="4441135"/>
            <a:ext cx="1447792" cy="4953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580522" y="3876593"/>
            <a:ext cx="863712" cy="342898"/>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216729" y="3752367"/>
            <a:ext cx="898071" cy="295675"/>
          </a:xfrm>
          <a:custGeom>
            <a:avLst/>
            <a:gdLst>
              <a:gd name="connsiteX0" fmla="*/ 0 w 1763485"/>
              <a:gd name="connsiteY0" fmla="*/ 84846 h 182818"/>
              <a:gd name="connsiteX1" fmla="*/ 1191985 w 1763485"/>
              <a:gd name="connsiteY1" fmla="*/ 3203 h 182818"/>
              <a:gd name="connsiteX2" fmla="*/ 1763485 w 1763485"/>
              <a:gd name="connsiteY2" fmla="*/ 182818 h 182818"/>
            </a:gdLst>
            <a:ahLst/>
            <a:cxnLst>
              <a:cxn ang="0">
                <a:pos x="connsiteX0" y="connsiteY0"/>
              </a:cxn>
              <a:cxn ang="0">
                <a:pos x="connsiteX1" y="connsiteY1"/>
              </a:cxn>
              <a:cxn ang="0">
                <a:pos x="connsiteX2" y="connsiteY2"/>
              </a:cxn>
            </a:cxnLst>
            <a:rect l="l" t="t" r="r" b="b"/>
            <a:pathLst>
              <a:path w="1763485" h="182818">
                <a:moveTo>
                  <a:pt x="0" y="84846"/>
                </a:moveTo>
                <a:cubicBezTo>
                  <a:pt x="449035" y="35860"/>
                  <a:pt x="898071" y="-13126"/>
                  <a:pt x="1191985" y="3203"/>
                </a:cubicBezTo>
                <a:cubicBezTo>
                  <a:pt x="1485899" y="19532"/>
                  <a:pt x="1763485" y="182818"/>
                  <a:pt x="1763485" y="182818"/>
                </a:cubicBezTo>
              </a:path>
            </a:pathLst>
          </a:custGeom>
          <a:noFill/>
          <a:ln>
            <a:solidFill>
              <a:schemeClr val="accent5">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p:cNvSpPr txBox="1"/>
          <p:nvPr/>
        </p:nvSpPr>
        <p:spPr>
          <a:xfrm>
            <a:off x="4728748" y="4343400"/>
            <a:ext cx="910052" cy="523220"/>
          </a:xfrm>
          <a:prstGeom prst="rect">
            <a:avLst/>
          </a:prstGeom>
          <a:noFill/>
        </p:spPr>
        <p:txBody>
          <a:bodyPr wrap="square" rtlCol="0">
            <a:spAutoFit/>
          </a:bodyPr>
          <a:lstStyle/>
          <a:p>
            <a:r>
              <a:rPr lang="en-US" sz="2800" dirty="0" err="1" smtClean="0"/>
              <a:t>nop</a:t>
            </a:r>
            <a:endParaRPr lang="en-US" sz="2800" dirty="0"/>
          </a:p>
        </p:txBody>
      </p:sp>
      <p:sp>
        <p:nvSpPr>
          <p:cNvPr id="117" name="TextBox 116"/>
          <p:cNvSpPr txBox="1"/>
          <p:nvPr/>
        </p:nvSpPr>
        <p:spPr>
          <a:xfrm>
            <a:off x="6481348" y="4343400"/>
            <a:ext cx="910052" cy="523220"/>
          </a:xfrm>
          <a:prstGeom prst="rect">
            <a:avLst/>
          </a:prstGeom>
          <a:noFill/>
        </p:spPr>
        <p:txBody>
          <a:bodyPr wrap="square" rtlCol="0">
            <a:spAutoFit/>
          </a:bodyPr>
          <a:lstStyle/>
          <a:p>
            <a:r>
              <a:rPr lang="en-US" sz="2800" dirty="0" err="1" smtClean="0"/>
              <a:t>nop</a:t>
            </a:r>
            <a:endParaRPr lang="en-US" sz="2800" dirty="0"/>
          </a:p>
        </p:txBody>
      </p:sp>
      <p:sp>
        <p:nvSpPr>
          <p:cNvPr id="122" name="TextBox 121"/>
          <p:cNvSpPr txBox="1"/>
          <p:nvPr/>
        </p:nvSpPr>
        <p:spPr>
          <a:xfrm>
            <a:off x="6235775" y="3787914"/>
            <a:ext cx="1384225" cy="707886"/>
          </a:xfrm>
          <a:prstGeom prst="rect">
            <a:avLst/>
          </a:prstGeom>
          <a:noFill/>
        </p:spPr>
        <p:txBody>
          <a:bodyPr wrap="none" rtlCol="0">
            <a:spAutoFit/>
          </a:bodyPr>
          <a:lstStyle/>
          <a:p>
            <a:r>
              <a:rPr lang="en-US" sz="2000" dirty="0" smtClean="0">
                <a:solidFill>
                  <a:schemeClr val="accent5">
                    <a:lumMod val="60000"/>
                    <a:lumOff val="40000"/>
                  </a:schemeClr>
                </a:solidFill>
              </a:rPr>
              <a:t>(</a:t>
            </a:r>
            <a:r>
              <a:rPr lang="en-US" sz="2000" dirty="0" err="1" smtClean="0">
                <a:solidFill>
                  <a:schemeClr val="accent5">
                    <a:lumMod val="60000"/>
                    <a:lumOff val="40000"/>
                  </a:schemeClr>
                </a:solidFill>
              </a:rPr>
              <a:t>MemWr</a:t>
            </a:r>
            <a:r>
              <a:rPr lang="en-US" sz="2000" dirty="0" smtClean="0">
                <a:solidFill>
                  <a:schemeClr val="accent5">
                    <a:lumMod val="60000"/>
                    <a:lumOff val="40000"/>
                  </a:schemeClr>
                </a:solidFill>
              </a:rPr>
              <a:t>=0</a:t>
            </a:r>
          </a:p>
          <a:p>
            <a:r>
              <a:rPr lang="en-US" sz="2000" dirty="0" err="1" smtClean="0">
                <a:solidFill>
                  <a:schemeClr val="accent5">
                    <a:lumMod val="60000"/>
                    <a:lumOff val="40000"/>
                  </a:schemeClr>
                </a:solidFill>
              </a:rPr>
              <a:t>RegWr</a:t>
            </a:r>
            <a:r>
              <a:rPr lang="en-US" sz="2000" dirty="0" smtClean="0">
                <a:solidFill>
                  <a:schemeClr val="accent5">
                    <a:lumMod val="60000"/>
                    <a:lumOff val="40000"/>
                  </a:schemeClr>
                </a:solidFill>
              </a:rPr>
              <a:t>=0)</a:t>
            </a:r>
            <a:endParaRPr lang="en-US" sz="2000" dirty="0">
              <a:solidFill>
                <a:schemeClr val="accent5">
                  <a:lumMod val="60000"/>
                  <a:lumOff val="40000"/>
                </a:schemeClr>
              </a:solidFill>
            </a:endParaRPr>
          </a:p>
        </p:txBody>
      </p:sp>
      <p:sp>
        <p:nvSpPr>
          <p:cNvPr id="124" name="TextBox 123"/>
          <p:cNvSpPr txBox="1"/>
          <p:nvPr/>
        </p:nvSpPr>
        <p:spPr>
          <a:xfrm>
            <a:off x="4406975" y="3787914"/>
            <a:ext cx="1384225" cy="707886"/>
          </a:xfrm>
          <a:prstGeom prst="rect">
            <a:avLst/>
          </a:prstGeom>
          <a:noFill/>
        </p:spPr>
        <p:txBody>
          <a:bodyPr wrap="none" rtlCol="0">
            <a:spAutoFit/>
          </a:bodyPr>
          <a:lstStyle/>
          <a:p>
            <a:r>
              <a:rPr lang="en-US" sz="2000" dirty="0" smtClean="0">
                <a:solidFill>
                  <a:schemeClr val="accent5">
                    <a:lumMod val="60000"/>
                    <a:lumOff val="40000"/>
                  </a:schemeClr>
                </a:solidFill>
              </a:rPr>
              <a:t>(</a:t>
            </a:r>
            <a:r>
              <a:rPr lang="en-US" sz="2000" dirty="0" err="1" smtClean="0">
                <a:solidFill>
                  <a:schemeClr val="accent5">
                    <a:lumMod val="60000"/>
                    <a:lumOff val="40000"/>
                  </a:schemeClr>
                </a:solidFill>
              </a:rPr>
              <a:t>MemWr</a:t>
            </a:r>
            <a:r>
              <a:rPr lang="en-US" sz="2000" dirty="0" smtClean="0">
                <a:solidFill>
                  <a:schemeClr val="accent5">
                    <a:lumMod val="60000"/>
                    <a:lumOff val="40000"/>
                  </a:schemeClr>
                </a:solidFill>
              </a:rPr>
              <a:t>=0</a:t>
            </a:r>
          </a:p>
          <a:p>
            <a:r>
              <a:rPr lang="en-US" sz="2000" dirty="0" err="1" smtClean="0">
                <a:solidFill>
                  <a:schemeClr val="accent5">
                    <a:lumMod val="60000"/>
                    <a:lumOff val="40000"/>
                  </a:schemeClr>
                </a:solidFill>
              </a:rPr>
              <a:t>RegWr</a:t>
            </a:r>
            <a:r>
              <a:rPr lang="en-US" sz="2000" dirty="0" smtClean="0">
                <a:solidFill>
                  <a:schemeClr val="accent5">
                    <a:lumMod val="60000"/>
                    <a:lumOff val="40000"/>
                  </a:schemeClr>
                </a:solidFill>
              </a:rPr>
              <a:t>=0)</a:t>
            </a:r>
            <a:endParaRPr lang="en-US" sz="2000" dirty="0">
              <a:solidFill>
                <a:schemeClr val="accent5">
                  <a:lumMod val="60000"/>
                  <a:lumOff val="40000"/>
                </a:schemeClr>
              </a:solidFill>
            </a:endParaRPr>
          </a:p>
        </p:txBody>
      </p:sp>
      <p:sp>
        <p:nvSpPr>
          <p:cNvPr id="148" name="TextBox 147"/>
          <p:cNvSpPr txBox="1"/>
          <p:nvPr/>
        </p:nvSpPr>
        <p:spPr>
          <a:xfrm>
            <a:off x="152400" y="5010090"/>
            <a:ext cx="1448894" cy="400110"/>
          </a:xfrm>
          <a:prstGeom prst="rect">
            <a:avLst/>
          </a:prstGeom>
          <a:noFill/>
        </p:spPr>
        <p:txBody>
          <a:bodyPr wrap="square" rtlCol="0">
            <a:spAutoFit/>
          </a:bodyPr>
          <a:lstStyle/>
          <a:p>
            <a:r>
              <a:rPr lang="en-US" sz="2000" dirty="0" smtClean="0"/>
              <a:t>or r6,</a:t>
            </a:r>
            <a:r>
              <a:rPr lang="en-US" sz="2000" dirty="0" smtClean="0">
                <a:solidFill>
                  <a:schemeClr val="accent5">
                    <a:lumMod val="60000"/>
                    <a:lumOff val="40000"/>
                  </a:schemeClr>
                </a:solidFill>
              </a:rPr>
              <a:t>r3</a:t>
            </a:r>
            <a:r>
              <a:rPr lang="en-US" sz="2000" dirty="0" smtClean="0"/>
              <a:t>,r4</a:t>
            </a:r>
            <a:endParaRPr lang="en-US" sz="2000" dirty="0"/>
          </a:p>
        </p:txBody>
      </p:sp>
      <p:sp>
        <p:nvSpPr>
          <p:cNvPr id="150" name="TextBox 149"/>
          <p:cNvSpPr txBox="1"/>
          <p:nvPr/>
        </p:nvSpPr>
        <p:spPr>
          <a:xfrm>
            <a:off x="1676400" y="4933890"/>
            <a:ext cx="952505" cy="400110"/>
          </a:xfrm>
          <a:prstGeom prst="rect">
            <a:avLst/>
          </a:prstGeom>
          <a:noFill/>
          <a:ln>
            <a:solidFill>
              <a:schemeClr val="accent4"/>
            </a:solidFill>
          </a:ln>
        </p:spPr>
        <p:txBody>
          <a:bodyPr wrap="none" rtlCol="0">
            <a:spAutoFit/>
          </a:bodyPr>
          <a:lstStyle/>
          <a:p>
            <a:r>
              <a:rPr lang="en-US" sz="2000" dirty="0" smtClean="0">
                <a:solidFill>
                  <a:schemeClr val="accent5">
                    <a:lumMod val="60000"/>
                    <a:lumOff val="40000"/>
                  </a:schemeClr>
                </a:solidFill>
              </a:rPr>
              <a:t>(WE=0)</a:t>
            </a:r>
            <a:endParaRPr lang="en-US" sz="2000" dirty="0">
              <a:solidFill>
                <a:schemeClr val="accent5">
                  <a:lumMod val="60000"/>
                  <a:lumOff val="40000"/>
                </a:schemeClr>
              </a:solidFill>
            </a:endParaRPr>
          </a:p>
        </p:txBody>
      </p:sp>
      <p:sp>
        <p:nvSpPr>
          <p:cNvPr id="8" name="Freeform 7"/>
          <p:cNvSpPr/>
          <p:nvPr/>
        </p:nvSpPr>
        <p:spPr>
          <a:xfrm>
            <a:off x="7347857" y="4474029"/>
            <a:ext cx="457200" cy="655634"/>
          </a:xfrm>
          <a:custGeom>
            <a:avLst/>
            <a:gdLst>
              <a:gd name="connsiteX0" fmla="*/ 0 w 457200"/>
              <a:gd name="connsiteY0" fmla="*/ 424542 h 655634"/>
              <a:gd name="connsiteX1" fmla="*/ 342900 w 457200"/>
              <a:gd name="connsiteY1" fmla="*/ 636814 h 655634"/>
              <a:gd name="connsiteX2" fmla="*/ 457200 w 457200"/>
              <a:gd name="connsiteY2" fmla="*/ 0 h 655634"/>
            </a:gdLst>
            <a:ahLst/>
            <a:cxnLst>
              <a:cxn ang="0">
                <a:pos x="connsiteX0" y="connsiteY0"/>
              </a:cxn>
              <a:cxn ang="0">
                <a:pos x="connsiteX1" y="connsiteY1"/>
              </a:cxn>
              <a:cxn ang="0">
                <a:pos x="connsiteX2" y="connsiteY2"/>
              </a:cxn>
            </a:cxnLst>
            <a:rect l="l" t="t" r="r" b="b"/>
            <a:pathLst>
              <a:path w="457200" h="655634">
                <a:moveTo>
                  <a:pt x="0" y="424542"/>
                </a:moveTo>
                <a:cubicBezTo>
                  <a:pt x="133350" y="566056"/>
                  <a:pt x="266700" y="707571"/>
                  <a:pt x="342900" y="636814"/>
                </a:cubicBezTo>
                <a:cubicBezTo>
                  <a:pt x="419100" y="566057"/>
                  <a:pt x="438150" y="283028"/>
                  <a:pt x="457200" y="0"/>
                </a:cubicBezTo>
              </a:path>
            </a:pathLst>
          </a:custGeom>
          <a:noFill/>
          <a:ln>
            <a:solidFill>
              <a:schemeClr val="accent5">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158"/>
          <p:cNvSpPr/>
          <p:nvPr/>
        </p:nvSpPr>
        <p:spPr>
          <a:xfrm>
            <a:off x="5562600" y="4495800"/>
            <a:ext cx="457200" cy="655634"/>
          </a:xfrm>
          <a:custGeom>
            <a:avLst/>
            <a:gdLst>
              <a:gd name="connsiteX0" fmla="*/ 0 w 457200"/>
              <a:gd name="connsiteY0" fmla="*/ 424542 h 655634"/>
              <a:gd name="connsiteX1" fmla="*/ 342900 w 457200"/>
              <a:gd name="connsiteY1" fmla="*/ 636814 h 655634"/>
              <a:gd name="connsiteX2" fmla="*/ 457200 w 457200"/>
              <a:gd name="connsiteY2" fmla="*/ 0 h 655634"/>
            </a:gdLst>
            <a:ahLst/>
            <a:cxnLst>
              <a:cxn ang="0">
                <a:pos x="connsiteX0" y="connsiteY0"/>
              </a:cxn>
              <a:cxn ang="0">
                <a:pos x="connsiteX1" y="connsiteY1"/>
              </a:cxn>
              <a:cxn ang="0">
                <a:pos x="connsiteX2" y="connsiteY2"/>
              </a:cxn>
            </a:cxnLst>
            <a:rect l="l" t="t" r="r" b="b"/>
            <a:pathLst>
              <a:path w="457200" h="655634">
                <a:moveTo>
                  <a:pt x="0" y="424542"/>
                </a:moveTo>
                <a:cubicBezTo>
                  <a:pt x="133350" y="566056"/>
                  <a:pt x="266700" y="707571"/>
                  <a:pt x="342900" y="636814"/>
                </a:cubicBezTo>
                <a:cubicBezTo>
                  <a:pt x="419100" y="566057"/>
                  <a:pt x="438150" y="283028"/>
                  <a:pt x="457200" y="0"/>
                </a:cubicBezTo>
              </a:path>
            </a:pathLst>
          </a:custGeom>
          <a:noFill/>
          <a:ln>
            <a:solidFill>
              <a:schemeClr val="accent5">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Line 43"/>
          <p:cNvSpPr>
            <a:spLocks noChangeShapeType="1"/>
          </p:cNvSpPr>
          <p:nvPr>
            <p:custDataLst>
              <p:tags r:id="rId86"/>
            </p:custDataLst>
          </p:nvPr>
        </p:nvSpPr>
        <p:spPr bwMode="auto">
          <a:xfrm flipH="1" flipV="1">
            <a:off x="4724400" y="6606745"/>
            <a:ext cx="304800" cy="0"/>
          </a:xfrm>
          <a:prstGeom prst="line">
            <a:avLst/>
          </a:prstGeom>
          <a:noFill/>
          <a:ln w="57150" cap="sq">
            <a:solidFill>
              <a:schemeClr val="accent1"/>
            </a:solidFill>
            <a:prstDash val="solid"/>
            <a:round/>
            <a:headEnd type="none" w="med" len="med"/>
            <a:tailEnd type="arrow" w="sm" len="sm"/>
          </a:ln>
          <a:effectLst/>
        </p:spPr>
        <p:txBody>
          <a:bodyPr wrap="square" anchor="ctr" anchorCtr="1">
            <a:noAutofit/>
          </a:bodyPr>
          <a:lstStyle/>
          <a:p>
            <a:endParaRPr lang="en-US"/>
          </a:p>
        </p:txBody>
      </p:sp>
      <p:sp>
        <p:nvSpPr>
          <p:cNvPr id="137" name="Rectangle 136"/>
          <p:cNvSpPr/>
          <p:nvPr/>
        </p:nvSpPr>
        <p:spPr>
          <a:xfrm>
            <a:off x="5181594" y="6412468"/>
            <a:ext cx="2381358" cy="369332"/>
          </a:xfrm>
          <a:prstGeom prst="rect">
            <a:avLst/>
          </a:prstGeom>
        </p:spPr>
        <p:txBody>
          <a:bodyPr wrap="none">
            <a:spAutoFit/>
          </a:bodyPr>
          <a:lstStyle/>
          <a:p>
            <a:r>
              <a:rPr lang="en-US" dirty="0" smtClean="0">
                <a:solidFill>
                  <a:srgbClr val="FFFF00"/>
                </a:solidFill>
              </a:rPr>
              <a:t>STALL CONDITION MET</a:t>
            </a:r>
          </a:p>
        </p:txBody>
      </p:sp>
    </p:spTree>
    <p:extLst>
      <p:ext uri="{BB962C8B-B14F-4D97-AF65-F5344CB8AC3E}">
        <p14:creationId xmlns:p14="http://schemas.microsoft.com/office/powerpoint/2010/main" val="13808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6" grpId="0"/>
      <p:bldP spid="6" grpId="0" animBg="1"/>
      <p:bldP spid="153" grpId="0" animBg="1"/>
      <p:bldP spid="155" grpId="0" animBg="1"/>
      <p:bldP spid="158" grpId="0" animBg="1"/>
      <p:bldP spid="4" grpId="0" animBg="1"/>
      <p:bldP spid="7" grpId="0" animBg="1"/>
      <p:bldP spid="150" grpId="0" animBg="1"/>
      <p:bldP spid="8" grpId="0" animBg="1"/>
      <p:bldP spid="159"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6" name="Straight Arrow Connector 285"/>
          <p:cNvCxnSpPr/>
          <p:nvPr>
            <p:custDataLst>
              <p:tags r:id="rId1"/>
            </p:custDataLst>
          </p:nvPr>
        </p:nvCxnSpPr>
        <p:spPr>
          <a:xfrm>
            <a:off x="1981200" y="1204720"/>
            <a:ext cx="69342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7" name="Straight Arrow Connector 286"/>
          <p:cNvCxnSpPr/>
          <p:nvPr>
            <p:custDataLst>
              <p:tags r:id="rId2"/>
            </p:custDataLst>
          </p:nvPr>
        </p:nvCxnSpPr>
        <p:spPr>
          <a:xfrm rot="5400000">
            <a:off x="-723897" y="3909819"/>
            <a:ext cx="5410199" cy="3"/>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5" name="Title 304"/>
          <p:cNvSpPr>
            <a:spLocks noGrp="1"/>
          </p:cNvSpPr>
          <p:nvPr>
            <p:ph type="title"/>
            <p:custDataLst>
              <p:tags r:id="rId3"/>
            </p:custDataLst>
          </p:nvPr>
        </p:nvSpPr>
        <p:spPr/>
        <p:txBody>
          <a:bodyPr>
            <a:normAutofit fontScale="90000"/>
          </a:bodyPr>
          <a:lstStyle/>
          <a:p>
            <a:r>
              <a:rPr lang="en-US" dirty="0" smtClean="0"/>
              <a:t>Stalling</a:t>
            </a:r>
            <a:endParaRPr lang="en-US" dirty="0"/>
          </a:p>
        </p:txBody>
      </p:sp>
      <p:sp>
        <p:nvSpPr>
          <p:cNvPr id="298" name="TextBox 297"/>
          <p:cNvSpPr txBox="1"/>
          <p:nvPr>
            <p:custDataLst>
              <p:tags r:id="rId4"/>
            </p:custDataLst>
          </p:nvPr>
        </p:nvSpPr>
        <p:spPr>
          <a:xfrm>
            <a:off x="2398414" y="518920"/>
            <a:ext cx="1487786" cy="400110"/>
          </a:xfrm>
          <a:prstGeom prst="rect">
            <a:avLst/>
          </a:prstGeom>
          <a:noFill/>
        </p:spPr>
        <p:txBody>
          <a:bodyPr wrap="square" rtlCol="0">
            <a:spAutoFit/>
          </a:bodyPr>
          <a:lstStyle/>
          <a:p>
            <a:r>
              <a:rPr lang="en-US" sz="2000" dirty="0" smtClean="0">
                <a:solidFill>
                  <a:schemeClr val="bg1"/>
                </a:solidFill>
              </a:rPr>
              <a:t>Clock cycle</a:t>
            </a:r>
          </a:p>
        </p:txBody>
      </p:sp>
      <p:graphicFrame>
        <p:nvGraphicFramePr>
          <p:cNvPr id="223" name="Table 222"/>
          <p:cNvGraphicFramePr>
            <a:graphicFrameLocks noGrp="1"/>
          </p:cNvGraphicFramePr>
          <p:nvPr>
            <p:custDataLst>
              <p:tags r:id="rId5"/>
            </p:custDataLst>
            <p:extLst/>
          </p:nvPr>
        </p:nvGraphicFramePr>
        <p:xfrm>
          <a:off x="152400" y="823721"/>
          <a:ext cx="8762999" cy="5805679"/>
        </p:xfrm>
        <a:graphic>
          <a:graphicData uri="http://schemas.openxmlformats.org/drawingml/2006/table">
            <a:tbl>
              <a:tblPr>
                <a:tableStyleId>{5C22544A-7EE6-4342-B048-85BDC9FD1C3A}</a:tableStyleId>
              </a:tblPr>
              <a:tblGrid>
                <a:gridCol w="182880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8001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800100">
                  <a:extLst>
                    <a:ext uri="{9D8B030D-6E8A-4147-A177-3AD203B41FA5}">
                      <a16:colId xmlns:a16="http://schemas.microsoft.com/office/drawing/2014/main" val="20006"/>
                    </a:ext>
                  </a:extLst>
                </a:gridCol>
                <a:gridCol w="800100">
                  <a:extLst>
                    <a:ext uri="{9D8B030D-6E8A-4147-A177-3AD203B41FA5}">
                      <a16:colId xmlns:a16="http://schemas.microsoft.com/office/drawing/2014/main" val="20007"/>
                    </a:ext>
                  </a:extLst>
                </a:gridCol>
                <a:gridCol w="800100">
                  <a:extLst>
                    <a:ext uri="{9D8B030D-6E8A-4147-A177-3AD203B41FA5}">
                      <a16:colId xmlns:a16="http://schemas.microsoft.com/office/drawing/2014/main" val="20008"/>
                    </a:ext>
                  </a:extLst>
                </a:gridCol>
                <a:gridCol w="533399">
                  <a:extLst>
                    <a:ext uri="{9D8B030D-6E8A-4147-A177-3AD203B41FA5}">
                      <a16:colId xmlns:a16="http://schemas.microsoft.com/office/drawing/2014/main" val="20009"/>
                    </a:ext>
                  </a:extLst>
                </a:gridCol>
              </a:tblGrid>
              <a:tr h="380999">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1</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2</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3</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4</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5</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6</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7</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8</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19200">
                <a:tc>
                  <a:txBody>
                    <a:bodyPr/>
                    <a:lstStyle/>
                    <a:p>
                      <a:pPr algn="r"/>
                      <a:r>
                        <a:rPr lang="en-US" sz="2400" dirty="0" smtClean="0">
                          <a:solidFill>
                            <a:schemeClr val="bg1"/>
                          </a:solidFill>
                        </a:rPr>
                        <a:t>add </a:t>
                      </a:r>
                      <a:r>
                        <a:rPr lang="en-US" sz="2400" dirty="0" smtClean="0">
                          <a:solidFill>
                            <a:schemeClr val="accent5">
                              <a:lumMod val="60000"/>
                              <a:lumOff val="40000"/>
                            </a:schemeClr>
                          </a:solidFill>
                        </a:rPr>
                        <a:t>r3</a:t>
                      </a:r>
                      <a:r>
                        <a:rPr lang="en-US" sz="2400" dirty="0" smtClean="0">
                          <a:solidFill>
                            <a:schemeClr val="bg1"/>
                          </a:solidFill>
                        </a:rPr>
                        <a:t>, r1, r2</a:t>
                      </a:r>
                      <a:endParaRPr lang="en-US" sz="24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19200">
                <a:tc>
                  <a:txBody>
                    <a:bodyPr/>
                    <a:lstStyle/>
                    <a:p>
                      <a:pPr algn="r"/>
                      <a:r>
                        <a:rPr lang="en-US" sz="2400" dirty="0" smtClean="0">
                          <a:solidFill>
                            <a:schemeClr val="bg1"/>
                          </a:solidFill>
                        </a:rPr>
                        <a:t>sub r5, </a:t>
                      </a:r>
                      <a:r>
                        <a:rPr lang="en-US" sz="2400" dirty="0" smtClean="0">
                          <a:solidFill>
                            <a:schemeClr val="accent5">
                              <a:lumMod val="60000"/>
                              <a:lumOff val="40000"/>
                            </a:schemeClr>
                          </a:solidFill>
                        </a:rPr>
                        <a:t>r3</a:t>
                      </a:r>
                      <a:r>
                        <a:rPr lang="en-US" sz="2400" dirty="0" smtClean="0">
                          <a:solidFill>
                            <a:schemeClr val="bg1"/>
                          </a:solidFill>
                        </a:rPr>
                        <a:t>, r5</a:t>
                      </a:r>
                      <a:endParaRPr lang="en-US" sz="24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19200">
                <a:tc>
                  <a:txBody>
                    <a:bodyPr/>
                    <a:lstStyle/>
                    <a:p>
                      <a:pPr algn="r"/>
                      <a:r>
                        <a:rPr lang="en-US" sz="2400" dirty="0" smtClean="0">
                          <a:solidFill>
                            <a:schemeClr val="bg1"/>
                          </a:solidFill>
                        </a:rPr>
                        <a:t>or</a:t>
                      </a:r>
                      <a:r>
                        <a:rPr lang="en-US" sz="2400" baseline="0" dirty="0" smtClean="0">
                          <a:solidFill>
                            <a:schemeClr val="bg1"/>
                          </a:solidFill>
                        </a:rPr>
                        <a:t> r6, </a:t>
                      </a:r>
                      <a:r>
                        <a:rPr lang="en-US" sz="2400" baseline="0" dirty="0" smtClean="0">
                          <a:solidFill>
                            <a:schemeClr val="accent5">
                              <a:lumMod val="60000"/>
                              <a:lumOff val="40000"/>
                            </a:schemeClr>
                          </a:solidFill>
                        </a:rPr>
                        <a:t>r3</a:t>
                      </a:r>
                      <a:r>
                        <a:rPr lang="en-US" sz="2400" baseline="0" dirty="0" smtClean="0">
                          <a:solidFill>
                            <a:schemeClr val="bg1"/>
                          </a:solidFill>
                        </a:rPr>
                        <a:t>, r4</a:t>
                      </a:r>
                      <a:r>
                        <a:rPr lang="en-US" sz="2400" dirty="0" smtClean="0">
                          <a:solidFill>
                            <a:schemeClr val="bg1"/>
                          </a:solidFill>
                        </a:rPr>
                        <a:t> </a:t>
                      </a:r>
                      <a:endParaRPr lang="en-US" sz="24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219200">
                <a:tc>
                  <a:txBody>
                    <a:bodyPr/>
                    <a:lstStyle/>
                    <a:p>
                      <a:pPr algn="r"/>
                      <a:r>
                        <a:rPr lang="en-US" sz="2400" dirty="0" smtClean="0">
                          <a:solidFill>
                            <a:schemeClr val="bg1"/>
                          </a:solidFill>
                        </a:rPr>
                        <a:t>add r6, </a:t>
                      </a:r>
                      <a:r>
                        <a:rPr lang="en-US" sz="2400" dirty="0" smtClean="0">
                          <a:solidFill>
                            <a:schemeClr val="accent5">
                              <a:lumMod val="60000"/>
                              <a:lumOff val="40000"/>
                            </a:schemeClr>
                          </a:solidFill>
                        </a:rPr>
                        <a:t>r3</a:t>
                      </a:r>
                      <a:r>
                        <a:rPr lang="en-US" sz="2400" dirty="0" smtClean="0">
                          <a:solidFill>
                            <a:schemeClr val="bg1"/>
                          </a:solidFill>
                        </a:rPr>
                        <a:t>, r8</a:t>
                      </a:r>
                      <a:endParaRPr lang="en-US" sz="24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7880">
                <a:tc>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15" name="Table 14" hidden="1"/>
          <p:cNvGraphicFramePr>
            <a:graphicFrameLocks noGrp="1"/>
          </p:cNvGraphicFramePr>
          <p:nvPr>
            <p:custDataLst>
              <p:tags r:id="rId6"/>
            </p:custDataLst>
          </p:nvPr>
        </p:nvGraphicFramePr>
        <p:xfrm>
          <a:off x="1981200" y="990600"/>
          <a:ext cx="6934199" cy="5424680"/>
        </p:xfrm>
        <a:graphic>
          <a:graphicData uri="http://schemas.openxmlformats.org/drawingml/2006/table">
            <a:tbl>
              <a:tblPr>
                <a:tableStyleId>{5C22544A-7EE6-4342-B048-85BDC9FD1C3A}</a:tableStyleId>
              </a:tblPr>
              <a:tblGrid>
                <a:gridCol w="80010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8001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800100">
                  <a:extLst>
                    <a:ext uri="{9D8B030D-6E8A-4147-A177-3AD203B41FA5}">
                      <a16:colId xmlns:a16="http://schemas.microsoft.com/office/drawing/2014/main" val="20006"/>
                    </a:ext>
                  </a:extLst>
                </a:gridCol>
                <a:gridCol w="800100">
                  <a:extLst>
                    <a:ext uri="{9D8B030D-6E8A-4147-A177-3AD203B41FA5}">
                      <a16:colId xmlns:a16="http://schemas.microsoft.com/office/drawing/2014/main" val="20007"/>
                    </a:ext>
                  </a:extLst>
                </a:gridCol>
                <a:gridCol w="533399">
                  <a:extLst>
                    <a:ext uri="{9D8B030D-6E8A-4147-A177-3AD203B41FA5}">
                      <a16:colId xmlns:a16="http://schemas.microsoft.com/office/drawing/2014/main" val="20008"/>
                    </a:ext>
                  </a:extLst>
                </a:gridCol>
              </a:tblGrid>
              <a:tr h="1219200">
                <a:tc>
                  <a:txBody>
                    <a:bodyPr/>
                    <a:lstStyle/>
                    <a:p>
                      <a:pPr algn="ctr"/>
                      <a:r>
                        <a:rPr lang="en-US" dirty="0" smtClean="0">
                          <a:solidFill>
                            <a:schemeClr val="accent4"/>
                          </a:solidFill>
                        </a:rPr>
                        <a:t>IF</a:t>
                      </a:r>
                      <a:endParaRPr lang="en-US" dirty="0">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br>
                        <a:rPr lang="en-US" dirty="0" smtClean="0">
                          <a:solidFill>
                            <a:schemeClr val="accent4"/>
                          </a:solidFill>
                        </a:rPr>
                      </a:br>
                      <a:r>
                        <a:rPr lang="en-US" dirty="0" smtClean="0">
                          <a:solidFill>
                            <a:schemeClr val="accent4"/>
                          </a:solidFill>
                        </a:rPr>
                        <a:t>11=r1</a:t>
                      </a:r>
                      <a:br>
                        <a:rPr lang="en-US" dirty="0" smtClean="0">
                          <a:solidFill>
                            <a:schemeClr val="accent4"/>
                          </a:solidFill>
                        </a:rPr>
                      </a:br>
                      <a:r>
                        <a:rPr lang="en-US" dirty="0" smtClean="0">
                          <a:solidFill>
                            <a:schemeClr val="accent4"/>
                          </a:solidFill>
                        </a:rPr>
                        <a:t>22=r2</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EX</a:t>
                      </a:r>
                      <a:br>
                        <a:rPr lang="en-US" dirty="0" smtClean="0">
                          <a:solidFill>
                            <a:schemeClr val="accent4"/>
                          </a:solidFill>
                        </a:rPr>
                      </a:br>
                      <a:r>
                        <a:rPr lang="en-US" dirty="0" smtClean="0">
                          <a:solidFill>
                            <a:schemeClr val="accent4"/>
                          </a:solidFill>
                        </a:rPr>
                        <a:t>D=33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MEM</a:t>
                      </a:r>
                      <a:br>
                        <a:rPr lang="en-US" dirty="0" smtClean="0">
                          <a:solidFill>
                            <a:schemeClr val="accent4"/>
                          </a:solidFill>
                        </a:rPr>
                      </a:br>
                      <a:r>
                        <a:rPr lang="en-US" dirty="0" smtClean="0">
                          <a:solidFill>
                            <a:schemeClr val="accent4"/>
                          </a:solidFill>
                        </a:rPr>
                        <a:t>D=33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WB</a:t>
                      </a:r>
                    </a:p>
                    <a:p>
                      <a:pPr algn="ctr"/>
                      <a:r>
                        <a:rPr lang="en-US" dirty="0" smtClean="0">
                          <a:solidFill>
                            <a:schemeClr val="accent4"/>
                          </a:solidFill>
                        </a:rPr>
                        <a:t>r3=33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19200">
                <a:tc>
                  <a:txBody>
                    <a:bodyPr/>
                    <a:lstStyle/>
                    <a:p>
                      <a:pPr algn="ctr"/>
                      <a:endParaRPr lang="en-US">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p>
                    <a:p>
                      <a:pPr algn="ctr"/>
                      <a:r>
                        <a:rPr lang="en-US" dirty="0" smtClean="0">
                          <a:solidFill>
                            <a:schemeClr val="accent4"/>
                          </a:solidFill>
                        </a:rPr>
                        <a:t>?=r3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p>
                    <a:p>
                      <a:pPr algn="ctr"/>
                      <a:r>
                        <a:rPr lang="en-US" dirty="0" smtClean="0">
                          <a:solidFill>
                            <a:schemeClr val="accent4"/>
                          </a:solidFill>
                        </a:rPr>
                        <a:t>?=r3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p>
                    <a:p>
                      <a:pPr algn="ctr"/>
                      <a:r>
                        <a:rPr lang="en-US" dirty="0" smtClean="0">
                          <a:solidFill>
                            <a:schemeClr val="accent4"/>
                          </a:solidFill>
                        </a:rPr>
                        <a:t>?=r3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p>
                    <a:p>
                      <a:pPr algn="ctr"/>
                      <a:r>
                        <a:rPr lang="en-US" dirty="0" smtClean="0">
                          <a:solidFill>
                            <a:schemeClr val="accent4"/>
                          </a:solidFill>
                        </a:rPr>
                        <a:t>33=r3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EX</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MEM</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WB</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19200">
                <a:tc>
                  <a:txBody>
                    <a:bodyPr/>
                    <a:lstStyle/>
                    <a:p>
                      <a:pPr algn="ctr"/>
                      <a:endParaRPr lang="en-US">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p>
                    <a:p>
                      <a:pPr algn="ctr"/>
                      <a:r>
                        <a:rPr lang="en-US" dirty="0" smtClean="0">
                          <a:solidFill>
                            <a:schemeClr val="accent4"/>
                          </a:solidFill>
                        </a:rPr>
                        <a:t>33=r3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EX</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M</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19200">
                <a:tc>
                  <a:txBody>
                    <a:bodyPr/>
                    <a:lstStyle/>
                    <a:p>
                      <a:pPr algn="ctr"/>
                      <a:endParaRPr lang="en-US" dirty="0">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p>
                    <a:p>
                      <a:pPr algn="ctr"/>
                      <a:r>
                        <a:rPr lang="en-US" dirty="0" smtClean="0">
                          <a:solidFill>
                            <a:schemeClr val="accent4"/>
                          </a:solidFill>
                        </a:rPr>
                        <a:t>33=r3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EX</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7880">
                <a:tc>
                  <a:txBody>
                    <a:bodyPr/>
                    <a:lstStyle/>
                    <a:p>
                      <a:pPr algn="ctr"/>
                      <a:endParaRPr lang="en-US" dirty="0">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9" name="TextBox 8"/>
          <p:cNvSpPr txBox="1"/>
          <p:nvPr/>
        </p:nvSpPr>
        <p:spPr>
          <a:xfrm>
            <a:off x="76200" y="1219200"/>
            <a:ext cx="1050288" cy="461665"/>
          </a:xfrm>
          <a:prstGeom prst="rect">
            <a:avLst/>
          </a:prstGeom>
          <a:noFill/>
        </p:spPr>
        <p:txBody>
          <a:bodyPr wrap="none" rtlCol="0">
            <a:spAutoFit/>
          </a:bodyPr>
          <a:lstStyle/>
          <a:p>
            <a:r>
              <a:rPr lang="en-US" sz="2400" dirty="0">
                <a:solidFill>
                  <a:schemeClr val="accent2"/>
                </a:solidFill>
              </a:rPr>
              <a:t>r</a:t>
            </a:r>
            <a:r>
              <a:rPr lang="en-US" sz="2400" dirty="0" smtClean="0">
                <a:solidFill>
                  <a:schemeClr val="accent2"/>
                </a:solidFill>
              </a:rPr>
              <a:t>3 = 10</a:t>
            </a:r>
            <a:endParaRPr lang="en-US" sz="2400" dirty="0">
              <a:solidFill>
                <a:schemeClr val="accent2"/>
              </a:solidFill>
            </a:endParaRPr>
          </a:p>
        </p:txBody>
      </p:sp>
      <p:sp>
        <p:nvSpPr>
          <p:cNvPr id="10" name="TextBox 9"/>
          <p:cNvSpPr txBox="1"/>
          <p:nvPr/>
        </p:nvSpPr>
        <p:spPr>
          <a:xfrm>
            <a:off x="76200" y="2089429"/>
            <a:ext cx="1050288" cy="461665"/>
          </a:xfrm>
          <a:prstGeom prst="rect">
            <a:avLst/>
          </a:prstGeom>
          <a:noFill/>
        </p:spPr>
        <p:txBody>
          <a:bodyPr wrap="none" rtlCol="0">
            <a:spAutoFit/>
          </a:bodyPr>
          <a:lstStyle/>
          <a:p>
            <a:r>
              <a:rPr lang="en-US" sz="2400" dirty="0">
                <a:solidFill>
                  <a:schemeClr val="accent5">
                    <a:lumMod val="60000"/>
                    <a:lumOff val="40000"/>
                  </a:schemeClr>
                </a:solidFill>
              </a:rPr>
              <a:t>r</a:t>
            </a:r>
            <a:r>
              <a:rPr lang="en-US" sz="2400" dirty="0" smtClean="0">
                <a:solidFill>
                  <a:schemeClr val="accent5">
                    <a:lumMod val="60000"/>
                    <a:lumOff val="40000"/>
                  </a:schemeClr>
                </a:solidFill>
              </a:rPr>
              <a:t>3 = 20</a:t>
            </a:r>
            <a:endParaRPr lang="en-US" sz="2400" dirty="0">
              <a:solidFill>
                <a:schemeClr val="accent5">
                  <a:lumMod val="60000"/>
                  <a:lumOff val="40000"/>
                </a:schemeClr>
              </a:solidFill>
            </a:endParaRPr>
          </a:p>
        </p:txBody>
      </p:sp>
      <p:cxnSp>
        <p:nvCxnSpPr>
          <p:cNvPr id="11" name="Straight Arrow Connector 10"/>
          <p:cNvCxnSpPr/>
          <p:nvPr>
            <p:custDataLst>
              <p:tags r:id="rId7"/>
            </p:custDataLst>
          </p:nvPr>
        </p:nvCxnSpPr>
        <p:spPr>
          <a:xfrm>
            <a:off x="457200" y="990600"/>
            <a:ext cx="1028700" cy="1588"/>
          </a:xfrm>
          <a:prstGeom prst="straightConnector1">
            <a:avLst/>
          </a:prstGeom>
          <a:ln w="28575">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2262" y="605135"/>
            <a:ext cx="756938" cy="461665"/>
          </a:xfrm>
          <a:prstGeom prst="rect">
            <a:avLst/>
          </a:prstGeom>
          <a:noFill/>
        </p:spPr>
        <p:txBody>
          <a:bodyPr wrap="none" rtlCol="0">
            <a:spAutoFit/>
          </a:bodyPr>
          <a:lstStyle/>
          <a:p>
            <a:r>
              <a:rPr lang="en-US" sz="2400" dirty="0" smtClean="0">
                <a:solidFill>
                  <a:schemeClr val="accent5">
                    <a:lumMod val="60000"/>
                    <a:lumOff val="40000"/>
                  </a:schemeClr>
                </a:solidFill>
              </a:rPr>
              <a:t>time</a:t>
            </a:r>
            <a:endParaRPr lang="en-US" sz="2400" dirty="0">
              <a:solidFill>
                <a:schemeClr val="accent5">
                  <a:lumMod val="60000"/>
                  <a:lumOff val="40000"/>
                </a:schemeClr>
              </a:solidFill>
            </a:endParaRPr>
          </a:p>
        </p:txBody>
      </p:sp>
      <p:sp>
        <p:nvSpPr>
          <p:cNvPr id="2" name="TextBox 1"/>
          <p:cNvSpPr txBox="1"/>
          <p:nvPr/>
        </p:nvSpPr>
        <p:spPr>
          <a:xfrm>
            <a:off x="2133600" y="1524000"/>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14" name="TextBox 13"/>
          <p:cNvSpPr txBox="1"/>
          <p:nvPr/>
        </p:nvSpPr>
        <p:spPr>
          <a:xfrm>
            <a:off x="2874784" y="1524000"/>
            <a:ext cx="542136" cy="584775"/>
          </a:xfrm>
          <a:prstGeom prst="rect">
            <a:avLst/>
          </a:prstGeom>
          <a:noFill/>
        </p:spPr>
        <p:txBody>
          <a:bodyPr wrap="none" rtlCol="0">
            <a:spAutoFit/>
          </a:bodyPr>
          <a:lstStyle/>
          <a:p>
            <a:r>
              <a:rPr lang="en-US" sz="3200" dirty="0" smtClean="0">
                <a:solidFill>
                  <a:srgbClr val="FF0000"/>
                </a:solidFill>
              </a:rPr>
              <a:t>ID</a:t>
            </a:r>
            <a:endParaRPr lang="en-US" sz="3200" dirty="0">
              <a:solidFill>
                <a:srgbClr val="FF0000"/>
              </a:solidFill>
            </a:endParaRPr>
          </a:p>
        </p:txBody>
      </p:sp>
      <p:sp>
        <p:nvSpPr>
          <p:cNvPr id="16" name="TextBox 15"/>
          <p:cNvSpPr txBox="1"/>
          <p:nvPr/>
        </p:nvSpPr>
        <p:spPr>
          <a:xfrm>
            <a:off x="3657600" y="1524000"/>
            <a:ext cx="562975" cy="584775"/>
          </a:xfrm>
          <a:prstGeom prst="rect">
            <a:avLst/>
          </a:prstGeom>
          <a:noFill/>
        </p:spPr>
        <p:txBody>
          <a:bodyPr wrap="none" rtlCol="0">
            <a:spAutoFit/>
          </a:bodyPr>
          <a:lstStyle/>
          <a:p>
            <a:r>
              <a:rPr lang="en-US" sz="3200" dirty="0" smtClean="0">
                <a:solidFill>
                  <a:srgbClr val="FF0000"/>
                </a:solidFill>
              </a:rPr>
              <a:t>Ex</a:t>
            </a:r>
            <a:endParaRPr lang="en-US" sz="3200" dirty="0">
              <a:solidFill>
                <a:srgbClr val="FF0000"/>
              </a:solidFill>
            </a:endParaRPr>
          </a:p>
        </p:txBody>
      </p:sp>
      <p:sp>
        <p:nvSpPr>
          <p:cNvPr id="17" name="TextBox 16"/>
          <p:cNvSpPr txBox="1"/>
          <p:nvPr/>
        </p:nvSpPr>
        <p:spPr>
          <a:xfrm>
            <a:off x="4466225" y="1524000"/>
            <a:ext cx="535724" cy="584775"/>
          </a:xfrm>
          <a:prstGeom prst="rect">
            <a:avLst/>
          </a:prstGeom>
          <a:noFill/>
        </p:spPr>
        <p:txBody>
          <a:bodyPr wrap="none" rtlCol="0">
            <a:spAutoFit/>
          </a:bodyPr>
          <a:lstStyle/>
          <a:p>
            <a:r>
              <a:rPr lang="en-US" sz="3200" dirty="0">
                <a:solidFill>
                  <a:srgbClr val="FF0000"/>
                </a:solidFill>
              </a:rPr>
              <a:t>M</a:t>
            </a:r>
          </a:p>
        </p:txBody>
      </p:sp>
      <p:sp>
        <p:nvSpPr>
          <p:cNvPr id="18" name="TextBox 17"/>
          <p:cNvSpPr txBox="1"/>
          <p:nvPr/>
        </p:nvSpPr>
        <p:spPr>
          <a:xfrm>
            <a:off x="5257800" y="1524000"/>
            <a:ext cx="550151" cy="584775"/>
          </a:xfrm>
          <a:prstGeom prst="rect">
            <a:avLst/>
          </a:prstGeom>
          <a:noFill/>
        </p:spPr>
        <p:txBody>
          <a:bodyPr wrap="none" rtlCol="0">
            <a:spAutoFit/>
          </a:bodyPr>
          <a:lstStyle/>
          <a:p>
            <a:r>
              <a:rPr lang="en-US" sz="3200" dirty="0" smtClean="0">
                <a:solidFill>
                  <a:srgbClr val="FF0000"/>
                </a:solidFill>
              </a:rPr>
              <a:t>W</a:t>
            </a:r>
            <a:endParaRPr lang="en-US" sz="3200" dirty="0">
              <a:solidFill>
                <a:srgbClr val="FF0000"/>
              </a:solidFill>
            </a:endParaRPr>
          </a:p>
        </p:txBody>
      </p:sp>
      <p:sp>
        <p:nvSpPr>
          <p:cNvPr id="19" name="TextBox 18"/>
          <p:cNvSpPr txBox="1"/>
          <p:nvPr/>
        </p:nvSpPr>
        <p:spPr>
          <a:xfrm>
            <a:off x="2955049" y="2691825"/>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20" name="TextBox 19"/>
          <p:cNvSpPr txBox="1"/>
          <p:nvPr/>
        </p:nvSpPr>
        <p:spPr>
          <a:xfrm>
            <a:off x="3696233" y="2691825"/>
            <a:ext cx="542136" cy="584775"/>
          </a:xfrm>
          <a:prstGeom prst="rect">
            <a:avLst/>
          </a:prstGeom>
          <a:noFill/>
        </p:spPr>
        <p:txBody>
          <a:bodyPr wrap="none" rtlCol="0">
            <a:spAutoFit/>
          </a:bodyPr>
          <a:lstStyle/>
          <a:p>
            <a:r>
              <a:rPr lang="en-US" sz="3200" dirty="0" smtClean="0">
                <a:solidFill>
                  <a:srgbClr val="FF0000"/>
                </a:solidFill>
              </a:rPr>
              <a:t>ID</a:t>
            </a:r>
            <a:endParaRPr lang="en-US" sz="3200" dirty="0">
              <a:solidFill>
                <a:srgbClr val="FF0000"/>
              </a:solidFill>
            </a:endParaRPr>
          </a:p>
        </p:txBody>
      </p:sp>
      <p:sp>
        <p:nvSpPr>
          <p:cNvPr id="21" name="TextBox 20"/>
          <p:cNvSpPr txBox="1"/>
          <p:nvPr/>
        </p:nvSpPr>
        <p:spPr>
          <a:xfrm>
            <a:off x="6841249" y="2691825"/>
            <a:ext cx="562975" cy="584775"/>
          </a:xfrm>
          <a:prstGeom prst="rect">
            <a:avLst/>
          </a:prstGeom>
          <a:noFill/>
        </p:spPr>
        <p:txBody>
          <a:bodyPr wrap="none" rtlCol="0">
            <a:spAutoFit/>
          </a:bodyPr>
          <a:lstStyle/>
          <a:p>
            <a:r>
              <a:rPr lang="en-US" sz="3200" dirty="0" smtClean="0">
                <a:solidFill>
                  <a:schemeClr val="accent5">
                    <a:lumMod val="60000"/>
                    <a:lumOff val="40000"/>
                  </a:schemeClr>
                </a:solidFill>
              </a:rPr>
              <a:t>Ex</a:t>
            </a:r>
            <a:endParaRPr lang="en-US" sz="3200" dirty="0">
              <a:solidFill>
                <a:schemeClr val="accent5">
                  <a:lumMod val="60000"/>
                  <a:lumOff val="40000"/>
                </a:schemeClr>
              </a:solidFill>
            </a:endParaRPr>
          </a:p>
        </p:txBody>
      </p:sp>
      <p:sp>
        <p:nvSpPr>
          <p:cNvPr id="22" name="TextBox 21"/>
          <p:cNvSpPr txBox="1"/>
          <p:nvPr/>
        </p:nvSpPr>
        <p:spPr>
          <a:xfrm>
            <a:off x="7649874" y="2691825"/>
            <a:ext cx="535724" cy="584775"/>
          </a:xfrm>
          <a:prstGeom prst="rect">
            <a:avLst/>
          </a:prstGeom>
          <a:noFill/>
        </p:spPr>
        <p:txBody>
          <a:bodyPr wrap="none" rtlCol="0">
            <a:spAutoFit/>
          </a:bodyPr>
          <a:lstStyle/>
          <a:p>
            <a:r>
              <a:rPr lang="en-US" sz="3200" dirty="0">
                <a:solidFill>
                  <a:schemeClr val="accent5">
                    <a:lumMod val="60000"/>
                    <a:lumOff val="40000"/>
                  </a:schemeClr>
                </a:solidFill>
              </a:rPr>
              <a:t>M</a:t>
            </a:r>
          </a:p>
        </p:txBody>
      </p:sp>
      <p:sp>
        <p:nvSpPr>
          <p:cNvPr id="23" name="TextBox 22"/>
          <p:cNvSpPr txBox="1"/>
          <p:nvPr/>
        </p:nvSpPr>
        <p:spPr>
          <a:xfrm>
            <a:off x="8441449" y="2691825"/>
            <a:ext cx="550151" cy="584775"/>
          </a:xfrm>
          <a:prstGeom prst="rect">
            <a:avLst/>
          </a:prstGeom>
          <a:noFill/>
        </p:spPr>
        <p:txBody>
          <a:bodyPr wrap="none" rtlCol="0">
            <a:spAutoFit/>
          </a:bodyPr>
          <a:lstStyle/>
          <a:p>
            <a:r>
              <a:rPr lang="en-US" sz="3200" dirty="0" smtClean="0">
                <a:solidFill>
                  <a:schemeClr val="accent5">
                    <a:lumMod val="60000"/>
                    <a:lumOff val="40000"/>
                  </a:schemeClr>
                </a:solidFill>
              </a:rPr>
              <a:t>W</a:t>
            </a:r>
            <a:endParaRPr lang="en-US" sz="3200" dirty="0">
              <a:solidFill>
                <a:schemeClr val="accent5">
                  <a:lumMod val="60000"/>
                  <a:lumOff val="40000"/>
                </a:schemeClr>
              </a:solidFill>
            </a:endParaRPr>
          </a:p>
        </p:txBody>
      </p:sp>
      <p:sp>
        <p:nvSpPr>
          <p:cNvPr id="24" name="TextBox 23"/>
          <p:cNvSpPr txBox="1"/>
          <p:nvPr/>
        </p:nvSpPr>
        <p:spPr>
          <a:xfrm>
            <a:off x="3717049" y="3911025"/>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25" name="TextBox 24"/>
          <p:cNvSpPr txBox="1"/>
          <p:nvPr/>
        </p:nvSpPr>
        <p:spPr>
          <a:xfrm>
            <a:off x="6934200" y="3911025"/>
            <a:ext cx="542136" cy="584775"/>
          </a:xfrm>
          <a:prstGeom prst="rect">
            <a:avLst/>
          </a:prstGeom>
          <a:noFill/>
        </p:spPr>
        <p:txBody>
          <a:bodyPr wrap="none" rtlCol="0">
            <a:spAutoFit/>
          </a:bodyPr>
          <a:lstStyle/>
          <a:p>
            <a:r>
              <a:rPr lang="en-US" sz="3200" dirty="0" smtClean="0">
                <a:solidFill>
                  <a:schemeClr val="accent5">
                    <a:lumMod val="60000"/>
                    <a:lumOff val="40000"/>
                  </a:schemeClr>
                </a:solidFill>
              </a:rPr>
              <a:t>ID</a:t>
            </a:r>
            <a:endParaRPr lang="en-US" sz="3200" dirty="0">
              <a:solidFill>
                <a:schemeClr val="accent5">
                  <a:lumMod val="60000"/>
                  <a:lumOff val="40000"/>
                </a:schemeClr>
              </a:solidFill>
            </a:endParaRPr>
          </a:p>
        </p:txBody>
      </p:sp>
      <p:sp>
        <p:nvSpPr>
          <p:cNvPr id="26" name="TextBox 25"/>
          <p:cNvSpPr txBox="1"/>
          <p:nvPr/>
        </p:nvSpPr>
        <p:spPr>
          <a:xfrm>
            <a:off x="7717016" y="3911025"/>
            <a:ext cx="562975" cy="584775"/>
          </a:xfrm>
          <a:prstGeom prst="rect">
            <a:avLst/>
          </a:prstGeom>
          <a:noFill/>
        </p:spPr>
        <p:txBody>
          <a:bodyPr wrap="none" rtlCol="0">
            <a:spAutoFit/>
          </a:bodyPr>
          <a:lstStyle/>
          <a:p>
            <a:r>
              <a:rPr lang="en-US" sz="3200" dirty="0" smtClean="0">
                <a:solidFill>
                  <a:schemeClr val="accent5">
                    <a:lumMod val="60000"/>
                    <a:lumOff val="40000"/>
                  </a:schemeClr>
                </a:solidFill>
              </a:rPr>
              <a:t>Ex</a:t>
            </a:r>
            <a:endParaRPr lang="en-US" sz="3200" dirty="0">
              <a:solidFill>
                <a:schemeClr val="accent5">
                  <a:lumMod val="60000"/>
                  <a:lumOff val="40000"/>
                </a:schemeClr>
              </a:solidFill>
            </a:endParaRPr>
          </a:p>
        </p:txBody>
      </p:sp>
      <p:sp>
        <p:nvSpPr>
          <p:cNvPr id="27" name="TextBox 26"/>
          <p:cNvSpPr txBox="1"/>
          <p:nvPr/>
        </p:nvSpPr>
        <p:spPr>
          <a:xfrm>
            <a:off x="8525641" y="3911025"/>
            <a:ext cx="535724" cy="584775"/>
          </a:xfrm>
          <a:prstGeom prst="rect">
            <a:avLst/>
          </a:prstGeom>
          <a:noFill/>
        </p:spPr>
        <p:txBody>
          <a:bodyPr wrap="none" rtlCol="0">
            <a:spAutoFit/>
          </a:bodyPr>
          <a:lstStyle/>
          <a:p>
            <a:r>
              <a:rPr lang="en-US" sz="3200" dirty="0">
                <a:solidFill>
                  <a:schemeClr val="accent5">
                    <a:lumMod val="60000"/>
                    <a:lumOff val="40000"/>
                  </a:schemeClr>
                </a:solidFill>
              </a:rPr>
              <a:t>M</a:t>
            </a:r>
          </a:p>
        </p:txBody>
      </p:sp>
      <p:sp>
        <p:nvSpPr>
          <p:cNvPr id="29" name="TextBox 28"/>
          <p:cNvSpPr txBox="1"/>
          <p:nvPr/>
        </p:nvSpPr>
        <p:spPr>
          <a:xfrm>
            <a:off x="4495800" y="2691825"/>
            <a:ext cx="542136" cy="584775"/>
          </a:xfrm>
          <a:prstGeom prst="rect">
            <a:avLst/>
          </a:prstGeom>
          <a:noFill/>
        </p:spPr>
        <p:txBody>
          <a:bodyPr wrap="none" rtlCol="0">
            <a:spAutoFit/>
          </a:bodyPr>
          <a:lstStyle/>
          <a:p>
            <a:r>
              <a:rPr lang="en-US" sz="3200" dirty="0" smtClean="0">
                <a:solidFill>
                  <a:srgbClr val="FF0000"/>
                </a:solidFill>
              </a:rPr>
              <a:t>ID</a:t>
            </a:r>
            <a:endParaRPr lang="en-US" sz="3200" dirty="0">
              <a:solidFill>
                <a:srgbClr val="FF0000"/>
              </a:solidFill>
            </a:endParaRPr>
          </a:p>
        </p:txBody>
      </p:sp>
      <p:sp>
        <p:nvSpPr>
          <p:cNvPr id="30" name="TextBox 29"/>
          <p:cNvSpPr txBox="1"/>
          <p:nvPr/>
        </p:nvSpPr>
        <p:spPr>
          <a:xfrm>
            <a:off x="5287697" y="2691825"/>
            <a:ext cx="542136" cy="584775"/>
          </a:xfrm>
          <a:prstGeom prst="rect">
            <a:avLst/>
          </a:prstGeom>
          <a:noFill/>
        </p:spPr>
        <p:txBody>
          <a:bodyPr wrap="none" rtlCol="0">
            <a:spAutoFit/>
          </a:bodyPr>
          <a:lstStyle/>
          <a:p>
            <a:r>
              <a:rPr lang="en-US" sz="3200" dirty="0" smtClean="0">
                <a:solidFill>
                  <a:srgbClr val="FF0000"/>
                </a:solidFill>
              </a:rPr>
              <a:t>ID</a:t>
            </a:r>
            <a:endParaRPr lang="en-US" sz="3200" dirty="0">
              <a:solidFill>
                <a:srgbClr val="FF0000"/>
              </a:solidFill>
            </a:endParaRPr>
          </a:p>
        </p:txBody>
      </p:sp>
      <p:sp>
        <p:nvSpPr>
          <p:cNvPr id="31" name="TextBox 30"/>
          <p:cNvSpPr txBox="1"/>
          <p:nvPr/>
        </p:nvSpPr>
        <p:spPr>
          <a:xfrm>
            <a:off x="6087264" y="2691825"/>
            <a:ext cx="542136" cy="584775"/>
          </a:xfrm>
          <a:prstGeom prst="rect">
            <a:avLst/>
          </a:prstGeom>
          <a:noFill/>
        </p:spPr>
        <p:txBody>
          <a:bodyPr wrap="none" rtlCol="0">
            <a:spAutoFit/>
          </a:bodyPr>
          <a:lstStyle/>
          <a:p>
            <a:r>
              <a:rPr lang="en-US" sz="3200" dirty="0" smtClean="0">
                <a:solidFill>
                  <a:schemeClr val="accent5">
                    <a:lumMod val="60000"/>
                    <a:lumOff val="40000"/>
                  </a:schemeClr>
                </a:solidFill>
              </a:rPr>
              <a:t>ID</a:t>
            </a:r>
            <a:endParaRPr lang="en-US" sz="3200" dirty="0">
              <a:solidFill>
                <a:schemeClr val="accent5">
                  <a:lumMod val="60000"/>
                  <a:lumOff val="40000"/>
                </a:schemeClr>
              </a:solidFill>
            </a:endParaRPr>
          </a:p>
        </p:txBody>
      </p:sp>
      <p:sp>
        <p:nvSpPr>
          <p:cNvPr id="32" name="TextBox 31"/>
          <p:cNvSpPr txBox="1"/>
          <p:nvPr/>
        </p:nvSpPr>
        <p:spPr>
          <a:xfrm>
            <a:off x="4495800" y="3911025"/>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33" name="TextBox 32"/>
          <p:cNvSpPr txBox="1"/>
          <p:nvPr/>
        </p:nvSpPr>
        <p:spPr>
          <a:xfrm>
            <a:off x="5334000" y="3911025"/>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34" name="TextBox 33"/>
          <p:cNvSpPr txBox="1"/>
          <p:nvPr/>
        </p:nvSpPr>
        <p:spPr>
          <a:xfrm>
            <a:off x="6112751" y="3911025"/>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35" name="TextBox 34"/>
          <p:cNvSpPr txBox="1"/>
          <p:nvPr/>
        </p:nvSpPr>
        <p:spPr>
          <a:xfrm>
            <a:off x="6904625" y="5105400"/>
            <a:ext cx="478016" cy="584775"/>
          </a:xfrm>
          <a:prstGeom prst="rect">
            <a:avLst/>
          </a:prstGeom>
          <a:noFill/>
        </p:spPr>
        <p:txBody>
          <a:bodyPr wrap="none" rtlCol="0">
            <a:spAutoFit/>
          </a:bodyPr>
          <a:lstStyle/>
          <a:p>
            <a:r>
              <a:rPr lang="en-US" sz="3200" dirty="0" smtClean="0">
                <a:solidFill>
                  <a:schemeClr val="accent5">
                    <a:lumMod val="60000"/>
                    <a:lumOff val="40000"/>
                  </a:schemeClr>
                </a:solidFill>
              </a:rPr>
              <a:t>IF</a:t>
            </a:r>
            <a:endParaRPr lang="en-US" sz="3200" dirty="0">
              <a:solidFill>
                <a:schemeClr val="accent5">
                  <a:lumMod val="60000"/>
                  <a:lumOff val="40000"/>
                </a:schemeClr>
              </a:solidFill>
            </a:endParaRPr>
          </a:p>
        </p:txBody>
      </p:sp>
      <p:sp>
        <p:nvSpPr>
          <p:cNvPr id="36" name="TextBox 35"/>
          <p:cNvSpPr txBox="1"/>
          <p:nvPr/>
        </p:nvSpPr>
        <p:spPr>
          <a:xfrm>
            <a:off x="7645809" y="5105400"/>
            <a:ext cx="542136" cy="584775"/>
          </a:xfrm>
          <a:prstGeom prst="rect">
            <a:avLst/>
          </a:prstGeom>
          <a:noFill/>
        </p:spPr>
        <p:txBody>
          <a:bodyPr wrap="none" rtlCol="0">
            <a:spAutoFit/>
          </a:bodyPr>
          <a:lstStyle/>
          <a:p>
            <a:r>
              <a:rPr lang="en-US" sz="3200" dirty="0" smtClean="0">
                <a:solidFill>
                  <a:schemeClr val="accent5">
                    <a:lumMod val="60000"/>
                    <a:lumOff val="40000"/>
                  </a:schemeClr>
                </a:solidFill>
              </a:rPr>
              <a:t>ID</a:t>
            </a:r>
            <a:endParaRPr lang="en-US" sz="3200" dirty="0">
              <a:solidFill>
                <a:schemeClr val="accent5">
                  <a:lumMod val="60000"/>
                  <a:lumOff val="40000"/>
                </a:schemeClr>
              </a:solidFill>
            </a:endParaRPr>
          </a:p>
        </p:txBody>
      </p:sp>
      <p:sp>
        <p:nvSpPr>
          <p:cNvPr id="37" name="TextBox 36"/>
          <p:cNvSpPr txBox="1"/>
          <p:nvPr/>
        </p:nvSpPr>
        <p:spPr>
          <a:xfrm>
            <a:off x="8428625" y="5105400"/>
            <a:ext cx="562975" cy="584775"/>
          </a:xfrm>
          <a:prstGeom prst="rect">
            <a:avLst/>
          </a:prstGeom>
          <a:noFill/>
        </p:spPr>
        <p:txBody>
          <a:bodyPr wrap="none" rtlCol="0">
            <a:spAutoFit/>
          </a:bodyPr>
          <a:lstStyle/>
          <a:p>
            <a:r>
              <a:rPr lang="en-US" sz="3200" dirty="0" smtClean="0">
                <a:solidFill>
                  <a:schemeClr val="accent5">
                    <a:lumMod val="60000"/>
                    <a:lumOff val="40000"/>
                  </a:schemeClr>
                </a:solidFill>
              </a:rPr>
              <a:t>Ex</a:t>
            </a:r>
            <a:endParaRPr lang="en-US" sz="3200" dirty="0">
              <a:solidFill>
                <a:schemeClr val="accent5">
                  <a:lumMod val="60000"/>
                  <a:lumOff val="40000"/>
                </a:schemeClr>
              </a:solidFill>
            </a:endParaRPr>
          </a:p>
        </p:txBody>
      </p:sp>
      <p:sp>
        <p:nvSpPr>
          <p:cNvPr id="3" name="Oval 2"/>
          <p:cNvSpPr/>
          <p:nvPr/>
        </p:nvSpPr>
        <p:spPr>
          <a:xfrm>
            <a:off x="3581400" y="2743200"/>
            <a:ext cx="2362200" cy="45720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316067" y="2286000"/>
            <a:ext cx="941733" cy="523220"/>
          </a:xfrm>
          <a:prstGeom prst="rect">
            <a:avLst/>
          </a:prstGeom>
          <a:noFill/>
        </p:spPr>
        <p:txBody>
          <a:bodyPr wrap="none" rtlCol="0">
            <a:spAutoFit/>
          </a:bodyPr>
          <a:lstStyle/>
          <a:p>
            <a:r>
              <a:rPr lang="en-US" sz="2800" dirty="0" smtClean="0">
                <a:solidFill>
                  <a:srgbClr val="FFFF00"/>
                </a:solidFill>
              </a:rPr>
              <a:t>Stalls</a:t>
            </a:r>
            <a:endParaRPr lang="en-US" sz="2800" dirty="0">
              <a:solidFill>
                <a:srgbClr val="FFFF00"/>
              </a:solidFill>
            </a:endParaRPr>
          </a:p>
        </p:txBody>
      </p:sp>
      <p:cxnSp>
        <p:nvCxnSpPr>
          <p:cNvPr id="6" name="Straight Connector 5"/>
          <p:cNvCxnSpPr>
            <a:endCxn id="31" idx="1"/>
          </p:cNvCxnSpPr>
          <p:nvPr/>
        </p:nvCxnSpPr>
        <p:spPr>
          <a:xfrm>
            <a:off x="5943600" y="1816387"/>
            <a:ext cx="143664" cy="1167826"/>
          </a:xfrm>
          <a:prstGeom prst="line">
            <a:avLst/>
          </a:prstGeom>
          <a:ln w="25400">
            <a:solidFill>
              <a:schemeClr val="accent5">
                <a:lumMod val="60000"/>
                <a:lumOff val="40000"/>
              </a:schemeClr>
            </a:solidFill>
            <a:headEnd type="oval" w="lg" len="lg"/>
            <a:tailEnd type="arrow" w="lg" len="lg"/>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038600" y="2286000"/>
            <a:ext cx="367408" cy="523220"/>
          </a:xfrm>
          <a:prstGeom prst="rect">
            <a:avLst/>
          </a:prstGeom>
          <a:noFill/>
        </p:spPr>
        <p:txBody>
          <a:bodyPr wrap="none" rtlCol="0">
            <a:spAutoFit/>
          </a:bodyPr>
          <a:lstStyle/>
          <a:p>
            <a:r>
              <a:rPr lang="en-US" sz="2800" dirty="0">
                <a:solidFill>
                  <a:srgbClr val="FFFF00"/>
                </a:solidFill>
              </a:rPr>
              <a:t>3</a:t>
            </a:r>
          </a:p>
        </p:txBody>
      </p:sp>
      <p:sp>
        <p:nvSpPr>
          <p:cNvPr id="42" name="TextBox 41"/>
          <p:cNvSpPr txBox="1"/>
          <p:nvPr/>
        </p:nvSpPr>
        <p:spPr>
          <a:xfrm>
            <a:off x="4316067" y="2296180"/>
            <a:ext cx="800668" cy="523220"/>
          </a:xfrm>
          <a:prstGeom prst="rect">
            <a:avLst/>
          </a:prstGeom>
          <a:noFill/>
        </p:spPr>
        <p:txBody>
          <a:bodyPr wrap="none" rtlCol="0">
            <a:spAutoFit/>
          </a:bodyPr>
          <a:lstStyle/>
          <a:p>
            <a:r>
              <a:rPr lang="en-US" sz="2800" dirty="0" smtClean="0">
                <a:solidFill>
                  <a:srgbClr val="FFFF00"/>
                </a:solidFill>
              </a:rPr>
              <a:t>Stall</a:t>
            </a:r>
            <a:endParaRPr lang="en-US" sz="2800" dirty="0">
              <a:solidFill>
                <a:srgbClr val="FFFF00"/>
              </a:solidFill>
            </a:endParaRPr>
          </a:p>
        </p:txBody>
      </p:sp>
      <p:sp>
        <p:nvSpPr>
          <p:cNvPr id="40" name="Oval 39"/>
          <p:cNvSpPr/>
          <p:nvPr/>
        </p:nvSpPr>
        <p:spPr>
          <a:xfrm>
            <a:off x="4419600" y="3962399"/>
            <a:ext cx="2362200" cy="45720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01422" y="74011"/>
            <a:ext cx="766378" cy="766378"/>
          </a:xfrm>
          <a:prstGeom prst="rect">
            <a:avLst/>
          </a:prstGeom>
        </p:spPr>
      </p:pic>
    </p:spTree>
    <p:extLst>
      <p:ext uri="{BB962C8B-B14F-4D97-AF65-F5344CB8AC3E}">
        <p14:creationId xmlns:p14="http://schemas.microsoft.com/office/powerpoint/2010/main" val="248706765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Stalling</a:t>
            </a:r>
            <a:endParaRPr lang="en-US" dirty="0"/>
          </a:p>
        </p:txBody>
      </p:sp>
      <p:sp>
        <p:nvSpPr>
          <p:cNvPr id="3" name="Content Placeholder 2"/>
          <p:cNvSpPr>
            <a:spLocks noGrp="1"/>
          </p:cNvSpPr>
          <p:nvPr>
            <p:ph idx="1"/>
            <p:custDataLst>
              <p:tags r:id="rId2"/>
            </p:custDataLst>
          </p:nvPr>
        </p:nvSpPr>
        <p:spPr/>
        <p:txBody>
          <a:bodyPr>
            <a:normAutofit/>
          </a:bodyPr>
          <a:lstStyle/>
          <a:p>
            <a:r>
              <a:rPr lang="en-US" dirty="0" smtClean="0"/>
              <a:t>How to stall an instruction in ID stage</a:t>
            </a:r>
          </a:p>
          <a:p>
            <a:pPr lvl="1"/>
            <a:r>
              <a:rPr lang="en-US" dirty="0" smtClean="0"/>
              <a:t>prevent IF/ID pipeline register update</a:t>
            </a:r>
          </a:p>
          <a:p>
            <a:pPr lvl="2"/>
            <a:r>
              <a:rPr lang="en-US" dirty="0" smtClean="0"/>
              <a:t>stalls the ID stage instruction</a:t>
            </a:r>
          </a:p>
          <a:p>
            <a:pPr lvl="1"/>
            <a:r>
              <a:rPr lang="en-US" dirty="0" smtClean="0"/>
              <a:t>convert ID stage </a:t>
            </a:r>
            <a:r>
              <a:rPr lang="en-US" dirty="0" err="1" smtClean="0"/>
              <a:t>instr</a:t>
            </a:r>
            <a:r>
              <a:rPr lang="en-US" dirty="0" smtClean="0"/>
              <a:t> into </a:t>
            </a:r>
            <a:r>
              <a:rPr lang="en-US" dirty="0" smtClean="0">
                <a:solidFill>
                  <a:srgbClr val="FFFF00"/>
                </a:solidFill>
              </a:rPr>
              <a:t>nop</a:t>
            </a:r>
            <a:r>
              <a:rPr lang="en-US" dirty="0" smtClean="0"/>
              <a:t> for later stages</a:t>
            </a:r>
          </a:p>
          <a:p>
            <a:pPr lvl="2"/>
            <a:r>
              <a:rPr lang="en-US" dirty="0" smtClean="0"/>
              <a:t>innocuous “bubble” passes through pipeline</a:t>
            </a:r>
          </a:p>
          <a:p>
            <a:pPr lvl="1"/>
            <a:r>
              <a:rPr lang="en-US" dirty="0" smtClean="0"/>
              <a:t>prevent PC update</a:t>
            </a:r>
          </a:p>
          <a:p>
            <a:pPr lvl="2"/>
            <a:r>
              <a:rPr lang="en-US" dirty="0" smtClean="0"/>
              <a:t>stalls the next (IF stage) instruction</a:t>
            </a:r>
          </a:p>
          <a:p>
            <a:pPr lvl="2"/>
            <a:endParaRPr lang="en-US" dirty="0" smtClean="0"/>
          </a:p>
        </p:txBody>
      </p:sp>
    </p:spTree>
    <p:extLst>
      <p:ext uri="{BB962C8B-B14F-4D97-AF65-F5344CB8AC3E}">
        <p14:creationId xmlns:p14="http://schemas.microsoft.com/office/powerpoint/2010/main" val="359709338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a:t>
            </a:r>
            <a:endParaRPr lang="en-US" dirty="0"/>
          </a:p>
        </p:txBody>
      </p:sp>
      <p:sp>
        <p:nvSpPr>
          <p:cNvPr id="3" name="Content Placeholder 2"/>
          <p:cNvSpPr>
            <a:spLocks noGrp="1"/>
          </p:cNvSpPr>
          <p:nvPr>
            <p:ph idx="1"/>
          </p:nvPr>
        </p:nvSpPr>
        <p:spPr>
          <a:xfrm>
            <a:off x="228600" y="685800"/>
            <a:ext cx="8686800" cy="5943600"/>
          </a:xfrm>
        </p:spPr>
        <p:txBody>
          <a:bodyPr>
            <a:normAutofit lnSpcReduction="10000"/>
          </a:bodyPr>
          <a:lstStyle/>
          <a:p>
            <a:r>
              <a:rPr lang="en-US" sz="2800" dirty="0" smtClean="0"/>
              <a:t>Data hazards occur when a operand (register)  depends on the result of a previous instruction that may not be computed yet.  A pipelined processor needs to detect data hazards.</a:t>
            </a:r>
          </a:p>
          <a:p>
            <a:endParaRPr lang="en-US" sz="2800" dirty="0"/>
          </a:p>
          <a:p>
            <a:r>
              <a:rPr lang="en-US" sz="2800" dirty="0" smtClean="0">
                <a:solidFill>
                  <a:srgbClr val="FFFF00"/>
                </a:solidFill>
              </a:rPr>
              <a:t>Stalling, preventing a dependent instruction from advancing, is one way to resolve data hazards. </a:t>
            </a:r>
            <a:r>
              <a:rPr lang="en-US" sz="2800" dirty="0" smtClean="0">
                <a:solidFill>
                  <a:schemeClr val="accent5">
                    <a:lumMod val="60000"/>
                    <a:lumOff val="40000"/>
                  </a:schemeClr>
                </a:solidFill>
              </a:rPr>
              <a:t> </a:t>
            </a:r>
          </a:p>
          <a:p>
            <a:endParaRPr lang="en-US" sz="2800" dirty="0" smtClean="0">
              <a:solidFill>
                <a:schemeClr val="accent5">
                  <a:lumMod val="60000"/>
                  <a:lumOff val="40000"/>
                </a:schemeClr>
              </a:solidFill>
            </a:endParaRPr>
          </a:p>
          <a:p>
            <a:r>
              <a:rPr lang="en-US" sz="2800" dirty="0" smtClean="0">
                <a:solidFill>
                  <a:srgbClr val="92D050"/>
                </a:solidFill>
              </a:rPr>
              <a:t>Stalling introduces NOPs (“bubbles”) into a pipeline.  Introduce NOPs by (1) preventing the PC from updating, (2) preventing writes to IF/ID registers from changing, and (3) preventing writes to memory and register file.  </a:t>
            </a:r>
          </a:p>
          <a:p>
            <a:r>
              <a:rPr lang="en-US" sz="2800" dirty="0">
                <a:solidFill>
                  <a:srgbClr val="92D050"/>
                </a:solidFill>
              </a:rPr>
              <a:t>*</a:t>
            </a:r>
            <a:r>
              <a:rPr lang="en-US" sz="2800" dirty="0" smtClean="0">
                <a:solidFill>
                  <a:srgbClr val="92D050"/>
                </a:solidFill>
              </a:rPr>
              <a:t>Bubbles in pipeline significantly decrease performance.</a:t>
            </a:r>
            <a:endParaRPr lang="en-US" sz="2800" dirty="0">
              <a:solidFill>
                <a:srgbClr val="92D050"/>
              </a:solidFill>
            </a:endParaRPr>
          </a:p>
        </p:txBody>
      </p:sp>
    </p:spTree>
    <p:extLst>
      <p:ext uri="{BB962C8B-B14F-4D97-AF65-F5344CB8AC3E}">
        <p14:creationId xmlns:p14="http://schemas.microsoft.com/office/powerpoint/2010/main" val="36536323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0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7.xml><?xml version="1.0" encoding="utf-8"?>
<p:tagLst xmlns:a="http://schemas.openxmlformats.org/drawingml/2006/main" xmlns:r="http://schemas.openxmlformats.org/officeDocument/2006/relationships" xmlns:p="http://schemas.openxmlformats.org/presentationml/2006/main">
  <p:tag name="CP3_INK_TAG" val="base64:AJ8+HAOAgAQdBNIKpgYBEIx/eBAhP/hBrYqXb6vfcDgDCEgQRP//A0U1BQM4C2QZIDIJAJCbAwE3wB5FMwkAkIICAdvFHkU4CAD+AwB7hdI0Ek7ApD/TAKQ/CqIEgwOD/gQg/gQhOPBx4eH4Xft16AXETeLiFTiauLSkmFxNzMKRVSXNzVXGrxEyjLKUqmFlkVURi6mFJq4y3UlJja5mYRERMYuqukTUTiYkRcxcbZiTHPkVfiTOmIrFRBKYjSqRu+eeN895XMzFzN2tETUwRKIwhU3WVYqsITmLmsa1rGoZvjecoYtOb431hMVFKyTeL1FGLhmLjNXPBjERE3u2auqpCVjv2d+xx4eLjjveZliI1MTERjDwM+JKAIP+Ajr+Ajs58ni+J4PgeD4HXoB2w1HBErpNMRwarEKuFzEoiKiKiVruZQiHCZhiYmo1KITMzaIRiKCZNIgtm4tFTMxuV3M3K7taLTC7nLN2tuZvPPwvDOXMhERUVcRcSxWoI3nnnnd8YvOJRcTu98ePHeecuOOM7zxvO4vEITvM5i61rUavF3OSpxFEXNKxXDGIxKU1FYrGERarioxNRGKisKjKIQ1ERC10RXLv2c+Tr0OPDeKqKpUszK4teN1z1uIAgvw5s/DOyZclKtJNlmi5qFlylllS5QlCyiXLUVEUWbMUS7JcpNZZUSrJq5SzLUsoCwJaLm4llllRsVKygLlCyksJuUSkq4spNhNipZFk1bI2M2Lk1mi8tmwXEWWWoolXlss3nZAss3LFm5VgSxZZVixYWWLFEq7fPv8A/Hn4OCE2EMGGHE1ctsS1tmaOVrTG0yLXDlmwWtcOFxkbucmTIzxgCm8lg/4IEP4IERy5i+rrO4mIqJmyI6V4DyIahPwErfgJXANmXJPElC0pSjSMa1wscN+zTMCE1bOHdGEpIThGcLownBGU4RRjhx48cesAITYRiZtGebNkarWWXCwWtGLFstcsMLBa4YMWbBzkaYcrVoAKUxKD/gbE/gbd41i5vc3M1WuFAIP+BOL+BL+K5arhGLZcc57ghOlbg5arymRnGuPPkCE2EYW7hu0btMK1i3Z4VrRo1yrcTNm2WsmOTE2c5GrFu2cgCksMg/4GcP4Ghdzzy3i8eACD/gkG/gjhx2jUTHHqhc5PTPTHHTbg68YAITYQwaZWWZu0ZLW7Nu2WtMTnGtwscuVbkY5WrZw2YNsTZsAKTw6E/A79+B4XezxnCloU1RCD/gvQ/guR44ioZjnuvBCGgriBXpAQ8TJyMHdAITYQzcuG7VzkarXLlk0WtHONktcuMjBaxytcbVm1wsnDRkAKMgINXLLuQA5AhQOACUMAACE2EZWTnG2bY3K1k4YY1rTDmZrcWJm2W5mzbE5cMMWVsxbgClAOg/4GVv4Ga+Mc7ceG+V65AIT8HzX4Pc8WikrThhhnnUCE6Gbi3rjvOrHWOgAhNhGRy1Y5mePEtyM8LFa0xM8q3FiysFrZg1c5mePEwcY24ApPDoP+Bkz+BmPwY2jtPSeEZIP+FIr+FDndRUc7bifBhqqOhLWHgSHgZGTj5AAhNhGNs0ZsnORqtyMGDla0x43K1zmzZVrHM3ctHDjMybsmoApRDYP+BZ7+BbmOOZXp4VaAhPwzbfhlhwYaQtXDlnXigIaEuoGCwHAwcBCw9DGyQCE2EMmWZjhaNMa3Lkw4VrTHiYLXGVuyWsmTbLmxOHGbFkxAClAOg/4FmP4Fw9xFTwzw3wuQhPw/Ufh87mx4LyxsdJ7QhpiqgWCYWDgoOBSsbGAhNhDdwxcM3GPItZt2eZa0w4ca1y0asVrfKwyYWjNgxyMcIApPDoP+BKj+BLPOfBqY05Vy5IP+Jiz+JeXtisXvO98+8oXIYiDRw0wQyxz24W4hNhDRi5aYmTFmtY5MLla0YOMi3C0ZNVrZoyaM2LVvkysGoApSD4T8C6n4F789cMGCmKW6ejEAg/4rVv4q+boy6z1vrvaGmqaAg8AwKBQMTIycTIAhNhGNg0cNcWVyta5WDha0yuMi1yza4VrlvlwtnOFuyYNsIApNC4X4Gxvga9pxsuNlgnmkhfi9c+Lx/DWYqTASS04EhpqWh4WJjYmnn08AITYQ4aZMWTC0cLcbBuyWtGWHKtc5crJa5aM8LHNlaZWLJoAK1wSaA4P+Hsj+Hsnjwuro5c+24WuZnOJq8JTlnG8MRiMK3W7nLMXMREVFRdxcXFVVKiVzM1cVi8FxlMyCITK7lNkTBAqYpCErlKUVUIiatJCYRcSiYmKi6lbMpoqYFXVvC8PxN4jEVVRWJ1NZTNxcpzPFnPPt3ACZSUiGJqWSUTVrm8zcwxEYmozFpGIqKJleIaambvc7jJUMVNXUyREYqKi153eU4YUTcmcbxCZrevBhabTOb48+M5qOHTh2rwvD8Lny5oP+ARr+ARvlz8DwfA8Hlz5c/ClqeF4VnV6nSsEXWazq+UaYRMca2lScTUQVKM4ioYxWKnVQm5yvMXFxM3ExKZjK82uZlCJVEzEwTFRaau0yYuplec3LJErXC6aqUTMzN5nc559OrwPB7d+3d061Mks4uFFITi6uEysRIA8ON899ee+ub3M3N7zxvniarGoxxzvM3c8qqonFplTgiqrM7TGVa1qo1omKi8YRK0zMzCaiNYrVVCITiq1UYrl4fheLw5ePwrh4vid+ETExNWlCYIiazi658vFAg/K4ezEQgImYkghF1c1eriaZrNWmEiLqUSAmImETEpRcETMTEkJiYiYmJiQmCJiZiYJiLRMTVqTEkSIlMJiYiU1JdTF0IlExMTEkWgmJhKACYAmBMRJNSAImJRJExMTEkJiYJRImCJiYJhMSTBMESiJTExN0JgEJhMJiQE1cRMTVwlEkSiUSBV4zjOtouJq4ESRMs55+rxiPgYAhNhGVxja5WjNotaMmmJa0btXK3EzZsFuPDmZZmTXM5c5nIApaFoP+H+D+H/GJxxq83NzE8L7T07cwg/4C9P4C6WdMaxWsNZri67vxQIToMNbzvNFGV4XjeOXP0iE2ENcTJg4assq1wyaMVrTHhyrXDVoyWuMuXG4Ytszhy2agClgThPxDJfiGZ15c95zUjihkZo5MQIT8B+34DwWKmKAuyz1w4OGohcZjIYNXBHBDDOliT04PECE2EY2jNy1aZcy1w5ZNFrRgwaLcOLMwWt2GNwyc5MmZsycgCk8Og/4gnP4gqe+85RjUa5CE/BDJ+CBW8dCFaz04a7SGirCBj6Mg4eLl5WAogCE2EZmzRo5c42q3NizNVrTNjYLXDFwwW42GRw3cZmrJm5ZACloVhPxAafiAZ2yw4Z1jOMY4J4GaWTIAg/4MUP4MEePDpU3PG+e883Hny4iEzcpz6zIp1jOBGc9wITYQ5wsGbfCycLWeHC4WtHDZmtcY2eNblcMceRjhyOWDPCAKTA2D/iCQ/iCr43ulYxy1oIT8IWn4QcZJxvW+fHLWhchFLTXHHDLbiacsITYQzbt8zBziZrcjdxiWtMLLItcM2zlazYYsrVi2ZtcrLEAKTAuE/D8N+H9WDFbVPNiAhPwovfhQNhnle2etcoCHk0cgMBpMBg8nhKaAITYRhaZGDdqzarWzVsxWtGWFmtxOcLda1x5GuNgxZMGzFoAKSguD/h+E/h+v46itdprgg/4X/P4XpeepxxrPgyCGirIv4WHk5uBpgCE2EMcObE5yMMi3HmZt1rRpkcLXDjE3WssuHK2ZM2blnlbgCkoMhPxAefiA/4M4YbQWsIP+G9D+G5G8cINs84XHYrF4OGGWmvA4HCAhNhGNnlZtMjhqtaNHDla0YN8S1y4xt1rDM4yZWGTLlYt8oApYEoT8QC34gJcumW2WGkaSpgtkxWCE/EBF+H+PBTRDFOkYXrPXevDAhWkpprjnlI4Zab8THpghNhDFphb48TfMtZOcuFa0cOMq1zlyZluHMyas8rZxkc5sgApJDIP+IHr+IKWeKo1yrXSD/ids/icXxNN5b8MAhqqOXcCQsjOwdkAhNhGVkxyt2+LEtcZGGFa0xtmK3CyY4VrRs2xY8rfDlbZWIApUDoT8QS34gvdueFYSzYqarYiF+K174q8YrJp2BtweHwduBIasjoK5g4GAgYGLkZ2DoiE2EZXOLFkx5WC1vkaMVrRg1cLcLHG4W4mDbGwYsWmbGyygCksKhPxAvfiCj048uCGzFiCE/F3Z+LmXBJbHfLwQh4tLICosNmcBgNEAITYRlyNmeTE5ZrcWFs5WtGeJitxYsLRazyZGbHJlZs8mXEAKggX2A4P+QnD+QnEHTq6dQBEzMiaSWmZqYhNJEKUgTJE1NEyiajDBK5lMTdSTE1IhmJi4zEkxEwTOLqYiIQhV1MXF1MxczMxKKiIqYmZm5TMRMlzNxaYImpXiYKmJi4JqaqKqE1mLXSomoJTMpTExKAiWt1ZjIA1vp18LLSqjEQxU1KiImZu97veefTrMd8ZkhEYUiIhEJi03Uqiai1yzAlKMxdTCkJRc4nEYqqqZZzcTNVSlzO5mZpU4SWTE1K5Zu1rpFRURCIXQTHPl49Zvedzm4VGsVrVY5O/oeD4WYIP+ACz+AC0AiQHLn4mZpcLpTF6mJiYmJ0lV1aETiamYTM1U6msVKszMTYLuMrZiVpEXEXEyWhMMTFTTCIqMKRqaqoiMRFRGowxVRgxMpgnCYq1bq7zO5nMspubtmNrm43Vi7XMyxOFzcrmMUhMs5jeM1Jc318Lw3Try5nLmAO3flz6biy6mIRMTMyBUpiZhdc+Xk6znOeO88953xna5mJxNFrubkQmWazCq0ms5zPObTjOqiqYiKUszG5REY4cOWuXDGNKmpwqdQgTWakiZwnExMoVFVy79nPk58ufLvwmExMyQqEQq1a5syIL8DfC753cxEm27NSwEolSypTvO5ZuTcoubm5uWy53ms3NiUFQAm5ZZYs3Nzc3LZKFzYBKFzZZYEosqWEEtlzVhUWVJQAlLmwsAlssssCUlAKSywACwAABNibAShYlllllliiUJZSbBcLLJdyixuWWWSyblXNZuWyk2SpblCVLN53KCblAk3LNzQALAAAEoLt33+Cflx+KAITYQ2y4mOVyxYLWTZsyWtHGFktcs8TRa2Y5meTK5btcmVqAKXRaD/kJO/kJfXlSIzq+E9J8bPiVQhPwCTfgEZQrqpiYKwwtMOHo4KOeF2kMUuprghgnlililJo8PTiAhNhDJk0bYmLXCtysG+Ja0yOGi1w0bNlrlq1cYm7JzkxuMwApSDoX5EYPkSbpvplJpsFdZkIT8BOX4CP8UMGClWe+Ph7SGsoiAgb+BgIOBj6ODgrAhNhDLK0bYceVutytGuNa0Y4mi3CwZtVuHDmZNcLdxjzZMYApLC4T8isn5Fid98KGbBk1AhPwKZfgTFUgrfPtwgIaEtIGAvYCHjZmHhiE2EOWrRplaMci1k5ZsVrRniZrXONrlWtmmXHlb48jTK5zACkkLhPyJQfkSz2zxmDBgzIT8E6n4JWUsUb5de3CAhZM5Bm45Zab67CE2EMGTho0cNMi1jibNVrRu4xrXLXM5W42jNlhxY2DjC2YAClcRhPyI1fkRVvlw6b4awhipmpbiAIX4O4vg6hwlGCikgnpwd+HwODtng/AxM5nM5m9zc10AITYQwcOWGTC0xrWOJs4WtGWLCtcMGOJaxytG2bK2aZcbdqAKfieD/kQO/kP/555545iaxqtaxvyOdTM8a5zO2avlPDhkhfhO6+E4XBYDBXRILbcDgcHbfLbBPVJVgLMFZdVFDFXTgbcHTlyD87iueM3FxMplJWIpUzNpL3x6+cAhNhDNoyxN22LMtZOGWNa0ZY3C3C5ZZVrLKxxZWGXLjas2IAo8BYP+Q5r+Q72a2IX4gWPh/jRYsIakmZWboiE2ENG+NuwZY8q3MzbN1rRy1arXGJs4WsmDRjhzZGDRjhxACloRhfkPI+Q7unBz4mPBo5JrsJRgsQCF+I9j4jl8NVgIrp4L58HbfgcHOITmZ4RjOc0Y1w35N+MAITYQ3btWDRszZrcrhm2WtMrjEtwsWrVbibZszhrmbOMrduAKbCCD/kQi/kQr7xMxMTMRCKqIhW64xc8OUIP+LBD+K5HMNze27y51mqzwnlGMam+O/HCFx2Cz8cEKCNChghggQRQIIEMEtOZlywAhNhGVo2yt3DDGtc5cWRa0aZmy1zhwslrBjmZuMzNm1ct2oAr2BOoDg/5Vkv5Vk/R8CN64xuMxldTqMa7eD4CYBMIIsuZiJqEzc3MGKgi6mETS4lV4E2vMXSoirTla4uFxnE0wqpokIERKJIlOauYlBMSmUqRURjOLxvhx7d+3ft37d3bv2lqNY1jGIqpiS95vnnPHv4HggEZiCKiJiZmYmFIi4zGbZxNRGBOVpiqxGLxlmrupqU5m1yqailTE1c1OJpExc3KSERExEpmBERMLXNymCkQTEkwiEVMCYRNLiXHt3cuYcuZy5gN6uEZiJlMJiYmk4mJgADny8OGczm83d73a6dq5duSD/fifvxc2zrnw44uriInSKa34mYxEYiqiuTCoqpqmoiomF1cQTEW3C5TMwREYlEXRLCohiJmUzE0iJoiQktK0zCZmUqnFxEkzjKZzebvec5u85nc9fE8Xlz1uJiUxMTCIEXi6UiLi5mMzjIB4eM5573ne8zKLJm1zE1MzFsxcQiqRKWZmZRMRMxlcoYRExMs0vUVBUJmIjCpxNImKLRGcFCJxEVPClRExEzUxFRGJgixeEKhEWgcvD8J37Bz5HXoHXo8HwPF0ubxdZqIldQVy8XxOvR16AAxlcXMWiKREJ7c1yIL8JT8HnE51qqUtsstlzc7wXNy7Cy5ZZYAFlSoJuUsCKCpULJUJQNlllSgiVKlAubm5uUSllzUTYCVFllFhZYsWASwSllJSWW5sAuUlCxYgsFShYW4ssiyxZZYUSkUJSWLLNypSVLKJZuVKBKSguZ3O83N3C5ublAAJQWCUm5QAAsLLFgAAN79v4H7n4EAhNhDDGxaZWDRytbM8jNa0zMWC3C3atFrRg4b42DFu0x5mQApYE4P+VjD+VkfjLdccZxMaro7Ag/4A6P4Az+OqnhnlvlmL5xnxQIWrFZWKSKKFGrlnnlxcOkAhNhDNgxasmbfEtwt8bda0cNMi3E3yMVrjLlwtGjbLlZMGIApSDoT8rsH5XfdenLecGKOy2ACD/gG+/gGLajhVZ1zjPMCGtIqChcBwEDAwMTHzaGAhNhGVy5ZuG+TMtxs2OFa0ZZmq3FibNlrjC2YZmbFi5c5HAApMDIT8qu35Vq2OFMEt1IaAhPwOmfgbfXqjvnn14YaoloKHv4OBi5uRVAAhNhDHNixuWmFotcsGWFa0YMsa1zmxNVrhiyxNmbFxiYZcoApHC4P+VIr+VKHwTE9I5IT8FvX4LHU4Xy3y486FyGClz9MsaOCEITYRhyNXObIwYLWzjEyWtGrBstcYmbRbkZNWGJuyZOXDVyAKTQyE/KhZ+VE/TCUrUtiyVIT8IBH4Puc818c8eOGUhoC0g6mDQMPFzsTUACE2EY27fNhytMK3EyZZVrRzkbrXLPLjWs8bZi2ZZGeNpmwgCk4LhPyqmflV/ywjZqlLEIT8JaH4ShcM9OTLiw4ZgIeRR6BQWiwmExOKwGWAITYRhauWzBlizLW+Fu0WtMjRstxNmzNa4bMGuPCycYWmXGAKTg2E/Kl1+VOmN0sk9U9UIIP+F4D+FyOuKL533ufBho6ygWBYCFg4eLl4esAhNhDBhics8ORktx4cuRa0bsmS3C2bYluLK3bsnLDE1xMWgApMDIP+U8T+U+m6RwrlHbkAhPw6Efhy7hgvWOWO3DWFy2Aydcssss8uBxwhNhGLMzaucWTCtZNG2Ra0yuXC1wxb5VrNjkxN2rTDmbZWQApICYP+VSj+VUXenTPDAIP+IUT+IQvc5jjxwIeeQOFzmDwuEw+bACE2ENcTVjjxtWy3K5YuFrRw2crXDfHkWtGOZiyYYc2TNmxACkgLg/5VTv5VaenFNzebg/4jcP4jX9YxwxGooIXDYrK2xwQyzyxgITYQ4c48jDKwYrcrNo4WtGGPMtw5s2Za2Y5GjLC3y4WLjIAKSA2C/wBKmf4AlY7Ltmptg/4nJv4nFeEaKKZAhc1No5YIIo0st4AhNhDltiyMsmPCtcMm2Fa0ZMG63Cwb4lrdljyuWbjC1ZMswApDB4T8qoX5VZc9o4ogg/4q5v4qv+us6sCHikegtHg8HhQhNhDfE3yM2jBstyNmzNa0cZWC1w0bsVrZqzyssbRgxy5W4AqnA9ECg/4Fvv4FyeG9caJhKFoy1nUxERcJrON4BjJy5g7d+1wi6uOvgeDw4jp1ADr0AZwAAO3flz8LM1OEYukERCFBKYuauIlSEUIQiYgSJmZTM3i4iYsZuc1cTURK5vv4niuHE8Dwe3fwPB5c3LnlMzM1MVhhiBbbcY58nHg4cfG44iKhpWIxMCUzNXUwolN3K5hMKiazEzdTU4cEo4675IP+Ow7+Ovvw+nXxuepxFRi8Z1uri1szZMxGa69u/Tq5cyJBx4SiYF1MAmAA5cwHXoAALq6zFAAlBCETMJRNXEpi6tBMTUrohKJExE0QTEyzCLiLqYtVwjOF0XV1MZw79vFiOM7jMTMlTdRhiIxXbwfAceA1JBMrTcTEzFXEJhdWSiCJqUxKJQBM1GcTNb1uAIL8Gff8IiWxaMsspRLJZYUSiSlKlAEqLKm1USZEKtWbAXKAAABKslAEoAAsAAm5RYS2ACwJZZQSwlFUXNxc2JsShYssWCwCwALE2BYAAAArff4bngAhNhDfI0xZsrFqtb5mrBa0xMMi3E2yMFuJzkx4mTBs0b5MwArlArQBhvAvF4F8YyThiHgIWAi4CFgyFgYOAhUHDwEDAwEDDISAQCDgyAgIOKg4JBQMFAoCIgYSGgIKOi4ojo+Ki0ZGwkDBoCBIWCg0CQMNBwUDBEFBwkLERKMjQCRkJeCgoOFIVAQMCgkDBwKBgIFAwkHAQcHACAgoCCQkDAQEHATFraWtpb21raMF4KYJwQwPgZc3AIP+O2r+O22Lq6VdTjNSusxMXBMZi5mMxi8TrOJmsxExU1MTCcZOHHhxcOPRUaqMQqauM7ZzmO/heH4Hg8ublzALq4ghSGLTNZiYImamLq6mZJuEXUxE1etvC8N4nivG8d5XloPyPD2qKRMWmJIWi4SgBKEkTERMXCJTExMpiYmkwTC6lMTExE1MTDOMxEiE1cQlMSTATExOEomJuEwmJhMBMTiYmCZTExM79Hyz4SAhNhGRm5c4sWTKtaN2eNa0cOca1xlzZlubG0ZYXDjI1Z5GwAqyB+cFhPxAjfiBH0adm3RptecsdJIQQQjGKcYTghCIjFGEZUy5F7Yseyc5QQhJgWhKUoSkSEUYIqyrCMYyhGEUIzid/xl3ZRhGCfd8WeLfEXdiijKUpEU6pzIEYxnGuPJlAMeIYcCEZThEjEIQIThNEjKBCMEYIwBky7L0hBKMkIyhGEECEoximnOMYXpWk5RkUglCUITpGIhCtIwkhPBWlYQmRRlNgnARVurOsZpRkhGcY4cOLGABNKcoSlKVIozrGc04TIwQSQhOUwYseiayVkqWlSFoSjFFNGMUbxw1rhnlBa6cl7XlCCEJIyjCKMJk4xhEhCMAADNOWCFJQlEmlOUZRhCEZookYwhOM4qyhKEpUhVWta6c2cBixgAGTLmz7Lowjj3b82fFjBKc5RjCcEZRJVlGEJyjAADFjZs+zDZSmCVqUpaEo0rGdYzrOk5RrGOG+GufJlzZ9l0GfRpzZ8mXVr1a82crTfZNCKkKRpC1YRgRjSMYTZs+aKlKYJYJUhCEqYJZJZs8+GCD/jpG/jpH1vGeHHp18TxfK66mGDhSlSzczlK63Cbnn4niunUmrgmEouhhBUpQiaIndXW4IExMZqyZupx4PgdeExdXWaQqUVcwlBUwvGQDOB16O/bw1ZubZTJN1uoVURqIiIrl4PgO/YHLn4G4XFxOasXRVwSlExdVcSITV1MxKYkiJRJFzVomaupiM1MLiExAAXEhE0mAA6dfCzUUiCqzUVMQhBN3M5vLv4XhguutIiagherQqUXi4WuFzCgceDr0denh6bmbTc3My56mKYjEUpUdvD8IAM6i4mYzREwEyTMTETE0mCJgq6vEiYXEgOPAAAus42xcRG9ZxdA6dfAnFVWFXiUqml7nOc9+nUBvSYuirhV0idXExcsyZhNWqWOPDet4RMTEwAHHh4aJzKY3E7vNymNVwrXCuTjw5Twiqmc53u82VTtxcYL7t1du2WUqyrm5R47LlmylyhLNhQBYAAlWASkUAWZpKqUgsBYm5QFykFgsssqUBaSpeUlAJQssWLAlAAAWCxKAAlAAJQlAlJQlLFgWWWWJUtiwABYsMsssu5QJRFllAsEthZYFiblQLFAABsssszcolBKsWWLAABYAABYBYoCJZUpLFlLBLCyrABYFyrm5sC4AblSyypSwFgBc2S2AubAXKALAAWNyyyyWbm5ubmwsssWFygC9/Av4Hn4KITYQ1YuGjVo3yrcTFs5WtGOVqtcNGjdblbOWLBhhZsGrNgA="/>
</p:tagLst>
</file>

<file path=ppt/tags/tag1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8.xml><?xml version="1.0" encoding="utf-8"?>
<p:tagLst xmlns:a="http://schemas.openxmlformats.org/drawingml/2006/main" xmlns:r="http://schemas.openxmlformats.org/officeDocument/2006/relationships" xmlns:p="http://schemas.openxmlformats.org/presentationml/2006/main">
  <p:tag name="CP3_INK_TAG" val="base64:AOI1HAOAgAQdBMQIqAYBEIx/eBAhP/hBrYqXb6vfcDgDCEgQRP//A0U1BQM4C2QZIDIJAJCbAwE3wB5FMwkAkIICAdvFHkU4CAD+AwB7hdI0Ek7ApD/TAKQ/CvoBhwGD/hYu/hZBym5zHOuLM3tuU7iSmNRyxrWuFcuGOmOnDpw4cMVwaqK1qMRWlZTO56pvc5Zne9547475553z3z48+++PHe98b3x473u82iqlWorHTp5HTl5Ag/4YYv4Ya8XWYhNTTDDhVVpEETMxdJrPC4XMxcotC2S05m93N3Npu+MZxxTbdccTGkRUsxKE4nGKrWMYqoRVYxiuU1x1nvCD6RNxcTKZRKJSE1CYmJjMRKYCaiYuEXepSQmJqQRKEpiYuCJgJgkiSJqyJmJgJi4J35fnx6ghNhGFy3yMG2Jytbs2DVa0zOGq1y0ZM1rFm0Y42LVvmyMXIAquAUSD/hOO/hOP48OOK8HwPHwyzN1mojHDXLp05cMURxjK73njnnM+HF5ucoxjXDhrlfC9gIT8N3n4bvb222yb92nJCi0IWhZKFYzw5ceG+O+NhhUlamDBTNilgzYsGC0JTnWtbxyxaYTmbL+AYUQgjCcZRIiJCMIwjKcoyRCEUCJGMIwhGMEY1z8+PGAhNhGVi4atHDLGtY43GZa0ZZHK1wwY5luTExyNM2XJlcYmAAp4K4P+FZj+FXOsMc8c55uN8Z5zxzdrxVcMYrlFajDHHhPEg/4cfv4cdeN5vi563wzwng4NVGI1EVERMzm7t1lkg/Y8e5TAxmZmZkTARcEwlPHw/Lz7ACE2EY2TlyzcZca1k3ZYlrRxkyrcWNkxW5cTBmwxs2jRwxcACmAbg/4Ylv4Yl/BzhMyuZqIxjXLlivA3WoP+G/T+G/XwcKjGI4NMERmZ4ue4hdZJBtYYIYIIQIUCGGmvD14gITYRmwtMrVjlxrWDJy0WtMjbItc4W7Ba5w42rXMwcNcjRmAKbCSD/hoI/hofu546vFcq5dK5VUGXNu823G+ni6CD/hvm/hvhxHBwzw3Fzu73eczOTMXURh4DIIOuFErm7lKETETESVu7vPPyegAhNhGVxlcZWzdutZ5GTla0Ys2i1zlcZluXIzzZsLZoyxZcIAqhAT2D/hu+/hu/646zM2hjGtdOHDHCtXFbTd5nd7nbPeNsonThGtY4cPGxHICE/Dh1+HDvfgtaWS1KQRjfDjrjvlw3vWsZxjCEsksVs2iOjFkxYMFoQXjhvfDlrrmAhN3Kd26BGUYTlFCEYyijCMoTIRhCKESMQgRlWEa+BYy7gCE2EYmuVu2ZMGS1zjbY1rTG1zLXLVkxW4WbbLicOMObKyygCnctg/4f+v4f3ZZcY5ztnMsxMIIRiMY4V04arGJ4ZVmD/hxE/hxN3reN6zBcERWsVrEVhOMxLKVzrdcOYITFeUJICc4zgjGELyjCMooSmEYoJ8Hkw6QhNhDNtjw5GTlwtzZmGVa0YY2K3C0asluTCwbuWjFvkauGYAqDATCD/jDi/jC50pFt3neeO98eN8eN5m4iKquTk8DHTl26a4TyzkCD/iJm/iJxmZvG6zWbiURWscOGOGsYwqaucz1jnnjzrrbig/ASymZlJMwi6ImJqYREkTVzeefHxefuACE2EY27Nq5wt2i1xkauVrTK4crcLNowWsGrTC1cY3DVq4ZAClcVg/4z/v40Be164cIwE3M7zjmAg/4h2P4hycb04XqC5vN98u6GjLJAYFIAIGBQMLLy8LXAITYQyxOXGZq3crWGRmyWtHLNqtcZGDha4bOGeVk0zMc2JuAKWxeD/jaM/jan7cUM3c3czVVwrtiQg/4hrv4hqcTWIxpqiWd31mOohdVBFq54BBDBDBHFHDLTj68AITYRkyMGjNg5ZLcWJsxWtMuZutc5WLdbkzM8bBm2cYsOTCAKYhiE/HVV+Otecrrwx0rCmamTNi0UxTQAhPw+Ffh7rpmnohkjiw0vPHfDjrlhjx3AhOFO8IEVYqoxjGs8vLjxACE2EZcLVowbssy1q5yZVrRsxcLXGLE1W4WLbExZtGrlkzbAClMSg/42+P43C+zp25cMVW63e5uD/iJI/iJDqt5xcm+HHlzwhdFNFq4YUEsc8MJHTYAhNhDLJicMMbFqtbYcbRa0YtGS3E2xY1uXKybYWWFmzxtMIAp1JIT8dIX46Q82fhYcFbYYYa4a404zilGUKWpihingTIP+Ikr+Ikvhx45rjW8ZxPC+DljhyxwatnPOPF3fgoS26c4xnGc4xECME4RIThGd9PHjyCE2EZcbPNhwsnK3G3ys1rRljaLcLhu0W5crFplb43LVg1xgCnIog/475P475+8INZ1TPKMKqIlM5ZjOM1fLnrFgg/4iSv4iHeMYzeZ6ubu43cqjhquGKrgqK5653PWF0VDVwRxCCEQwiGCFBDABPHfXg4dQITYQyxNmznM2bLWGNyxWtMmRitcYXLFbkzMXOXNkbs2zdmAKoAE7g/4+eP4+hfB11xxxGq1w1yxrGqqpxOMxGZ553xz13z31zunau3bh2rhfTfC5hPxEOfiIfxYmSFoynG88N89898+HHhwzwzhLBmxZs2rNi1aMmrBmlKs8tdOHDrjw61wgg/a5entckymJiJiYurkBCJETFESTmNzvr6b0ACE2EOMOJxjwsmC3GyYYVrRowZLcTVliWs2mHI1w5XOXDlxACowBOoP+QkD+QmXwL8Tv2eRvWK1PJjWK5TiqlZMzMXCJphN7vnx65zMY5IP+IjL+IjnhM8ubt3uuuONbxmrmpiUIRdEpm6uKmmKhhjLohOhLuxShCCEoQRE04RhGMEowjKKMIoIiJOcEYZeeITYQ0a42bnMyyrWzlrlWtGjBgtxMWDFaxasGTJm0xYWDJgAKvgKDAoP90d+6P58gHPkAAAAAADr0AHTq7d+3fxOOGmIiCrpGM6REGpRWIhUUiqppU6mKjCrqorCOGqxSlyuZwhEQKJ1NTSJmyyYlOZXK4Mzc3uczOWbnM3NkxmJuYzbjNzm0kwEIu73xnj14cdb8UIL+6/v7r/sAWAAAAAAA8+ABmudCUEolARNkud5sspc1iFnV3LuSKSzYVGxUp3lAqVGb47ksqapU3KAWJsRZm8ksuWzctzZmxNxcuUV3Nl+L46CD4cM5uZiYlESIWSi6QoJmLm0EMQmEpmFxMJgiYkETFxKJKSQlNTEpqUqSImYVmpiRCYmJTARMXV1dSgCJTExJEgEXABEgTAmAJgTAACJRMTBMSTExOfN8t8GAITYQxxM2eZiyxLcLRw3WtG7Bytc4meNa0aYm+Zu5xOWzRoAK8QGeAYP+GpL+GpuFMYcIiEZjMzF1GJw1dTMRNQxCqVhiMRwnhWKiKqLip0qo1qsIqJvF4liKMRMJTmcuN3nebzc5vc5ze7tubtOV3OdrxWOHDGIueN8W4vxQgv7IY/sc2ZniGLlXnnlnZ12e6eZ3W9dWbZq15bNlxJMubgsubY7nlOqonnF1tLsiyWaGyxZUuQkq1LGJIZvjz6zog+lkzK4TCYQqaiZkuQiREkRaImJhJKJExMExEhExMTExIiQRIRcARIAAAIIkTJMxfP33iCE2EYm7DFlcZcK1s1b4lrTLkzLcLXNlW5MmHNhxsMzJqybACtEBfIP+JGb+JHXoOnXxs6aiqiMRqcRF4zMl4tMZLmU3NpQiUszlFxEZi7bi4mIhUmZnMonERESmbmRFMTEZxkYyg/4Zev4Zh+QIJiYldXW63WYKmIiUJhCalNZgnGYi0ytN0mrTnd7znc3M2zCZRqNVrGFFxEqYxVeB16Dt3IPyuM2yuExMxMIiYSmLhNWRdXESCJgiRKABMCYTExMJhMSiYupiYXUkXESC4znr67gAITYRia5m2Vg2brXDFrlWtMOPGtwuWTla2yuMuPFhc4czRgAKzAF2g/4m4v4mq8TwzVRipiouqxOqqMTFpleZzed8c8d7vnG53GczdpnF6vUREFJRmLvGavFTi4mJWUmEpJhSlZjYgv6x+/rIHc1NhfHcQNKiXx3OzrdjeXLmut73z18Pd9+dq4meEi4zO85mZjJFJZJmCFbJO+vk+ECD7Rm5kuImJgRMEpCYExMShMRJE1dJExMomJiYTCYmJEXUkSiYurq4iYkTEpvw/ZQAITYRlc4XDHGwZrWjhpiWtGrDCtcs2+JaxxNcTTGxxOWDVsAKwQFtg/45+v45+0xCbiO/bwfA8HwDr0A7THDGOWqxVVrOMVKhNFJmZuZmZMDE3lu5RGGkymc2qYzm+eeufD3xg/4HLv4HL3Hh4eB08XxOfK6LoDhaETExOLiBLNZTNomRF6zUpmxNTiYgiBUwjNWupJxuK7iD8zp5+ZuJFKmphKQhJJKYlFwCYmJiYmExMCakIkiQIlExMTEEkzfH4FmPOCE2EYmDJw3cNmC1ziYY1rRk2yLcWNhkW48uFy4bZHOHG5cACqEBU4P+OnD+OmPr0dfC8PxO/LwfM3rGMaxWq1qNVTGamU1a1ze53GZRMTdk7qZi01KKnFx4OfB8HxSC/jTb+NLffrennfGfL6zcsqhGGI2LQtgWK1LGObFqpMer278YhOVhmilErGqM0QIRARgAQihFCICEYRIRIRgihNn7cTwUITYQzYscTVzlbLXGbNjWtGDZutcMnGFawat2OJu2YMmrfKAKkQO1AoP+Vfr+Vifh4JueLnfOeM5yjMIvG+C6TNbu1yus4TdWqonhiKjCKuqi8JJiUxMLTM5TMIiEUiFRNXWauWYXU00aVNKhHBVRGIVTDCqRHTw/C69OvTny58uNIuJmLmJTAlFkoiI1OIiZAB069rhERGIjFVjGIqJtN5mUZSnLaeLv4HggHTqB4MXeWYzVqMRTDF9uvSYAgv4Vq/hW3ObNnvnZ2RuWbncLywbTbV5YmZZlkrLeNypqJZKXKCUiLNm22WyBJDNy5YzzzctXnnNbRqWbZS4mefAePPjz8k3w5sHLy4lVvjc7zbe63d9/R9PwfCHr252CyVZYrcqpcu8bAlkoADnQPC8mTxUqtrZ3Phsvw6CC+j7H4NuYjNVorc3NhZSVGblGylgBZuWLBSWVFiwsWWWFhNglEmwudykoJZZRKXKSygJZQsFhZZUsspKRYEpYslEoAEWULAABLKlFiWLLKEpZVlHb8P0/OwAhNhDFuwZZWzJqta5Gzda0bM2S3C2y5lrPG4x48TRqzaNGYApYE4T8OoH4dQYw37uHkz0wxrWWO8aghPpbvpb8eLTo04MMs690ywCFwWWgizsKNKjprxeDMIAhNhDljkzNHDdstZZmmRa0xYsq1w2xt1rRkyYY2LFnjaNGwAq1AXaD/hVm/hU5QRFTUxNXGYtcZiUxuMpzFxNXCbd/A8EDp1OnXlz8C0JiYmJwkvr4Xhh16eLi0zcTKZkpisY4deh1gv44Q/jg+rvO4jLCy5uW5VzuWhbmxZACUzTsVEgAAevfwWTxuQFNar4fi+M0gsxEtWhAGyzQS5bKlIgFoAJQWFkEqWksssoVc1278N+nv4IAITYQ0YZceFhmZLW2VkxWtMOVytxZHDVayat8WFg5Y5WbVsAKVBOD/h02/h0vvrUZnd53vd8bvuCD/b5fuEfA3zx3WujUZ8KwhM3IcHDGEwnhz8HDPAAhNhDZrlwtczfEtZ5HDBa0YsMK1zhaM1uVowbNczjM4w4WwAqFAn2D/gy6/gyh8HFxz1vjw8nWWZm1orhjXLXTGuE4icFQlzzxvr1T3zvN1GMcuWOFcN8OOOdbiSGIiqjUwzjrjrHeOdePW4sxGsVwxwnhx4ZjaoT7eb7ffLiSybdmXJWiimCFsEqJXhjnnvlw4ceO+GeGs0JYsltGLU4GTRbJRGOPHXDXCzwysMJwrJKMkEKxhntnwZbVwTxT2adUMULSpSUYxnHDPPLPDHWgg/QxPwDNY4MImZtKYiZM4mLxEJiYsTBMCJmEl0mbvMk1iMRU0BUIRMXMpgmJlMXE1cXm8zd73yAhNhGFk1YNceZkta42zZa0b5sa1wzwsVrHI4zMm7Ru4Ys2gAp2LIP+EgD+EgF1rdZhUcufKr7XCpLnd7zdzKInE6nAg/2xn7Y1yhiJjLv43j+B4PhZUTFwKuri9zzjnO8gg/Y4eDvPO5XEiYkhEwiEXWa2zHG9zFAhNhGPDjbOcrXCtZ5MuNa0xsMi3C4w5VrlmwY4sLbJmxtnAApqHYP+FCb+FCfrlldxKoxXCtVwnhnW6naE+tU+tV5GfJS2CUrSjTDPDfDlvjnnpphPCIXNWRya2GCCCCEghRwQwo5Y5ZZ78MAhNhDRgwaZGeHEtysWmVa0ZOXC1zjwtVrls0Z5GzFvjatcoApGCoT8Jq34TVzhRwUyZ4T7TL7TPFj4FaxtrIXIYGWGFDkZ8IAhNhDFkwYM2GPMtaN3GRa0aNsS3E2xN1rDI4Z4szJiwZZWoArbAYgBg/4dEv4dIejw/C8Gq41x1vW8XiYzWZNxNyubi4mEyZjNTEQqdXUUxGKqIiOXj+N37OfI7d/E54REVhhVRCtIpSYTRJOMxK3Hc83PePDAgv5MK/kw/BLLzvO5vNzvLneVWWs2WVmxlRUbuW22UsVeT4fg7x58Hv17yVmpVmyby2E2asuVOWQkt5555euggvgRtSySpt1pLAKRYstiUWLAsAsCxaJUgASiUSlmbm5c6WCrd+n7d+ghNhGNxhy5GbTEtbNcjNa0cuci3C1YMVuJm3YsWLVqxxYcIAqWAUeC/k+L+T8dlJOeC+skJCXNbd26D4jxkxO3fPnt8z3NuTl8ZuCD/gUk/gUB3jM23PM8HO3OCIxWnTHLhiKbvPd4biyarHLlw6YxWMxmd228PlzAg9YmLJmJmIsuLq4JhMJhARKYTEkSiJqZhJd9evXj6QAhNhDPKxcNG2NutctHDNa0aMXC3C3aOVuFgwZtGbXFkZOG4Ap/MoP+BqD+BqHwpYhMZZuc3OY3jfgePymkTEVFYrhWo1nG4zaD/gWU/gWV8HVxcxcQiYmt6vDg4Y6VqKuM7ze73u+dc451IIPxvG9m4klFXAFJIzEygBaZvnN534ghNhDhq4cYXLlitZMczJa0zY2q3FhzZVrRk1yNMOZtmcMWIAqYAUWD/glc/glnrMXi9XiDlPCcRMZb59Oq4FTy5+VvE4uZvObWuJiYhCJY1YCD/gSa/gR5xMbxznjXgm+c53E4jWuR5XGpXfPW/Bq5mMRw1jGmkZrbcz16dXi8uICC/BHXu+WqspZsLBKiosslURcUVR8vnsu+QCE2EN2GNu0as2i3E1xZFrTNkzLXDZxiWtseZs4zYWjnNkxACmcig/4Njv4Nm+XXp4PDNZiYmrqYtc5uZhhw5ZCD/gN2/gN/1rfa4qcXVxCqjFKgzN8c14aDVFIiBlaSYXExKMz4fh8/ACE2EZWzFs3wuGi1i5zYlrTEwZrXGZu4W4WznG0x4m+PJjYgCnUpg/4NcP4NXURCLqJicxlnn4HG4zFxmYlMxaOXioP+Bnj+Bp27mY3NXVcHSuGo6RXDpjljERe+OeeePXdgg/EtObmFwTEwESRcRuri43fHyc+gITYRmbNGGJiyaLWzFjiWtGrZstwtXLNblc5WOJg4ws2zNqAKURKD/g4c/g4ddp1rGMQi9o7gg/4F2v4F21TK1y3jjFeChYM8zcKBGjhhlprtzQAhNhDBg2ZsGzBotaNXLNa0atcq3E5ytVrdqwYtsbFs3cOGQAppIYP+ERD+ERu9xzrdXq+DVODFYqFS468XwgCD/gRm/gRTpwams1uMym6smbjjjvwz4fSD9DHPObJmYzWYzi6uCbXPg9e/YCE2EMWbJwxxsmK1lja5lrTMwarXLVg4WsGuLKzZM8zFmzyACrMBWoP+Eoz+EpGh4erjjjnU1fBwjhisRUVKriZm05TPHp16dXTqAq0SB4OM1xhhWqxUVheAg/4E/P4FC+g8Cp5TyvUzMzm83NzcZuc7nO43wvg1HbwfA69Hg+AA58nXoB4DVVUTM3N23Wdgg/U4e3NQSmJurq6zUpgCLi0xeLiIQQQkkiUTCLiRdTF1aEzPP2Z0ITYQxyOWrlu5cLczdgyWtG2JmtcMMzda1x4WWJmxxN2TRkAKaB2D/hUw/hU55Xw4vA6xKcXhqMVEXW43YIP+B47+B4GvB6dXizO53G6nU4rHK+meQITuRh4DhGkJRhGCMJwnCsa3jOeOwCE2EMXDZg3bOca1llyN1rTG3aLXLDEwW5MzJlha42LTI0bACnMog/4W/P4W94wwidc+HPG4zbavH1KJxFcI1UaXoIP+BsD+BqW5zOZ4u8cY4ojEV4XXtwrUVEyuOep58IPslZEwuIuc1dXE0urq4zC89fPvyCE2EYc2Rk4zY261uxcMVrRiyZrXONvhWtWWLCxatcOFoxZgCoABMYP+Gfz+GhupzE4YrFaOEwq4i5mbvNcYylNVPgdfAvpEAIP+BmD+Bl3hc1MTeJjn4ni+NxhMIuJItMZTa3Hp5fbeN2CD9rVfAc3EwlMTEoIFShCIlMzec5mZnfgAITYQ0wtMOZy2ZrWuXDiWtGzBwtxYszZa2y42TFy4YNWmbCAKdSqD/hoi/hovmbwxOqqN+RxiYi6yZ34Xh4lEwxmuPTCD/gbS/ga7cJiJuZ3fXHHjeZkjVdHLljFGb7uvUIPzN3Ml3NxMTEwmYTEwgRNs559evoAhNhDBm2bM2bPMtbtGuNa0wtMa1ziysVrPKyatWmLHjYsmAApfGoP+HNT+HNnJeOPDMEsTqdRpw44Ag/4FAP4E6eMcnCMRwjBmb476z1z1kITrWh1aoRinKcpoTjOvHsWAITYQ1xZmDDE0yrcbHLkWtG7ZotcMsTZa3YNMrlhhy5MjloAKSw+D/hsW/hsXDtfKulcMdIP+BjT+BjUNRURFeDiFugIY4UsENeXjxQAhNhDNuxyYmWLKtZMGjda0yNci1xiY4lrDHiY5MrJzlxZXIAqDATeD/d6fu5+oGt9OvjbjEY1w1rpjWMKgqJxKZrNTFr4zvnPhgIP+Geb+Gd/YHTr4Xh+JzhMkZqaupxMAiTExExMS3mvFg/gbyZnjxi5kC9XNXU1mILgSqRExM1K+/ux6ACE2EN2OJzmbsma1hlyNFrTNhYrcLVpmWsmLVrjcZGrVrjbA"/>
</p:tagLst>
</file>

<file path=ppt/tags/tag1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9.xml><?xml version="1.0" encoding="utf-8"?>
<p:tagLst xmlns:a="http://schemas.openxmlformats.org/drawingml/2006/main" xmlns:r="http://schemas.openxmlformats.org/officeDocument/2006/relationships" xmlns:p="http://schemas.openxmlformats.org/presentationml/2006/main">
  <p:tag name="CP3_INK_TAG" val="base64:APcVHAOAgAQdBKgIjAUBEIx/eBAhP/hBrYqXb6vfcDgDCEgQRP//A0U1BQM4C2QZIDIJAJCbAwE3wB5FMwkAkIICAdvFHkU4CAD+AwB7hdI0Ek7ApD/TAKQ/HgQKgsoACoQCmQGD/gOM/gO98TjwRNwIpSSbTKJgVeGL8LwfAOkYxwrWuWta1210rtXSOU8KxXDFcFRE3WUxd3OZ43u87njPNmbm7bnjO853O0zEjbjY0pOc8ee++O/DreeIgv4y6/jLn6IOfHzsuzs7bmmWLzuWbzzz3lh8PhN5uXNKd5eXxuTVajcM0JbDVLZDL4ssstkuVlks3c7mxm5K2bZ8L4Ph8SiD8rV+/GMYxFXebuSamFVFREhMREpmcxaBEwEJRJMTCYTCYCYmJRJEkwiQImJIlEomJRMRKJRMiJlc7+A8w+CgITYQxxYmTFi5ZrXGFtmWtGDfItcsM2Ra1yuWTNnlZZXGJkAKmwFFhPyGdfkMty7NvC4erXq18DHghSEqQpRS0KUjaNCMY0jCcCMRGEoyiqred5TlXDh54IL+VPP5Uz987zp3nWCXncZuSytltksvNSzcpc2LVXnxS584hMSspUQRVnOMYRQEYRIwiIRhGEUIoRhGESEYRCJPb1aV8BAhNhGbNlYs3GJytbNGmFa0aNsi3E5cY1rlgxxM2zXFlb5sQAqvBasEg/4Z7P4Z7dbHTqTcXW6zVoupiaTCJqUYzi63rjw69N648F0AAIkOXMHTq6dfAukUhVxM1aYmUxnF0nEwRmrpExEXVrrM5jr06gAd+3Xp4PgePpmbu7jKYJkVMVUYmqiYVeJjp4viceB16ABMRF1MQjNTMi4XUkpiLqYiatETGcAAq3Dj4WVVEVVKmohUqnFqSi4nM3O7vc9e3cAAcubt38C4VYCrFwm6uZTFokiRKCKlWYmJmriEkXVhEgujr0eD4Hft4uJvNzN3BKFTUoiyKiIiITE0iuXg+A48GcZxMZxuMc8TE669M4c+QBz5A58rWtcyQ3y8PF8Qg/4kCv4kC+/YHbv4kqwwpBFytdzG4uZ5+J4vTr4Hg+B4PTr068ublzAAHTqFWCJVaCYmrhNJqSsxBMQRdTQQQIuJmbjMXVgAb1MYz0liaiYJgImpCLjMRaFlufbvw4lWAHgeD42arUoRGSbZskVBNLtfHxucdfA8HxPF8TjEJi+fheHy5sZmy4uJGYXMSiJKurgQiIiIVMAADOHXp4fDKVxd1xi7lFxChKZupliIqoqazVxdTUTqYupiZiI5eL4nft37eH4XXp16OvQunHhvXh0zM5rMTUxiUXWYkgqYKmIYmojG9OfJ37denXp16d46eHhDl4fhdejnyAOPAFX0nkpUTF4iOUI2gvE1GWJdrYsUsplsqVZLCKi0LJYsqwBNyoqUJQFygCUASgBKCVKi5ZQolsCyUAiyzZYCwJQluUlFgsACyywlAJQAAALAsFkqwLlBYFzYAAJRLcoCWWWUACxLYWWSgXKFglSyzcsoBKllEom5slAAllJS5sWTYAALJQLJQAsACyiLLDd+H8K6/EAhNhDhnhyZGbBotY5GTla0xtMK1w1b4VuXNlYZmbNzjYZMoAqbA4oCg/4pmv4pm3Lm69PB5Zq6km4slCamipxMFXAmCJoKtrY5c2t9OvgeD4W6icXpU0hKVymZjLr4ni8uYABy56uJQiYiYJopNLNxczMwmriUiEESSVnG9XUwZxvXXp4PgePwXEpqalEERcTMIQxF0ceC6urqY48OPDr08Pk1z5XUSOqE/BOF+CcNCKU80aQtSmCFFIQnKckZTnCM4RnOKKs04zjWc8ezbky5MrJlFKseLLk06ODiIoxJwIQglCdowgQgTkAAZ83BtOsKxvGqsUYQlNKMYRShGCUkp2jKCkZQkQjCKAhi16s+bTo16terPmy5L2nJSUKKEUYownCEYwjCESbHq1mLGxY8WPJlyZcmXVr2bdmFj1a9WvgcHBhAg/M8x7t3CZm4TEwETExJNXSYmJi4AJgBEoCYATEhEkSJqQARKJhMTEkTExdTEzUxdTCUTEolF1JNXEwBEgAJgEXACYmEwmAmAAmIkAiYupEwAJb8f1an4KAhNhDTE3xY2GFstb5mjFa0atGK1wzytVuJy4cZs2ZhlYOG4ArTAXqD/fnfvtfJ7GJiKYqqxVTieU6dI4RpwpSkVeHCcXiYibxMze5m7XULmMzd3mdzdyi13GbzBG6zedzktV5eDHh68fh12IP+CS7+CTOrREoiYRdTVwgurq8ShOLiazQXEzM3cQq6mC02YzSpirqaupiUsZiYTEwiYmJhcTrfbn4HPwswg+HnebxRMEIQi0XcCJEkxNXBNWgmpRKEphdZxKYCYRMwAAACJgtmc3u3HwfOITYRlcY8zdsxyrWTNyzWtGOTCtcYmLVa1Y42GPJic43OTCAKuwFkhPvQPvWYsEsRopbFbJgzYsGTFkyUxUySpKUbThATheOGOGd63jGNY3jO+HDWt51ghOsrxw1nGMZ0qres55dWvRXHwODkyoL+iqP6KlzZtfB5tdbq661qy5kuIlkjIYXNxLmblllLZazcpADNk317AIP2vBzNrvMJqVXExCYmUWgSiSrgJRMSRJNXAmAAmCJAmIu+vr3fuCE2EZmbhg0Y5MK3LibOFrTGxwrXLFqyWsGjZuycsnOFhhaACo0BS4P+K5j+K5nxeCenh+F16A5cxy59Lqp5Z5ODVampJmVb1lM5m7m6RMRKCIzxyIL+dtP521XNgA9ewSVFlUXO81LZYsXNiESy5uefE8iD1wzcItJckIghNXMxKAJAExIQmJiYkS6/AtX7QCE2EYcrPHiY5W61hjys1rRzhYLXDLGyW5HDhqzZYmzXKzcACuwBtAGC/nQj+dCQAA3JcWWWWqSxuWNyyyWCWlsrYsi4LlhJN5pbZ3BlkkshLzUZTm8cniTxcubxHHiW5sNc2WtW2NdefN+W/KCC/oSD+hIQAA+rzyemSRzcviTExbm8lkjL1V6m4WXYtnZltlbO2WbiJuVaa252q2e83VVTS2wllzZYKuaRghcpJsnmAIL8HfLt3exNlstLLNyrBYllsLJZRYRsLKygLi3Nisncs3LcULLlTc2LAuVcssoEqUWSkpYlEpFmrvz/hHPiITYRkZNMbNwxYLcOHKzWtHLNktxOcLha1Ys8WFnmzYWeHIAKtgFug/3tn720eNxiEazwnhGuGKxjU4mIXE1tBjdEwTeV5zmmJiLibm5tV1DEzEzOUzEkRU1Am7zGYZuC/ulT+6VQGbE3nc3NyxZYZkvAWkqS8UtlS8QWau5qETVttd8dkmwbzz670IP4Ar4BuZiJwmkTElZXEkxEXExEphFgiYmJAhKJJhEgAmJiYRMJhIm78ny79AAhNhGJs1at2jJotauG+Va0zMHK3E2xsVuPE1xMm+ZlkasXIArWAYQBg/4hwv4hw+XPwrwir1TlGKxqIxisYqq5TiMRFQxFYuEXc5M4RVBNymYiJhtfMuUr3xvnxnO6pEZZzxnizErWcMa6Rwmee/D8nXqggv7sY/uxk2WKLO83LIQNS2SwlibECaWmbERVLFmrFRZVAWEubyy5UTOczOd8e+fT5+r7wIPzPKfBaYRMImJiYCYImJq0XCYBMSiQiSJiUSiSJRIJgmEwTUhEkAi4lARczMme/qvYITYQ0x4XGXEzzLcLHHjWtM2XItcuXLFblb4WjJnja4mTliA="/>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5.xml><?xml version="1.0" encoding="utf-8"?>
<p:tagLst xmlns:a="http://schemas.openxmlformats.org/drawingml/2006/main" xmlns:r="http://schemas.openxmlformats.org/officeDocument/2006/relationships" xmlns:p="http://schemas.openxmlformats.org/presentationml/2006/main">
  <p:tag name="CP3_INK_TAG" val="base64:AKA3HAOAgAQdBKAIjgYBEIx/eBAhP/hBrYqXb6vfcDgDCEgQRP//A0U1BQM4C2QZIDIJAJCbAwE3wB5FMwkAkIICAdvFHkU4CAD+AwB7hdI0Ek7ApD/TAKQ/HgoygoBKAAlAAAAACvACnwKD/eefvSfF0iL4Z8TxfEAO/YAHhZjFYVFamMRqqxWMYiqjFVrEYxVUnUoiIiZqZsMzNZm7RvMXcTdmYtcozGbWuJoiLLq4sQQFzCLmcbXa8ZJhmLTFxExE1dTBFxcpXUxEXCZb0FTMymamJgTS8VURUpyyyRCpVO443fGcpxWscJrPi+OAgv5Te/lN345ll8d5uAHeAA7yVliWCVZZTJZKqwuWsuwqVJqLUpJcIQsmzUsmpTZdlZahsIQlRuLLLEss2W2xbm5tltVYsELNludwZcLlJUsS3NhLCVY3myWEqAymEz3478PwgIPl6E+rcVKImUzBURZK0wkAhcTExMETMEwi6upmAIkgmBMTEokJgmAuprOLiJiQi6kCJRIIkCJESAIlEgTCJAJq6kiYlEhUrxnGUTUgE1KJRICJCJTAESiRMTCZvn8B3HiAITYQ3zNXLRzhxLWORk5WtGzbGtcss2Va0b5GLjHhbY3OVqAKoQKoAYP+I4D+I4HON648OPBvWcTGYreN4zi4mLRKLqUTKJpOLqamEwkETCauExAAXS4mjNEwiYuiYRKJCYCJq6uriYkq4mJMZq6vGYmrHo8whPwMvfgZfxY8mXJlxY2jTix6NOy8oyWjRaMCcqkIwQnasoxRTRiQjGSCckJwSjFOMLoxlNGk4se7Gx7Nuy5FDLq16tebPq17scBCcIwy6NObPky5s+bPky4sebPky6NOTLq16NObPmz5s+jTs26tYw1Ag2MRCri5tMTMEgurhF1MXUk1dSTExKJESBMCJRMXV1cImJARITAESmprNTFxMESAAIkiSYCJTnz/Pt8CACE2EYcjhvjx5Gy1o4ZOVrRriyrXDJkxWuWzjNizMMbPI3ZgCogBPYP+Ipb+Ipc8XxPJ5c2ZzMxOorhWMYxiqiMxd3c3M3N5Zzmc1U6ro6PCgv4/u/j+8PDfDl4RbSo5JItnWttduvNK9e/i88fCg/W8cwmczKSSVwlEwmEwETF1MTBF1mt75+LznyghNhDPLma4sbjItZsHOJa0ZN8K3C5xZlrDJmyNcTlk1ysm4AqRATuD/iO8/iPDTG4zU4ajwnBq43eb68OMKnCmrxer1eEW3eeM8cZag/4BhP4BaVcJq63O58fh4d7yuqrXLjw8JhEXm83udtt52jOJ5X4B2IPwsLnOZmLq8TKGauFZhE3F0i9TBF1msxcrnj5vePCAITYRhzYm2JnkxLXLZvmWtGjRutxMG7Ba0bOG+Ri5YOGeVmAKaB2D/ink/inl8Dwb443Odztmc6zUVUdL6coAhPv+vv+82fVhxQWlaOCeCsEKq1hhys6Fiy0LVorpIoIBHCjlgjSz42+DICE2EYseNlhxNsi1gyZNFrRg1aLXDhhiWtcrPC2zYWuZnkbACmkdg/4spP4sq823jjXPXPGcT0dOGvArlvlxSIP9/h+/d48KcL4Z5Xy3i6yzcc9eDjwZkITgZOvK2SEIk1YxhWMLwwzve+nQITYQ2xMmmZw5cLcuTGwWtGmFqtcZseJa4xt3OJi1aNsTdqAKqQFFg/4szv4s244b0hi6qI1itKrLnfPvy58bpFVwaiqmLq4RhMM3m956dfAxU4CD/gKO/gJv64cL1mZ245zvec3WdTyjtz5eJelQ2tlmY43fG85yVjFa6ceGYriAhPBlU/BcIynSAgjCcKpyklHBWE5wnKtIRQjCMCMownCVZTlOU4xv17y4ACE2EMHOFi5YZMy1k3b5lrTCxarXGTGzWtWubM1bYmzlywYACpoBPIP+Fhz+FivprfLjPKOOs1NXSFTU1FxczcZq8XgRF4tFzHXxPHq+MoT65T65GeXJrti35MMsM7xjOcr4KyjSuCFoZI6sVKWlK0qSpJGt8+PDv0clWsyD87xbjhOJhc3MzKLgmLiLhUxMxMXF0mriazW3Hz/FvXYhNhGLJhxMcbVytZtXDFa0aYca1xlZZluXMzYMXDFxjwtmoApWE4P+FwL+FwPp15c/EuMRVTwtAIP9TV+prq7q6mLmuPLe44iF4GwsEethgIYI4ZcDkY0wITYQxYtmmJiyaLWWJk0WtG2TEtctMTNa5zMG+NowxsMmViAKcCqD/hpq/hprBm6mbqwphWKxWHCrxN8uuJiwg/0Xn6L0HiXhrUYwVLOb4uN8W5Wzw51NwITwROU+7GCaMIkIkJwjKcpwIkY1z8nDGnOAITYRmytceJq2cLWeRo2WtGeFktcOWrdbmatsLFi2wtGznGAKgQE0g/4eoP4eoQ8HtmRDTThPCEQTbMzcTVxRFTy48qmAhPpFvpFwlklbNSlJwvPTfLXLfDe9yVMFsWbNTBZS9b45706whOZuQ7MYpxiCMIiMoghOCEYRgiIxw8fXOXEAITYQ4b4cLFi2aLcmLGwWtMjHEtcNGGJayc4mjHMxcYsbhwAKkgE7g/4mTv4mO/JlnW9b6eL23EKjWKaqoqcrzxnq3cypWOFY4Vhy66zmwIP9QV+nj8Vw8HwPFx4OPPxzzudw0xrGuUaxXBwjCEpm4RNXCZ3DYIP0PCj28RGbtM2i4Jq4JhMRJExKJiYmJiUr7+rxxwAhNhDjM0bOWzBstxMWuVa0aZnK1y3ZOFrRtiZZceNy1ZYsIAp4LIP+KBL+KAXg49rhNs3lmc1vl4/K0RGGsNRieHPwNqCD/WKfrH+18azGWUxxrPDPTPhTy7Rwim43e7c47445kIP0PEn15WmYIkJSExdSJXe99/Jx0CE2EY2rJs4yNmS1uzZOFrTK3brcLdmyW5HGRriZZmOHE0ygCocBMYP+Kwz+Kv/q43jjG0qantx4PCuKgmbucxzw8XEyrfjeD4GQhPp8vp/8TJfNGUpVhGd2XNnZMtIygkhGVZRjj2ZYzjLLgx4tIITsYqc+da3jEEYREIwRgQjBBGCMIxnPL0Yz0CE2EYWzhg2xY8q3GwYZlrRy5YrcLVu5WtW7ZnmYOW7BxjbgCoIBM4T8V+n4sDd2dmrRKNEoylGSE4JxrDDa5JGSCEGPdv43H2Vmg/1in6wnn4XPpvF1nGUzebvc2hUdOvQ7TEQjMzz8Lw6vxdbAg/gjHh7453dpSACJQmASCZnj4Pn3XnAhNhDJo4xY22NotbZGzda0bsHC1xkws1rTMycYcWVy0asmQApnIIP+Lt7+Lt8OKtxMXBV6qI05Tw3qrIT5/b6AXIN16WpgtkpCUV4563xy14ODOuOD+GPJOfXe1piYmJi6uJm88/N7xwAhNhDVlmaOGzTCtytcrFa0ZNcS1xiaYlrBm2xN2bFo4yYcgAo+CYL/AAMl/gAGTACC/iFz+IXQAIPp049eOZWAITYQ3aYmzDCyarczRnkWtGLDItwtmGVayYNXGJq0YN2rFkAKdCyD/jF0/jF1cubt3CY5q3GauIiqxVYqcImM46nEhPoXPoXWPEjAMWPkZ80qRyIJqznhnWrDHCy2xxlMhNFJwjJCc05xRREUQRhEjFO+Xkwn0CE2EOWWJs3b4cK3C0xY1rRk1aLXLLNlWs8rJyxaYXDDM4aAClwYhPxfzfi/nx4hxs+ZknaMEZY4r3CD/T5fp8+nUVx5cdWzF3jvqI0AhcZkIYNChIyOEhjjw+TlimAhNhGFmxyMWuJytZuWLha0YNGa3DiZZluHExbZWuVuzzNGgApzKIP+G+r+G+urdN51HHhnU6ziKnGdTq8RKZzHPSYAg/4CrP4CrefJ3jp5fTNbxes0hCrwxNQ5XyzyccCDx245mIqIJuMpIQJlM5u8338N6QAhNhDBsyyOGGFmtysWLZa0zZGC3DiytluJw1w5W+LLlYtGYApgGoP+HGb+HGdV8OPbNU4RwvhWkYz1nySE+3s+3tY8WfNlxVpfBWk8FaGDDVhAhOJily6pQIoCKM58HlynwiE2EY8WFszZ4sS1vlaN1rRrlbLXDBiwWs2WFuzaYcjHHixgCqEBUoP+InT+InUiRvVUiiFXhEMXdbibuLy2zmbZXU1WI6G9Iml4iMQqVx4Ig/3PX7ns6dR16eXXHPNu7pqnCOUaxy1w4VqicxuduM3N1cB4nPhFXjes0iImdx4og/Q1594qJi5uZlCamYuJJiYTUxJMTE0mESJJgAIJXPfy+c6AITYQ2y4mLljhwrWuVkzWtHOVktc4mrNbkzMmbJo2xYmTZgAKYReD/ivg/ivR746rmLhFNZ1nU8eAhPr7vr29fEhOlME8k4RhebSaZIaUooOEsYVAIGAg4CFgIODh4WlgIO0AITYQwcMGbRk1aLcmbFkWtG7nGtcsWjBa4wsczFo4YtsmJiAKWRmD/iqM/iqNAPCusYxFVfTnMcyD/cXfuLwDwrjEwzHXpzm5hchioZNTDDFChQiNLPgcPTBmgCE2ENWDJw0YsGS1y1xt1rRg1bLcTVziW5crfIyY5GTljkcgClQcgv74c/vh03GaAANxgIP92R+695u3d06gADny8XSE4UsM4ziRlFGEYkYzvweDOXaAITYQ2a43DhwxYLWjBo3WtMmFqtcOGbla0wscjlyyzMcTRyAKpwFNhPxNofibplGBKGTbsz5suTfu4+gWUlCSDHs26tfAxwQRjGM00YRGHBGEISWgpGU7IoCD/bTftr80iJjG9ZxMVfKJqEJMw6+B4PLnW22VppiOXPkPC3ioVMbZmedZvNiEyaYWpCEEpxiRRjMijCKMCMCAhGEQIwiBCJCIhOOfo1lHwQAhNhDhqzaN8zfGtyNGrha0ZsWK1zlzNluLGyasWuTHkZsMIAqeAU+D/i4O/i4PC6OHHpaYheJicRMQi6uLjNbZm5rw6zdphisYrU6ioqFJZ4dai4P94Z+8NDnyPB8Dx9bjd3eUwnFYrUcNdM8oUvOufHwucEWpUYcIwmpTd3PGO7Owg/gjOb787myUSExJEwmJEgIRMTAkiQBNXK28+P4tciE2EMG2LKxwtca1gwZ5lrRi1brXDHEzWt2jfG0a4crXI3ZACoMBNoP+Mqr+Mqt37eD4DnhlG4upxOMVVUjWdTV1bccb43ne5njq7gCD/YgfsQUxMPAlwjhPKFLZvN8254ucXMkolE06X24NAITlaDsxCcEEIwjCKMIwQQIRiRAijOvTyodQITYRlYs8jVyyzLcuVwxWtGrbItc5GmRa3YZmrjJicZMjNgAKiAE6g/4rrP4rrXTq6deHHlz1uJDr06iUJhaZqIxERADGeHHWwIT7Qj7QlOTLky5NOjXqy5Ax4oQjaNoUWtGUEV51rPLkyg0acWPJlIPt5T2ZxNIqkkXNzEyTFxdTEokCUymWb9PigCE2EMsmZmybNGa1xlZYlrRxhYrcTVljWs2DFk1zZnLDHizACm4lhPxSvfillvk06GXIM2fNPAxMEkoIEIyrnx8Eg/23n7a/vHDiBjPTPLeMt3N5piI7ZXsAhcFhmXRRRQICONDDChQoYCFLi8rCbYAhNhDBxiw4mrNqtxtcOZa0xZGK3DhaY1rlmwy5sTTMycYmIAqSArYBg/4Aiv4Ai+/bv269HPkB16Adeh16d+3g+B4vieD4HXoAeB4PibUwqJqJVNTExMxNJhTEYwqKSqaiDC4mYXK6skXN3F3KYzFrghCLxcTjLNXaGrwq5znc56+B4PDj06nUgv6nu/qe/x553nUoGaBKc7LLmkoB488tlKCyVllxFY7ltWqsSpuTZO8s7zZLNkqEipuaQsWaKhLbLO5ZcsRCXnfHk+OD6a43EzEzS4lEphExMxEwqwtMJSRJEXAiZokE0TKJFEomYmIkiYmYi4mExMRJEhBMJJpKJRcISiYkiUTCUJiSYmLvwfgGr+DAITYRizNcuNu5aLcbRo1WtGzBitxOGrJaxYNMrNswctWmFwAKhwFBg/4MJv4MH9nXp3habjJF8LpjE8KqqmprKYtczN14auM3MXSK5RyAg/4Wev4WiehnFShCioKmEhMomCIlZ16deXOJTJKrxvSD1yzvKZiKmromJJuYSIEQmJgMJRZcC7458/wgITYRic5nGFw5crXLRkzWtGLjKtcs3DFbiYtcLRixbYmTZkAKjgE5g/4MkP4MkQ2sioxiuF8FKzHGOPXt3TMTFVGNYxqqxMXPO3jgg/4Xrv4Xrx4E6rGsxec8d8b5zs01jhnHibxGqlmefPw+Pe+c5xq68DKD87quLu5lFwhCahmLEqSq4mYqrRMTOa34Ps14gCE2EZsbdk4c5Gq1g1Y4lrTE0bLXGNpmWuGOHE4auMjHC0bgCrABW4P+MdT+MeeO3PkdFY1wxwxy1jWK6RwjFaiKiqiJxbed3z3vN7i1wuJzGYubnO758Z3NYjgxnHh14bvygv6nU/qdU50+DuSSiq3K7zzNnmLbLeImb40zRNmqzHLw7mtTc3nc8/B8fwdAg/U8T183czMxAiLiQExIhF1cTMAiUSmCYBACQiUzc565559QITYRhaNGebNmxrcrjE4WtG7Botc5m7Ba2csWePG0YOGmHEAKayOD/kFU/kFVHXo61bN3a4mmnCOXKuTwJjCD/hRC/hRDF04XqMYxjUVNZi8zmd14dcecgITgVIwVjOMYkEYIwjBGcLzx6d7vACE2EZcjJg5aYmC1k1atFrRg2zLXOJyyW5nOHIxat2mZy5YACo0BOoP+Q5r+Q5s6mSoxXDFcIxipi7ve87zKcRWqjVRGJwRxnjjnxIP+FWb+FWc7U0iJu7zO5u7lTFcK1isXN3m+M5zc8Y3d3rvwqNCE6maXdqEUYiMohGEYRgjKMZRJThCEJwjCsKzjh7J3gCE2EYceLG0wtma1viyYlrRw3ZrcTjFlWs3DlxhZYnGNzizACvoBkwGD/gCA/gBx6zy58OLwPB8LdVGIxFVUYw5VrhiscKxiqxrCtVisVisVGIwpEJzEpmFRicXE73vO93u5tuZtxm7vjO7ubmJhUxMTGUk0pwmEzm+s+LPXuIP+NcD+Nc908PwvB8Bx4bxAiaQhDGcZxZNwSJrMXVxZAqcTEEzWYlcyWTERMImrSVmE1cXRNShcCLxMRNInEwiRKu/LMoP3PPuEpJlMLiYlUxMBMwkiQiYmExJEkTEkSCYACEwmExMJiYlEkSiYmJRKJiYkImJiYlM3vyfRjyAhNhGZy0cMmmJqtYY8WZa0as2C3DjZYluTG3yZmDXNiy4coAqbAUmD/ixQ/ixr8hz5Vc2yzE3UxOJoRERFRETKbmriKiCETMzN5XJV8ONRkIP+KbT+KbOVX4m4q9Ti8VidKYnUrqZlNQmC4smLiZulooJiN651e4TsYOPlvOIhCEYEURFCMIwQiRhOCMokJwRhEgEJynKcpxw9HK8DACE2EYWjHK1YNWa1hha5VrRkzarXDdplW4sORy4ctcrdwywgCpQBQYP+M/D+M9+ZuM5xk8nlucxcIVhiqqIiGM4labmY58vDqM5mEYz43Pk8IIP+LDT+LD3NTjPLr0OvgTVYYqBMZmRNIlFzLr4Hg8udZuWamovgMoTBAkkFYzjEnCMIhGCMIwAEIoRgjAjCMZ3x8e8/BQAhNhDbFjYtGrditY48LZa0csMy3C0yt1rbCzxsGDHHicNmgAqXAT2D/jUe/jUfHFusxFRisZ8i8Q1mMzmbtcTV1dcfE8XxNxEMWm468vBjsIT8WWX4ssziaci1JRjGd57cGfDWadoYGSFLIIThGuXVrVjjjecVK5sfAw5soIP4E15vWbu0iYlEkrImpqICYETCSZXM53vz8+IAITYRlcYWrFhjyrWDjExWtGeTEtxZMbNawzYsWZxmcsGjRgAKZxuF+OWr45XbSSVgMDhqaEyOSWCuLC4zGsAAg/4s3P4s25OvRMM4ziYidb1vGQCFwmQhz8cUMSCGCMjhjjhhljpwMukAITYQ5YtmOXFhZLcbPM4WtGDRytxOWDBa3cs3OJkxa42eRkAKWhaE/HHp+OQfQcKOCkqQnSM4YZVwyIP+LiT+Lh3YzMTEIicceWZshYNZDFrY0EEJBGTy4XEw5AAhNhDPFky48LdytbsG2Za0bssi3E1zM1uVk5ZtMjZo0ys2wAqOAUSC/wAcxf4AOYwAPbx78d4xnHhkkW687enZyJyTLk3lWvh55oCD/iyC/iyDADwvD8TnwnClTFtzxvjnO01PCOh5WYirvM7zmd3Ocq58IwCD9rx+ciSIQJmUpiSJCZgqYRJJCBCVs8e/pz4AITYQ5aMHLBg3YLcbRrlWtMbVitcucrZawxZsubC4bNmePMAKggEyg/5B0P5B0WspXHHXPl14XFRXHgHDNQwauphnWcX0zUCD/iya/iybeBcRidXw3jjjc3PXt3Dw1cbu7iaxjWuFcHY0hOlbl61IQhCBGMYxIyEEYRjGESMEUYRjPL1YYiE2EOWDHLkbt8a3EyZZlrRk0bLcLRg4Ws3LbE4csWmNoybgCmcig/4z8v4z8/A8Ec224khhjEYjFavlvlKD/jDe/jDf58hjSowpiYTLMzuOOvDxuYP0OtRN3M3cxMLiYuLpK748/Hz6QCE2EYmTlw1ysW63HlbM1rRmwYrcOTI0WsnOHC4a5GLPM4yACooBN4P+NQ7+NR9G6nCsVWmoqaSzN9fA8Grq6hVThieGcWrjw76vAIP+MgD+MfG+TF4zE5m9zxvK5pqNRPgXETE3Ob3O5zKazw68KITuU08uVUIxjBGEYRREYRlGUYAQQEYTjGM8eXkuMCE2ENWzBm4zY2S1i3bMlrRljxrcLVq1WsmLJxlct2DDK2aAClAQg/45Vv45R4nhHBETHXM+GIP+MZT+MY+yUzGdcdayhrSEgruBEGg4eLoYOuAhNhDRllyMcWZktaN2zFa0w43K1y1ws1rVnlZZm+THhYMsoApYEoP+OSD+ORmuGuXDFM11x31xAIP+Mur+Mt/O83M3i9Xy59LyhoK+gYDAYgYGBg4OHg5WLrAhNhDdo4ZZs2LCtbMGzJa0YOMK3Djw5FrPM3Z5smbLkxNcgApiH4P+Pd7+Pd+pkE1K9ZqdK1Gr6cemZIP+Mib+MgtGEbZzfV1c88btTUdL7UCFzlEmtEEMSAEKOCGFHHLPib8IITYQwc42OVs3bLWzVsxWtMrlytc4WrFa3YtMLbLky5G7ZuAKlQE3hPyCyfkFduyozrWGG0aQxUlklalqSlaEE0bxw1rhnjrWK1NGjd0M2rIAhPxkGfjH/ystoylDFCy0YVhhreuW+PHhrjnWcKWwaMmjhbNWbRbAnfThz7dohOhsd3ChElGBGE4RBBGEYRAIQIRIr+B5uoAhNhGVi2aM27HItyZGLVa0zZGq3Fja5VrVplyMGTJyxZYsIA=="/>
</p:tagLst>
</file>

<file path=ppt/tags/tag20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7.xml><?xml version="1.0" encoding="utf-8"?>
<p:tagLst xmlns:a="http://schemas.openxmlformats.org/drawingml/2006/main" xmlns:r="http://schemas.openxmlformats.org/officeDocument/2006/relationships" xmlns:p="http://schemas.openxmlformats.org/presentationml/2006/main">
  <p:tag name="CP3_INK_TAG" val="base64:AKQXHAOAgAQdBMwCqgYBEIx/eBAhP/hBrYqXb6vfcDgDCEgQRP//A0U1BQM4C2QZIDIJAJCbAwE3wB5FMwkAkIICAdvFHkU4CAD+AwB7hdI0Ek7ApD/TAKQ/CjoFhPvjvvj2yYCD/gcA/gcBcZCGUFehgCE2EYmbdu1b4sy3K4xtlrTFmwrcTZm2WuWbVk2YZcTVw0cgCpoBXoP9+l+/l8ADlzHHgceAADwPB8jONa1XCMQi4hEYlNuMZkuIlErnNzvN3KGInlx784L+WuP5a9wCUfH8R8fxAAOd+L3izW5S5aUlkqFC7ZUMgE2awIP0PHomWkXNpm4TFxIiYRKREkJAJqQBMESBMRIJnPwPbsAhNhDZxkw5sjlutbOceVa0yZWS1xicOFrBizysG7JlkxZGYAqiAVKD/eifvRV0HTr069u/hZVOJpURWGqjEouN1dWoiZRcIvCpM3ebiYitVis3fkiD/hig/hihc+QceGcTExdXCYSLrjrMF4mLxcRE1eFomMwgVeCpiIumMd66gITQRrFFEIpEYRjKZKcIhOSJGAQRhEhOCUYoRhGMkSMCNfAMI94hNhGZk4zMWzDItxZm2Na0c5ci1w5aOVuVxjaZHGXJixscoApwJYP+AfL+AgfCa58MxcZxcZ4TqNarFVKY48OerIP+E4z+E4Nw48rxPDepxMExtuM5ZZrjrmjihKcrDhrVOE1IxIwijAnCacazvjz18AAhNhDZxhZOcrlmtbucTVa0ytMK3DiYsVrZu2Z5cTlw4Z4XIAqUAT+D/gKw/gKf8F27zlmLIitHa8NXScs8+nWLREMKKiKaauHFz62Ag/4VCv4VE9M48KcVULld56+B3vje43VRjpx4doYmrXbd3u9zxi4wjU+EhNVb0QRgnGcIwnEhGCCKIRpGKE4IoSnJKMIkLzx9mMekITYRmYMGDdtjbLXDJs1WtHLBitcsWeZbhxNsmRrmcNMbNuAKgQE3g/4B/v4CGbmYRiuGtRqoQoTcZvOw5xKMOEcGIReNxACD/gJQ/gJJxHKeGcZrO7u55ttriYqq5DxLwqbq5uZnnHOuKoPlpO1pi0WiJiLqVqulXCVxIRK7vrOY4+QAITYRlbNcLHNhwrcuXKyWtMeRwtcZHLJawyOHLRyycYmGRuAKlgE7g/4E/v4E/2ceTw5rTU1rGKrwGOEQpMXEpzec7zz4ucZrDVds+EjkhPwFxfgLjadF6QlK0JQRTnlxaZ46451w1vOcYUyUzYs2LZbJiwYKIxrPTHThqIOvc73nmm0rrMJgQiYmLgTEwCazV1cTe+PfwXhAITYQ2ZZMeJzjxrcuJvjWtGWJytxYXGFa1YsWuJrmaucmZuAKpAFKg/4HEv4HE+60wwiKVCoxVYjU1VlysLZnN5vN2ymZuZjHDXLwOXLtNY77g/4C8v4C8+zjq8XhVRCc3fO973Oc3MzcSiiKnEVHCNRrWuHDwunThwTnrx7899+eefGE4myXXjJFOJFFAghGEYTgjCMpwigRgIIwRRIwSmEYVnv452ghNhDNk4xsW+HGtw4cmJa0xMci1y1yZFrjDlatHGNoycN3IArpAvsBg/4Q5v4Q946degHTr4WWKiMTwjhOMNEzN73veePXt3JqcTphVIiakJRNkwjNTMsxF0Lm2UyIlWWO8ZrLKc3nN3njeU3dWm7i0oRdXNERhVVGIxGK1WqiphM3EXMJmZgQjCcTFREV08HwHfsETyzU4ulRVVFRNzluM8PH8jnYg/4Mgv4MiZ1nAFX2zCErjcZgRFTExMylMeHHPr4PXr369ePGNpVGIjGtYqKYvGcRyxy01XGJGMYphhUKqZ6eLynF0hUwiVSTMWJoTFxMzEzU1NRNVKamQuCLqpCVSQmF4zEiZqYTCYDt36SgoaIuLncszcPDrYCC/B3w683e7ZsSksSpZYWxQysqUKLFyzedzUFhZc1Kl3EpKIWXNSpQsAAWBuCwJedlLFgDcZrcFygsAlDNDcWLLKlllgssqUbu/H+A/c+AITYQxyuHOHFlcLcjPC1WtMLhgtxZWuNa1xOW7TJjyNsuZkAKWxmE/AU5+Ap0YMO6dJUtSUqYIYkbb5CD/PifnxR16bXO53GUqiKngIXPTQwaGOEihghEMEduLtNEITYRhZ5MbBi5YLWDRo1WtMzhutcN8zJbhbMHORkwZs3GFgAKyALmAYP97l+9zA6denXxuPC+FacoxiqjGFREKuMIqETNs5TNouMm7u8253d5vN8WN89ZkpGIxFYiIlBMEWmbWVMIlc3N3Ocy3mbzO7y3MTc5mM3FzExNRGKmmIqKiomLRCIrUYxjToAHTr4nGqYmpiJSrv069YP+NjD+NjEDhx7d/E41MQuLZjbdZtRUquJRKIgiCauImampTExKJvWXm9O7rvi3lxmc1dMYrF8M6nDEYqKipIurxOIqFKumLiIXBJJdTEJoSiYkuriLi8Sq4iCIuImQB27+B4PjbQi8XJMm6nKC+D18O1CyWirCCyrKJZZYoCUC5QGVJlsVqpQSyyy3KEolubC5QlWSzc3NgCrCWCxLKFkVKCUFgsssJSVLCit8/D+D2CE2EMWLjNmZtHC1w0c4VrRvjarXDBmwW5MmFjjZsMjBplzAClcShPwH3fgPvZMpkjkxYsWTJCcQg/4qgv4qg0S78Od8d53GeOiFow0cMMcMccsMMNOJxsOUITYQ5ZMGDhxhyrc2PGzWtG7Jktwsmbla0xtmmXLjwuMTVuAKsgFZg/4O1v4O13buAAc+W9ccTVzUxNTCERfgXjSlW3eXVw4zE0it+FuIVWJ5TURnNeHHHYCD/iZU/iZVb0AAdOvgeD4m0ROJUmIubvnjfOOKZpiI1TyMxEJy8HwuczueseDfVu6jwr6dIIOuUkXFpmZiE1ZMoJRIRnF1MJxcWTCYiUSi4mJq4RAiV23x9Hm+DiE2EYm2Vu0Y48K3C4bNFrTIybrXOTC3WsWTNoyy48jZuwxgCpwBToT8KZX4Uy4RrTHi37uPmvStJMmfMACcrk0ZoRQhCUIQjKU2TLsrCUqRpOCNVYbc2cCD/iZE/iZF79uvTr079t8L1dXjcSADwPB8rnjBqVSmcs3fPt3RKYIgiUrxffsAgjPDJC9s22i2SgIWUI2XNIgBZRa7ff0/WCE2EZMjbK5Z5MS1xmbt1rRjiZrcORvlW43DVg0zZm+XI5YAClARg/4TuP4TvaeBThGrqt63sIP+J47+J4HqqMxeLibjHMCEzIQRjDCnOdeLrxAhNhGVrmxM2rDItb48mZa0ZZsy1yzYZVubC4aN2jVvmxNGYAqaAT+D/hEw/hExMbiIupiyJqKiqqqqpieM9c8+OeLNzU1XCOGqxFTjv4nHn5SE/EXp+IwXMyz0cfFlYZ3TgspaFIYKWtKkEoxpW06ShBBKMYzTnOMc/Gz58wCE3VkjWMZqwBBOEQiTlGCU5CCcCIhGMIRjeePkx8AAITYRkaOMLBo3YLWLfFjWtGOZgtxYmLFaxaOcTdxhbt22ZkAKnwFEg/4T1v4T25mauNeHha04Y1WNY5MVq6uFTNXOeOc8eMePrjMxGNcOnLhrDlvmg/4iuP4iyZrMMcuvKMU1GoqLuee+O+ud73HVm5jGOXLHThy5cunDp2rUp3njHeuPeIPxOc1FrJlNSEkImAXVbiUoRAkTEJiZXvx/NjzgITYQ0cNsTjNkZrXGJo1WtGDRgtcZcrlbiauWGFqxaOcbZqAKrQFRhPwjnfhHBy7NurXo05MrJlyZc2fFjZMoDHiMeKcr2wwTRI5t+7Toz5tOjLkz5seIZcgIwY8WuQCD/iLs/iLtTExMAuroADr0PB8Dr08HwPFxNZqEcvB8Dr058uvTny48OPAdegOfJx4Ig8atNyISmLgxUBMphMTJcCYTEoJIkRIkmImc35Pnx7AhNhGbC0bNcWVitYt8WFa0ytG61y5auVrXMzaMsWLLixsMwA=="/>
</p:tagLst>
</file>

<file path=ppt/tags/tag2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0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0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3410">
      <a:dk1>
        <a:srgbClr val="FFFFFF"/>
      </a:dk1>
      <a:lt1>
        <a:sysClr val="window" lastClr="FFFFFF"/>
      </a:lt1>
      <a:dk2>
        <a:srgbClr val="000000"/>
      </a:dk2>
      <a:lt2>
        <a:srgbClr val="D8D8D8"/>
      </a:lt2>
      <a:accent1>
        <a:srgbClr val="FFFF00"/>
      </a:accent1>
      <a:accent2>
        <a:srgbClr val="FF0000"/>
      </a:accent2>
      <a:accent3>
        <a:srgbClr val="7030A0"/>
      </a:accent3>
      <a:accent4>
        <a:srgbClr val="0070C0"/>
      </a:accent4>
      <a:accent5>
        <a:srgbClr val="00B0F0"/>
      </a:accent5>
      <a:accent6>
        <a:srgbClr val="FFC000"/>
      </a:accent6>
      <a:hlink>
        <a:srgbClr val="6565FF"/>
      </a:hlink>
      <a:folHlink>
        <a:srgbClr val="A2A2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7979</TotalTime>
  <Words>9493</Words>
  <Application>Microsoft Office PowerPoint</Application>
  <PresentationFormat>On-screen Show (4:3)</PresentationFormat>
  <Paragraphs>3712</Paragraphs>
  <Slides>151</Slides>
  <Notes>99</Notes>
  <HiddenSlides>6</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151</vt:i4>
      </vt:variant>
    </vt:vector>
  </HeadingPairs>
  <TitlesOfParts>
    <vt:vector size="163" baseType="lpstr">
      <vt:lpstr>ＭＳ Ｐゴシック</vt:lpstr>
      <vt:lpstr>Arial</vt:lpstr>
      <vt:lpstr>Arial Narrow</vt:lpstr>
      <vt:lpstr>Calibri</vt:lpstr>
      <vt:lpstr>Cambria Math</vt:lpstr>
      <vt:lpstr>Consolas</vt:lpstr>
      <vt:lpstr>Helvetica</vt:lpstr>
      <vt:lpstr>Symbol</vt:lpstr>
      <vt:lpstr>Tahoma</vt:lpstr>
      <vt:lpstr>Times New Roman</vt:lpstr>
      <vt:lpstr>Wingdings</vt:lpstr>
      <vt:lpstr>Office Theme</vt:lpstr>
      <vt:lpstr>Pipelining</vt:lpstr>
      <vt:lpstr>Review: Single Cycle Processor</vt:lpstr>
      <vt:lpstr>Review: Single Cycle Processor</vt:lpstr>
      <vt:lpstr>Review: Multi Cycle Processor</vt:lpstr>
      <vt:lpstr>Improving Performance</vt:lpstr>
      <vt:lpstr>The Kids</vt:lpstr>
      <vt:lpstr>The Bicycle</vt:lpstr>
      <vt:lpstr>The Materials</vt:lpstr>
      <vt:lpstr>The Instructions</vt:lpstr>
      <vt:lpstr>Design 1: Sequential Schedule</vt:lpstr>
      <vt:lpstr>Sequential Performance</vt:lpstr>
      <vt:lpstr>Design 2: Pipelined Design</vt:lpstr>
      <vt:lpstr>Design 2: Pipelined Design</vt:lpstr>
      <vt:lpstr>Design 2: Pipelined Design</vt:lpstr>
      <vt:lpstr>Design 2: Pipelined Design</vt:lpstr>
      <vt:lpstr>Design 2: Pipelined Design</vt:lpstr>
      <vt:lpstr>Design 2: Pipelined Design</vt:lpstr>
      <vt:lpstr>Pipelined Performance</vt:lpstr>
      <vt:lpstr>Pipelined Performance</vt:lpstr>
      <vt:lpstr>Pipelined Performance</vt:lpstr>
      <vt:lpstr>Lessons</vt:lpstr>
      <vt:lpstr>PowerPoint Presentation</vt:lpstr>
      <vt:lpstr>Single Cycle  Pipelining</vt:lpstr>
      <vt:lpstr>Agenda</vt:lpstr>
      <vt:lpstr>A Processor</vt:lpstr>
      <vt:lpstr>A Processor</vt:lpstr>
      <vt:lpstr>Pipelined Processor</vt:lpstr>
      <vt:lpstr>Pipelined Processor</vt:lpstr>
      <vt:lpstr>Time Graphs</vt:lpstr>
      <vt:lpstr>Principles of Pipelined Implementation</vt:lpstr>
      <vt:lpstr>Pipelined Processor</vt:lpstr>
      <vt:lpstr>Pipeline Stages</vt:lpstr>
      <vt:lpstr>Instruction Fetch (IF)</vt:lpstr>
      <vt:lpstr>Instruction Fetch (IF)</vt:lpstr>
      <vt:lpstr>Instruction Fetch (IF)</vt:lpstr>
      <vt:lpstr>Instruction Fetch (IF)</vt:lpstr>
      <vt:lpstr>Decode</vt:lpstr>
      <vt:lpstr>Decode</vt:lpstr>
      <vt:lpstr>Decode</vt:lpstr>
      <vt:lpstr>Execute (EX)</vt:lpstr>
      <vt:lpstr>Execute (EX)</vt:lpstr>
      <vt:lpstr>Execute (EX)</vt:lpstr>
      <vt:lpstr>MEM</vt:lpstr>
      <vt:lpstr>MEM</vt:lpstr>
      <vt:lpstr>MEM</vt:lpstr>
      <vt:lpstr>WB</vt:lpstr>
      <vt:lpstr>WB</vt:lpstr>
      <vt:lpstr>WB</vt:lpstr>
      <vt:lpstr>PowerPoint Presentation</vt:lpstr>
      <vt:lpstr>iClicker Question</vt:lpstr>
      <vt:lpstr>iClicker Question</vt:lpstr>
      <vt:lpstr>Takeaway</vt:lpstr>
      <vt:lpstr>MIPS is designed for pipelining</vt:lpstr>
      <vt:lpstr>Agenda</vt:lpstr>
      <vt:lpstr>Example: : Sample Code (Simple)</vt:lpstr>
      <vt:lpstr>PowerPoint Presentation</vt:lpstr>
      <vt:lpstr>Example: Start State @ Cycle 0</vt:lpstr>
      <vt:lpstr>Cycle 1: Fetch add</vt:lpstr>
      <vt:lpstr>Cycle 2: Fetch nand, Decode add</vt:lpstr>
      <vt:lpstr>Cycle 3: Fetch lw, Decode nand, …</vt:lpstr>
      <vt:lpstr>Cycle 4: Fetch add, Decode lw, …</vt:lpstr>
      <vt:lpstr>Cycle 4: Fetch add, Decode lw, …</vt:lpstr>
      <vt:lpstr>Cycle 6: Decode sw, …</vt:lpstr>
      <vt:lpstr>Cycle 7: Execute sw, ...</vt:lpstr>
      <vt:lpstr>Cycle 8: Memory sw, ...</vt:lpstr>
      <vt:lpstr>Cycle 9: Writeback sw, ...</vt:lpstr>
      <vt:lpstr>iClicker Question</vt:lpstr>
      <vt:lpstr>iClicker Question</vt:lpstr>
      <vt:lpstr>Pipelined Processor</vt:lpstr>
      <vt:lpstr>Agenda</vt:lpstr>
      <vt:lpstr>Hazards</vt:lpstr>
      <vt:lpstr>Dependences and Hazards</vt:lpstr>
      <vt:lpstr>iClicker Question</vt:lpstr>
      <vt:lpstr>iClicker Question</vt:lpstr>
      <vt:lpstr>iClicker Follow-up</vt:lpstr>
      <vt:lpstr>iClicker Follow-up</vt:lpstr>
      <vt:lpstr>Where are the Data Hazards?</vt:lpstr>
      <vt:lpstr>iClicker</vt:lpstr>
      <vt:lpstr>Visualizing Data Hazards (1)</vt:lpstr>
      <vt:lpstr>Visualizing Data Hazards (2)</vt:lpstr>
      <vt:lpstr>Visualizing Data Hazards (3)</vt:lpstr>
      <vt:lpstr>Data Hazards</vt:lpstr>
      <vt:lpstr>PowerPoint Presentation</vt:lpstr>
      <vt:lpstr>Data Hazards</vt:lpstr>
      <vt:lpstr>PowerPoint Presentation</vt:lpstr>
      <vt:lpstr>Takeaway</vt:lpstr>
      <vt:lpstr>Next Goal</vt:lpstr>
      <vt:lpstr>iClicker</vt:lpstr>
      <vt:lpstr>Possible Responses to Data Hazards</vt:lpstr>
      <vt:lpstr>Stalling</vt:lpstr>
      <vt:lpstr>Detecting Data Hazards</vt:lpstr>
      <vt:lpstr>Stalling</vt:lpstr>
      <vt:lpstr>Stalling</vt:lpstr>
      <vt:lpstr>Stalling</vt:lpstr>
      <vt:lpstr>Stalling</vt:lpstr>
      <vt:lpstr>Stalling</vt:lpstr>
      <vt:lpstr>Stalling</vt:lpstr>
      <vt:lpstr>Stalling</vt:lpstr>
      <vt:lpstr>Takeaway</vt:lpstr>
      <vt:lpstr>Possible Responses to Data Hazards</vt:lpstr>
      <vt:lpstr>Forwarding</vt:lpstr>
      <vt:lpstr>Add the Forwarding Datapath</vt:lpstr>
      <vt:lpstr>Forwarding Datapath</vt:lpstr>
      <vt:lpstr>Forwarding Datapath 1: Ex/MEM  EX</vt:lpstr>
      <vt:lpstr>Forwarding Datapath 1: Ex/MEM  EX</vt:lpstr>
      <vt:lpstr>Forwarding Datapath 2: Mem/WB  EX</vt:lpstr>
      <vt:lpstr>Forwarding Datapath 2: Mem/WB  EX</vt:lpstr>
      <vt:lpstr>Register File Bypass</vt:lpstr>
      <vt:lpstr>Register File Bypass</vt:lpstr>
      <vt:lpstr>Agenda</vt:lpstr>
      <vt:lpstr>Forwarding Example 2</vt:lpstr>
      <vt:lpstr>Forwarding Example 2</vt:lpstr>
      <vt:lpstr>Forwarding Example 2</vt:lpstr>
      <vt:lpstr>Load-Use Hazard Explained</vt:lpstr>
      <vt:lpstr>Load-Use Stall</vt:lpstr>
      <vt:lpstr>Load-Use Stall (1)</vt:lpstr>
      <vt:lpstr>Load-Use Stall (2)</vt:lpstr>
      <vt:lpstr>Load-Use Stall (3)</vt:lpstr>
      <vt:lpstr>Load-Use Detection</vt:lpstr>
      <vt:lpstr>Incorrectly Resolving Load-Use Hazards</vt:lpstr>
      <vt:lpstr>iClicker Question</vt:lpstr>
      <vt:lpstr>iClicker Question</vt:lpstr>
      <vt:lpstr>Resolving Load-Use Hazards</vt:lpstr>
      <vt:lpstr>Takeaway</vt:lpstr>
      <vt:lpstr>Quiz</vt:lpstr>
      <vt:lpstr>Quiz</vt:lpstr>
      <vt:lpstr>Quiz</vt:lpstr>
      <vt:lpstr>Quiz</vt:lpstr>
      <vt:lpstr>Quiz 2</vt:lpstr>
      <vt:lpstr>Data Hazard Recap</vt:lpstr>
      <vt:lpstr>Agenda</vt:lpstr>
      <vt:lpstr>A bit of Context</vt:lpstr>
      <vt:lpstr>Control Hazards</vt:lpstr>
      <vt:lpstr>Zap &amp; Flush</vt:lpstr>
      <vt:lpstr>Zap &amp; Flush</vt:lpstr>
      <vt:lpstr>Reducing the cost of control hazard</vt:lpstr>
      <vt:lpstr>Problem: Zapping 2 insns/branch</vt:lpstr>
      <vt:lpstr>Solution #1: Delay Slot</vt:lpstr>
      <vt:lpstr>Delay Slot in Action</vt:lpstr>
      <vt:lpstr>Soln #2: Resolve Branches @ Decode</vt:lpstr>
      <vt:lpstr>Optimization: Fill the Delay Slot</vt:lpstr>
      <vt:lpstr>Optimization In Action!</vt:lpstr>
      <vt:lpstr>Branch Prediction</vt:lpstr>
      <vt:lpstr>Speculative Execution: Loops</vt:lpstr>
      <vt:lpstr>Speculative Execution: Loops</vt:lpstr>
      <vt:lpstr>Speculative Execution: Branch Execution</vt:lpstr>
      <vt:lpstr>Summary</vt:lpstr>
      <vt:lpstr>Hazards Summary</vt:lpstr>
      <vt:lpstr>Hazards Summary</vt:lpstr>
      <vt:lpstr>Data Hazard Takeaways</vt:lpstr>
      <vt:lpstr>Control Hazard Takeaways</vt:lpstr>
    </vt:vector>
  </TitlesOfParts>
  <Company>Cornell University Computing and Information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Hakim Weatherspoon</dc:creator>
  <cp:lastModifiedBy>Hakim Weatherspoon</cp:lastModifiedBy>
  <cp:revision>264</cp:revision>
  <cp:lastPrinted>2015-02-19T16:34:14Z</cp:lastPrinted>
  <dcterms:created xsi:type="dcterms:W3CDTF">2012-11-28T14:27:55Z</dcterms:created>
  <dcterms:modified xsi:type="dcterms:W3CDTF">2018-03-06T17:32:29Z</dcterms:modified>
</cp:coreProperties>
</file>