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5.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6.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notesSlides/notesSlide7.xml" ContentType="application/vnd.openxmlformats-officedocument.presentationml.notesSlid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11.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notesSlides/notesSlide12.xml" ContentType="application/vnd.openxmlformats-officedocument.presentationml.notesSlid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notesSlides/notesSlide15.xml" ContentType="application/vnd.openxmlformats-officedocument.presentationml.notesSlide+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notesSlides/notesSlide16.xml" ContentType="application/vnd.openxmlformats-officedocument.presentationml.notesSlide+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17.xml" ContentType="application/vnd.openxmlformats-officedocument.presentationml.notesSlide+xml"/>
  <Override PartName="/ppt/tags/tag778.xml" ContentType="application/vnd.openxmlformats-officedocument.presentationml.tags+xml"/>
  <Override PartName="/ppt/tags/tag779.xml" ContentType="application/vnd.openxmlformats-officedocument.presentationml.tags+xml"/>
  <Override PartName="/ppt/notesSlides/notesSlide18.xml" ContentType="application/vnd.openxmlformats-officedocument.presentationml.notesSlide+xml"/>
  <Override PartName="/ppt/tags/tag780.xml" ContentType="application/vnd.openxmlformats-officedocument.presentationml.tags+xml"/>
  <Override PartName="/ppt/tags/tag781.xml" ContentType="application/vnd.openxmlformats-officedocument.presentationml.tags+xml"/>
  <Override PartName="/ppt/notesSlides/notesSlide19.xml" ContentType="application/vnd.openxmlformats-officedocument.presentationml.notesSlide+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notesSlides/notesSlide20.xml" ContentType="application/vnd.openxmlformats-officedocument.presentationml.notesSlide+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notesSlides/notesSlide21.xml" ContentType="application/vnd.openxmlformats-officedocument.presentationml.notesSlide+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notesSlides/notesSlide22.xml" ContentType="application/vnd.openxmlformats-officedocument.presentationml.notesSlide+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notesSlides/notesSlide23.xml" ContentType="application/vnd.openxmlformats-officedocument.presentationml.notesSlide+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notesSlides/notesSlide24.xml" ContentType="application/vnd.openxmlformats-officedocument.presentationml.notesSlide+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notesSlides/notesSlide25.xml" ContentType="application/vnd.openxmlformats-officedocument.presentationml.notesSlide+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notesSlides/notesSlide26.xml" ContentType="application/vnd.openxmlformats-officedocument.presentationml.notesSlide+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notesSlides/notesSlide27.xml" ContentType="application/vnd.openxmlformats-officedocument.presentationml.notesSlide+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notesSlides/notesSlide28.xml" ContentType="application/vnd.openxmlformats-officedocument.presentationml.notesSlide+xml"/>
  <Override PartName="/ppt/tags/tag1049.xml" ContentType="application/vnd.openxmlformats-officedocument.presentationml.tags+xml"/>
  <Override PartName="/ppt/tags/tag1050.xml" ContentType="application/vnd.openxmlformats-officedocument.presentationml.tags+xml"/>
  <Override PartName="/ppt/notesSlides/notesSlide29.xml" ContentType="application/vnd.openxmlformats-officedocument.presentationml.notesSlide+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notesSlides/notesSlide30.xml" ContentType="application/vnd.openxmlformats-officedocument.presentationml.notesSlide+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notesSlides/notesSlide31.xml" ContentType="application/vnd.openxmlformats-officedocument.presentationml.notesSlide+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notesSlides/notesSlide32.xml" ContentType="application/vnd.openxmlformats-officedocument.presentationml.notesSlide+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notesSlides/notesSlide33.xml" ContentType="application/vnd.openxmlformats-officedocument.presentationml.notesSlide+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notesSlides/notesSlide34.xml" ContentType="application/vnd.openxmlformats-officedocument.presentationml.notesSlide+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notesSlides/notesSlide35.xml" ContentType="application/vnd.openxmlformats-officedocument.presentationml.notesSlide+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notesSlides/notesSlide36.xml" ContentType="application/vnd.openxmlformats-officedocument.presentationml.notesSlide+xml"/>
  <Override PartName="/ppt/tags/tag1150.xml" ContentType="application/vnd.openxmlformats-officedocument.presentationml.tags+xml"/>
  <Override PartName="/ppt/tags/tag1151.xml" ContentType="application/vnd.openxmlformats-officedocument.presentationml.tags+xml"/>
  <Override PartName="/ppt/notesSlides/notesSlide37.xml" ContentType="application/vnd.openxmlformats-officedocument.presentationml.notesSlide+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notesSlides/notesSlide38.xml" ContentType="application/vnd.openxmlformats-officedocument.presentationml.notesSlide+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notesSlides/notesSlide39.xml" ContentType="application/vnd.openxmlformats-officedocument.presentationml.notesSlide+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notesSlides/notesSlide40.xml" ContentType="application/vnd.openxmlformats-officedocument.presentationml.notesSlide+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notesSlides/notesSlide41.xml" ContentType="application/vnd.openxmlformats-officedocument.presentationml.notesSlide+xml"/>
  <Override PartName="/ppt/tags/tag1318.xml" ContentType="application/vnd.openxmlformats-officedocument.presentationml.tags+xml"/>
  <Override PartName="/ppt/tags/tag1319.xml" ContentType="application/vnd.openxmlformats-officedocument.presentationml.tags+xml"/>
  <Override PartName="/ppt/notesSlides/notesSlide42.xml" ContentType="application/vnd.openxmlformats-officedocument.presentationml.notesSlide+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notesSlides/notesSlide43.xml" ContentType="application/vnd.openxmlformats-officedocument.presentationml.notesSlide+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notesSlides/notesSlide44.xml" ContentType="application/vnd.openxmlformats-officedocument.presentationml.notesSlide+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notesSlides/notesSlide45.xml" ContentType="application/vnd.openxmlformats-officedocument.presentationml.notesSlide+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notesSlides/notesSlide46.xml" ContentType="application/vnd.openxmlformats-officedocument.presentationml.notesSlide+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notesSlides/notesSlide47.xml" ContentType="application/vnd.openxmlformats-officedocument.presentationml.notesSlide+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notesSlides/notesSlide48.xml" ContentType="application/vnd.openxmlformats-officedocument.presentationml.notesSlide+xml"/>
  <Override PartName="/ppt/tags/tag1654.xml" ContentType="application/vnd.openxmlformats-officedocument.presentationml.tags+xml"/>
  <Override PartName="/ppt/tags/tag1655.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32" r:id="rId2"/>
    <p:sldId id="324" r:id="rId3"/>
    <p:sldId id="325" r:id="rId4"/>
    <p:sldId id="326" r:id="rId5"/>
    <p:sldId id="327" r:id="rId6"/>
    <p:sldId id="329" r:id="rId7"/>
    <p:sldId id="387" r:id="rId8"/>
    <p:sldId id="260" r:id="rId9"/>
    <p:sldId id="261" r:id="rId10"/>
    <p:sldId id="262" r:id="rId11"/>
    <p:sldId id="264" r:id="rId12"/>
    <p:sldId id="391" r:id="rId13"/>
    <p:sldId id="266" r:id="rId14"/>
    <p:sldId id="318" r:id="rId15"/>
    <p:sldId id="331" r:id="rId16"/>
    <p:sldId id="267" r:id="rId17"/>
    <p:sldId id="268" r:id="rId18"/>
    <p:sldId id="269" r:id="rId19"/>
    <p:sldId id="393" r:id="rId20"/>
    <p:sldId id="392" r:id="rId21"/>
    <p:sldId id="394" r:id="rId22"/>
    <p:sldId id="407" r:id="rId23"/>
    <p:sldId id="408" r:id="rId24"/>
    <p:sldId id="397" r:id="rId25"/>
    <p:sldId id="398" r:id="rId26"/>
    <p:sldId id="399" r:id="rId27"/>
    <p:sldId id="400" r:id="rId28"/>
    <p:sldId id="401" r:id="rId29"/>
    <p:sldId id="402" r:id="rId30"/>
    <p:sldId id="403" r:id="rId31"/>
    <p:sldId id="409" r:id="rId32"/>
    <p:sldId id="410" r:id="rId33"/>
    <p:sldId id="319" r:id="rId34"/>
    <p:sldId id="273" r:id="rId35"/>
    <p:sldId id="406" r:id="rId36"/>
    <p:sldId id="277" r:id="rId37"/>
    <p:sldId id="444" r:id="rId38"/>
    <p:sldId id="459" r:id="rId39"/>
    <p:sldId id="413" r:id="rId40"/>
    <p:sldId id="460" r:id="rId41"/>
    <p:sldId id="446" r:id="rId42"/>
    <p:sldId id="461" r:id="rId43"/>
    <p:sldId id="462" r:id="rId44"/>
    <p:sldId id="417" r:id="rId45"/>
    <p:sldId id="463" r:id="rId46"/>
    <p:sldId id="419" r:id="rId47"/>
    <p:sldId id="420" r:id="rId48"/>
    <p:sldId id="421" r:id="rId49"/>
    <p:sldId id="422" r:id="rId50"/>
    <p:sldId id="423" r:id="rId51"/>
    <p:sldId id="424" r:id="rId52"/>
    <p:sldId id="464" r:id="rId53"/>
    <p:sldId id="426" r:id="rId54"/>
    <p:sldId id="427" r:id="rId55"/>
    <p:sldId id="428" r:id="rId56"/>
    <p:sldId id="465" r:id="rId57"/>
    <p:sldId id="430" r:id="rId58"/>
    <p:sldId id="454" r:id="rId59"/>
    <p:sldId id="433" r:id="rId60"/>
    <p:sldId id="434" r:id="rId61"/>
    <p:sldId id="466" r:id="rId62"/>
    <p:sldId id="436" r:id="rId63"/>
    <p:sldId id="467" r:id="rId64"/>
    <p:sldId id="438" r:id="rId65"/>
    <p:sldId id="468" r:id="rId66"/>
    <p:sldId id="440" r:id="rId67"/>
    <p:sldId id="443"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5" autoAdjust="0"/>
    <p:restoredTop sz="84708" autoAdjust="0"/>
  </p:normalViewPr>
  <p:slideViewPr>
    <p:cSldViewPr>
      <p:cViewPr varScale="1">
        <p:scale>
          <a:sx n="48" d="100"/>
          <a:sy n="48" d="100"/>
        </p:scale>
        <p:origin x="1323" y="21"/>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70E512-9F9E-4156-953E-8350C511CBA9}" type="datetimeFigureOut">
              <a:rPr lang="en-US" smtClean="0"/>
              <a:t>2/13/2018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See P&amp;H Chapter 2.16-20, 4.1-4</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28563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endParaRPr lang="en-US" dirty="0"/>
          </a:p>
          <a:p>
            <a:endParaRPr lang="en-US" dirty="0"/>
          </a:p>
          <a:p>
            <a:r>
              <a:rPr lang="en-US" dirty="0" smtClean="0"/>
              <a:t>http://en.wikipedia.org/wiki/Universal_Turing_machine#Stored-program_computer</a:t>
            </a:r>
          </a:p>
          <a:p>
            <a:r>
              <a:rPr lang="en-US" dirty="0" smtClean="0"/>
              <a:t>Davis makes a persuasive argument that Turing's conception of what is now known as "the stored-program computer", of placing the "action table"—the instructions for the machine—in the same "memory" as the input data, strongly influenced John von Neumann's conception of the first American discrete-symbol (as opposed to analog) computer—the EDVAC</a:t>
            </a:r>
            <a:r>
              <a:rPr lang="en-US" baseline="0" dirty="0" smtClean="0"/>
              <a:t> (Electronic Discrete Variable Automatic Computer) [previous machine, ENIAC (Electronic Numerical Integrator And Computer), was not a stored-program computer, and was not even in binary, it was in decimal].</a:t>
            </a:r>
            <a:endParaRPr lang="en-US" dirty="0" smtClean="0"/>
          </a:p>
          <a:p>
            <a:endParaRPr lang="en-US" dirty="0" smtClean="0"/>
          </a:p>
          <a:p>
            <a:r>
              <a:rPr lang="en-US" dirty="0" smtClean="0"/>
              <a:t>See video on von Neumann describe the stored-program computer,</a:t>
            </a:r>
            <a:r>
              <a:rPr lang="en-US" baseline="0" dirty="0" smtClean="0"/>
              <a:t> 34 minutes into video, https://www.youtube.com/watch?v=VTS9O0CoVng</a:t>
            </a:r>
          </a:p>
          <a:p>
            <a:endParaRPr lang="en-US" baseline="0" dirty="0" smtClean="0"/>
          </a:p>
          <a:p>
            <a:r>
              <a:rPr lang="en-US" baseline="0" dirty="0" smtClean="0"/>
              <a:t>Also, see clip on Turing in the movie The Imitation Game where Turing states that the Bombe will work in breaking the Enigma machine: </a:t>
            </a:r>
            <a:r>
              <a:rPr lang="en-US" dirty="0" smtClean="0"/>
              <a:t>https://www.youtube.com/watch?v=MM47hsaYWZE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15</a:t>
            </a:fld>
            <a:endParaRPr lang="en-US"/>
          </a:p>
        </p:txBody>
      </p:sp>
    </p:spTree>
    <p:extLst>
      <p:ext uri="{BB962C8B-B14F-4D97-AF65-F5344CB8AC3E}">
        <p14:creationId xmlns:p14="http://schemas.microsoft.com/office/powerpoint/2010/main" val="312569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extLst>
      <p:ext uri="{BB962C8B-B14F-4D97-AF65-F5344CB8AC3E}">
        <p14:creationId xmlns:p14="http://schemas.microsoft.com/office/powerpoint/2010/main" val="426224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5715" name="Rectangle 3"/>
          <p:cNvSpPr>
            <a:spLocks noGrp="1" noChangeArrowheads="1"/>
          </p:cNvSpPr>
          <p:nvPr>
            <p:ph type="body" idx="1"/>
          </p:nvPr>
        </p:nvSpPr>
        <p:spPr bwMode="auto">
          <a:xfrm>
            <a:off x="731839" y="4560889"/>
            <a:ext cx="5851525" cy="43195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51" tIns="48325" rIns="96651" bIns="48325"/>
          <a:lstStyle/>
          <a:p>
            <a:endParaRPr lang="en-US"/>
          </a:p>
        </p:txBody>
      </p:sp>
    </p:spTree>
    <p:extLst>
      <p:ext uri="{BB962C8B-B14F-4D97-AF65-F5344CB8AC3E}">
        <p14:creationId xmlns:p14="http://schemas.microsoft.com/office/powerpoint/2010/main" val="323101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dirty="0"/>
          </a:p>
        </p:txBody>
      </p:sp>
    </p:spTree>
    <p:extLst>
      <p:ext uri="{BB962C8B-B14F-4D97-AF65-F5344CB8AC3E}">
        <p14:creationId xmlns:p14="http://schemas.microsoft.com/office/powerpoint/2010/main" val="312302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9811" name="Rectangle 3"/>
          <p:cNvSpPr>
            <a:spLocks noGrp="1" noChangeArrowheads="1"/>
          </p:cNvSpPr>
          <p:nvPr>
            <p:ph type="body" idx="1"/>
          </p:nvPr>
        </p:nvSpPr>
        <p:spPr bwMode="auto">
          <a:xfrm>
            <a:off x="731839" y="4560889"/>
            <a:ext cx="5851525" cy="43195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51" tIns="48325" rIns="96651" bIns="48325"/>
          <a:lstStyle/>
          <a:p>
            <a:endParaRPr lang="en-US"/>
          </a:p>
        </p:txBody>
      </p:sp>
    </p:spTree>
    <p:extLst>
      <p:ext uri="{BB962C8B-B14F-4D97-AF65-F5344CB8AC3E}">
        <p14:creationId xmlns:p14="http://schemas.microsoft.com/office/powerpoint/2010/main" val="396916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21659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28</a:t>
            </a:fld>
            <a:endParaRPr lang="en-US"/>
          </a:p>
        </p:txBody>
      </p:sp>
    </p:spTree>
    <p:extLst>
      <p:ext uri="{BB962C8B-B14F-4D97-AF65-F5344CB8AC3E}">
        <p14:creationId xmlns:p14="http://schemas.microsoft.com/office/powerpoint/2010/main" val="3215328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65091" name="Rectangle 3"/>
          <p:cNvSpPr>
            <a:spLocks noGrp="1" noChangeArrowheads="1"/>
          </p:cNvSpPr>
          <p:nvPr>
            <p:ph type="body" idx="1"/>
          </p:nvPr>
        </p:nvSpPr>
        <p:spPr bwMode="auto">
          <a:xfrm>
            <a:off x="731839" y="4560889"/>
            <a:ext cx="5851525" cy="4319587"/>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6651" tIns="48325" rIns="96651" bIns="48325"/>
          <a:lstStyle/>
          <a:p>
            <a:endParaRPr lang="en-US"/>
          </a:p>
        </p:txBody>
      </p:sp>
    </p:spTree>
    <p:extLst>
      <p:ext uri="{BB962C8B-B14F-4D97-AF65-F5344CB8AC3E}">
        <p14:creationId xmlns:p14="http://schemas.microsoft.com/office/powerpoint/2010/main" val="257742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319588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76312" y="4560889"/>
            <a:ext cx="5359401" cy="4316412"/>
          </a:xfrm>
          <a:prstGeom prst="rect">
            <a:avLst/>
          </a:prstGeom>
          <a:noFill/>
          <a:ln>
            <a:round/>
            <a:headEnd/>
            <a:tailEnd/>
          </a:ln>
        </p:spPr>
        <p:txBody>
          <a:bodyPr wrap="none" lIns="95568" tIns="47785" rIns="95568" bIns="47785" anchor="ctr"/>
          <a:lstStyle/>
          <a:p>
            <a:endParaRPr lang="en-US"/>
          </a:p>
        </p:txBody>
      </p:sp>
    </p:spTree>
    <p:extLst>
      <p:ext uri="{BB962C8B-B14F-4D97-AF65-F5344CB8AC3E}">
        <p14:creationId xmlns:p14="http://schemas.microsoft.com/office/powerpoint/2010/main" val="197239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2" y="4560892"/>
            <a:ext cx="5851525" cy="4319588"/>
          </a:xfrm>
          <a:prstGeom prst="rect">
            <a:avLst/>
          </a:prstGeom>
          <a:noFill/>
          <a:ln>
            <a:miter lim="800000"/>
            <a:headEnd/>
            <a:tailEnd/>
          </a:ln>
        </p:spPr>
        <p:txBody>
          <a:bodyPr lIns="96628" tIns="48314" rIns="96628" bIns="48314"/>
          <a:lstStyle/>
          <a:p>
            <a:endParaRPr lang="en-US"/>
          </a:p>
        </p:txBody>
      </p:sp>
    </p:spTree>
    <p:extLst>
      <p:ext uri="{BB962C8B-B14F-4D97-AF65-F5344CB8AC3E}">
        <p14:creationId xmlns:p14="http://schemas.microsoft.com/office/powerpoint/2010/main" val="192828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dirty="0"/>
          </a:p>
        </p:txBody>
      </p:sp>
    </p:spTree>
    <p:extLst>
      <p:ext uri="{BB962C8B-B14F-4D97-AF65-F5344CB8AC3E}">
        <p14:creationId xmlns:p14="http://schemas.microsoft.com/office/powerpoint/2010/main" val="190178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166490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dirty="0"/>
          </a:p>
        </p:txBody>
      </p:sp>
    </p:spTree>
    <p:extLst>
      <p:ext uri="{BB962C8B-B14F-4D97-AF65-F5344CB8AC3E}">
        <p14:creationId xmlns:p14="http://schemas.microsoft.com/office/powerpoint/2010/main" val="2644989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258371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dirty="0"/>
          </a:p>
        </p:txBody>
      </p:sp>
    </p:spTree>
    <p:extLst>
      <p:ext uri="{BB962C8B-B14F-4D97-AF65-F5344CB8AC3E}">
        <p14:creationId xmlns:p14="http://schemas.microsoft.com/office/powerpoint/2010/main" val="288654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2047804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3799806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dirty="0"/>
          </a:p>
        </p:txBody>
      </p:sp>
    </p:spTree>
    <p:extLst>
      <p:ext uri="{BB962C8B-B14F-4D97-AF65-F5344CB8AC3E}">
        <p14:creationId xmlns:p14="http://schemas.microsoft.com/office/powerpoint/2010/main" val="174440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extLst>
      <p:ext uri="{BB962C8B-B14F-4D97-AF65-F5344CB8AC3E}">
        <p14:creationId xmlns:p14="http://schemas.microsoft.com/office/powerpoint/2010/main" val="199136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76312" y="4560889"/>
            <a:ext cx="5359401" cy="4316412"/>
          </a:xfrm>
          <a:prstGeom prst="rect">
            <a:avLst/>
          </a:prstGeom>
          <a:noFill/>
          <a:ln>
            <a:round/>
            <a:headEnd/>
            <a:tailEnd/>
          </a:ln>
        </p:spPr>
        <p:txBody>
          <a:bodyPr wrap="none" lIns="95568" tIns="47785" rIns="95568" bIns="47785" anchor="ctr"/>
          <a:lstStyle/>
          <a:p>
            <a:endParaRPr lang="en-US"/>
          </a:p>
        </p:txBody>
      </p:sp>
    </p:spTree>
    <p:extLst>
      <p:ext uri="{BB962C8B-B14F-4D97-AF65-F5344CB8AC3E}">
        <p14:creationId xmlns:p14="http://schemas.microsoft.com/office/powerpoint/2010/main" val="289146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2" y="4560892"/>
            <a:ext cx="5851525" cy="4319588"/>
          </a:xfrm>
          <a:prstGeom prst="rect">
            <a:avLst/>
          </a:prstGeom>
          <a:noFill/>
          <a:ln>
            <a:miter lim="800000"/>
            <a:headEnd/>
            <a:tailEnd/>
          </a:ln>
        </p:spPr>
        <p:txBody>
          <a:bodyPr lIns="96628" tIns="48314" rIns="96628" bIns="48314"/>
          <a:lstStyle/>
          <a:p>
            <a:endParaRPr lang="en-US"/>
          </a:p>
        </p:txBody>
      </p:sp>
    </p:spTree>
    <p:extLst>
      <p:ext uri="{BB962C8B-B14F-4D97-AF65-F5344CB8AC3E}">
        <p14:creationId xmlns:p14="http://schemas.microsoft.com/office/powerpoint/2010/main" val="1240692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p>
          <a:p>
            <a:endParaRPr lang="en-US" dirty="0"/>
          </a:p>
        </p:txBody>
      </p:sp>
      <p:sp>
        <p:nvSpPr>
          <p:cNvPr id="4" name="Slide Number Placeholder 3"/>
          <p:cNvSpPr>
            <a:spLocks noGrp="1"/>
          </p:cNvSpPr>
          <p:nvPr>
            <p:ph type="sldNum" sz="quarter" idx="10"/>
          </p:nvPr>
        </p:nvSpPr>
        <p:spPr/>
        <p:txBody>
          <a:bodyPr/>
          <a:lstStyle/>
          <a:p>
            <a:fld id="{767586F7-DAD4-45BD-933F-141EFAA6BB2B}" type="slidenum">
              <a:rPr lang="en-US" smtClean="0"/>
              <a:t>47</a:t>
            </a:fld>
            <a:endParaRPr lang="en-US"/>
          </a:p>
        </p:txBody>
      </p:sp>
    </p:spTree>
    <p:extLst>
      <p:ext uri="{BB962C8B-B14F-4D97-AF65-F5344CB8AC3E}">
        <p14:creationId xmlns:p14="http://schemas.microsoft.com/office/powerpoint/2010/main" val="2116670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Comes from Gulliver travels</a:t>
            </a:r>
          </a:p>
          <a:p>
            <a:pPr defTabSz="966612">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48</a:t>
            </a:fld>
            <a:endParaRPr lang="en-US"/>
          </a:p>
        </p:txBody>
      </p:sp>
    </p:spTree>
    <p:extLst>
      <p:ext uri="{BB962C8B-B14F-4D97-AF65-F5344CB8AC3E}">
        <p14:creationId xmlns:p14="http://schemas.microsoft.com/office/powerpoint/2010/main" val="3337821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Comes from Gulliver travels</a:t>
            </a:r>
          </a:p>
          <a:p>
            <a:r>
              <a:rPr lang="en-US" dirty="0" smtClean="0"/>
              <a:t>Answer:</a:t>
            </a:r>
            <a:r>
              <a:rPr lang="en-US" baseline="0" dirty="0" smtClean="0"/>
              <a:t> B</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49</a:t>
            </a:fld>
            <a:endParaRPr lang="en-US"/>
          </a:p>
        </p:txBody>
      </p:sp>
    </p:spTree>
    <p:extLst>
      <p:ext uri="{BB962C8B-B14F-4D97-AF65-F5344CB8AC3E}">
        <p14:creationId xmlns:p14="http://schemas.microsoft.com/office/powerpoint/2010/main" val="1091419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endParaRPr lang="en-US" dirty="0"/>
          </a:p>
        </p:txBody>
      </p:sp>
      <p:sp>
        <p:nvSpPr>
          <p:cNvPr id="4" name="Slide Number Placeholder 3"/>
          <p:cNvSpPr>
            <a:spLocks noGrp="1"/>
          </p:cNvSpPr>
          <p:nvPr>
            <p:ph type="sldNum" sz="quarter" idx="10"/>
          </p:nvPr>
        </p:nvSpPr>
        <p:spPr/>
        <p:txBody>
          <a:bodyPr/>
          <a:lstStyle/>
          <a:p>
            <a:fld id="{767586F7-DAD4-45BD-933F-141EFAA6BB2B}" type="slidenum">
              <a:rPr lang="en-US" smtClean="0"/>
              <a:t>50</a:t>
            </a:fld>
            <a:endParaRPr lang="en-US"/>
          </a:p>
        </p:txBody>
      </p:sp>
    </p:spTree>
    <p:extLst>
      <p:ext uri="{BB962C8B-B14F-4D97-AF65-F5344CB8AC3E}">
        <p14:creationId xmlns:p14="http://schemas.microsoft.com/office/powerpoint/2010/main" val="3195930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dirty="0"/>
          </a:p>
        </p:txBody>
      </p:sp>
    </p:spTree>
    <p:extLst>
      <p:ext uri="{BB962C8B-B14F-4D97-AF65-F5344CB8AC3E}">
        <p14:creationId xmlns:p14="http://schemas.microsoft.com/office/powerpoint/2010/main" val="3833522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1752991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r>
              <a:rPr lang="en-US" dirty="0" err="1" smtClean="0"/>
              <a:t>sw</a:t>
            </a:r>
            <a:r>
              <a:rPr lang="en-US" dirty="0" smtClean="0"/>
              <a:t> r1 4(r5)</a:t>
            </a:r>
          </a:p>
          <a:p>
            <a:r>
              <a:rPr lang="en-US" dirty="0" err="1" smtClean="0"/>
              <a:t>sb</a:t>
            </a:r>
            <a:r>
              <a:rPr lang="en-US" dirty="0" smtClean="0"/>
              <a:t>  r1, 3(r5)</a:t>
            </a:r>
          </a:p>
          <a:p>
            <a:endParaRPr lang="en-US" dirty="0" smtClean="0"/>
          </a:p>
          <a:p>
            <a:r>
              <a:rPr lang="en-US" dirty="0" smtClean="0"/>
              <a:t>If you don’t make sure half</a:t>
            </a:r>
            <a:r>
              <a:rPr lang="en-US" baseline="0" dirty="0" smtClean="0"/>
              <a:t> word accesses are half word aligned, or word accesses are word aligned, there will be an error signaled. We will talk about traps and exceptions later.</a:t>
            </a:r>
          </a:p>
          <a:p>
            <a:endParaRPr lang="en-US" dirty="0"/>
          </a:p>
        </p:txBody>
      </p:sp>
    </p:spTree>
    <p:extLst>
      <p:ext uri="{BB962C8B-B14F-4D97-AF65-F5344CB8AC3E}">
        <p14:creationId xmlns:p14="http://schemas.microsoft.com/office/powerpoint/2010/main" val="839444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76313" y="4560890"/>
            <a:ext cx="5359401" cy="4316412"/>
          </a:xfrm>
          <a:prstGeom prst="rect">
            <a:avLst/>
          </a:prstGeom>
          <a:noFill/>
          <a:ln>
            <a:round/>
            <a:headEnd/>
            <a:tailEnd/>
          </a:ln>
        </p:spPr>
        <p:txBody>
          <a:bodyPr wrap="none" lIns="95562" tIns="47781" rIns="95562" bIns="47781" anchor="ctr"/>
          <a:lstStyle/>
          <a:p>
            <a:endParaRPr lang="en-US" dirty="0"/>
          </a:p>
        </p:txBody>
      </p:sp>
    </p:spTree>
    <p:extLst>
      <p:ext uri="{BB962C8B-B14F-4D97-AF65-F5344CB8AC3E}">
        <p14:creationId xmlns:p14="http://schemas.microsoft.com/office/powerpoint/2010/main" val="3864139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76312" y="4560889"/>
            <a:ext cx="5359401" cy="4316412"/>
          </a:xfrm>
          <a:prstGeom prst="rect">
            <a:avLst/>
          </a:prstGeom>
          <a:noFill/>
          <a:ln>
            <a:round/>
            <a:headEnd/>
            <a:tailEnd/>
          </a:ln>
        </p:spPr>
        <p:txBody>
          <a:bodyPr wrap="none" lIns="95568" tIns="47785" rIns="95568" bIns="47785" anchor="ctr"/>
          <a:lstStyle/>
          <a:p>
            <a:r>
              <a:rPr lang="en-US" dirty="0" smtClean="0"/>
              <a:t>Where </a:t>
            </a:r>
            <a:r>
              <a:rPr lang="en-US" dirty="0" smtClean="0">
                <a:latin typeface="Wingdings"/>
                <a:ea typeface="Wingdings"/>
                <a:cs typeface="Wingdings"/>
                <a:sym typeface="Wingdings"/>
              </a:rPr>
              <a:t></a:t>
            </a:r>
            <a:r>
              <a:rPr lang="en-US" sz="1300" dirty="0">
                <a:sym typeface="Wingdings"/>
              </a:rPr>
              <a:t> </a:t>
            </a:r>
            <a:r>
              <a:rPr lang="en-US" sz="1300" dirty="0">
                <a:sym typeface="Wingdings"/>
              </a:rPr>
              <a:t>is used to concatenate </a:t>
            </a:r>
          </a:p>
          <a:p>
            <a:endParaRPr lang="en-US" sz="1300" dirty="0">
              <a:sym typeface="Wingdings"/>
            </a:endParaRPr>
          </a:p>
          <a:p>
            <a:r>
              <a:rPr lang="en-US" dirty="0" smtClean="0"/>
              <a:t>Why</a:t>
            </a:r>
            <a:r>
              <a:rPr lang="en-US" baseline="0" dirty="0" smtClean="0"/>
              <a:t> should the offset be left shifted by 2. To keep the jump address word aligned. </a:t>
            </a:r>
          </a:p>
          <a:p>
            <a:endParaRPr lang="en-US" baseline="0" dirty="0" smtClean="0"/>
          </a:p>
          <a:p>
            <a:r>
              <a:rPr lang="en-US" baseline="0" dirty="0" smtClean="0"/>
              <a:t>AND to not waste two bits that we *know* are going to be 0.</a:t>
            </a:r>
          </a:p>
        </p:txBody>
      </p:sp>
    </p:spTree>
    <p:extLst>
      <p:ext uri="{BB962C8B-B14F-4D97-AF65-F5344CB8AC3E}">
        <p14:creationId xmlns:p14="http://schemas.microsoft.com/office/powerpoint/2010/main" val="3760475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dirty="0"/>
          </a:p>
        </p:txBody>
      </p:sp>
    </p:spTree>
    <p:extLst>
      <p:ext uri="{BB962C8B-B14F-4D97-AF65-F5344CB8AC3E}">
        <p14:creationId xmlns:p14="http://schemas.microsoft.com/office/powerpoint/2010/main" val="407551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2018280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1474" name="Rectangle 2"/>
          <p:cNvSpPr txBox="1">
            <a:spLocks noGrp="1" noRot="1" noChangeAspect="1" noChangeArrowheads="1" noTextEdit="1"/>
          </p:cNvSpPr>
          <p:nvPr>
            <p:ph type="sldImg"/>
          </p:nvPr>
        </p:nvSpPr>
        <p:spPr bwMode="auto">
          <a:xfrm>
            <a:off x="1255713" y="722313"/>
            <a:ext cx="4800600" cy="3600450"/>
          </a:xfrm>
          <a:prstGeom prst="rect">
            <a:avLst/>
          </a:prstGeom>
          <a:solidFill>
            <a:srgbClr val="FFFFFF"/>
          </a:solidFill>
          <a:ln>
            <a:solidFill>
              <a:srgbClr val="000000"/>
            </a:solidFill>
            <a:miter lim="800000"/>
            <a:headEnd/>
            <a:tailEnd/>
          </a:ln>
        </p:spPr>
      </p:sp>
      <p:sp>
        <p:nvSpPr>
          <p:cNvPr id="2281475" name="Rectangle 3"/>
          <p:cNvSpPr txBox="1">
            <a:spLocks noGrp="1" noChangeArrowheads="1"/>
          </p:cNvSpPr>
          <p:nvPr>
            <p:ph type="body" idx="1"/>
          </p:nvPr>
        </p:nvSpPr>
        <p:spPr bwMode="auto">
          <a:xfrm>
            <a:off x="975804" y="4560900"/>
            <a:ext cx="5360276" cy="4316272"/>
          </a:xfrm>
          <a:prstGeom prst="rect">
            <a:avLst/>
          </a:prstGeom>
          <a:noFill/>
          <a:ln>
            <a:round/>
            <a:headEnd/>
            <a:tailEnd/>
          </a:ln>
        </p:spPr>
        <p:txBody>
          <a:bodyPr wrap="none" lIns="95563" tIns="47781" rIns="95563" bIns="47781" anchor="ctr"/>
          <a:lstStyle/>
          <a:p>
            <a:endParaRPr lang="en-US"/>
          </a:p>
        </p:txBody>
      </p:sp>
    </p:spTree>
    <p:extLst>
      <p:ext uri="{BB962C8B-B14F-4D97-AF65-F5344CB8AC3E}">
        <p14:creationId xmlns:p14="http://schemas.microsoft.com/office/powerpoint/2010/main" val="2109480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44" tIns="48322" rIns="96644" bIns="48322"/>
          <a:lstStyle/>
          <a:p>
            <a:endParaRPr lang="en-US" dirty="0"/>
          </a:p>
        </p:txBody>
      </p:sp>
    </p:spTree>
    <p:extLst>
      <p:ext uri="{BB962C8B-B14F-4D97-AF65-F5344CB8AC3E}">
        <p14:creationId xmlns:p14="http://schemas.microsoft.com/office/powerpoint/2010/main" val="2557805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a:lstStyle/>
          <a:p>
            <a:endParaRPr lang="en-US" dirty="0"/>
          </a:p>
        </p:txBody>
      </p:sp>
    </p:spTree>
    <p:extLst>
      <p:ext uri="{BB962C8B-B14F-4D97-AF65-F5344CB8AC3E}">
        <p14:creationId xmlns:p14="http://schemas.microsoft.com/office/powerpoint/2010/main" val="2507594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44" tIns="48322" rIns="96644" bIns="48322"/>
          <a:lstStyle/>
          <a:p>
            <a:r>
              <a:rPr lang="en-US" dirty="0" smtClean="0"/>
              <a:t>Why</a:t>
            </a:r>
            <a:r>
              <a:rPr lang="en-US" baseline="0" dirty="0" smtClean="0"/>
              <a:t> should the offset be left shifted by 2. To keep the jump address word aligned. </a:t>
            </a:r>
          </a:p>
          <a:p>
            <a:endParaRPr lang="en-US" baseline="0" dirty="0" smtClean="0"/>
          </a:p>
          <a:p>
            <a:r>
              <a:rPr lang="en-US" baseline="0" dirty="0" smtClean="0"/>
              <a:t>AND to not waste two bits that we *know* are going to be 0.</a:t>
            </a:r>
          </a:p>
          <a:p>
            <a:endParaRPr lang="en-US" dirty="0"/>
          </a:p>
        </p:txBody>
      </p:sp>
    </p:spTree>
    <p:extLst>
      <p:ext uri="{BB962C8B-B14F-4D97-AF65-F5344CB8AC3E}">
        <p14:creationId xmlns:p14="http://schemas.microsoft.com/office/powerpoint/2010/main" val="239814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44" tIns="48322" rIns="96644" bIns="48322"/>
          <a:lstStyle/>
          <a:p>
            <a:pPr defTabSz="966612">
              <a:defRPr/>
            </a:pPr>
            <a:r>
              <a:rPr lang="en-US" dirty="0" smtClean="0"/>
              <a:t>In the book, the ALU is used to determine the branch comparison. We are choosing</a:t>
            </a:r>
            <a:r>
              <a:rPr lang="en-US" baseline="0" dirty="0" smtClean="0"/>
              <a:t> to do it separately. </a:t>
            </a:r>
            <a:endParaRPr lang="en-US" dirty="0" smtClean="0"/>
          </a:p>
          <a:p>
            <a:endParaRPr lang="en-US" dirty="0" smtClean="0"/>
          </a:p>
          <a:p>
            <a:r>
              <a:rPr lang="en-US" dirty="0" smtClean="0"/>
              <a:t>Anyway, can’t use ALU for both </a:t>
            </a:r>
            <a:r>
              <a:rPr lang="en-US" dirty="0" err="1" smtClean="0"/>
              <a:t>branc</a:t>
            </a:r>
            <a:r>
              <a:rPr lang="en-US" dirty="0" smtClean="0"/>
              <a:t> comparison and PC determination. At most,</a:t>
            </a:r>
            <a:r>
              <a:rPr lang="en-US" baseline="0" dirty="0" smtClean="0"/>
              <a:t> we can use it once. The book uses it for branch </a:t>
            </a:r>
            <a:endParaRPr lang="en-US" dirty="0"/>
          </a:p>
        </p:txBody>
      </p:sp>
    </p:spTree>
    <p:extLst>
      <p:ext uri="{BB962C8B-B14F-4D97-AF65-F5344CB8AC3E}">
        <p14:creationId xmlns:p14="http://schemas.microsoft.com/office/powerpoint/2010/main" val="3810107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44" tIns="48322" rIns="96644" bIns="48322"/>
          <a:lstStyle/>
          <a:p>
            <a:endParaRPr lang="en-US" dirty="0"/>
          </a:p>
        </p:txBody>
      </p:sp>
    </p:spTree>
    <p:extLst>
      <p:ext uri="{BB962C8B-B14F-4D97-AF65-F5344CB8AC3E}">
        <p14:creationId xmlns:p14="http://schemas.microsoft.com/office/powerpoint/2010/main" val="266598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44" tIns="48322" rIns="96644" bIns="48322"/>
          <a:lstStyle/>
          <a:p>
            <a:endParaRPr lang="en-US" dirty="0"/>
          </a:p>
        </p:txBody>
      </p:sp>
    </p:spTree>
    <p:extLst>
      <p:ext uri="{BB962C8B-B14F-4D97-AF65-F5344CB8AC3E}">
        <p14:creationId xmlns:p14="http://schemas.microsoft.com/office/powerpoint/2010/main" val="2594853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76313" y="4560890"/>
            <a:ext cx="5359401" cy="4316412"/>
          </a:xfrm>
          <a:prstGeom prst="rect">
            <a:avLst/>
          </a:prstGeom>
          <a:noFill/>
          <a:ln>
            <a:round/>
            <a:headEnd/>
            <a:tailEnd/>
          </a:ln>
        </p:spPr>
        <p:txBody>
          <a:bodyPr wrap="none" lIns="95562" tIns="47781" rIns="95562" bIns="47781" anchor="ctr"/>
          <a:lstStyle/>
          <a:p>
            <a:r>
              <a:rPr lang="en-US" sz="1300" dirty="0"/>
              <a:t>0x0121808 == 1185800</a:t>
            </a:r>
            <a:endParaRPr lang="en-US" dirty="0"/>
          </a:p>
        </p:txBody>
      </p:sp>
    </p:spTree>
    <p:extLst>
      <p:ext uri="{BB962C8B-B14F-4D97-AF65-F5344CB8AC3E}">
        <p14:creationId xmlns:p14="http://schemas.microsoft.com/office/powerpoint/2010/main" val="490707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44" tIns="48322" rIns="96644" bIns="48322"/>
          <a:lstStyle/>
          <a:p>
            <a:endParaRPr lang="en-US"/>
          </a:p>
        </p:txBody>
      </p:sp>
    </p:spTree>
    <p:extLst>
      <p:ext uri="{BB962C8B-B14F-4D97-AF65-F5344CB8AC3E}">
        <p14:creationId xmlns:p14="http://schemas.microsoft.com/office/powerpoint/2010/main" val="2012108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76313" y="4560890"/>
            <a:ext cx="5359401" cy="4316412"/>
          </a:xfrm>
          <a:prstGeom prst="rect">
            <a:avLst/>
          </a:prstGeom>
          <a:noFill/>
          <a:ln>
            <a:round/>
            <a:headEnd/>
            <a:tailEnd/>
          </a:ln>
        </p:spPr>
        <p:txBody>
          <a:bodyPr wrap="none" lIns="95562" tIns="47781" rIns="95562" bIns="47781" anchor="ctr"/>
          <a:lstStyle/>
          <a:p>
            <a:endParaRPr lang="en-US" dirty="0"/>
          </a:p>
        </p:txBody>
      </p:sp>
    </p:spTree>
    <p:extLst>
      <p:ext uri="{BB962C8B-B14F-4D97-AF65-F5344CB8AC3E}">
        <p14:creationId xmlns:p14="http://schemas.microsoft.com/office/powerpoint/2010/main" val="327438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3416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2" y="4560892"/>
            <a:ext cx="5851525" cy="4319588"/>
          </a:xfrm>
          <a:prstGeom prst="rect">
            <a:avLst/>
          </a:prstGeom>
          <a:noFill/>
          <a:ln>
            <a:miter lim="800000"/>
            <a:headEnd/>
            <a:tailEnd/>
          </a:ln>
        </p:spPr>
        <p:txBody>
          <a:bodyPr lIns="96628" tIns="48314" rIns="96628" bIns="48314"/>
          <a:lstStyle/>
          <a:p>
            <a:endParaRPr lang="en-US"/>
          </a:p>
        </p:txBody>
      </p:sp>
    </p:spTree>
    <p:extLst>
      <p:ext uri="{BB962C8B-B14F-4D97-AF65-F5344CB8AC3E}">
        <p14:creationId xmlns:p14="http://schemas.microsoft.com/office/powerpoint/2010/main" val="272541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731839" y="4560889"/>
            <a:ext cx="5851525" cy="4319587"/>
          </a:xfrm>
          <a:prstGeom prst="rect">
            <a:avLst/>
          </a:prstGeom>
          <a:noFill/>
          <a:ln>
            <a:miter lim="800000"/>
            <a:headEnd/>
            <a:tailEnd/>
          </a:ln>
        </p:spPr>
        <p:txBody>
          <a:bodyPr lIns="96651" tIns="48325" rIns="96651" bIns="48325"/>
          <a:lstStyle/>
          <a:p>
            <a:endParaRPr lang="en-US"/>
          </a:p>
        </p:txBody>
      </p:sp>
    </p:spTree>
    <p:extLst>
      <p:ext uri="{BB962C8B-B14F-4D97-AF65-F5344CB8AC3E}">
        <p14:creationId xmlns:p14="http://schemas.microsoft.com/office/powerpoint/2010/main" val="408283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2" y="4560892"/>
            <a:ext cx="5851525" cy="4319588"/>
          </a:xfrm>
          <a:prstGeom prst="rect">
            <a:avLst/>
          </a:prstGeom>
          <a:noFill/>
          <a:ln>
            <a:miter lim="800000"/>
            <a:headEnd/>
            <a:tailEnd/>
          </a:ln>
        </p:spPr>
        <p:txBody>
          <a:bodyPr lIns="96628" tIns="48314" rIns="96628" bIns="48314"/>
          <a:lstStyle/>
          <a:p>
            <a:pPr>
              <a:lnSpc>
                <a:spcPct val="92000"/>
              </a:lnSpc>
            </a:pPr>
            <a:r>
              <a:rPr lang="en-US" dirty="0" smtClean="0"/>
              <a:t>A processor executes instructions</a:t>
            </a:r>
          </a:p>
          <a:p>
            <a:pPr lvl="1">
              <a:lnSpc>
                <a:spcPct val="92000"/>
              </a:lnSpc>
            </a:pPr>
            <a:r>
              <a:rPr lang="en-US" dirty="0" smtClean="0"/>
              <a:t>Processor has some internal state in storage elements (registers)</a:t>
            </a:r>
          </a:p>
          <a:p>
            <a:pPr>
              <a:lnSpc>
                <a:spcPct val="92000"/>
              </a:lnSpc>
            </a:pPr>
            <a:r>
              <a:rPr lang="en-US" dirty="0" smtClean="0"/>
              <a:t>A memory holds instructions and data</a:t>
            </a:r>
          </a:p>
          <a:p>
            <a:pPr lvl="1">
              <a:lnSpc>
                <a:spcPct val="92000"/>
              </a:lnSpc>
            </a:pPr>
            <a:r>
              <a:rPr lang="en-US" dirty="0" smtClean="0"/>
              <a:t>Harvard architecture: separate </a:t>
            </a:r>
            <a:r>
              <a:rPr lang="en-US" dirty="0" err="1" smtClean="0"/>
              <a:t>insts</a:t>
            </a:r>
            <a:r>
              <a:rPr lang="en-US" dirty="0" smtClean="0"/>
              <a:t> and data</a:t>
            </a:r>
          </a:p>
          <a:p>
            <a:pPr lvl="1">
              <a:lnSpc>
                <a:spcPct val="92000"/>
              </a:lnSpc>
            </a:pPr>
            <a:r>
              <a:rPr lang="en-US" dirty="0" smtClean="0"/>
              <a:t>von Neumann architecture: combined </a:t>
            </a:r>
            <a:r>
              <a:rPr lang="en-US" dirty="0" err="1" smtClean="0"/>
              <a:t>inst</a:t>
            </a:r>
            <a:r>
              <a:rPr lang="en-US" dirty="0" smtClean="0"/>
              <a:t> and data</a:t>
            </a:r>
          </a:p>
          <a:p>
            <a:pPr>
              <a:lnSpc>
                <a:spcPct val="92000"/>
              </a:lnSpc>
            </a:pPr>
            <a:r>
              <a:rPr lang="en-US" dirty="0" smtClean="0"/>
              <a:t>A bus connects the two</a:t>
            </a:r>
          </a:p>
          <a:p>
            <a:endParaRPr lang="en-US" dirty="0"/>
          </a:p>
        </p:txBody>
      </p:sp>
    </p:spTree>
    <p:extLst>
      <p:ext uri="{BB962C8B-B14F-4D97-AF65-F5344CB8AC3E}">
        <p14:creationId xmlns:p14="http://schemas.microsoft.com/office/powerpoint/2010/main" val="320447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305978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34" Type="http://schemas.openxmlformats.org/officeDocument/2006/relationships/notesSlide" Target="../notesSlides/notesSlide5.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slideLayout" Target="../slideLayouts/slideLayout2.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tags" Target="../tags/tag249.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tags" Target="../tags/tag248.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 Id="rId8" Type="http://schemas.openxmlformats.org/officeDocument/2006/relationships/tags" Target="../tags/tag225.xml"/></Relationships>
</file>

<file path=ppt/slides/_rels/slide11.xml.rels><?xml version="1.0" encoding="UTF-8" standalone="yes"?>
<Relationships xmlns="http://schemas.openxmlformats.org/package/2006/relationships"><Relationship Id="rId26" Type="http://schemas.openxmlformats.org/officeDocument/2006/relationships/tags" Target="../tags/tag275.xml"/><Relationship Id="rId21" Type="http://schemas.openxmlformats.org/officeDocument/2006/relationships/tags" Target="../tags/tag270.xml"/><Relationship Id="rId42" Type="http://schemas.openxmlformats.org/officeDocument/2006/relationships/tags" Target="../tags/tag291.xml"/><Relationship Id="rId47" Type="http://schemas.openxmlformats.org/officeDocument/2006/relationships/tags" Target="../tags/tag296.xml"/><Relationship Id="rId63" Type="http://schemas.openxmlformats.org/officeDocument/2006/relationships/tags" Target="../tags/tag312.xml"/><Relationship Id="rId68" Type="http://schemas.openxmlformats.org/officeDocument/2006/relationships/tags" Target="../tags/tag317.xml"/><Relationship Id="rId84" Type="http://schemas.openxmlformats.org/officeDocument/2006/relationships/tags" Target="../tags/tag333.xml"/><Relationship Id="rId89" Type="http://schemas.openxmlformats.org/officeDocument/2006/relationships/tags" Target="../tags/tag338.xml"/><Relationship Id="rId16" Type="http://schemas.openxmlformats.org/officeDocument/2006/relationships/tags" Target="../tags/tag265.xml"/><Relationship Id="rId11" Type="http://schemas.openxmlformats.org/officeDocument/2006/relationships/tags" Target="../tags/tag260.xml"/><Relationship Id="rId32" Type="http://schemas.openxmlformats.org/officeDocument/2006/relationships/tags" Target="../tags/tag281.xml"/><Relationship Id="rId37" Type="http://schemas.openxmlformats.org/officeDocument/2006/relationships/tags" Target="../tags/tag286.xml"/><Relationship Id="rId53" Type="http://schemas.openxmlformats.org/officeDocument/2006/relationships/tags" Target="../tags/tag302.xml"/><Relationship Id="rId58" Type="http://schemas.openxmlformats.org/officeDocument/2006/relationships/tags" Target="../tags/tag307.xml"/><Relationship Id="rId74" Type="http://schemas.openxmlformats.org/officeDocument/2006/relationships/tags" Target="../tags/tag323.xml"/><Relationship Id="rId79" Type="http://schemas.openxmlformats.org/officeDocument/2006/relationships/tags" Target="../tags/tag328.xml"/><Relationship Id="rId5" Type="http://schemas.openxmlformats.org/officeDocument/2006/relationships/tags" Target="../tags/tag254.xml"/><Relationship Id="rId90" Type="http://schemas.openxmlformats.org/officeDocument/2006/relationships/tags" Target="../tags/tag339.xml"/><Relationship Id="rId95" Type="http://schemas.openxmlformats.org/officeDocument/2006/relationships/notesSlide" Target="../notesSlides/notesSlide6.xml"/><Relationship Id="rId22" Type="http://schemas.openxmlformats.org/officeDocument/2006/relationships/tags" Target="../tags/tag271.xml"/><Relationship Id="rId27" Type="http://schemas.openxmlformats.org/officeDocument/2006/relationships/tags" Target="../tags/tag276.xml"/><Relationship Id="rId43" Type="http://schemas.openxmlformats.org/officeDocument/2006/relationships/tags" Target="../tags/tag292.xml"/><Relationship Id="rId48" Type="http://schemas.openxmlformats.org/officeDocument/2006/relationships/tags" Target="../tags/tag297.xml"/><Relationship Id="rId64" Type="http://schemas.openxmlformats.org/officeDocument/2006/relationships/tags" Target="../tags/tag313.xml"/><Relationship Id="rId69" Type="http://schemas.openxmlformats.org/officeDocument/2006/relationships/tags" Target="../tags/tag318.xml"/><Relationship Id="rId8" Type="http://schemas.openxmlformats.org/officeDocument/2006/relationships/tags" Target="../tags/tag257.xml"/><Relationship Id="rId51" Type="http://schemas.openxmlformats.org/officeDocument/2006/relationships/tags" Target="../tags/tag300.xml"/><Relationship Id="rId72" Type="http://schemas.openxmlformats.org/officeDocument/2006/relationships/tags" Target="../tags/tag321.xml"/><Relationship Id="rId80" Type="http://schemas.openxmlformats.org/officeDocument/2006/relationships/tags" Target="../tags/tag329.xml"/><Relationship Id="rId85" Type="http://schemas.openxmlformats.org/officeDocument/2006/relationships/tags" Target="../tags/tag334.xml"/><Relationship Id="rId93" Type="http://schemas.openxmlformats.org/officeDocument/2006/relationships/tags" Target="../tags/tag342.xml"/><Relationship Id="rId3" Type="http://schemas.openxmlformats.org/officeDocument/2006/relationships/tags" Target="../tags/tag252.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33" Type="http://schemas.openxmlformats.org/officeDocument/2006/relationships/tags" Target="../tags/tag282.xml"/><Relationship Id="rId38" Type="http://schemas.openxmlformats.org/officeDocument/2006/relationships/tags" Target="../tags/tag287.xml"/><Relationship Id="rId46" Type="http://schemas.openxmlformats.org/officeDocument/2006/relationships/tags" Target="../tags/tag295.xml"/><Relationship Id="rId59" Type="http://schemas.openxmlformats.org/officeDocument/2006/relationships/tags" Target="../tags/tag308.xml"/><Relationship Id="rId67" Type="http://schemas.openxmlformats.org/officeDocument/2006/relationships/tags" Target="../tags/tag316.xml"/><Relationship Id="rId20" Type="http://schemas.openxmlformats.org/officeDocument/2006/relationships/tags" Target="../tags/tag269.xml"/><Relationship Id="rId41" Type="http://schemas.openxmlformats.org/officeDocument/2006/relationships/tags" Target="../tags/tag290.xml"/><Relationship Id="rId54" Type="http://schemas.openxmlformats.org/officeDocument/2006/relationships/tags" Target="../tags/tag303.xml"/><Relationship Id="rId62" Type="http://schemas.openxmlformats.org/officeDocument/2006/relationships/tags" Target="../tags/tag311.xml"/><Relationship Id="rId70" Type="http://schemas.openxmlformats.org/officeDocument/2006/relationships/tags" Target="../tags/tag319.xml"/><Relationship Id="rId75" Type="http://schemas.openxmlformats.org/officeDocument/2006/relationships/tags" Target="../tags/tag324.xml"/><Relationship Id="rId83" Type="http://schemas.openxmlformats.org/officeDocument/2006/relationships/tags" Target="../tags/tag332.xml"/><Relationship Id="rId88" Type="http://schemas.openxmlformats.org/officeDocument/2006/relationships/tags" Target="../tags/tag337.xml"/><Relationship Id="rId91" Type="http://schemas.openxmlformats.org/officeDocument/2006/relationships/tags" Target="../tags/tag340.xml"/><Relationship Id="rId1" Type="http://schemas.openxmlformats.org/officeDocument/2006/relationships/tags" Target="../tags/tag250.xml"/><Relationship Id="rId6" Type="http://schemas.openxmlformats.org/officeDocument/2006/relationships/tags" Target="../tags/tag255.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36" Type="http://schemas.openxmlformats.org/officeDocument/2006/relationships/tags" Target="../tags/tag285.xml"/><Relationship Id="rId49" Type="http://schemas.openxmlformats.org/officeDocument/2006/relationships/tags" Target="../tags/tag298.xml"/><Relationship Id="rId57" Type="http://schemas.openxmlformats.org/officeDocument/2006/relationships/tags" Target="../tags/tag306.xml"/><Relationship Id="rId10" Type="http://schemas.openxmlformats.org/officeDocument/2006/relationships/tags" Target="../tags/tag259.xml"/><Relationship Id="rId31" Type="http://schemas.openxmlformats.org/officeDocument/2006/relationships/tags" Target="../tags/tag280.xml"/><Relationship Id="rId44" Type="http://schemas.openxmlformats.org/officeDocument/2006/relationships/tags" Target="../tags/tag293.xml"/><Relationship Id="rId52" Type="http://schemas.openxmlformats.org/officeDocument/2006/relationships/tags" Target="../tags/tag301.xml"/><Relationship Id="rId60" Type="http://schemas.openxmlformats.org/officeDocument/2006/relationships/tags" Target="../tags/tag309.xml"/><Relationship Id="rId65" Type="http://schemas.openxmlformats.org/officeDocument/2006/relationships/tags" Target="../tags/tag314.xml"/><Relationship Id="rId73" Type="http://schemas.openxmlformats.org/officeDocument/2006/relationships/tags" Target="../tags/tag322.xml"/><Relationship Id="rId78" Type="http://schemas.openxmlformats.org/officeDocument/2006/relationships/tags" Target="../tags/tag327.xml"/><Relationship Id="rId81" Type="http://schemas.openxmlformats.org/officeDocument/2006/relationships/tags" Target="../tags/tag330.xml"/><Relationship Id="rId86" Type="http://schemas.openxmlformats.org/officeDocument/2006/relationships/tags" Target="../tags/tag335.xml"/><Relationship Id="rId94" Type="http://schemas.openxmlformats.org/officeDocument/2006/relationships/slideLayout" Target="../slideLayouts/slideLayout4.xml"/><Relationship Id="rId4" Type="http://schemas.openxmlformats.org/officeDocument/2006/relationships/tags" Target="../tags/tag253.xml"/><Relationship Id="rId9" Type="http://schemas.openxmlformats.org/officeDocument/2006/relationships/tags" Target="../tags/tag258.xml"/><Relationship Id="rId13" Type="http://schemas.openxmlformats.org/officeDocument/2006/relationships/tags" Target="../tags/tag262.xml"/><Relationship Id="rId18" Type="http://schemas.openxmlformats.org/officeDocument/2006/relationships/tags" Target="../tags/tag267.xml"/><Relationship Id="rId39" Type="http://schemas.openxmlformats.org/officeDocument/2006/relationships/tags" Target="../tags/tag288.xml"/><Relationship Id="rId34" Type="http://schemas.openxmlformats.org/officeDocument/2006/relationships/tags" Target="../tags/tag283.xml"/><Relationship Id="rId50" Type="http://schemas.openxmlformats.org/officeDocument/2006/relationships/tags" Target="../tags/tag299.xml"/><Relationship Id="rId55" Type="http://schemas.openxmlformats.org/officeDocument/2006/relationships/tags" Target="../tags/tag304.xml"/><Relationship Id="rId76" Type="http://schemas.openxmlformats.org/officeDocument/2006/relationships/tags" Target="../tags/tag325.xml"/><Relationship Id="rId7" Type="http://schemas.openxmlformats.org/officeDocument/2006/relationships/tags" Target="../tags/tag256.xml"/><Relationship Id="rId71" Type="http://schemas.openxmlformats.org/officeDocument/2006/relationships/tags" Target="../tags/tag320.xml"/><Relationship Id="rId92" Type="http://schemas.openxmlformats.org/officeDocument/2006/relationships/tags" Target="../tags/tag341.xml"/><Relationship Id="rId2" Type="http://schemas.openxmlformats.org/officeDocument/2006/relationships/tags" Target="../tags/tag251.xml"/><Relationship Id="rId29" Type="http://schemas.openxmlformats.org/officeDocument/2006/relationships/tags" Target="../tags/tag278.xml"/><Relationship Id="rId24" Type="http://schemas.openxmlformats.org/officeDocument/2006/relationships/tags" Target="../tags/tag273.xml"/><Relationship Id="rId40" Type="http://schemas.openxmlformats.org/officeDocument/2006/relationships/tags" Target="../tags/tag289.xml"/><Relationship Id="rId45" Type="http://schemas.openxmlformats.org/officeDocument/2006/relationships/tags" Target="../tags/tag294.xml"/><Relationship Id="rId66" Type="http://schemas.openxmlformats.org/officeDocument/2006/relationships/tags" Target="../tags/tag315.xml"/><Relationship Id="rId87" Type="http://schemas.openxmlformats.org/officeDocument/2006/relationships/tags" Target="../tags/tag336.xml"/><Relationship Id="rId61" Type="http://schemas.openxmlformats.org/officeDocument/2006/relationships/tags" Target="../tags/tag310.xml"/><Relationship Id="rId82" Type="http://schemas.openxmlformats.org/officeDocument/2006/relationships/tags" Target="../tags/tag331.xml"/><Relationship Id="rId19" Type="http://schemas.openxmlformats.org/officeDocument/2006/relationships/tags" Target="../tags/tag268.xml"/><Relationship Id="rId14" Type="http://schemas.openxmlformats.org/officeDocument/2006/relationships/tags" Target="../tags/tag263.xml"/><Relationship Id="rId30" Type="http://schemas.openxmlformats.org/officeDocument/2006/relationships/tags" Target="../tags/tag279.xml"/><Relationship Id="rId35" Type="http://schemas.openxmlformats.org/officeDocument/2006/relationships/tags" Target="../tags/tag284.xml"/><Relationship Id="rId56" Type="http://schemas.openxmlformats.org/officeDocument/2006/relationships/tags" Target="../tags/tag305.xml"/><Relationship Id="rId77" Type="http://schemas.openxmlformats.org/officeDocument/2006/relationships/tags" Target="../tags/tag326.xml"/></Relationships>
</file>

<file path=ppt/slides/_rels/slide12.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tags" Target="../tags/tag360.xml"/><Relationship Id="rId3" Type="http://schemas.openxmlformats.org/officeDocument/2006/relationships/tags" Target="../tags/tag345.xml"/><Relationship Id="rId21" Type="http://schemas.openxmlformats.org/officeDocument/2006/relationships/tags" Target="../tags/tag363.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notesSlide" Target="../notesSlides/notesSlide7.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slideLayout" Target="../slideLayouts/slideLayout2.xml"/><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10" Type="http://schemas.openxmlformats.org/officeDocument/2006/relationships/tags" Target="../tags/tag352.xml"/><Relationship Id="rId19" Type="http://schemas.openxmlformats.org/officeDocument/2006/relationships/tags" Target="../tags/tag361.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s>
</file>

<file path=ppt/slides/_rels/slide13.xml.rels><?xml version="1.0" encoding="UTF-8" standalone="yes"?>
<Relationships xmlns="http://schemas.openxmlformats.org/package/2006/relationships"><Relationship Id="rId26" Type="http://schemas.openxmlformats.org/officeDocument/2006/relationships/tags" Target="../tags/tag391.xml"/><Relationship Id="rId21" Type="http://schemas.openxmlformats.org/officeDocument/2006/relationships/tags" Target="../tags/tag386.xml"/><Relationship Id="rId42" Type="http://schemas.openxmlformats.org/officeDocument/2006/relationships/tags" Target="../tags/tag407.xml"/><Relationship Id="rId47" Type="http://schemas.openxmlformats.org/officeDocument/2006/relationships/tags" Target="../tags/tag412.xml"/><Relationship Id="rId63" Type="http://schemas.openxmlformats.org/officeDocument/2006/relationships/tags" Target="../tags/tag428.xml"/><Relationship Id="rId68" Type="http://schemas.openxmlformats.org/officeDocument/2006/relationships/tags" Target="../tags/tag433.xml"/><Relationship Id="rId84" Type="http://schemas.openxmlformats.org/officeDocument/2006/relationships/tags" Target="../tags/tag449.xml"/><Relationship Id="rId89" Type="http://schemas.openxmlformats.org/officeDocument/2006/relationships/tags" Target="../tags/tag454.xml"/><Relationship Id="rId16" Type="http://schemas.openxmlformats.org/officeDocument/2006/relationships/tags" Target="../tags/tag381.xml"/><Relationship Id="rId11" Type="http://schemas.openxmlformats.org/officeDocument/2006/relationships/tags" Target="../tags/tag376.xml"/><Relationship Id="rId32" Type="http://schemas.openxmlformats.org/officeDocument/2006/relationships/tags" Target="../tags/tag397.xml"/><Relationship Id="rId37" Type="http://schemas.openxmlformats.org/officeDocument/2006/relationships/tags" Target="../tags/tag402.xml"/><Relationship Id="rId53" Type="http://schemas.openxmlformats.org/officeDocument/2006/relationships/tags" Target="../tags/tag418.xml"/><Relationship Id="rId58" Type="http://schemas.openxmlformats.org/officeDocument/2006/relationships/tags" Target="../tags/tag423.xml"/><Relationship Id="rId74" Type="http://schemas.openxmlformats.org/officeDocument/2006/relationships/tags" Target="../tags/tag439.xml"/><Relationship Id="rId79" Type="http://schemas.openxmlformats.org/officeDocument/2006/relationships/tags" Target="../tags/tag444.xml"/><Relationship Id="rId5" Type="http://schemas.openxmlformats.org/officeDocument/2006/relationships/tags" Target="../tags/tag370.xml"/><Relationship Id="rId90" Type="http://schemas.openxmlformats.org/officeDocument/2006/relationships/tags" Target="../tags/tag455.xml"/><Relationship Id="rId95" Type="http://schemas.openxmlformats.org/officeDocument/2006/relationships/notesSlide" Target="../notesSlides/notesSlide8.xml"/><Relationship Id="rId22" Type="http://schemas.openxmlformats.org/officeDocument/2006/relationships/tags" Target="../tags/tag387.xml"/><Relationship Id="rId27" Type="http://schemas.openxmlformats.org/officeDocument/2006/relationships/tags" Target="../tags/tag392.xml"/><Relationship Id="rId43" Type="http://schemas.openxmlformats.org/officeDocument/2006/relationships/tags" Target="../tags/tag408.xml"/><Relationship Id="rId48" Type="http://schemas.openxmlformats.org/officeDocument/2006/relationships/tags" Target="../tags/tag413.xml"/><Relationship Id="rId64" Type="http://schemas.openxmlformats.org/officeDocument/2006/relationships/tags" Target="../tags/tag429.xml"/><Relationship Id="rId69" Type="http://schemas.openxmlformats.org/officeDocument/2006/relationships/tags" Target="../tags/tag434.xml"/><Relationship Id="rId8" Type="http://schemas.openxmlformats.org/officeDocument/2006/relationships/tags" Target="../tags/tag373.xml"/><Relationship Id="rId51" Type="http://schemas.openxmlformats.org/officeDocument/2006/relationships/tags" Target="../tags/tag416.xml"/><Relationship Id="rId72" Type="http://schemas.openxmlformats.org/officeDocument/2006/relationships/tags" Target="../tags/tag437.xml"/><Relationship Id="rId80" Type="http://schemas.openxmlformats.org/officeDocument/2006/relationships/tags" Target="../tags/tag445.xml"/><Relationship Id="rId85" Type="http://schemas.openxmlformats.org/officeDocument/2006/relationships/tags" Target="../tags/tag450.xml"/><Relationship Id="rId93" Type="http://schemas.openxmlformats.org/officeDocument/2006/relationships/tags" Target="../tags/tag458.xml"/><Relationship Id="rId3" Type="http://schemas.openxmlformats.org/officeDocument/2006/relationships/tags" Target="../tags/tag368.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tags" Target="../tags/tag390.xml"/><Relationship Id="rId33" Type="http://schemas.openxmlformats.org/officeDocument/2006/relationships/tags" Target="../tags/tag398.xml"/><Relationship Id="rId38" Type="http://schemas.openxmlformats.org/officeDocument/2006/relationships/tags" Target="../tags/tag403.xml"/><Relationship Id="rId46" Type="http://schemas.openxmlformats.org/officeDocument/2006/relationships/tags" Target="../tags/tag411.xml"/><Relationship Id="rId59" Type="http://schemas.openxmlformats.org/officeDocument/2006/relationships/tags" Target="../tags/tag424.xml"/><Relationship Id="rId67" Type="http://schemas.openxmlformats.org/officeDocument/2006/relationships/tags" Target="../tags/tag432.xml"/><Relationship Id="rId20" Type="http://schemas.openxmlformats.org/officeDocument/2006/relationships/tags" Target="../tags/tag385.xml"/><Relationship Id="rId41" Type="http://schemas.openxmlformats.org/officeDocument/2006/relationships/tags" Target="../tags/tag406.xml"/><Relationship Id="rId54" Type="http://schemas.openxmlformats.org/officeDocument/2006/relationships/tags" Target="../tags/tag419.xml"/><Relationship Id="rId62" Type="http://schemas.openxmlformats.org/officeDocument/2006/relationships/tags" Target="../tags/tag427.xml"/><Relationship Id="rId70" Type="http://schemas.openxmlformats.org/officeDocument/2006/relationships/tags" Target="../tags/tag435.xml"/><Relationship Id="rId75" Type="http://schemas.openxmlformats.org/officeDocument/2006/relationships/tags" Target="../tags/tag440.xml"/><Relationship Id="rId83" Type="http://schemas.openxmlformats.org/officeDocument/2006/relationships/tags" Target="../tags/tag448.xml"/><Relationship Id="rId88" Type="http://schemas.openxmlformats.org/officeDocument/2006/relationships/tags" Target="../tags/tag453.xml"/><Relationship Id="rId91" Type="http://schemas.openxmlformats.org/officeDocument/2006/relationships/tags" Target="../tags/tag456.xml"/><Relationship Id="rId1" Type="http://schemas.openxmlformats.org/officeDocument/2006/relationships/tags" Target="../tags/tag366.xml"/><Relationship Id="rId6" Type="http://schemas.openxmlformats.org/officeDocument/2006/relationships/tags" Target="../tags/tag371.xml"/><Relationship Id="rId15" Type="http://schemas.openxmlformats.org/officeDocument/2006/relationships/tags" Target="../tags/tag380.xml"/><Relationship Id="rId23" Type="http://schemas.openxmlformats.org/officeDocument/2006/relationships/tags" Target="../tags/tag388.xml"/><Relationship Id="rId28" Type="http://schemas.openxmlformats.org/officeDocument/2006/relationships/tags" Target="../tags/tag393.xml"/><Relationship Id="rId36" Type="http://schemas.openxmlformats.org/officeDocument/2006/relationships/tags" Target="../tags/tag401.xml"/><Relationship Id="rId49" Type="http://schemas.openxmlformats.org/officeDocument/2006/relationships/tags" Target="../tags/tag414.xml"/><Relationship Id="rId57" Type="http://schemas.openxmlformats.org/officeDocument/2006/relationships/tags" Target="../tags/tag422.xml"/><Relationship Id="rId10" Type="http://schemas.openxmlformats.org/officeDocument/2006/relationships/tags" Target="../tags/tag375.xml"/><Relationship Id="rId31" Type="http://schemas.openxmlformats.org/officeDocument/2006/relationships/tags" Target="../tags/tag396.xml"/><Relationship Id="rId44" Type="http://schemas.openxmlformats.org/officeDocument/2006/relationships/tags" Target="../tags/tag409.xml"/><Relationship Id="rId52" Type="http://schemas.openxmlformats.org/officeDocument/2006/relationships/tags" Target="../tags/tag417.xml"/><Relationship Id="rId60" Type="http://schemas.openxmlformats.org/officeDocument/2006/relationships/tags" Target="../tags/tag425.xml"/><Relationship Id="rId65" Type="http://schemas.openxmlformats.org/officeDocument/2006/relationships/tags" Target="../tags/tag430.xml"/><Relationship Id="rId73" Type="http://schemas.openxmlformats.org/officeDocument/2006/relationships/tags" Target="../tags/tag438.xml"/><Relationship Id="rId78" Type="http://schemas.openxmlformats.org/officeDocument/2006/relationships/tags" Target="../tags/tag443.xml"/><Relationship Id="rId81" Type="http://schemas.openxmlformats.org/officeDocument/2006/relationships/tags" Target="../tags/tag446.xml"/><Relationship Id="rId86" Type="http://schemas.openxmlformats.org/officeDocument/2006/relationships/tags" Target="../tags/tag451.xml"/><Relationship Id="rId94" Type="http://schemas.openxmlformats.org/officeDocument/2006/relationships/slideLayout" Target="../slideLayouts/slideLayout4.xml"/><Relationship Id="rId4" Type="http://schemas.openxmlformats.org/officeDocument/2006/relationships/tags" Target="../tags/tag369.xml"/><Relationship Id="rId9" Type="http://schemas.openxmlformats.org/officeDocument/2006/relationships/tags" Target="../tags/tag374.xml"/><Relationship Id="rId13" Type="http://schemas.openxmlformats.org/officeDocument/2006/relationships/tags" Target="../tags/tag378.xml"/><Relationship Id="rId18" Type="http://schemas.openxmlformats.org/officeDocument/2006/relationships/tags" Target="../tags/tag383.xml"/><Relationship Id="rId39" Type="http://schemas.openxmlformats.org/officeDocument/2006/relationships/tags" Target="../tags/tag404.xml"/><Relationship Id="rId34" Type="http://schemas.openxmlformats.org/officeDocument/2006/relationships/tags" Target="../tags/tag399.xml"/><Relationship Id="rId50" Type="http://schemas.openxmlformats.org/officeDocument/2006/relationships/tags" Target="../tags/tag415.xml"/><Relationship Id="rId55" Type="http://schemas.openxmlformats.org/officeDocument/2006/relationships/tags" Target="../tags/tag420.xml"/><Relationship Id="rId76" Type="http://schemas.openxmlformats.org/officeDocument/2006/relationships/tags" Target="../tags/tag441.xml"/><Relationship Id="rId7" Type="http://schemas.openxmlformats.org/officeDocument/2006/relationships/tags" Target="../tags/tag372.xml"/><Relationship Id="rId71" Type="http://schemas.openxmlformats.org/officeDocument/2006/relationships/tags" Target="../tags/tag436.xml"/><Relationship Id="rId92" Type="http://schemas.openxmlformats.org/officeDocument/2006/relationships/tags" Target="../tags/tag457.xml"/><Relationship Id="rId2" Type="http://schemas.openxmlformats.org/officeDocument/2006/relationships/tags" Target="../tags/tag367.xml"/><Relationship Id="rId29" Type="http://schemas.openxmlformats.org/officeDocument/2006/relationships/tags" Target="../tags/tag394.xml"/><Relationship Id="rId24" Type="http://schemas.openxmlformats.org/officeDocument/2006/relationships/tags" Target="../tags/tag389.xml"/><Relationship Id="rId40" Type="http://schemas.openxmlformats.org/officeDocument/2006/relationships/tags" Target="../tags/tag405.xml"/><Relationship Id="rId45" Type="http://schemas.openxmlformats.org/officeDocument/2006/relationships/tags" Target="../tags/tag410.xml"/><Relationship Id="rId66" Type="http://schemas.openxmlformats.org/officeDocument/2006/relationships/tags" Target="../tags/tag431.xml"/><Relationship Id="rId87" Type="http://schemas.openxmlformats.org/officeDocument/2006/relationships/tags" Target="../tags/tag452.xml"/><Relationship Id="rId61" Type="http://schemas.openxmlformats.org/officeDocument/2006/relationships/tags" Target="../tags/tag426.xml"/><Relationship Id="rId82" Type="http://schemas.openxmlformats.org/officeDocument/2006/relationships/tags" Target="../tags/tag447.xml"/><Relationship Id="rId19" Type="http://schemas.openxmlformats.org/officeDocument/2006/relationships/tags" Target="../tags/tag384.xml"/><Relationship Id="rId14" Type="http://schemas.openxmlformats.org/officeDocument/2006/relationships/tags" Target="../tags/tag379.xml"/><Relationship Id="rId30" Type="http://schemas.openxmlformats.org/officeDocument/2006/relationships/tags" Target="../tags/tag395.xml"/><Relationship Id="rId35" Type="http://schemas.openxmlformats.org/officeDocument/2006/relationships/tags" Target="../tags/tag400.xml"/><Relationship Id="rId56" Type="http://schemas.openxmlformats.org/officeDocument/2006/relationships/tags" Target="../tags/tag421.xml"/><Relationship Id="rId77" Type="http://schemas.openxmlformats.org/officeDocument/2006/relationships/tags" Target="../tags/tag4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notesSlide" Target="../notesSlides/notesSlide11.xml"/><Relationship Id="rId3" Type="http://schemas.openxmlformats.org/officeDocument/2006/relationships/tags" Target="../tags/tag461.xml"/><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slideLayout" Target="../slideLayouts/slideLayout2.xml"/><Relationship Id="rId2" Type="http://schemas.openxmlformats.org/officeDocument/2006/relationships/tags" Target="../tags/tag460.xml"/><Relationship Id="rId16" Type="http://schemas.openxmlformats.org/officeDocument/2006/relationships/tags" Target="../tags/tag474.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tags" Target="../tags/tag469.xml"/><Relationship Id="rId5" Type="http://schemas.openxmlformats.org/officeDocument/2006/relationships/tags" Target="../tags/tag463.xml"/><Relationship Id="rId15" Type="http://schemas.openxmlformats.org/officeDocument/2006/relationships/tags" Target="../tags/tag473.xml"/><Relationship Id="rId10" Type="http://schemas.openxmlformats.org/officeDocument/2006/relationships/tags" Target="../tags/tag468.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tags" Target="../tags/tag487.xml"/><Relationship Id="rId18" Type="http://schemas.openxmlformats.org/officeDocument/2006/relationships/tags" Target="../tags/tag492.xml"/><Relationship Id="rId26" Type="http://schemas.openxmlformats.org/officeDocument/2006/relationships/tags" Target="../tags/tag500.xml"/><Relationship Id="rId39" Type="http://schemas.openxmlformats.org/officeDocument/2006/relationships/tags" Target="../tags/tag513.xml"/><Relationship Id="rId21" Type="http://schemas.openxmlformats.org/officeDocument/2006/relationships/tags" Target="../tags/tag495.xml"/><Relationship Id="rId34" Type="http://schemas.openxmlformats.org/officeDocument/2006/relationships/tags" Target="../tags/tag508.xml"/><Relationship Id="rId42" Type="http://schemas.openxmlformats.org/officeDocument/2006/relationships/tags" Target="../tags/tag516.xml"/><Relationship Id="rId47" Type="http://schemas.openxmlformats.org/officeDocument/2006/relationships/tags" Target="../tags/tag521.xml"/><Relationship Id="rId50" Type="http://schemas.openxmlformats.org/officeDocument/2006/relationships/notesSlide" Target="../notesSlides/notesSlide12.xml"/><Relationship Id="rId7" Type="http://schemas.openxmlformats.org/officeDocument/2006/relationships/tags" Target="../tags/tag481.xml"/><Relationship Id="rId2" Type="http://schemas.openxmlformats.org/officeDocument/2006/relationships/tags" Target="../tags/tag476.xml"/><Relationship Id="rId16" Type="http://schemas.openxmlformats.org/officeDocument/2006/relationships/tags" Target="../tags/tag490.xml"/><Relationship Id="rId29" Type="http://schemas.openxmlformats.org/officeDocument/2006/relationships/tags" Target="../tags/tag503.xml"/><Relationship Id="rId11" Type="http://schemas.openxmlformats.org/officeDocument/2006/relationships/tags" Target="../tags/tag485.xml"/><Relationship Id="rId24" Type="http://schemas.openxmlformats.org/officeDocument/2006/relationships/tags" Target="../tags/tag498.xml"/><Relationship Id="rId32" Type="http://schemas.openxmlformats.org/officeDocument/2006/relationships/tags" Target="../tags/tag506.xml"/><Relationship Id="rId37" Type="http://schemas.openxmlformats.org/officeDocument/2006/relationships/tags" Target="../tags/tag511.xml"/><Relationship Id="rId40" Type="http://schemas.openxmlformats.org/officeDocument/2006/relationships/tags" Target="../tags/tag514.xml"/><Relationship Id="rId45" Type="http://schemas.openxmlformats.org/officeDocument/2006/relationships/tags" Target="../tags/tag519.xml"/><Relationship Id="rId5" Type="http://schemas.openxmlformats.org/officeDocument/2006/relationships/tags" Target="../tags/tag479.xml"/><Relationship Id="rId15" Type="http://schemas.openxmlformats.org/officeDocument/2006/relationships/tags" Target="../tags/tag489.xml"/><Relationship Id="rId23" Type="http://schemas.openxmlformats.org/officeDocument/2006/relationships/tags" Target="../tags/tag497.xml"/><Relationship Id="rId28" Type="http://schemas.openxmlformats.org/officeDocument/2006/relationships/tags" Target="../tags/tag502.xml"/><Relationship Id="rId36" Type="http://schemas.openxmlformats.org/officeDocument/2006/relationships/tags" Target="../tags/tag510.xml"/><Relationship Id="rId49" Type="http://schemas.openxmlformats.org/officeDocument/2006/relationships/slideLayout" Target="../slideLayouts/slideLayout2.xml"/><Relationship Id="rId10" Type="http://schemas.openxmlformats.org/officeDocument/2006/relationships/tags" Target="../tags/tag484.xml"/><Relationship Id="rId19" Type="http://schemas.openxmlformats.org/officeDocument/2006/relationships/tags" Target="../tags/tag493.xml"/><Relationship Id="rId31" Type="http://schemas.openxmlformats.org/officeDocument/2006/relationships/tags" Target="../tags/tag505.xml"/><Relationship Id="rId44" Type="http://schemas.openxmlformats.org/officeDocument/2006/relationships/tags" Target="../tags/tag518.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tags" Target="../tags/tag488.xml"/><Relationship Id="rId22" Type="http://schemas.openxmlformats.org/officeDocument/2006/relationships/tags" Target="../tags/tag496.xml"/><Relationship Id="rId27" Type="http://schemas.openxmlformats.org/officeDocument/2006/relationships/tags" Target="../tags/tag501.xml"/><Relationship Id="rId30" Type="http://schemas.openxmlformats.org/officeDocument/2006/relationships/tags" Target="../tags/tag504.xml"/><Relationship Id="rId35" Type="http://schemas.openxmlformats.org/officeDocument/2006/relationships/tags" Target="../tags/tag509.xml"/><Relationship Id="rId43" Type="http://schemas.openxmlformats.org/officeDocument/2006/relationships/tags" Target="../tags/tag517.xml"/><Relationship Id="rId48" Type="http://schemas.openxmlformats.org/officeDocument/2006/relationships/tags" Target="../tags/tag522.xml"/><Relationship Id="rId8" Type="http://schemas.openxmlformats.org/officeDocument/2006/relationships/tags" Target="../tags/tag482.xml"/><Relationship Id="rId3" Type="http://schemas.openxmlformats.org/officeDocument/2006/relationships/tags" Target="../tags/tag477.xml"/><Relationship Id="rId12" Type="http://schemas.openxmlformats.org/officeDocument/2006/relationships/tags" Target="../tags/tag486.xml"/><Relationship Id="rId17" Type="http://schemas.openxmlformats.org/officeDocument/2006/relationships/tags" Target="../tags/tag491.xml"/><Relationship Id="rId25" Type="http://schemas.openxmlformats.org/officeDocument/2006/relationships/tags" Target="../tags/tag499.xml"/><Relationship Id="rId33" Type="http://schemas.openxmlformats.org/officeDocument/2006/relationships/tags" Target="../tags/tag507.xml"/><Relationship Id="rId38" Type="http://schemas.openxmlformats.org/officeDocument/2006/relationships/tags" Target="../tags/tag512.xml"/><Relationship Id="rId46" Type="http://schemas.openxmlformats.org/officeDocument/2006/relationships/tags" Target="../tags/tag520.xml"/><Relationship Id="rId20" Type="http://schemas.openxmlformats.org/officeDocument/2006/relationships/tags" Target="../tags/tag494.xml"/><Relationship Id="rId41" Type="http://schemas.openxmlformats.org/officeDocument/2006/relationships/tags" Target="../tags/tag515.xml"/><Relationship Id="rId1" Type="http://schemas.openxmlformats.org/officeDocument/2006/relationships/tags" Target="../tags/tag475.xml"/><Relationship Id="rId6" Type="http://schemas.openxmlformats.org/officeDocument/2006/relationships/tags" Target="../tags/tag4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530.xml"/><Relationship Id="rId13" Type="http://schemas.openxmlformats.org/officeDocument/2006/relationships/slideLayout" Target="../slideLayouts/slideLayout2.xml"/><Relationship Id="rId3" Type="http://schemas.openxmlformats.org/officeDocument/2006/relationships/tags" Target="../tags/tag525.xml"/><Relationship Id="rId7" Type="http://schemas.openxmlformats.org/officeDocument/2006/relationships/tags" Target="../tags/tag529.xml"/><Relationship Id="rId12" Type="http://schemas.openxmlformats.org/officeDocument/2006/relationships/tags" Target="../tags/tag534.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tags" Target="../tags/tag533.xml"/><Relationship Id="rId5" Type="http://schemas.openxmlformats.org/officeDocument/2006/relationships/tags" Target="../tags/tag527.xml"/><Relationship Id="rId10" Type="http://schemas.openxmlformats.org/officeDocument/2006/relationships/tags" Target="../tags/tag532.xml"/><Relationship Id="rId4" Type="http://schemas.openxmlformats.org/officeDocument/2006/relationships/tags" Target="../tags/tag526.xml"/><Relationship Id="rId9" Type="http://schemas.openxmlformats.org/officeDocument/2006/relationships/tags" Target="../tags/tag531.xml"/><Relationship Id="rId1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tags" Target="../tags/tag547.xml"/><Relationship Id="rId18" Type="http://schemas.openxmlformats.org/officeDocument/2006/relationships/tags" Target="../tags/tag552.xml"/><Relationship Id="rId26" Type="http://schemas.openxmlformats.org/officeDocument/2006/relationships/tags" Target="../tags/tag560.xml"/><Relationship Id="rId39" Type="http://schemas.openxmlformats.org/officeDocument/2006/relationships/tags" Target="../tags/tag573.xml"/><Relationship Id="rId21" Type="http://schemas.openxmlformats.org/officeDocument/2006/relationships/tags" Target="../tags/tag555.xml"/><Relationship Id="rId34" Type="http://schemas.openxmlformats.org/officeDocument/2006/relationships/tags" Target="../tags/tag568.xml"/><Relationship Id="rId7" Type="http://schemas.openxmlformats.org/officeDocument/2006/relationships/tags" Target="../tags/tag541.xml"/><Relationship Id="rId2" Type="http://schemas.openxmlformats.org/officeDocument/2006/relationships/tags" Target="../tags/tag536.xml"/><Relationship Id="rId16" Type="http://schemas.openxmlformats.org/officeDocument/2006/relationships/tags" Target="../tags/tag550.xml"/><Relationship Id="rId20" Type="http://schemas.openxmlformats.org/officeDocument/2006/relationships/tags" Target="../tags/tag554.xml"/><Relationship Id="rId29" Type="http://schemas.openxmlformats.org/officeDocument/2006/relationships/tags" Target="../tags/tag563.xml"/><Relationship Id="rId41" Type="http://schemas.openxmlformats.org/officeDocument/2006/relationships/slideLayout" Target="../slideLayouts/slideLayout2.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tags" Target="../tags/tag545.xml"/><Relationship Id="rId24" Type="http://schemas.openxmlformats.org/officeDocument/2006/relationships/tags" Target="../tags/tag558.xml"/><Relationship Id="rId32" Type="http://schemas.openxmlformats.org/officeDocument/2006/relationships/tags" Target="../tags/tag566.xml"/><Relationship Id="rId37" Type="http://schemas.openxmlformats.org/officeDocument/2006/relationships/tags" Target="../tags/tag571.xml"/><Relationship Id="rId40" Type="http://schemas.openxmlformats.org/officeDocument/2006/relationships/tags" Target="../tags/tag574.xml"/><Relationship Id="rId5" Type="http://schemas.openxmlformats.org/officeDocument/2006/relationships/tags" Target="../tags/tag539.xml"/><Relationship Id="rId15" Type="http://schemas.openxmlformats.org/officeDocument/2006/relationships/tags" Target="../tags/tag549.xml"/><Relationship Id="rId23" Type="http://schemas.openxmlformats.org/officeDocument/2006/relationships/tags" Target="../tags/tag557.xml"/><Relationship Id="rId28" Type="http://schemas.openxmlformats.org/officeDocument/2006/relationships/tags" Target="../tags/tag562.xml"/><Relationship Id="rId36" Type="http://schemas.openxmlformats.org/officeDocument/2006/relationships/tags" Target="../tags/tag570.xml"/><Relationship Id="rId10" Type="http://schemas.openxmlformats.org/officeDocument/2006/relationships/tags" Target="../tags/tag544.xml"/><Relationship Id="rId19" Type="http://schemas.openxmlformats.org/officeDocument/2006/relationships/tags" Target="../tags/tag553.xml"/><Relationship Id="rId31" Type="http://schemas.openxmlformats.org/officeDocument/2006/relationships/tags" Target="../tags/tag565.xml"/><Relationship Id="rId4" Type="http://schemas.openxmlformats.org/officeDocument/2006/relationships/tags" Target="../tags/tag538.xml"/><Relationship Id="rId9" Type="http://schemas.openxmlformats.org/officeDocument/2006/relationships/tags" Target="../tags/tag543.xml"/><Relationship Id="rId14" Type="http://schemas.openxmlformats.org/officeDocument/2006/relationships/tags" Target="../tags/tag548.xml"/><Relationship Id="rId22" Type="http://schemas.openxmlformats.org/officeDocument/2006/relationships/tags" Target="../tags/tag556.xml"/><Relationship Id="rId27" Type="http://schemas.openxmlformats.org/officeDocument/2006/relationships/tags" Target="../tags/tag561.xml"/><Relationship Id="rId30" Type="http://schemas.openxmlformats.org/officeDocument/2006/relationships/tags" Target="../tags/tag564.xml"/><Relationship Id="rId35" Type="http://schemas.openxmlformats.org/officeDocument/2006/relationships/tags" Target="../tags/tag569.xml"/><Relationship Id="rId8" Type="http://schemas.openxmlformats.org/officeDocument/2006/relationships/tags" Target="../tags/tag542.xml"/><Relationship Id="rId3" Type="http://schemas.openxmlformats.org/officeDocument/2006/relationships/tags" Target="../tags/tag537.xml"/><Relationship Id="rId12" Type="http://schemas.openxmlformats.org/officeDocument/2006/relationships/tags" Target="../tags/tag546.xml"/><Relationship Id="rId17" Type="http://schemas.openxmlformats.org/officeDocument/2006/relationships/tags" Target="../tags/tag551.xml"/><Relationship Id="rId25" Type="http://schemas.openxmlformats.org/officeDocument/2006/relationships/tags" Target="../tags/tag559.xml"/><Relationship Id="rId33" Type="http://schemas.openxmlformats.org/officeDocument/2006/relationships/tags" Target="../tags/tag567.xml"/><Relationship Id="rId38" Type="http://schemas.openxmlformats.org/officeDocument/2006/relationships/tags" Target="../tags/tag57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6.xml"/><Relationship Id="rId1" Type="http://schemas.openxmlformats.org/officeDocument/2006/relationships/tags" Target="../tags/tag575.xml"/><Relationship Id="rId4"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3" Type="http://schemas.openxmlformats.org/officeDocument/2006/relationships/tags" Target="../tags/tag589.xml"/><Relationship Id="rId18" Type="http://schemas.openxmlformats.org/officeDocument/2006/relationships/tags" Target="../tags/tag594.xml"/><Relationship Id="rId26" Type="http://schemas.openxmlformats.org/officeDocument/2006/relationships/tags" Target="../tags/tag602.xml"/><Relationship Id="rId39" Type="http://schemas.openxmlformats.org/officeDocument/2006/relationships/tags" Target="../tags/tag615.xml"/><Relationship Id="rId21" Type="http://schemas.openxmlformats.org/officeDocument/2006/relationships/tags" Target="../tags/tag597.xml"/><Relationship Id="rId34" Type="http://schemas.openxmlformats.org/officeDocument/2006/relationships/tags" Target="../tags/tag610.xml"/><Relationship Id="rId7" Type="http://schemas.openxmlformats.org/officeDocument/2006/relationships/tags" Target="../tags/tag583.xml"/><Relationship Id="rId2" Type="http://schemas.openxmlformats.org/officeDocument/2006/relationships/tags" Target="../tags/tag578.xml"/><Relationship Id="rId16" Type="http://schemas.openxmlformats.org/officeDocument/2006/relationships/tags" Target="../tags/tag592.xml"/><Relationship Id="rId20" Type="http://schemas.openxmlformats.org/officeDocument/2006/relationships/tags" Target="../tags/tag596.xml"/><Relationship Id="rId29" Type="http://schemas.openxmlformats.org/officeDocument/2006/relationships/tags" Target="../tags/tag605.xml"/><Relationship Id="rId41" Type="http://schemas.openxmlformats.org/officeDocument/2006/relationships/slideLayout" Target="../slideLayouts/slideLayout2.xml"/><Relationship Id="rId1" Type="http://schemas.openxmlformats.org/officeDocument/2006/relationships/tags" Target="../tags/tag577.xml"/><Relationship Id="rId6" Type="http://schemas.openxmlformats.org/officeDocument/2006/relationships/tags" Target="../tags/tag582.xml"/><Relationship Id="rId11" Type="http://schemas.openxmlformats.org/officeDocument/2006/relationships/tags" Target="../tags/tag587.xml"/><Relationship Id="rId24" Type="http://schemas.openxmlformats.org/officeDocument/2006/relationships/tags" Target="../tags/tag600.xml"/><Relationship Id="rId32" Type="http://schemas.openxmlformats.org/officeDocument/2006/relationships/tags" Target="../tags/tag608.xml"/><Relationship Id="rId37" Type="http://schemas.openxmlformats.org/officeDocument/2006/relationships/tags" Target="../tags/tag613.xml"/><Relationship Id="rId40" Type="http://schemas.openxmlformats.org/officeDocument/2006/relationships/tags" Target="../tags/tag616.xml"/><Relationship Id="rId5" Type="http://schemas.openxmlformats.org/officeDocument/2006/relationships/tags" Target="../tags/tag581.xml"/><Relationship Id="rId15" Type="http://schemas.openxmlformats.org/officeDocument/2006/relationships/tags" Target="../tags/tag591.xml"/><Relationship Id="rId23" Type="http://schemas.openxmlformats.org/officeDocument/2006/relationships/tags" Target="../tags/tag599.xml"/><Relationship Id="rId28" Type="http://schemas.openxmlformats.org/officeDocument/2006/relationships/tags" Target="../tags/tag604.xml"/><Relationship Id="rId36" Type="http://schemas.openxmlformats.org/officeDocument/2006/relationships/tags" Target="../tags/tag612.xml"/><Relationship Id="rId10" Type="http://schemas.openxmlformats.org/officeDocument/2006/relationships/tags" Target="../tags/tag586.xml"/><Relationship Id="rId19" Type="http://schemas.openxmlformats.org/officeDocument/2006/relationships/tags" Target="../tags/tag595.xml"/><Relationship Id="rId31" Type="http://schemas.openxmlformats.org/officeDocument/2006/relationships/tags" Target="../tags/tag607.xml"/><Relationship Id="rId4" Type="http://schemas.openxmlformats.org/officeDocument/2006/relationships/tags" Target="../tags/tag580.xml"/><Relationship Id="rId9" Type="http://schemas.openxmlformats.org/officeDocument/2006/relationships/tags" Target="../tags/tag585.xml"/><Relationship Id="rId14" Type="http://schemas.openxmlformats.org/officeDocument/2006/relationships/tags" Target="../tags/tag590.xml"/><Relationship Id="rId22" Type="http://schemas.openxmlformats.org/officeDocument/2006/relationships/tags" Target="../tags/tag598.xml"/><Relationship Id="rId27" Type="http://schemas.openxmlformats.org/officeDocument/2006/relationships/tags" Target="../tags/tag603.xml"/><Relationship Id="rId30" Type="http://schemas.openxmlformats.org/officeDocument/2006/relationships/tags" Target="../tags/tag606.xml"/><Relationship Id="rId35" Type="http://schemas.openxmlformats.org/officeDocument/2006/relationships/tags" Target="../tags/tag611.xml"/><Relationship Id="rId8" Type="http://schemas.openxmlformats.org/officeDocument/2006/relationships/tags" Target="../tags/tag584.xml"/><Relationship Id="rId3" Type="http://schemas.openxmlformats.org/officeDocument/2006/relationships/tags" Target="../tags/tag579.xml"/><Relationship Id="rId12" Type="http://schemas.openxmlformats.org/officeDocument/2006/relationships/tags" Target="../tags/tag588.xml"/><Relationship Id="rId17" Type="http://schemas.openxmlformats.org/officeDocument/2006/relationships/tags" Target="../tags/tag593.xml"/><Relationship Id="rId25" Type="http://schemas.openxmlformats.org/officeDocument/2006/relationships/tags" Target="../tags/tag601.xml"/><Relationship Id="rId33" Type="http://schemas.openxmlformats.org/officeDocument/2006/relationships/tags" Target="../tags/tag609.xml"/><Relationship Id="rId38" Type="http://schemas.openxmlformats.org/officeDocument/2006/relationships/tags" Target="../tags/tag614.xml"/></Relationships>
</file>

<file path=ppt/slides/_rels/slide27.xml.rels><?xml version="1.0" encoding="UTF-8" standalone="yes"?>
<Relationships xmlns="http://schemas.openxmlformats.org/package/2006/relationships"><Relationship Id="rId13" Type="http://schemas.openxmlformats.org/officeDocument/2006/relationships/tags" Target="../tags/tag629.xml"/><Relationship Id="rId18" Type="http://schemas.openxmlformats.org/officeDocument/2006/relationships/tags" Target="../tags/tag634.xml"/><Relationship Id="rId26" Type="http://schemas.openxmlformats.org/officeDocument/2006/relationships/tags" Target="../tags/tag642.xml"/><Relationship Id="rId39" Type="http://schemas.openxmlformats.org/officeDocument/2006/relationships/tags" Target="../tags/tag655.xml"/><Relationship Id="rId21" Type="http://schemas.openxmlformats.org/officeDocument/2006/relationships/tags" Target="../tags/tag637.xml"/><Relationship Id="rId34" Type="http://schemas.openxmlformats.org/officeDocument/2006/relationships/tags" Target="../tags/tag650.xml"/><Relationship Id="rId7" Type="http://schemas.openxmlformats.org/officeDocument/2006/relationships/tags" Target="../tags/tag623.xml"/><Relationship Id="rId2" Type="http://schemas.openxmlformats.org/officeDocument/2006/relationships/tags" Target="../tags/tag618.xml"/><Relationship Id="rId16" Type="http://schemas.openxmlformats.org/officeDocument/2006/relationships/tags" Target="../tags/tag632.xml"/><Relationship Id="rId20" Type="http://schemas.openxmlformats.org/officeDocument/2006/relationships/tags" Target="../tags/tag636.xml"/><Relationship Id="rId29" Type="http://schemas.openxmlformats.org/officeDocument/2006/relationships/tags" Target="../tags/tag645.xml"/><Relationship Id="rId41" Type="http://schemas.openxmlformats.org/officeDocument/2006/relationships/slideLayout" Target="../slideLayouts/slideLayout2.xml"/><Relationship Id="rId1" Type="http://schemas.openxmlformats.org/officeDocument/2006/relationships/tags" Target="../tags/tag617.xml"/><Relationship Id="rId6" Type="http://schemas.openxmlformats.org/officeDocument/2006/relationships/tags" Target="../tags/tag622.xml"/><Relationship Id="rId11" Type="http://schemas.openxmlformats.org/officeDocument/2006/relationships/tags" Target="../tags/tag627.xml"/><Relationship Id="rId24" Type="http://schemas.openxmlformats.org/officeDocument/2006/relationships/tags" Target="../tags/tag640.xml"/><Relationship Id="rId32" Type="http://schemas.openxmlformats.org/officeDocument/2006/relationships/tags" Target="../tags/tag648.xml"/><Relationship Id="rId37" Type="http://schemas.openxmlformats.org/officeDocument/2006/relationships/tags" Target="../tags/tag653.xml"/><Relationship Id="rId40" Type="http://schemas.openxmlformats.org/officeDocument/2006/relationships/tags" Target="../tags/tag656.xml"/><Relationship Id="rId5" Type="http://schemas.openxmlformats.org/officeDocument/2006/relationships/tags" Target="../tags/tag621.xml"/><Relationship Id="rId15" Type="http://schemas.openxmlformats.org/officeDocument/2006/relationships/tags" Target="../tags/tag631.xml"/><Relationship Id="rId23" Type="http://schemas.openxmlformats.org/officeDocument/2006/relationships/tags" Target="../tags/tag639.xml"/><Relationship Id="rId28" Type="http://schemas.openxmlformats.org/officeDocument/2006/relationships/tags" Target="../tags/tag644.xml"/><Relationship Id="rId36" Type="http://schemas.openxmlformats.org/officeDocument/2006/relationships/tags" Target="../tags/tag652.xml"/><Relationship Id="rId10" Type="http://schemas.openxmlformats.org/officeDocument/2006/relationships/tags" Target="../tags/tag626.xml"/><Relationship Id="rId19" Type="http://schemas.openxmlformats.org/officeDocument/2006/relationships/tags" Target="../tags/tag635.xml"/><Relationship Id="rId31" Type="http://schemas.openxmlformats.org/officeDocument/2006/relationships/tags" Target="../tags/tag647.xml"/><Relationship Id="rId4" Type="http://schemas.openxmlformats.org/officeDocument/2006/relationships/tags" Target="../tags/tag620.xml"/><Relationship Id="rId9" Type="http://schemas.openxmlformats.org/officeDocument/2006/relationships/tags" Target="../tags/tag625.xml"/><Relationship Id="rId14" Type="http://schemas.openxmlformats.org/officeDocument/2006/relationships/tags" Target="../tags/tag630.xml"/><Relationship Id="rId22" Type="http://schemas.openxmlformats.org/officeDocument/2006/relationships/tags" Target="../tags/tag638.xml"/><Relationship Id="rId27" Type="http://schemas.openxmlformats.org/officeDocument/2006/relationships/tags" Target="../tags/tag643.xml"/><Relationship Id="rId30" Type="http://schemas.openxmlformats.org/officeDocument/2006/relationships/tags" Target="../tags/tag646.xml"/><Relationship Id="rId35" Type="http://schemas.openxmlformats.org/officeDocument/2006/relationships/tags" Target="../tags/tag651.xml"/><Relationship Id="rId8" Type="http://schemas.openxmlformats.org/officeDocument/2006/relationships/tags" Target="../tags/tag624.xml"/><Relationship Id="rId3" Type="http://schemas.openxmlformats.org/officeDocument/2006/relationships/tags" Target="../tags/tag619.xml"/><Relationship Id="rId12" Type="http://schemas.openxmlformats.org/officeDocument/2006/relationships/tags" Target="../tags/tag628.xml"/><Relationship Id="rId17" Type="http://schemas.openxmlformats.org/officeDocument/2006/relationships/tags" Target="../tags/tag633.xml"/><Relationship Id="rId25" Type="http://schemas.openxmlformats.org/officeDocument/2006/relationships/tags" Target="../tags/tag641.xml"/><Relationship Id="rId33" Type="http://schemas.openxmlformats.org/officeDocument/2006/relationships/tags" Target="../tags/tag649.xml"/><Relationship Id="rId38" Type="http://schemas.openxmlformats.org/officeDocument/2006/relationships/tags" Target="../tags/tag654.xml"/></Relationships>
</file>

<file path=ppt/slides/_rels/slide28.xml.rels><?xml version="1.0" encoding="UTF-8" standalone="yes"?>
<Relationships xmlns="http://schemas.openxmlformats.org/package/2006/relationships"><Relationship Id="rId13" Type="http://schemas.openxmlformats.org/officeDocument/2006/relationships/tags" Target="../tags/tag669.xml"/><Relationship Id="rId18" Type="http://schemas.openxmlformats.org/officeDocument/2006/relationships/tags" Target="../tags/tag674.xml"/><Relationship Id="rId26" Type="http://schemas.openxmlformats.org/officeDocument/2006/relationships/tags" Target="../tags/tag682.xml"/><Relationship Id="rId39" Type="http://schemas.openxmlformats.org/officeDocument/2006/relationships/tags" Target="../tags/tag695.xml"/><Relationship Id="rId21" Type="http://schemas.openxmlformats.org/officeDocument/2006/relationships/tags" Target="../tags/tag677.xml"/><Relationship Id="rId34" Type="http://schemas.openxmlformats.org/officeDocument/2006/relationships/tags" Target="../tags/tag690.xml"/><Relationship Id="rId42" Type="http://schemas.openxmlformats.org/officeDocument/2006/relationships/notesSlide" Target="../notesSlides/notesSlide16.xml"/><Relationship Id="rId7" Type="http://schemas.openxmlformats.org/officeDocument/2006/relationships/tags" Target="../tags/tag663.xml"/><Relationship Id="rId2" Type="http://schemas.openxmlformats.org/officeDocument/2006/relationships/tags" Target="../tags/tag658.xml"/><Relationship Id="rId16" Type="http://schemas.openxmlformats.org/officeDocument/2006/relationships/tags" Target="../tags/tag672.xml"/><Relationship Id="rId20" Type="http://schemas.openxmlformats.org/officeDocument/2006/relationships/tags" Target="../tags/tag676.xml"/><Relationship Id="rId29" Type="http://schemas.openxmlformats.org/officeDocument/2006/relationships/tags" Target="../tags/tag685.xml"/><Relationship Id="rId41" Type="http://schemas.openxmlformats.org/officeDocument/2006/relationships/slideLayout" Target="../slideLayouts/slideLayout2.xml"/><Relationship Id="rId1" Type="http://schemas.openxmlformats.org/officeDocument/2006/relationships/tags" Target="../tags/tag657.xml"/><Relationship Id="rId6" Type="http://schemas.openxmlformats.org/officeDocument/2006/relationships/tags" Target="../tags/tag662.xml"/><Relationship Id="rId11" Type="http://schemas.openxmlformats.org/officeDocument/2006/relationships/tags" Target="../tags/tag667.xml"/><Relationship Id="rId24" Type="http://schemas.openxmlformats.org/officeDocument/2006/relationships/tags" Target="../tags/tag680.xml"/><Relationship Id="rId32" Type="http://schemas.openxmlformats.org/officeDocument/2006/relationships/tags" Target="../tags/tag688.xml"/><Relationship Id="rId37" Type="http://schemas.openxmlformats.org/officeDocument/2006/relationships/tags" Target="../tags/tag693.xml"/><Relationship Id="rId40" Type="http://schemas.openxmlformats.org/officeDocument/2006/relationships/tags" Target="../tags/tag696.xml"/><Relationship Id="rId5" Type="http://schemas.openxmlformats.org/officeDocument/2006/relationships/tags" Target="../tags/tag661.xml"/><Relationship Id="rId15" Type="http://schemas.openxmlformats.org/officeDocument/2006/relationships/tags" Target="../tags/tag671.xml"/><Relationship Id="rId23" Type="http://schemas.openxmlformats.org/officeDocument/2006/relationships/tags" Target="../tags/tag679.xml"/><Relationship Id="rId28" Type="http://schemas.openxmlformats.org/officeDocument/2006/relationships/tags" Target="../tags/tag684.xml"/><Relationship Id="rId36" Type="http://schemas.openxmlformats.org/officeDocument/2006/relationships/tags" Target="../tags/tag692.xml"/><Relationship Id="rId10" Type="http://schemas.openxmlformats.org/officeDocument/2006/relationships/tags" Target="../tags/tag666.xml"/><Relationship Id="rId19" Type="http://schemas.openxmlformats.org/officeDocument/2006/relationships/tags" Target="../tags/tag675.xml"/><Relationship Id="rId31" Type="http://schemas.openxmlformats.org/officeDocument/2006/relationships/tags" Target="../tags/tag687.xml"/><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 Id="rId22" Type="http://schemas.openxmlformats.org/officeDocument/2006/relationships/tags" Target="../tags/tag678.xml"/><Relationship Id="rId27" Type="http://schemas.openxmlformats.org/officeDocument/2006/relationships/tags" Target="../tags/tag683.xml"/><Relationship Id="rId30" Type="http://schemas.openxmlformats.org/officeDocument/2006/relationships/tags" Target="../tags/tag686.xml"/><Relationship Id="rId35" Type="http://schemas.openxmlformats.org/officeDocument/2006/relationships/tags" Target="../tags/tag691.xml"/><Relationship Id="rId8" Type="http://schemas.openxmlformats.org/officeDocument/2006/relationships/tags" Target="../tags/tag664.xml"/><Relationship Id="rId3" Type="http://schemas.openxmlformats.org/officeDocument/2006/relationships/tags" Target="../tags/tag659.xml"/><Relationship Id="rId12" Type="http://schemas.openxmlformats.org/officeDocument/2006/relationships/tags" Target="../tags/tag668.xml"/><Relationship Id="rId17" Type="http://schemas.openxmlformats.org/officeDocument/2006/relationships/tags" Target="../tags/tag673.xml"/><Relationship Id="rId25" Type="http://schemas.openxmlformats.org/officeDocument/2006/relationships/tags" Target="../tags/tag681.xml"/><Relationship Id="rId33" Type="http://schemas.openxmlformats.org/officeDocument/2006/relationships/tags" Target="../tags/tag689.xml"/><Relationship Id="rId38" Type="http://schemas.openxmlformats.org/officeDocument/2006/relationships/tags" Target="../tags/tag694.xml"/></Relationships>
</file>

<file path=ppt/slides/_rels/slide29.xml.rels><?xml version="1.0" encoding="UTF-8" standalone="yes"?>
<Relationships xmlns="http://schemas.openxmlformats.org/package/2006/relationships"><Relationship Id="rId13" Type="http://schemas.openxmlformats.org/officeDocument/2006/relationships/tags" Target="../tags/tag709.xml"/><Relationship Id="rId18" Type="http://schemas.openxmlformats.org/officeDocument/2006/relationships/tags" Target="../tags/tag714.xml"/><Relationship Id="rId26" Type="http://schemas.openxmlformats.org/officeDocument/2006/relationships/tags" Target="../tags/tag722.xml"/><Relationship Id="rId39" Type="http://schemas.openxmlformats.org/officeDocument/2006/relationships/tags" Target="../tags/tag735.xml"/><Relationship Id="rId21" Type="http://schemas.openxmlformats.org/officeDocument/2006/relationships/tags" Target="../tags/tag717.xml"/><Relationship Id="rId34" Type="http://schemas.openxmlformats.org/officeDocument/2006/relationships/tags" Target="../tags/tag730.xml"/><Relationship Id="rId42" Type="http://schemas.openxmlformats.org/officeDocument/2006/relationships/slideLayout" Target="../slideLayouts/slideLayout2.xml"/><Relationship Id="rId7" Type="http://schemas.openxmlformats.org/officeDocument/2006/relationships/tags" Target="../tags/tag703.xml"/><Relationship Id="rId2" Type="http://schemas.openxmlformats.org/officeDocument/2006/relationships/tags" Target="../tags/tag698.xml"/><Relationship Id="rId16" Type="http://schemas.openxmlformats.org/officeDocument/2006/relationships/tags" Target="../tags/tag712.xml"/><Relationship Id="rId20" Type="http://schemas.openxmlformats.org/officeDocument/2006/relationships/tags" Target="../tags/tag716.xml"/><Relationship Id="rId29" Type="http://schemas.openxmlformats.org/officeDocument/2006/relationships/tags" Target="../tags/tag725.xml"/><Relationship Id="rId41" Type="http://schemas.openxmlformats.org/officeDocument/2006/relationships/tags" Target="../tags/tag737.xml"/><Relationship Id="rId1" Type="http://schemas.openxmlformats.org/officeDocument/2006/relationships/tags" Target="../tags/tag697.xml"/><Relationship Id="rId6" Type="http://schemas.openxmlformats.org/officeDocument/2006/relationships/tags" Target="../tags/tag702.xml"/><Relationship Id="rId11" Type="http://schemas.openxmlformats.org/officeDocument/2006/relationships/tags" Target="../tags/tag707.xml"/><Relationship Id="rId24" Type="http://schemas.openxmlformats.org/officeDocument/2006/relationships/tags" Target="../tags/tag720.xml"/><Relationship Id="rId32" Type="http://schemas.openxmlformats.org/officeDocument/2006/relationships/tags" Target="../tags/tag728.xml"/><Relationship Id="rId37" Type="http://schemas.openxmlformats.org/officeDocument/2006/relationships/tags" Target="../tags/tag733.xml"/><Relationship Id="rId40" Type="http://schemas.openxmlformats.org/officeDocument/2006/relationships/tags" Target="../tags/tag736.xml"/><Relationship Id="rId5" Type="http://schemas.openxmlformats.org/officeDocument/2006/relationships/tags" Target="../tags/tag701.xml"/><Relationship Id="rId15" Type="http://schemas.openxmlformats.org/officeDocument/2006/relationships/tags" Target="../tags/tag711.xml"/><Relationship Id="rId23" Type="http://schemas.openxmlformats.org/officeDocument/2006/relationships/tags" Target="../tags/tag719.xml"/><Relationship Id="rId28" Type="http://schemas.openxmlformats.org/officeDocument/2006/relationships/tags" Target="../tags/tag724.xml"/><Relationship Id="rId36" Type="http://schemas.openxmlformats.org/officeDocument/2006/relationships/tags" Target="../tags/tag732.xml"/><Relationship Id="rId10" Type="http://schemas.openxmlformats.org/officeDocument/2006/relationships/tags" Target="../tags/tag706.xml"/><Relationship Id="rId19" Type="http://schemas.openxmlformats.org/officeDocument/2006/relationships/tags" Target="../tags/tag715.xml"/><Relationship Id="rId31" Type="http://schemas.openxmlformats.org/officeDocument/2006/relationships/tags" Target="../tags/tag727.xml"/><Relationship Id="rId4" Type="http://schemas.openxmlformats.org/officeDocument/2006/relationships/tags" Target="../tags/tag700.xml"/><Relationship Id="rId9" Type="http://schemas.openxmlformats.org/officeDocument/2006/relationships/tags" Target="../tags/tag705.xml"/><Relationship Id="rId14" Type="http://schemas.openxmlformats.org/officeDocument/2006/relationships/tags" Target="../tags/tag710.xml"/><Relationship Id="rId22" Type="http://schemas.openxmlformats.org/officeDocument/2006/relationships/tags" Target="../tags/tag718.xml"/><Relationship Id="rId27" Type="http://schemas.openxmlformats.org/officeDocument/2006/relationships/tags" Target="../tags/tag723.xml"/><Relationship Id="rId30" Type="http://schemas.openxmlformats.org/officeDocument/2006/relationships/tags" Target="../tags/tag726.xml"/><Relationship Id="rId35" Type="http://schemas.openxmlformats.org/officeDocument/2006/relationships/tags" Target="../tags/tag731.xml"/><Relationship Id="rId8" Type="http://schemas.openxmlformats.org/officeDocument/2006/relationships/tags" Target="../tags/tag704.xml"/><Relationship Id="rId3" Type="http://schemas.openxmlformats.org/officeDocument/2006/relationships/tags" Target="../tags/tag699.xml"/><Relationship Id="rId12" Type="http://schemas.openxmlformats.org/officeDocument/2006/relationships/tags" Target="../tags/tag708.xml"/><Relationship Id="rId17" Type="http://schemas.openxmlformats.org/officeDocument/2006/relationships/tags" Target="../tags/tag713.xml"/><Relationship Id="rId25" Type="http://schemas.openxmlformats.org/officeDocument/2006/relationships/tags" Target="../tags/tag721.xml"/><Relationship Id="rId33" Type="http://schemas.openxmlformats.org/officeDocument/2006/relationships/tags" Target="../tags/tag729.xml"/><Relationship Id="rId38" Type="http://schemas.openxmlformats.org/officeDocument/2006/relationships/tags" Target="../tags/tag7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750.xml"/><Relationship Id="rId18" Type="http://schemas.openxmlformats.org/officeDocument/2006/relationships/tags" Target="../tags/tag755.xml"/><Relationship Id="rId26" Type="http://schemas.openxmlformats.org/officeDocument/2006/relationships/tags" Target="../tags/tag763.xml"/><Relationship Id="rId39" Type="http://schemas.openxmlformats.org/officeDocument/2006/relationships/tags" Target="../tags/tag776.xml"/><Relationship Id="rId21" Type="http://schemas.openxmlformats.org/officeDocument/2006/relationships/tags" Target="../tags/tag758.xml"/><Relationship Id="rId34" Type="http://schemas.openxmlformats.org/officeDocument/2006/relationships/tags" Target="../tags/tag771.xml"/><Relationship Id="rId7" Type="http://schemas.openxmlformats.org/officeDocument/2006/relationships/tags" Target="../tags/tag744.xml"/><Relationship Id="rId2" Type="http://schemas.openxmlformats.org/officeDocument/2006/relationships/tags" Target="../tags/tag739.xml"/><Relationship Id="rId16" Type="http://schemas.openxmlformats.org/officeDocument/2006/relationships/tags" Target="../tags/tag753.xml"/><Relationship Id="rId20" Type="http://schemas.openxmlformats.org/officeDocument/2006/relationships/tags" Target="../tags/tag757.xml"/><Relationship Id="rId29" Type="http://schemas.openxmlformats.org/officeDocument/2006/relationships/tags" Target="../tags/tag766.xml"/><Relationship Id="rId41" Type="http://schemas.openxmlformats.org/officeDocument/2006/relationships/slideLayout" Target="../slideLayouts/slideLayout2.xml"/><Relationship Id="rId1" Type="http://schemas.openxmlformats.org/officeDocument/2006/relationships/tags" Target="../tags/tag738.xml"/><Relationship Id="rId6" Type="http://schemas.openxmlformats.org/officeDocument/2006/relationships/tags" Target="../tags/tag743.xml"/><Relationship Id="rId11" Type="http://schemas.openxmlformats.org/officeDocument/2006/relationships/tags" Target="../tags/tag748.xml"/><Relationship Id="rId24" Type="http://schemas.openxmlformats.org/officeDocument/2006/relationships/tags" Target="../tags/tag761.xml"/><Relationship Id="rId32" Type="http://schemas.openxmlformats.org/officeDocument/2006/relationships/tags" Target="../tags/tag769.xml"/><Relationship Id="rId37" Type="http://schemas.openxmlformats.org/officeDocument/2006/relationships/tags" Target="../tags/tag774.xml"/><Relationship Id="rId40" Type="http://schemas.openxmlformats.org/officeDocument/2006/relationships/tags" Target="../tags/tag777.xml"/><Relationship Id="rId5" Type="http://schemas.openxmlformats.org/officeDocument/2006/relationships/tags" Target="../tags/tag742.xml"/><Relationship Id="rId15" Type="http://schemas.openxmlformats.org/officeDocument/2006/relationships/tags" Target="../tags/tag752.xml"/><Relationship Id="rId23" Type="http://schemas.openxmlformats.org/officeDocument/2006/relationships/tags" Target="../tags/tag760.xml"/><Relationship Id="rId28" Type="http://schemas.openxmlformats.org/officeDocument/2006/relationships/tags" Target="../tags/tag765.xml"/><Relationship Id="rId36" Type="http://schemas.openxmlformats.org/officeDocument/2006/relationships/tags" Target="../tags/tag773.xml"/><Relationship Id="rId10" Type="http://schemas.openxmlformats.org/officeDocument/2006/relationships/tags" Target="../tags/tag747.xml"/><Relationship Id="rId19" Type="http://schemas.openxmlformats.org/officeDocument/2006/relationships/tags" Target="../tags/tag756.xml"/><Relationship Id="rId31" Type="http://schemas.openxmlformats.org/officeDocument/2006/relationships/tags" Target="../tags/tag768.xml"/><Relationship Id="rId4" Type="http://schemas.openxmlformats.org/officeDocument/2006/relationships/tags" Target="../tags/tag741.xml"/><Relationship Id="rId9" Type="http://schemas.openxmlformats.org/officeDocument/2006/relationships/tags" Target="../tags/tag746.xml"/><Relationship Id="rId14" Type="http://schemas.openxmlformats.org/officeDocument/2006/relationships/tags" Target="../tags/tag751.xml"/><Relationship Id="rId22" Type="http://schemas.openxmlformats.org/officeDocument/2006/relationships/tags" Target="../tags/tag759.xml"/><Relationship Id="rId27" Type="http://schemas.openxmlformats.org/officeDocument/2006/relationships/tags" Target="../tags/tag764.xml"/><Relationship Id="rId30" Type="http://schemas.openxmlformats.org/officeDocument/2006/relationships/tags" Target="../tags/tag767.xml"/><Relationship Id="rId35" Type="http://schemas.openxmlformats.org/officeDocument/2006/relationships/tags" Target="../tags/tag772.xml"/><Relationship Id="rId8" Type="http://schemas.openxmlformats.org/officeDocument/2006/relationships/tags" Target="../tags/tag745.xml"/><Relationship Id="rId3" Type="http://schemas.openxmlformats.org/officeDocument/2006/relationships/tags" Target="../tags/tag740.xml"/><Relationship Id="rId12" Type="http://schemas.openxmlformats.org/officeDocument/2006/relationships/tags" Target="../tags/tag749.xml"/><Relationship Id="rId17" Type="http://schemas.openxmlformats.org/officeDocument/2006/relationships/tags" Target="../tags/tag754.xml"/><Relationship Id="rId25" Type="http://schemas.openxmlformats.org/officeDocument/2006/relationships/tags" Target="../tags/tag762.xml"/><Relationship Id="rId33" Type="http://schemas.openxmlformats.org/officeDocument/2006/relationships/tags" Target="../tags/tag770.xml"/><Relationship Id="rId38" Type="http://schemas.openxmlformats.org/officeDocument/2006/relationships/tags" Target="../tags/tag77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9.xml"/><Relationship Id="rId1" Type="http://schemas.openxmlformats.org/officeDocument/2006/relationships/tags" Target="../tags/tag778.xml"/><Relationship Id="rId4"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1.xml"/><Relationship Id="rId1" Type="http://schemas.openxmlformats.org/officeDocument/2006/relationships/tags" Target="../tags/tag780.xml"/><Relationship Id="rId4"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tags" Target="../tags/tag784.xml"/><Relationship Id="rId2" Type="http://schemas.openxmlformats.org/officeDocument/2006/relationships/tags" Target="../tags/tag783.xml"/><Relationship Id="rId1" Type="http://schemas.openxmlformats.org/officeDocument/2006/relationships/tags" Target="../tags/tag782.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788.xml"/></Relationships>
</file>

<file path=ppt/slides/_rels/slide38.xml.rels><?xml version="1.0" encoding="UTF-8" standalone="yes"?>
<Relationships xmlns="http://schemas.openxmlformats.org/package/2006/relationships"><Relationship Id="rId13" Type="http://schemas.openxmlformats.org/officeDocument/2006/relationships/tags" Target="../tags/tag801.xml"/><Relationship Id="rId18" Type="http://schemas.openxmlformats.org/officeDocument/2006/relationships/tags" Target="../tags/tag806.xml"/><Relationship Id="rId26" Type="http://schemas.openxmlformats.org/officeDocument/2006/relationships/tags" Target="../tags/tag814.xml"/><Relationship Id="rId39" Type="http://schemas.openxmlformats.org/officeDocument/2006/relationships/tags" Target="../tags/tag827.xml"/><Relationship Id="rId21" Type="http://schemas.openxmlformats.org/officeDocument/2006/relationships/tags" Target="../tags/tag809.xml"/><Relationship Id="rId34" Type="http://schemas.openxmlformats.org/officeDocument/2006/relationships/tags" Target="../tags/tag822.xml"/><Relationship Id="rId42" Type="http://schemas.openxmlformats.org/officeDocument/2006/relationships/slideLayout" Target="../slideLayouts/slideLayout4.xml"/><Relationship Id="rId7" Type="http://schemas.openxmlformats.org/officeDocument/2006/relationships/tags" Target="../tags/tag795.xml"/><Relationship Id="rId2" Type="http://schemas.openxmlformats.org/officeDocument/2006/relationships/tags" Target="../tags/tag790.xml"/><Relationship Id="rId16" Type="http://schemas.openxmlformats.org/officeDocument/2006/relationships/tags" Target="../tags/tag804.xml"/><Relationship Id="rId20" Type="http://schemas.openxmlformats.org/officeDocument/2006/relationships/tags" Target="../tags/tag808.xml"/><Relationship Id="rId29" Type="http://schemas.openxmlformats.org/officeDocument/2006/relationships/tags" Target="../tags/tag817.xml"/><Relationship Id="rId41" Type="http://schemas.openxmlformats.org/officeDocument/2006/relationships/tags" Target="../tags/tag829.xml"/><Relationship Id="rId1" Type="http://schemas.openxmlformats.org/officeDocument/2006/relationships/tags" Target="../tags/tag789.xml"/><Relationship Id="rId6" Type="http://schemas.openxmlformats.org/officeDocument/2006/relationships/tags" Target="../tags/tag794.xml"/><Relationship Id="rId11" Type="http://schemas.openxmlformats.org/officeDocument/2006/relationships/tags" Target="../tags/tag799.xml"/><Relationship Id="rId24" Type="http://schemas.openxmlformats.org/officeDocument/2006/relationships/tags" Target="../tags/tag812.xml"/><Relationship Id="rId32" Type="http://schemas.openxmlformats.org/officeDocument/2006/relationships/tags" Target="../tags/tag820.xml"/><Relationship Id="rId37" Type="http://schemas.openxmlformats.org/officeDocument/2006/relationships/tags" Target="../tags/tag825.xml"/><Relationship Id="rId40" Type="http://schemas.openxmlformats.org/officeDocument/2006/relationships/tags" Target="../tags/tag828.xml"/><Relationship Id="rId5" Type="http://schemas.openxmlformats.org/officeDocument/2006/relationships/tags" Target="../tags/tag793.xml"/><Relationship Id="rId15" Type="http://schemas.openxmlformats.org/officeDocument/2006/relationships/tags" Target="../tags/tag803.xml"/><Relationship Id="rId23" Type="http://schemas.openxmlformats.org/officeDocument/2006/relationships/tags" Target="../tags/tag811.xml"/><Relationship Id="rId28" Type="http://schemas.openxmlformats.org/officeDocument/2006/relationships/tags" Target="../tags/tag816.xml"/><Relationship Id="rId36" Type="http://schemas.openxmlformats.org/officeDocument/2006/relationships/tags" Target="../tags/tag824.xml"/><Relationship Id="rId10" Type="http://schemas.openxmlformats.org/officeDocument/2006/relationships/tags" Target="../tags/tag798.xml"/><Relationship Id="rId19" Type="http://schemas.openxmlformats.org/officeDocument/2006/relationships/tags" Target="../tags/tag807.xml"/><Relationship Id="rId31" Type="http://schemas.openxmlformats.org/officeDocument/2006/relationships/tags" Target="../tags/tag819.xml"/><Relationship Id="rId4" Type="http://schemas.openxmlformats.org/officeDocument/2006/relationships/tags" Target="../tags/tag792.xml"/><Relationship Id="rId9" Type="http://schemas.openxmlformats.org/officeDocument/2006/relationships/tags" Target="../tags/tag797.xml"/><Relationship Id="rId14" Type="http://schemas.openxmlformats.org/officeDocument/2006/relationships/tags" Target="../tags/tag802.xml"/><Relationship Id="rId22" Type="http://schemas.openxmlformats.org/officeDocument/2006/relationships/tags" Target="../tags/tag810.xml"/><Relationship Id="rId27" Type="http://schemas.openxmlformats.org/officeDocument/2006/relationships/tags" Target="../tags/tag815.xml"/><Relationship Id="rId30" Type="http://schemas.openxmlformats.org/officeDocument/2006/relationships/tags" Target="../tags/tag818.xml"/><Relationship Id="rId35" Type="http://schemas.openxmlformats.org/officeDocument/2006/relationships/tags" Target="../tags/tag823.xml"/><Relationship Id="rId43" Type="http://schemas.openxmlformats.org/officeDocument/2006/relationships/notesSlide" Target="../notesSlides/notesSlide21.xml"/><Relationship Id="rId8" Type="http://schemas.openxmlformats.org/officeDocument/2006/relationships/tags" Target="../tags/tag796.xml"/><Relationship Id="rId3" Type="http://schemas.openxmlformats.org/officeDocument/2006/relationships/tags" Target="../tags/tag791.xml"/><Relationship Id="rId12" Type="http://schemas.openxmlformats.org/officeDocument/2006/relationships/tags" Target="../tags/tag800.xml"/><Relationship Id="rId17" Type="http://schemas.openxmlformats.org/officeDocument/2006/relationships/tags" Target="../tags/tag805.xml"/><Relationship Id="rId25" Type="http://schemas.openxmlformats.org/officeDocument/2006/relationships/tags" Target="../tags/tag813.xml"/><Relationship Id="rId33" Type="http://schemas.openxmlformats.org/officeDocument/2006/relationships/tags" Target="../tags/tag821.xml"/><Relationship Id="rId38" Type="http://schemas.openxmlformats.org/officeDocument/2006/relationships/tags" Target="../tags/tag826.xml"/></Relationships>
</file>

<file path=ppt/slides/_rels/slide39.xml.rels><?xml version="1.0" encoding="UTF-8" standalone="yes"?>
<Relationships xmlns="http://schemas.openxmlformats.org/package/2006/relationships"><Relationship Id="rId3" Type="http://schemas.openxmlformats.org/officeDocument/2006/relationships/tags" Target="../tags/tag832.xml"/><Relationship Id="rId2" Type="http://schemas.openxmlformats.org/officeDocument/2006/relationships/tags" Target="../tags/tag831.xml"/><Relationship Id="rId1" Type="http://schemas.openxmlformats.org/officeDocument/2006/relationships/tags" Target="../tags/tag830.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8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tags" Target="../tags/tag846.xml"/><Relationship Id="rId18" Type="http://schemas.openxmlformats.org/officeDocument/2006/relationships/tags" Target="../tags/tag851.xml"/><Relationship Id="rId26" Type="http://schemas.openxmlformats.org/officeDocument/2006/relationships/tags" Target="../tags/tag859.xml"/><Relationship Id="rId39" Type="http://schemas.openxmlformats.org/officeDocument/2006/relationships/tags" Target="../tags/tag872.xml"/><Relationship Id="rId21" Type="http://schemas.openxmlformats.org/officeDocument/2006/relationships/tags" Target="../tags/tag854.xml"/><Relationship Id="rId34" Type="http://schemas.openxmlformats.org/officeDocument/2006/relationships/tags" Target="../tags/tag867.xml"/><Relationship Id="rId42" Type="http://schemas.openxmlformats.org/officeDocument/2006/relationships/tags" Target="../tags/tag875.xml"/><Relationship Id="rId7" Type="http://schemas.openxmlformats.org/officeDocument/2006/relationships/tags" Target="../tags/tag840.xml"/><Relationship Id="rId2" Type="http://schemas.openxmlformats.org/officeDocument/2006/relationships/tags" Target="../tags/tag835.xml"/><Relationship Id="rId16" Type="http://schemas.openxmlformats.org/officeDocument/2006/relationships/tags" Target="../tags/tag849.xml"/><Relationship Id="rId29" Type="http://schemas.openxmlformats.org/officeDocument/2006/relationships/tags" Target="../tags/tag862.xml"/><Relationship Id="rId1" Type="http://schemas.openxmlformats.org/officeDocument/2006/relationships/tags" Target="../tags/tag834.xml"/><Relationship Id="rId6" Type="http://schemas.openxmlformats.org/officeDocument/2006/relationships/tags" Target="../tags/tag839.xml"/><Relationship Id="rId11" Type="http://schemas.openxmlformats.org/officeDocument/2006/relationships/tags" Target="../tags/tag844.xml"/><Relationship Id="rId24" Type="http://schemas.openxmlformats.org/officeDocument/2006/relationships/tags" Target="../tags/tag857.xml"/><Relationship Id="rId32" Type="http://schemas.openxmlformats.org/officeDocument/2006/relationships/tags" Target="../tags/tag865.xml"/><Relationship Id="rId37" Type="http://schemas.openxmlformats.org/officeDocument/2006/relationships/tags" Target="../tags/tag870.xml"/><Relationship Id="rId40" Type="http://schemas.openxmlformats.org/officeDocument/2006/relationships/tags" Target="../tags/tag873.xml"/><Relationship Id="rId45" Type="http://schemas.openxmlformats.org/officeDocument/2006/relationships/slideLayout" Target="../slideLayouts/slideLayout4.xml"/><Relationship Id="rId5" Type="http://schemas.openxmlformats.org/officeDocument/2006/relationships/tags" Target="../tags/tag838.xml"/><Relationship Id="rId15" Type="http://schemas.openxmlformats.org/officeDocument/2006/relationships/tags" Target="../tags/tag848.xml"/><Relationship Id="rId23" Type="http://schemas.openxmlformats.org/officeDocument/2006/relationships/tags" Target="../tags/tag856.xml"/><Relationship Id="rId28" Type="http://schemas.openxmlformats.org/officeDocument/2006/relationships/tags" Target="../tags/tag861.xml"/><Relationship Id="rId36" Type="http://schemas.openxmlformats.org/officeDocument/2006/relationships/tags" Target="../tags/tag869.xml"/><Relationship Id="rId10" Type="http://schemas.openxmlformats.org/officeDocument/2006/relationships/tags" Target="../tags/tag843.xml"/><Relationship Id="rId19" Type="http://schemas.openxmlformats.org/officeDocument/2006/relationships/tags" Target="../tags/tag852.xml"/><Relationship Id="rId31" Type="http://schemas.openxmlformats.org/officeDocument/2006/relationships/tags" Target="../tags/tag864.xml"/><Relationship Id="rId44" Type="http://schemas.openxmlformats.org/officeDocument/2006/relationships/tags" Target="../tags/tag877.xml"/><Relationship Id="rId4" Type="http://schemas.openxmlformats.org/officeDocument/2006/relationships/tags" Target="../tags/tag837.xml"/><Relationship Id="rId9" Type="http://schemas.openxmlformats.org/officeDocument/2006/relationships/tags" Target="../tags/tag842.xml"/><Relationship Id="rId14" Type="http://schemas.openxmlformats.org/officeDocument/2006/relationships/tags" Target="../tags/tag847.xml"/><Relationship Id="rId22" Type="http://schemas.openxmlformats.org/officeDocument/2006/relationships/tags" Target="../tags/tag855.xml"/><Relationship Id="rId27" Type="http://schemas.openxmlformats.org/officeDocument/2006/relationships/tags" Target="../tags/tag860.xml"/><Relationship Id="rId30" Type="http://schemas.openxmlformats.org/officeDocument/2006/relationships/tags" Target="../tags/tag863.xml"/><Relationship Id="rId35" Type="http://schemas.openxmlformats.org/officeDocument/2006/relationships/tags" Target="../tags/tag868.xml"/><Relationship Id="rId43" Type="http://schemas.openxmlformats.org/officeDocument/2006/relationships/tags" Target="../tags/tag876.xml"/><Relationship Id="rId8" Type="http://schemas.openxmlformats.org/officeDocument/2006/relationships/tags" Target="../tags/tag841.xml"/><Relationship Id="rId3" Type="http://schemas.openxmlformats.org/officeDocument/2006/relationships/tags" Target="../tags/tag836.xml"/><Relationship Id="rId12" Type="http://schemas.openxmlformats.org/officeDocument/2006/relationships/tags" Target="../tags/tag845.xml"/><Relationship Id="rId17" Type="http://schemas.openxmlformats.org/officeDocument/2006/relationships/tags" Target="../tags/tag850.xml"/><Relationship Id="rId25" Type="http://schemas.openxmlformats.org/officeDocument/2006/relationships/tags" Target="../tags/tag858.xml"/><Relationship Id="rId33" Type="http://schemas.openxmlformats.org/officeDocument/2006/relationships/tags" Target="../tags/tag866.xml"/><Relationship Id="rId38" Type="http://schemas.openxmlformats.org/officeDocument/2006/relationships/tags" Target="../tags/tag871.xml"/><Relationship Id="rId46" Type="http://schemas.openxmlformats.org/officeDocument/2006/relationships/notesSlide" Target="../notesSlides/notesSlide23.xml"/><Relationship Id="rId20" Type="http://schemas.openxmlformats.org/officeDocument/2006/relationships/tags" Target="../tags/tag853.xml"/><Relationship Id="rId41" Type="http://schemas.openxmlformats.org/officeDocument/2006/relationships/tags" Target="../tags/tag874.xml"/></Relationships>
</file>

<file path=ppt/slides/_rels/slide41.xml.rels><?xml version="1.0" encoding="UTF-8" standalone="yes"?>
<Relationships xmlns="http://schemas.openxmlformats.org/package/2006/relationships"><Relationship Id="rId3" Type="http://schemas.openxmlformats.org/officeDocument/2006/relationships/tags" Target="../tags/tag880.xml"/><Relationship Id="rId2" Type="http://schemas.openxmlformats.org/officeDocument/2006/relationships/tags" Target="../tags/tag879.xml"/><Relationship Id="rId1" Type="http://schemas.openxmlformats.org/officeDocument/2006/relationships/tags" Target="../tags/tag878.xml"/><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tags" Target="../tags/tag881.xml"/></Relationships>
</file>

<file path=ppt/slides/_rels/slide42.xml.rels><?xml version="1.0" encoding="UTF-8" standalone="yes"?>
<Relationships xmlns="http://schemas.openxmlformats.org/package/2006/relationships"><Relationship Id="rId13" Type="http://schemas.openxmlformats.org/officeDocument/2006/relationships/tags" Target="../tags/tag894.xml"/><Relationship Id="rId18" Type="http://schemas.openxmlformats.org/officeDocument/2006/relationships/tags" Target="../tags/tag899.xml"/><Relationship Id="rId26" Type="http://schemas.openxmlformats.org/officeDocument/2006/relationships/tags" Target="../tags/tag907.xml"/><Relationship Id="rId39" Type="http://schemas.openxmlformats.org/officeDocument/2006/relationships/tags" Target="../tags/tag920.xml"/><Relationship Id="rId21" Type="http://schemas.openxmlformats.org/officeDocument/2006/relationships/tags" Target="../tags/tag902.xml"/><Relationship Id="rId34" Type="http://schemas.openxmlformats.org/officeDocument/2006/relationships/tags" Target="../tags/tag915.xml"/><Relationship Id="rId42" Type="http://schemas.openxmlformats.org/officeDocument/2006/relationships/tags" Target="../tags/tag923.xml"/><Relationship Id="rId47" Type="http://schemas.openxmlformats.org/officeDocument/2006/relationships/tags" Target="../tags/tag928.xml"/><Relationship Id="rId50" Type="http://schemas.openxmlformats.org/officeDocument/2006/relationships/tags" Target="../tags/tag931.xml"/><Relationship Id="rId7" Type="http://schemas.openxmlformats.org/officeDocument/2006/relationships/tags" Target="../tags/tag888.xml"/><Relationship Id="rId2" Type="http://schemas.openxmlformats.org/officeDocument/2006/relationships/tags" Target="../tags/tag883.xml"/><Relationship Id="rId16" Type="http://schemas.openxmlformats.org/officeDocument/2006/relationships/tags" Target="../tags/tag897.xml"/><Relationship Id="rId29" Type="http://schemas.openxmlformats.org/officeDocument/2006/relationships/tags" Target="../tags/tag910.xml"/><Relationship Id="rId11" Type="http://schemas.openxmlformats.org/officeDocument/2006/relationships/tags" Target="../tags/tag892.xml"/><Relationship Id="rId24" Type="http://schemas.openxmlformats.org/officeDocument/2006/relationships/tags" Target="../tags/tag905.xml"/><Relationship Id="rId32" Type="http://schemas.openxmlformats.org/officeDocument/2006/relationships/tags" Target="../tags/tag913.xml"/><Relationship Id="rId37" Type="http://schemas.openxmlformats.org/officeDocument/2006/relationships/tags" Target="../tags/tag918.xml"/><Relationship Id="rId40" Type="http://schemas.openxmlformats.org/officeDocument/2006/relationships/tags" Target="../tags/tag921.xml"/><Relationship Id="rId45" Type="http://schemas.openxmlformats.org/officeDocument/2006/relationships/tags" Target="../tags/tag926.xml"/><Relationship Id="rId5" Type="http://schemas.openxmlformats.org/officeDocument/2006/relationships/tags" Target="../tags/tag886.xml"/><Relationship Id="rId15" Type="http://schemas.openxmlformats.org/officeDocument/2006/relationships/tags" Target="../tags/tag896.xml"/><Relationship Id="rId23" Type="http://schemas.openxmlformats.org/officeDocument/2006/relationships/tags" Target="../tags/tag904.xml"/><Relationship Id="rId28" Type="http://schemas.openxmlformats.org/officeDocument/2006/relationships/tags" Target="../tags/tag909.xml"/><Relationship Id="rId36" Type="http://schemas.openxmlformats.org/officeDocument/2006/relationships/tags" Target="../tags/tag917.xml"/><Relationship Id="rId49" Type="http://schemas.openxmlformats.org/officeDocument/2006/relationships/tags" Target="../tags/tag930.xml"/><Relationship Id="rId10" Type="http://schemas.openxmlformats.org/officeDocument/2006/relationships/tags" Target="../tags/tag891.xml"/><Relationship Id="rId19" Type="http://schemas.openxmlformats.org/officeDocument/2006/relationships/tags" Target="../tags/tag900.xml"/><Relationship Id="rId31" Type="http://schemas.openxmlformats.org/officeDocument/2006/relationships/tags" Target="../tags/tag912.xml"/><Relationship Id="rId44" Type="http://schemas.openxmlformats.org/officeDocument/2006/relationships/tags" Target="../tags/tag925.xml"/><Relationship Id="rId52" Type="http://schemas.openxmlformats.org/officeDocument/2006/relationships/notesSlide" Target="../notesSlides/notesSlide25.xml"/><Relationship Id="rId4" Type="http://schemas.openxmlformats.org/officeDocument/2006/relationships/tags" Target="../tags/tag885.xml"/><Relationship Id="rId9" Type="http://schemas.openxmlformats.org/officeDocument/2006/relationships/tags" Target="../tags/tag890.xml"/><Relationship Id="rId14" Type="http://schemas.openxmlformats.org/officeDocument/2006/relationships/tags" Target="../tags/tag895.xml"/><Relationship Id="rId22" Type="http://schemas.openxmlformats.org/officeDocument/2006/relationships/tags" Target="../tags/tag903.xml"/><Relationship Id="rId27" Type="http://schemas.openxmlformats.org/officeDocument/2006/relationships/tags" Target="../tags/tag908.xml"/><Relationship Id="rId30" Type="http://schemas.openxmlformats.org/officeDocument/2006/relationships/tags" Target="../tags/tag911.xml"/><Relationship Id="rId35" Type="http://schemas.openxmlformats.org/officeDocument/2006/relationships/tags" Target="../tags/tag916.xml"/><Relationship Id="rId43" Type="http://schemas.openxmlformats.org/officeDocument/2006/relationships/tags" Target="../tags/tag924.xml"/><Relationship Id="rId48" Type="http://schemas.openxmlformats.org/officeDocument/2006/relationships/tags" Target="../tags/tag929.xml"/><Relationship Id="rId8" Type="http://schemas.openxmlformats.org/officeDocument/2006/relationships/tags" Target="../tags/tag889.xml"/><Relationship Id="rId51" Type="http://schemas.openxmlformats.org/officeDocument/2006/relationships/slideLayout" Target="../slideLayouts/slideLayout4.xml"/><Relationship Id="rId3" Type="http://schemas.openxmlformats.org/officeDocument/2006/relationships/tags" Target="../tags/tag884.xml"/><Relationship Id="rId12" Type="http://schemas.openxmlformats.org/officeDocument/2006/relationships/tags" Target="../tags/tag893.xml"/><Relationship Id="rId17" Type="http://schemas.openxmlformats.org/officeDocument/2006/relationships/tags" Target="../tags/tag898.xml"/><Relationship Id="rId25" Type="http://schemas.openxmlformats.org/officeDocument/2006/relationships/tags" Target="../tags/tag906.xml"/><Relationship Id="rId33" Type="http://schemas.openxmlformats.org/officeDocument/2006/relationships/tags" Target="../tags/tag914.xml"/><Relationship Id="rId38" Type="http://schemas.openxmlformats.org/officeDocument/2006/relationships/tags" Target="../tags/tag919.xml"/><Relationship Id="rId46" Type="http://schemas.openxmlformats.org/officeDocument/2006/relationships/tags" Target="../tags/tag927.xml"/><Relationship Id="rId20" Type="http://schemas.openxmlformats.org/officeDocument/2006/relationships/tags" Target="../tags/tag901.xml"/><Relationship Id="rId41" Type="http://schemas.openxmlformats.org/officeDocument/2006/relationships/tags" Target="../tags/tag922.xml"/><Relationship Id="rId1" Type="http://schemas.openxmlformats.org/officeDocument/2006/relationships/tags" Target="../tags/tag882.xml"/><Relationship Id="rId6" Type="http://schemas.openxmlformats.org/officeDocument/2006/relationships/tags" Target="../tags/tag887.xml"/></Relationships>
</file>

<file path=ppt/slides/_rels/slide43.xml.rels><?xml version="1.0" encoding="UTF-8" standalone="yes"?>
<Relationships xmlns="http://schemas.openxmlformats.org/package/2006/relationships"><Relationship Id="rId13" Type="http://schemas.openxmlformats.org/officeDocument/2006/relationships/tags" Target="../tags/tag944.xml"/><Relationship Id="rId18" Type="http://schemas.openxmlformats.org/officeDocument/2006/relationships/tags" Target="../tags/tag949.xml"/><Relationship Id="rId26" Type="http://schemas.openxmlformats.org/officeDocument/2006/relationships/tags" Target="../tags/tag957.xml"/><Relationship Id="rId39" Type="http://schemas.openxmlformats.org/officeDocument/2006/relationships/tags" Target="../tags/tag970.xml"/><Relationship Id="rId21" Type="http://schemas.openxmlformats.org/officeDocument/2006/relationships/tags" Target="../tags/tag952.xml"/><Relationship Id="rId34" Type="http://schemas.openxmlformats.org/officeDocument/2006/relationships/tags" Target="../tags/tag965.xml"/><Relationship Id="rId42" Type="http://schemas.openxmlformats.org/officeDocument/2006/relationships/tags" Target="../tags/tag973.xml"/><Relationship Id="rId47" Type="http://schemas.openxmlformats.org/officeDocument/2006/relationships/tags" Target="../tags/tag978.xml"/><Relationship Id="rId50" Type="http://schemas.openxmlformats.org/officeDocument/2006/relationships/tags" Target="../tags/tag981.xml"/><Relationship Id="rId55" Type="http://schemas.openxmlformats.org/officeDocument/2006/relationships/notesSlide" Target="../notesSlides/notesSlide26.xml"/><Relationship Id="rId7" Type="http://schemas.openxmlformats.org/officeDocument/2006/relationships/tags" Target="../tags/tag938.xml"/><Relationship Id="rId2" Type="http://schemas.openxmlformats.org/officeDocument/2006/relationships/tags" Target="../tags/tag933.xml"/><Relationship Id="rId16" Type="http://schemas.openxmlformats.org/officeDocument/2006/relationships/tags" Target="../tags/tag947.xml"/><Relationship Id="rId29" Type="http://schemas.openxmlformats.org/officeDocument/2006/relationships/tags" Target="../tags/tag960.xml"/><Relationship Id="rId11" Type="http://schemas.openxmlformats.org/officeDocument/2006/relationships/tags" Target="../tags/tag942.xml"/><Relationship Id="rId24" Type="http://schemas.openxmlformats.org/officeDocument/2006/relationships/tags" Target="../tags/tag955.xml"/><Relationship Id="rId32" Type="http://schemas.openxmlformats.org/officeDocument/2006/relationships/tags" Target="../tags/tag963.xml"/><Relationship Id="rId37" Type="http://schemas.openxmlformats.org/officeDocument/2006/relationships/tags" Target="../tags/tag968.xml"/><Relationship Id="rId40" Type="http://schemas.openxmlformats.org/officeDocument/2006/relationships/tags" Target="../tags/tag971.xml"/><Relationship Id="rId45" Type="http://schemas.openxmlformats.org/officeDocument/2006/relationships/tags" Target="../tags/tag976.xml"/><Relationship Id="rId53" Type="http://schemas.openxmlformats.org/officeDocument/2006/relationships/tags" Target="../tags/tag984.xml"/><Relationship Id="rId5" Type="http://schemas.openxmlformats.org/officeDocument/2006/relationships/tags" Target="../tags/tag936.xml"/><Relationship Id="rId10" Type="http://schemas.openxmlformats.org/officeDocument/2006/relationships/tags" Target="../tags/tag941.xml"/><Relationship Id="rId19" Type="http://schemas.openxmlformats.org/officeDocument/2006/relationships/tags" Target="../tags/tag950.xml"/><Relationship Id="rId31" Type="http://schemas.openxmlformats.org/officeDocument/2006/relationships/tags" Target="../tags/tag962.xml"/><Relationship Id="rId44" Type="http://schemas.openxmlformats.org/officeDocument/2006/relationships/tags" Target="../tags/tag975.xml"/><Relationship Id="rId52" Type="http://schemas.openxmlformats.org/officeDocument/2006/relationships/tags" Target="../tags/tag983.xml"/><Relationship Id="rId4" Type="http://schemas.openxmlformats.org/officeDocument/2006/relationships/tags" Target="../tags/tag935.xml"/><Relationship Id="rId9" Type="http://schemas.openxmlformats.org/officeDocument/2006/relationships/tags" Target="../tags/tag940.xml"/><Relationship Id="rId14" Type="http://schemas.openxmlformats.org/officeDocument/2006/relationships/tags" Target="../tags/tag945.xml"/><Relationship Id="rId22" Type="http://schemas.openxmlformats.org/officeDocument/2006/relationships/tags" Target="../tags/tag953.xml"/><Relationship Id="rId27" Type="http://schemas.openxmlformats.org/officeDocument/2006/relationships/tags" Target="../tags/tag958.xml"/><Relationship Id="rId30" Type="http://schemas.openxmlformats.org/officeDocument/2006/relationships/tags" Target="../tags/tag961.xml"/><Relationship Id="rId35" Type="http://schemas.openxmlformats.org/officeDocument/2006/relationships/tags" Target="../tags/tag966.xml"/><Relationship Id="rId43" Type="http://schemas.openxmlformats.org/officeDocument/2006/relationships/tags" Target="../tags/tag974.xml"/><Relationship Id="rId48" Type="http://schemas.openxmlformats.org/officeDocument/2006/relationships/tags" Target="../tags/tag979.xml"/><Relationship Id="rId8" Type="http://schemas.openxmlformats.org/officeDocument/2006/relationships/tags" Target="../tags/tag939.xml"/><Relationship Id="rId51" Type="http://schemas.openxmlformats.org/officeDocument/2006/relationships/tags" Target="../tags/tag982.xml"/><Relationship Id="rId3" Type="http://schemas.openxmlformats.org/officeDocument/2006/relationships/tags" Target="../tags/tag934.xml"/><Relationship Id="rId12" Type="http://schemas.openxmlformats.org/officeDocument/2006/relationships/tags" Target="../tags/tag943.xml"/><Relationship Id="rId17" Type="http://schemas.openxmlformats.org/officeDocument/2006/relationships/tags" Target="../tags/tag948.xml"/><Relationship Id="rId25" Type="http://schemas.openxmlformats.org/officeDocument/2006/relationships/tags" Target="../tags/tag956.xml"/><Relationship Id="rId33" Type="http://schemas.openxmlformats.org/officeDocument/2006/relationships/tags" Target="../tags/tag964.xml"/><Relationship Id="rId38" Type="http://schemas.openxmlformats.org/officeDocument/2006/relationships/tags" Target="../tags/tag969.xml"/><Relationship Id="rId46" Type="http://schemas.openxmlformats.org/officeDocument/2006/relationships/tags" Target="../tags/tag977.xml"/><Relationship Id="rId20" Type="http://schemas.openxmlformats.org/officeDocument/2006/relationships/tags" Target="../tags/tag951.xml"/><Relationship Id="rId41" Type="http://schemas.openxmlformats.org/officeDocument/2006/relationships/tags" Target="../tags/tag972.xml"/><Relationship Id="rId54" Type="http://schemas.openxmlformats.org/officeDocument/2006/relationships/slideLayout" Target="../slideLayouts/slideLayout4.xml"/><Relationship Id="rId1" Type="http://schemas.openxmlformats.org/officeDocument/2006/relationships/tags" Target="../tags/tag932.xml"/><Relationship Id="rId6" Type="http://schemas.openxmlformats.org/officeDocument/2006/relationships/tags" Target="../tags/tag937.xml"/><Relationship Id="rId15" Type="http://schemas.openxmlformats.org/officeDocument/2006/relationships/tags" Target="../tags/tag946.xml"/><Relationship Id="rId23" Type="http://schemas.openxmlformats.org/officeDocument/2006/relationships/tags" Target="../tags/tag954.xml"/><Relationship Id="rId28" Type="http://schemas.openxmlformats.org/officeDocument/2006/relationships/tags" Target="../tags/tag959.xml"/><Relationship Id="rId36" Type="http://schemas.openxmlformats.org/officeDocument/2006/relationships/tags" Target="../tags/tag967.xml"/><Relationship Id="rId49" Type="http://schemas.openxmlformats.org/officeDocument/2006/relationships/tags" Target="../tags/tag980.xml"/></Relationships>
</file>

<file path=ppt/slides/_rels/slide44.xml.rels><?xml version="1.0" encoding="UTF-8" standalone="yes"?>
<Relationships xmlns="http://schemas.openxmlformats.org/package/2006/relationships"><Relationship Id="rId3" Type="http://schemas.openxmlformats.org/officeDocument/2006/relationships/tags" Target="../tags/tag987.xml"/><Relationship Id="rId2" Type="http://schemas.openxmlformats.org/officeDocument/2006/relationships/tags" Target="../tags/tag986.xml"/><Relationship Id="rId1" Type="http://schemas.openxmlformats.org/officeDocument/2006/relationships/tags" Target="../tags/tag985.xml"/><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tags" Target="../tags/tag988.xml"/></Relationships>
</file>

<file path=ppt/slides/_rels/slide45.xml.rels><?xml version="1.0" encoding="UTF-8" standalone="yes"?>
<Relationships xmlns="http://schemas.openxmlformats.org/package/2006/relationships"><Relationship Id="rId13" Type="http://schemas.openxmlformats.org/officeDocument/2006/relationships/tags" Target="../tags/tag1001.xml"/><Relationship Id="rId18" Type="http://schemas.openxmlformats.org/officeDocument/2006/relationships/tags" Target="../tags/tag1006.xml"/><Relationship Id="rId26" Type="http://schemas.openxmlformats.org/officeDocument/2006/relationships/tags" Target="../tags/tag1014.xml"/><Relationship Id="rId39" Type="http://schemas.openxmlformats.org/officeDocument/2006/relationships/tags" Target="../tags/tag1027.xml"/><Relationship Id="rId21" Type="http://schemas.openxmlformats.org/officeDocument/2006/relationships/tags" Target="../tags/tag1009.xml"/><Relationship Id="rId34" Type="http://schemas.openxmlformats.org/officeDocument/2006/relationships/tags" Target="../tags/tag1022.xml"/><Relationship Id="rId42" Type="http://schemas.openxmlformats.org/officeDocument/2006/relationships/tags" Target="../tags/tag1030.xml"/><Relationship Id="rId47" Type="http://schemas.openxmlformats.org/officeDocument/2006/relationships/tags" Target="../tags/tag1035.xml"/><Relationship Id="rId50" Type="http://schemas.openxmlformats.org/officeDocument/2006/relationships/tags" Target="../tags/tag1038.xml"/><Relationship Id="rId55" Type="http://schemas.openxmlformats.org/officeDocument/2006/relationships/tags" Target="../tags/tag1043.xml"/><Relationship Id="rId7" Type="http://schemas.openxmlformats.org/officeDocument/2006/relationships/tags" Target="../tags/tag995.xml"/><Relationship Id="rId2" Type="http://schemas.openxmlformats.org/officeDocument/2006/relationships/tags" Target="../tags/tag990.xml"/><Relationship Id="rId16" Type="http://schemas.openxmlformats.org/officeDocument/2006/relationships/tags" Target="../tags/tag1004.xml"/><Relationship Id="rId29" Type="http://schemas.openxmlformats.org/officeDocument/2006/relationships/tags" Target="../tags/tag1017.xml"/><Relationship Id="rId11" Type="http://schemas.openxmlformats.org/officeDocument/2006/relationships/tags" Target="../tags/tag999.xml"/><Relationship Id="rId24" Type="http://schemas.openxmlformats.org/officeDocument/2006/relationships/tags" Target="../tags/tag1012.xml"/><Relationship Id="rId32" Type="http://schemas.openxmlformats.org/officeDocument/2006/relationships/tags" Target="../tags/tag1020.xml"/><Relationship Id="rId37" Type="http://schemas.openxmlformats.org/officeDocument/2006/relationships/tags" Target="../tags/tag1025.xml"/><Relationship Id="rId40" Type="http://schemas.openxmlformats.org/officeDocument/2006/relationships/tags" Target="../tags/tag1028.xml"/><Relationship Id="rId45" Type="http://schemas.openxmlformats.org/officeDocument/2006/relationships/tags" Target="../tags/tag1033.xml"/><Relationship Id="rId53" Type="http://schemas.openxmlformats.org/officeDocument/2006/relationships/tags" Target="../tags/tag1041.xml"/><Relationship Id="rId58" Type="http://schemas.openxmlformats.org/officeDocument/2006/relationships/tags" Target="../tags/tag1046.xml"/><Relationship Id="rId5" Type="http://schemas.openxmlformats.org/officeDocument/2006/relationships/tags" Target="../tags/tag993.xml"/><Relationship Id="rId61" Type="http://schemas.openxmlformats.org/officeDocument/2006/relationships/slideLayout" Target="../slideLayouts/slideLayout4.xml"/><Relationship Id="rId19" Type="http://schemas.openxmlformats.org/officeDocument/2006/relationships/tags" Target="../tags/tag1007.xml"/><Relationship Id="rId14" Type="http://schemas.openxmlformats.org/officeDocument/2006/relationships/tags" Target="../tags/tag1002.xml"/><Relationship Id="rId22" Type="http://schemas.openxmlformats.org/officeDocument/2006/relationships/tags" Target="../tags/tag1010.xml"/><Relationship Id="rId27" Type="http://schemas.openxmlformats.org/officeDocument/2006/relationships/tags" Target="../tags/tag1015.xml"/><Relationship Id="rId30" Type="http://schemas.openxmlformats.org/officeDocument/2006/relationships/tags" Target="../tags/tag1018.xml"/><Relationship Id="rId35" Type="http://schemas.openxmlformats.org/officeDocument/2006/relationships/tags" Target="../tags/tag1023.xml"/><Relationship Id="rId43" Type="http://schemas.openxmlformats.org/officeDocument/2006/relationships/tags" Target="../tags/tag1031.xml"/><Relationship Id="rId48" Type="http://schemas.openxmlformats.org/officeDocument/2006/relationships/tags" Target="../tags/tag1036.xml"/><Relationship Id="rId56" Type="http://schemas.openxmlformats.org/officeDocument/2006/relationships/tags" Target="../tags/tag1044.xml"/><Relationship Id="rId8" Type="http://schemas.openxmlformats.org/officeDocument/2006/relationships/tags" Target="../tags/tag996.xml"/><Relationship Id="rId51" Type="http://schemas.openxmlformats.org/officeDocument/2006/relationships/tags" Target="../tags/tag1039.xml"/><Relationship Id="rId3" Type="http://schemas.openxmlformats.org/officeDocument/2006/relationships/tags" Target="../tags/tag991.xml"/><Relationship Id="rId12" Type="http://schemas.openxmlformats.org/officeDocument/2006/relationships/tags" Target="../tags/tag1000.xml"/><Relationship Id="rId17" Type="http://schemas.openxmlformats.org/officeDocument/2006/relationships/tags" Target="../tags/tag1005.xml"/><Relationship Id="rId25" Type="http://schemas.openxmlformats.org/officeDocument/2006/relationships/tags" Target="../tags/tag1013.xml"/><Relationship Id="rId33" Type="http://schemas.openxmlformats.org/officeDocument/2006/relationships/tags" Target="../tags/tag1021.xml"/><Relationship Id="rId38" Type="http://schemas.openxmlformats.org/officeDocument/2006/relationships/tags" Target="../tags/tag1026.xml"/><Relationship Id="rId46" Type="http://schemas.openxmlformats.org/officeDocument/2006/relationships/tags" Target="../tags/tag1034.xml"/><Relationship Id="rId59" Type="http://schemas.openxmlformats.org/officeDocument/2006/relationships/tags" Target="../tags/tag1047.xml"/><Relationship Id="rId20" Type="http://schemas.openxmlformats.org/officeDocument/2006/relationships/tags" Target="../tags/tag1008.xml"/><Relationship Id="rId41" Type="http://schemas.openxmlformats.org/officeDocument/2006/relationships/tags" Target="../tags/tag1029.xml"/><Relationship Id="rId54" Type="http://schemas.openxmlformats.org/officeDocument/2006/relationships/tags" Target="../tags/tag1042.xml"/><Relationship Id="rId62" Type="http://schemas.openxmlformats.org/officeDocument/2006/relationships/notesSlide" Target="../notesSlides/notesSlide28.xml"/><Relationship Id="rId1" Type="http://schemas.openxmlformats.org/officeDocument/2006/relationships/tags" Target="../tags/tag989.xml"/><Relationship Id="rId6" Type="http://schemas.openxmlformats.org/officeDocument/2006/relationships/tags" Target="../tags/tag994.xml"/><Relationship Id="rId15" Type="http://schemas.openxmlformats.org/officeDocument/2006/relationships/tags" Target="../tags/tag1003.xml"/><Relationship Id="rId23" Type="http://schemas.openxmlformats.org/officeDocument/2006/relationships/tags" Target="../tags/tag1011.xml"/><Relationship Id="rId28" Type="http://schemas.openxmlformats.org/officeDocument/2006/relationships/tags" Target="../tags/tag1016.xml"/><Relationship Id="rId36" Type="http://schemas.openxmlformats.org/officeDocument/2006/relationships/tags" Target="../tags/tag1024.xml"/><Relationship Id="rId49" Type="http://schemas.openxmlformats.org/officeDocument/2006/relationships/tags" Target="../tags/tag1037.xml"/><Relationship Id="rId57" Type="http://schemas.openxmlformats.org/officeDocument/2006/relationships/tags" Target="../tags/tag1045.xml"/><Relationship Id="rId10" Type="http://schemas.openxmlformats.org/officeDocument/2006/relationships/tags" Target="../tags/tag998.xml"/><Relationship Id="rId31" Type="http://schemas.openxmlformats.org/officeDocument/2006/relationships/tags" Target="../tags/tag1019.xml"/><Relationship Id="rId44" Type="http://schemas.openxmlformats.org/officeDocument/2006/relationships/tags" Target="../tags/tag1032.xml"/><Relationship Id="rId52" Type="http://schemas.openxmlformats.org/officeDocument/2006/relationships/tags" Target="../tags/tag1040.xml"/><Relationship Id="rId60" Type="http://schemas.openxmlformats.org/officeDocument/2006/relationships/tags" Target="../tags/tag1048.xml"/><Relationship Id="rId4" Type="http://schemas.openxmlformats.org/officeDocument/2006/relationships/tags" Target="../tags/tag992.xml"/><Relationship Id="rId9" Type="http://schemas.openxmlformats.org/officeDocument/2006/relationships/tags" Target="../tags/tag99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0.xml"/><Relationship Id="rId1" Type="http://schemas.openxmlformats.org/officeDocument/2006/relationships/tags" Target="../tags/tag1049.xml"/><Relationship Id="rId4"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tags" Target="../tags/tag1053.xml"/><Relationship Id="rId2" Type="http://schemas.openxmlformats.org/officeDocument/2006/relationships/tags" Target="../tags/tag1052.xml"/><Relationship Id="rId1" Type="http://schemas.openxmlformats.org/officeDocument/2006/relationships/tags" Target="../tags/tag1051.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tags" Target="../tags/tag1061.xml"/><Relationship Id="rId3" Type="http://schemas.openxmlformats.org/officeDocument/2006/relationships/tags" Target="../tags/tag1056.xml"/><Relationship Id="rId7" Type="http://schemas.openxmlformats.org/officeDocument/2006/relationships/tags" Target="../tags/tag1060.xml"/><Relationship Id="rId2" Type="http://schemas.openxmlformats.org/officeDocument/2006/relationships/tags" Target="../tags/tag1055.xml"/><Relationship Id="rId1" Type="http://schemas.openxmlformats.org/officeDocument/2006/relationships/tags" Target="../tags/tag1054.xml"/><Relationship Id="rId6" Type="http://schemas.openxmlformats.org/officeDocument/2006/relationships/tags" Target="../tags/tag1059.xml"/><Relationship Id="rId11" Type="http://schemas.openxmlformats.org/officeDocument/2006/relationships/notesSlide" Target="../notesSlides/notesSlide31.xml"/><Relationship Id="rId5" Type="http://schemas.openxmlformats.org/officeDocument/2006/relationships/tags" Target="../tags/tag1058.xml"/><Relationship Id="rId10" Type="http://schemas.openxmlformats.org/officeDocument/2006/relationships/slideLayout" Target="../slideLayouts/slideLayout2.xml"/><Relationship Id="rId4" Type="http://schemas.openxmlformats.org/officeDocument/2006/relationships/tags" Target="../tags/tag1057.xml"/><Relationship Id="rId9" Type="http://schemas.openxmlformats.org/officeDocument/2006/relationships/tags" Target="../tags/tag1062.xml"/></Relationships>
</file>

<file path=ppt/slides/_rels/slide49.xml.rels><?xml version="1.0" encoding="UTF-8" standalone="yes"?>
<Relationships xmlns="http://schemas.openxmlformats.org/package/2006/relationships"><Relationship Id="rId8" Type="http://schemas.openxmlformats.org/officeDocument/2006/relationships/tags" Target="../tags/tag1070.xml"/><Relationship Id="rId3" Type="http://schemas.openxmlformats.org/officeDocument/2006/relationships/tags" Target="../tags/tag1065.xml"/><Relationship Id="rId7" Type="http://schemas.openxmlformats.org/officeDocument/2006/relationships/tags" Target="../tags/tag1069.xml"/><Relationship Id="rId2" Type="http://schemas.openxmlformats.org/officeDocument/2006/relationships/tags" Target="../tags/tag1064.xml"/><Relationship Id="rId1" Type="http://schemas.openxmlformats.org/officeDocument/2006/relationships/tags" Target="../tags/tag1063.xml"/><Relationship Id="rId6" Type="http://schemas.openxmlformats.org/officeDocument/2006/relationships/tags" Target="../tags/tag1068.xml"/><Relationship Id="rId11" Type="http://schemas.openxmlformats.org/officeDocument/2006/relationships/notesSlide" Target="../notesSlides/notesSlide32.xml"/><Relationship Id="rId5" Type="http://schemas.openxmlformats.org/officeDocument/2006/relationships/tags" Target="../tags/tag1067.xml"/><Relationship Id="rId10" Type="http://schemas.openxmlformats.org/officeDocument/2006/relationships/slideLayout" Target="../slideLayouts/slideLayout2.xml"/><Relationship Id="rId4" Type="http://schemas.openxmlformats.org/officeDocument/2006/relationships/tags" Target="../tags/tag1066.xml"/><Relationship Id="rId9" Type="http://schemas.openxmlformats.org/officeDocument/2006/relationships/tags" Target="../tags/tag10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074.xml"/><Relationship Id="rId2" Type="http://schemas.openxmlformats.org/officeDocument/2006/relationships/tags" Target="../tags/tag1073.xml"/><Relationship Id="rId1" Type="http://schemas.openxmlformats.org/officeDocument/2006/relationships/tags" Target="../tags/tag1072.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075.xml"/></Relationships>
</file>

<file path=ppt/slides/_rels/slide51.xml.rels><?xml version="1.0" encoding="UTF-8" standalone="yes"?>
<Relationships xmlns="http://schemas.openxmlformats.org/package/2006/relationships"><Relationship Id="rId3" Type="http://schemas.openxmlformats.org/officeDocument/2006/relationships/tags" Target="../tags/tag1078.xml"/><Relationship Id="rId2" Type="http://schemas.openxmlformats.org/officeDocument/2006/relationships/tags" Target="../tags/tag1077.xml"/><Relationship Id="rId1" Type="http://schemas.openxmlformats.org/officeDocument/2006/relationships/tags" Target="../tags/tag1076.xml"/><Relationship Id="rId6" Type="http://schemas.openxmlformats.org/officeDocument/2006/relationships/notesSlide" Target="../notesSlides/notesSlide34.xml"/><Relationship Id="rId5" Type="http://schemas.openxmlformats.org/officeDocument/2006/relationships/slideLayout" Target="../slideLayouts/slideLayout4.xml"/><Relationship Id="rId4" Type="http://schemas.openxmlformats.org/officeDocument/2006/relationships/tags" Target="../tags/tag1079.xml"/></Relationships>
</file>

<file path=ppt/slides/_rels/slide52.xml.rels><?xml version="1.0" encoding="UTF-8" standalone="yes"?>
<Relationships xmlns="http://schemas.openxmlformats.org/package/2006/relationships"><Relationship Id="rId26" Type="http://schemas.openxmlformats.org/officeDocument/2006/relationships/tags" Target="../tags/tag1105.xml"/><Relationship Id="rId21" Type="http://schemas.openxmlformats.org/officeDocument/2006/relationships/tags" Target="../tags/tag1100.xml"/><Relationship Id="rId34" Type="http://schemas.openxmlformats.org/officeDocument/2006/relationships/tags" Target="../tags/tag1113.xml"/><Relationship Id="rId42" Type="http://schemas.openxmlformats.org/officeDocument/2006/relationships/tags" Target="../tags/tag1121.xml"/><Relationship Id="rId47" Type="http://schemas.openxmlformats.org/officeDocument/2006/relationships/tags" Target="../tags/tag1126.xml"/><Relationship Id="rId50" Type="http://schemas.openxmlformats.org/officeDocument/2006/relationships/tags" Target="../tags/tag1129.xml"/><Relationship Id="rId55" Type="http://schemas.openxmlformats.org/officeDocument/2006/relationships/tags" Target="../tags/tag1134.xml"/><Relationship Id="rId63" Type="http://schemas.openxmlformats.org/officeDocument/2006/relationships/tags" Target="../tags/tag1142.xml"/><Relationship Id="rId68" Type="http://schemas.openxmlformats.org/officeDocument/2006/relationships/notesSlide" Target="../notesSlides/notesSlide35.xml"/><Relationship Id="rId7" Type="http://schemas.openxmlformats.org/officeDocument/2006/relationships/tags" Target="../tags/tag1086.xml"/><Relationship Id="rId2" Type="http://schemas.openxmlformats.org/officeDocument/2006/relationships/tags" Target="../tags/tag1081.xml"/><Relationship Id="rId16" Type="http://schemas.openxmlformats.org/officeDocument/2006/relationships/tags" Target="../tags/tag1095.xml"/><Relationship Id="rId29" Type="http://schemas.openxmlformats.org/officeDocument/2006/relationships/tags" Target="../tags/tag1108.xml"/><Relationship Id="rId11" Type="http://schemas.openxmlformats.org/officeDocument/2006/relationships/tags" Target="../tags/tag1090.xml"/><Relationship Id="rId24" Type="http://schemas.openxmlformats.org/officeDocument/2006/relationships/tags" Target="../tags/tag1103.xml"/><Relationship Id="rId32" Type="http://schemas.openxmlformats.org/officeDocument/2006/relationships/tags" Target="../tags/tag1111.xml"/><Relationship Id="rId37" Type="http://schemas.openxmlformats.org/officeDocument/2006/relationships/tags" Target="../tags/tag1116.xml"/><Relationship Id="rId40" Type="http://schemas.openxmlformats.org/officeDocument/2006/relationships/tags" Target="../tags/tag1119.xml"/><Relationship Id="rId45" Type="http://schemas.openxmlformats.org/officeDocument/2006/relationships/tags" Target="../tags/tag1124.xml"/><Relationship Id="rId53" Type="http://schemas.openxmlformats.org/officeDocument/2006/relationships/tags" Target="../tags/tag1132.xml"/><Relationship Id="rId58" Type="http://schemas.openxmlformats.org/officeDocument/2006/relationships/tags" Target="../tags/tag1137.xml"/><Relationship Id="rId66" Type="http://schemas.openxmlformats.org/officeDocument/2006/relationships/tags" Target="../tags/tag1145.xml"/><Relationship Id="rId5" Type="http://schemas.openxmlformats.org/officeDocument/2006/relationships/tags" Target="../tags/tag1084.xml"/><Relationship Id="rId61" Type="http://schemas.openxmlformats.org/officeDocument/2006/relationships/tags" Target="../tags/tag1140.xml"/><Relationship Id="rId19" Type="http://schemas.openxmlformats.org/officeDocument/2006/relationships/tags" Target="../tags/tag1098.xml"/><Relationship Id="rId14" Type="http://schemas.openxmlformats.org/officeDocument/2006/relationships/tags" Target="../tags/tag1093.xml"/><Relationship Id="rId22" Type="http://schemas.openxmlformats.org/officeDocument/2006/relationships/tags" Target="../tags/tag1101.xml"/><Relationship Id="rId27" Type="http://schemas.openxmlformats.org/officeDocument/2006/relationships/tags" Target="../tags/tag1106.xml"/><Relationship Id="rId30" Type="http://schemas.openxmlformats.org/officeDocument/2006/relationships/tags" Target="../tags/tag1109.xml"/><Relationship Id="rId35" Type="http://schemas.openxmlformats.org/officeDocument/2006/relationships/tags" Target="../tags/tag1114.xml"/><Relationship Id="rId43" Type="http://schemas.openxmlformats.org/officeDocument/2006/relationships/tags" Target="../tags/tag1122.xml"/><Relationship Id="rId48" Type="http://schemas.openxmlformats.org/officeDocument/2006/relationships/tags" Target="../tags/tag1127.xml"/><Relationship Id="rId56" Type="http://schemas.openxmlformats.org/officeDocument/2006/relationships/tags" Target="../tags/tag1135.xml"/><Relationship Id="rId64" Type="http://schemas.openxmlformats.org/officeDocument/2006/relationships/tags" Target="../tags/tag1143.xml"/><Relationship Id="rId8" Type="http://schemas.openxmlformats.org/officeDocument/2006/relationships/tags" Target="../tags/tag1087.xml"/><Relationship Id="rId51" Type="http://schemas.openxmlformats.org/officeDocument/2006/relationships/tags" Target="../tags/tag1130.xml"/><Relationship Id="rId3" Type="http://schemas.openxmlformats.org/officeDocument/2006/relationships/tags" Target="../tags/tag1082.xml"/><Relationship Id="rId12" Type="http://schemas.openxmlformats.org/officeDocument/2006/relationships/tags" Target="../tags/tag1091.xml"/><Relationship Id="rId17" Type="http://schemas.openxmlformats.org/officeDocument/2006/relationships/tags" Target="../tags/tag1096.xml"/><Relationship Id="rId25" Type="http://schemas.openxmlformats.org/officeDocument/2006/relationships/tags" Target="../tags/tag1104.xml"/><Relationship Id="rId33" Type="http://schemas.openxmlformats.org/officeDocument/2006/relationships/tags" Target="../tags/tag1112.xml"/><Relationship Id="rId38" Type="http://schemas.openxmlformats.org/officeDocument/2006/relationships/tags" Target="../tags/tag1117.xml"/><Relationship Id="rId46" Type="http://schemas.openxmlformats.org/officeDocument/2006/relationships/tags" Target="../tags/tag1125.xml"/><Relationship Id="rId59" Type="http://schemas.openxmlformats.org/officeDocument/2006/relationships/tags" Target="../tags/tag1138.xml"/><Relationship Id="rId67" Type="http://schemas.openxmlformats.org/officeDocument/2006/relationships/slideLayout" Target="../slideLayouts/slideLayout4.xml"/><Relationship Id="rId20" Type="http://schemas.openxmlformats.org/officeDocument/2006/relationships/tags" Target="../tags/tag1099.xml"/><Relationship Id="rId41" Type="http://schemas.openxmlformats.org/officeDocument/2006/relationships/tags" Target="../tags/tag1120.xml"/><Relationship Id="rId54" Type="http://schemas.openxmlformats.org/officeDocument/2006/relationships/tags" Target="../tags/tag1133.xml"/><Relationship Id="rId62" Type="http://schemas.openxmlformats.org/officeDocument/2006/relationships/tags" Target="../tags/tag1141.xml"/><Relationship Id="rId1" Type="http://schemas.openxmlformats.org/officeDocument/2006/relationships/tags" Target="../tags/tag1080.xml"/><Relationship Id="rId6" Type="http://schemas.openxmlformats.org/officeDocument/2006/relationships/tags" Target="../tags/tag1085.xml"/><Relationship Id="rId15" Type="http://schemas.openxmlformats.org/officeDocument/2006/relationships/tags" Target="../tags/tag1094.xml"/><Relationship Id="rId23" Type="http://schemas.openxmlformats.org/officeDocument/2006/relationships/tags" Target="../tags/tag1102.xml"/><Relationship Id="rId28" Type="http://schemas.openxmlformats.org/officeDocument/2006/relationships/tags" Target="../tags/tag1107.xml"/><Relationship Id="rId36" Type="http://schemas.openxmlformats.org/officeDocument/2006/relationships/tags" Target="../tags/tag1115.xml"/><Relationship Id="rId49" Type="http://schemas.openxmlformats.org/officeDocument/2006/relationships/tags" Target="../tags/tag1128.xml"/><Relationship Id="rId57" Type="http://schemas.openxmlformats.org/officeDocument/2006/relationships/tags" Target="../tags/tag1136.xml"/><Relationship Id="rId10" Type="http://schemas.openxmlformats.org/officeDocument/2006/relationships/tags" Target="../tags/tag1089.xml"/><Relationship Id="rId31" Type="http://schemas.openxmlformats.org/officeDocument/2006/relationships/tags" Target="../tags/tag1110.xml"/><Relationship Id="rId44" Type="http://schemas.openxmlformats.org/officeDocument/2006/relationships/tags" Target="../tags/tag1123.xml"/><Relationship Id="rId52" Type="http://schemas.openxmlformats.org/officeDocument/2006/relationships/tags" Target="../tags/tag1131.xml"/><Relationship Id="rId60" Type="http://schemas.openxmlformats.org/officeDocument/2006/relationships/tags" Target="../tags/tag1139.xml"/><Relationship Id="rId65" Type="http://schemas.openxmlformats.org/officeDocument/2006/relationships/tags" Target="../tags/tag1144.xml"/><Relationship Id="rId4" Type="http://schemas.openxmlformats.org/officeDocument/2006/relationships/tags" Target="../tags/tag1083.xml"/><Relationship Id="rId9" Type="http://schemas.openxmlformats.org/officeDocument/2006/relationships/tags" Target="../tags/tag1088.xml"/><Relationship Id="rId13" Type="http://schemas.openxmlformats.org/officeDocument/2006/relationships/tags" Target="../tags/tag1092.xml"/><Relationship Id="rId18" Type="http://schemas.openxmlformats.org/officeDocument/2006/relationships/tags" Target="../tags/tag1097.xml"/><Relationship Id="rId39" Type="http://schemas.openxmlformats.org/officeDocument/2006/relationships/tags" Target="../tags/tag1118.xml"/></Relationships>
</file>

<file path=ppt/slides/_rels/slide53.xml.rels><?xml version="1.0" encoding="UTF-8" standalone="yes"?>
<Relationships xmlns="http://schemas.openxmlformats.org/package/2006/relationships"><Relationship Id="rId3" Type="http://schemas.openxmlformats.org/officeDocument/2006/relationships/tags" Target="../tags/tag1148.xml"/><Relationship Id="rId2" Type="http://schemas.openxmlformats.org/officeDocument/2006/relationships/tags" Target="../tags/tag1147.xml"/><Relationship Id="rId1" Type="http://schemas.openxmlformats.org/officeDocument/2006/relationships/tags" Target="../tags/tag1146.xml"/><Relationship Id="rId6" Type="http://schemas.openxmlformats.org/officeDocument/2006/relationships/notesSlide" Target="../notesSlides/notesSlide36.xml"/><Relationship Id="rId5" Type="http://schemas.openxmlformats.org/officeDocument/2006/relationships/slideLayout" Target="../slideLayouts/slideLayout4.xml"/><Relationship Id="rId4" Type="http://schemas.openxmlformats.org/officeDocument/2006/relationships/tags" Target="../tags/tag114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1.xml"/><Relationship Id="rId1" Type="http://schemas.openxmlformats.org/officeDocument/2006/relationships/tags" Target="../tags/tag1150.xml"/><Relationship Id="rId4"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3" Type="http://schemas.openxmlformats.org/officeDocument/2006/relationships/tags" Target="../tags/tag1154.xml"/><Relationship Id="rId2" Type="http://schemas.openxmlformats.org/officeDocument/2006/relationships/tags" Target="../tags/tag1153.xml"/><Relationship Id="rId1" Type="http://schemas.openxmlformats.org/officeDocument/2006/relationships/tags" Target="../tags/tag1152.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155.xml"/></Relationships>
</file>

<file path=ppt/slides/_rels/slide56.xml.rels><?xml version="1.0" encoding="UTF-8" standalone="yes"?>
<Relationships xmlns="http://schemas.openxmlformats.org/package/2006/relationships"><Relationship Id="rId26" Type="http://schemas.openxmlformats.org/officeDocument/2006/relationships/tags" Target="../tags/tag1181.xml"/><Relationship Id="rId21" Type="http://schemas.openxmlformats.org/officeDocument/2006/relationships/tags" Target="../tags/tag1176.xml"/><Relationship Id="rId42" Type="http://schemas.openxmlformats.org/officeDocument/2006/relationships/tags" Target="../tags/tag1197.xml"/><Relationship Id="rId47" Type="http://schemas.openxmlformats.org/officeDocument/2006/relationships/tags" Target="../tags/tag1202.xml"/><Relationship Id="rId63" Type="http://schemas.openxmlformats.org/officeDocument/2006/relationships/tags" Target="../tags/tag1218.xml"/><Relationship Id="rId68" Type="http://schemas.openxmlformats.org/officeDocument/2006/relationships/tags" Target="../tags/tag1223.xml"/><Relationship Id="rId16" Type="http://schemas.openxmlformats.org/officeDocument/2006/relationships/tags" Target="../tags/tag1171.xml"/><Relationship Id="rId11" Type="http://schemas.openxmlformats.org/officeDocument/2006/relationships/tags" Target="../tags/tag1166.xml"/><Relationship Id="rId24" Type="http://schemas.openxmlformats.org/officeDocument/2006/relationships/tags" Target="../tags/tag1179.xml"/><Relationship Id="rId32" Type="http://schemas.openxmlformats.org/officeDocument/2006/relationships/tags" Target="../tags/tag1187.xml"/><Relationship Id="rId37" Type="http://schemas.openxmlformats.org/officeDocument/2006/relationships/tags" Target="../tags/tag1192.xml"/><Relationship Id="rId40" Type="http://schemas.openxmlformats.org/officeDocument/2006/relationships/tags" Target="../tags/tag1195.xml"/><Relationship Id="rId45" Type="http://schemas.openxmlformats.org/officeDocument/2006/relationships/tags" Target="../tags/tag1200.xml"/><Relationship Id="rId53" Type="http://schemas.openxmlformats.org/officeDocument/2006/relationships/tags" Target="../tags/tag1208.xml"/><Relationship Id="rId58" Type="http://schemas.openxmlformats.org/officeDocument/2006/relationships/tags" Target="../tags/tag1213.xml"/><Relationship Id="rId66" Type="http://schemas.openxmlformats.org/officeDocument/2006/relationships/tags" Target="../tags/tag1221.xml"/><Relationship Id="rId74" Type="http://schemas.openxmlformats.org/officeDocument/2006/relationships/tags" Target="../tags/tag1229.xml"/><Relationship Id="rId79" Type="http://schemas.openxmlformats.org/officeDocument/2006/relationships/slideLayout" Target="../slideLayouts/slideLayout4.xml"/><Relationship Id="rId5" Type="http://schemas.openxmlformats.org/officeDocument/2006/relationships/tags" Target="../tags/tag1160.xml"/><Relationship Id="rId61" Type="http://schemas.openxmlformats.org/officeDocument/2006/relationships/tags" Target="../tags/tag1216.xml"/><Relationship Id="rId19" Type="http://schemas.openxmlformats.org/officeDocument/2006/relationships/tags" Target="../tags/tag1174.xml"/><Relationship Id="rId14" Type="http://schemas.openxmlformats.org/officeDocument/2006/relationships/tags" Target="../tags/tag1169.xml"/><Relationship Id="rId22" Type="http://schemas.openxmlformats.org/officeDocument/2006/relationships/tags" Target="../tags/tag1177.xml"/><Relationship Id="rId27" Type="http://schemas.openxmlformats.org/officeDocument/2006/relationships/tags" Target="../tags/tag1182.xml"/><Relationship Id="rId30" Type="http://schemas.openxmlformats.org/officeDocument/2006/relationships/tags" Target="../tags/tag1185.xml"/><Relationship Id="rId35" Type="http://schemas.openxmlformats.org/officeDocument/2006/relationships/tags" Target="../tags/tag1190.xml"/><Relationship Id="rId43" Type="http://schemas.openxmlformats.org/officeDocument/2006/relationships/tags" Target="../tags/tag1198.xml"/><Relationship Id="rId48" Type="http://schemas.openxmlformats.org/officeDocument/2006/relationships/tags" Target="../tags/tag1203.xml"/><Relationship Id="rId56" Type="http://schemas.openxmlformats.org/officeDocument/2006/relationships/tags" Target="../tags/tag1211.xml"/><Relationship Id="rId64" Type="http://schemas.openxmlformats.org/officeDocument/2006/relationships/tags" Target="../tags/tag1219.xml"/><Relationship Id="rId69" Type="http://schemas.openxmlformats.org/officeDocument/2006/relationships/tags" Target="../tags/tag1224.xml"/><Relationship Id="rId77" Type="http://schemas.openxmlformats.org/officeDocument/2006/relationships/tags" Target="../tags/tag1232.xml"/><Relationship Id="rId8" Type="http://schemas.openxmlformats.org/officeDocument/2006/relationships/tags" Target="../tags/tag1163.xml"/><Relationship Id="rId51" Type="http://schemas.openxmlformats.org/officeDocument/2006/relationships/tags" Target="../tags/tag1206.xml"/><Relationship Id="rId72" Type="http://schemas.openxmlformats.org/officeDocument/2006/relationships/tags" Target="../tags/tag1227.xml"/><Relationship Id="rId80" Type="http://schemas.openxmlformats.org/officeDocument/2006/relationships/notesSlide" Target="../notesSlides/notesSlide39.xml"/><Relationship Id="rId3" Type="http://schemas.openxmlformats.org/officeDocument/2006/relationships/tags" Target="../tags/tag1158.xml"/><Relationship Id="rId12" Type="http://schemas.openxmlformats.org/officeDocument/2006/relationships/tags" Target="../tags/tag1167.xml"/><Relationship Id="rId17" Type="http://schemas.openxmlformats.org/officeDocument/2006/relationships/tags" Target="../tags/tag1172.xml"/><Relationship Id="rId25" Type="http://schemas.openxmlformats.org/officeDocument/2006/relationships/tags" Target="../tags/tag1180.xml"/><Relationship Id="rId33" Type="http://schemas.openxmlformats.org/officeDocument/2006/relationships/tags" Target="../tags/tag1188.xml"/><Relationship Id="rId38" Type="http://schemas.openxmlformats.org/officeDocument/2006/relationships/tags" Target="../tags/tag1193.xml"/><Relationship Id="rId46" Type="http://schemas.openxmlformats.org/officeDocument/2006/relationships/tags" Target="../tags/tag1201.xml"/><Relationship Id="rId59" Type="http://schemas.openxmlformats.org/officeDocument/2006/relationships/tags" Target="../tags/tag1214.xml"/><Relationship Id="rId67" Type="http://schemas.openxmlformats.org/officeDocument/2006/relationships/tags" Target="../tags/tag1222.xml"/><Relationship Id="rId20" Type="http://schemas.openxmlformats.org/officeDocument/2006/relationships/tags" Target="../tags/tag1175.xml"/><Relationship Id="rId41" Type="http://schemas.openxmlformats.org/officeDocument/2006/relationships/tags" Target="../tags/tag1196.xml"/><Relationship Id="rId54" Type="http://schemas.openxmlformats.org/officeDocument/2006/relationships/tags" Target="../tags/tag1209.xml"/><Relationship Id="rId62" Type="http://schemas.openxmlformats.org/officeDocument/2006/relationships/tags" Target="../tags/tag1217.xml"/><Relationship Id="rId70" Type="http://schemas.openxmlformats.org/officeDocument/2006/relationships/tags" Target="../tags/tag1225.xml"/><Relationship Id="rId75" Type="http://schemas.openxmlformats.org/officeDocument/2006/relationships/tags" Target="../tags/tag1230.xml"/><Relationship Id="rId1" Type="http://schemas.openxmlformats.org/officeDocument/2006/relationships/tags" Target="../tags/tag1156.xml"/><Relationship Id="rId6" Type="http://schemas.openxmlformats.org/officeDocument/2006/relationships/tags" Target="../tags/tag1161.xml"/><Relationship Id="rId15" Type="http://schemas.openxmlformats.org/officeDocument/2006/relationships/tags" Target="../tags/tag1170.xml"/><Relationship Id="rId23" Type="http://schemas.openxmlformats.org/officeDocument/2006/relationships/tags" Target="../tags/tag1178.xml"/><Relationship Id="rId28" Type="http://schemas.openxmlformats.org/officeDocument/2006/relationships/tags" Target="../tags/tag1183.xml"/><Relationship Id="rId36" Type="http://schemas.openxmlformats.org/officeDocument/2006/relationships/tags" Target="../tags/tag1191.xml"/><Relationship Id="rId49" Type="http://schemas.openxmlformats.org/officeDocument/2006/relationships/tags" Target="../tags/tag1204.xml"/><Relationship Id="rId57" Type="http://schemas.openxmlformats.org/officeDocument/2006/relationships/tags" Target="../tags/tag1212.xml"/><Relationship Id="rId10" Type="http://schemas.openxmlformats.org/officeDocument/2006/relationships/tags" Target="../tags/tag1165.xml"/><Relationship Id="rId31" Type="http://schemas.openxmlformats.org/officeDocument/2006/relationships/tags" Target="../tags/tag1186.xml"/><Relationship Id="rId44" Type="http://schemas.openxmlformats.org/officeDocument/2006/relationships/tags" Target="../tags/tag1199.xml"/><Relationship Id="rId52" Type="http://schemas.openxmlformats.org/officeDocument/2006/relationships/tags" Target="../tags/tag1207.xml"/><Relationship Id="rId60" Type="http://schemas.openxmlformats.org/officeDocument/2006/relationships/tags" Target="../tags/tag1215.xml"/><Relationship Id="rId65" Type="http://schemas.openxmlformats.org/officeDocument/2006/relationships/tags" Target="../tags/tag1220.xml"/><Relationship Id="rId73" Type="http://schemas.openxmlformats.org/officeDocument/2006/relationships/tags" Target="../tags/tag1228.xml"/><Relationship Id="rId78" Type="http://schemas.openxmlformats.org/officeDocument/2006/relationships/tags" Target="../tags/tag1233.xml"/><Relationship Id="rId4" Type="http://schemas.openxmlformats.org/officeDocument/2006/relationships/tags" Target="../tags/tag1159.xml"/><Relationship Id="rId9" Type="http://schemas.openxmlformats.org/officeDocument/2006/relationships/tags" Target="../tags/tag1164.xml"/><Relationship Id="rId13" Type="http://schemas.openxmlformats.org/officeDocument/2006/relationships/tags" Target="../tags/tag1168.xml"/><Relationship Id="rId18" Type="http://schemas.openxmlformats.org/officeDocument/2006/relationships/tags" Target="../tags/tag1173.xml"/><Relationship Id="rId39" Type="http://schemas.openxmlformats.org/officeDocument/2006/relationships/tags" Target="../tags/tag1194.xml"/><Relationship Id="rId34" Type="http://schemas.openxmlformats.org/officeDocument/2006/relationships/tags" Target="../tags/tag1189.xml"/><Relationship Id="rId50" Type="http://schemas.openxmlformats.org/officeDocument/2006/relationships/tags" Target="../tags/tag1205.xml"/><Relationship Id="rId55" Type="http://schemas.openxmlformats.org/officeDocument/2006/relationships/tags" Target="../tags/tag1210.xml"/><Relationship Id="rId76" Type="http://schemas.openxmlformats.org/officeDocument/2006/relationships/tags" Target="../tags/tag1231.xml"/><Relationship Id="rId7" Type="http://schemas.openxmlformats.org/officeDocument/2006/relationships/tags" Target="../tags/tag1162.xml"/><Relationship Id="rId71" Type="http://schemas.openxmlformats.org/officeDocument/2006/relationships/tags" Target="../tags/tag1226.xml"/><Relationship Id="rId2" Type="http://schemas.openxmlformats.org/officeDocument/2006/relationships/tags" Target="../tags/tag1157.xml"/><Relationship Id="rId29" Type="http://schemas.openxmlformats.org/officeDocument/2006/relationships/tags" Target="../tags/tag1184.xml"/></Relationships>
</file>

<file path=ppt/slides/_rels/slide57.xml.rels><?xml version="1.0" encoding="UTF-8" standalone="yes"?>
<Relationships xmlns="http://schemas.openxmlformats.org/package/2006/relationships"><Relationship Id="rId3" Type="http://schemas.openxmlformats.org/officeDocument/2006/relationships/tags" Target="../tags/tag1236.xml"/><Relationship Id="rId2" Type="http://schemas.openxmlformats.org/officeDocument/2006/relationships/tags" Target="../tags/tag1235.xml"/><Relationship Id="rId1" Type="http://schemas.openxmlformats.org/officeDocument/2006/relationships/tags" Target="../tags/tag1234.xml"/><Relationship Id="rId6" Type="http://schemas.openxmlformats.org/officeDocument/2006/relationships/notesSlide" Target="../notesSlides/notesSlide40.xml"/><Relationship Id="rId5" Type="http://schemas.openxmlformats.org/officeDocument/2006/relationships/slideLayout" Target="../slideLayouts/slideLayout4.xml"/><Relationship Id="rId4" Type="http://schemas.openxmlformats.org/officeDocument/2006/relationships/tags" Target="../tags/tag1237.xml"/></Relationships>
</file>

<file path=ppt/slides/_rels/slide58.xml.rels><?xml version="1.0" encoding="UTF-8" standalone="yes"?>
<Relationships xmlns="http://schemas.openxmlformats.org/package/2006/relationships"><Relationship Id="rId26" Type="http://schemas.openxmlformats.org/officeDocument/2006/relationships/tags" Target="../tags/tag1263.xml"/><Relationship Id="rId21" Type="http://schemas.openxmlformats.org/officeDocument/2006/relationships/tags" Target="../tags/tag1258.xml"/><Relationship Id="rId42" Type="http://schemas.openxmlformats.org/officeDocument/2006/relationships/tags" Target="../tags/tag1279.xml"/><Relationship Id="rId47" Type="http://schemas.openxmlformats.org/officeDocument/2006/relationships/tags" Target="../tags/tag1284.xml"/><Relationship Id="rId63" Type="http://schemas.openxmlformats.org/officeDocument/2006/relationships/tags" Target="../tags/tag1300.xml"/><Relationship Id="rId68" Type="http://schemas.openxmlformats.org/officeDocument/2006/relationships/tags" Target="../tags/tag1305.xml"/><Relationship Id="rId16" Type="http://schemas.openxmlformats.org/officeDocument/2006/relationships/tags" Target="../tags/tag1253.xml"/><Relationship Id="rId11" Type="http://schemas.openxmlformats.org/officeDocument/2006/relationships/tags" Target="../tags/tag1248.xml"/><Relationship Id="rId32" Type="http://schemas.openxmlformats.org/officeDocument/2006/relationships/tags" Target="../tags/tag1269.xml"/><Relationship Id="rId37" Type="http://schemas.openxmlformats.org/officeDocument/2006/relationships/tags" Target="../tags/tag1274.xml"/><Relationship Id="rId53" Type="http://schemas.openxmlformats.org/officeDocument/2006/relationships/tags" Target="../tags/tag1290.xml"/><Relationship Id="rId58" Type="http://schemas.openxmlformats.org/officeDocument/2006/relationships/tags" Target="../tags/tag1295.xml"/><Relationship Id="rId74" Type="http://schemas.openxmlformats.org/officeDocument/2006/relationships/tags" Target="../tags/tag1311.xml"/><Relationship Id="rId79" Type="http://schemas.openxmlformats.org/officeDocument/2006/relationships/tags" Target="../tags/tag1316.xml"/><Relationship Id="rId5" Type="http://schemas.openxmlformats.org/officeDocument/2006/relationships/tags" Target="../tags/tag1242.xml"/><Relationship Id="rId61" Type="http://schemas.openxmlformats.org/officeDocument/2006/relationships/tags" Target="../tags/tag1298.xml"/><Relationship Id="rId82" Type="http://schemas.openxmlformats.org/officeDocument/2006/relationships/notesSlide" Target="../notesSlides/notesSlide41.xml"/><Relationship Id="rId19" Type="http://schemas.openxmlformats.org/officeDocument/2006/relationships/tags" Target="../tags/tag1256.xml"/><Relationship Id="rId14" Type="http://schemas.openxmlformats.org/officeDocument/2006/relationships/tags" Target="../tags/tag1251.xml"/><Relationship Id="rId22" Type="http://schemas.openxmlformats.org/officeDocument/2006/relationships/tags" Target="../tags/tag1259.xml"/><Relationship Id="rId27" Type="http://schemas.openxmlformats.org/officeDocument/2006/relationships/tags" Target="../tags/tag1264.xml"/><Relationship Id="rId30" Type="http://schemas.openxmlformats.org/officeDocument/2006/relationships/tags" Target="../tags/tag1267.xml"/><Relationship Id="rId35" Type="http://schemas.openxmlformats.org/officeDocument/2006/relationships/tags" Target="../tags/tag1272.xml"/><Relationship Id="rId43" Type="http://schemas.openxmlformats.org/officeDocument/2006/relationships/tags" Target="../tags/tag1280.xml"/><Relationship Id="rId48" Type="http://schemas.openxmlformats.org/officeDocument/2006/relationships/tags" Target="../tags/tag1285.xml"/><Relationship Id="rId56" Type="http://schemas.openxmlformats.org/officeDocument/2006/relationships/tags" Target="../tags/tag1293.xml"/><Relationship Id="rId64" Type="http://schemas.openxmlformats.org/officeDocument/2006/relationships/tags" Target="../tags/tag1301.xml"/><Relationship Id="rId69" Type="http://schemas.openxmlformats.org/officeDocument/2006/relationships/tags" Target="../tags/tag1306.xml"/><Relationship Id="rId77" Type="http://schemas.openxmlformats.org/officeDocument/2006/relationships/tags" Target="../tags/tag1314.xml"/><Relationship Id="rId8" Type="http://schemas.openxmlformats.org/officeDocument/2006/relationships/tags" Target="../tags/tag1245.xml"/><Relationship Id="rId51" Type="http://schemas.openxmlformats.org/officeDocument/2006/relationships/tags" Target="../tags/tag1288.xml"/><Relationship Id="rId72" Type="http://schemas.openxmlformats.org/officeDocument/2006/relationships/tags" Target="../tags/tag1309.xml"/><Relationship Id="rId80" Type="http://schemas.openxmlformats.org/officeDocument/2006/relationships/tags" Target="../tags/tag1317.xml"/><Relationship Id="rId3" Type="http://schemas.openxmlformats.org/officeDocument/2006/relationships/tags" Target="../tags/tag1240.xml"/><Relationship Id="rId12" Type="http://schemas.openxmlformats.org/officeDocument/2006/relationships/tags" Target="../tags/tag1249.xml"/><Relationship Id="rId17" Type="http://schemas.openxmlformats.org/officeDocument/2006/relationships/tags" Target="../tags/tag1254.xml"/><Relationship Id="rId25" Type="http://schemas.openxmlformats.org/officeDocument/2006/relationships/tags" Target="../tags/tag1262.xml"/><Relationship Id="rId33" Type="http://schemas.openxmlformats.org/officeDocument/2006/relationships/tags" Target="../tags/tag1270.xml"/><Relationship Id="rId38" Type="http://schemas.openxmlformats.org/officeDocument/2006/relationships/tags" Target="../tags/tag1275.xml"/><Relationship Id="rId46" Type="http://schemas.openxmlformats.org/officeDocument/2006/relationships/tags" Target="../tags/tag1283.xml"/><Relationship Id="rId59" Type="http://schemas.openxmlformats.org/officeDocument/2006/relationships/tags" Target="../tags/tag1296.xml"/><Relationship Id="rId67" Type="http://schemas.openxmlformats.org/officeDocument/2006/relationships/tags" Target="../tags/tag1304.xml"/><Relationship Id="rId20" Type="http://schemas.openxmlformats.org/officeDocument/2006/relationships/tags" Target="../tags/tag1257.xml"/><Relationship Id="rId41" Type="http://schemas.openxmlformats.org/officeDocument/2006/relationships/tags" Target="../tags/tag1278.xml"/><Relationship Id="rId54" Type="http://schemas.openxmlformats.org/officeDocument/2006/relationships/tags" Target="../tags/tag1291.xml"/><Relationship Id="rId62" Type="http://schemas.openxmlformats.org/officeDocument/2006/relationships/tags" Target="../tags/tag1299.xml"/><Relationship Id="rId70" Type="http://schemas.openxmlformats.org/officeDocument/2006/relationships/tags" Target="../tags/tag1307.xml"/><Relationship Id="rId75" Type="http://schemas.openxmlformats.org/officeDocument/2006/relationships/tags" Target="../tags/tag1312.xml"/><Relationship Id="rId1" Type="http://schemas.openxmlformats.org/officeDocument/2006/relationships/tags" Target="../tags/tag1238.xml"/><Relationship Id="rId6" Type="http://schemas.openxmlformats.org/officeDocument/2006/relationships/tags" Target="../tags/tag1243.xml"/><Relationship Id="rId15" Type="http://schemas.openxmlformats.org/officeDocument/2006/relationships/tags" Target="../tags/tag1252.xml"/><Relationship Id="rId23" Type="http://schemas.openxmlformats.org/officeDocument/2006/relationships/tags" Target="../tags/tag1260.xml"/><Relationship Id="rId28" Type="http://schemas.openxmlformats.org/officeDocument/2006/relationships/tags" Target="../tags/tag1265.xml"/><Relationship Id="rId36" Type="http://schemas.openxmlformats.org/officeDocument/2006/relationships/tags" Target="../tags/tag1273.xml"/><Relationship Id="rId49" Type="http://schemas.openxmlformats.org/officeDocument/2006/relationships/tags" Target="../tags/tag1286.xml"/><Relationship Id="rId57" Type="http://schemas.openxmlformats.org/officeDocument/2006/relationships/tags" Target="../tags/tag1294.xml"/><Relationship Id="rId10" Type="http://schemas.openxmlformats.org/officeDocument/2006/relationships/tags" Target="../tags/tag1247.xml"/><Relationship Id="rId31" Type="http://schemas.openxmlformats.org/officeDocument/2006/relationships/tags" Target="../tags/tag1268.xml"/><Relationship Id="rId44" Type="http://schemas.openxmlformats.org/officeDocument/2006/relationships/tags" Target="../tags/tag1281.xml"/><Relationship Id="rId52" Type="http://schemas.openxmlformats.org/officeDocument/2006/relationships/tags" Target="../tags/tag1289.xml"/><Relationship Id="rId60" Type="http://schemas.openxmlformats.org/officeDocument/2006/relationships/tags" Target="../tags/tag1297.xml"/><Relationship Id="rId65" Type="http://schemas.openxmlformats.org/officeDocument/2006/relationships/tags" Target="../tags/tag1302.xml"/><Relationship Id="rId73" Type="http://schemas.openxmlformats.org/officeDocument/2006/relationships/tags" Target="../tags/tag1310.xml"/><Relationship Id="rId78" Type="http://schemas.openxmlformats.org/officeDocument/2006/relationships/tags" Target="../tags/tag1315.xml"/><Relationship Id="rId81" Type="http://schemas.openxmlformats.org/officeDocument/2006/relationships/slideLayout" Target="../slideLayouts/slideLayout4.xml"/><Relationship Id="rId4" Type="http://schemas.openxmlformats.org/officeDocument/2006/relationships/tags" Target="../tags/tag1241.xml"/><Relationship Id="rId9" Type="http://schemas.openxmlformats.org/officeDocument/2006/relationships/tags" Target="../tags/tag1246.xml"/><Relationship Id="rId13" Type="http://schemas.openxmlformats.org/officeDocument/2006/relationships/tags" Target="../tags/tag1250.xml"/><Relationship Id="rId18" Type="http://schemas.openxmlformats.org/officeDocument/2006/relationships/tags" Target="../tags/tag1255.xml"/><Relationship Id="rId39" Type="http://schemas.openxmlformats.org/officeDocument/2006/relationships/tags" Target="../tags/tag1276.xml"/><Relationship Id="rId34" Type="http://schemas.openxmlformats.org/officeDocument/2006/relationships/tags" Target="../tags/tag1271.xml"/><Relationship Id="rId50" Type="http://schemas.openxmlformats.org/officeDocument/2006/relationships/tags" Target="../tags/tag1287.xml"/><Relationship Id="rId55" Type="http://schemas.openxmlformats.org/officeDocument/2006/relationships/tags" Target="../tags/tag1292.xml"/><Relationship Id="rId76" Type="http://schemas.openxmlformats.org/officeDocument/2006/relationships/tags" Target="../tags/tag1313.xml"/><Relationship Id="rId7" Type="http://schemas.openxmlformats.org/officeDocument/2006/relationships/tags" Target="../tags/tag1244.xml"/><Relationship Id="rId71" Type="http://schemas.openxmlformats.org/officeDocument/2006/relationships/tags" Target="../tags/tag1308.xml"/><Relationship Id="rId2" Type="http://schemas.openxmlformats.org/officeDocument/2006/relationships/tags" Target="../tags/tag1239.xml"/><Relationship Id="rId29" Type="http://schemas.openxmlformats.org/officeDocument/2006/relationships/tags" Target="../tags/tag1266.xml"/><Relationship Id="rId24" Type="http://schemas.openxmlformats.org/officeDocument/2006/relationships/tags" Target="../tags/tag1261.xml"/><Relationship Id="rId40" Type="http://schemas.openxmlformats.org/officeDocument/2006/relationships/tags" Target="../tags/tag1277.xml"/><Relationship Id="rId45" Type="http://schemas.openxmlformats.org/officeDocument/2006/relationships/tags" Target="../tags/tag1282.xml"/><Relationship Id="rId66" Type="http://schemas.openxmlformats.org/officeDocument/2006/relationships/tags" Target="../tags/tag130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9.xml"/><Relationship Id="rId1" Type="http://schemas.openxmlformats.org/officeDocument/2006/relationships/tags" Target="../tags/tag1318.xml"/><Relationship Id="rId4"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notesSlide" Target="../notesSlides/notesSlide2.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s>
</file>

<file path=ppt/slides/_rels/slide60.xml.rels><?xml version="1.0" encoding="UTF-8" standalone="yes"?>
<Relationships xmlns="http://schemas.openxmlformats.org/package/2006/relationships"><Relationship Id="rId3" Type="http://schemas.openxmlformats.org/officeDocument/2006/relationships/tags" Target="../tags/tag1322.xml"/><Relationship Id="rId2" Type="http://schemas.openxmlformats.org/officeDocument/2006/relationships/tags" Target="../tags/tag1321.xml"/><Relationship Id="rId1" Type="http://schemas.openxmlformats.org/officeDocument/2006/relationships/tags" Target="../tags/tag1320.xml"/><Relationship Id="rId6" Type="http://schemas.openxmlformats.org/officeDocument/2006/relationships/notesSlide" Target="../notesSlides/notesSlide43.xml"/><Relationship Id="rId5" Type="http://schemas.openxmlformats.org/officeDocument/2006/relationships/slideLayout" Target="../slideLayouts/slideLayout4.xml"/><Relationship Id="rId4" Type="http://schemas.openxmlformats.org/officeDocument/2006/relationships/tags" Target="../tags/tag1323.xml"/></Relationships>
</file>

<file path=ppt/slides/_rels/slide61.xml.rels><?xml version="1.0" encoding="UTF-8" standalone="yes"?>
<Relationships xmlns="http://schemas.openxmlformats.org/package/2006/relationships"><Relationship Id="rId26" Type="http://schemas.openxmlformats.org/officeDocument/2006/relationships/tags" Target="../tags/tag1349.xml"/><Relationship Id="rId21" Type="http://schemas.openxmlformats.org/officeDocument/2006/relationships/tags" Target="../tags/tag1344.xml"/><Relationship Id="rId42" Type="http://schemas.openxmlformats.org/officeDocument/2006/relationships/tags" Target="../tags/tag1365.xml"/><Relationship Id="rId47" Type="http://schemas.openxmlformats.org/officeDocument/2006/relationships/tags" Target="../tags/tag1370.xml"/><Relationship Id="rId63" Type="http://schemas.openxmlformats.org/officeDocument/2006/relationships/tags" Target="../tags/tag1386.xml"/><Relationship Id="rId68" Type="http://schemas.openxmlformats.org/officeDocument/2006/relationships/tags" Target="../tags/tag1391.xml"/><Relationship Id="rId84" Type="http://schemas.openxmlformats.org/officeDocument/2006/relationships/tags" Target="../tags/tag1407.xml"/><Relationship Id="rId89" Type="http://schemas.openxmlformats.org/officeDocument/2006/relationships/tags" Target="../tags/tag1412.xml"/><Relationship Id="rId16" Type="http://schemas.openxmlformats.org/officeDocument/2006/relationships/tags" Target="../tags/tag1339.xml"/><Relationship Id="rId11" Type="http://schemas.openxmlformats.org/officeDocument/2006/relationships/tags" Target="../tags/tag1334.xml"/><Relationship Id="rId32" Type="http://schemas.openxmlformats.org/officeDocument/2006/relationships/tags" Target="../tags/tag1355.xml"/><Relationship Id="rId37" Type="http://schemas.openxmlformats.org/officeDocument/2006/relationships/tags" Target="../tags/tag1360.xml"/><Relationship Id="rId53" Type="http://schemas.openxmlformats.org/officeDocument/2006/relationships/tags" Target="../tags/tag1376.xml"/><Relationship Id="rId58" Type="http://schemas.openxmlformats.org/officeDocument/2006/relationships/tags" Target="../tags/tag1381.xml"/><Relationship Id="rId74" Type="http://schemas.openxmlformats.org/officeDocument/2006/relationships/tags" Target="../tags/tag1397.xml"/><Relationship Id="rId79" Type="http://schemas.openxmlformats.org/officeDocument/2006/relationships/tags" Target="../tags/tag1402.xml"/><Relationship Id="rId102" Type="http://schemas.openxmlformats.org/officeDocument/2006/relationships/slideLayout" Target="../slideLayouts/slideLayout4.xml"/><Relationship Id="rId5" Type="http://schemas.openxmlformats.org/officeDocument/2006/relationships/tags" Target="../tags/tag1328.xml"/><Relationship Id="rId90" Type="http://schemas.openxmlformats.org/officeDocument/2006/relationships/tags" Target="../tags/tag1413.xml"/><Relationship Id="rId95" Type="http://schemas.openxmlformats.org/officeDocument/2006/relationships/tags" Target="../tags/tag1418.xml"/><Relationship Id="rId22" Type="http://schemas.openxmlformats.org/officeDocument/2006/relationships/tags" Target="../tags/tag1345.xml"/><Relationship Id="rId27" Type="http://schemas.openxmlformats.org/officeDocument/2006/relationships/tags" Target="../tags/tag1350.xml"/><Relationship Id="rId43" Type="http://schemas.openxmlformats.org/officeDocument/2006/relationships/tags" Target="../tags/tag1366.xml"/><Relationship Id="rId48" Type="http://schemas.openxmlformats.org/officeDocument/2006/relationships/tags" Target="../tags/tag1371.xml"/><Relationship Id="rId64" Type="http://schemas.openxmlformats.org/officeDocument/2006/relationships/tags" Target="../tags/tag1387.xml"/><Relationship Id="rId69" Type="http://schemas.openxmlformats.org/officeDocument/2006/relationships/tags" Target="../tags/tag1392.xml"/><Relationship Id="rId80" Type="http://schemas.openxmlformats.org/officeDocument/2006/relationships/tags" Target="../tags/tag1403.xml"/><Relationship Id="rId85" Type="http://schemas.openxmlformats.org/officeDocument/2006/relationships/tags" Target="../tags/tag1408.xml"/><Relationship Id="rId12" Type="http://schemas.openxmlformats.org/officeDocument/2006/relationships/tags" Target="../tags/tag1335.xml"/><Relationship Id="rId17" Type="http://schemas.openxmlformats.org/officeDocument/2006/relationships/tags" Target="../tags/tag1340.xml"/><Relationship Id="rId25" Type="http://schemas.openxmlformats.org/officeDocument/2006/relationships/tags" Target="../tags/tag1348.xml"/><Relationship Id="rId33" Type="http://schemas.openxmlformats.org/officeDocument/2006/relationships/tags" Target="../tags/tag1356.xml"/><Relationship Id="rId38" Type="http://schemas.openxmlformats.org/officeDocument/2006/relationships/tags" Target="../tags/tag1361.xml"/><Relationship Id="rId46" Type="http://schemas.openxmlformats.org/officeDocument/2006/relationships/tags" Target="../tags/tag1369.xml"/><Relationship Id="rId59" Type="http://schemas.openxmlformats.org/officeDocument/2006/relationships/tags" Target="../tags/tag1382.xml"/><Relationship Id="rId67" Type="http://schemas.openxmlformats.org/officeDocument/2006/relationships/tags" Target="../tags/tag1390.xml"/><Relationship Id="rId103" Type="http://schemas.openxmlformats.org/officeDocument/2006/relationships/notesSlide" Target="../notesSlides/notesSlide44.xml"/><Relationship Id="rId20" Type="http://schemas.openxmlformats.org/officeDocument/2006/relationships/tags" Target="../tags/tag1343.xml"/><Relationship Id="rId41" Type="http://schemas.openxmlformats.org/officeDocument/2006/relationships/tags" Target="../tags/tag1364.xml"/><Relationship Id="rId54" Type="http://schemas.openxmlformats.org/officeDocument/2006/relationships/tags" Target="../tags/tag1377.xml"/><Relationship Id="rId62" Type="http://schemas.openxmlformats.org/officeDocument/2006/relationships/tags" Target="../tags/tag1385.xml"/><Relationship Id="rId70" Type="http://schemas.openxmlformats.org/officeDocument/2006/relationships/tags" Target="../tags/tag1393.xml"/><Relationship Id="rId75" Type="http://schemas.openxmlformats.org/officeDocument/2006/relationships/tags" Target="../tags/tag1398.xml"/><Relationship Id="rId83" Type="http://schemas.openxmlformats.org/officeDocument/2006/relationships/tags" Target="../tags/tag1406.xml"/><Relationship Id="rId88" Type="http://schemas.openxmlformats.org/officeDocument/2006/relationships/tags" Target="../tags/tag1411.xml"/><Relationship Id="rId91" Type="http://schemas.openxmlformats.org/officeDocument/2006/relationships/tags" Target="../tags/tag1414.xml"/><Relationship Id="rId96" Type="http://schemas.openxmlformats.org/officeDocument/2006/relationships/tags" Target="../tags/tag1419.xml"/><Relationship Id="rId1" Type="http://schemas.openxmlformats.org/officeDocument/2006/relationships/tags" Target="../tags/tag1324.xml"/><Relationship Id="rId6" Type="http://schemas.openxmlformats.org/officeDocument/2006/relationships/tags" Target="../tags/tag1329.xml"/><Relationship Id="rId15" Type="http://schemas.openxmlformats.org/officeDocument/2006/relationships/tags" Target="../tags/tag1338.xml"/><Relationship Id="rId23" Type="http://schemas.openxmlformats.org/officeDocument/2006/relationships/tags" Target="../tags/tag1346.xml"/><Relationship Id="rId28" Type="http://schemas.openxmlformats.org/officeDocument/2006/relationships/tags" Target="../tags/tag1351.xml"/><Relationship Id="rId36" Type="http://schemas.openxmlformats.org/officeDocument/2006/relationships/tags" Target="../tags/tag1359.xml"/><Relationship Id="rId49" Type="http://schemas.openxmlformats.org/officeDocument/2006/relationships/tags" Target="../tags/tag1372.xml"/><Relationship Id="rId57" Type="http://schemas.openxmlformats.org/officeDocument/2006/relationships/tags" Target="../tags/tag1380.xml"/><Relationship Id="rId10" Type="http://schemas.openxmlformats.org/officeDocument/2006/relationships/tags" Target="../tags/tag1333.xml"/><Relationship Id="rId31" Type="http://schemas.openxmlformats.org/officeDocument/2006/relationships/tags" Target="../tags/tag1354.xml"/><Relationship Id="rId44" Type="http://schemas.openxmlformats.org/officeDocument/2006/relationships/tags" Target="../tags/tag1367.xml"/><Relationship Id="rId52" Type="http://schemas.openxmlformats.org/officeDocument/2006/relationships/tags" Target="../tags/tag1375.xml"/><Relationship Id="rId60" Type="http://schemas.openxmlformats.org/officeDocument/2006/relationships/tags" Target="../tags/tag1383.xml"/><Relationship Id="rId65" Type="http://schemas.openxmlformats.org/officeDocument/2006/relationships/tags" Target="../tags/tag1388.xml"/><Relationship Id="rId73" Type="http://schemas.openxmlformats.org/officeDocument/2006/relationships/tags" Target="../tags/tag1396.xml"/><Relationship Id="rId78" Type="http://schemas.openxmlformats.org/officeDocument/2006/relationships/tags" Target="../tags/tag1401.xml"/><Relationship Id="rId81" Type="http://schemas.openxmlformats.org/officeDocument/2006/relationships/tags" Target="../tags/tag1404.xml"/><Relationship Id="rId86" Type="http://schemas.openxmlformats.org/officeDocument/2006/relationships/tags" Target="../tags/tag1409.xml"/><Relationship Id="rId94" Type="http://schemas.openxmlformats.org/officeDocument/2006/relationships/tags" Target="../tags/tag1417.xml"/><Relationship Id="rId99" Type="http://schemas.openxmlformats.org/officeDocument/2006/relationships/tags" Target="../tags/tag1422.xml"/><Relationship Id="rId101" Type="http://schemas.openxmlformats.org/officeDocument/2006/relationships/tags" Target="../tags/tag1424.xml"/><Relationship Id="rId4" Type="http://schemas.openxmlformats.org/officeDocument/2006/relationships/tags" Target="../tags/tag1327.xml"/><Relationship Id="rId9" Type="http://schemas.openxmlformats.org/officeDocument/2006/relationships/tags" Target="../tags/tag1332.xml"/><Relationship Id="rId13" Type="http://schemas.openxmlformats.org/officeDocument/2006/relationships/tags" Target="../tags/tag1336.xml"/><Relationship Id="rId18" Type="http://schemas.openxmlformats.org/officeDocument/2006/relationships/tags" Target="../tags/tag1341.xml"/><Relationship Id="rId39" Type="http://schemas.openxmlformats.org/officeDocument/2006/relationships/tags" Target="../tags/tag1362.xml"/><Relationship Id="rId34" Type="http://schemas.openxmlformats.org/officeDocument/2006/relationships/tags" Target="../tags/tag1357.xml"/><Relationship Id="rId50" Type="http://schemas.openxmlformats.org/officeDocument/2006/relationships/tags" Target="../tags/tag1373.xml"/><Relationship Id="rId55" Type="http://schemas.openxmlformats.org/officeDocument/2006/relationships/tags" Target="../tags/tag1378.xml"/><Relationship Id="rId76" Type="http://schemas.openxmlformats.org/officeDocument/2006/relationships/tags" Target="../tags/tag1399.xml"/><Relationship Id="rId97" Type="http://schemas.openxmlformats.org/officeDocument/2006/relationships/tags" Target="../tags/tag1420.xml"/><Relationship Id="rId7" Type="http://schemas.openxmlformats.org/officeDocument/2006/relationships/tags" Target="../tags/tag1330.xml"/><Relationship Id="rId71" Type="http://schemas.openxmlformats.org/officeDocument/2006/relationships/tags" Target="../tags/tag1394.xml"/><Relationship Id="rId92" Type="http://schemas.openxmlformats.org/officeDocument/2006/relationships/tags" Target="../tags/tag1415.xml"/><Relationship Id="rId2" Type="http://schemas.openxmlformats.org/officeDocument/2006/relationships/tags" Target="../tags/tag1325.xml"/><Relationship Id="rId29" Type="http://schemas.openxmlformats.org/officeDocument/2006/relationships/tags" Target="../tags/tag1352.xml"/><Relationship Id="rId24" Type="http://schemas.openxmlformats.org/officeDocument/2006/relationships/tags" Target="../tags/tag1347.xml"/><Relationship Id="rId40" Type="http://schemas.openxmlformats.org/officeDocument/2006/relationships/tags" Target="../tags/tag1363.xml"/><Relationship Id="rId45" Type="http://schemas.openxmlformats.org/officeDocument/2006/relationships/tags" Target="../tags/tag1368.xml"/><Relationship Id="rId66" Type="http://schemas.openxmlformats.org/officeDocument/2006/relationships/tags" Target="../tags/tag1389.xml"/><Relationship Id="rId87" Type="http://schemas.openxmlformats.org/officeDocument/2006/relationships/tags" Target="../tags/tag1410.xml"/><Relationship Id="rId61" Type="http://schemas.openxmlformats.org/officeDocument/2006/relationships/tags" Target="../tags/tag1384.xml"/><Relationship Id="rId82" Type="http://schemas.openxmlformats.org/officeDocument/2006/relationships/tags" Target="../tags/tag1405.xml"/><Relationship Id="rId19" Type="http://schemas.openxmlformats.org/officeDocument/2006/relationships/tags" Target="../tags/tag1342.xml"/><Relationship Id="rId14" Type="http://schemas.openxmlformats.org/officeDocument/2006/relationships/tags" Target="../tags/tag1337.xml"/><Relationship Id="rId30" Type="http://schemas.openxmlformats.org/officeDocument/2006/relationships/tags" Target="../tags/tag1353.xml"/><Relationship Id="rId35" Type="http://schemas.openxmlformats.org/officeDocument/2006/relationships/tags" Target="../tags/tag1358.xml"/><Relationship Id="rId56" Type="http://schemas.openxmlformats.org/officeDocument/2006/relationships/tags" Target="../tags/tag1379.xml"/><Relationship Id="rId77" Type="http://schemas.openxmlformats.org/officeDocument/2006/relationships/tags" Target="../tags/tag1400.xml"/><Relationship Id="rId100" Type="http://schemas.openxmlformats.org/officeDocument/2006/relationships/tags" Target="../tags/tag1423.xml"/><Relationship Id="rId8" Type="http://schemas.openxmlformats.org/officeDocument/2006/relationships/tags" Target="../tags/tag1331.xml"/><Relationship Id="rId51" Type="http://schemas.openxmlformats.org/officeDocument/2006/relationships/tags" Target="../tags/tag1374.xml"/><Relationship Id="rId72" Type="http://schemas.openxmlformats.org/officeDocument/2006/relationships/tags" Target="../tags/tag1395.xml"/><Relationship Id="rId93" Type="http://schemas.openxmlformats.org/officeDocument/2006/relationships/tags" Target="../tags/tag1416.xml"/><Relationship Id="rId98" Type="http://schemas.openxmlformats.org/officeDocument/2006/relationships/tags" Target="../tags/tag1421.xml"/><Relationship Id="rId3" Type="http://schemas.openxmlformats.org/officeDocument/2006/relationships/tags" Target="../tags/tag1326.xml"/></Relationships>
</file>

<file path=ppt/slides/_rels/slide62.xml.rels><?xml version="1.0" encoding="UTF-8" standalone="yes"?>
<Relationships xmlns="http://schemas.openxmlformats.org/package/2006/relationships"><Relationship Id="rId3" Type="http://schemas.openxmlformats.org/officeDocument/2006/relationships/tags" Target="../tags/tag1427.xml"/><Relationship Id="rId2" Type="http://schemas.openxmlformats.org/officeDocument/2006/relationships/tags" Target="../tags/tag1426.xml"/><Relationship Id="rId1" Type="http://schemas.openxmlformats.org/officeDocument/2006/relationships/tags" Target="../tags/tag1425.xml"/><Relationship Id="rId6" Type="http://schemas.openxmlformats.org/officeDocument/2006/relationships/notesSlide" Target="../notesSlides/notesSlide45.xml"/><Relationship Id="rId5" Type="http://schemas.openxmlformats.org/officeDocument/2006/relationships/slideLayout" Target="../slideLayouts/slideLayout4.xml"/><Relationship Id="rId4" Type="http://schemas.openxmlformats.org/officeDocument/2006/relationships/tags" Target="../tags/tag1428.xml"/></Relationships>
</file>

<file path=ppt/slides/_rels/slide63.xml.rels><?xml version="1.0" encoding="UTF-8" standalone="yes"?>
<Relationships xmlns="http://schemas.openxmlformats.org/package/2006/relationships"><Relationship Id="rId26" Type="http://schemas.openxmlformats.org/officeDocument/2006/relationships/tags" Target="../tags/tag1454.xml"/><Relationship Id="rId21" Type="http://schemas.openxmlformats.org/officeDocument/2006/relationships/tags" Target="../tags/tag1449.xml"/><Relationship Id="rId42" Type="http://schemas.openxmlformats.org/officeDocument/2006/relationships/tags" Target="../tags/tag1470.xml"/><Relationship Id="rId47" Type="http://schemas.openxmlformats.org/officeDocument/2006/relationships/tags" Target="../tags/tag1475.xml"/><Relationship Id="rId63" Type="http://schemas.openxmlformats.org/officeDocument/2006/relationships/tags" Target="../tags/tag1491.xml"/><Relationship Id="rId68" Type="http://schemas.openxmlformats.org/officeDocument/2006/relationships/tags" Target="../tags/tag1496.xml"/><Relationship Id="rId84" Type="http://schemas.openxmlformats.org/officeDocument/2006/relationships/tags" Target="../tags/tag1512.xml"/><Relationship Id="rId89" Type="http://schemas.openxmlformats.org/officeDocument/2006/relationships/tags" Target="../tags/tag1517.xml"/><Relationship Id="rId16" Type="http://schemas.openxmlformats.org/officeDocument/2006/relationships/tags" Target="../tags/tag1444.xml"/><Relationship Id="rId107" Type="http://schemas.openxmlformats.org/officeDocument/2006/relationships/notesSlide" Target="../notesSlides/notesSlide46.xml"/><Relationship Id="rId11" Type="http://schemas.openxmlformats.org/officeDocument/2006/relationships/tags" Target="../tags/tag1439.xml"/><Relationship Id="rId32" Type="http://schemas.openxmlformats.org/officeDocument/2006/relationships/tags" Target="../tags/tag1460.xml"/><Relationship Id="rId37" Type="http://schemas.openxmlformats.org/officeDocument/2006/relationships/tags" Target="../tags/tag1465.xml"/><Relationship Id="rId53" Type="http://schemas.openxmlformats.org/officeDocument/2006/relationships/tags" Target="../tags/tag1481.xml"/><Relationship Id="rId58" Type="http://schemas.openxmlformats.org/officeDocument/2006/relationships/tags" Target="../tags/tag1486.xml"/><Relationship Id="rId74" Type="http://schemas.openxmlformats.org/officeDocument/2006/relationships/tags" Target="../tags/tag1502.xml"/><Relationship Id="rId79" Type="http://schemas.openxmlformats.org/officeDocument/2006/relationships/tags" Target="../tags/tag1507.xml"/><Relationship Id="rId102" Type="http://schemas.openxmlformats.org/officeDocument/2006/relationships/tags" Target="../tags/tag1530.xml"/><Relationship Id="rId5" Type="http://schemas.openxmlformats.org/officeDocument/2006/relationships/tags" Target="../tags/tag1433.xml"/><Relationship Id="rId90" Type="http://schemas.openxmlformats.org/officeDocument/2006/relationships/tags" Target="../tags/tag1518.xml"/><Relationship Id="rId95" Type="http://schemas.openxmlformats.org/officeDocument/2006/relationships/tags" Target="../tags/tag1523.xml"/><Relationship Id="rId22" Type="http://schemas.openxmlformats.org/officeDocument/2006/relationships/tags" Target="../tags/tag1450.xml"/><Relationship Id="rId27" Type="http://schemas.openxmlformats.org/officeDocument/2006/relationships/tags" Target="../tags/tag1455.xml"/><Relationship Id="rId43" Type="http://schemas.openxmlformats.org/officeDocument/2006/relationships/tags" Target="../tags/tag1471.xml"/><Relationship Id="rId48" Type="http://schemas.openxmlformats.org/officeDocument/2006/relationships/tags" Target="../tags/tag1476.xml"/><Relationship Id="rId64" Type="http://schemas.openxmlformats.org/officeDocument/2006/relationships/tags" Target="../tags/tag1492.xml"/><Relationship Id="rId69" Type="http://schemas.openxmlformats.org/officeDocument/2006/relationships/tags" Target="../tags/tag1497.xml"/><Relationship Id="rId80" Type="http://schemas.openxmlformats.org/officeDocument/2006/relationships/tags" Target="../tags/tag1508.xml"/><Relationship Id="rId85" Type="http://schemas.openxmlformats.org/officeDocument/2006/relationships/tags" Target="../tags/tag1513.xml"/><Relationship Id="rId12" Type="http://schemas.openxmlformats.org/officeDocument/2006/relationships/tags" Target="../tags/tag1440.xml"/><Relationship Id="rId17" Type="http://schemas.openxmlformats.org/officeDocument/2006/relationships/tags" Target="../tags/tag1445.xml"/><Relationship Id="rId33" Type="http://schemas.openxmlformats.org/officeDocument/2006/relationships/tags" Target="../tags/tag1461.xml"/><Relationship Id="rId38" Type="http://schemas.openxmlformats.org/officeDocument/2006/relationships/tags" Target="../tags/tag1466.xml"/><Relationship Id="rId59" Type="http://schemas.openxmlformats.org/officeDocument/2006/relationships/tags" Target="../tags/tag1487.xml"/><Relationship Id="rId103" Type="http://schemas.openxmlformats.org/officeDocument/2006/relationships/tags" Target="../tags/tag1531.xml"/><Relationship Id="rId20" Type="http://schemas.openxmlformats.org/officeDocument/2006/relationships/tags" Target="../tags/tag1448.xml"/><Relationship Id="rId41" Type="http://schemas.openxmlformats.org/officeDocument/2006/relationships/tags" Target="../tags/tag1469.xml"/><Relationship Id="rId54" Type="http://schemas.openxmlformats.org/officeDocument/2006/relationships/tags" Target="../tags/tag1482.xml"/><Relationship Id="rId62" Type="http://schemas.openxmlformats.org/officeDocument/2006/relationships/tags" Target="../tags/tag1490.xml"/><Relationship Id="rId70" Type="http://schemas.openxmlformats.org/officeDocument/2006/relationships/tags" Target="../tags/tag1498.xml"/><Relationship Id="rId75" Type="http://schemas.openxmlformats.org/officeDocument/2006/relationships/tags" Target="../tags/tag1503.xml"/><Relationship Id="rId83" Type="http://schemas.openxmlformats.org/officeDocument/2006/relationships/tags" Target="../tags/tag1511.xml"/><Relationship Id="rId88" Type="http://schemas.openxmlformats.org/officeDocument/2006/relationships/tags" Target="../tags/tag1516.xml"/><Relationship Id="rId91" Type="http://schemas.openxmlformats.org/officeDocument/2006/relationships/tags" Target="../tags/tag1519.xml"/><Relationship Id="rId96" Type="http://schemas.openxmlformats.org/officeDocument/2006/relationships/tags" Target="../tags/tag1524.xml"/><Relationship Id="rId1" Type="http://schemas.openxmlformats.org/officeDocument/2006/relationships/tags" Target="../tags/tag1429.xml"/><Relationship Id="rId6" Type="http://schemas.openxmlformats.org/officeDocument/2006/relationships/tags" Target="../tags/tag1434.xml"/><Relationship Id="rId15" Type="http://schemas.openxmlformats.org/officeDocument/2006/relationships/tags" Target="../tags/tag1443.xml"/><Relationship Id="rId23" Type="http://schemas.openxmlformats.org/officeDocument/2006/relationships/tags" Target="../tags/tag1451.xml"/><Relationship Id="rId28" Type="http://schemas.openxmlformats.org/officeDocument/2006/relationships/tags" Target="../tags/tag1456.xml"/><Relationship Id="rId36" Type="http://schemas.openxmlformats.org/officeDocument/2006/relationships/tags" Target="../tags/tag1464.xml"/><Relationship Id="rId49" Type="http://schemas.openxmlformats.org/officeDocument/2006/relationships/tags" Target="../tags/tag1477.xml"/><Relationship Id="rId57" Type="http://schemas.openxmlformats.org/officeDocument/2006/relationships/tags" Target="../tags/tag1485.xml"/><Relationship Id="rId106" Type="http://schemas.openxmlformats.org/officeDocument/2006/relationships/slideLayout" Target="../slideLayouts/slideLayout4.xml"/><Relationship Id="rId10" Type="http://schemas.openxmlformats.org/officeDocument/2006/relationships/tags" Target="../tags/tag1438.xml"/><Relationship Id="rId31" Type="http://schemas.openxmlformats.org/officeDocument/2006/relationships/tags" Target="../tags/tag1459.xml"/><Relationship Id="rId44" Type="http://schemas.openxmlformats.org/officeDocument/2006/relationships/tags" Target="../tags/tag1472.xml"/><Relationship Id="rId52" Type="http://schemas.openxmlformats.org/officeDocument/2006/relationships/tags" Target="../tags/tag1480.xml"/><Relationship Id="rId60" Type="http://schemas.openxmlformats.org/officeDocument/2006/relationships/tags" Target="../tags/tag1488.xml"/><Relationship Id="rId65" Type="http://schemas.openxmlformats.org/officeDocument/2006/relationships/tags" Target="../tags/tag1493.xml"/><Relationship Id="rId73" Type="http://schemas.openxmlformats.org/officeDocument/2006/relationships/tags" Target="../tags/tag1501.xml"/><Relationship Id="rId78" Type="http://schemas.openxmlformats.org/officeDocument/2006/relationships/tags" Target="../tags/tag1506.xml"/><Relationship Id="rId81" Type="http://schemas.openxmlformats.org/officeDocument/2006/relationships/tags" Target="../tags/tag1509.xml"/><Relationship Id="rId86" Type="http://schemas.openxmlformats.org/officeDocument/2006/relationships/tags" Target="../tags/tag1514.xml"/><Relationship Id="rId94" Type="http://schemas.openxmlformats.org/officeDocument/2006/relationships/tags" Target="../tags/tag1522.xml"/><Relationship Id="rId99" Type="http://schemas.openxmlformats.org/officeDocument/2006/relationships/tags" Target="../tags/tag1527.xml"/><Relationship Id="rId101" Type="http://schemas.openxmlformats.org/officeDocument/2006/relationships/tags" Target="../tags/tag1529.xml"/><Relationship Id="rId4" Type="http://schemas.openxmlformats.org/officeDocument/2006/relationships/tags" Target="../tags/tag1432.xml"/><Relationship Id="rId9" Type="http://schemas.openxmlformats.org/officeDocument/2006/relationships/tags" Target="../tags/tag1437.xml"/><Relationship Id="rId13" Type="http://schemas.openxmlformats.org/officeDocument/2006/relationships/tags" Target="../tags/tag1441.xml"/><Relationship Id="rId18" Type="http://schemas.openxmlformats.org/officeDocument/2006/relationships/tags" Target="../tags/tag1446.xml"/><Relationship Id="rId39" Type="http://schemas.openxmlformats.org/officeDocument/2006/relationships/tags" Target="../tags/tag1467.xml"/><Relationship Id="rId34" Type="http://schemas.openxmlformats.org/officeDocument/2006/relationships/tags" Target="../tags/tag1462.xml"/><Relationship Id="rId50" Type="http://schemas.openxmlformats.org/officeDocument/2006/relationships/tags" Target="../tags/tag1478.xml"/><Relationship Id="rId55" Type="http://schemas.openxmlformats.org/officeDocument/2006/relationships/tags" Target="../tags/tag1483.xml"/><Relationship Id="rId76" Type="http://schemas.openxmlformats.org/officeDocument/2006/relationships/tags" Target="../tags/tag1504.xml"/><Relationship Id="rId97" Type="http://schemas.openxmlformats.org/officeDocument/2006/relationships/tags" Target="../tags/tag1525.xml"/><Relationship Id="rId104" Type="http://schemas.openxmlformats.org/officeDocument/2006/relationships/tags" Target="../tags/tag1532.xml"/><Relationship Id="rId7" Type="http://schemas.openxmlformats.org/officeDocument/2006/relationships/tags" Target="../tags/tag1435.xml"/><Relationship Id="rId71" Type="http://schemas.openxmlformats.org/officeDocument/2006/relationships/tags" Target="../tags/tag1499.xml"/><Relationship Id="rId92" Type="http://schemas.openxmlformats.org/officeDocument/2006/relationships/tags" Target="../tags/tag1520.xml"/><Relationship Id="rId2" Type="http://schemas.openxmlformats.org/officeDocument/2006/relationships/tags" Target="../tags/tag1430.xml"/><Relationship Id="rId29" Type="http://schemas.openxmlformats.org/officeDocument/2006/relationships/tags" Target="../tags/tag1457.xml"/><Relationship Id="rId24" Type="http://schemas.openxmlformats.org/officeDocument/2006/relationships/tags" Target="../tags/tag1452.xml"/><Relationship Id="rId40" Type="http://schemas.openxmlformats.org/officeDocument/2006/relationships/tags" Target="../tags/tag1468.xml"/><Relationship Id="rId45" Type="http://schemas.openxmlformats.org/officeDocument/2006/relationships/tags" Target="../tags/tag1473.xml"/><Relationship Id="rId66" Type="http://schemas.openxmlformats.org/officeDocument/2006/relationships/tags" Target="../tags/tag1494.xml"/><Relationship Id="rId87" Type="http://schemas.openxmlformats.org/officeDocument/2006/relationships/tags" Target="../tags/tag1515.xml"/><Relationship Id="rId61" Type="http://schemas.openxmlformats.org/officeDocument/2006/relationships/tags" Target="../tags/tag1489.xml"/><Relationship Id="rId82" Type="http://schemas.openxmlformats.org/officeDocument/2006/relationships/tags" Target="../tags/tag1510.xml"/><Relationship Id="rId19" Type="http://schemas.openxmlformats.org/officeDocument/2006/relationships/tags" Target="../tags/tag1447.xml"/><Relationship Id="rId14" Type="http://schemas.openxmlformats.org/officeDocument/2006/relationships/tags" Target="../tags/tag1442.xml"/><Relationship Id="rId30" Type="http://schemas.openxmlformats.org/officeDocument/2006/relationships/tags" Target="../tags/tag1458.xml"/><Relationship Id="rId35" Type="http://schemas.openxmlformats.org/officeDocument/2006/relationships/tags" Target="../tags/tag1463.xml"/><Relationship Id="rId56" Type="http://schemas.openxmlformats.org/officeDocument/2006/relationships/tags" Target="../tags/tag1484.xml"/><Relationship Id="rId77" Type="http://schemas.openxmlformats.org/officeDocument/2006/relationships/tags" Target="../tags/tag1505.xml"/><Relationship Id="rId100" Type="http://schemas.openxmlformats.org/officeDocument/2006/relationships/tags" Target="../tags/tag1528.xml"/><Relationship Id="rId105" Type="http://schemas.openxmlformats.org/officeDocument/2006/relationships/tags" Target="../tags/tag1533.xml"/><Relationship Id="rId8" Type="http://schemas.openxmlformats.org/officeDocument/2006/relationships/tags" Target="../tags/tag1436.xml"/><Relationship Id="rId51" Type="http://schemas.openxmlformats.org/officeDocument/2006/relationships/tags" Target="../tags/tag1479.xml"/><Relationship Id="rId72" Type="http://schemas.openxmlformats.org/officeDocument/2006/relationships/tags" Target="../tags/tag1500.xml"/><Relationship Id="rId93" Type="http://schemas.openxmlformats.org/officeDocument/2006/relationships/tags" Target="../tags/tag1521.xml"/><Relationship Id="rId98" Type="http://schemas.openxmlformats.org/officeDocument/2006/relationships/tags" Target="../tags/tag1526.xml"/><Relationship Id="rId3" Type="http://schemas.openxmlformats.org/officeDocument/2006/relationships/tags" Target="../tags/tag1431.xml"/><Relationship Id="rId25" Type="http://schemas.openxmlformats.org/officeDocument/2006/relationships/tags" Target="../tags/tag1453.xml"/><Relationship Id="rId46" Type="http://schemas.openxmlformats.org/officeDocument/2006/relationships/tags" Target="../tags/tag1474.xml"/><Relationship Id="rId67" Type="http://schemas.openxmlformats.org/officeDocument/2006/relationships/tags" Target="../tags/tag1495.xml"/></Relationships>
</file>

<file path=ppt/slides/_rels/slide64.xml.rels><?xml version="1.0" encoding="UTF-8" standalone="yes"?>
<Relationships xmlns="http://schemas.openxmlformats.org/package/2006/relationships"><Relationship Id="rId3" Type="http://schemas.openxmlformats.org/officeDocument/2006/relationships/tags" Target="../tags/tag1536.xml"/><Relationship Id="rId2" Type="http://schemas.openxmlformats.org/officeDocument/2006/relationships/tags" Target="../tags/tag1535.xml"/><Relationship Id="rId1" Type="http://schemas.openxmlformats.org/officeDocument/2006/relationships/tags" Target="../tags/tag1534.xml"/><Relationship Id="rId6" Type="http://schemas.openxmlformats.org/officeDocument/2006/relationships/notesSlide" Target="../notesSlides/notesSlide47.xml"/><Relationship Id="rId5" Type="http://schemas.openxmlformats.org/officeDocument/2006/relationships/slideLayout" Target="../slideLayouts/slideLayout4.xml"/><Relationship Id="rId4" Type="http://schemas.openxmlformats.org/officeDocument/2006/relationships/tags" Target="../tags/tag1537.xml"/></Relationships>
</file>

<file path=ppt/slides/_rels/slide65.xml.rels><?xml version="1.0" encoding="UTF-8" standalone="yes"?>
<Relationships xmlns="http://schemas.openxmlformats.org/package/2006/relationships"><Relationship Id="rId26" Type="http://schemas.openxmlformats.org/officeDocument/2006/relationships/tags" Target="../tags/tag1563.xml"/><Relationship Id="rId117" Type="http://schemas.openxmlformats.org/officeDocument/2006/relationships/slideLayout" Target="../slideLayouts/slideLayout4.xml"/><Relationship Id="rId21" Type="http://schemas.openxmlformats.org/officeDocument/2006/relationships/tags" Target="../tags/tag1558.xml"/><Relationship Id="rId42" Type="http://schemas.openxmlformats.org/officeDocument/2006/relationships/tags" Target="../tags/tag1579.xml"/><Relationship Id="rId47" Type="http://schemas.openxmlformats.org/officeDocument/2006/relationships/tags" Target="../tags/tag1584.xml"/><Relationship Id="rId63" Type="http://schemas.openxmlformats.org/officeDocument/2006/relationships/tags" Target="../tags/tag1600.xml"/><Relationship Id="rId68" Type="http://schemas.openxmlformats.org/officeDocument/2006/relationships/tags" Target="../tags/tag1605.xml"/><Relationship Id="rId84" Type="http://schemas.openxmlformats.org/officeDocument/2006/relationships/tags" Target="../tags/tag1621.xml"/><Relationship Id="rId89" Type="http://schemas.openxmlformats.org/officeDocument/2006/relationships/tags" Target="../tags/tag1626.xml"/><Relationship Id="rId112" Type="http://schemas.openxmlformats.org/officeDocument/2006/relationships/tags" Target="../tags/tag1649.xml"/><Relationship Id="rId16" Type="http://schemas.openxmlformats.org/officeDocument/2006/relationships/tags" Target="../tags/tag1553.xml"/><Relationship Id="rId107" Type="http://schemas.openxmlformats.org/officeDocument/2006/relationships/tags" Target="../tags/tag1644.xml"/><Relationship Id="rId11" Type="http://schemas.openxmlformats.org/officeDocument/2006/relationships/tags" Target="../tags/tag1548.xml"/><Relationship Id="rId32" Type="http://schemas.openxmlformats.org/officeDocument/2006/relationships/tags" Target="../tags/tag1569.xml"/><Relationship Id="rId37" Type="http://schemas.openxmlformats.org/officeDocument/2006/relationships/tags" Target="../tags/tag1574.xml"/><Relationship Id="rId53" Type="http://schemas.openxmlformats.org/officeDocument/2006/relationships/tags" Target="../tags/tag1590.xml"/><Relationship Id="rId58" Type="http://schemas.openxmlformats.org/officeDocument/2006/relationships/tags" Target="../tags/tag1595.xml"/><Relationship Id="rId74" Type="http://schemas.openxmlformats.org/officeDocument/2006/relationships/tags" Target="../tags/tag1611.xml"/><Relationship Id="rId79" Type="http://schemas.openxmlformats.org/officeDocument/2006/relationships/tags" Target="../tags/tag1616.xml"/><Relationship Id="rId102" Type="http://schemas.openxmlformats.org/officeDocument/2006/relationships/tags" Target="../tags/tag1639.xml"/><Relationship Id="rId5" Type="http://schemas.openxmlformats.org/officeDocument/2006/relationships/tags" Target="../tags/tag1542.xml"/><Relationship Id="rId90" Type="http://schemas.openxmlformats.org/officeDocument/2006/relationships/tags" Target="../tags/tag1627.xml"/><Relationship Id="rId95" Type="http://schemas.openxmlformats.org/officeDocument/2006/relationships/tags" Target="../tags/tag1632.xml"/><Relationship Id="rId22" Type="http://schemas.openxmlformats.org/officeDocument/2006/relationships/tags" Target="../tags/tag1559.xml"/><Relationship Id="rId27" Type="http://schemas.openxmlformats.org/officeDocument/2006/relationships/tags" Target="../tags/tag1564.xml"/><Relationship Id="rId43" Type="http://schemas.openxmlformats.org/officeDocument/2006/relationships/tags" Target="../tags/tag1580.xml"/><Relationship Id="rId48" Type="http://schemas.openxmlformats.org/officeDocument/2006/relationships/tags" Target="../tags/tag1585.xml"/><Relationship Id="rId64" Type="http://schemas.openxmlformats.org/officeDocument/2006/relationships/tags" Target="../tags/tag1601.xml"/><Relationship Id="rId69" Type="http://schemas.openxmlformats.org/officeDocument/2006/relationships/tags" Target="../tags/tag1606.xml"/><Relationship Id="rId113" Type="http://schemas.openxmlformats.org/officeDocument/2006/relationships/tags" Target="../tags/tag1650.xml"/><Relationship Id="rId118" Type="http://schemas.openxmlformats.org/officeDocument/2006/relationships/notesSlide" Target="../notesSlides/notesSlide48.xml"/><Relationship Id="rId80" Type="http://schemas.openxmlformats.org/officeDocument/2006/relationships/tags" Target="../tags/tag1617.xml"/><Relationship Id="rId85" Type="http://schemas.openxmlformats.org/officeDocument/2006/relationships/tags" Target="../tags/tag1622.xml"/><Relationship Id="rId12" Type="http://schemas.openxmlformats.org/officeDocument/2006/relationships/tags" Target="../tags/tag1549.xml"/><Relationship Id="rId17" Type="http://schemas.openxmlformats.org/officeDocument/2006/relationships/tags" Target="../tags/tag1554.xml"/><Relationship Id="rId33" Type="http://schemas.openxmlformats.org/officeDocument/2006/relationships/tags" Target="../tags/tag1570.xml"/><Relationship Id="rId38" Type="http://schemas.openxmlformats.org/officeDocument/2006/relationships/tags" Target="../tags/tag1575.xml"/><Relationship Id="rId59" Type="http://schemas.openxmlformats.org/officeDocument/2006/relationships/tags" Target="../tags/tag1596.xml"/><Relationship Id="rId103" Type="http://schemas.openxmlformats.org/officeDocument/2006/relationships/tags" Target="../tags/tag1640.xml"/><Relationship Id="rId108" Type="http://schemas.openxmlformats.org/officeDocument/2006/relationships/tags" Target="../tags/tag1645.xml"/><Relationship Id="rId54" Type="http://schemas.openxmlformats.org/officeDocument/2006/relationships/tags" Target="../tags/tag1591.xml"/><Relationship Id="rId70" Type="http://schemas.openxmlformats.org/officeDocument/2006/relationships/tags" Target="../tags/tag1607.xml"/><Relationship Id="rId75" Type="http://schemas.openxmlformats.org/officeDocument/2006/relationships/tags" Target="../tags/tag1612.xml"/><Relationship Id="rId91" Type="http://schemas.openxmlformats.org/officeDocument/2006/relationships/tags" Target="../tags/tag1628.xml"/><Relationship Id="rId96" Type="http://schemas.openxmlformats.org/officeDocument/2006/relationships/tags" Target="../tags/tag1633.xml"/><Relationship Id="rId1" Type="http://schemas.openxmlformats.org/officeDocument/2006/relationships/tags" Target="../tags/tag1538.xml"/><Relationship Id="rId6" Type="http://schemas.openxmlformats.org/officeDocument/2006/relationships/tags" Target="../tags/tag1543.xml"/><Relationship Id="rId23" Type="http://schemas.openxmlformats.org/officeDocument/2006/relationships/tags" Target="../tags/tag1560.xml"/><Relationship Id="rId28" Type="http://schemas.openxmlformats.org/officeDocument/2006/relationships/tags" Target="../tags/tag1565.xml"/><Relationship Id="rId49" Type="http://schemas.openxmlformats.org/officeDocument/2006/relationships/tags" Target="../tags/tag1586.xml"/><Relationship Id="rId114" Type="http://schemas.openxmlformats.org/officeDocument/2006/relationships/tags" Target="../tags/tag1651.xml"/><Relationship Id="rId10" Type="http://schemas.openxmlformats.org/officeDocument/2006/relationships/tags" Target="../tags/tag1547.xml"/><Relationship Id="rId31" Type="http://schemas.openxmlformats.org/officeDocument/2006/relationships/tags" Target="../tags/tag1568.xml"/><Relationship Id="rId44" Type="http://schemas.openxmlformats.org/officeDocument/2006/relationships/tags" Target="../tags/tag1581.xml"/><Relationship Id="rId52" Type="http://schemas.openxmlformats.org/officeDocument/2006/relationships/tags" Target="../tags/tag1589.xml"/><Relationship Id="rId60" Type="http://schemas.openxmlformats.org/officeDocument/2006/relationships/tags" Target="../tags/tag1597.xml"/><Relationship Id="rId65" Type="http://schemas.openxmlformats.org/officeDocument/2006/relationships/tags" Target="../tags/tag1602.xml"/><Relationship Id="rId73" Type="http://schemas.openxmlformats.org/officeDocument/2006/relationships/tags" Target="../tags/tag1610.xml"/><Relationship Id="rId78" Type="http://schemas.openxmlformats.org/officeDocument/2006/relationships/tags" Target="../tags/tag1615.xml"/><Relationship Id="rId81" Type="http://schemas.openxmlformats.org/officeDocument/2006/relationships/tags" Target="../tags/tag1618.xml"/><Relationship Id="rId86" Type="http://schemas.openxmlformats.org/officeDocument/2006/relationships/tags" Target="../tags/tag1623.xml"/><Relationship Id="rId94" Type="http://schemas.openxmlformats.org/officeDocument/2006/relationships/tags" Target="../tags/tag1631.xml"/><Relationship Id="rId99" Type="http://schemas.openxmlformats.org/officeDocument/2006/relationships/tags" Target="../tags/tag1636.xml"/><Relationship Id="rId101" Type="http://schemas.openxmlformats.org/officeDocument/2006/relationships/tags" Target="../tags/tag1638.xml"/><Relationship Id="rId4" Type="http://schemas.openxmlformats.org/officeDocument/2006/relationships/tags" Target="../tags/tag1541.xml"/><Relationship Id="rId9" Type="http://schemas.openxmlformats.org/officeDocument/2006/relationships/tags" Target="../tags/tag1546.xml"/><Relationship Id="rId13" Type="http://schemas.openxmlformats.org/officeDocument/2006/relationships/tags" Target="../tags/tag1550.xml"/><Relationship Id="rId18" Type="http://schemas.openxmlformats.org/officeDocument/2006/relationships/tags" Target="../tags/tag1555.xml"/><Relationship Id="rId39" Type="http://schemas.openxmlformats.org/officeDocument/2006/relationships/tags" Target="../tags/tag1576.xml"/><Relationship Id="rId109" Type="http://schemas.openxmlformats.org/officeDocument/2006/relationships/tags" Target="../tags/tag1646.xml"/><Relationship Id="rId34" Type="http://schemas.openxmlformats.org/officeDocument/2006/relationships/tags" Target="../tags/tag1571.xml"/><Relationship Id="rId50" Type="http://schemas.openxmlformats.org/officeDocument/2006/relationships/tags" Target="../tags/tag1587.xml"/><Relationship Id="rId55" Type="http://schemas.openxmlformats.org/officeDocument/2006/relationships/tags" Target="../tags/tag1592.xml"/><Relationship Id="rId76" Type="http://schemas.openxmlformats.org/officeDocument/2006/relationships/tags" Target="../tags/tag1613.xml"/><Relationship Id="rId97" Type="http://schemas.openxmlformats.org/officeDocument/2006/relationships/tags" Target="../tags/tag1634.xml"/><Relationship Id="rId104" Type="http://schemas.openxmlformats.org/officeDocument/2006/relationships/tags" Target="../tags/tag1641.xml"/><Relationship Id="rId7" Type="http://schemas.openxmlformats.org/officeDocument/2006/relationships/tags" Target="../tags/tag1544.xml"/><Relationship Id="rId71" Type="http://schemas.openxmlformats.org/officeDocument/2006/relationships/tags" Target="../tags/tag1608.xml"/><Relationship Id="rId92" Type="http://schemas.openxmlformats.org/officeDocument/2006/relationships/tags" Target="../tags/tag1629.xml"/><Relationship Id="rId2" Type="http://schemas.openxmlformats.org/officeDocument/2006/relationships/tags" Target="../tags/tag1539.xml"/><Relationship Id="rId29" Type="http://schemas.openxmlformats.org/officeDocument/2006/relationships/tags" Target="../tags/tag1566.xml"/><Relationship Id="rId24" Type="http://schemas.openxmlformats.org/officeDocument/2006/relationships/tags" Target="../tags/tag1561.xml"/><Relationship Id="rId40" Type="http://schemas.openxmlformats.org/officeDocument/2006/relationships/tags" Target="../tags/tag1577.xml"/><Relationship Id="rId45" Type="http://schemas.openxmlformats.org/officeDocument/2006/relationships/tags" Target="../tags/tag1582.xml"/><Relationship Id="rId66" Type="http://schemas.openxmlformats.org/officeDocument/2006/relationships/tags" Target="../tags/tag1603.xml"/><Relationship Id="rId87" Type="http://schemas.openxmlformats.org/officeDocument/2006/relationships/tags" Target="../tags/tag1624.xml"/><Relationship Id="rId110" Type="http://schemas.openxmlformats.org/officeDocument/2006/relationships/tags" Target="../tags/tag1647.xml"/><Relationship Id="rId115" Type="http://schemas.openxmlformats.org/officeDocument/2006/relationships/tags" Target="../tags/tag1652.xml"/><Relationship Id="rId61" Type="http://schemas.openxmlformats.org/officeDocument/2006/relationships/tags" Target="../tags/tag1598.xml"/><Relationship Id="rId82" Type="http://schemas.openxmlformats.org/officeDocument/2006/relationships/tags" Target="../tags/tag1619.xml"/><Relationship Id="rId19" Type="http://schemas.openxmlformats.org/officeDocument/2006/relationships/tags" Target="../tags/tag1556.xml"/><Relationship Id="rId14" Type="http://schemas.openxmlformats.org/officeDocument/2006/relationships/tags" Target="../tags/tag1551.xml"/><Relationship Id="rId30" Type="http://schemas.openxmlformats.org/officeDocument/2006/relationships/tags" Target="../tags/tag1567.xml"/><Relationship Id="rId35" Type="http://schemas.openxmlformats.org/officeDocument/2006/relationships/tags" Target="../tags/tag1572.xml"/><Relationship Id="rId56" Type="http://schemas.openxmlformats.org/officeDocument/2006/relationships/tags" Target="../tags/tag1593.xml"/><Relationship Id="rId77" Type="http://schemas.openxmlformats.org/officeDocument/2006/relationships/tags" Target="../tags/tag1614.xml"/><Relationship Id="rId100" Type="http://schemas.openxmlformats.org/officeDocument/2006/relationships/tags" Target="../tags/tag1637.xml"/><Relationship Id="rId105" Type="http://schemas.openxmlformats.org/officeDocument/2006/relationships/tags" Target="../tags/tag1642.xml"/><Relationship Id="rId8" Type="http://schemas.openxmlformats.org/officeDocument/2006/relationships/tags" Target="../tags/tag1545.xml"/><Relationship Id="rId51" Type="http://schemas.openxmlformats.org/officeDocument/2006/relationships/tags" Target="../tags/tag1588.xml"/><Relationship Id="rId72" Type="http://schemas.openxmlformats.org/officeDocument/2006/relationships/tags" Target="../tags/tag1609.xml"/><Relationship Id="rId93" Type="http://schemas.openxmlformats.org/officeDocument/2006/relationships/tags" Target="../tags/tag1630.xml"/><Relationship Id="rId98" Type="http://schemas.openxmlformats.org/officeDocument/2006/relationships/tags" Target="../tags/tag1635.xml"/><Relationship Id="rId3" Type="http://schemas.openxmlformats.org/officeDocument/2006/relationships/tags" Target="../tags/tag1540.xml"/><Relationship Id="rId25" Type="http://schemas.openxmlformats.org/officeDocument/2006/relationships/tags" Target="../tags/tag1562.xml"/><Relationship Id="rId46" Type="http://schemas.openxmlformats.org/officeDocument/2006/relationships/tags" Target="../tags/tag1583.xml"/><Relationship Id="rId67" Type="http://schemas.openxmlformats.org/officeDocument/2006/relationships/tags" Target="../tags/tag1604.xml"/><Relationship Id="rId116" Type="http://schemas.openxmlformats.org/officeDocument/2006/relationships/tags" Target="../tags/tag1653.xml"/><Relationship Id="rId20" Type="http://schemas.openxmlformats.org/officeDocument/2006/relationships/tags" Target="../tags/tag1557.xml"/><Relationship Id="rId41" Type="http://schemas.openxmlformats.org/officeDocument/2006/relationships/tags" Target="../tags/tag1578.xml"/><Relationship Id="rId62" Type="http://schemas.openxmlformats.org/officeDocument/2006/relationships/tags" Target="../tags/tag1599.xml"/><Relationship Id="rId83" Type="http://schemas.openxmlformats.org/officeDocument/2006/relationships/tags" Target="../tags/tag1620.xml"/><Relationship Id="rId88" Type="http://schemas.openxmlformats.org/officeDocument/2006/relationships/tags" Target="../tags/tag1625.xml"/><Relationship Id="rId111" Type="http://schemas.openxmlformats.org/officeDocument/2006/relationships/tags" Target="../tags/tag1648.xml"/><Relationship Id="rId15" Type="http://schemas.openxmlformats.org/officeDocument/2006/relationships/tags" Target="../tags/tag1552.xml"/><Relationship Id="rId36" Type="http://schemas.openxmlformats.org/officeDocument/2006/relationships/tags" Target="../tags/tag1573.xml"/><Relationship Id="rId57" Type="http://schemas.openxmlformats.org/officeDocument/2006/relationships/tags" Target="../tags/tag1594.xml"/><Relationship Id="rId106" Type="http://schemas.openxmlformats.org/officeDocument/2006/relationships/tags" Target="../tags/tag164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5.xml"/><Relationship Id="rId1" Type="http://schemas.openxmlformats.org/officeDocument/2006/relationships/tags" Target="../tags/tag1654.xml"/><Relationship Id="rId4"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119.xml"/><Relationship Id="rId21" Type="http://schemas.openxmlformats.org/officeDocument/2006/relationships/tags" Target="../tags/tag114.xml"/><Relationship Id="rId42" Type="http://schemas.openxmlformats.org/officeDocument/2006/relationships/tags" Target="../tags/tag135.xml"/><Relationship Id="rId47" Type="http://schemas.openxmlformats.org/officeDocument/2006/relationships/tags" Target="../tags/tag140.xml"/><Relationship Id="rId63" Type="http://schemas.openxmlformats.org/officeDocument/2006/relationships/tags" Target="../tags/tag156.xml"/><Relationship Id="rId68" Type="http://schemas.openxmlformats.org/officeDocument/2006/relationships/tags" Target="../tags/tag161.xml"/><Relationship Id="rId84" Type="http://schemas.openxmlformats.org/officeDocument/2006/relationships/tags" Target="../tags/tag177.xml"/><Relationship Id="rId89" Type="http://schemas.openxmlformats.org/officeDocument/2006/relationships/tags" Target="../tags/tag182.xml"/><Relationship Id="rId16" Type="http://schemas.openxmlformats.org/officeDocument/2006/relationships/tags" Target="../tags/tag109.xml"/><Relationship Id="rId11" Type="http://schemas.openxmlformats.org/officeDocument/2006/relationships/tags" Target="../tags/tag104.xml"/><Relationship Id="rId32" Type="http://schemas.openxmlformats.org/officeDocument/2006/relationships/tags" Target="../tags/tag125.xml"/><Relationship Id="rId37" Type="http://schemas.openxmlformats.org/officeDocument/2006/relationships/tags" Target="../tags/tag130.xml"/><Relationship Id="rId53" Type="http://schemas.openxmlformats.org/officeDocument/2006/relationships/tags" Target="../tags/tag146.xml"/><Relationship Id="rId58" Type="http://schemas.openxmlformats.org/officeDocument/2006/relationships/tags" Target="../tags/tag151.xml"/><Relationship Id="rId74" Type="http://schemas.openxmlformats.org/officeDocument/2006/relationships/tags" Target="../tags/tag167.xml"/><Relationship Id="rId79" Type="http://schemas.openxmlformats.org/officeDocument/2006/relationships/tags" Target="../tags/tag172.xml"/><Relationship Id="rId5" Type="http://schemas.openxmlformats.org/officeDocument/2006/relationships/tags" Target="../tags/tag98.xml"/><Relationship Id="rId90" Type="http://schemas.openxmlformats.org/officeDocument/2006/relationships/tags" Target="../tags/tag183.xml"/><Relationship Id="rId95" Type="http://schemas.openxmlformats.org/officeDocument/2006/relationships/notesSlide" Target="../notesSlides/notesSlide3.xml"/><Relationship Id="rId22" Type="http://schemas.openxmlformats.org/officeDocument/2006/relationships/tags" Target="../tags/tag115.xml"/><Relationship Id="rId27" Type="http://schemas.openxmlformats.org/officeDocument/2006/relationships/tags" Target="../tags/tag120.xml"/><Relationship Id="rId43" Type="http://schemas.openxmlformats.org/officeDocument/2006/relationships/tags" Target="../tags/tag136.xml"/><Relationship Id="rId48" Type="http://schemas.openxmlformats.org/officeDocument/2006/relationships/tags" Target="../tags/tag141.xml"/><Relationship Id="rId64" Type="http://schemas.openxmlformats.org/officeDocument/2006/relationships/tags" Target="../tags/tag157.xml"/><Relationship Id="rId69" Type="http://schemas.openxmlformats.org/officeDocument/2006/relationships/tags" Target="../tags/tag162.xml"/><Relationship Id="rId8" Type="http://schemas.openxmlformats.org/officeDocument/2006/relationships/tags" Target="../tags/tag101.xml"/><Relationship Id="rId51" Type="http://schemas.openxmlformats.org/officeDocument/2006/relationships/tags" Target="../tags/tag144.xml"/><Relationship Id="rId72" Type="http://schemas.openxmlformats.org/officeDocument/2006/relationships/tags" Target="../tags/tag165.xml"/><Relationship Id="rId80" Type="http://schemas.openxmlformats.org/officeDocument/2006/relationships/tags" Target="../tags/tag173.xml"/><Relationship Id="rId85" Type="http://schemas.openxmlformats.org/officeDocument/2006/relationships/tags" Target="../tags/tag178.xml"/><Relationship Id="rId93" Type="http://schemas.openxmlformats.org/officeDocument/2006/relationships/tags" Target="../tags/tag186.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tags" Target="../tags/tag139.xml"/><Relationship Id="rId59" Type="http://schemas.openxmlformats.org/officeDocument/2006/relationships/tags" Target="../tags/tag152.xml"/><Relationship Id="rId67" Type="http://schemas.openxmlformats.org/officeDocument/2006/relationships/tags" Target="../tags/tag160.xml"/><Relationship Id="rId20" Type="http://schemas.openxmlformats.org/officeDocument/2006/relationships/tags" Target="../tags/tag113.xml"/><Relationship Id="rId41" Type="http://schemas.openxmlformats.org/officeDocument/2006/relationships/tags" Target="../tags/tag134.xml"/><Relationship Id="rId54" Type="http://schemas.openxmlformats.org/officeDocument/2006/relationships/tags" Target="../tags/tag147.xml"/><Relationship Id="rId62" Type="http://schemas.openxmlformats.org/officeDocument/2006/relationships/tags" Target="../tags/tag155.xml"/><Relationship Id="rId70" Type="http://schemas.openxmlformats.org/officeDocument/2006/relationships/tags" Target="../tags/tag163.xml"/><Relationship Id="rId75" Type="http://schemas.openxmlformats.org/officeDocument/2006/relationships/tags" Target="../tags/tag168.xml"/><Relationship Id="rId83" Type="http://schemas.openxmlformats.org/officeDocument/2006/relationships/tags" Target="../tags/tag176.xml"/><Relationship Id="rId88" Type="http://schemas.openxmlformats.org/officeDocument/2006/relationships/tags" Target="../tags/tag181.xml"/><Relationship Id="rId91" Type="http://schemas.openxmlformats.org/officeDocument/2006/relationships/tags" Target="../tags/tag184.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tags" Target="../tags/tag142.xml"/><Relationship Id="rId57" Type="http://schemas.openxmlformats.org/officeDocument/2006/relationships/tags" Target="../tags/tag150.xml"/><Relationship Id="rId10" Type="http://schemas.openxmlformats.org/officeDocument/2006/relationships/tags" Target="../tags/tag103.xml"/><Relationship Id="rId31" Type="http://schemas.openxmlformats.org/officeDocument/2006/relationships/tags" Target="../tags/tag124.xml"/><Relationship Id="rId44" Type="http://schemas.openxmlformats.org/officeDocument/2006/relationships/tags" Target="../tags/tag137.xml"/><Relationship Id="rId52" Type="http://schemas.openxmlformats.org/officeDocument/2006/relationships/tags" Target="../tags/tag145.xml"/><Relationship Id="rId60" Type="http://schemas.openxmlformats.org/officeDocument/2006/relationships/tags" Target="../tags/tag153.xml"/><Relationship Id="rId65" Type="http://schemas.openxmlformats.org/officeDocument/2006/relationships/tags" Target="../tags/tag158.xml"/><Relationship Id="rId73" Type="http://schemas.openxmlformats.org/officeDocument/2006/relationships/tags" Target="../tags/tag166.xml"/><Relationship Id="rId78" Type="http://schemas.openxmlformats.org/officeDocument/2006/relationships/tags" Target="../tags/tag171.xml"/><Relationship Id="rId81" Type="http://schemas.openxmlformats.org/officeDocument/2006/relationships/tags" Target="../tags/tag174.xml"/><Relationship Id="rId86" Type="http://schemas.openxmlformats.org/officeDocument/2006/relationships/tags" Target="../tags/tag179.xml"/><Relationship Id="rId94" Type="http://schemas.openxmlformats.org/officeDocument/2006/relationships/slideLayout" Target="../slideLayouts/slideLayout4.xml"/><Relationship Id="rId4" Type="http://schemas.openxmlformats.org/officeDocument/2006/relationships/tags" Target="../tags/tag97.xml"/><Relationship Id="rId9" Type="http://schemas.openxmlformats.org/officeDocument/2006/relationships/tags" Target="../tags/tag102.xml"/><Relationship Id="rId13" Type="http://schemas.openxmlformats.org/officeDocument/2006/relationships/tags" Target="../tags/tag106.xml"/><Relationship Id="rId18" Type="http://schemas.openxmlformats.org/officeDocument/2006/relationships/tags" Target="../tags/tag111.xml"/><Relationship Id="rId39" Type="http://schemas.openxmlformats.org/officeDocument/2006/relationships/tags" Target="../tags/tag132.xml"/><Relationship Id="rId34" Type="http://schemas.openxmlformats.org/officeDocument/2006/relationships/tags" Target="../tags/tag127.xml"/><Relationship Id="rId50" Type="http://schemas.openxmlformats.org/officeDocument/2006/relationships/tags" Target="../tags/tag143.xml"/><Relationship Id="rId55" Type="http://schemas.openxmlformats.org/officeDocument/2006/relationships/tags" Target="../tags/tag148.xml"/><Relationship Id="rId76" Type="http://schemas.openxmlformats.org/officeDocument/2006/relationships/tags" Target="../tags/tag169.xml"/><Relationship Id="rId7" Type="http://schemas.openxmlformats.org/officeDocument/2006/relationships/tags" Target="../tags/tag100.xml"/><Relationship Id="rId71" Type="http://schemas.openxmlformats.org/officeDocument/2006/relationships/tags" Target="../tags/tag164.xml"/><Relationship Id="rId92" Type="http://schemas.openxmlformats.org/officeDocument/2006/relationships/tags" Target="../tags/tag185.xml"/><Relationship Id="rId2" Type="http://schemas.openxmlformats.org/officeDocument/2006/relationships/tags" Target="../tags/tag95.xml"/><Relationship Id="rId29" Type="http://schemas.openxmlformats.org/officeDocument/2006/relationships/tags" Target="../tags/tag122.xml"/><Relationship Id="rId24" Type="http://schemas.openxmlformats.org/officeDocument/2006/relationships/tags" Target="../tags/tag117.xml"/><Relationship Id="rId40" Type="http://schemas.openxmlformats.org/officeDocument/2006/relationships/tags" Target="../tags/tag133.xml"/><Relationship Id="rId45" Type="http://schemas.openxmlformats.org/officeDocument/2006/relationships/tags" Target="../tags/tag138.xml"/><Relationship Id="rId66" Type="http://schemas.openxmlformats.org/officeDocument/2006/relationships/tags" Target="../tags/tag159.xml"/><Relationship Id="rId87" Type="http://schemas.openxmlformats.org/officeDocument/2006/relationships/tags" Target="../tags/tag180.xml"/><Relationship Id="rId61" Type="http://schemas.openxmlformats.org/officeDocument/2006/relationships/tags" Target="../tags/tag154.xml"/><Relationship Id="rId82" Type="http://schemas.openxmlformats.org/officeDocument/2006/relationships/tags" Target="../tags/tag175.xml"/><Relationship Id="rId19" Type="http://schemas.openxmlformats.org/officeDocument/2006/relationships/tags" Target="../tags/tag112.xml"/><Relationship Id="rId14" Type="http://schemas.openxmlformats.org/officeDocument/2006/relationships/tags" Target="../tags/tag107.xml"/><Relationship Id="rId30" Type="http://schemas.openxmlformats.org/officeDocument/2006/relationships/tags" Target="../tags/tag123.xml"/><Relationship Id="rId35" Type="http://schemas.openxmlformats.org/officeDocument/2006/relationships/tags" Target="../tags/tag128.xml"/><Relationship Id="rId56" Type="http://schemas.openxmlformats.org/officeDocument/2006/relationships/tags" Target="../tags/tag149.xml"/><Relationship Id="rId77" Type="http://schemas.openxmlformats.org/officeDocument/2006/relationships/tags" Target="../tags/tag170.xml"/></Relationships>
</file>

<file path=ppt/slides/_rels/slide9.xml.rels><?xml version="1.0" encoding="UTF-8" standalone="yes"?>
<Relationships xmlns="http://schemas.openxmlformats.org/package/2006/relationships"><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tags" Target="../tags/tag212.xml"/><Relationship Id="rId3" Type="http://schemas.openxmlformats.org/officeDocument/2006/relationships/tags" Target="../tags/tag189.xml"/><Relationship Id="rId21" Type="http://schemas.openxmlformats.org/officeDocument/2006/relationships/tags" Target="../tags/tag207.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notesSlide" Target="../notesSlides/notesSlide4.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tags" Target="../tags/tag215.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24" Type="http://schemas.openxmlformats.org/officeDocument/2006/relationships/tags" Target="../tags/tag210.xml"/><Relationship Id="rId32" Type="http://schemas.openxmlformats.org/officeDocument/2006/relationships/slideLayout" Target="../slideLayouts/slideLayout2.xml"/><Relationship Id="rId5" Type="http://schemas.openxmlformats.org/officeDocument/2006/relationships/tags" Target="../tags/tag191.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tags" Target="../tags/tag214.xml"/><Relationship Id="rId10" Type="http://schemas.openxmlformats.org/officeDocument/2006/relationships/tags" Target="../tags/tag196.xml"/><Relationship Id="rId19" Type="http://schemas.openxmlformats.org/officeDocument/2006/relationships/tags" Target="../tags/tag205.xml"/><Relationship Id="rId31" Type="http://schemas.openxmlformats.org/officeDocument/2006/relationships/tags" Target="../tags/tag217.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tags" Target="../tags/tag213.xml"/><Relationship Id="rId30" Type="http://schemas.openxmlformats.org/officeDocument/2006/relationships/tags" Target="../tags/tag216.xml"/><Relationship Id="rId8" Type="http://schemas.openxmlformats.org/officeDocument/2006/relationships/tags" Target="../tags/tag1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MIPS Processor</a:t>
            </a:r>
            <a:endParaRPr lang="en-US" dirty="0"/>
          </a:p>
        </p:txBody>
      </p:sp>
      <p:sp>
        <p:nvSpPr>
          <p:cNvPr id="8"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9" name="Rectangle 8"/>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a:t>
            </a:r>
            <a:r>
              <a:rPr lang="en-US" dirty="0" err="1" smtClean="0">
                <a:solidFill>
                  <a:schemeClr val="accent1"/>
                </a:solidFill>
                <a:latin typeface="Tahoma" charset="0"/>
              </a:rPr>
              <a:t>Bracy</a:t>
            </a:r>
            <a:r>
              <a:rPr lang="en-US" dirty="0">
                <a:solidFill>
                  <a:schemeClr val="accent1"/>
                </a:solidFill>
                <a:latin typeface="Tahoma" charset="0"/>
              </a:rPr>
              <a:t>, </a:t>
            </a:r>
            <a:r>
              <a:rPr lang="en-US" dirty="0" smtClean="0">
                <a:solidFill>
                  <a:schemeClr val="accent1"/>
                </a:solidFill>
                <a:latin typeface="Tahoma" charset="0"/>
              </a:rPr>
              <a:t>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103275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Register </a:t>
            </a:r>
            <a:r>
              <a:rPr lang="en-US" dirty="0"/>
              <a:t>F</a:t>
            </a:r>
            <a:r>
              <a:rPr lang="en-US" dirty="0" smtClean="0"/>
              <a:t>ile</a:t>
            </a:r>
            <a:endParaRPr lang="en-US" dirty="0"/>
          </a:p>
        </p:txBody>
      </p:sp>
      <p:sp>
        <p:nvSpPr>
          <p:cNvPr id="2040835" name="Rectangle 3"/>
          <p:cNvSpPr>
            <a:spLocks noGrp="1" noChangeArrowheads="1"/>
          </p:cNvSpPr>
          <p:nvPr>
            <p:ph idx="1"/>
            <p:custDataLst>
              <p:tags r:id="rId2"/>
            </p:custDataLst>
          </p:nvPr>
        </p:nvSpPr>
        <p:spPr>
          <a:xfrm>
            <a:off x="0" y="609600"/>
            <a:ext cx="8763000" cy="6324600"/>
          </a:xfrm>
        </p:spPr>
        <p:txBody>
          <a:bodyPr>
            <a:noAutofit/>
          </a:bodyPr>
          <a:lstStyle/>
          <a:p>
            <a:r>
              <a:rPr lang="en-US" dirty="0" smtClean="0">
                <a:solidFill>
                  <a:schemeClr val="accent5">
                    <a:lumMod val="60000"/>
                    <a:lumOff val="40000"/>
                  </a:schemeClr>
                </a:solidFill>
              </a:rPr>
              <a:t>MIPS </a:t>
            </a:r>
            <a:r>
              <a:rPr lang="en-US" dirty="0">
                <a:solidFill>
                  <a:schemeClr val="accent5">
                    <a:lumMod val="60000"/>
                    <a:lumOff val="40000"/>
                  </a:schemeClr>
                </a:solidFill>
              </a:rPr>
              <a:t>register file</a:t>
            </a:r>
          </a:p>
          <a:p>
            <a:pPr lvl="1"/>
            <a:r>
              <a:rPr lang="en-US" dirty="0"/>
              <a:t>32 </a:t>
            </a:r>
            <a:r>
              <a:rPr lang="en-US" dirty="0" smtClean="0"/>
              <a:t>registers, 32-bits each</a:t>
            </a:r>
          </a:p>
          <a:p>
            <a:pPr lvl="1"/>
            <a:r>
              <a:rPr lang="en-US" dirty="0" smtClean="0"/>
              <a:t>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on falling edge</a:t>
            </a:r>
            <a:r>
              <a:rPr lang="en-US" dirty="0"/>
              <a:t> </a:t>
            </a:r>
            <a:r>
              <a:rPr lang="en-US" dirty="0" smtClean="0"/>
              <a:t>when WE=1</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a:p>
            <a:r>
              <a:rPr lang="en-US" dirty="0">
                <a:solidFill>
                  <a:schemeClr val="accent5">
                    <a:lumMod val="60000"/>
                    <a:lumOff val="40000"/>
                  </a:schemeClr>
                </a:solidFill>
              </a:rPr>
              <a:t>MIPS register file</a:t>
            </a:r>
          </a:p>
          <a:p>
            <a:pPr lvl="1"/>
            <a:r>
              <a:rPr lang="en-US" dirty="0"/>
              <a:t>Numbered from 0 to 31.</a:t>
            </a:r>
          </a:p>
          <a:p>
            <a:pPr lvl="1"/>
            <a:r>
              <a:rPr lang="en-US" dirty="0"/>
              <a:t>Can be referred by number: $0, $1, $2, … $31</a:t>
            </a:r>
          </a:p>
          <a:p>
            <a:pPr lvl="1"/>
            <a:r>
              <a:rPr lang="en-US" dirty="0"/>
              <a:t>Convention, each register also has a name: </a:t>
            </a:r>
          </a:p>
          <a:p>
            <a:pPr lvl="2"/>
            <a:r>
              <a:rPr lang="en-US" dirty="0"/>
              <a:t>$16 - $23 </a:t>
            </a:r>
            <a:r>
              <a:rPr lang="en-US" dirty="0">
                <a:sym typeface="Wingdings" pitchFamily="2" charset="2"/>
              </a:rPr>
              <a:t></a:t>
            </a:r>
            <a:r>
              <a:rPr lang="en-US" dirty="0" smtClean="0"/>
              <a:t>  </a:t>
            </a:r>
            <a:r>
              <a:rPr lang="en-US" dirty="0"/>
              <a:t>$s0 - $s7,   $8 - $15 </a:t>
            </a:r>
            <a:r>
              <a:rPr lang="en-US" dirty="0">
                <a:sym typeface="Wingdings" pitchFamily="2" charset="2"/>
              </a:rPr>
              <a:t></a:t>
            </a:r>
            <a:r>
              <a:rPr lang="en-US" dirty="0" smtClean="0"/>
              <a:t>  </a:t>
            </a:r>
            <a:r>
              <a:rPr lang="en-US" dirty="0"/>
              <a:t>$t0 - $t7</a:t>
            </a:r>
          </a:p>
          <a:p>
            <a:pPr marL="914400" lvl="2" indent="0">
              <a:buNone/>
            </a:pPr>
            <a:r>
              <a:rPr lang="en-US" dirty="0"/>
              <a:t>[P&amp;H  p105]</a:t>
            </a:r>
          </a:p>
          <a:p>
            <a:pPr lvl="1"/>
            <a:endParaRPr lang="en-US"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chemeClr val="accent1"/>
              </a:solidFill>
            </a:endParaRPr>
          </a:p>
        </p:txBody>
      </p:sp>
      <p:sp>
        <p:nvSpPr>
          <p:cNvPr id="41" name="TextBox 40"/>
          <p:cNvSpPr txBox="1"/>
          <p:nvPr>
            <p:custDataLst>
              <p:tags r:id="rId4"/>
            </p:custDataLst>
          </p:nvPr>
        </p:nvSpPr>
        <p:spPr>
          <a:xfrm>
            <a:off x="8084244" y="1219994"/>
            <a:ext cx="393056" cy="523220"/>
          </a:xfrm>
          <a:prstGeom prst="rect">
            <a:avLst/>
          </a:prstGeom>
          <a:noFill/>
        </p:spPr>
        <p:txBody>
          <a:bodyPr wrap="none" rtlCol="0">
            <a:spAutoFit/>
          </a:bodyPr>
          <a:lstStyle/>
          <a:p>
            <a:r>
              <a:rPr lang="en-US" sz="2800" dirty="0">
                <a:solidFill>
                  <a:schemeClr val="bg1"/>
                </a:solidFill>
              </a:rPr>
              <a:t>A</a:t>
            </a:r>
            <a:endParaRPr lang="en-US" sz="2800" baseline="-25000" dirty="0" smtClean="0">
              <a:solidFill>
                <a:schemeClr val="bg1"/>
              </a:solidFill>
            </a:endParaRPr>
          </a:p>
        </p:txBody>
      </p:sp>
      <p:sp>
        <p:nvSpPr>
          <p:cNvPr id="42" name="TextBox 41"/>
          <p:cNvSpPr txBox="1"/>
          <p:nvPr>
            <p:custDataLst>
              <p:tags r:id="rId5"/>
            </p:custDataLst>
          </p:nvPr>
        </p:nvSpPr>
        <p:spPr>
          <a:xfrm>
            <a:off x="8084244" y="2210594"/>
            <a:ext cx="380232" cy="523220"/>
          </a:xfrm>
          <a:prstGeom prst="rect">
            <a:avLst/>
          </a:prstGeom>
          <a:noFill/>
        </p:spPr>
        <p:txBody>
          <a:bodyPr wrap="none" rtlCol="0">
            <a:spAutoFit/>
          </a:bodyPr>
          <a:lstStyle/>
          <a:p>
            <a:r>
              <a:rPr lang="en-US" sz="2800" dirty="0">
                <a:solidFill>
                  <a:schemeClr val="bg1"/>
                </a:solidFill>
              </a:rPr>
              <a:t>B</a:t>
            </a:r>
            <a:endParaRPr lang="en-US" sz="2800" baseline="-25000" dirty="0" smtClean="0">
              <a:solidFill>
                <a:schemeClr val="bg1"/>
              </a:solidFill>
            </a:endParaRPr>
          </a:p>
        </p:txBody>
      </p:sp>
      <p:sp>
        <p:nvSpPr>
          <p:cNvPr id="43" name="TextBox 42"/>
          <p:cNvSpPr txBox="1"/>
          <p:nvPr>
            <p:custDataLst>
              <p:tags r:id="rId6"/>
            </p:custDataLst>
          </p:nvPr>
        </p:nvSpPr>
        <p:spPr>
          <a:xfrm>
            <a:off x="5105400" y="1534974"/>
            <a:ext cx="503664" cy="523220"/>
          </a:xfrm>
          <a:prstGeom prst="rect">
            <a:avLst/>
          </a:prstGeom>
          <a:noFill/>
        </p:spPr>
        <p:txBody>
          <a:bodyPr wrap="none" rtlCol="0">
            <a:spAutoFit/>
          </a:bodyPr>
          <a:lstStyle/>
          <a:p>
            <a:r>
              <a:rPr lang="en-US" sz="2800" dirty="0">
                <a:solidFill>
                  <a:schemeClr val="bg1"/>
                </a:solidFill>
              </a:rPr>
              <a:t>W</a:t>
            </a:r>
            <a:endParaRPr lang="en-US" sz="2800" baseline="-25000" dirty="0" smtClean="0">
              <a:solidFill>
                <a:schemeClr val="bg1"/>
              </a:solidFill>
            </a:endParaRP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graphicFrame>
        <p:nvGraphicFramePr>
          <p:cNvPr id="33" name="Group 22"/>
          <p:cNvGraphicFramePr>
            <a:graphicFrameLocks noGrp="1"/>
          </p:cNvGraphicFramePr>
          <p:nvPr>
            <p:custDataLst>
              <p:tags r:id="rId32"/>
            </p:custDataLst>
            <p:extLst>
              <p:ext uri="{D42A27DB-BD31-4B8C-83A1-F6EECF244321}">
                <p14:modId xmlns:p14="http://schemas.microsoft.com/office/powerpoint/2010/main" val="709166660"/>
              </p:ext>
            </p:extLst>
          </p:nvPr>
        </p:nvGraphicFramePr>
        <p:xfrm>
          <a:off x="6248400" y="1356360"/>
          <a:ext cx="990600" cy="2072640"/>
        </p:xfrm>
        <a:graphic>
          <a:graphicData uri="http://schemas.openxmlformats.org/drawingml/2006/table">
            <a:tbl>
              <a:tblPr/>
              <a:tblGrid>
                <a:gridCol w="990600">
                  <a:extLst>
                    <a:ext uri="{9D8B030D-6E8A-4147-A177-3AD203B41FA5}">
                      <a16:colId xmlns:a16="http://schemas.microsoft.com/office/drawing/2014/main" val="20000"/>
                    </a:ext>
                  </a:extLst>
                </a:gridCol>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r0</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802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Memory</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2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b="1" dirty="0">
                <a:ln>
                  <a:solidFill>
                    <a:schemeClr val="accent1"/>
                  </a:solidFill>
                </a:ln>
                <a:solidFill>
                  <a:schemeClr val="accent1"/>
                </a:solidFill>
              </a:rPr>
              <a:t>MIPS</a:t>
            </a:r>
            <a:r>
              <a:rPr lang="en-US" dirty="0">
                <a:ln>
                  <a:solidFill>
                    <a:schemeClr val="accent1"/>
                  </a:solidFill>
                </a:ln>
              </a:rPr>
              <a:t> </a:t>
            </a:r>
            <a:r>
              <a:rPr lang="en-US" dirty="0" smtClean="0"/>
              <a:t>Memory</a:t>
            </a:r>
            <a:endParaRPr lang="en-US" dirty="0"/>
          </a:p>
        </p:txBody>
      </p:sp>
      <p:sp>
        <p:nvSpPr>
          <p:cNvPr id="2042883" name="Rectangle 3"/>
          <p:cNvSpPr>
            <a:spLocks noGrp="1" noChangeArrowheads="1"/>
          </p:cNvSpPr>
          <p:nvPr>
            <p:ph idx="1"/>
            <p:custDataLst>
              <p:tags r:id="rId2"/>
            </p:custDataLst>
          </p:nvPr>
        </p:nvSpPr>
        <p:spPr>
          <a:xfrm>
            <a:off x="106100" y="2971800"/>
            <a:ext cx="6523752" cy="3847004"/>
          </a:xfrm>
        </p:spPr>
        <p:txBody>
          <a:bodyPr>
            <a:noAutofit/>
          </a:bodyPr>
          <a:lstStyle/>
          <a:p>
            <a:pPr marL="457200" indent="-457200">
              <a:buFont typeface="Arial" charset="0"/>
              <a:buChar char="•"/>
            </a:pPr>
            <a:r>
              <a:rPr lang="en-US" dirty="0" smtClean="0"/>
              <a:t>32-bit address</a:t>
            </a:r>
            <a:endParaRPr lang="en-US" dirty="0"/>
          </a:p>
          <a:p>
            <a:pPr marL="457200" indent="-457200">
              <a:buFont typeface="Arial" charset="0"/>
              <a:buChar char="•"/>
            </a:pPr>
            <a:r>
              <a:rPr lang="en-US" dirty="0"/>
              <a:t>32-bit </a:t>
            </a:r>
            <a:r>
              <a:rPr lang="en-US" dirty="0" smtClean="0"/>
              <a:t>data (but byte addressed)</a:t>
            </a:r>
          </a:p>
          <a:p>
            <a:pPr marL="457200" indent="-457200">
              <a:buFont typeface="Arial" charset="0"/>
              <a:buChar char="•"/>
            </a:pPr>
            <a:r>
              <a:rPr lang="en-US" dirty="0" smtClean="0"/>
              <a:t>Enable + 2 bit memory control (mc)</a:t>
            </a:r>
          </a:p>
          <a:p>
            <a:pPr lvl="1">
              <a:buNone/>
            </a:pPr>
            <a:r>
              <a:rPr lang="en-US" dirty="0" smtClean="0">
                <a:solidFill>
                  <a:srgbClr val="FFFFFF"/>
                </a:solidFill>
                <a:latin typeface="Calibri"/>
              </a:rPr>
              <a:t>00: </a:t>
            </a:r>
            <a:r>
              <a:rPr lang="en-US" dirty="0" smtClean="0">
                <a:solidFill>
                  <a:schemeClr val="accent2"/>
                </a:solidFill>
                <a:latin typeface="Calibri"/>
              </a:rPr>
              <a:t>read</a:t>
            </a:r>
            <a:r>
              <a:rPr lang="en-US" dirty="0" smtClean="0">
                <a:solidFill>
                  <a:srgbClr val="FFFFFF"/>
                </a:solidFill>
                <a:latin typeface="Calibri"/>
              </a:rPr>
              <a:t> word (4 byte aligned)</a:t>
            </a:r>
          </a:p>
          <a:p>
            <a:pPr lvl="1">
              <a:buNone/>
            </a:pPr>
            <a:r>
              <a:rPr lang="en-US" sz="2800" dirty="0" smtClean="0">
                <a:solidFill>
                  <a:srgbClr val="FFFFFF"/>
                </a:solidFill>
                <a:latin typeface="Calibri"/>
              </a:rPr>
              <a:t>01: </a:t>
            </a:r>
            <a:r>
              <a:rPr lang="en-US" sz="2800" dirty="0" smtClean="0">
                <a:solidFill>
                  <a:schemeClr val="accent1"/>
                </a:solidFill>
                <a:latin typeface="Calibri"/>
              </a:rPr>
              <a:t>write</a:t>
            </a:r>
            <a:r>
              <a:rPr lang="en-US" sz="2800" dirty="0" smtClean="0">
                <a:solidFill>
                  <a:srgbClr val="FFFFFF"/>
                </a:solidFill>
                <a:latin typeface="Calibri"/>
              </a:rPr>
              <a:t> byte</a:t>
            </a:r>
          </a:p>
          <a:p>
            <a:pPr lvl="1">
              <a:buNone/>
            </a:pPr>
            <a:r>
              <a:rPr lang="en-US" sz="2800" dirty="0" smtClean="0">
                <a:solidFill>
                  <a:srgbClr val="FFFFFF"/>
                </a:solidFill>
                <a:latin typeface="Calibri"/>
              </a:rPr>
              <a:t>10: </a:t>
            </a:r>
            <a:r>
              <a:rPr lang="en-US" sz="2800" dirty="0" smtClean="0">
                <a:solidFill>
                  <a:schemeClr val="accent1"/>
                </a:solidFill>
                <a:latin typeface="Calibri"/>
              </a:rPr>
              <a:t>write</a:t>
            </a:r>
            <a:r>
              <a:rPr lang="en-US" sz="2800" dirty="0" smtClean="0">
                <a:solidFill>
                  <a:srgbClr val="FFFFFF"/>
                </a:solidFill>
                <a:latin typeface="Calibri"/>
              </a:rPr>
              <a:t> </a:t>
            </a:r>
            <a:r>
              <a:rPr lang="en-US" sz="2800" dirty="0" err="1" smtClean="0">
                <a:solidFill>
                  <a:srgbClr val="FFFFFF"/>
                </a:solidFill>
                <a:latin typeface="Calibri"/>
              </a:rPr>
              <a:t>halfword</a:t>
            </a:r>
            <a:r>
              <a:rPr lang="en-US" sz="2800" dirty="0" smtClean="0">
                <a:solidFill>
                  <a:srgbClr val="FFFFFF"/>
                </a:solidFill>
                <a:latin typeface="Calibri"/>
              </a:rPr>
              <a:t>  (2 byte aligned)</a:t>
            </a:r>
          </a:p>
          <a:p>
            <a:pPr lvl="1">
              <a:buNone/>
            </a:pPr>
            <a:r>
              <a:rPr lang="en-US" sz="2800" dirty="0" smtClean="0">
                <a:solidFill>
                  <a:srgbClr val="FFFFFF"/>
                </a:solidFill>
                <a:latin typeface="Calibri"/>
              </a:rPr>
              <a:t>11: </a:t>
            </a:r>
            <a:r>
              <a:rPr lang="en-US" sz="2800" dirty="0" smtClean="0">
                <a:solidFill>
                  <a:schemeClr val="accent1"/>
                </a:solidFill>
                <a:latin typeface="Calibri"/>
              </a:rPr>
              <a:t>write</a:t>
            </a:r>
            <a:r>
              <a:rPr lang="en-US" sz="2800" dirty="0" smtClean="0">
                <a:solidFill>
                  <a:srgbClr val="FFFFFF"/>
                </a:solidFill>
                <a:latin typeface="Calibri"/>
              </a:rPr>
              <a:t> word (4 byte aligned)</a:t>
            </a:r>
          </a:p>
        </p:txBody>
      </p:sp>
      <p:sp>
        <p:nvSpPr>
          <p:cNvPr id="2042885" name="Text Box 5"/>
          <p:cNvSpPr txBox="1">
            <a:spLocks noChangeArrowheads="1"/>
          </p:cNvSpPr>
          <p:nvPr>
            <p:custDataLst>
              <p:tags r:id="rId3"/>
            </p:custDataLst>
          </p:nvPr>
        </p:nvSpPr>
        <p:spPr bwMode="auto">
          <a:xfrm>
            <a:off x="3732894" y="1255572"/>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2819400" y="1503719"/>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5638800" y="1503719"/>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3794007" y="2113319"/>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3717807" y="2265719"/>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3948949" y="2210512"/>
            <a:ext cx="49564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3429000" y="2553056"/>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4827470" y="2130781"/>
            <a:ext cx="0" cy="457200"/>
          </a:xfrm>
          <a:prstGeom prst="line">
            <a:avLst/>
          </a:prstGeom>
          <a:noFill/>
          <a:ln w="25400">
            <a:solidFill>
              <a:schemeClr val="accent5">
                <a:lumMod val="60000"/>
                <a:lumOff val="40000"/>
              </a:schemeClr>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4751270" y="2283181"/>
            <a:ext cx="152400" cy="76200"/>
          </a:xfrm>
          <a:prstGeom prst="line">
            <a:avLst/>
          </a:prstGeom>
          <a:noFill/>
          <a:ln w="25400">
            <a:solidFill>
              <a:schemeClr val="accent5">
                <a:lumMod val="60000"/>
                <a:lumOff val="40000"/>
              </a:schemeClr>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4805822" y="2206981"/>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4556007" y="2553056"/>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3505200" y="1046519"/>
            <a:ext cx="2133600" cy="1065210"/>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3200400" y="1427519"/>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2920504" y="1524043"/>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5867400" y="1427519"/>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5587504" y="1524043"/>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5529263" y="2113319"/>
            <a:ext cx="0" cy="457200"/>
          </a:xfrm>
          <a:prstGeom prst="line">
            <a:avLst/>
          </a:prstGeom>
          <a:noFill/>
          <a:ln w="25400">
            <a:solidFill>
              <a:schemeClr val="accent5">
                <a:lumMod val="60000"/>
                <a:lumOff val="40000"/>
              </a:schemeClr>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5257800" y="2535594"/>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
        <p:nvSpPr>
          <p:cNvPr id="25" name="Text Box 13"/>
          <p:cNvSpPr txBox="1">
            <a:spLocks noChangeArrowheads="1"/>
          </p:cNvSpPr>
          <p:nvPr>
            <p:custDataLst>
              <p:tags r:id="rId21"/>
            </p:custDataLst>
          </p:nvPr>
        </p:nvSpPr>
        <p:spPr bwMode="auto">
          <a:xfrm>
            <a:off x="2555545" y="999596"/>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26" name="Text Box 13"/>
          <p:cNvSpPr txBox="1">
            <a:spLocks noChangeArrowheads="1"/>
          </p:cNvSpPr>
          <p:nvPr>
            <p:custDataLst>
              <p:tags r:id="rId22"/>
            </p:custDataLst>
          </p:nvPr>
        </p:nvSpPr>
        <p:spPr bwMode="auto">
          <a:xfrm>
            <a:off x="5665445" y="970319"/>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graphicFrame>
        <p:nvGraphicFramePr>
          <p:cNvPr id="28" name="Table 27"/>
          <p:cNvGraphicFramePr>
            <a:graphicFrameLocks noGrp="1"/>
          </p:cNvGraphicFramePr>
          <p:nvPr>
            <p:custDataLst>
              <p:tags r:id="rId23"/>
            </p:custDataLst>
            <p:extLst/>
          </p:nvPr>
        </p:nvGraphicFramePr>
        <p:xfrm>
          <a:off x="6629852" y="1676400"/>
          <a:ext cx="2437948" cy="4792984"/>
        </p:xfrm>
        <a:graphic>
          <a:graphicData uri="http://schemas.openxmlformats.org/drawingml/2006/table">
            <a:tbl>
              <a:tblPr firstRow="1" bandRow="1">
                <a:tableStyleId>{5C22544A-7EE6-4342-B048-85BDC9FD1C3A}</a:tableStyleId>
              </a:tblPr>
              <a:tblGrid>
                <a:gridCol w="1043803">
                  <a:extLst>
                    <a:ext uri="{9D8B030D-6E8A-4147-A177-3AD203B41FA5}">
                      <a16:colId xmlns:a16="http://schemas.microsoft.com/office/drawing/2014/main" val="20000"/>
                    </a:ext>
                  </a:extLst>
                </a:gridCol>
                <a:gridCol w="1394145">
                  <a:extLst>
                    <a:ext uri="{9D8B030D-6E8A-4147-A177-3AD203B41FA5}">
                      <a16:colId xmlns:a16="http://schemas.microsoft.com/office/drawing/2014/main" val="20001"/>
                    </a:ext>
                  </a:extLst>
                </a:gridCol>
              </a:tblGrid>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0xffffffff</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 . .</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latin typeface="Consolas" pitchFamily="49" charset="0"/>
                        </a:rPr>
                        <a:t>0x0000000b</a:t>
                      </a: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0x0000000a</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0x00000009</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0x00000008</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0x00000007</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0x00000006</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0x00000005</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0x00000004</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0x00000003</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0x00000002</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0x00000001</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0x00000000</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9" name="TextBox 28"/>
          <p:cNvSpPr txBox="1"/>
          <p:nvPr/>
        </p:nvSpPr>
        <p:spPr>
          <a:xfrm>
            <a:off x="6782252" y="2286000"/>
            <a:ext cx="793201" cy="430887"/>
          </a:xfrm>
          <a:prstGeom prst="rect">
            <a:avLst/>
          </a:prstGeom>
          <a:noFill/>
        </p:spPr>
        <p:txBody>
          <a:bodyPr wrap="square" rtlCol="0">
            <a:spAutoFit/>
          </a:bodyPr>
          <a:lstStyle/>
          <a:p>
            <a:r>
              <a:rPr lang="en-US" sz="2200" dirty="0" smtClean="0">
                <a:solidFill>
                  <a:schemeClr val="accent5">
                    <a:lumMod val="60000"/>
                    <a:lumOff val="40000"/>
                  </a:schemeClr>
                </a:solidFill>
              </a:rPr>
              <a:t>0x05</a:t>
            </a:r>
            <a:endParaRPr lang="en-US" sz="2200" dirty="0">
              <a:solidFill>
                <a:schemeClr val="accent5">
                  <a:lumMod val="60000"/>
                  <a:lumOff val="40000"/>
                </a:schemeClr>
              </a:solidFill>
            </a:endParaRPr>
          </a:p>
        </p:txBody>
      </p:sp>
      <p:sp>
        <p:nvSpPr>
          <p:cNvPr id="30" name="TextBox 29"/>
          <p:cNvSpPr txBox="1"/>
          <p:nvPr/>
        </p:nvSpPr>
        <p:spPr>
          <a:xfrm>
            <a:off x="6629400" y="1149032"/>
            <a:ext cx="938852" cy="430887"/>
          </a:xfrm>
          <a:prstGeom prst="rect">
            <a:avLst/>
          </a:prstGeom>
          <a:noFill/>
        </p:spPr>
        <p:txBody>
          <a:bodyPr wrap="square" rtlCol="0">
            <a:spAutoFit/>
          </a:bodyPr>
          <a:lstStyle/>
          <a:p>
            <a:r>
              <a:rPr lang="en-US" sz="2200" smtClean="0">
                <a:solidFill>
                  <a:schemeClr val="accent5">
                    <a:lumMod val="60000"/>
                    <a:lumOff val="40000"/>
                  </a:schemeClr>
                </a:solidFill>
              </a:rPr>
              <a:t>1 byte</a:t>
            </a:r>
            <a:endParaRPr lang="en-US" sz="2200" dirty="0">
              <a:solidFill>
                <a:schemeClr val="accent5">
                  <a:lumMod val="60000"/>
                  <a:lumOff val="40000"/>
                </a:schemeClr>
              </a:solidFill>
            </a:endParaRPr>
          </a:p>
        </p:txBody>
      </p:sp>
      <p:sp>
        <p:nvSpPr>
          <p:cNvPr id="31" name="TextBox 30"/>
          <p:cNvSpPr txBox="1"/>
          <p:nvPr/>
        </p:nvSpPr>
        <p:spPr>
          <a:xfrm>
            <a:off x="7813588" y="1149032"/>
            <a:ext cx="1101811" cy="430887"/>
          </a:xfrm>
          <a:prstGeom prst="rect">
            <a:avLst/>
          </a:prstGeom>
          <a:noFill/>
        </p:spPr>
        <p:txBody>
          <a:bodyPr wrap="square" rtlCol="0">
            <a:spAutoFit/>
          </a:bodyPr>
          <a:lstStyle/>
          <a:p>
            <a:r>
              <a:rPr lang="en-US" sz="2200" dirty="0" smtClean="0">
                <a:solidFill>
                  <a:schemeClr val="accent5">
                    <a:lumMod val="60000"/>
                    <a:lumOff val="40000"/>
                  </a:schemeClr>
                </a:solidFill>
              </a:rPr>
              <a:t>address</a:t>
            </a:r>
            <a:endParaRPr lang="en-US" sz="2200" dirty="0">
              <a:solidFill>
                <a:schemeClr val="accent5">
                  <a:lumMod val="60000"/>
                  <a:lumOff val="40000"/>
                </a:schemeClr>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12</a:t>
            </a:fld>
            <a:endParaRPr lang="en-US"/>
          </a:p>
        </p:txBody>
      </p:sp>
    </p:spTree>
    <p:extLst>
      <p:ext uri="{BB962C8B-B14F-4D97-AF65-F5344CB8AC3E}">
        <p14:creationId xmlns:p14="http://schemas.microsoft.com/office/powerpoint/2010/main" val="37414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Putting it all together: Basic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791200" y="1524000"/>
            <a:ext cx="1173850"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86000" y="1524000"/>
            <a:ext cx="1752600"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52400" y="3200400"/>
            <a:ext cx="1190220" cy="892619"/>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9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P spid="142" grpId="0" animBg="1"/>
      <p:bldP spid="143" grpId="0" animBg="1"/>
      <p:bldP spid="1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make a computer</a:t>
            </a:r>
            <a:endParaRPr lang="en-US" dirty="0"/>
          </a:p>
        </p:txBody>
      </p:sp>
      <p:sp>
        <p:nvSpPr>
          <p:cNvPr id="3" name="Content Placeholder 2"/>
          <p:cNvSpPr txBox="1">
            <a:spLocks/>
          </p:cNvSpPr>
          <p:nvPr/>
        </p:nvSpPr>
        <p:spPr>
          <a:xfrm>
            <a:off x="3048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Need a program</a:t>
            </a:r>
          </a:p>
          <a:p>
            <a:r>
              <a:rPr lang="en-US" dirty="0"/>
              <a:t> </a:t>
            </a:r>
            <a:r>
              <a:rPr lang="en-US" dirty="0" smtClean="0"/>
              <a:t>   Stored program computer</a:t>
            </a:r>
          </a:p>
          <a:p>
            <a:endParaRPr lang="en-US" dirty="0" smtClean="0"/>
          </a:p>
          <a:p>
            <a:endParaRPr lang="en-US" dirty="0" smtClean="0"/>
          </a:p>
          <a:p>
            <a:endParaRPr lang="en-US" dirty="0"/>
          </a:p>
          <a:p>
            <a:r>
              <a:rPr lang="en-US" dirty="0" smtClean="0"/>
              <a:t>Architectures</a:t>
            </a:r>
          </a:p>
          <a:p>
            <a:r>
              <a:rPr lang="en-US" dirty="0"/>
              <a:t> </a:t>
            </a:r>
            <a:r>
              <a:rPr lang="en-US" dirty="0" smtClean="0"/>
              <a:t>   von Neumann architecture</a:t>
            </a:r>
          </a:p>
          <a:p>
            <a:r>
              <a:rPr lang="en-US" dirty="0"/>
              <a:t> </a:t>
            </a:r>
            <a:r>
              <a:rPr lang="en-US" dirty="0" smtClean="0"/>
              <a:t>   Harvard (modified) architecture</a:t>
            </a:r>
          </a:p>
          <a:p>
            <a:endParaRPr lang="en-US" dirty="0" smtClean="0"/>
          </a:p>
          <a:p>
            <a:endParaRPr lang="en-US" dirty="0" smtClean="0"/>
          </a:p>
          <a:p>
            <a:endParaRPr lang="en-US" dirty="0"/>
          </a:p>
        </p:txBody>
      </p:sp>
    </p:spTree>
    <p:extLst>
      <p:ext uri="{BB962C8B-B14F-4D97-AF65-F5344CB8AC3E}">
        <p14:creationId xmlns:p14="http://schemas.microsoft.com/office/powerpoint/2010/main" val="504574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make a computer</a:t>
            </a:r>
            <a:endParaRPr lang="en-US" dirty="0"/>
          </a:p>
        </p:txBody>
      </p:sp>
      <p:sp>
        <p:nvSpPr>
          <p:cNvPr id="3" name="Content Placeholder 2"/>
          <p:cNvSpPr txBox="1">
            <a:spLocks/>
          </p:cNvSpPr>
          <p:nvPr/>
        </p:nvSpPr>
        <p:spPr>
          <a:xfrm>
            <a:off x="3048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Need a program</a:t>
            </a:r>
          </a:p>
          <a:p>
            <a:r>
              <a:rPr lang="en-US" dirty="0"/>
              <a:t> </a:t>
            </a:r>
            <a:r>
              <a:rPr lang="en-US" dirty="0" smtClean="0"/>
              <a:t>   Stored program computer </a:t>
            </a:r>
          </a:p>
          <a:p>
            <a:r>
              <a:rPr lang="en-US" dirty="0"/>
              <a:t> </a:t>
            </a:r>
            <a:r>
              <a:rPr lang="en-US" dirty="0" smtClean="0"/>
              <a:t>         (a Universal </a:t>
            </a:r>
            <a:r>
              <a:rPr lang="en-US" dirty="0"/>
              <a:t>T</a:t>
            </a:r>
            <a:r>
              <a:rPr lang="en-US" dirty="0" smtClean="0"/>
              <a:t>uring </a:t>
            </a:r>
            <a:r>
              <a:rPr lang="en-US" dirty="0"/>
              <a:t>M</a:t>
            </a:r>
            <a:r>
              <a:rPr lang="en-US" dirty="0" smtClean="0"/>
              <a:t>achine)</a:t>
            </a:r>
          </a:p>
          <a:p>
            <a:endParaRPr lang="en-US" dirty="0" smtClean="0"/>
          </a:p>
          <a:p>
            <a:endParaRPr lang="en-US" dirty="0"/>
          </a:p>
          <a:p>
            <a:r>
              <a:rPr lang="en-US" dirty="0" smtClean="0"/>
              <a:t>Architectures</a:t>
            </a:r>
          </a:p>
          <a:p>
            <a:r>
              <a:rPr lang="en-US" dirty="0"/>
              <a:t> </a:t>
            </a:r>
            <a:r>
              <a:rPr lang="en-US" dirty="0" smtClean="0"/>
              <a:t>   von Neumann architecture</a:t>
            </a:r>
          </a:p>
          <a:p>
            <a:r>
              <a:rPr lang="en-US" dirty="0"/>
              <a:t> </a:t>
            </a:r>
            <a:r>
              <a:rPr lang="en-US" dirty="0" smtClean="0"/>
              <a:t>   Harvard (modified) architecture</a:t>
            </a:r>
          </a:p>
          <a:p>
            <a:endParaRPr lang="en-US" dirty="0" smtClean="0"/>
          </a:p>
          <a:p>
            <a:endParaRPr lang="en-US" dirty="0" smtClean="0"/>
          </a:p>
          <a:p>
            <a:endParaRPr lang="en-US" dirty="0"/>
          </a:p>
        </p:txBody>
      </p:sp>
      <p:pic>
        <p:nvPicPr>
          <p:cNvPr id="4" name="Picture 2" descr="http://upload.wikimedia.org/wikipedia/en/c/c8/Alan_Turing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1600200" cy="2006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3/3d/Maqui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2553758"/>
            <a:ext cx="2667000" cy="1481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ysfine.com/wigner/neum/vnc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525" y="4337374"/>
            <a:ext cx="3038475" cy="21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3" name="Rectangle 3"/>
          <p:cNvSpPr>
            <a:spLocks noGrp="1" noChangeArrowheads="1"/>
          </p:cNvSpPr>
          <p:nvPr>
            <p:ph idx="1"/>
            <p:custDataLst>
              <p:tags r:id="rId1"/>
            </p:custDataLst>
          </p:nvPr>
        </p:nvSpPr>
        <p:spPr>
          <a:xfrm>
            <a:off x="152400" y="533400"/>
            <a:ext cx="9144000" cy="1524000"/>
          </a:xfrm>
        </p:spPr>
        <p:txBody>
          <a:bodyPr>
            <a:noAutofit/>
          </a:bodyPr>
          <a:lstStyle/>
          <a:p>
            <a:pPr>
              <a:lnSpc>
                <a:spcPct val="92000"/>
              </a:lnSpc>
            </a:pPr>
            <a:r>
              <a:rPr lang="en-US" dirty="0"/>
              <a:t>A</a:t>
            </a:r>
            <a:r>
              <a:rPr lang="en-US" dirty="0" smtClean="0"/>
              <a:t> </a:t>
            </a:r>
            <a:r>
              <a:rPr lang="en-US" dirty="0" smtClean="0">
                <a:solidFill>
                  <a:schemeClr val="accent5">
                    <a:lumMod val="60000"/>
                    <a:lumOff val="40000"/>
                  </a:schemeClr>
                </a:solidFill>
              </a:rPr>
              <a:t>MIPS CPU </a:t>
            </a:r>
            <a:r>
              <a:rPr lang="en-US" dirty="0" smtClean="0">
                <a:solidFill>
                  <a:schemeClr val="bg1"/>
                </a:solidFill>
              </a:rPr>
              <a:t>with a (modified) Harvard architecture</a:t>
            </a:r>
          </a:p>
          <a:p>
            <a:pPr lvl="1">
              <a:lnSpc>
                <a:spcPct val="92000"/>
              </a:lnSpc>
            </a:pPr>
            <a:r>
              <a:rPr lang="en-US" dirty="0" smtClean="0"/>
              <a:t>Modified: instructions &amp; data in common address space, separate </a:t>
            </a:r>
            <a:r>
              <a:rPr lang="en-US" dirty="0" err="1" smtClean="0"/>
              <a:t>instr</a:t>
            </a:r>
            <a:r>
              <a:rPr lang="en-US" dirty="0" smtClean="0"/>
              <a:t>/data caches can be accessed in parallel</a:t>
            </a:r>
          </a:p>
        </p:txBody>
      </p:sp>
      <p:sp>
        <p:nvSpPr>
          <p:cNvPr id="13" name="Rectangle 12"/>
          <p:cNvSpPr/>
          <p:nvPr>
            <p:custDataLst>
              <p:tags r:id="rId2"/>
            </p:custDataLst>
          </p:nvPr>
        </p:nvSpPr>
        <p:spPr>
          <a:xfrm>
            <a:off x="685799" y="2286000"/>
            <a:ext cx="26670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3"/>
            </p:custDataLst>
          </p:nvPr>
        </p:nvSpPr>
        <p:spPr>
          <a:xfrm>
            <a:off x="838199" y="2438400"/>
            <a:ext cx="1371599" cy="457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4"/>
            </p:custDataLst>
          </p:nvPr>
        </p:nvSpPr>
        <p:spPr>
          <a:xfrm>
            <a:off x="3352800" y="3733800"/>
            <a:ext cx="2514600" cy="0"/>
          </a:xfrm>
          <a:prstGeom prst="line">
            <a:avLst/>
          </a:prstGeom>
          <a:noFill/>
          <a:ln w="28575">
            <a:solidFill>
              <a:schemeClr val="accent5">
                <a:lumMod val="60000"/>
                <a:lumOff val="40000"/>
              </a:schemeClr>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5"/>
            </p:custDataLst>
          </p:nvPr>
        </p:nvSpPr>
        <p:spPr>
          <a:xfrm>
            <a:off x="5867400" y="22860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6"/>
            </p:custDataLst>
          </p:nvPr>
        </p:nvSpPr>
        <p:spPr>
          <a:xfrm>
            <a:off x="3657599" y="28956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7"/>
            </p:custDataLst>
          </p:nvPr>
        </p:nvSpPr>
        <p:spPr bwMode="auto">
          <a:xfrm>
            <a:off x="838199" y="30480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chemeClr val="accent5">
                <a:lumMod val="60000"/>
                <a:lumOff val="40000"/>
              </a:schemeClr>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8"/>
            </p:custDataLst>
          </p:nvPr>
        </p:nvSpPr>
        <p:spPr bwMode="auto">
          <a:xfrm>
            <a:off x="838199" y="30480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9"/>
            </p:custDataLst>
          </p:nvPr>
        </p:nvSpPr>
        <p:spPr>
          <a:xfrm>
            <a:off x="2285999" y="2667000"/>
            <a:ext cx="990600" cy="609600"/>
          </a:xfrm>
          <a:prstGeom prst="ellipse">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0"/>
            </p:custDataLst>
          </p:nvPr>
        </p:nvSpPr>
        <p:spPr>
          <a:xfrm>
            <a:off x="2285999" y="27432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1"/>
            </p:custDataLst>
          </p:nvPr>
        </p:nvSpPr>
        <p:spPr>
          <a:xfrm>
            <a:off x="6019799" y="24384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2"/>
            </p:custDataLst>
          </p:nvPr>
        </p:nvSpPr>
        <p:spPr>
          <a:xfrm>
            <a:off x="3581400" y="42672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3"/>
            </p:custDataLst>
          </p:nvPr>
        </p:nvSpPr>
        <p:spPr>
          <a:xfrm>
            <a:off x="3733800" y="43434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4"/>
            </p:custDataLst>
          </p:nvPr>
        </p:nvSpPr>
        <p:spPr>
          <a:xfrm flipH="1">
            <a:off x="2590800" y="5257800"/>
            <a:ext cx="990600" cy="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5"/>
            </p:custDataLst>
          </p:nvPr>
        </p:nvSpPr>
        <p:spPr>
          <a:xfrm>
            <a:off x="2590800" y="4648200"/>
            <a:ext cx="0" cy="60960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2" name="Rectangle 2"/>
          <p:cNvSpPr>
            <a:spLocks noGrp="1" noChangeArrowheads="1"/>
          </p:cNvSpPr>
          <p:nvPr>
            <p:ph type="title"/>
            <p:custDataLst>
              <p:tags r:id="rId16"/>
            </p:custDataLst>
          </p:nvPr>
        </p:nvSpPr>
        <p:spPr>
          <a:xfrm>
            <a:off x="0" y="0"/>
            <a:ext cx="9144000" cy="533400"/>
          </a:xfrm>
        </p:spPr>
        <p:txBody>
          <a:bodyPr>
            <a:noAutofit/>
          </a:bodyPr>
          <a:lstStyle/>
          <a:p>
            <a:r>
              <a:rPr lang="en-US" dirty="0" smtClean="0"/>
              <a:t>Putting it all together: Basic Processor</a:t>
            </a:r>
            <a:endParaRPr lang="en-US" dirty="0"/>
          </a:p>
        </p:txBody>
      </p:sp>
    </p:spTree>
    <p:extLst>
      <p:ext uri="{BB962C8B-B14F-4D97-AF65-F5344CB8AC3E}">
        <p14:creationId xmlns:p14="http://schemas.microsoft.com/office/powerpoint/2010/main" val="282115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144000" cy="5638800"/>
          </a:xfrm>
        </p:spPr>
        <p:txBody>
          <a:bodyPr>
            <a:normAutofit lnSpcReduction="10000"/>
          </a:bodyPr>
          <a:lstStyle/>
          <a:p>
            <a:r>
              <a:rPr lang="en-US" dirty="0"/>
              <a:t>A processor executes instructions</a:t>
            </a:r>
          </a:p>
          <a:p>
            <a:pPr lvl="1"/>
            <a:r>
              <a:rPr lang="en-US" dirty="0"/>
              <a:t>Processor has some internal state in storage elements (registers)</a:t>
            </a:r>
          </a:p>
          <a:p>
            <a:r>
              <a:rPr lang="en-US" dirty="0"/>
              <a:t>A memory holds instructions and data</a:t>
            </a:r>
          </a:p>
          <a:p>
            <a:pPr lvl="1"/>
            <a:r>
              <a:rPr lang="en-US" dirty="0" smtClean="0"/>
              <a:t>(modified) Harvard </a:t>
            </a:r>
            <a:r>
              <a:rPr lang="en-US" dirty="0"/>
              <a:t>architecture: separate </a:t>
            </a:r>
            <a:r>
              <a:rPr lang="en-US" dirty="0" err="1"/>
              <a:t>insts</a:t>
            </a:r>
            <a:r>
              <a:rPr lang="en-US" dirty="0"/>
              <a:t> and data</a:t>
            </a:r>
          </a:p>
          <a:p>
            <a:pPr lvl="1"/>
            <a:r>
              <a:rPr lang="en-US" dirty="0"/>
              <a:t>von Neumann architecture: combined </a:t>
            </a:r>
            <a:r>
              <a:rPr lang="en-US" dirty="0" err="1"/>
              <a:t>inst</a:t>
            </a:r>
            <a:r>
              <a:rPr lang="en-US" dirty="0"/>
              <a:t> and data</a:t>
            </a:r>
          </a:p>
          <a:p>
            <a:r>
              <a:rPr lang="en-US" dirty="0"/>
              <a:t>A bus connects the </a:t>
            </a:r>
            <a:r>
              <a:rPr lang="en-US" dirty="0" smtClean="0"/>
              <a:t>two</a:t>
            </a:r>
          </a:p>
          <a:p>
            <a:endParaRPr lang="en-US" dirty="0" smtClean="0"/>
          </a:p>
          <a:p>
            <a:pPr marL="0" lvl="1" indent="0">
              <a:buClrTx/>
              <a:buNone/>
            </a:pPr>
            <a:r>
              <a:rPr lang="en-US" sz="3200" dirty="0">
                <a:solidFill>
                  <a:schemeClr val="accent5">
                    <a:lumMod val="60000"/>
                    <a:lumOff val="40000"/>
                  </a:schemeClr>
                </a:solidFill>
              </a:rPr>
              <a:t>We now have enough building blocks to build machines that can perform non-trivial computational tasks</a:t>
            </a:r>
          </a:p>
          <a:p>
            <a:endParaRPr lang="en-US" dirty="0"/>
          </a:p>
          <a:p>
            <a:endParaRPr lang="en-US" dirty="0"/>
          </a:p>
          <a:p>
            <a:endParaRPr lang="en-US" dirty="0"/>
          </a:p>
        </p:txBody>
      </p:sp>
    </p:spTree>
    <p:extLst>
      <p:ext uri="{BB962C8B-B14F-4D97-AF65-F5344CB8AC3E}">
        <p14:creationId xmlns:p14="http://schemas.microsoft.com/office/powerpoint/2010/main" val="1187352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program and execute instructions on a MIPS processor?</a:t>
            </a:r>
            <a:endParaRPr lang="en-US" dirty="0"/>
          </a:p>
        </p:txBody>
      </p:sp>
    </p:spTree>
    <p:extLst>
      <p:ext uri="{BB962C8B-B14F-4D97-AF65-F5344CB8AC3E}">
        <p14:creationId xmlns:p14="http://schemas.microsoft.com/office/powerpoint/2010/main" val="2551252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normAutofit fontScale="90000"/>
          </a:bodyPr>
          <a:lstStyle/>
          <a:p>
            <a:r>
              <a:rPr lang="en-US" dirty="0"/>
              <a:t>Instruction </a:t>
            </a:r>
            <a:r>
              <a:rPr lang="en-US" dirty="0" smtClean="0"/>
              <a:t>Processing</a:t>
            </a:r>
            <a:endParaRPr lang="en-US" dirty="0"/>
          </a:p>
        </p:txBody>
      </p:sp>
      <p:sp>
        <p:nvSpPr>
          <p:cNvPr id="2034691" name="Rectangle 3"/>
          <p:cNvSpPr>
            <a:spLocks noGrp="1" noChangeArrowheads="1"/>
          </p:cNvSpPr>
          <p:nvPr>
            <p:ph idx="1"/>
          </p:nvPr>
        </p:nvSpPr>
        <p:spPr>
          <a:xfrm>
            <a:off x="4953000" y="3689682"/>
            <a:ext cx="4114800" cy="2787318"/>
          </a:xfrm>
        </p:spPr>
        <p:txBody>
          <a:bodyPr>
            <a:normAutofit/>
          </a:bodyPr>
          <a:lstStyle/>
          <a:p>
            <a:r>
              <a:rPr lang="en-US" sz="3000" dirty="0" smtClean="0"/>
              <a:t>A </a:t>
            </a:r>
            <a:r>
              <a:rPr lang="en-US" sz="3000" dirty="0"/>
              <a:t>basic processor </a:t>
            </a:r>
          </a:p>
          <a:p>
            <a:pPr lvl="1"/>
            <a:r>
              <a:rPr lang="en-US" dirty="0"/>
              <a:t>fetches</a:t>
            </a:r>
          </a:p>
          <a:p>
            <a:pPr lvl="1"/>
            <a:r>
              <a:rPr lang="en-US" dirty="0"/>
              <a:t>decodes</a:t>
            </a:r>
          </a:p>
          <a:p>
            <a:pPr lvl="1"/>
            <a:r>
              <a:rPr lang="en-US" dirty="0"/>
              <a:t>executes</a:t>
            </a:r>
          </a:p>
          <a:p>
            <a:pPr>
              <a:buFontTx/>
              <a:buNone/>
            </a:pPr>
            <a:r>
              <a:rPr lang="en-US" sz="3000" dirty="0"/>
              <a:t> </a:t>
            </a:r>
            <a:r>
              <a:rPr lang="en-US" sz="3000" dirty="0" smtClean="0"/>
              <a:t>one </a:t>
            </a:r>
            <a:r>
              <a:rPr lang="en-US" sz="3000" dirty="0"/>
              <a:t>instruction at a time</a:t>
            </a:r>
          </a:p>
        </p:txBody>
      </p:sp>
      <p:sp>
        <p:nvSpPr>
          <p:cNvPr id="29" name="Text Box 6"/>
          <p:cNvSpPr txBox="1">
            <a:spLocks noChangeArrowheads="1"/>
          </p:cNvSpPr>
          <p:nvPr>
            <p:custDataLst>
              <p:tags r:id="rId1"/>
            </p:custDataLst>
          </p:nvPr>
        </p:nvSpPr>
        <p:spPr bwMode="auto">
          <a:xfrm>
            <a:off x="152400" y="4636532"/>
            <a:ext cx="4724400" cy="914400"/>
          </a:xfrm>
          <a:prstGeom prst="rect">
            <a:avLst/>
          </a:prstGeom>
          <a:noFill/>
          <a:ln w="25400" algn="ctr">
            <a:solidFill>
              <a:srgbClr val="FF2F92"/>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88" name="Line 25"/>
          <p:cNvSpPr>
            <a:spLocks noChangeShapeType="1"/>
          </p:cNvSpPr>
          <p:nvPr>
            <p:custDataLst>
              <p:tags r:id="rId2"/>
            </p:custDataLst>
          </p:nvPr>
        </p:nvSpPr>
        <p:spPr bwMode="auto">
          <a:xfrm flipV="1">
            <a:off x="2743200" y="2667000"/>
            <a:ext cx="2"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89" name="Line 26"/>
          <p:cNvSpPr>
            <a:spLocks noChangeShapeType="1"/>
          </p:cNvSpPr>
          <p:nvPr>
            <p:custDataLst>
              <p:tags r:id="rId3"/>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90" name="Line 27"/>
          <p:cNvSpPr>
            <a:spLocks noChangeShapeType="1"/>
          </p:cNvSpPr>
          <p:nvPr>
            <p:custDataLst>
              <p:tags r:id="rId4"/>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91" name="Line 28"/>
          <p:cNvSpPr>
            <a:spLocks noChangeShapeType="1"/>
          </p:cNvSpPr>
          <p:nvPr>
            <p:custDataLst>
              <p:tags r:id="rId5"/>
            </p:custDataLst>
          </p:nvPr>
        </p:nvSpPr>
        <p:spPr bwMode="auto">
          <a:xfrm flipV="1">
            <a:off x="3581396" y="2667000"/>
            <a:ext cx="4" cy="685798"/>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92"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3"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94"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6"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7" name="Line 47"/>
          <p:cNvSpPr>
            <a:spLocks noChangeShapeType="1"/>
          </p:cNvSpPr>
          <p:nvPr>
            <p:custDataLst>
              <p:tags r:id="rId11"/>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8"/>
          <p:cNvSpPr>
            <a:spLocks noChangeShapeType="1"/>
          </p:cNvSpPr>
          <p:nvPr>
            <p:custDataLst>
              <p:tags r:id="rId12"/>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99" name="Line 49"/>
          <p:cNvSpPr>
            <a:spLocks noChangeShapeType="1"/>
          </p:cNvSpPr>
          <p:nvPr>
            <p:custDataLst>
              <p:tags r:id="rId13"/>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0"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01"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02"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Oval 24"/>
          <p:cNvSpPr>
            <a:spLocks noChangeArrowheads="1"/>
          </p:cNvSpPr>
          <p:nvPr>
            <p:custDataLst>
              <p:tags r:id="rId21"/>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8" name="Line 45"/>
          <p:cNvSpPr>
            <a:spLocks noChangeShapeType="1"/>
          </p:cNvSpPr>
          <p:nvPr>
            <p:custDataLst>
              <p:tags r:id="rId22"/>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9" name="Freeform 108"/>
          <p:cNvSpPr/>
          <p:nvPr>
            <p:custDataLst>
              <p:tags r:id="rId23"/>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22"/>
          <p:cNvSpPr>
            <a:spLocks noChangeArrowheads="1"/>
          </p:cNvSpPr>
          <p:nvPr>
            <p:custDataLst>
              <p:tags r:id="rId24"/>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Line 34"/>
          <p:cNvSpPr>
            <a:spLocks noChangeShapeType="1"/>
          </p:cNvSpPr>
          <p:nvPr>
            <p:custDataLst>
              <p:tags r:id="rId25"/>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112" name="Line 8"/>
          <p:cNvSpPr>
            <a:spLocks noChangeShapeType="1"/>
          </p:cNvSpPr>
          <p:nvPr>
            <p:custDataLst>
              <p:tags r:id="rId26"/>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3" name="Text Box 11"/>
          <p:cNvSpPr txBox="1">
            <a:spLocks noChangeArrowheads="1"/>
          </p:cNvSpPr>
          <p:nvPr>
            <p:custDataLst>
              <p:tags r:id="rId27"/>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4" name="Line 18"/>
          <p:cNvSpPr>
            <a:spLocks noChangeShapeType="1"/>
          </p:cNvSpPr>
          <p:nvPr>
            <p:custDataLst>
              <p:tags r:id="rId28"/>
            </p:custDataLst>
          </p:nvPr>
        </p:nvSpPr>
        <p:spPr bwMode="auto">
          <a:xfrm flipH="1">
            <a:off x="1295400" y="2667000"/>
            <a:ext cx="0" cy="10668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115" name="Line 21"/>
          <p:cNvSpPr>
            <a:spLocks noChangeShapeType="1"/>
          </p:cNvSpPr>
          <p:nvPr>
            <p:custDataLst>
              <p:tags r:id="rId29"/>
            </p:custDataLst>
          </p:nvPr>
        </p:nvSpPr>
        <p:spPr bwMode="auto">
          <a:xfrm>
            <a:off x="761998" y="3352798"/>
            <a:ext cx="0" cy="3810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6" name="Line 49"/>
          <p:cNvSpPr>
            <a:spLocks noChangeShapeType="1"/>
          </p:cNvSpPr>
          <p:nvPr>
            <p:custDataLst>
              <p:tags r:id="rId30"/>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7" name="Line 49"/>
          <p:cNvSpPr>
            <a:spLocks noChangeShapeType="1"/>
          </p:cNvSpPr>
          <p:nvPr>
            <p:custDataLst>
              <p:tags r:id="rId31"/>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228600" y="1219200"/>
            <a:ext cx="990600" cy="1066800"/>
          </a:xfrm>
          <a:prstGeom prst="rect">
            <a:avLst/>
          </a:prstGeom>
          <a:noFill/>
          <a:ln w="25400" cap="sq" algn="ctr">
            <a:solidFill>
              <a:schemeClr val="accent1"/>
            </a:solidFill>
            <a:miter lim="800000"/>
            <a:headEnd/>
            <a:tailEnd/>
          </a:ln>
          <a:effectLst/>
        </p:spPr>
        <p:txBody>
          <a:bodyPr wrap="square" anchor="ctr" anchorCtr="1">
            <a:noAutofit/>
          </a:bodyPr>
          <a:lstStyle/>
          <a:p>
            <a:pPr algn="ctr"/>
            <a:r>
              <a:rPr lang="en-US" sz="2400" dirty="0" err="1" smtClean="0">
                <a:solidFill>
                  <a:schemeClr val="bg1"/>
                </a:solidFill>
              </a:rPr>
              <a:t>Prog</a:t>
            </a:r>
            <a:endParaRPr lang="en-US" sz="2400" dirty="0" smtClean="0">
              <a:solidFill>
                <a:schemeClr val="bg1"/>
              </a:solidFill>
            </a:endParaRPr>
          </a:p>
          <a:p>
            <a:pPr algn="ctr"/>
            <a:r>
              <a:rPr lang="en-US" sz="2400" dirty="0" smtClean="0">
                <a:solidFill>
                  <a:schemeClr val="bg1"/>
                </a:solidFill>
              </a:rPr>
              <a:t>Mem</a:t>
            </a:r>
          </a:p>
          <a:p>
            <a:pPr algn="ctr"/>
            <a:endParaRPr lang="en-US" sz="2400" dirty="0">
              <a:solidFill>
                <a:schemeClr val="bg1"/>
              </a:solidFill>
            </a:endParaRPr>
          </a:p>
        </p:txBody>
      </p:sp>
      <p:sp>
        <p:nvSpPr>
          <p:cNvPr id="119" name="Line 49"/>
          <p:cNvSpPr>
            <a:spLocks noChangeShapeType="1"/>
          </p:cNvSpPr>
          <p:nvPr>
            <p:custDataLst>
              <p:tags r:id="rId33"/>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20" name="Line 44"/>
          <p:cNvSpPr>
            <a:spLocks noChangeShapeType="1"/>
          </p:cNvSpPr>
          <p:nvPr>
            <p:custDataLst>
              <p:tags r:id="rId34"/>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21" name="Text Box 29"/>
          <p:cNvSpPr txBox="1">
            <a:spLocks noChangeArrowheads="1"/>
          </p:cNvSpPr>
          <p:nvPr>
            <p:custDataLst>
              <p:tags r:id="rId35"/>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2" name="Line 8"/>
          <p:cNvSpPr>
            <a:spLocks noChangeShapeType="1"/>
          </p:cNvSpPr>
          <p:nvPr>
            <p:custDataLst>
              <p:tags r:id="rId36"/>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123" name="Group 59"/>
          <p:cNvGrpSpPr/>
          <p:nvPr>
            <p:custDataLst>
              <p:tags r:id="rId37"/>
            </p:custDataLst>
          </p:nvPr>
        </p:nvGrpSpPr>
        <p:grpSpPr>
          <a:xfrm>
            <a:off x="914400" y="2514600"/>
            <a:ext cx="304800" cy="304800"/>
            <a:chOff x="990600" y="2971800"/>
            <a:chExt cx="304800" cy="304800"/>
          </a:xfrm>
        </p:grpSpPr>
        <p:sp>
          <p:nvSpPr>
            <p:cNvPr id="124" name="Freeform 123"/>
            <p:cNvSpPr/>
            <p:nvPr>
              <p:custDataLst>
                <p:tags r:id="rId4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1"/>
            <p:cNvSpPr txBox="1">
              <a:spLocks noChangeArrowheads="1"/>
            </p:cNvSpPr>
            <p:nvPr>
              <p:custDataLst>
                <p:tags r:id="rId4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6" name="Line 9"/>
          <p:cNvSpPr>
            <a:spLocks noChangeShapeType="1"/>
          </p:cNvSpPr>
          <p:nvPr>
            <p:custDataLst>
              <p:tags r:id="rId38"/>
            </p:custDataLst>
          </p:nvPr>
        </p:nvSpPr>
        <p:spPr bwMode="auto">
          <a:xfrm flipV="1">
            <a:off x="762000" y="37338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7" name="Rectangle 22"/>
          <p:cNvSpPr>
            <a:spLocks noChangeArrowheads="1"/>
          </p:cNvSpPr>
          <p:nvPr>
            <p:custDataLst>
              <p:tags r:id="rId39"/>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128" name="Straight Arrow Connector 127"/>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31" name="Line 49"/>
          <p:cNvSpPr>
            <a:spLocks noChangeShapeType="1"/>
          </p:cNvSpPr>
          <p:nvPr>
            <p:custDataLst>
              <p:tags r:id="rId40"/>
            </p:custDataLst>
          </p:nvPr>
        </p:nvSpPr>
        <p:spPr bwMode="auto">
          <a:xfrm flipV="1">
            <a:off x="152398" y="1933692"/>
            <a:ext cx="76198" cy="2701631"/>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32" name="Rectangle 4"/>
          <p:cNvSpPr>
            <a:spLocks noChangeArrowheads="1"/>
          </p:cNvSpPr>
          <p:nvPr>
            <p:custDataLst>
              <p:tags r:id="rId41"/>
            </p:custDataLst>
          </p:nvPr>
        </p:nvSpPr>
        <p:spPr bwMode="auto">
          <a:xfrm>
            <a:off x="228600" y="1933693"/>
            <a:ext cx="990600" cy="54160"/>
          </a:xfrm>
          <a:prstGeom prst="rect">
            <a:avLst/>
          </a:prstGeom>
          <a:solidFill>
            <a:schemeClr val="bg1">
              <a:lumMod val="85000"/>
            </a:schemeClr>
          </a:solidFill>
          <a:ln w="25400" cap="sq" algn="ctr">
            <a:solidFill>
              <a:srgbClr val="FF2F92"/>
            </a:solidFill>
            <a:miter lim="800000"/>
            <a:headEnd/>
            <a:tailEnd/>
          </a:ln>
          <a:effectLst/>
        </p:spPr>
        <p:txBody>
          <a:bodyPr wrap="square" anchor="ctr" anchorCtr="1">
            <a:noAutofit/>
          </a:bodyPr>
          <a:lstStyle/>
          <a:p>
            <a:pPr algn="ctr"/>
            <a:endParaRPr lang="en-US" sz="2400" dirty="0">
              <a:solidFill>
                <a:schemeClr val="bg1"/>
              </a:solidFill>
            </a:endParaRPr>
          </a:p>
        </p:txBody>
      </p:sp>
      <p:sp>
        <p:nvSpPr>
          <p:cNvPr id="133" name="Line 49"/>
          <p:cNvSpPr>
            <a:spLocks noChangeShapeType="1"/>
          </p:cNvSpPr>
          <p:nvPr>
            <p:custDataLst>
              <p:tags r:id="rId42"/>
            </p:custDataLst>
          </p:nvPr>
        </p:nvSpPr>
        <p:spPr bwMode="auto">
          <a:xfrm flipH="1" flipV="1">
            <a:off x="1172122" y="1939447"/>
            <a:ext cx="3704677" cy="2697083"/>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34" name="Rectangle 4"/>
          <p:cNvSpPr>
            <a:spLocks noChangeArrowheads="1"/>
          </p:cNvSpPr>
          <p:nvPr>
            <p:custDataLst>
              <p:tags r:id="rId43"/>
            </p:custDataLst>
          </p:nvPr>
        </p:nvSpPr>
        <p:spPr bwMode="auto">
          <a:xfrm>
            <a:off x="228600" y="2079440"/>
            <a:ext cx="990600" cy="54160"/>
          </a:xfrm>
          <a:prstGeom prst="rect">
            <a:avLst/>
          </a:prstGeom>
          <a:solidFill>
            <a:schemeClr val="bg1">
              <a:lumMod val="85000"/>
            </a:schemeClr>
          </a:solidFill>
          <a:ln w="25400" cap="sq" algn="ctr">
            <a:solidFill>
              <a:srgbClr val="FF2F92"/>
            </a:solidFill>
            <a:miter lim="800000"/>
            <a:headEnd/>
            <a:tailEnd/>
          </a:ln>
          <a:effectLst/>
        </p:spPr>
        <p:txBody>
          <a:bodyPr wrap="square" anchor="ctr" anchorCtr="1">
            <a:noAutofit/>
          </a:bodyPr>
          <a:lstStyle/>
          <a:p>
            <a:pPr algn="ctr"/>
            <a:endParaRPr lang="en-US" sz="2400" dirty="0">
              <a:solidFill>
                <a:schemeClr val="bg1"/>
              </a:solidFill>
            </a:endParaRPr>
          </a:p>
        </p:txBody>
      </p:sp>
      <p:sp>
        <p:nvSpPr>
          <p:cNvPr id="137" name="Rectangle 4"/>
          <p:cNvSpPr>
            <a:spLocks noChangeArrowheads="1"/>
          </p:cNvSpPr>
          <p:nvPr>
            <p:custDataLst>
              <p:tags r:id="rId44"/>
            </p:custDataLst>
          </p:nvPr>
        </p:nvSpPr>
        <p:spPr bwMode="auto">
          <a:xfrm>
            <a:off x="228600" y="2006567"/>
            <a:ext cx="990600" cy="54160"/>
          </a:xfrm>
          <a:prstGeom prst="rect">
            <a:avLst/>
          </a:prstGeom>
          <a:solidFill>
            <a:schemeClr val="bg1">
              <a:lumMod val="85000"/>
            </a:schemeClr>
          </a:solidFill>
          <a:ln w="25400" cap="sq" algn="ctr">
            <a:solidFill>
              <a:srgbClr val="FF2F92"/>
            </a:solidFill>
            <a:miter lim="800000"/>
            <a:headEnd/>
            <a:tailEnd/>
          </a:ln>
          <a:effectLst/>
        </p:spPr>
        <p:txBody>
          <a:bodyPr wrap="square" anchor="ctr" anchorCtr="1">
            <a:noAutofit/>
          </a:bodyPr>
          <a:lstStyle/>
          <a:p>
            <a:pPr algn="ctr"/>
            <a:endParaRPr lang="en-US" sz="2400" dirty="0">
              <a:solidFill>
                <a:schemeClr val="bg1"/>
              </a:solidFill>
            </a:endParaRPr>
          </a:p>
        </p:txBody>
      </p:sp>
      <p:sp>
        <p:nvSpPr>
          <p:cNvPr id="138" name="Line 49"/>
          <p:cNvSpPr>
            <a:spLocks noChangeShapeType="1"/>
          </p:cNvSpPr>
          <p:nvPr>
            <p:custDataLst>
              <p:tags r:id="rId45"/>
            </p:custDataLst>
          </p:nvPr>
        </p:nvSpPr>
        <p:spPr bwMode="auto">
          <a:xfrm flipH="1" flipV="1">
            <a:off x="152398" y="5212080"/>
            <a:ext cx="4724400" cy="0"/>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39" name="Line 49"/>
          <p:cNvSpPr>
            <a:spLocks noChangeShapeType="1"/>
          </p:cNvSpPr>
          <p:nvPr>
            <p:custDataLst>
              <p:tags r:id="rId46"/>
            </p:custDataLst>
          </p:nvPr>
        </p:nvSpPr>
        <p:spPr bwMode="auto">
          <a:xfrm flipH="1" flipV="1">
            <a:off x="152398" y="4946904"/>
            <a:ext cx="4724400" cy="0"/>
          </a:xfrm>
          <a:prstGeom prst="line">
            <a:avLst/>
          </a:prstGeom>
          <a:noFill/>
          <a:ln w="25400" cap="sq">
            <a:solidFill>
              <a:srgbClr val="FF2F92"/>
            </a:solidFill>
            <a:round/>
            <a:headEnd/>
            <a:tailEnd/>
          </a:ln>
          <a:effectLst/>
        </p:spPr>
        <p:txBody>
          <a:bodyPr wrap="square" anchor="ctr" anchorCtr="1">
            <a:noAutofit/>
          </a:bodyPr>
          <a:lstStyle/>
          <a:p>
            <a:endParaRPr lang="en-US"/>
          </a:p>
        </p:txBody>
      </p:sp>
      <p:sp>
        <p:nvSpPr>
          <p:cNvPr id="140" name="Rectangle 3"/>
          <p:cNvSpPr txBox="1">
            <a:spLocks noChangeArrowheads="1"/>
          </p:cNvSpPr>
          <p:nvPr/>
        </p:nvSpPr>
        <p:spPr>
          <a:xfrm>
            <a:off x="193912" y="3733800"/>
            <a:ext cx="4911488" cy="6809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Instructions: </a:t>
            </a:r>
          </a:p>
          <a:p>
            <a:r>
              <a:rPr lang="en-US" sz="2400" dirty="0"/>
              <a:t>s</a:t>
            </a:r>
            <a:r>
              <a:rPr lang="en-US" sz="2400" dirty="0" smtClean="0"/>
              <a:t>tored in memory, encoded in binary</a:t>
            </a:r>
            <a:endParaRPr lang="en-US" sz="2400" dirty="0"/>
          </a:p>
        </p:txBody>
      </p:sp>
      <p:sp>
        <p:nvSpPr>
          <p:cNvPr id="2" name="Slide Number Placeholder 1"/>
          <p:cNvSpPr>
            <a:spLocks noGrp="1"/>
          </p:cNvSpPr>
          <p:nvPr>
            <p:ph type="sldNum" sz="quarter" idx="12"/>
          </p:nvPr>
        </p:nvSpPr>
        <p:spPr/>
        <p:txBody>
          <a:bodyPr/>
          <a:lstStyle/>
          <a:p>
            <a:fld id="{DAD0A56F-BD0F-4BDF-9912-D1E89E9626C0}" type="slidenum">
              <a:rPr lang="en-US" smtClean="0"/>
              <a:t>19</a:t>
            </a:fld>
            <a:endParaRPr lang="en-US"/>
          </a:p>
        </p:txBody>
      </p:sp>
    </p:spTree>
    <p:extLst>
      <p:ext uri="{BB962C8B-B14F-4D97-AF65-F5344CB8AC3E}">
        <p14:creationId xmlns:p14="http://schemas.microsoft.com/office/powerpoint/2010/main" val="1094473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Project Partner finding assignment on CMS</a:t>
            </a:r>
          </a:p>
          <a:p>
            <a:endParaRPr lang="en-US" dirty="0"/>
          </a:p>
          <a:p>
            <a:r>
              <a:rPr lang="en-US" dirty="0" smtClean="0"/>
              <a:t>No official </a:t>
            </a:r>
            <a:r>
              <a:rPr lang="en-US" dirty="0"/>
              <a:t>o</a:t>
            </a:r>
            <a:r>
              <a:rPr lang="en-US" dirty="0" smtClean="0"/>
              <a:t>ffice hours over break</a:t>
            </a:r>
            <a:endParaRPr lang="en-US" dirty="0"/>
          </a:p>
          <a:p>
            <a:endParaRPr lang="en-US" dirty="0"/>
          </a:p>
        </p:txBody>
      </p:sp>
    </p:spTree>
    <p:extLst>
      <p:ext uri="{BB962C8B-B14F-4D97-AF65-F5344CB8AC3E}">
        <p14:creationId xmlns:p14="http://schemas.microsoft.com/office/powerpoint/2010/main" val="291046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Interpretation: Instructions</a:t>
            </a:r>
            <a:endParaRPr lang="en-US" dirty="0"/>
          </a:p>
        </p:txBody>
      </p:sp>
      <p:sp>
        <p:nvSpPr>
          <p:cNvPr id="2030595" name="Rectangle 3"/>
          <p:cNvSpPr>
            <a:spLocks noGrp="1" noChangeArrowheads="1"/>
          </p:cNvSpPr>
          <p:nvPr>
            <p:ph idx="1"/>
            <p:custDataLst>
              <p:tags r:id="rId2"/>
            </p:custDataLst>
          </p:nvPr>
        </p:nvSpPr>
        <p:spPr>
          <a:xfrm>
            <a:off x="5190744" y="724419"/>
            <a:ext cx="4562856" cy="923018"/>
          </a:xfrm>
        </p:spPr>
        <p:txBody>
          <a:bodyPr>
            <a:noAutofit/>
          </a:bodyPr>
          <a:lstStyle/>
          <a:p>
            <a:pPr>
              <a:lnSpc>
                <a:spcPct val="92000"/>
              </a:lnSpc>
            </a:pPr>
            <a:r>
              <a:rPr lang="en-US" sz="2400" dirty="0" smtClean="0">
                <a:solidFill>
                  <a:schemeClr val="accent1"/>
                </a:solidFill>
              </a:rPr>
              <a:t>High Level Language</a:t>
            </a:r>
          </a:p>
          <a:p>
            <a:pPr lvl="1">
              <a:lnSpc>
                <a:spcPct val="92000"/>
              </a:lnSpc>
            </a:pPr>
            <a:r>
              <a:rPr lang="en-US" sz="2000" dirty="0" smtClean="0"/>
              <a:t>C</a:t>
            </a:r>
            <a:r>
              <a:rPr lang="en-US" sz="2000" dirty="0"/>
              <a:t>, Java, Python, </a:t>
            </a:r>
            <a:r>
              <a:rPr lang="en-US" sz="2000" dirty="0" smtClean="0"/>
              <a:t>ADA,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133600"/>
            <a:ext cx="4724400" cy="1323438"/>
          </a:xfrm>
          <a:prstGeom prst="rect">
            <a:avLst/>
          </a:prstGeom>
          <a:noFill/>
          <a:ln w="25400" algn="ctr">
            <a:solidFill>
              <a:schemeClr val="accent5">
                <a:lumMod val="60000"/>
                <a:lumOff val="40000"/>
              </a:schemeClr>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9" name="AutoShape 7" descr="Wide downward diagonal"/>
          <p:cNvSpPr>
            <a:spLocks noChangeArrowheads="1"/>
          </p:cNvSpPr>
          <p:nvPr>
            <p:custDataLst>
              <p:tags r:id="rId5"/>
            </p:custDataLst>
          </p:nvPr>
        </p:nvSpPr>
        <p:spPr bwMode="auto">
          <a:xfrm rot="5400000">
            <a:off x="2478257" y="1374826"/>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6"/>
            </p:custDataLst>
          </p:nvPr>
        </p:nvSpPr>
        <p:spPr>
          <a:xfrm>
            <a:off x="5181600" y="2057400"/>
            <a:ext cx="3810000" cy="16869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1"/>
                </a:solidFill>
                <a:effectLst/>
                <a:uLnTx/>
                <a:uFillTx/>
                <a:latin typeface="Calibri" pitchFamily="34" charset="0"/>
                <a:cs typeface="Arial" pitchFamily="34" charset="0"/>
              </a:rPr>
              <a:t>Assembly</a:t>
            </a:r>
            <a:r>
              <a:rPr kumimoji="0" lang="en-US" sz="2400" b="0" i="0" u="none" strike="noStrike" kern="1200" cap="none" spc="0" normalizeH="0" noProof="0" dirty="0" smtClean="0">
                <a:ln>
                  <a:noFill/>
                </a:ln>
                <a:solidFill>
                  <a:schemeClr val="accent1"/>
                </a:solidFill>
                <a:effectLst/>
                <a:uLnTx/>
                <a:uFillTx/>
                <a:latin typeface="Calibri" pitchFamily="34" charset="0"/>
                <a:cs typeface="Arial" pitchFamily="34" charset="0"/>
              </a:rPr>
              <a:t> Language</a:t>
            </a:r>
            <a:endParaRPr kumimoji="0" lang="en-US" sz="2400" b="0" i="0" u="none" strike="noStrike" kern="1200" cap="none" spc="0" normalizeH="0" baseline="0" noProof="0" dirty="0" smtClean="0">
              <a:ln>
                <a:noFill/>
              </a:ln>
              <a:solidFill>
                <a:schemeClr val="accent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a:t>
            </a:r>
            <a:r>
              <a:rPr lang="en-US" sz="2000" dirty="0" smtClean="0">
                <a:solidFill>
                  <a:schemeClr val="bg1"/>
                </a:solidFill>
                <a:latin typeface="Calibri" pitchFamily="34" charset="0"/>
                <a:cs typeface="Arial" pitchFamily="34" charset="0"/>
              </a:rPr>
              <a:t> operation per statement</a:t>
            </a:r>
          </a:p>
          <a:p>
            <a:pPr marL="458788" lvl="1" indent="-285750">
              <a:lnSpc>
                <a:spcPct val="92000"/>
              </a:lnSpc>
              <a:spcBef>
                <a:spcPct val="20000"/>
              </a:spcBef>
              <a:buClr>
                <a:schemeClr val="accent5">
                  <a:lumMod val="60000"/>
                  <a:lumOff val="40000"/>
                </a:schemeClr>
              </a:buClr>
              <a:buFont typeface="Arial" pitchFamily="34" charset="0"/>
              <a:buChar char="•"/>
              <a:defRPr/>
            </a:pPr>
            <a:r>
              <a:rPr lang="en-US" sz="2000" dirty="0" smtClean="0">
                <a:solidFill>
                  <a:schemeClr val="bg1"/>
                </a:solidFill>
                <a:latin typeface="Calibri" pitchFamily="34" charset="0"/>
                <a:cs typeface="Arial" pitchFamily="34" charset="0"/>
              </a:rPr>
              <a:t>“human readable </a:t>
            </a:r>
            <a:r>
              <a:rPr lang="en-US" sz="2000" dirty="0">
                <a:solidFill>
                  <a:schemeClr val="bg1"/>
                </a:solidFill>
                <a:latin typeface="Calibri" pitchFamily="34" charset="0"/>
                <a:cs typeface="Arial" pitchFamily="34" charset="0"/>
              </a:rPr>
              <a:t>machine </a:t>
            </a:r>
            <a:r>
              <a:rPr lang="en-US" sz="2000" dirty="0" smtClean="0">
                <a:solidFill>
                  <a:schemeClr val="bg1"/>
                </a:solidFill>
                <a:latin typeface="Calibri" pitchFamily="34" charset="0"/>
                <a:cs typeface="Arial" pitchFamily="34" charset="0"/>
              </a:rPr>
              <a:t>language”</a:t>
            </a:r>
            <a:endParaRPr lang="en-US" sz="2000" dirty="0">
              <a:solidFill>
                <a:schemeClr val="bg1"/>
              </a:solidFill>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endParaRPr lang="en-US" sz="2000" dirty="0" smtClean="0">
              <a:solidFill>
                <a:schemeClr val="bg1"/>
              </a:solidFill>
              <a:latin typeface="Calibri" pitchFamily="34" charset="0"/>
              <a:cs typeface="Arial" pitchFamily="34" charset="0"/>
            </a:endParaRPr>
          </a:p>
        </p:txBody>
      </p:sp>
      <p:grpSp>
        <p:nvGrpSpPr>
          <p:cNvPr id="2" name="Group 1"/>
          <p:cNvGrpSpPr/>
          <p:nvPr/>
        </p:nvGrpSpPr>
        <p:grpSpPr>
          <a:xfrm>
            <a:off x="304800" y="3581400"/>
            <a:ext cx="8610600" cy="1371600"/>
            <a:chOff x="304800" y="3581400"/>
            <a:chExt cx="8610600" cy="1371600"/>
          </a:xfrm>
        </p:grpSpPr>
        <p:sp>
          <p:nvSpPr>
            <p:cNvPr id="2030598" name="Text Box 6"/>
            <p:cNvSpPr txBox="1">
              <a:spLocks noChangeArrowheads="1"/>
            </p:cNvSpPr>
            <p:nvPr>
              <p:custDataLst>
                <p:tags r:id="rId10"/>
              </p:custDataLst>
            </p:nvPr>
          </p:nvSpPr>
          <p:spPr bwMode="auto">
            <a:xfrm>
              <a:off x="304800" y="4038599"/>
              <a:ext cx="4724400" cy="914096"/>
            </a:xfrm>
            <a:prstGeom prst="rect">
              <a:avLst/>
            </a:prstGeom>
            <a:noFill/>
            <a:ln w="25400" algn="ctr">
              <a:solidFill>
                <a:schemeClr val="accent1"/>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a:t>
              </a:r>
              <a:r>
                <a:rPr lang="en-US" sz="2000" b="1" dirty="0" smtClean="0">
                  <a:solidFill>
                    <a:schemeClr val="accent2"/>
                  </a:solidFill>
                  <a:latin typeface="Consolas" pitchFamily="49" charset="0"/>
                </a:rPr>
                <a:t>00000</a:t>
              </a:r>
              <a:r>
                <a:rPr lang="en-US" sz="2000" b="1" dirty="0" smtClean="0">
                  <a:solidFill>
                    <a:srgbClr val="FFFFFF"/>
                  </a:solidFill>
                  <a:latin typeface="Consolas" pitchFamily="49" charset="0"/>
                </a:rPr>
                <a:t>00010</a:t>
              </a:r>
              <a:r>
                <a:rPr lang="en-US" sz="2000" b="1" dirty="0" smtClean="0">
                  <a:solidFill>
                    <a:schemeClr val="accent1"/>
                  </a:solidFill>
                  <a:latin typeface="Consolas" pitchFamily="49" charset="0"/>
                </a:rPr>
                <a:t>0000000000001010</a:t>
              </a:r>
              <a:endParaRPr lang="en-US" sz="2000" b="1" dirty="0" smtClean="0">
                <a:solidFill>
                  <a:srgbClr val="FFFFFF"/>
                </a:solidFill>
                <a:latin typeface="Consolas" pitchFamily="49" charset="0"/>
              </a:endParaRP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600" name="AutoShape 8" descr="Wide downward diagonal"/>
            <p:cNvSpPr>
              <a:spLocks noChangeArrowheads="1"/>
            </p:cNvSpPr>
            <p:nvPr>
              <p:custDataLst>
                <p:tags r:id="rId11"/>
              </p:custDataLst>
            </p:nvPr>
          </p:nvSpPr>
          <p:spPr bwMode="auto">
            <a:xfrm rot="5400000">
              <a:off x="2478257" y="3308789"/>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10" name="Rectangle 3"/>
            <p:cNvSpPr txBox="1">
              <a:spLocks noChangeArrowheads="1"/>
            </p:cNvSpPr>
            <p:nvPr>
              <p:custDataLst>
                <p:tags r:id="rId12"/>
              </p:custDataLst>
            </p:nvPr>
          </p:nvSpPr>
          <p:spPr>
            <a:xfrm>
              <a:off x="5181600" y="4038600"/>
              <a:ext cx="37338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accent1"/>
                  </a:solidFill>
                  <a:effectLst/>
                  <a:uLnTx/>
                  <a:uFillTx/>
                  <a:latin typeface="Calibri" pitchFamily="34" charset="0"/>
                  <a:cs typeface="Arial" pitchFamily="34" charset="0"/>
                </a:rPr>
                <a:t>Machine Language</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bg1"/>
                  </a:solidFill>
                  <a:latin typeface="Calibri" pitchFamily="34" charset="0"/>
                  <a:cs typeface="Arial" pitchFamily="34" charset="0"/>
                </a:rPr>
                <a:t>Labels become addresses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Calibri" pitchFamily="34" charset="0"/>
                  <a:cs typeface="Arial" pitchFamily="34" charset="0"/>
                </a:rPr>
                <a:t>The language of the CPU</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4" name="Rectangle 3"/>
            <p:cNvSpPr/>
            <p:nvPr/>
          </p:nvSpPr>
          <p:spPr>
            <a:xfrm>
              <a:off x="389466" y="4085771"/>
              <a:ext cx="890209"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82095" y="4086980"/>
              <a:ext cx="689429"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71524" y="4085166"/>
              <a:ext cx="689429"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60953" y="4087585"/>
              <a:ext cx="2292047" cy="2346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3694355"/>
              <a:ext cx="4414345" cy="369332"/>
            </a:xfrm>
            <a:prstGeom prst="rect">
              <a:avLst/>
            </a:prstGeom>
            <a:noFill/>
          </p:spPr>
          <p:txBody>
            <a:bodyPr wrap="square" rtlCol="0">
              <a:spAutoFit/>
            </a:bodyPr>
            <a:lstStyle/>
            <a:p>
              <a:r>
                <a:rPr lang="en-US" b="1" dirty="0" smtClean="0">
                  <a:solidFill>
                    <a:schemeClr val="bg1"/>
                  </a:solidFill>
                </a:rPr>
                <a:t>op=</a:t>
              </a:r>
              <a:r>
                <a:rPr lang="en-US" b="1" dirty="0" err="1" smtClean="0">
                  <a:solidFill>
                    <a:schemeClr val="bg1"/>
                  </a:solidFill>
                </a:rPr>
                <a:t>addi</a:t>
              </a:r>
              <a:r>
                <a:rPr lang="en-US" b="1" dirty="0" smtClean="0">
                  <a:solidFill>
                    <a:srgbClr val="92D050"/>
                  </a:solidFill>
                </a:rPr>
                <a:t>    </a:t>
              </a:r>
              <a:r>
                <a:rPr lang="en-US" b="1" dirty="0" smtClean="0">
                  <a:solidFill>
                    <a:schemeClr val="accent2"/>
                  </a:solidFill>
                </a:rPr>
                <a:t>r0</a:t>
              </a:r>
              <a:r>
                <a:rPr lang="en-US" b="1" dirty="0" smtClean="0">
                  <a:solidFill>
                    <a:srgbClr val="92D050"/>
                  </a:solidFill>
                </a:rPr>
                <a:t>       </a:t>
              </a:r>
              <a:r>
                <a:rPr lang="en-US" b="1" dirty="0" smtClean="0">
                  <a:solidFill>
                    <a:schemeClr val="bg1"/>
                  </a:solidFill>
                </a:rPr>
                <a:t>r2</a:t>
              </a:r>
              <a:r>
                <a:rPr lang="en-US" b="1" dirty="0" smtClean="0">
                  <a:solidFill>
                    <a:srgbClr val="92D050"/>
                  </a:solidFill>
                </a:rPr>
                <a:t>                                          </a:t>
              </a:r>
              <a:r>
                <a:rPr lang="en-US" b="1" dirty="0" smtClean="0">
                  <a:solidFill>
                    <a:schemeClr val="accent1"/>
                  </a:solidFill>
                </a:rPr>
                <a:t>10</a:t>
              </a:r>
              <a:endParaRPr lang="en-US" b="1" dirty="0">
                <a:solidFill>
                  <a:schemeClr val="accent1"/>
                </a:solidFill>
              </a:endParaRPr>
            </a:p>
          </p:txBody>
        </p:sp>
      </p:grpSp>
      <p:grpSp>
        <p:nvGrpSpPr>
          <p:cNvPr id="13" name="Group 12"/>
          <p:cNvGrpSpPr/>
          <p:nvPr/>
        </p:nvGrpSpPr>
        <p:grpSpPr>
          <a:xfrm>
            <a:off x="228600" y="5189268"/>
            <a:ext cx="8534400" cy="1592532"/>
            <a:chOff x="228600" y="5189268"/>
            <a:chExt cx="8534400" cy="1592532"/>
          </a:xfrm>
        </p:grpSpPr>
        <p:sp>
          <p:nvSpPr>
            <p:cNvPr id="12" name="AutoShape 8" descr="Wide downward diagonal"/>
            <p:cNvSpPr>
              <a:spLocks noChangeArrowheads="1"/>
            </p:cNvSpPr>
            <p:nvPr>
              <p:custDataLst>
                <p:tags r:id="rId7"/>
              </p:custDataLst>
            </p:nvPr>
          </p:nvSpPr>
          <p:spPr bwMode="auto">
            <a:xfrm rot="5400000">
              <a:off x="2559775" y="4998175"/>
              <a:ext cx="297131" cy="679318"/>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3" name="Rectangle 2"/>
            <p:cNvSpPr/>
            <p:nvPr/>
          </p:nvSpPr>
          <p:spPr>
            <a:xfrm>
              <a:off x="445420" y="59436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8"/>
              </p:custDataLst>
            </p:nvPr>
          </p:nvSpPr>
          <p:spPr>
            <a:xfrm>
              <a:off x="5181600" y="5943600"/>
              <a:ext cx="3581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accent5"/>
                  </a:solidFill>
                  <a:effectLst/>
                  <a:uLnTx/>
                  <a:uFillTx/>
                  <a:latin typeface="Calibri" pitchFamily="34" charset="0"/>
                  <a:cs typeface="Arial" pitchFamily="34" charset="0"/>
                </a:rPr>
                <a:t>Machine Implementation</a:t>
              </a:r>
            </a:p>
            <a:p>
              <a:pPr marL="1588" indent="-285750">
                <a:lnSpc>
                  <a:spcPct val="92000"/>
                </a:lnSpc>
                <a:spcBef>
                  <a:spcPct val="20000"/>
                </a:spcBef>
                <a:buClr>
                  <a:schemeClr val="accent1"/>
                </a:buClr>
              </a:pPr>
              <a:r>
                <a:rPr lang="en-US" sz="2400" dirty="0">
                  <a:solidFill>
                    <a:schemeClr val="accent5"/>
                  </a:solidFill>
                  <a:latin typeface="Calibri" pitchFamily="34" charset="0"/>
                  <a:cs typeface="Arial" pitchFamily="34" charset="0"/>
                </a:rPr>
                <a:t> </a:t>
              </a:r>
              <a:r>
                <a:rPr lang="en-US" sz="2400" dirty="0" smtClean="0">
                  <a:solidFill>
                    <a:schemeClr val="accent5"/>
                  </a:solidFill>
                  <a:latin typeface="Calibri" pitchFamily="34" charset="0"/>
                  <a:cs typeface="Arial" pitchFamily="34" charset="0"/>
                </a:rPr>
                <a:t>   (Microarchitecture)</a:t>
              </a:r>
              <a:endParaRPr kumimoji="0" lang="en-US" sz="2400" b="0" i="0" u="none" strike="noStrike" kern="1200" cap="none" spc="0" normalizeH="0" baseline="0" noProof="0" dirty="0" smtClean="0">
                <a:ln>
                  <a:noFill/>
                </a:ln>
                <a:solidFill>
                  <a:schemeClr val="accent5"/>
                </a:solidFill>
                <a:effectLst/>
                <a:uLnTx/>
                <a:uFillTx/>
                <a:latin typeface="Calibri"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grpSp>
          <p:nvGrpSpPr>
            <p:cNvPr id="11" name="Group 10"/>
            <p:cNvGrpSpPr/>
            <p:nvPr/>
          </p:nvGrpSpPr>
          <p:grpSpPr>
            <a:xfrm>
              <a:off x="228600" y="5527343"/>
              <a:ext cx="8534400" cy="396302"/>
              <a:chOff x="228600" y="5527343"/>
              <a:chExt cx="8534400" cy="396302"/>
            </a:xfrm>
          </p:grpSpPr>
          <p:sp>
            <p:nvSpPr>
              <p:cNvPr id="8" name="Freeform 7"/>
              <p:cNvSpPr/>
              <p:nvPr/>
            </p:nvSpPr>
            <p:spPr>
              <a:xfrm>
                <a:off x="228600" y="5527343"/>
                <a:ext cx="8534400" cy="341268"/>
              </a:xfrm>
              <a:custGeom>
                <a:avLst/>
                <a:gdLst>
                  <a:gd name="connsiteX0" fmla="*/ 0 w 8447964"/>
                  <a:gd name="connsiteY0" fmla="*/ 245660 h 341268"/>
                  <a:gd name="connsiteX1" fmla="*/ 382137 w 8447964"/>
                  <a:gd name="connsiteY1" fmla="*/ 150126 h 341268"/>
                  <a:gd name="connsiteX2" fmla="*/ 968991 w 8447964"/>
                  <a:gd name="connsiteY2" fmla="*/ 286603 h 341268"/>
                  <a:gd name="connsiteX3" fmla="*/ 1351128 w 8447964"/>
                  <a:gd name="connsiteY3" fmla="*/ 136478 h 341268"/>
                  <a:gd name="connsiteX4" fmla="*/ 1869743 w 8447964"/>
                  <a:gd name="connsiteY4" fmla="*/ 286603 h 341268"/>
                  <a:gd name="connsiteX5" fmla="*/ 2183642 w 8447964"/>
                  <a:gd name="connsiteY5" fmla="*/ 136478 h 341268"/>
                  <a:gd name="connsiteX6" fmla="*/ 2715904 w 8447964"/>
                  <a:gd name="connsiteY6" fmla="*/ 313899 h 341268"/>
                  <a:gd name="connsiteX7" fmla="*/ 3125337 w 8447964"/>
                  <a:gd name="connsiteY7" fmla="*/ 109182 h 341268"/>
                  <a:gd name="connsiteX8" fmla="*/ 3507474 w 8447964"/>
                  <a:gd name="connsiteY8" fmla="*/ 300251 h 341268"/>
                  <a:gd name="connsiteX9" fmla="*/ 3875964 w 8447964"/>
                  <a:gd name="connsiteY9" fmla="*/ 122830 h 341268"/>
                  <a:gd name="connsiteX10" fmla="*/ 4203510 w 8447964"/>
                  <a:gd name="connsiteY10" fmla="*/ 313899 h 341268"/>
                  <a:gd name="connsiteX11" fmla="*/ 4640239 w 8447964"/>
                  <a:gd name="connsiteY11" fmla="*/ 95535 h 341268"/>
                  <a:gd name="connsiteX12" fmla="*/ 5076967 w 8447964"/>
                  <a:gd name="connsiteY12" fmla="*/ 341194 h 341268"/>
                  <a:gd name="connsiteX13" fmla="*/ 5281683 w 8447964"/>
                  <a:gd name="connsiteY13" fmla="*/ 122830 h 341268"/>
                  <a:gd name="connsiteX14" fmla="*/ 5854889 w 8447964"/>
                  <a:gd name="connsiteY14" fmla="*/ 232012 h 341268"/>
                  <a:gd name="connsiteX15" fmla="*/ 6155140 w 8447964"/>
                  <a:gd name="connsiteY15" fmla="*/ 109182 h 341268"/>
                  <a:gd name="connsiteX16" fmla="*/ 6591868 w 8447964"/>
                  <a:gd name="connsiteY16" fmla="*/ 272956 h 341268"/>
                  <a:gd name="connsiteX17" fmla="*/ 6960358 w 8447964"/>
                  <a:gd name="connsiteY17" fmla="*/ 136478 h 341268"/>
                  <a:gd name="connsiteX18" fmla="*/ 7451677 w 8447964"/>
                  <a:gd name="connsiteY18" fmla="*/ 204717 h 341268"/>
                  <a:gd name="connsiteX19" fmla="*/ 7642746 w 8447964"/>
                  <a:gd name="connsiteY19" fmla="*/ 109182 h 341268"/>
                  <a:gd name="connsiteX20" fmla="*/ 8175009 w 8447964"/>
                  <a:gd name="connsiteY20" fmla="*/ 313899 h 341268"/>
                  <a:gd name="connsiteX21" fmla="*/ 8447964 w 8447964"/>
                  <a:gd name="connsiteY21" fmla="*/ 0 h 3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7964" h="341268">
                    <a:moveTo>
                      <a:pt x="0" y="245660"/>
                    </a:moveTo>
                    <a:cubicBezTo>
                      <a:pt x="110319" y="194481"/>
                      <a:pt x="220639" y="143302"/>
                      <a:pt x="382137" y="150126"/>
                    </a:cubicBezTo>
                    <a:cubicBezTo>
                      <a:pt x="543635" y="156950"/>
                      <a:pt x="807493" y="288878"/>
                      <a:pt x="968991" y="286603"/>
                    </a:cubicBezTo>
                    <a:cubicBezTo>
                      <a:pt x="1130489" y="284328"/>
                      <a:pt x="1201003" y="136478"/>
                      <a:pt x="1351128" y="136478"/>
                    </a:cubicBezTo>
                    <a:cubicBezTo>
                      <a:pt x="1501253" y="136478"/>
                      <a:pt x="1730991" y="286603"/>
                      <a:pt x="1869743" y="286603"/>
                    </a:cubicBezTo>
                    <a:cubicBezTo>
                      <a:pt x="2008495" y="286603"/>
                      <a:pt x="2042615" y="131929"/>
                      <a:pt x="2183642" y="136478"/>
                    </a:cubicBezTo>
                    <a:cubicBezTo>
                      <a:pt x="2324669" y="141027"/>
                      <a:pt x="2558955" y="318448"/>
                      <a:pt x="2715904" y="313899"/>
                    </a:cubicBezTo>
                    <a:cubicBezTo>
                      <a:pt x="2872853" y="309350"/>
                      <a:pt x="2993409" y="111457"/>
                      <a:pt x="3125337" y="109182"/>
                    </a:cubicBezTo>
                    <a:cubicBezTo>
                      <a:pt x="3257265" y="106907"/>
                      <a:pt x="3382370" y="297976"/>
                      <a:pt x="3507474" y="300251"/>
                    </a:cubicBezTo>
                    <a:cubicBezTo>
                      <a:pt x="3632578" y="302526"/>
                      <a:pt x="3759958" y="120555"/>
                      <a:pt x="3875964" y="122830"/>
                    </a:cubicBezTo>
                    <a:cubicBezTo>
                      <a:pt x="3991970" y="125105"/>
                      <a:pt x="4076131" y="318448"/>
                      <a:pt x="4203510" y="313899"/>
                    </a:cubicBezTo>
                    <a:cubicBezTo>
                      <a:pt x="4330889" y="309350"/>
                      <a:pt x="4494663" y="90986"/>
                      <a:pt x="4640239" y="95535"/>
                    </a:cubicBezTo>
                    <a:cubicBezTo>
                      <a:pt x="4785815" y="100084"/>
                      <a:pt x="4970060" y="336645"/>
                      <a:pt x="5076967" y="341194"/>
                    </a:cubicBezTo>
                    <a:cubicBezTo>
                      <a:pt x="5183874" y="345743"/>
                      <a:pt x="5152029" y="141027"/>
                      <a:pt x="5281683" y="122830"/>
                    </a:cubicBezTo>
                    <a:cubicBezTo>
                      <a:pt x="5411337" y="104633"/>
                      <a:pt x="5709313" y="234287"/>
                      <a:pt x="5854889" y="232012"/>
                    </a:cubicBezTo>
                    <a:cubicBezTo>
                      <a:pt x="6000465" y="229737"/>
                      <a:pt x="6032310" y="102358"/>
                      <a:pt x="6155140" y="109182"/>
                    </a:cubicBezTo>
                    <a:cubicBezTo>
                      <a:pt x="6277970" y="116006"/>
                      <a:pt x="6457665" y="268407"/>
                      <a:pt x="6591868" y="272956"/>
                    </a:cubicBezTo>
                    <a:cubicBezTo>
                      <a:pt x="6726071" y="277505"/>
                      <a:pt x="6817057" y="147851"/>
                      <a:pt x="6960358" y="136478"/>
                    </a:cubicBezTo>
                    <a:cubicBezTo>
                      <a:pt x="7103659" y="125105"/>
                      <a:pt x="7337946" y="209266"/>
                      <a:pt x="7451677" y="204717"/>
                    </a:cubicBezTo>
                    <a:cubicBezTo>
                      <a:pt x="7565408" y="200168"/>
                      <a:pt x="7522191" y="90985"/>
                      <a:pt x="7642746" y="109182"/>
                    </a:cubicBezTo>
                    <a:cubicBezTo>
                      <a:pt x="7763301" y="127379"/>
                      <a:pt x="8040806" y="332096"/>
                      <a:pt x="8175009" y="313899"/>
                    </a:cubicBezTo>
                    <a:cubicBezTo>
                      <a:pt x="8309212" y="295702"/>
                      <a:pt x="8447964" y="0"/>
                      <a:pt x="8447964" y="0"/>
                    </a:cubicBezTo>
                  </a:path>
                </a:pathLst>
              </a:cu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
              <p:cNvSpPr txBox="1">
                <a:spLocks noChangeArrowheads="1"/>
              </p:cNvSpPr>
              <p:nvPr>
                <p:custDataLst>
                  <p:tags r:id="rId9"/>
                </p:custDataLst>
              </p:nvPr>
            </p:nvSpPr>
            <p:spPr>
              <a:xfrm>
                <a:off x="2667000" y="5562600"/>
                <a:ext cx="3657600" cy="361045"/>
              </a:xfrm>
              <a:prstGeom prst="rect">
                <a:avLst/>
              </a:prstGeom>
              <a:solidFill>
                <a:srgbClr val="424242"/>
              </a:solidFill>
            </p:spPr>
            <p:txBody>
              <a:bodyPr vert="horz" lIns="91440" tIns="45720" rIns="91440" bIns="45720" rtlCol="0">
                <a:noAutofit/>
              </a:bodyPr>
              <a:lstStyle/>
              <a:p>
                <a:pPr marL="1588" indent="-285750" algn="ctr">
                  <a:lnSpc>
                    <a:spcPct val="92000"/>
                  </a:lnSpc>
                  <a:spcBef>
                    <a:spcPct val="20000"/>
                  </a:spcBef>
                  <a:buClr>
                    <a:schemeClr val="accent1"/>
                  </a:buClr>
                </a:pPr>
                <a:r>
                  <a:rPr lang="en-US" sz="2400" dirty="0" smtClean="0">
                    <a:solidFill>
                      <a:srgbClr val="FF2F92"/>
                    </a:solidFill>
                    <a:latin typeface="Calibri" pitchFamily="34" charset="0"/>
                    <a:cs typeface="Arial" pitchFamily="34" charset="0"/>
                  </a:rPr>
                  <a:t>Instruction Set Architecture</a:t>
                </a:r>
                <a:endParaRPr kumimoji="0" lang="en-US" sz="1600" b="0" i="0" u="none" strike="noStrike" kern="1200" cap="none" spc="0" normalizeH="0" baseline="0" noProof="0" dirty="0">
                  <a:ln>
                    <a:noFill/>
                  </a:ln>
                  <a:solidFill>
                    <a:srgbClr val="FF2F92"/>
                  </a:solidFill>
                  <a:effectLst/>
                  <a:uLnTx/>
                  <a:uFillTx/>
                  <a:latin typeface="Calibri" pitchFamily="34" charset="0"/>
                  <a:cs typeface="Arial" pitchFamily="34" charset="0"/>
                </a:endParaRPr>
              </a:p>
            </p:txBody>
          </p:sp>
        </p:grpSp>
      </p:grpSp>
      <p:sp>
        <p:nvSpPr>
          <p:cNvPr id="6" name="Slide Number Placeholder 5"/>
          <p:cNvSpPr>
            <a:spLocks noGrp="1"/>
          </p:cNvSpPr>
          <p:nvPr>
            <p:ph type="sldNum" sz="quarter" idx="12"/>
          </p:nvPr>
        </p:nvSpPr>
        <p:spPr/>
        <p:txBody>
          <a:bodyPr/>
          <a:lstStyle/>
          <a:p>
            <a:fld id="{DAD0A56F-BD0F-4BDF-9912-D1E89E9626C0}" type="slidenum">
              <a:rPr lang="en-US" smtClean="0"/>
              <a:t>20</a:t>
            </a:fld>
            <a:endParaRPr lang="en-US"/>
          </a:p>
        </p:txBody>
      </p:sp>
      <p:sp>
        <p:nvSpPr>
          <p:cNvPr id="14" name="Rounded Rectangle 13"/>
          <p:cNvSpPr/>
          <p:nvPr/>
        </p:nvSpPr>
        <p:spPr>
          <a:xfrm>
            <a:off x="2660953" y="5527343"/>
            <a:ext cx="3663647" cy="4162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2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05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05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0597" grpId="0" animBg="1"/>
      <p:bldP spid="2030599" grpId="0" animBg="1"/>
      <p:bldP spid="9"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nvPr>
        </p:nvSpPr>
        <p:spPr/>
        <p:txBody>
          <a:bodyPr>
            <a:normAutofit fontScale="90000"/>
          </a:bodyPr>
          <a:lstStyle/>
          <a:p>
            <a:r>
              <a:rPr lang="en-US" dirty="0"/>
              <a:t>Instruction Set </a:t>
            </a:r>
            <a:r>
              <a:rPr lang="en-US" dirty="0" smtClean="0"/>
              <a:t>Architecture (ISA)</a:t>
            </a:r>
            <a:endParaRPr lang="en-US" dirty="0"/>
          </a:p>
        </p:txBody>
      </p:sp>
      <p:sp>
        <p:nvSpPr>
          <p:cNvPr id="2038787" name="Rectangle 3"/>
          <p:cNvSpPr>
            <a:spLocks noGrp="1" noChangeArrowheads="1"/>
          </p:cNvSpPr>
          <p:nvPr>
            <p:ph idx="1"/>
          </p:nvPr>
        </p:nvSpPr>
        <p:spPr/>
        <p:txBody>
          <a:bodyPr>
            <a:normAutofit lnSpcReduction="10000"/>
          </a:bodyPr>
          <a:lstStyle/>
          <a:p>
            <a:r>
              <a:rPr lang="en-US" sz="2800" dirty="0"/>
              <a:t>Different CPU </a:t>
            </a:r>
            <a:r>
              <a:rPr lang="en-US" sz="2800" dirty="0" smtClean="0"/>
              <a:t>architectures specify </a:t>
            </a:r>
            <a:r>
              <a:rPr lang="en-US" sz="2800" dirty="0"/>
              <a:t>different </a:t>
            </a:r>
            <a:r>
              <a:rPr lang="en-US" sz="2800" dirty="0" smtClean="0"/>
              <a:t>instructions</a:t>
            </a:r>
            <a:endParaRPr lang="en-US" sz="2800" dirty="0"/>
          </a:p>
          <a:p>
            <a:pPr marL="0" lvl="1" indent="0">
              <a:buClrTx/>
              <a:buNone/>
            </a:pPr>
            <a:endParaRPr lang="en-US" sz="2800" dirty="0" smtClean="0"/>
          </a:p>
          <a:p>
            <a:r>
              <a:rPr lang="en-US" sz="2800" dirty="0" smtClean="0"/>
              <a:t>Two </a:t>
            </a:r>
            <a:r>
              <a:rPr lang="en-US" sz="2800" dirty="0"/>
              <a:t>classes of ISAs</a:t>
            </a:r>
          </a:p>
          <a:p>
            <a:pPr lvl="1"/>
            <a:r>
              <a:rPr lang="en-US" sz="2400" dirty="0">
                <a:solidFill>
                  <a:schemeClr val="accent1"/>
                </a:solidFill>
              </a:rPr>
              <a:t>Reduced Instruction Set Computers (RISC</a:t>
            </a:r>
            <a:r>
              <a:rPr lang="en-US" sz="2400" dirty="0" smtClean="0">
                <a:solidFill>
                  <a:schemeClr val="accent1"/>
                </a:solidFill>
              </a:rPr>
              <a:t>)</a:t>
            </a:r>
          </a:p>
          <a:p>
            <a:pPr marL="457200" lvl="1" indent="0">
              <a:buNone/>
            </a:pPr>
            <a:r>
              <a:rPr lang="en-US" sz="2400" dirty="0">
                <a:solidFill>
                  <a:schemeClr val="accent1"/>
                </a:solidFill>
              </a:rPr>
              <a:t>	</a:t>
            </a:r>
            <a:r>
              <a:rPr lang="en-US" sz="2400" dirty="0" smtClean="0">
                <a:solidFill>
                  <a:schemeClr val="accent1"/>
                </a:solidFill>
              </a:rPr>
              <a:t>IBM Power PC, Sun </a:t>
            </a:r>
            <a:r>
              <a:rPr lang="en-US" sz="2400" dirty="0" err="1" smtClean="0">
                <a:solidFill>
                  <a:schemeClr val="accent1"/>
                </a:solidFill>
              </a:rPr>
              <a:t>Sparc</a:t>
            </a:r>
            <a:r>
              <a:rPr lang="en-US" sz="2400" dirty="0" smtClean="0">
                <a:solidFill>
                  <a:schemeClr val="accent1"/>
                </a:solidFill>
              </a:rPr>
              <a:t>, MIPS, Alpha</a:t>
            </a:r>
          </a:p>
          <a:p>
            <a:pPr lvl="1"/>
            <a:r>
              <a:rPr lang="en-US" sz="2400" dirty="0" smtClean="0"/>
              <a:t>Complex </a:t>
            </a:r>
            <a:r>
              <a:rPr lang="en-US" sz="2400" dirty="0"/>
              <a:t>Instruction Set Computers (CISC</a:t>
            </a:r>
            <a:r>
              <a:rPr lang="en-US" sz="2400" dirty="0" smtClean="0"/>
              <a:t>)</a:t>
            </a:r>
          </a:p>
          <a:p>
            <a:pPr marL="457200" lvl="1" indent="0">
              <a:buNone/>
            </a:pPr>
            <a:r>
              <a:rPr lang="en-US" sz="2400" dirty="0"/>
              <a:t>	</a:t>
            </a:r>
            <a:r>
              <a:rPr lang="en-US" sz="2400" dirty="0" smtClean="0"/>
              <a:t>Intel x86, PDP-11, VAX</a:t>
            </a:r>
          </a:p>
          <a:p>
            <a:pPr lvl="1"/>
            <a:endParaRPr lang="en-US" sz="2400" dirty="0"/>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Another ISA classification: </a:t>
            </a:r>
            <a:r>
              <a:rPr lang="en-GB" sz="2800" dirty="0" smtClean="0">
                <a:solidFill>
                  <a:schemeClr val="accent5">
                    <a:lumMod val="60000"/>
                    <a:lumOff val="40000"/>
                  </a:schemeClr>
                </a:solidFill>
              </a:rPr>
              <a:t>Load/Store Architecture</a:t>
            </a:r>
            <a:endParaRPr lang="en-GB" sz="2400" dirty="0" smtClean="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Data must be in registers to be operated on</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    For example: array[x</a:t>
            </a:r>
            <a:r>
              <a:rPr lang="en-GB" sz="2400" dirty="0"/>
              <a:t>] = array[y] + array[z</a:t>
            </a:r>
            <a:r>
              <a:rPr lang="en-GB" sz="2400" dirty="0" smtClean="0"/>
              <a:t>]</a:t>
            </a:r>
          </a:p>
          <a:p>
            <a:pPr marL="457200" lvl="1"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    1 add ?     	OR 		2 loads, an add, and a store ?</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Keeps HW simple </a:t>
            </a:r>
            <a:r>
              <a:rPr lang="en-GB" sz="2400" dirty="0" smtClean="0">
                <a:sym typeface="Wingdings"/>
              </a:rPr>
              <a:t> many RISC ISAs are load/store</a:t>
            </a:r>
            <a:endParaRPr lang="en-GB" sz="2400" dirty="0"/>
          </a:p>
        </p:txBody>
      </p:sp>
      <p:sp>
        <p:nvSpPr>
          <p:cNvPr id="2" name="Slide Number Placeholder 1"/>
          <p:cNvSpPr>
            <a:spLocks noGrp="1"/>
          </p:cNvSpPr>
          <p:nvPr>
            <p:ph type="sldNum" sz="quarter" idx="12"/>
          </p:nvPr>
        </p:nvSpPr>
        <p:spPr/>
        <p:txBody>
          <a:bodyPr/>
          <a:lstStyle/>
          <a:p>
            <a:fld id="{DAD0A56F-BD0F-4BDF-9912-D1E89E9626C0}" type="slidenum">
              <a:rPr lang="en-US" smtClean="0"/>
              <a:t>21</a:t>
            </a:fld>
            <a:endParaRPr lang="en-US"/>
          </a:p>
        </p:txBody>
      </p:sp>
    </p:spTree>
    <p:extLst>
      <p:ext uri="{BB962C8B-B14F-4D97-AF65-F5344CB8AC3E}">
        <p14:creationId xmlns:p14="http://schemas.microsoft.com/office/powerpoint/2010/main" val="3215705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228600" y="685800"/>
            <a:ext cx="8915400" cy="5638800"/>
          </a:xfrm>
        </p:spPr>
        <p:txBody>
          <a:bodyPr/>
          <a:lstStyle/>
          <a:p>
            <a:r>
              <a:rPr lang="en-US" sz="2800" dirty="0" smtClean="0"/>
              <a:t>A MIPS processor and ISA (instruction set architecture) is an example </a:t>
            </a:r>
            <a:r>
              <a:rPr lang="en-US" sz="2800" dirty="0"/>
              <a:t>a Reduced Instruction Set Computers (RISC</a:t>
            </a:r>
            <a:r>
              <a:rPr lang="en-US" sz="2800" dirty="0" smtClean="0"/>
              <a:t>) where simplicity is key, thus enabling us to build it!!</a:t>
            </a:r>
            <a:endParaRPr lang="en-US" sz="2800" dirty="0"/>
          </a:p>
          <a:p>
            <a:endParaRPr lang="en-US" dirty="0"/>
          </a:p>
        </p:txBody>
      </p:sp>
    </p:spTree>
    <p:extLst>
      <p:ext uri="{BB962C8B-B14F-4D97-AF65-F5344CB8AC3E}">
        <p14:creationId xmlns:p14="http://schemas.microsoft.com/office/powerpoint/2010/main" val="2786764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How are instructions executed? </a:t>
            </a:r>
          </a:p>
          <a:p>
            <a:r>
              <a:rPr lang="en-US" sz="2800" dirty="0" smtClean="0"/>
              <a:t>What is the general </a:t>
            </a:r>
            <a:r>
              <a:rPr lang="en-US" sz="2800" dirty="0" err="1" smtClean="0">
                <a:solidFill>
                  <a:schemeClr val="accent5">
                    <a:lumMod val="60000"/>
                    <a:lumOff val="40000"/>
                  </a:schemeClr>
                </a:solidFill>
              </a:rPr>
              <a:t>datapath</a:t>
            </a:r>
            <a:r>
              <a:rPr lang="en-US" sz="2800" dirty="0" smtClean="0"/>
              <a:t> to execute an instruction?</a:t>
            </a:r>
            <a:endParaRPr lang="en-US" sz="2800" dirty="0"/>
          </a:p>
        </p:txBody>
      </p:sp>
    </p:spTree>
    <p:extLst>
      <p:ext uri="{BB962C8B-B14F-4D97-AF65-F5344CB8AC3E}">
        <p14:creationId xmlns:p14="http://schemas.microsoft.com/office/powerpoint/2010/main" val="1042132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Stages of MIPS </a:t>
            </a:r>
            <a:r>
              <a:rPr lang="en-US" dirty="0" err="1" smtClean="0"/>
              <a:t>Datapath</a:t>
            </a:r>
            <a:endParaRPr lang="en-US" dirty="0"/>
          </a:p>
        </p:txBody>
      </p:sp>
      <p:sp>
        <p:nvSpPr>
          <p:cNvPr id="4" name="Line 25"/>
          <p:cNvSpPr>
            <a:spLocks noChangeShapeType="1"/>
          </p:cNvSpPr>
          <p:nvPr>
            <p:custDataLst>
              <p:tags r:id="rId1"/>
            </p:custDataLst>
          </p:nvPr>
        </p:nvSpPr>
        <p:spPr bwMode="auto">
          <a:xfrm flipV="1">
            <a:off x="2743200" y="2667000"/>
            <a:ext cx="2"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6" y="2667000"/>
            <a:ext cx="4" cy="685798"/>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04800" y="5685563"/>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457248" y="538076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52648" y="538076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57169" y="5380763"/>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562648" y="536552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915960" y="5380763"/>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85770" y="5072391"/>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30886" y="5060723"/>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23588" y="5060723"/>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732526" y="5072391"/>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266682" y="5072391"/>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309574" y="6106180"/>
            <a:ext cx="8834426" cy="523220"/>
          </a:xfrm>
          <a:prstGeom prst="rect">
            <a:avLst/>
          </a:prstGeom>
          <a:noFill/>
        </p:spPr>
        <p:txBody>
          <a:bodyPr wrap="square" rtlCol="0">
            <a:spAutoFit/>
          </a:bodyPr>
          <a:lstStyle/>
          <a:p>
            <a:r>
              <a:rPr lang="en-US" sz="2800" dirty="0" smtClean="0">
                <a:solidFill>
                  <a:schemeClr val="accent5">
                    <a:lumMod val="60000"/>
                    <a:lumOff val="40000"/>
                  </a:schemeClr>
                </a:solidFill>
              </a:rPr>
              <a:t>A Single cycle processor – this diagram is not 100% spatial</a:t>
            </a:r>
          </a:p>
        </p:txBody>
      </p:sp>
      <p:sp>
        <p:nvSpPr>
          <p:cNvPr id="3" name="Slide Number Placeholder 2"/>
          <p:cNvSpPr>
            <a:spLocks noGrp="1"/>
          </p:cNvSpPr>
          <p:nvPr>
            <p:ph type="sldNum" sz="quarter" idx="12"/>
          </p:nvPr>
        </p:nvSpPr>
        <p:spPr/>
        <p:txBody>
          <a:bodyPr/>
          <a:lstStyle/>
          <a:p>
            <a:fld id="{DAD0A56F-BD0F-4BDF-9912-D1E89E9626C0}" type="slidenum">
              <a:rPr lang="en-US" smtClean="0"/>
              <a:t>24</a:t>
            </a:fld>
            <a:endParaRPr lang="en-US"/>
          </a:p>
        </p:txBody>
      </p:sp>
    </p:spTree>
    <p:extLst>
      <p:ext uri="{BB962C8B-B14F-4D97-AF65-F5344CB8AC3E}">
        <p14:creationId xmlns:p14="http://schemas.microsoft.com/office/powerpoint/2010/main" val="853398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dirty="0" smtClean="0"/>
              <a:t>Five Stages of MIPS </a:t>
            </a:r>
            <a:r>
              <a:rPr lang="en-US" dirty="0" err="1" smtClean="0"/>
              <a:t>datapath</a:t>
            </a:r>
            <a:endParaRPr lang="en-US" dirty="0"/>
          </a:p>
        </p:txBody>
      </p:sp>
      <p:sp>
        <p:nvSpPr>
          <p:cNvPr id="2034691" name="Rectangle 3"/>
          <p:cNvSpPr>
            <a:spLocks noGrp="1" noChangeArrowheads="1"/>
          </p:cNvSpPr>
          <p:nvPr>
            <p:ph idx="1"/>
            <p:custDataLst>
              <p:tags r:id="rId2"/>
            </p:custDataLst>
          </p:nvPr>
        </p:nvSpPr>
        <p:spPr>
          <a:xfrm>
            <a:off x="3810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Instruction Fetch</a:t>
            </a:r>
          </a:p>
          <a:p>
            <a:pPr marL="687388" lvl="1" indent="-514350">
              <a:buFont typeface="+mj-lt"/>
              <a:buAutoNum type="arabicPeriod"/>
            </a:pPr>
            <a:r>
              <a:rPr lang="en-US" dirty="0" smtClean="0"/>
              <a:t>Instruction Decode</a:t>
            </a:r>
            <a:endParaRPr lang="en-US" dirty="0"/>
          </a:p>
          <a:p>
            <a:pPr marL="687388" lvl="1" indent="-514350">
              <a:buFont typeface="+mj-lt"/>
              <a:buAutoNum type="arabicPeriod"/>
            </a:pPr>
            <a:r>
              <a:rPr lang="en-US" dirty="0" smtClean="0"/>
              <a:t>Execution (ALU)</a:t>
            </a:r>
          </a:p>
          <a:p>
            <a:pPr marL="687388" lvl="1" indent="-514350">
              <a:buFont typeface="+mj-lt"/>
              <a:buAutoNum type="arabicPeriod"/>
            </a:pPr>
            <a:r>
              <a:rPr lang="en-US" dirty="0" smtClean="0"/>
              <a:t>Memory Access</a:t>
            </a:r>
          </a:p>
          <a:p>
            <a:pPr marL="687388" lvl="1" indent="-514350">
              <a:buFont typeface="+mj-lt"/>
              <a:buAutoNum type="arabicPeriod"/>
            </a:pPr>
            <a:r>
              <a:rPr lang="en-US" dirty="0" smtClean="0"/>
              <a:t>Register </a:t>
            </a:r>
            <a:r>
              <a:rPr lang="en-US" dirty="0" err="1" smtClean="0"/>
              <a:t>Writeback</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25</a:t>
            </a:fld>
            <a:endParaRPr lang="en-US"/>
          </a:p>
        </p:txBody>
      </p:sp>
    </p:spTree>
    <p:extLst>
      <p:ext uri="{BB962C8B-B14F-4D97-AF65-F5344CB8AC3E}">
        <p14:creationId xmlns:p14="http://schemas.microsoft.com/office/powerpoint/2010/main" val="328795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1: Instruction Fetch</a:t>
            </a:r>
            <a:endParaRPr lang="en-US" dirty="0"/>
          </a:p>
        </p:txBody>
      </p:sp>
      <p:sp>
        <p:nvSpPr>
          <p:cNvPr id="4" name="Line 25"/>
          <p:cNvSpPr>
            <a:spLocks noChangeShapeType="1"/>
          </p:cNvSpPr>
          <p:nvPr>
            <p:custDataLst>
              <p:tags r:id="rId1"/>
            </p:custDataLst>
          </p:nvPr>
        </p:nvSpPr>
        <p:spPr bwMode="auto">
          <a:xfrm flipV="1">
            <a:off x="2743198" y="2667000"/>
            <a:ext cx="3"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8" y="2667000"/>
            <a:ext cx="2"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7" y="2667000"/>
            <a:ext cx="3"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solidFill>
                <a:schemeClr val="accent1"/>
              </a:solidFill>
            </a:endParaRPr>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a:ln>
            <a:noFill/>
          </a:ln>
        </p:spPr>
        <p:txBody>
          <a:bodyPr wrap="none" rtlCol="0">
            <a:spAutoFit/>
          </a:bodyPr>
          <a:lstStyle/>
          <a:p>
            <a:r>
              <a:rPr lang="en-US" dirty="0" smtClean="0">
                <a:solidFill>
                  <a:schemeClr val="accent5">
                    <a:lumMod val="60000"/>
                    <a:lumOff val="40000"/>
                  </a:schemeClr>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0" y="990600"/>
            <a:ext cx="1981200" cy="336446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94588" y="4914037"/>
            <a:ext cx="8163612" cy="954107"/>
          </a:xfrm>
          <a:prstGeom prst="rect">
            <a:avLst/>
          </a:prstGeom>
        </p:spPr>
        <p:txBody>
          <a:bodyPr wrap="square">
            <a:spAutoFit/>
          </a:bodyPr>
          <a:lstStyle/>
          <a:p>
            <a:pPr marL="573088" lvl="1" indent="-457200">
              <a:buFont typeface="Arial" charset="0"/>
              <a:buChar char="•"/>
            </a:pPr>
            <a:r>
              <a:rPr lang="en-US" sz="2800" dirty="0" smtClean="0"/>
              <a:t>Fetch </a:t>
            </a:r>
            <a:r>
              <a:rPr lang="en-US" sz="2800" dirty="0"/>
              <a:t>32-bit instruction from </a:t>
            </a:r>
            <a:r>
              <a:rPr lang="en-US" sz="2800" dirty="0" smtClean="0"/>
              <a:t>memory</a:t>
            </a:r>
            <a:endParaRPr lang="en-US" sz="2800" dirty="0"/>
          </a:p>
          <a:p>
            <a:pPr marL="573088" lvl="1" indent="-457200">
              <a:buFont typeface="Arial" charset="0"/>
              <a:buChar char="•"/>
            </a:pPr>
            <a:r>
              <a:rPr lang="en-US" sz="2800" dirty="0"/>
              <a:t>Increment PC </a:t>
            </a:r>
            <a:r>
              <a:rPr lang="en-US" sz="2800" dirty="0" smtClean="0"/>
              <a:t>= PC + 4</a:t>
            </a:r>
            <a:endParaRPr lang="en-US" sz="2800" dirty="0"/>
          </a:p>
        </p:txBody>
      </p:sp>
      <p:sp>
        <p:nvSpPr>
          <p:cNvPr id="44" name="Slide Number Placeholder 43"/>
          <p:cNvSpPr>
            <a:spLocks noGrp="1"/>
          </p:cNvSpPr>
          <p:nvPr>
            <p:ph type="sldNum" sz="quarter" idx="12"/>
          </p:nvPr>
        </p:nvSpPr>
        <p:spPr/>
        <p:txBody>
          <a:bodyPr/>
          <a:lstStyle/>
          <a:p>
            <a:fld id="{DAD0A56F-BD0F-4BDF-9912-D1E89E9626C0}" type="slidenum">
              <a:rPr lang="en-US" smtClean="0"/>
              <a:t>26</a:t>
            </a:fld>
            <a:endParaRPr lang="en-US"/>
          </a:p>
        </p:txBody>
      </p:sp>
    </p:spTree>
    <p:extLst>
      <p:ext uri="{BB962C8B-B14F-4D97-AF65-F5344CB8AC3E}">
        <p14:creationId xmlns:p14="http://schemas.microsoft.com/office/powerpoint/2010/main" val="1456684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2: Instruction Decode</a:t>
            </a:r>
          </a:p>
        </p:txBody>
      </p:sp>
      <p:sp>
        <p:nvSpPr>
          <p:cNvPr id="4" name="Line 25"/>
          <p:cNvSpPr>
            <a:spLocks noChangeShapeType="1"/>
          </p:cNvSpPr>
          <p:nvPr>
            <p:custDataLst>
              <p:tags r:id="rId1"/>
            </p:custDataLst>
          </p:nvPr>
        </p:nvSpPr>
        <p:spPr bwMode="auto">
          <a:xfrm flipV="1">
            <a:off x="2743154" y="2667000"/>
            <a:ext cx="48"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16903"/>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16903"/>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1905048" y="990600"/>
            <a:ext cx="2557260" cy="3048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4815840"/>
            <a:ext cx="8686800" cy="1661160"/>
          </a:xfrm>
        </p:spPr>
        <p:txBody>
          <a:bodyPr>
            <a:normAutofit fontScale="92500" lnSpcReduction="20000"/>
          </a:bodyPr>
          <a:lstStyle/>
          <a:p>
            <a:pPr marL="573088" lvl="1" indent="-457200"/>
            <a:r>
              <a:rPr lang="en-US" dirty="0" smtClean="0"/>
              <a:t>Gather data from the instruction</a:t>
            </a:r>
          </a:p>
          <a:p>
            <a:pPr marL="573088" lvl="1" indent="-457200"/>
            <a:r>
              <a:rPr lang="en-US" dirty="0" smtClean="0"/>
              <a:t>Read opcode; determine instruction type, field lengths</a:t>
            </a:r>
          </a:p>
          <a:p>
            <a:pPr marL="573088" lvl="1" indent="-457200"/>
            <a:r>
              <a:rPr lang="en-US" dirty="0" smtClean="0"/>
              <a:t>Read in data from register file </a:t>
            </a:r>
          </a:p>
          <a:p>
            <a:pPr marL="115888" lvl="1" indent="0">
              <a:buNone/>
            </a:pPr>
            <a:r>
              <a:rPr lang="en-US" dirty="0"/>
              <a:t>	</a:t>
            </a:r>
            <a:r>
              <a:rPr lang="en-US" dirty="0" smtClean="0"/>
              <a:t>(0, 1, or 2 reads for </a:t>
            </a:r>
            <a:r>
              <a:rPr lang="en-US" dirty="0" smtClean="0">
                <a:latin typeface="Courier New" charset="0"/>
                <a:ea typeface="Courier New" charset="0"/>
                <a:cs typeface="Courier New" charset="0"/>
              </a:rPr>
              <a:t>jump</a:t>
            </a:r>
            <a:r>
              <a:rPr lang="en-US" dirty="0" smtClean="0"/>
              <a:t>, </a:t>
            </a:r>
            <a:r>
              <a:rPr lang="en-US" dirty="0" err="1" smtClean="0">
                <a:latin typeface="Courier New" charset="0"/>
                <a:ea typeface="Courier New" charset="0"/>
                <a:cs typeface="Courier New" charset="0"/>
              </a:rPr>
              <a:t>addi</a:t>
            </a:r>
            <a:r>
              <a:rPr lang="en-US" dirty="0" smtClean="0"/>
              <a:t>, or </a:t>
            </a:r>
            <a:r>
              <a:rPr lang="en-US" dirty="0" smtClean="0">
                <a:latin typeface="Courier New" charset="0"/>
                <a:ea typeface="Courier New" charset="0"/>
                <a:cs typeface="Courier New" charset="0"/>
              </a:rPr>
              <a:t>add</a:t>
            </a:r>
            <a:r>
              <a:rPr lang="en-US" dirty="0" smtClean="0"/>
              <a:t>, respectively)</a:t>
            </a:r>
          </a:p>
        </p:txBody>
      </p:sp>
      <p:sp>
        <p:nvSpPr>
          <p:cNvPr id="44" name="Slide Number Placeholder 43"/>
          <p:cNvSpPr>
            <a:spLocks noGrp="1"/>
          </p:cNvSpPr>
          <p:nvPr>
            <p:ph type="sldNum" sz="quarter" idx="12"/>
          </p:nvPr>
        </p:nvSpPr>
        <p:spPr/>
        <p:txBody>
          <a:bodyPr/>
          <a:lstStyle/>
          <a:p>
            <a:fld id="{DAD0A56F-BD0F-4BDF-9912-D1E89E9626C0}" type="slidenum">
              <a:rPr lang="en-US" smtClean="0"/>
              <a:t>27</a:t>
            </a:fld>
            <a:endParaRPr lang="en-US"/>
          </a:p>
        </p:txBody>
      </p:sp>
    </p:spTree>
    <p:extLst>
      <p:ext uri="{BB962C8B-B14F-4D97-AF65-F5344CB8AC3E}">
        <p14:creationId xmlns:p14="http://schemas.microsoft.com/office/powerpoint/2010/main" val="1789357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3: Execution (ALU) </a:t>
            </a:r>
          </a:p>
        </p:txBody>
      </p:sp>
      <p:sp>
        <p:nvSpPr>
          <p:cNvPr id="4" name="Line 25"/>
          <p:cNvSpPr>
            <a:spLocks noChangeShapeType="1"/>
          </p:cNvSpPr>
          <p:nvPr>
            <p:custDataLst>
              <p:tags r:id="rId1"/>
            </p:custDataLst>
          </p:nvPr>
        </p:nvSpPr>
        <p:spPr bwMode="auto">
          <a:xfrm flipV="1">
            <a:off x="2743154" y="2667000"/>
            <a:ext cx="48"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8" y="2667000"/>
            <a:ext cx="2"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a:ln>
            <a:noFill/>
          </a:ln>
        </p:spPr>
        <p:txBody>
          <a:bodyPr wrap="none" rtlCol="0">
            <a:spAutoFit/>
          </a:bodyPr>
          <a:lstStyle/>
          <a:p>
            <a:r>
              <a:rPr lang="en-US" dirty="0" smtClean="0">
                <a:solidFill>
                  <a:schemeClr val="accent5">
                    <a:lumMod val="60000"/>
                    <a:lumOff val="40000"/>
                  </a:schemeClr>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5715048" y="990600"/>
            <a:ext cx="1181052" cy="2057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5044438"/>
            <a:ext cx="8686800" cy="1432562"/>
          </a:xfrm>
        </p:spPr>
        <p:txBody>
          <a:bodyPr>
            <a:normAutofit lnSpcReduction="10000"/>
          </a:bodyPr>
          <a:lstStyle/>
          <a:p>
            <a:pPr marL="573088" lvl="1" indent="-457200"/>
            <a:r>
              <a:rPr lang="en-US" dirty="0" smtClean="0"/>
              <a:t>Useful work done here (+, -, *, /), shift, logic operation, comparison (</a:t>
            </a:r>
            <a:r>
              <a:rPr lang="en-US" dirty="0" err="1" smtClean="0"/>
              <a:t>slt</a:t>
            </a:r>
            <a:r>
              <a:rPr lang="en-US" dirty="0" smtClean="0"/>
              <a:t>)</a:t>
            </a:r>
          </a:p>
          <a:p>
            <a:pPr marL="573088" lvl="1" indent="-457200"/>
            <a:r>
              <a:rPr lang="en-US" dirty="0" smtClean="0"/>
              <a:t>Load/Store? </a:t>
            </a:r>
            <a:r>
              <a:rPr lang="en-US" dirty="0" err="1" smtClean="0"/>
              <a:t>lw</a:t>
            </a:r>
            <a:r>
              <a:rPr lang="en-US" dirty="0" smtClean="0"/>
              <a:t> $t2, 32($t3)  </a:t>
            </a:r>
            <a:r>
              <a:rPr lang="en-US" dirty="0" smtClean="0">
                <a:sym typeface="Wingdings"/>
              </a:rPr>
              <a:t> </a:t>
            </a:r>
            <a:r>
              <a:rPr lang="en-US" dirty="0" smtClean="0"/>
              <a:t>Compute address</a:t>
            </a:r>
            <a:endParaRPr lang="en-US" dirty="0"/>
          </a:p>
        </p:txBody>
      </p:sp>
      <p:sp>
        <p:nvSpPr>
          <p:cNvPr id="44" name="Slide Number Placeholder 43"/>
          <p:cNvSpPr>
            <a:spLocks noGrp="1"/>
          </p:cNvSpPr>
          <p:nvPr>
            <p:ph type="sldNum" sz="quarter" idx="12"/>
          </p:nvPr>
        </p:nvSpPr>
        <p:spPr/>
        <p:txBody>
          <a:bodyPr/>
          <a:lstStyle/>
          <a:p>
            <a:fld id="{DAD0A56F-BD0F-4BDF-9912-D1E89E9626C0}" type="slidenum">
              <a:rPr lang="en-US" smtClean="0"/>
              <a:t>28</a:t>
            </a:fld>
            <a:endParaRPr lang="en-US"/>
          </a:p>
        </p:txBody>
      </p:sp>
    </p:spTree>
    <p:extLst>
      <p:ext uri="{BB962C8B-B14F-4D97-AF65-F5344CB8AC3E}">
        <p14:creationId xmlns:p14="http://schemas.microsoft.com/office/powerpoint/2010/main" val="4135013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4: Memory access</a:t>
            </a:r>
          </a:p>
        </p:txBody>
      </p:sp>
      <p:sp>
        <p:nvSpPr>
          <p:cNvPr id="4" name="Line 25"/>
          <p:cNvSpPr>
            <a:spLocks noChangeShapeType="1"/>
          </p:cNvSpPr>
          <p:nvPr>
            <p:custDataLst>
              <p:tags r:id="rId1"/>
            </p:custDataLst>
          </p:nvPr>
        </p:nvSpPr>
        <p:spPr bwMode="auto">
          <a:xfrm flipV="1">
            <a:off x="2743200" y="2667000"/>
            <a:ext cx="2"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096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0130" y="2667000"/>
            <a:ext cx="1270" cy="65278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3733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4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accent5">
                    <a:lumMod val="60000"/>
                    <a:lumOff val="40000"/>
                  </a:schemeClr>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3" name="Oval 2"/>
          <p:cNvSpPr/>
          <p:nvPr/>
        </p:nvSpPr>
        <p:spPr>
          <a:xfrm>
            <a:off x="6629400" y="838200"/>
            <a:ext cx="2286000" cy="29336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5173662"/>
            <a:ext cx="8686800" cy="1303338"/>
          </a:xfrm>
        </p:spPr>
        <p:txBody>
          <a:bodyPr>
            <a:normAutofit/>
          </a:bodyPr>
          <a:lstStyle/>
          <a:p>
            <a:pPr marL="573088" lvl="1" indent="-457200"/>
            <a:r>
              <a:rPr lang="en-US" dirty="0" smtClean="0"/>
              <a:t>Used by load and store instructions only</a:t>
            </a:r>
          </a:p>
          <a:p>
            <a:pPr marL="573088" lvl="1" indent="-457200"/>
            <a:r>
              <a:rPr lang="en-US" dirty="0" smtClean="0"/>
              <a:t>Other instructions will skip this stage</a:t>
            </a:r>
          </a:p>
        </p:txBody>
      </p:sp>
      <p:sp>
        <p:nvSpPr>
          <p:cNvPr id="46" name="Rectangle 45"/>
          <p:cNvSpPr/>
          <p:nvPr/>
        </p:nvSpPr>
        <p:spPr>
          <a:xfrm>
            <a:off x="7116462" y="1615838"/>
            <a:ext cx="671979" cy="369332"/>
          </a:xfrm>
          <a:prstGeom prst="rect">
            <a:avLst/>
          </a:prstGeom>
        </p:spPr>
        <p:txBody>
          <a:bodyPr wrap="none">
            <a:spAutoFit/>
          </a:bodyPr>
          <a:lstStyle/>
          <a:p>
            <a:r>
              <a:rPr lang="en-US" dirty="0" err="1">
                <a:solidFill>
                  <a:schemeClr val="accent2"/>
                </a:solidFill>
              </a:rPr>
              <a:t>addr</a:t>
            </a:r>
            <a:r>
              <a:rPr lang="en-US" dirty="0">
                <a:solidFill>
                  <a:schemeClr val="accent2"/>
                </a:solidFill>
              </a:rPr>
              <a:t> </a:t>
            </a:r>
            <a:endParaRPr lang="en-US" dirty="0"/>
          </a:p>
        </p:txBody>
      </p:sp>
      <p:sp>
        <p:nvSpPr>
          <p:cNvPr id="49" name="Rectangle 48"/>
          <p:cNvSpPr/>
          <p:nvPr/>
        </p:nvSpPr>
        <p:spPr>
          <a:xfrm>
            <a:off x="7116462" y="2604471"/>
            <a:ext cx="673582" cy="369332"/>
          </a:xfrm>
          <a:prstGeom prst="rect">
            <a:avLst/>
          </a:prstGeom>
        </p:spPr>
        <p:txBody>
          <a:bodyPr wrap="none">
            <a:spAutoFit/>
          </a:bodyPr>
          <a:lstStyle/>
          <a:p>
            <a:r>
              <a:rPr lang="en-US">
                <a:solidFill>
                  <a:schemeClr val="accent2"/>
                </a:solidFill>
              </a:rPr>
              <a:t>Data</a:t>
            </a:r>
            <a:r>
              <a:rPr lang="en-US"/>
              <a:t> </a:t>
            </a:r>
          </a:p>
        </p:txBody>
      </p:sp>
      <p:sp>
        <p:nvSpPr>
          <p:cNvPr id="68" name="Rectangle 67"/>
          <p:cNvSpPr/>
          <p:nvPr/>
        </p:nvSpPr>
        <p:spPr>
          <a:xfrm>
            <a:off x="8318394" y="1905000"/>
            <a:ext cx="673582" cy="369332"/>
          </a:xfrm>
          <a:prstGeom prst="rect">
            <a:avLst/>
          </a:prstGeom>
        </p:spPr>
        <p:txBody>
          <a:bodyPr wrap="none">
            <a:spAutoFit/>
          </a:bodyPr>
          <a:lstStyle/>
          <a:p>
            <a:r>
              <a:rPr lang="en-US">
                <a:solidFill>
                  <a:schemeClr val="accent2"/>
                </a:solidFill>
              </a:rPr>
              <a:t>Data</a:t>
            </a:r>
            <a:r>
              <a:rPr lang="en-US"/>
              <a:t> </a:t>
            </a:r>
          </a:p>
        </p:txBody>
      </p:sp>
      <p:sp>
        <p:nvSpPr>
          <p:cNvPr id="71" name="Line 45"/>
          <p:cNvSpPr>
            <a:spLocks noChangeShapeType="1"/>
          </p:cNvSpPr>
          <p:nvPr>
            <p:custDataLst>
              <p:tags r:id="rId39"/>
            </p:custDataLst>
          </p:nvPr>
        </p:nvSpPr>
        <p:spPr bwMode="auto">
          <a:xfrm flipV="1">
            <a:off x="7543800" y="3200399"/>
            <a:ext cx="0" cy="304801"/>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72" name="TextBox 71"/>
          <p:cNvSpPr txBox="1"/>
          <p:nvPr/>
        </p:nvSpPr>
        <p:spPr>
          <a:xfrm>
            <a:off x="7543800" y="3226713"/>
            <a:ext cx="699230" cy="430887"/>
          </a:xfrm>
          <a:prstGeom prst="rect">
            <a:avLst/>
          </a:prstGeom>
          <a:noFill/>
        </p:spPr>
        <p:txBody>
          <a:bodyPr wrap="none" rtlCol="0">
            <a:spAutoFit/>
          </a:bodyPr>
          <a:lstStyle/>
          <a:p>
            <a:r>
              <a:rPr lang="en-US" sz="2200" dirty="0" smtClean="0">
                <a:solidFill>
                  <a:schemeClr val="accent1"/>
                </a:solidFill>
              </a:rPr>
              <a:t>R/W</a:t>
            </a:r>
          </a:p>
        </p:txBody>
      </p:sp>
      <p:sp>
        <p:nvSpPr>
          <p:cNvPr id="44" name="Slide Number Placeholder 43"/>
          <p:cNvSpPr>
            <a:spLocks noGrp="1"/>
          </p:cNvSpPr>
          <p:nvPr>
            <p:ph type="sldNum" sz="quarter" idx="12"/>
          </p:nvPr>
        </p:nvSpPr>
        <p:spPr/>
        <p:txBody>
          <a:bodyPr/>
          <a:lstStyle/>
          <a:p>
            <a:fld id="{DAD0A56F-BD0F-4BDF-9912-D1E89E9626C0}" type="slidenum">
              <a:rPr lang="en-US" smtClean="0"/>
              <a:t>29</a:t>
            </a:fld>
            <a:endParaRPr lang="en-US"/>
          </a:p>
        </p:txBody>
      </p:sp>
    </p:spTree>
    <p:extLst>
      <p:ext uri="{BB962C8B-B14F-4D97-AF65-F5344CB8AC3E}">
        <p14:creationId xmlns:p14="http://schemas.microsoft.com/office/powerpoint/2010/main" val="4219081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6096000"/>
          </a:xfrm>
        </p:spPr>
        <p:txBody>
          <a:bodyPr>
            <a:normAutofit fontScale="85000" lnSpcReduction="20000"/>
          </a:bodyPr>
          <a:lstStyle/>
          <a:p>
            <a:pPr marL="0" indent="0"/>
            <a:r>
              <a:rPr lang="en-US" sz="2800" dirty="0" smtClean="0">
                <a:solidFill>
                  <a:schemeClr val="accent5">
                    <a:lumMod val="60000"/>
                    <a:lumOff val="40000"/>
                  </a:schemeClr>
                </a:solidFill>
              </a:rPr>
              <a:t>Make sure to go to </a:t>
            </a:r>
            <a:r>
              <a:rPr lang="en-US" sz="2800" b="1" i="1" u="sng" dirty="0" smtClean="0">
                <a:solidFill>
                  <a:schemeClr val="accent5">
                    <a:lumMod val="60000"/>
                    <a:lumOff val="40000"/>
                  </a:schemeClr>
                </a:solidFill>
              </a:rPr>
              <a:t>your</a:t>
            </a:r>
            <a:r>
              <a:rPr lang="en-US" sz="2800" b="1" i="1" dirty="0" smtClean="0">
                <a:solidFill>
                  <a:schemeClr val="accent5">
                    <a:lumMod val="60000"/>
                    <a:lumOff val="40000"/>
                  </a:schemeClr>
                </a:solidFill>
              </a:rPr>
              <a:t> </a:t>
            </a:r>
            <a:r>
              <a:rPr lang="en-US" sz="2800" dirty="0">
                <a:solidFill>
                  <a:schemeClr val="accent5">
                    <a:lumMod val="60000"/>
                    <a:lumOff val="40000"/>
                  </a:schemeClr>
                </a:solidFill>
              </a:rPr>
              <a:t>Lab Section </a:t>
            </a:r>
            <a:r>
              <a:rPr lang="en-US" sz="2800" dirty="0" smtClean="0">
                <a:solidFill>
                  <a:schemeClr val="accent5">
                    <a:lumMod val="60000"/>
                    <a:lumOff val="40000"/>
                  </a:schemeClr>
                </a:solidFill>
              </a:rPr>
              <a:t>this week</a:t>
            </a:r>
          </a:p>
          <a:p>
            <a:r>
              <a:rPr lang="en-US" sz="2800" dirty="0" smtClean="0">
                <a:solidFill>
                  <a:schemeClr val="accent5">
                    <a:lumMod val="60000"/>
                    <a:lumOff val="40000"/>
                  </a:schemeClr>
                </a:solidFill>
              </a:rPr>
              <a:t>Lab</a:t>
            </a:r>
            <a:r>
              <a:rPr lang="en-US" sz="2800" dirty="0">
                <a:solidFill>
                  <a:schemeClr val="accent5">
                    <a:lumMod val="60000"/>
                    <a:lumOff val="40000"/>
                  </a:schemeClr>
                </a:solidFill>
              </a:rPr>
              <a:t>3</a:t>
            </a:r>
            <a:r>
              <a:rPr lang="en-US" sz="2800" dirty="0" smtClean="0">
                <a:solidFill>
                  <a:schemeClr val="bg1"/>
                </a:solidFill>
              </a:rPr>
              <a:t> </a:t>
            </a:r>
            <a:r>
              <a:rPr lang="en-US" sz="2800" dirty="0">
                <a:solidFill>
                  <a:schemeClr val="bg1"/>
                </a:solidFill>
              </a:rPr>
              <a:t>due in class this week (it is </a:t>
            </a:r>
            <a:r>
              <a:rPr lang="en-US" sz="2800" b="1" i="1" dirty="0">
                <a:solidFill>
                  <a:schemeClr val="bg1"/>
                </a:solidFill>
              </a:rPr>
              <a:t>not</a:t>
            </a:r>
            <a:r>
              <a:rPr lang="en-US" sz="2800" dirty="0">
                <a:solidFill>
                  <a:schemeClr val="bg1"/>
                </a:solidFill>
              </a:rPr>
              <a:t> homework)</a:t>
            </a:r>
            <a:endParaRPr lang="en-US" sz="2800" dirty="0" smtClean="0">
              <a:solidFill>
                <a:schemeClr val="accent5">
                  <a:lumMod val="60000"/>
                  <a:lumOff val="40000"/>
                </a:schemeClr>
              </a:solidFill>
            </a:endParaRPr>
          </a:p>
          <a:p>
            <a:r>
              <a:rPr lang="en-US" sz="2800" dirty="0" smtClean="0">
                <a:solidFill>
                  <a:schemeClr val="accent5">
                    <a:lumMod val="60000"/>
                    <a:lumOff val="40000"/>
                  </a:schemeClr>
                </a:solidFill>
              </a:rPr>
              <a:t>Proj1</a:t>
            </a:r>
            <a:r>
              <a:rPr lang="en-US" sz="2800" dirty="0" smtClean="0"/>
              <a:t>: Completed Proj1 due </a:t>
            </a:r>
            <a:r>
              <a:rPr lang="en-US" sz="2800" b="1" i="1" dirty="0" smtClean="0">
                <a:solidFill>
                  <a:schemeClr val="accent5">
                    <a:lumMod val="60000"/>
                    <a:lumOff val="40000"/>
                  </a:schemeClr>
                </a:solidFill>
              </a:rPr>
              <a:t>this</a:t>
            </a:r>
            <a:r>
              <a:rPr lang="en-US" sz="2800" dirty="0" smtClean="0"/>
              <a:t> Friday, Feb 16</a:t>
            </a:r>
            <a:r>
              <a:rPr lang="en-US" sz="2800" baseline="30000" dirty="0" smtClean="0"/>
              <a:t>th</a:t>
            </a:r>
            <a:r>
              <a:rPr lang="en-US" sz="2800" dirty="0" smtClean="0"/>
              <a:t>, </a:t>
            </a:r>
            <a:r>
              <a:rPr lang="en-US" sz="2800" b="1" i="1" dirty="0" smtClean="0">
                <a:solidFill>
                  <a:schemeClr val="accent5">
                    <a:lumMod val="60000"/>
                    <a:lumOff val="40000"/>
                  </a:schemeClr>
                </a:solidFill>
              </a:rPr>
              <a:t>before</a:t>
            </a:r>
            <a:r>
              <a:rPr lang="en-US" sz="2800" dirty="0" smtClean="0"/>
              <a:t> winter break</a:t>
            </a:r>
            <a:endParaRPr lang="en-US" sz="2800" dirty="0"/>
          </a:p>
          <a:p>
            <a:r>
              <a:rPr lang="en-US" sz="2800" dirty="0" smtClean="0"/>
              <a:t>Note, a </a:t>
            </a:r>
            <a:r>
              <a:rPr lang="en-US" sz="2800" b="1" u="sng" dirty="0" smtClean="0"/>
              <a:t>Design Document </a:t>
            </a:r>
            <a:r>
              <a:rPr lang="en-US" sz="2800" dirty="0" smtClean="0"/>
              <a:t>is due when you submit Proj1 final circuit</a:t>
            </a:r>
          </a:p>
          <a:p>
            <a:r>
              <a:rPr lang="en-US" sz="2800" dirty="0" smtClean="0"/>
              <a:t>Work </a:t>
            </a:r>
            <a:r>
              <a:rPr lang="en-US" sz="2800" b="1" dirty="0" smtClean="0">
                <a:solidFill>
                  <a:schemeClr val="accent5">
                    <a:lumMod val="60000"/>
                    <a:lumOff val="40000"/>
                  </a:schemeClr>
                </a:solidFill>
              </a:rPr>
              <a:t>alone</a:t>
            </a:r>
          </a:p>
          <a:p>
            <a:endParaRPr lang="en-US" sz="1300" b="1" dirty="0">
              <a:solidFill>
                <a:schemeClr val="accent5">
                  <a:lumMod val="60000"/>
                  <a:lumOff val="40000"/>
                </a:schemeClr>
              </a:solidFill>
            </a:endParaRPr>
          </a:p>
          <a:p>
            <a:r>
              <a:rPr lang="en-US" sz="2800" b="1" dirty="0">
                <a:solidFill>
                  <a:schemeClr val="accent5">
                    <a:lumMod val="60000"/>
                    <a:lumOff val="40000"/>
                  </a:schemeClr>
                </a:solidFill>
              </a:rPr>
              <a:t>Save your work!</a:t>
            </a:r>
          </a:p>
          <a:p>
            <a:pPr lvl="1"/>
            <a:r>
              <a:rPr lang="en-US" sz="2400" b="1" i="1" dirty="0"/>
              <a:t>Save often</a:t>
            </a:r>
            <a:r>
              <a:rPr lang="en-US" sz="2400" dirty="0"/>
              <a:t>.  Verify file is non-zero.  Periodically save to Dropbox, email.</a:t>
            </a:r>
          </a:p>
          <a:p>
            <a:pPr lvl="1"/>
            <a:r>
              <a:rPr lang="en-US" sz="2400" dirty="0">
                <a:solidFill>
                  <a:schemeClr val="accent5">
                    <a:lumMod val="60000"/>
                    <a:lumOff val="40000"/>
                  </a:schemeClr>
                </a:solidFill>
              </a:rPr>
              <a:t>Beware of </a:t>
            </a:r>
            <a:r>
              <a:rPr lang="en-US" sz="2400" dirty="0" err="1">
                <a:solidFill>
                  <a:schemeClr val="accent5">
                    <a:lumMod val="60000"/>
                    <a:lumOff val="40000"/>
                  </a:schemeClr>
                </a:solidFill>
              </a:rPr>
              <a:t>MacOSX</a:t>
            </a:r>
            <a:r>
              <a:rPr lang="en-US" sz="2400" dirty="0">
                <a:solidFill>
                  <a:schemeClr val="accent5">
                    <a:lumMod val="60000"/>
                    <a:lumOff val="40000"/>
                  </a:schemeClr>
                </a:solidFill>
              </a:rPr>
              <a:t> 10.5 (leopard) and 10.6 (snow-leopard)</a:t>
            </a:r>
          </a:p>
          <a:p>
            <a:pPr marL="0" indent="0">
              <a:buNone/>
            </a:pPr>
            <a:endParaRPr lang="en-US" sz="1200" dirty="0"/>
          </a:p>
          <a:p>
            <a:pPr marL="0" indent="0">
              <a:buNone/>
            </a:pPr>
            <a:r>
              <a:rPr lang="en-US" sz="2800" b="1" dirty="0" smtClean="0">
                <a:solidFill>
                  <a:schemeClr val="accent5">
                    <a:lumMod val="60000"/>
                    <a:lumOff val="40000"/>
                  </a:schemeClr>
                </a:solidFill>
              </a:rPr>
              <a:t>C programming assignment is out</a:t>
            </a:r>
            <a:endParaRPr lang="en-US" sz="2800" b="1" dirty="0">
              <a:solidFill>
                <a:schemeClr val="accent5">
                  <a:lumMod val="60000"/>
                  <a:lumOff val="40000"/>
                </a:schemeClr>
              </a:solidFill>
            </a:endParaRPr>
          </a:p>
          <a:p>
            <a:r>
              <a:rPr lang="en-US" sz="2800" dirty="0"/>
              <a:t>D</a:t>
            </a:r>
            <a:r>
              <a:rPr lang="en-US" sz="2800" dirty="0" smtClean="0"/>
              <a:t>ue Tuesday, February 27th</a:t>
            </a:r>
          </a:p>
          <a:p>
            <a:r>
              <a:rPr lang="en-US" sz="2800" dirty="0" smtClean="0"/>
              <a:t>Office Hours for help</a:t>
            </a:r>
          </a:p>
          <a:p>
            <a:r>
              <a:rPr lang="en-US" sz="2800" dirty="0" smtClean="0"/>
              <a:t>Work </a:t>
            </a:r>
            <a:r>
              <a:rPr lang="en-US" sz="2800" b="1" dirty="0" smtClean="0">
                <a:solidFill>
                  <a:schemeClr val="accent5">
                    <a:lumMod val="60000"/>
                    <a:lumOff val="40000"/>
                  </a:schemeClr>
                </a:solidFill>
              </a:rPr>
              <a:t>alone</a:t>
            </a:r>
          </a:p>
          <a:p>
            <a:endParaRPr lang="en-US" sz="2800" dirty="0">
              <a:solidFill>
                <a:srgbClr val="FFFF00"/>
              </a:solidFill>
            </a:endParaRPr>
          </a:p>
          <a:p>
            <a:r>
              <a:rPr lang="en-US" sz="2800" dirty="0" smtClean="0">
                <a:solidFill>
                  <a:schemeClr val="bg1"/>
                </a:solidFill>
              </a:rPr>
              <a:t>Work alone,</a:t>
            </a:r>
            <a:r>
              <a:rPr lang="en-US" sz="2800" dirty="0" smtClean="0">
                <a:solidFill>
                  <a:schemeClr val="accent5">
                    <a:lumMod val="60000"/>
                    <a:lumOff val="40000"/>
                  </a:schemeClr>
                </a:solidFill>
              </a:rPr>
              <a:t> </a:t>
            </a:r>
            <a:r>
              <a:rPr lang="en-US" sz="2800" b="1" dirty="0" smtClean="0">
                <a:solidFill>
                  <a:schemeClr val="accent5">
                    <a:lumMod val="60000"/>
                    <a:lumOff val="40000"/>
                  </a:schemeClr>
                </a:solidFill>
              </a:rPr>
              <a:t>BUT</a:t>
            </a:r>
            <a:r>
              <a:rPr lang="en-US" sz="2800" dirty="0" smtClean="0"/>
              <a:t> use your resources</a:t>
            </a:r>
          </a:p>
          <a:p>
            <a:pPr lvl="1"/>
            <a:r>
              <a:rPr lang="en-US" sz="2400" dirty="0" smtClean="0"/>
              <a:t>Lab Section, Piazza.com, Office Hours</a:t>
            </a:r>
          </a:p>
          <a:p>
            <a:pPr lvl="1"/>
            <a:r>
              <a:rPr lang="en-US" sz="2400" dirty="0" smtClean="0"/>
              <a:t>Class notes, book, Sections, </a:t>
            </a:r>
            <a:r>
              <a:rPr lang="en-US" sz="2400" dirty="0" err="1" smtClean="0"/>
              <a:t>CSUGLab</a:t>
            </a:r>
            <a:endParaRPr lang="en-US" sz="2400" dirty="0" smtClean="0"/>
          </a:p>
        </p:txBody>
      </p:sp>
    </p:spTree>
    <p:extLst>
      <p:ext uri="{BB962C8B-B14F-4D97-AF65-F5344CB8AC3E}">
        <p14:creationId xmlns:p14="http://schemas.microsoft.com/office/powerpoint/2010/main" val="277558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5: </a:t>
            </a:r>
            <a:r>
              <a:rPr lang="en-US" dirty="0" err="1" smtClean="0"/>
              <a:t>Writeback</a:t>
            </a:r>
            <a:endParaRPr lang="en-US" dirty="0"/>
          </a:p>
        </p:txBody>
      </p:sp>
      <p:sp>
        <p:nvSpPr>
          <p:cNvPr id="4" name="Line 25"/>
          <p:cNvSpPr>
            <a:spLocks noChangeShapeType="1"/>
          </p:cNvSpPr>
          <p:nvPr>
            <p:custDataLst>
              <p:tags r:id="rId1"/>
            </p:custDataLst>
          </p:nvPr>
        </p:nvSpPr>
        <p:spPr bwMode="auto">
          <a:xfrm flipV="1">
            <a:off x="2743200" y="2667000"/>
            <a:ext cx="2"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399" y="2667000"/>
            <a:ext cx="5715" cy="661035"/>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3" name="Oval 2"/>
          <p:cNvSpPr/>
          <p:nvPr/>
        </p:nvSpPr>
        <p:spPr>
          <a:xfrm>
            <a:off x="0" y="2857500"/>
            <a:ext cx="1371600" cy="876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52600" y="1828800"/>
            <a:ext cx="1371600" cy="876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p:cNvSpPr>
            <a:spLocks noGrp="1"/>
          </p:cNvSpPr>
          <p:nvPr>
            <p:ph idx="1"/>
          </p:nvPr>
        </p:nvSpPr>
        <p:spPr>
          <a:xfrm>
            <a:off x="228600" y="4952998"/>
            <a:ext cx="8686800" cy="1524002"/>
          </a:xfrm>
        </p:spPr>
        <p:txBody>
          <a:bodyPr>
            <a:normAutofit fontScale="92500" lnSpcReduction="20000"/>
          </a:bodyPr>
          <a:lstStyle/>
          <a:p>
            <a:pPr marL="573088" lvl="1" indent="-457200"/>
            <a:r>
              <a:rPr lang="en-US" dirty="0" smtClean="0"/>
              <a:t>Write to register file</a:t>
            </a:r>
          </a:p>
          <a:p>
            <a:pPr marL="973138" lvl="2" indent="-457200"/>
            <a:r>
              <a:rPr lang="en-US" dirty="0" smtClean="0"/>
              <a:t>For arithmetic ops, logic, shift, </a:t>
            </a:r>
            <a:r>
              <a:rPr lang="en-US" dirty="0" err="1" smtClean="0"/>
              <a:t>etc</a:t>
            </a:r>
            <a:r>
              <a:rPr lang="en-US" dirty="0" smtClean="0"/>
              <a:t>, load.  What about stores?</a:t>
            </a:r>
          </a:p>
          <a:p>
            <a:pPr marL="573088" lvl="1" indent="-457200"/>
            <a:r>
              <a:rPr lang="en-US" dirty="0" smtClean="0"/>
              <a:t>Update PC</a:t>
            </a:r>
            <a:endParaRPr lang="en-US" dirty="0"/>
          </a:p>
          <a:p>
            <a:pPr marL="973138" lvl="2" indent="-457200"/>
            <a:r>
              <a:rPr lang="en-US" dirty="0" smtClean="0"/>
              <a:t>For branches, jumps</a:t>
            </a:r>
          </a:p>
        </p:txBody>
      </p:sp>
      <p:sp>
        <p:nvSpPr>
          <p:cNvPr id="44" name="Slide Number Placeholder 43"/>
          <p:cNvSpPr>
            <a:spLocks noGrp="1"/>
          </p:cNvSpPr>
          <p:nvPr>
            <p:ph type="sldNum" sz="quarter" idx="12"/>
          </p:nvPr>
        </p:nvSpPr>
        <p:spPr/>
        <p:txBody>
          <a:bodyPr/>
          <a:lstStyle/>
          <a:p>
            <a:fld id="{DAD0A56F-BD0F-4BDF-9912-D1E89E9626C0}" type="slidenum">
              <a:rPr lang="en-US" smtClean="0"/>
              <a:t>30</a:t>
            </a:fld>
            <a:endParaRPr lang="en-US"/>
          </a:p>
        </p:txBody>
      </p:sp>
    </p:spTree>
    <p:extLst>
      <p:ext uri="{BB962C8B-B14F-4D97-AF65-F5344CB8AC3E}">
        <p14:creationId xmlns:p14="http://schemas.microsoft.com/office/powerpoint/2010/main" val="826805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datapath</a:t>
            </a:r>
            <a:r>
              <a:rPr lang="en-US" dirty="0" smtClean="0"/>
              <a:t> for a MIPS processor has five stages:</a:t>
            </a:r>
          </a:p>
          <a:p>
            <a:pPr marL="687388" lvl="1" indent="-514350">
              <a:buFont typeface="+mj-lt"/>
              <a:buAutoNum type="arabicPeriod"/>
            </a:pPr>
            <a:r>
              <a:rPr lang="en-US" dirty="0" smtClean="0"/>
              <a:t>Instruction </a:t>
            </a:r>
            <a:r>
              <a:rPr lang="en-US" dirty="0"/>
              <a:t>Fetch</a:t>
            </a:r>
          </a:p>
          <a:p>
            <a:pPr marL="687388" lvl="1" indent="-514350">
              <a:buFont typeface="+mj-lt"/>
              <a:buAutoNum type="arabicPeriod"/>
            </a:pPr>
            <a:r>
              <a:rPr lang="en-US" dirty="0"/>
              <a:t>Instruction Decode</a:t>
            </a:r>
          </a:p>
          <a:p>
            <a:pPr marL="687388" lvl="1" indent="-514350">
              <a:buFont typeface="+mj-lt"/>
              <a:buAutoNum type="arabicPeriod"/>
            </a:pPr>
            <a:r>
              <a:rPr lang="en-US" dirty="0"/>
              <a:t>Execution (ALU)</a:t>
            </a:r>
          </a:p>
          <a:p>
            <a:pPr marL="687388" lvl="1" indent="-514350">
              <a:buFont typeface="+mj-lt"/>
              <a:buAutoNum type="arabicPeriod"/>
            </a:pPr>
            <a:r>
              <a:rPr lang="en-US" dirty="0"/>
              <a:t>Memory Access</a:t>
            </a:r>
          </a:p>
          <a:p>
            <a:pPr marL="687388" lvl="1" indent="-514350">
              <a:buFont typeface="+mj-lt"/>
              <a:buAutoNum type="arabicPeriod"/>
            </a:pPr>
            <a:r>
              <a:rPr lang="en-US" dirty="0"/>
              <a:t>Register </a:t>
            </a:r>
            <a:r>
              <a:rPr lang="en-US" dirty="0" err="1" smtClean="0"/>
              <a:t>Writeback</a:t>
            </a:r>
            <a:endParaRPr lang="en-US" dirty="0" smtClean="0"/>
          </a:p>
          <a:p>
            <a:pPr marL="687388" lvl="1" indent="-514350">
              <a:buFont typeface="+mj-lt"/>
              <a:buAutoNum type="arabicPeriod"/>
            </a:pPr>
            <a:endParaRPr lang="en-US" dirty="0"/>
          </a:p>
          <a:p>
            <a:r>
              <a:rPr lang="en-US" dirty="0" smtClean="0"/>
              <a:t>This five stage </a:t>
            </a:r>
            <a:r>
              <a:rPr lang="en-US" dirty="0" err="1" smtClean="0"/>
              <a:t>datapath</a:t>
            </a:r>
            <a:r>
              <a:rPr lang="en-US" dirty="0" smtClean="0"/>
              <a:t> is used to execute all MIPS instructions</a:t>
            </a:r>
            <a:endParaRPr lang="en-US" dirty="0"/>
          </a:p>
          <a:p>
            <a:endParaRPr lang="en-US" dirty="0"/>
          </a:p>
        </p:txBody>
      </p:sp>
    </p:spTree>
    <p:extLst>
      <p:ext uri="{BB962C8B-B14F-4D97-AF65-F5344CB8AC3E}">
        <p14:creationId xmlns:p14="http://schemas.microsoft.com/office/powerpoint/2010/main" val="3706893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Specific </a:t>
            </a:r>
            <a:r>
              <a:rPr lang="en-US" dirty="0" err="1" smtClean="0"/>
              <a:t>datapaths</a:t>
            </a:r>
            <a:r>
              <a:rPr lang="en-US" dirty="0" smtClean="0"/>
              <a:t> MIPS Instructions</a:t>
            </a:r>
            <a:endParaRPr lang="en-US" dirty="0"/>
          </a:p>
        </p:txBody>
      </p:sp>
    </p:spTree>
    <p:extLst>
      <p:ext uri="{BB962C8B-B14F-4D97-AF65-F5344CB8AC3E}">
        <p14:creationId xmlns:p14="http://schemas.microsoft.com/office/powerpoint/2010/main" val="1496210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a:t>MIPS Design Principles</a:t>
            </a:r>
          </a:p>
        </p:txBody>
      </p:sp>
      <p:sp>
        <p:nvSpPr>
          <p:cNvPr id="2264067" name="Rectangle 3"/>
          <p:cNvSpPr>
            <a:spLocks noGrp="1" noChangeArrowheads="1"/>
          </p:cNvSpPr>
          <p:nvPr>
            <p:ph type="body" idx="1"/>
          </p:nvPr>
        </p:nvSpPr>
        <p:spPr/>
        <p:txBody>
          <a:bodyPr/>
          <a:lstStyle/>
          <a:p>
            <a:pPr>
              <a:lnSpc>
                <a:spcPct val="90000"/>
              </a:lnSpc>
            </a:pPr>
            <a:r>
              <a:rPr lang="en-US" sz="2800"/>
              <a:t>Simplicity favors regularity</a:t>
            </a:r>
          </a:p>
          <a:p>
            <a:pPr lvl="1">
              <a:lnSpc>
                <a:spcPct val="90000"/>
              </a:lnSpc>
            </a:pPr>
            <a:r>
              <a:rPr lang="en-US" sz="2400"/>
              <a:t>32 bit instructions</a:t>
            </a:r>
          </a:p>
          <a:p>
            <a:pPr lvl="1">
              <a:lnSpc>
                <a:spcPct val="90000"/>
              </a:lnSpc>
            </a:pPr>
            <a:endParaRPr lang="en-US" sz="2400"/>
          </a:p>
          <a:p>
            <a:pPr>
              <a:lnSpc>
                <a:spcPct val="90000"/>
              </a:lnSpc>
            </a:pPr>
            <a:r>
              <a:rPr lang="en-US" sz="2800"/>
              <a:t>Smaller is faster</a:t>
            </a:r>
          </a:p>
          <a:p>
            <a:pPr lvl="1">
              <a:lnSpc>
                <a:spcPct val="90000"/>
              </a:lnSpc>
            </a:pPr>
            <a:r>
              <a:rPr lang="en-US" sz="2400"/>
              <a:t>Small register file</a:t>
            </a:r>
          </a:p>
          <a:p>
            <a:pPr lvl="1">
              <a:lnSpc>
                <a:spcPct val="90000"/>
              </a:lnSpc>
            </a:pPr>
            <a:endParaRPr lang="en-US" sz="2400"/>
          </a:p>
          <a:p>
            <a:pPr>
              <a:lnSpc>
                <a:spcPct val="90000"/>
              </a:lnSpc>
            </a:pPr>
            <a:r>
              <a:rPr lang="en-US" sz="2800"/>
              <a:t>Make the common case fast</a:t>
            </a:r>
          </a:p>
          <a:p>
            <a:pPr lvl="1">
              <a:lnSpc>
                <a:spcPct val="90000"/>
              </a:lnSpc>
            </a:pPr>
            <a:r>
              <a:rPr lang="en-US" sz="2400"/>
              <a:t>Include support for constants</a:t>
            </a:r>
          </a:p>
          <a:p>
            <a:pPr>
              <a:lnSpc>
                <a:spcPct val="90000"/>
              </a:lnSpc>
            </a:pPr>
            <a:endParaRPr lang="en-US" sz="2800"/>
          </a:p>
          <a:p>
            <a:pPr>
              <a:lnSpc>
                <a:spcPct val="90000"/>
              </a:lnSpc>
            </a:pPr>
            <a:r>
              <a:rPr lang="en-US" sz="2800"/>
              <a:t>Good design demands good compromises</a:t>
            </a:r>
          </a:p>
          <a:p>
            <a:pPr lvl="1">
              <a:lnSpc>
                <a:spcPct val="90000"/>
              </a:lnSpc>
            </a:pPr>
            <a:r>
              <a:rPr lang="en-US" sz="2400"/>
              <a:t>Support for different type of interpretations/classes</a:t>
            </a:r>
          </a:p>
        </p:txBody>
      </p:sp>
    </p:spTree>
    <p:extLst>
      <p:ext uri="{BB962C8B-B14F-4D97-AF65-F5344CB8AC3E}">
        <p14:creationId xmlns:p14="http://schemas.microsoft.com/office/powerpoint/2010/main" val="379120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solidFill>
                  <a:schemeClr val="accent5">
                    <a:lumMod val="60000"/>
                    <a:lumOff val="40000"/>
                  </a:schemeClr>
                </a:solidFill>
              </a:rPr>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solidFill>
                  <a:schemeClr val="accent5">
                    <a:lumMod val="60000"/>
                    <a:lumOff val="40000"/>
                  </a:schemeClr>
                </a:solidFill>
              </a:rPr>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solidFill>
                  <a:schemeClr val="accent5">
                    <a:lumMod val="60000"/>
                    <a:lumOff val="40000"/>
                  </a:schemeClr>
                </a:solidFill>
              </a:rPr>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lvl="1">
              <a:lnSpc>
                <a:spcPct val="82000"/>
              </a:lnSpc>
            </a:pPr>
            <a:endParaRPr lang="en-US" sz="2400" dirty="0" smtClean="0"/>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extLst>
      <p:ext uri="{BB962C8B-B14F-4D97-AF65-F5344CB8AC3E}">
        <p14:creationId xmlns:p14="http://schemas.microsoft.com/office/powerpoint/2010/main" val="28474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R-type:</a:t>
            </a:r>
            <a:r>
              <a:rPr lang="en-GB" sz="2400" dirty="0" smtClean="0"/>
              <a:t>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I-type: </a:t>
            </a:r>
            <a:r>
              <a:rPr lang="en-GB" sz="2400" dirty="0" smtClean="0"/>
              <a:t>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I-type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load/store </a:t>
            </a:r>
            <a:r>
              <a:rPr lang="en-GB" sz="2400" dirty="0"/>
              <a:t>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a:t>
            </a:r>
            <a:r>
              <a:rPr lang="en-GB" sz="2800" dirty="0" smtClean="0">
                <a:solidFill>
                  <a:schemeClr val="accent5">
                    <a:lumMod val="60000"/>
                    <a:lumOff val="40000"/>
                  </a:schemeClr>
                </a:solidFill>
              </a:rPr>
              <a:t>flow</a:t>
            </a:r>
            <a:endParaRPr lang="en-GB" sz="2800" dirty="0">
              <a:solidFill>
                <a:schemeClr val="accent5">
                  <a:lumMod val="60000"/>
                  <a:lumOff val="40000"/>
                </a:schemeClr>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J-type: </a:t>
            </a:r>
            <a:r>
              <a:rPr lang="en-GB" sz="2400" dirty="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 </a:t>
            </a:r>
            <a:r>
              <a:rPr lang="en-GB" sz="2400" dirty="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conditional branches: pc-relative addresses</a:t>
            </a:r>
          </a:p>
        </p:txBody>
      </p:sp>
      <p:sp>
        <p:nvSpPr>
          <p:cNvPr id="2" name="Rounded Rectangle 1"/>
          <p:cNvSpPr/>
          <p:nvPr/>
        </p:nvSpPr>
        <p:spPr>
          <a:xfrm>
            <a:off x="152400" y="685800"/>
            <a:ext cx="8229600" cy="16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AD0A56F-BD0F-4BDF-9912-D1E89E9626C0}" type="slidenum">
              <a:rPr lang="en-US" smtClean="0"/>
              <a:t>35</a:t>
            </a:fld>
            <a:endParaRPr lang="en-US"/>
          </a:p>
        </p:txBody>
      </p:sp>
    </p:spTree>
    <p:extLst>
      <p:ext uri="{BB962C8B-B14F-4D97-AF65-F5344CB8AC3E}">
        <p14:creationId xmlns:p14="http://schemas.microsoft.com/office/powerpoint/2010/main" val="345134643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solidFill>
                  <a:srgbClr val="FFFF00"/>
                </a:solidFill>
              </a:rPr>
              <a:t>R-type</a:t>
            </a:r>
          </a:p>
          <a:p>
            <a:endParaRPr lang="en-US" dirty="0"/>
          </a:p>
          <a:p>
            <a:endParaRPr lang="en-US" dirty="0" smtClean="0"/>
          </a:p>
          <a:p>
            <a:r>
              <a:rPr lang="en-US" dirty="0" smtClean="0">
                <a:solidFill>
                  <a:srgbClr val="FFFF00"/>
                </a:solidFill>
              </a:rPr>
              <a:t>I-type</a:t>
            </a:r>
          </a:p>
          <a:p>
            <a:endParaRPr lang="en-US" dirty="0"/>
          </a:p>
          <a:p>
            <a:endParaRPr lang="en-US" dirty="0" smtClean="0"/>
          </a:p>
          <a:p>
            <a:r>
              <a:rPr lang="en-US" dirty="0" smtClean="0">
                <a:solidFill>
                  <a:srgbClr val="FFFF00"/>
                </a:solidFill>
              </a:rPr>
              <a:t>J-type</a:t>
            </a:r>
            <a:r>
              <a:rPr lang="en-US" dirty="0" smtClean="0"/>
              <a:t>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561414091"/>
              </p:ext>
            </p:extLst>
          </p:nvPr>
        </p:nvGraphicFramePr>
        <p:xfrm>
          <a:off x="1905000" y="18288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92D050"/>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0000"/>
                          </a:solidFill>
                          <a:effectLst/>
                          <a:latin typeface="Consolas" pitchFamily="49" charset="0"/>
                        </a:rPr>
                        <a:t>shamt</a:t>
                      </a:r>
                      <a:endParaRPr kumimoji="0" lang="en-US" sz="2800" b="0" i="0" u="none" strike="noStrike" cap="none" normalizeH="0" baseline="0" dirty="0" smtClean="0">
                        <a:ln>
                          <a:noFill/>
                        </a:ln>
                        <a:solidFill>
                          <a:srgbClr val="FF00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FFFF0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92D05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FF000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73969810"/>
              </p:ext>
            </p:extLst>
          </p:nvPr>
        </p:nvGraphicFramePr>
        <p:xfrm>
          <a:off x="1905000" y="35814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0000"/>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FFFF00"/>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rgbClr val="FF0000"/>
                          </a:solidFill>
                          <a:latin typeface="+mj-lt"/>
                        </a:rPr>
                        <a:t>16 bits</a:t>
                      </a:r>
                      <a:endParaRPr lang="en-US" sz="2400" dirty="0">
                        <a:solidFill>
                          <a:srgbClr val="FF0000"/>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111520158"/>
              </p:ext>
            </p:extLst>
          </p:nvPr>
        </p:nvGraphicFramePr>
        <p:xfrm>
          <a:off x="1905000" y="516702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0000"/>
                          </a:solidFill>
                          <a:effectLst/>
                          <a:latin typeface="Consolas" pitchFamily="49" charset="0"/>
                        </a:rPr>
                        <a:t>immediate (target address)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00B0F0"/>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rgbClr val="FF0000"/>
                          </a:solidFill>
                        </a:rPr>
                        <a:t>26 bits</a:t>
                      </a:r>
                      <a:endParaRPr lang="en-US" sz="2400" dirty="0">
                        <a:solidFill>
                          <a:srgbClr val="FF0000"/>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9009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R-Type (1): Arithmetic and Logic</a:t>
            </a:r>
            <a:endParaRPr lang="en-US" dirty="0"/>
          </a:p>
        </p:txBody>
      </p:sp>
      <p:graphicFrame>
        <p:nvGraphicFramePr>
          <p:cNvPr id="2247684" name="Group 4"/>
          <p:cNvGraphicFramePr>
            <a:graphicFrameLocks noGrp="1"/>
          </p:cNvGraphicFramePr>
          <p:nvPr>
            <p:custDataLst>
              <p:tags r:id="rId2"/>
            </p:custDataLst>
            <p:extLst/>
          </p:nvPr>
        </p:nvGraphicFramePr>
        <p:xfrm>
          <a:off x="1202115" y="13716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92D050"/>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rgbClr val="92D050"/>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520696491"/>
              </p:ext>
            </p:extLst>
          </p:nvPr>
        </p:nvGraphicFramePr>
        <p:xfrm>
          <a:off x="609600" y="2743200"/>
          <a:ext cx="7772400" cy="2743200"/>
        </p:xfrm>
        <a:graphic>
          <a:graphicData uri="http://schemas.openxmlformats.org/drawingml/2006/table">
            <a:tbl>
              <a:tblPr firstRow="1" bandRow="1">
                <a:tableStyleId>{5C22544A-7EE6-4342-B048-85BDC9FD1C3A}</a:tableStyleId>
              </a:tblPr>
              <a:tblGrid>
                <a:gridCol w="919316">
                  <a:extLst>
                    <a:ext uri="{9D8B030D-6E8A-4147-A177-3AD203B41FA5}">
                      <a16:colId xmlns:a16="http://schemas.microsoft.com/office/drawing/2014/main" val="20000"/>
                    </a:ext>
                  </a:extLst>
                </a:gridCol>
                <a:gridCol w="1138084">
                  <a:extLst>
                    <a:ext uri="{9D8B030D-6E8A-4147-A177-3AD203B41FA5}">
                      <a16:colId xmlns:a16="http://schemas.microsoft.com/office/drawing/2014/main" val="20001"/>
                    </a:ext>
                  </a:extLst>
                </a:gridCol>
                <a:gridCol w="2455606">
                  <a:extLst>
                    <a:ext uri="{9D8B030D-6E8A-4147-A177-3AD203B41FA5}">
                      <a16:colId xmlns:a16="http://schemas.microsoft.com/office/drawing/2014/main" val="20002"/>
                    </a:ext>
                  </a:extLst>
                </a:gridCol>
                <a:gridCol w="3259394">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2" name="Rectangle 11"/>
          <p:cNvSpPr/>
          <p:nvPr>
            <p:custDataLst>
              <p:tags r:id="rId4"/>
            </p:custDataLst>
          </p:nvPr>
        </p:nvSpPr>
        <p:spPr>
          <a:xfrm>
            <a:off x="1125915" y="91440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01000</a:t>
            </a:r>
            <a:r>
              <a:rPr lang="en-US" sz="2800" dirty="0" smtClean="0">
                <a:solidFill>
                  <a:schemeClr val="accent1"/>
                </a:solidFill>
                <a:latin typeface="Consolas" pitchFamily="49" charset="0"/>
              </a:rPr>
              <a:t>00110</a:t>
            </a:r>
            <a:r>
              <a:rPr lang="en-US" sz="2800" dirty="0" smtClean="0">
                <a:solidFill>
                  <a:srgbClr val="92D050"/>
                </a:solidFill>
                <a:latin typeface="Consolas" pitchFamily="49" charset="0"/>
              </a:rPr>
              <a:t>00100</a:t>
            </a:r>
            <a:r>
              <a:rPr lang="en-US" sz="2800" dirty="0" smtClean="0">
                <a:solidFill>
                  <a:schemeClr val="accent2"/>
                </a:solidFill>
                <a:latin typeface="Consolas" pitchFamily="49" charset="0"/>
              </a:rPr>
              <a:t>00000</a:t>
            </a:r>
            <a:r>
              <a:rPr lang="en-US" sz="2800" dirty="0" smtClean="0">
                <a:solidFill>
                  <a:schemeClr val="accent5">
                    <a:lumMod val="60000"/>
                    <a:lumOff val="40000"/>
                  </a:schemeClr>
                </a:solidFill>
                <a:latin typeface="Consolas" pitchFamily="49" charset="0"/>
              </a:rPr>
              <a:t>100110</a:t>
            </a:r>
            <a:endParaRPr lang="en-US" sz="2800" dirty="0">
              <a:solidFill>
                <a:schemeClr val="accent5">
                  <a:lumMod val="60000"/>
                  <a:lumOff val="40000"/>
                </a:schemeClr>
              </a:solidFill>
            </a:endParaRPr>
          </a:p>
        </p:txBody>
      </p:sp>
      <p:sp>
        <p:nvSpPr>
          <p:cNvPr id="3" name="Slide Number Placeholder 2"/>
          <p:cNvSpPr>
            <a:spLocks noGrp="1"/>
          </p:cNvSpPr>
          <p:nvPr>
            <p:ph type="sldNum" sz="quarter" idx="12"/>
          </p:nvPr>
        </p:nvSpPr>
        <p:spPr/>
        <p:txBody>
          <a:bodyPr/>
          <a:lstStyle/>
          <a:p>
            <a:fld id="{DAD0A56F-BD0F-4BDF-9912-D1E89E9626C0}" type="slidenum">
              <a:rPr lang="en-US" smtClean="0"/>
              <a:t>37</a:t>
            </a:fld>
            <a:endParaRPr lang="en-US"/>
          </a:p>
        </p:txBody>
      </p:sp>
    </p:spTree>
    <p:extLst>
      <p:ext uri="{BB962C8B-B14F-4D97-AF65-F5344CB8AC3E}">
        <p14:creationId xmlns:p14="http://schemas.microsoft.com/office/powerpoint/2010/main" val="17233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sp>
        <p:nvSpPr>
          <p:cNvPr id="2249753" name="Line 25"/>
          <p:cNvSpPr>
            <a:spLocks noChangeShapeType="1"/>
          </p:cNvSpPr>
          <p:nvPr>
            <p:custDataLst>
              <p:tags r:id="rId2"/>
            </p:custDataLst>
          </p:nvPr>
        </p:nvSpPr>
        <p:spPr bwMode="auto">
          <a:xfrm flipV="1">
            <a:off x="2743200" y="26670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6670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6670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6670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514600"/>
            <a:ext cx="304800" cy="304800"/>
            <a:chOff x="990600" y="2971800"/>
            <a:chExt cx="304800" cy="304800"/>
          </a:xfrm>
        </p:grpSpPr>
        <p:sp>
          <p:nvSpPr>
            <p:cNvPr id="61" name="Freeform 60"/>
            <p:cNvSpPr/>
            <p:nvPr>
              <p:custDataLst>
                <p:tags r:id="rId4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38"/>
            </p:custDataLst>
          </p:nvPr>
        </p:nvSpPr>
        <p:spPr bwMode="auto">
          <a:xfrm>
            <a:off x="2590800" y="32766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49" name="Line 9"/>
          <p:cNvSpPr>
            <a:spLocks noChangeShapeType="1"/>
          </p:cNvSpPr>
          <p:nvPr>
            <p:custDataLst>
              <p:tags r:id="rId39"/>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51" name="Straight Arrow Connector 50"/>
          <p:cNvCxnSpPr/>
          <p:nvPr/>
        </p:nvCxnSpPr>
        <p:spPr>
          <a:xfrm>
            <a:off x="44808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743480" y="4648200"/>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352569" y="4663440"/>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2940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92480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76602" y="4355068"/>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64" name="TextBox 63"/>
          <p:cNvSpPr txBox="1"/>
          <p:nvPr/>
        </p:nvSpPr>
        <p:spPr>
          <a:xfrm>
            <a:off x="2683718"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65" name="TextBox 64"/>
          <p:cNvSpPr txBox="1"/>
          <p:nvPr/>
        </p:nvSpPr>
        <p:spPr>
          <a:xfrm>
            <a:off x="5018988" y="4343400"/>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66" name="TextBox 65"/>
          <p:cNvSpPr txBox="1"/>
          <p:nvPr/>
        </p:nvSpPr>
        <p:spPr>
          <a:xfrm>
            <a:off x="679927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67" name="TextBox 66"/>
          <p:cNvSpPr txBox="1"/>
          <p:nvPr/>
        </p:nvSpPr>
        <p:spPr>
          <a:xfrm>
            <a:off x="8275522"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4" name="TextBox 3"/>
          <p:cNvSpPr txBox="1"/>
          <p:nvPr/>
        </p:nvSpPr>
        <p:spPr>
          <a:xfrm>
            <a:off x="6990443" y="4724400"/>
            <a:ext cx="553357" cy="369332"/>
          </a:xfrm>
          <a:prstGeom prst="rect">
            <a:avLst/>
          </a:prstGeom>
          <a:noFill/>
        </p:spPr>
        <p:txBody>
          <a:bodyPr wrap="none" rtlCol="0">
            <a:spAutoFit/>
          </a:bodyPr>
          <a:lstStyle/>
          <a:p>
            <a:r>
              <a:rPr lang="en-US" dirty="0" smtClean="0"/>
              <a:t>skip</a:t>
            </a:r>
            <a:endParaRPr lang="en-US" dirty="0"/>
          </a:p>
        </p:txBody>
      </p:sp>
    </p:spTree>
    <p:extLst>
      <p:ext uri="{BB962C8B-B14F-4D97-AF65-F5344CB8AC3E}">
        <p14:creationId xmlns:p14="http://schemas.microsoft.com/office/powerpoint/2010/main" val="425376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9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9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97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53" grpId="0" animBg="1"/>
      <p:bldP spid="2249754" grpId="0" animBg="1"/>
      <p:bldP spid="2249755" grpId="0" animBg="1"/>
      <p:bldP spid="2249756" grpId="0" animBg="1"/>
      <p:bldP spid="2249757" grpId="0"/>
      <p:bldP spid="2249758" grpId="0" animBg="1"/>
      <p:bldP spid="2249762" grpId="0" animBg="1"/>
      <p:bldP spid="2249771" grpId="0" animBg="1"/>
      <p:bldP spid="2249772" grpId="0" animBg="1"/>
      <p:bldP spid="2249775" grpId="0" animBg="1"/>
      <p:bldP spid="2249776" grpId="0" animBg="1"/>
      <p:bldP spid="2249777" grpId="0" animBg="1"/>
      <p:bldP spid="2249779" grpId="0" animBg="1"/>
      <p:bldP spid="2249780" grpId="0"/>
      <p:bldP spid="71" grpId="0" animBg="1"/>
      <p:bldP spid="113" grpId="0" animBg="1"/>
      <p:bldP spid="114" grpId="0" animBg="1"/>
      <p:bldP spid="115" grpId="0"/>
      <p:bldP spid="116" grpId="0"/>
      <p:bldP spid="130" grpId="0" animBg="1"/>
      <p:bldP spid="151" grpId="0" animBg="1"/>
      <p:bldP spid="176" grpId="0" animBg="1"/>
      <p:bldP spid="53" grpId="0" animBg="1"/>
      <p:bldP spid="46" grpId="0" animBg="1"/>
      <p:bldP spid="50" grpId="0" animBg="1"/>
      <p:bldP spid="117" grpId="0" animBg="1"/>
      <p:bldP spid="64" grpId="0"/>
      <p:bldP spid="65" grpId="0"/>
      <p:bldP spid="66" grpId="0"/>
      <p:bldP spid="67"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R-Type </a:t>
            </a:r>
            <a:r>
              <a:rPr lang="en-US" dirty="0" smtClean="0"/>
              <a:t>(2): Shift Instructions</a:t>
            </a:r>
            <a:endParaRPr lang="en-US" dirty="0"/>
          </a:p>
        </p:txBody>
      </p:sp>
      <p:graphicFrame>
        <p:nvGraphicFramePr>
          <p:cNvPr id="2247684" name="Group 4"/>
          <p:cNvGraphicFramePr>
            <a:graphicFrameLocks noGrp="1"/>
          </p:cNvGraphicFramePr>
          <p:nvPr>
            <p:custDataLst>
              <p:tags r:id="rId2"/>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rt</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itchFamily="49" charset="0"/>
                        </a:rPr>
                        <a:t>shamt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2728850212"/>
              </p:ext>
            </p:extLst>
          </p:nvPr>
        </p:nvGraphicFramePr>
        <p:xfrm>
          <a:off x="533400" y="2895600"/>
          <a:ext cx="8381999" cy="1828800"/>
        </p:xfrm>
        <a:graphic>
          <a:graphicData uri="http://schemas.openxmlformats.org/drawingml/2006/table">
            <a:tbl>
              <a:tblPr firstRow="1" bandRow="1">
                <a:tableStyleId>{5C22544A-7EE6-4342-B048-85BDC9FD1C3A}</a:tableStyleId>
              </a:tblPr>
              <a:tblGrid>
                <a:gridCol w="698500">
                  <a:extLst>
                    <a:ext uri="{9D8B030D-6E8A-4147-A177-3AD203B41FA5}">
                      <a16:colId xmlns:a16="http://schemas.microsoft.com/office/drawing/2014/main" val="20000"/>
                    </a:ext>
                  </a:extLst>
                </a:gridCol>
                <a:gridCol w="931333">
                  <a:extLst>
                    <a:ext uri="{9D8B030D-6E8A-4147-A177-3AD203B41FA5}">
                      <a16:colId xmlns:a16="http://schemas.microsoft.com/office/drawing/2014/main" val="20001"/>
                    </a:ext>
                  </a:extLst>
                </a:gridCol>
                <a:gridCol w="2405944">
                  <a:extLst>
                    <a:ext uri="{9D8B030D-6E8A-4147-A177-3AD203B41FA5}">
                      <a16:colId xmlns:a16="http://schemas.microsoft.com/office/drawing/2014/main" val="20002"/>
                    </a:ext>
                  </a:extLst>
                </a:gridCol>
                <a:gridCol w="4346222">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11"/>
          <p:cNvSpPr/>
          <p:nvPr>
            <p:custDataLst>
              <p:tags r:id="rId4"/>
            </p:custDataLst>
          </p:nvPr>
        </p:nvSpPr>
        <p:spPr>
          <a:xfrm>
            <a:off x="1125915" y="91948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00000</a:t>
            </a:r>
            <a:r>
              <a:rPr lang="en-US" sz="2800" dirty="0" smtClean="0">
                <a:solidFill>
                  <a:schemeClr val="accent1"/>
                </a:solidFill>
                <a:latin typeface="Consolas" pitchFamily="49" charset="0"/>
              </a:rPr>
              <a:t>00100</a:t>
            </a:r>
            <a:r>
              <a:rPr lang="en-US" sz="2800" dirty="0" smtClean="0">
                <a:solidFill>
                  <a:srgbClr val="FFFFFF"/>
                </a:solidFill>
                <a:latin typeface="Consolas" pitchFamily="49" charset="0"/>
              </a:rPr>
              <a:t>01000</a:t>
            </a:r>
            <a:r>
              <a:rPr lang="en-US" sz="2800" dirty="0" smtClean="0">
                <a:solidFill>
                  <a:schemeClr val="accent2"/>
                </a:solidFill>
                <a:latin typeface="Consolas" pitchFamily="49" charset="0"/>
              </a:rPr>
              <a:t>00110</a:t>
            </a:r>
            <a:r>
              <a:rPr lang="en-US" sz="2800" dirty="0" smtClean="0">
                <a:solidFill>
                  <a:schemeClr val="accent5">
                    <a:lumMod val="60000"/>
                    <a:lumOff val="40000"/>
                  </a:schemeClr>
                </a:solidFill>
                <a:latin typeface="Consolas" pitchFamily="49" charset="0"/>
              </a:rPr>
              <a:t>000000</a:t>
            </a:r>
            <a:endParaRPr lang="en-US" sz="2800" dirty="0">
              <a:solidFill>
                <a:schemeClr val="accent5">
                  <a:lumMod val="60000"/>
                  <a:lumOff val="40000"/>
                </a:schemeClr>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39</a:t>
            </a:fld>
            <a:endParaRPr lang="en-US"/>
          </a:p>
        </p:txBody>
      </p:sp>
    </p:spTree>
    <p:extLst>
      <p:ext uri="{BB962C8B-B14F-4D97-AF65-F5344CB8AC3E}">
        <p14:creationId xmlns:p14="http://schemas.microsoft.com/office/powerpoint/2010/main" val="12479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76200" y="762000"/>
            <a:ext cx="9448800" cy="5943600"/>
          </a:xfrm>
        </p:spPr>
        <p:txBody>
          <a:bodyPr>
            <a:normAutofit/>
          </a:bodyPr>
          <a:lstStyle/>
          <a:p>
            <a:pPr marL="0" indent="0">
              <a:buNone/>
            </a:pPr>
            <a:r>
              <a:rPr lang="en-US" dirty="0" smtClean="0"/>
              <a:t>Check online syllabus/schedule </a:t>
            </a:r>
            <a:endParaRPr lang="en-US" dirty="0"/>
          </a:p>
          <a:p>
            <a:pPr marL="91440" lvl="1" indent="-274320">
              <a:buSzPct val="85000"/>
              <a:buFont typeface="Arial"/>
              <a:buChar char="•"/>
            </a:pPr>
            <a:r>
              <a:rPr lang="en-US" sz="2400" dirty="0" smtClean="0">
                <a:solidFill>
                  <a:schemeClr val="accent5">
                    <a:lumMod val="60000"/>
                    <a:lumOff val="40000"/>
                  </a:schemeClr>
                </a:solidFill>
              </a:rPr>
              <a:t>http</a:t>
            </a:r>
            <a:r>
              <a:rPr lang="en-US" sz="2400" dirty="0">
                <a:solidFill>
                  <a:schemeClr val="accent5">
                    <a:lumMod val="60000"/>
                    <a:lumOff val="40000"/>
                  </a:schemeClr>
                </a:solidFill>
              </a:rPr>
              <a:t>://</a:t>
            </a:r>
            <a:r>
              <a:rPr lang="en-US" sz="2400" dirty="0" smtClean="0">
                <a:solidFill>
                  <a:schemeClr val="accent5">
                    <a:lumMod val="60000"/>
                    <a:lumOff val="40000"/>
                  </a:schemeClr>
                </a:solidFill>
              </a:rPr>
              <a:t>www.cs.cornell.edu/Courses/CS3410/2018sp/schedule</a:t>
            </a:r>
            <a:endParaRPr lang="en-US" sz="2400" dirty="0">
              <a:solidFill>
                <a:schemeClr val="accent5">
                  <a:lumMod val="60000"/>
                  <a:lumOff val="40000"/>
                </a:schemeClr>
              </a:solidFill>
            </a:endParaRPr>
          </a:p>
          <a:p>
            <a:pPr marL="342900" indent="-342900">
              <a:buClr>
                <a:schemeClr val="accent5">
                  <a:lumMod val="60000"/>
                  <a:lumOff val="40000"/>
                </a:schemeClr>
              </a:buClr>
              <a:buFont typeface="Arial" pitchFamily="34" charset="0"/>
              <a:buChar char="•"/>
            </a:pPr>
            <a:r>
              <a:rPr lang="en-US" sz="2800" dirty="0" smtClean="0"/>
              <a:t>Slides and Reading for lectures</a:t>
            </a:r>
          </a:p>
          <a:p>
            <a:pPr marL="342900" indent="-342900">
              <a:buClr>
                <a:schemeClr val="accent5">
                  <a:lumMod val="60000"/>
                  <a:lumOff val="40000"/>
                </a:schemeClr>
              </a:buClr>
              <a:buFont typeface="Arial" pitchFamily="34" charset="0"/>
              <a:buChar char="•"/>
            </a:pPr>
            <a:r>
              <a:rPr lang="en-US" sz="2800" dirty="0" smtClean="0"/>
              <a:t>Office Hours</a:t>
            </a:r>
          </a:p>
          <a:p>
            <a:pPr marL="342900" indent="-342900">
              <a:buClr>
                <a:schemeClr val="accent5">
                  <a:lumMod val="60000"/>
                  <a:lumOff val="40000"/>
                </a:schemeClr>
              </a:buClr>
              <a:buFont typeface="Arial" pitchFamily="34" charset="0"/>
              <a:buChar char="•"/>
            </a:pPr>
            <a:r>
              <a:rPr lang="en-US" sz="2800" b="1" i="1" dirty="0" smtClean="0">
                <a:solidFill>
                  <a:schemeClr val="accent5">
                    <a:lumMod val="60000"/>
                    <a:lumOff val="40000"/>
                  </a:schemeClr>
                </a:solidFill>
              </a:rPr>
              <a:t>Pictures of all  TAs</a:t>
            </a:r>
          </a:p>
          <a:p>
            <a:pPr marL="342900" indent="-342900">
              <a:buClr>
                <a:schemeClr val="accent5">
                  <a:lumMod val="60000"/>
                  <a:lumOff val="40000"/>
                </a:schemeClr>
              </a:buClr>
              <a:buFont typeface="Arial" pitchFamily="34" charset="0"/>
              <a:buChar char="•"/>
            </a:pPr>
            <a:endParaRPr lang="en-US" sz="2800" dirty="0" smtClean="0"/>
          </a:p>
          <a:p>
            <a:pPr marL="342900" indent="-342900">
              <a:buClr>
                <a:schemeClr val="accent5">
                  <a:lumMod val="60000"/>
                  <a:lumOff val="40000"/>
                </a:schemeClr>
              </a:buClr>
              <a:buFont typeface="Arial" pitchFamily="34" charset="0"/>
              <a:buChar char="•"/>
            </a:pPr>
            <a:r>
              <a:rPr lang="en-US" sz="2800" b="1" dirty="0">
                <a:solidFill>
                  <a:schemeClr val="accent5">
                    <a:lumMod val="60000"/>
                    <a:lumOff val="40000"/>
                  </a:schemeClr>
                </a:solidFill>
              </a:rPr>
              <a:t>Dates to keep in Mind</a:t>
            </a:r>
          </a:p>
          <a:p>
            <a:pPr marL="1085850" lvl="1" indent="-342900"/>
            <a:r>
              <a:rPr lang="en-US" sz="2400" b="1" dirty="0">
                <a:solidFill>
                  <a:schemeClr val="bg1"/>
                </a:solidFill>
              </a:rPr>
              <a:t>Prelims: </a:t>
            </a:r>
            <a:r>
              <a:rPr lang="en-US" sz="2400" b="1" dirty="0" err="1" smtClean="0">
                <a:solidFill>
                  <a:schemeClr val="bg1"/>
                </a:solidFill>
              </a:rPr>
              <a:t>Thur</a:t>
            </a:r>
            <a:r>
              <a:rPr lang="en-US" sz="2400" b="1" dirty="0" smtClean="0">
                <a:solidFill>
                  <a:schemeClr val="bg1"/>
                </a:solidFill>
              </a:rPr>
              <a:t> </a:t>
            </a:r>
            <a:r>
              <a:rPr lang="en-US" sz="2400" b="1" dirty="0">
                <a:solidFill>
                  <a:schemeClr val="bg1"/>
                </a:solidFill>
              </a:rPr>
              <a:t>Mar </a:t>
            </a:r>
            <a:r>
              <a:rPr lang="en-US" sz="2400" b="1" dirty="0" smtClean="0">
                <a:solidFill>
                  <a:schemeClr val="bg1"/>
                </a:solidFill>
              </a:rPr>
              <a:t>15th </a:t>
            </a:r>
            <a:r>
              <a:rPr lang="en-US" sz="2400" b="1" dirty="0">
                <a:solidFill>
                  <a:schemeClr val="bg1"/>
                </a:solidFill>
              </a:rPr>
              <a:t>and </a:t>
            </a:r>
            <a:r>
              <a:rPr lang="en-US" sz="2400" b="1" dirty="0" err="1">
                <a:solidFill>
                  <a:schemeClr val="bg1"/>
                </a:solidFill>
              </a:rPr>
              <a:t>Thur</a:t>
            </a:r>
            <a:r>
              <a:rPr lang="en-US" sz="2400" b="1" dirty="0">
                <a:solidFill>
                  <a:schemeClr val="bg1"/>
                </a:solidFill>
              </a:rPr>
              <a:t> </a:t>
            </a:r>
            <a:r>
              <a:rPr lang="en-US" sz="2400" b="1" dirty="0" smtClean="0">
                <a:solidFill>
                  <a:schemeClr val="bg1"/>
                </a:solidFill>
              </a:rPr>
              <a:t>May 3rd</a:t>
            </a:r>
            <a:r>
              <a:rPr lang="en-US" sz="2400" dirty="0" smtClean="0">
                <a:solidFill>
                  <a:schemeClr val="bg1"/>
                </a:solidFill>
              </a:rPr>
              <a:t> </a:t>
            </a:r>
            <a:endParaRPr lang="en-US" sz="2400" dirty="0">
              <a:solidFill>
                <a:schemeClr val="bg1"/>
              </a:solidFill>
            </a:endParaRPr>
          </a:p>
          <a:p>
            <a:pPr marL="1085850" lvl="1" indent="-342900"/>
            <a:r>
              <a:rPr lang="en-US" sz="2400" b="1" i="1" dirty="0" err="1" smtClean="0">
                <a:solidFill>
                  <a:schemeClr val="bg1"/>
                </a:solidFill>
              </a:rPr>
              <a:t>Proj</a:t>
            </a:r>
            <a:r>
              <a:rPr lang="en-US" sz="2400" b="1" i="1" dirty="0" smtClean="0">
                <a:solidFill>
                  <a:schemeClr val="bg1"/>
                </a:solidFill>
              </a:rPr>
              <a:t> </a:t>
            </a:r>
            <a:r>
              <a:rPr lang="en-US" sz="2400" b="1" i="1" dirty="0">
                <a:solidFill>
                  <a:schemeClr val="bg1"/>
                </a:solidFill>
              </a:rPr>
              <a:t>1: Due </a:t>
            </a:r>
            <a:r>
              <a:rPr lang="en-US" sz="2400" b="1" i="1" dirty="0" smtClean="0">
                <a:solidFill>
                  <a:schemeClr val="bg1"/>
                </a:solidFill>
              </a:rPr>
              <a:t>this Friday, Feb 16th  </a:t>
            </a:r>
            <a:r>
              <a:rPr lang="en-US" sz="2400" b="1" i="1" dirty="0">
                <a:solidFill>
                  <a:schemeClr val="bg1"/>
                </a:solidFill>
              </a:rPr>
              <a:t>before Winter </a:t>
            </a:r>
            <a:r>
              <a:rPr lang="en-US" sz="2400" b="1" i="1" dirty="0" smtClean="0">
                <a:solidFill>
                  <a:schemeClr val="bg1"/>
                </a:solidFill>
              </a:rPr>
              <a:t>break</a:t>
            </a:r>
            <a:endParaRPr lang="en-US" sz="2400" b="1" i="1" dirty="0">
              <a:solidFill>
                <a:schemeClr val="bg1"/>
              </a:solidFill>
            </a:endParaRPr>
          </a:p>
          <a:p>
            <a:pPr marL="1085850" lvl="1" indent="-342900"/>
            <a:r>
              <a:rPr lang="en-US" sz="2400" smtClean="0">
                <a:solidFill>
                  <a:schemeClr val="bg1"/>
                </a:solidFill>
              </a:rPr>
              <a:t>Proj3: </a:t>
            </a:r>
            <a:r>
              <a:rPr lang="en-US" sz="2400" dirty="0">
                <a:solidFill>
                  <a:schemeClr val="bg1"/>
                </a:solidFill>
              </a:rPr>
              <a:t>Due  </a:t>
            </a:r>
            <a:r>
              <a:rPr lang="en-US" sz="2400" dirty="0" smtClean="0">
                <a:solidFill>
                  <a:schemeClr val="bg1"/>
                </a:solidFill>
              </a:rPr>
              <a:t>before </a:t>
            </a:r>
            <a:r>
              <a:rPr lang="en-US" sz="2400" dirty="0">
                <a:solidFill>
                  <a:schemeClr val="bg1"/>
                </a:solidFill>
              </a:rPr>
              <a:t>Spring break</a:t>
            </a:r>
          </a:p>
          <a:p>
            <a:pPr marL="1085850" lvl="1" indent="-342900"/>
            <a:r>
              <a:rPr lang="en-US" sz="2400" dirty="0">
                <a:solidFill>
                  <a:schemeClr val="bg1"/>
                </a:solidFill>
              </a:rPr>
              <a:t>Final Project: Due when final would </a:t>
            </a:r>
            <a:r>
              <a:rPr lang="en-US" sz="2400" dirty="0" smtClean="0">
                <a:solidFill>
                  <a:schemeClr val="bg1"/>
                </a:solidFill>
              </a:rPr>
              <a:t>be May 15th</a:t>
            </a:r>
            <a:endParaRPr lang="en-US" sz="2400" dirty="0">
              <a:solidFill>
                <a:schemeClr val="bg1"/>
              </a:solidFill>
            </a:endParaRPr>
          </a:p>
          <a:p>
            <a:pPr marL="0" indent="0">
              <a:buNone/>
            </a:pPr>
            <a:r>
              <a:rPr lang="en-US" dirty="0" smtClean="0">
                <a:solidFill>
                  <a:schemeClr val="bg1"/>
                </a:solidFill>
              </a:rPr>
              <a:t>Sched</a:t>
            </a:r>
            <a:r>
              <a:rPr lang="en-US" dirty="0" smtClean="0"/>
              <a:t>ule is subject to change</a:t>
            </a:r>
            <a:endParaRPr lang="en-US" dirty="0"/>
          </a:p>
        </p:txBody>
      </p:sp>
    </p:spTree>
    <p:extLst>
      <p:ext uri="{BB962C8B-B14F-4D97-AF65-F5344CB8AC3E}">
        <p14:creationId xmlns:p14="http://schemas.microsoft.com/office/powerpoint/2010/main" val="1705376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337257"/>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327857"/>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108657"/>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489657"/>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175455"/>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575257"/>
            <a:ext cx="0" cy="2438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489657"/>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273533"/>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489657"/>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337257"/>
            <a:ext cx="304800" cy="304800"/>
            <a:chOff x="990600" y="2971800"/>
            <a:chExt cx="304800" cy="304800"/>
          </a:xfrm>
        </p:grpSpPr>
        <p:sp>
          <p:nvSpPr>
            <p:cNvPr id="61" name="Freeform 60"/>
            <p:cNvSpPr/>
            <p:nvPr>
              <p:custDataLst>
                <p:tags r:id="rId4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013657"/>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8"/>
            </p:custDataLst>
          </p:nvPr>
        </p:nvSpPr>
        <p:spPr bwMode="auto">
          <a:xfrm flipV="1">
            <a:off x="6553200" y="2261057"/>
            <a:ext cx="0" cy="1600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39"/>
            </p:custDataLst>
          </p:nvPr>
        </p:nvSpPr>
        <p:spPr bwMode="auto">
          <a:xfrm flipH="1" flipV="1">
            <a:off x="1676400" y="3785057"/>
            <a:ext cx="4876800" cy="762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40"/>
            </p:custDataLst>
          </p:nvPr>
        </p:nvSpPr>
        <p:spPr bwMode="auto">
          <a:xfrm>
            <a:off x="1524000" y="363265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7" name="Text Box 29"/>
          <p:cNvSpPr txBox="1">
            <a:spLocks noChangeArrowheads="1"/>
          </p:cNvSpPr>
          <p:nvPr>
            <p:custDataLst>
              <p:tags r:id="rId41"/>
            </p:custDataLst>
          </p:nvPr>
        </p:nvSpPr>
        <p:spPr bwMode="auto">
          <a:xfrm>
            <a:off x="1734360" y="3480257"/>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117" name="Oval 24"/>
          <p:cNvSpPr>
            <a:spLocks noChangeArrowheads="1"/>
          </p:cNvSpPr>
          <p:nvPr>
            <p:custDataLst>
              <p:tags r:id="rId42"/>
            </p:custDataLst>
          </p:nvPr>
        </p:nvSpPr>
        <p:spPr bwMode="auto">
          <a:xfrm>
            <a:off x="2590800" y="3099258"/>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Tree>
    <p:extLst>
      <p:ext uri="{BB962C8B-B14F-4D97-AF65-F5344CB8AC3E}">
        <p14:creationId xmlns:p14="http://schemas.microsoft.com/office/powerpoint/2010/main" val="71801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 name="Table 121"/>
          <p:cNvGraphicFramePr>
            <a:graphicFrameLocks noGrp="1"/>
          </p:cNvGraphicFramePr>
          <p:nvPr>
            <p:custDataLst>
              <p:tags r:id="rId1"/>
            </p:custDataLst>
            <p:extLst>
              <p:ext uri="{D42A27DB-BD31-4B8C-83A1-F6EECF244321}">
                <p14:modId xmlns:p14="http://schemas.microsoft.com/office/powerpoint/2010/main" val="3149735456"/>
              </p:ext>
            </p:extLst>
          </p:nvPr>
        </p:nvGraphicFramePr>
        <p:xfrm>
          <a:off x="516315" y="2743200"/>
          <a:ext cx="7620000" cy="18288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a:txBody>
                    <a:bodyPr/>
                    <a:lstStyle/>
                    <a:p>
                      <a:r>
                        <a:rPr lang="en-US" sz="2400" dirty="0" smtClean="0">
                          <a:solidFill>
                            <a:schemeClr val="accent5"/>
                          </a:solidFill>
                          <a:latin typeface="Consolas" pitchFamily="49" charset="0"/>
                        </a:rPr>
                        <a:t>op</a:t>
                      </a:r>
                      <a:endParaRPr lang="en-US" sz="2400" dirty="0">
                        <a:solidFill>
                          <a:schemeClr val="accent5"/>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 </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247682" name="Rectangle 2"/>
          <p:cNvSpPr>
            <a:spLocks noGrp="1" noChangeArrowheads="1"/>
          </p:cNvSpPr>
          <p:nvPr>
            <p:ph type="title"/>
            <p:custDataLst>
              <p:tags r:id="rId2"/>
            </p:custDataLst>
          </p:nvPr>
        </p:nvSpPr>
        <p:spPr>
          <a:xfrm>
            <a:off x="228600" y="152400"/>
            <a:ext cx="8686800" cy="533400"/>
          </a:xfrm>
        </p:spPr>
        <p:txBody>
          <a:bodyPr>
            <a:noAutofit/>
          </a:bodyPr>
          <a:lstStyle/>
          <a:p>
            <a:r>
              <a:rPr lang="en-US" dirty="0" smtClean="0"/>
              <a:t>I-Type (1): Arithmetic w/</a:t>
            </a:r>
            <a:r>
              <a:rPr lang="en-US" dirty="0" err="1" smtClean="0"/>
              <a:t>immediates</a:t>
            </a:r>
            <a:endParaRPr lang="en-US" dirty="0"/>
          </a:p>
        </p:txBody>
      </p:sp>
      <p:graphicFrame>
        <p:nvGraphicFramePr>
          <p:cNvPr id="9" name="Group 4"/>
          <p:cNvGraphicFramePr>
            <a:graphicFrameLocks noGrp="1"/>
          </p:cNvGraphicFramePr>
          <p:nvPr>
            <p:custDataLst>
              <p:tags r:id="rId3"/>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1948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001001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00101</a:t>
            </a:r>
            <a:r>
              <a:rPr lang="en-US" sz="2800" dirty="0" smtClean="0">
                <a:solidFill>
                  <a:schemeClr val="accent2"/>
                </a:solidFill>
                <a:latin typeface="Consolas" pitchFamily="49" charset="0"/>
              </a:rPr>
              <a:t>0000000000000101</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41</a:t>
            </a:fld>
            <a:endParaRPr lang="en-US"/>
          </a:p>
        </p:txBody>
      </p:sp>
    </p:spTree>
    <p:extLst>
      <p:ext uri="{BB962C8B-B14F-4D97-AF65-F5344CB8AC3E}">
        <p14:creationId xmlns:p14="http://schemas.microsoft.com/office/powerpoint/2010/main" val="36147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2" name="Line 49"/>
          <p:cNvSpPr>
            <a:spLocks noChangeShapeType="1"/>
          </p:cNvSpPr>
          <p:nvPr>
            <p:custDataLst>
              <p:tags r:id="rId15"/>
            </p:custDataLst>
          </p:nvPr>
        </p:nvSpPr>
        <p:spPr bwMode="auto">
          <a:xfrm>
            <a:off x="5410200" y="2133600"/>
            <a:ext cx="0" cy="19811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18"/>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19"/>
            </p:custDataLst>
          </p:nvPr>
        </p:nvSpPr>
        <p:spPr bwMode="auto">
          <a:xfrm>
            <a:off x="32766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0"/>
            </p:custDataLst>
          </p:nvPr>
        </p:nvSpPr>
        <p:spPr bwMode="auto">
          <a:xfrm>
            <a:off x="35052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1"/>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2"/>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3"/>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4"/>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5"/>
            </p:custDataLst>
          </p:nvPr>
        </p:nvSpPr>
        <p:spPr bwMode="auto">
          <a:xfrm flipV="1">
            <a:off x="6400800" y="2286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6"/>
            </p:custDataLst>
          </p:nvPr>
        </p:nvSpPr>
        <p:spPr bwMode="auto">
          <a:xfrm flipV="1">
            <a:off x="4038600" y="4267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53" name="Line 8"/>
          <p:cNvSpPr>
            <a:spLocks noChangeShapeType="1"/>
          </p:cNvSpPr>
          <p:nvPr>
            <p:custDataLst>
              <p:tags r:id="rId27"/>
            </p:custDataLst>
          </p:nvPr>
        </p:nvSpPr>
        <p:spPr bwMode="auto">
          <a:xfrm>
            <a:off x="761998" y="2057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28"/>
            </p:custDataLst>
          </p:nvPr>
        </p:nvSpPr>
        <p:spPr bwMode="auto">
          <a:xfrm flipH="1">
            <a:off x="1295400" y="2438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29"/>
            </p:custDataLst>
          </p:nvPr>
        </p:nvSpPr>
        <p:spPr bwMode="auto">
          <a:xfrm>
            <a:off x="761998" y="3124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0"/>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1"/>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2"/>
            </p:custDataLst>
          </p:nvPr>
        </p:nvSpPr>
        <p:spPr bwMode="auto">
          <a:xfrm flipH="1" flipV="1">
            <a:off x="1524000" y="15240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3"/>
            </p:custDataLst>
          </p:nvPr>
        </p:nvSpPr>
        <p:spPr bwMode="auto">
          <a:xfrm>
            <a:off x="762000" y="2438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4"/>
            </p:custDataLst>
          </p:nvPr>
        </p:nvSpPr>
        <p:spPr bwMode="auto">
          <a:xfrm flipH="1">
            <a:off x="1219200" y="2438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5"/>
            </p:custDataLst>
          </p:nvPr>
        </p:nvGrpSpPr>
        <p:grpSpPr>
          <a:xfrm>
            <a:off x="914400" y="2286000"/>
            <a:ext cx="304800" cy="304800"/>
            <a:chOff x="990600" y="2971800"/>
            <a:chExt cx="304800" cy="304800"/>
          </a:xfrm>
        </p:grpSpPr>
        <p:sp>
          <p:nvSpPr>
            <p:cNvPr id="79" name="Freeform 78"/>
            <p:cNvSpPr/>
            <p:nvPr>
              <p:custDataLst>
                <p:tags r:id="rId4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6"/>
            </p:custDataLst>
          </p:nvPr>
        </p:nvSpPr>
        <p:spPr bwMode="auto">
          <a:xfrm flipV="1">
            <a:off x="762000" y="3962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37"/>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38"/>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39"/>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0"/>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1"/>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2"/>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3"/>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4"/>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5"/>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46"/>
            </p:custDataLst>
          </p:nvPr>
        </p:nvSpPr>
        <p:spPr bwMode="auto">
          <a:xfrm>
            <a:off x="1295400" y="1222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Line 44"/>
          <p:cNvSpPr>
            <a:spLocks noChangeShapeType="1"/>
          </p:cNvSpPr>
          <p:nvPr>
            <p:custDataLst>
              <p:tags r:id="rId47"/>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5" name="Oval 24"/>
          <p:cNvSpPr>
            <a:spLocks noChangeArrowheads="1"/>
          </p:cNvSpPr>
          <p:nvPr>
            <p:custDataLst>
              <p:tags r:id="rId48"/>
            </p:custDataLst>
          </p:nvPr>
        </p:nvSpPr>
        <p:spPr bwMode="auto">
          <a:xfrm>
            <a:off x="2590800" y="30480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Tree>
    <p:extLst>
      <p:ext uri="{BB962C8B-B14F-4D97-AF65-F5344CB8AC3E}">
        <p14:creationId xmlns:p14="http://schemas.microsoft.com/office/powerpoint/2010/main" val="22572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497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52" grpId="0" animBg="1"/>
      <p:bldP spid="54" grpId="0" animBg="1"/>
      <p:bldP spid="61" grpId="0" animBg="1"/>
      <p:bldP spid="62" grpId="0"/>
      <p:bldP spid="122" grpId="0" animBg="1"/>
      <p:bldP spid="126" grpId="0" animBg="1"/>
      <p:bldP spid="132" grpId="0" animBg="1"/>
      <p:bldP spid="6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90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908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86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743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267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2057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438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124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5240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438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438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86000"/>
            <a:ext cx="304800" cy="304800"/>
            <a:chOff x="990600" y="2971800"/>
            <a:chExt cx="304800" cy="304800"/>
          </a:xfrm>
        </p:grpSpPr>
        <p:sp>
          <p:nvSpPr>
            <p:cNvPr id="79" name="Freeform 78"/>
            <p:cNvSpPr/>
            <p:nvPr>
              <p:custDataLst>
                <p:tags r:id="rId5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962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222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Oval 24"/>
          <p:cNvSpPr>
            <a:spLocks noChangeArrowheads="1"/>
          </p:cNvSpPr>
          <p:nvPr>
            <p:custDataLst>
              <p:tags r:id="rId51"/>
            </p:custDataLst>
          </p:nvPr>
        </p:nvSpPr>
        <p:spPr bwMode="auto">
          <a:xfrm>
            <a:off x="2590800" y="30480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Tree>
    <p:extLst>
      <p:ext uri="{BB962C8B-B14F-4D97-AF65-F5344CB8AC3E}">
        <p14:creationId xmlns:p14="http://schemas.microsoft.com/office/powerpoint/2010/main" val="276384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(2): Load  Upper Immediate</a:t>
            </a:r>
            <a:endParaRPr lang="en-US" dirty="0"/>
          </a:p>
        </p:txBody>
      </p:sp>
      <p:graphicFrame>
        <p:nvGraphicFramePr>
          <p:cNvPr id="13" name="Table 12"/>
          <p:cNvGraphicFramePr>
            <a:graphicFrameLocks noGrp="1"/>
          </p:cNvGraphicFramePr>
          <p:nvPr>
            <p:custDataLst>
              <p:tags r:id="rId2"/>
            </p:custDataLst>
            <p:extLst/>
          </p:nvPr>
        </p:nvGraphicFramePr>
        <p:xfrm>
          <a:off x="1066801" y="3124200"/>
          <a:ext cx="5943600" cy="914400"/>
        </p:xfrm>
        <a:graphic>
          <a:graphicData uri="http://schemas.openxmlformats.org/drawingml/2006/table">
            <a:tbl>
              <a:tblPr firstRow="1" bandRow="1">
                <a:tableStyleId>{5C22544A-7EE6-4342-B048-85BDC9FD1C3A}</a:tableStyleId>
              </a:tblPr>
              <a:tblGrid>
                <a:gridCol w="735401">
                  <a:extLst>
                    <a:ext uri="{9D8B030D-6E8A-4147-A177-3AD203B41FA5}">
                      <a16:colId xmlns:a16="http://schemas.microsoft.com/office/drawing/2014/main" val="20000"/>
                    </a:ext>
                  </a:extLst>
                </a:gridCol>
                <a:gridCol w="1938787">
                  <a:extLst>
                    <a:ext uri="{9D8B030D-6E8A-4147-A177-3AD203B41FA5}">
                      <a16:colId xmlns:a16="http://schemas.microsoft.com/office/drawing/2014/main" val="20001"/>
                    </a:ext>
                  </a:extLst>
                </a:gridCol>
                <a:gridCol w="3269412">
                  <a:extLst>
                    <a:ext uri="{9D8B030D-6E8A-4147-A177-3AD203B41FA5}">
                      <a16:colId xmlns:a16="http://schemas.microsoft.com/office/drawing/2014/main" val="20002"/>
                    </a:ext>
                  </a:extLst>
                </a:gridCol>
              </a:tblGrid>
              <a:tr h="370840">
                <a:tc>
                  <a:txBody>
                    <a:bodyPr/>
                    <a:lstStyle/>
                    <a:p>
                      <a:r>
                        <a:rPr lang="en-US" sz="2400" dirty="0" smtClean="0">
                          <a:solidFill>
                            <a:schemeClr val="accent5"/>
                          </a:solidFill>
                          <a:latin typeface="Consolas" pitchFamily="49" charset="0"/>
                        </a:rPr>
                        <a:t>op</a:t>
                      </a:r>
                      <a:endParaRPr lang="en-US" sz="2400" dirty="0">
                        <a:solidFill>
                          <a:schemeClr val="accent5"/>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accent5"/>
                          </a:solidFill>
                        </a:rPr>
                        <a:t>0xF</a:t>
                      </a:r>
                      <a:endParaRPr lang="en-US" sz="2400" dirty="0">
                        <a:solidFill>
                          <a:schemeClr val="accent5"/>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LUI </a:t>
                      </a:r>
                      <a:r>
                        <a:rPr lang="en-US" sz="2400" dirty="0" smtClean="0">
                          <a:solidFill>
                            <a:schemeClr val="accent1"/>
                          </a:solidFill>
                        </a:rPr>
                        <a:t>rd</a:t>
                      </a:r>
                      <a:r>
                        <a:rPr lang="en-US" sz="2400" dirty="0" smtClean="0">
                          <a:solidFill>
                            <a:schemeClr val="bg1"/>
                          </a:solidFill>
                        </a:rPr>
                        <a:t>, </a:t>
                      </a:r>
                      <a:r>
                        <a:rPr lang="en-US" sz="2400" dirty="0" err="1" smtClean="0">
                          <a:solidFill>
                            <a:schemeClr val="accent2"/>
                          </a:solidFill>
                        </a:rPr>
                        <a:t>imm</a:t>
                      </a:r>
                      <a:endParaRPr lang="en-US" sz="2400" dirty="0">
                        <a:solidFill>
                          <a:schemeClr val="accent2"/>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a:t>
                      </a:r>
                      <a:r>
                        <a:rPr lang="en-US" sz="2400" dirty="0" smtClean="0">
                          <a:solidFill>
                            <a:schemeClr val="accent1"/>
                          </a:solidFill>
                        </a:rPr>
                        <a:t>rd</a:t>
                      </a:r>
                      <a:r>
                        <a:rPr lang="en-US" sz="2400" dirty="0" smtClean="0">
                          <a:solidFill>
                            <a:schemeClr val="bg1"/>
                          </a:solidFill>
                        </a:rPr>
                        <a:t>] = </a:t>
                      </a:r>
                      <a:r>
                        <a:rPr lang="en-US" sz="2400" dirty="0" err="1" smtClean="0">
                          <a:solidFill>
                            <a:schemeClr val="accent2"/>
                          </a:solidFill>
                        </a:rPr>
                        <a:t>imm</a:t>
                      </a:r>
                      <a:r>
                        <a:rPr lang="en-US" sz="2400" dirty="0" smtClean="0">
                          <a:solidFill>
                            <a:schemeClr val="accent2"/>
                          </a:solidFill>
                        </a:rPr>
                        <a:t> </a:t>
                      </a:r>
                      <a:r>
                        <a:rPr lang="en-US" sz="2400" dirty="0" smtClean="0">
                          <a:solidFill>
                            <a:schemeClr val="bg1"/>
                          </a:solidFill>
                        </a:rPr>
                        <a:t>&lt;&lt;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9" name="Group 4"/>
          <p:cNvGraphicFramePr>
            <a:graphicFrameLocks noGrp="1"/>
          </p:cNvGraphicFramePr>
          <p:nvPr>
            <p:custDataLst>
              <p:tags r:id="rId3"/>
            </p:custDataLst>
            <p:extLst/>
          </p:nvPr>
        </p:nvGraphicFramePr>
        <p:xfrm>
          <a:off x="1202115" y="137668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1948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001111</a:t>
            </a:r>
            <a:r>
              <a:rPr lang="en-US" sz="2800" dirty="0" smtClean="0">
                <a:solidFill>
                  <a:srgbClr val="FFFFFF"/>
                </a:solidFill>
                <a:latin typeface="Consolas" pitchFamily="49" charset="0"/>
              </a:rPr>
              <a:t>00000</a:t>
            </a:r>
            <a:r>
              <a:rPr lang="en-US" sz="2800" dirty="0" smtClean="0">
                <a:solidFill>
                  <a:schemeClr val="accent1"/>
                </a:solidFill>
                <a:latin typeface="Consolas" pitchFamily="49" charset="0"/>
              </a:rPr>
              <a:t>00101</a:t>
            </a:r>
            <a:r>
              <a:rPr lang="en-US" sz="2800" dirty="0" smtClean="0">
                <a:solidFill>
                  <a:schemeClr val="accent2"/>
                </a:solidFill>
                <a:latin typeface="Consolas" pitchFamily="49" charset="0"/>
              </a:rPr>
              <a:t>0000000000000101</a:t>
            </a:r>
            <a:endParaRPr lang="en-US" sz="2800" dirty="0">
              <a:solidFill>
                <a:schemeClr val="bg1"/>
              </a:solidFill>
            </a:endParaRPr>
          </a:p>
        </p:txBody>
      </p:sp>
      <p:sp>
        <p:nvSpPr>
          <p:cNvPr id="3" name="Rectangle 2"/>
          <p:cNvSpPr/>
          <p:nvPr/>
        </p:nvSpPr>
        <p:spPr>
          <a:xfrm>
            <a:off x="2895600" y="164068"/>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14" name="Rectangle 13"/>
          <p:cNvSpPr/>
          <p:nvPr/>
        </p:nvSpPr>
        <p:spPr>
          <a:xfrm>
            <a:off x="4114800" y="164068"/>
            <a:ext cx="301686" cy="369332"/>
          </a:xfrm>
          <a:prstGeom prst="rect">
            <a:avLst/>
          </a:prstGeom>
        </p:spPr>
        <p:txBody>
          <a:bodyPr wrap="none">
            <a:spAutoFit/>
          </a:bodyPr>
          <a:lstStyle/>
          <a:p>
            <a:r>
              <a:rPr lang="en-US" dirty="0" smtClean="0">
                <a:solidFill>
                  <a:srgbClr val="FF2F92"/>
                </a:solidFill>
                <a:latin typeface="Chalkduster" charset="0"/>
                <a:ea typeface="Chalkduster" charset="0"/>
                <a:cs typeface="Chalkduster" charset="0"/>
              </a:rPr>
              <a:t>”</a:t>
            </a: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44</a:t>
            </a:fld>
            <a:endParaRPr lang="en-US"/>
          </a:p>
        </p:txBody>
      </p:sp>
    </p:spTree>
    <p:extLst>
      <p:ext uri="{BB962C8B-B14F-4D97-AF65-F5344CB8AC3E}">
        <p14:creationId xmlns:p14="http://schemas.microsoft.com/office/powerpoint/2010/main" val="29180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3622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0479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4478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3622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3622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09800"/>
            <a:ext cx="304800" cy="304800"/>
            <a:chOff x="990600" y="2971800"/>
            <a:chExt cx="304800" cy="304800"/>
          </a:xfrm>
        </p:grpSpPr>
        <p:sp>
          <p:nvSpPr>
            <p:cNvPr id="79" name="Freeform 78"/>
            <p:cNvSpPr/>
            <p:nvPr>
              <p:custDataLst>
                <p:tags r:id="rId5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8862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146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7" name="Rectangle 19"/>
          <p:cNvSpPr>
            <a:spLocks noChangeArrowheads="1"/>
          </p:cNvSpPr>
          <p:nvPr>
            <p:custDataLst>
              <p:tags r:id="rId51"/>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2"/>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3"/>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4"/>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5"/>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6"/>
            </p:custDataLst>
          </p:nvPr>
        </p:nvSpPr>
        <p:spPr bwMode="auto">
          <a:xfrm flipV="1">
            <a:off x="5972175" y="27432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7"/>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7" name="Oval 24"/>
          <p:cNvSpPr>
            <a:spLocks noChangeArrowheads="1"/>
          </p:cNvSpPr>
          <p:nvPr>
            <p:custDataLst>
              <p:tags r:id="rId58"/>
            </p:custDataLst>
          </p:nvPr>
        </p:nvSpPr>
        <p:spPr bwMode="auto">
          <a:xfrm>
            <a:off x="2590800" y="29718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Tree>
    <p:extLst>
      <p:ext uri="{BB962C8B-B14F-4D97-AF65-F5344CB8AC3E}">
        <p14:creationId xmlns:p14="http://schemas.microsoft.com/office/powerpoint/2010/main" val="22050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68" grpId="0" animBg="1"/>
      <p:bldP spid="69" grpId="0" animBg="1"/>
      <p:bldP spid="76" grpId="0" animBg="1"/>
      <p:bldP spid="78" grpId="0"/>
      <p:bldP spid="85" grpId="0" animBg="1"/>
      <p:bldP spid="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a:t>
            </a:r>
            <a:r>
              <a:rPr lang="en-GB" sz="2400" dirty="0"/>
              <a:t> result and two source registers, shift amount</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word, half-word 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J-type: </a:t>
            </a:r>
            <a:r>
              <a:rPr lang="en-GB" sz="2400" dirty="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 </a:t>
            </a:r>
            <a:r>
              <a:rPr lang="en-GB" sz="2400" dirty="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conditional branches: pc-relative addresses</a:t>
            </a:r>
          </a:p>
        </p:txBody>
      </p:sp>
      <p:sp>
        <p:nvSpPr>
          <p:cNvPr id="2" name="Rounded Rectangle 1"/>
          <p:cNvSpPr/>
          <p:nvPr/>
        </p:nvSpPr>
        <p:spPr>
          <a:xfrm>
            <a:off x="76200" y="2438400"/>
            <a:ext cx="6781800" cy="21336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AD0A56F-BD0F-4BDF-9912-D1E89E9626C0}" type="slidenum">
              <a:rPr lang="en-US" smtClean="0"/>
              <a:t>46</a:t>
            </a:fld>
            <a:endParaRPr lang="en-US"/>
          </a:p>
        </p:txBody>
      </p:sp>
    </p:spTree>
    <p:extLst>
      <p:ext uri="{BB962C8B-B14F-4D97-AF65-F5344CB8AC3E}">
        <p14:creationId xmlns:p14="http://schemas.microsoft.com/office/powerpoint/2010/main" val="258671993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Memory Layout Options</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normAutofit/>
          </a:bodyPr>
          <a:lstStyle/>
          <a:p>
            <a:endParaRPr lang="en-US" dirty="0" smtClean="0">
              <a:solidFill>
                <a:schemeClr val="accent5">
                  <a:lumMod val="60000"/>
                  <a:lumOff val="40000"/>
                </a:schemeClr>
              </a:solidFill>
            </a:endParaRPr>
          </a:p>
          <a:p>
            <a:r>
              <a:rPr lang="en-US" dirty="0" smtClean="0"/>
              <a:t># r5 contains 5 (0x00000005)</a:t>
            </a:r>
            <a:br>
              <a:rPr lang="en-US" dirty="0" smtClean="0"/>
            </a:br>
            <a:endParaRPr lang="en-US" dirty="0" smtClean="0"/>
          </a:p>
          <a:p>
            <a:r>
              <a:rPr lang="en-US" dirty="0" smtClean="0"/>
              <a:t>SB r5, 0(r0)</a:t>
            </a:r>
          </a:p>
          <a:p>
            <a:r>
              <a:rPr lang="en-US" dirty="0"/>
              <a:t>SB r5, </a:t>
            </a:r>
            <a:r>
              <a:rPr lang="en-US" dirty="0" smtClean="0"/>
              <a:t>2(r0)</a:t>
            </a:r>
          </a:p>
          <a:p>
            <a:r>
              <a:rPr lang="en-US" dirty="0" smtClean="0"/>
              <a:t>SW r5, 8(r0)</a:t>
            </a:r>
          </a:p>
          <a:p>
            <a:endParaRPr lang="en-US" dirty="0">
              <a:solidFill>
                <a:schemeClr val="accent1"/>
              </a:solidFill>
            </a:endParaRPr>
          </a:p>
          <a:p>
            <a:r>
              <a:rPr lang="en-US" dirty="0" smtClean="0">
                <a:solidFill>
                  <a:schemeClr val="accent1"/>
                </a:solidFill>
              </a:rPr>
              <a:t>Two ways to store a word in memory.</a:t>
            </a:r>
          </a:p>
        </p:txBody>
      </p:sp>
      <p:graphicFrame>
        <p:nvGraphicFramePr>
          <p:cNvPr id="4" name="Table 3"/>
          <p:cNvGraphicFramePr>
            <a:graphicFrameLocks noGrp="1"/>
          </p:cNvGraphicFramePr>
          <p:nvPr>
            <p:custDataLst>
              <p:tags r:id="rId3"/>
            </p:custDataLst>
            <p:extLst/>
          </p:nvPr>
        </p:nvGraphicFramePr>
        <p:xfrm>
          <a:off x="54102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0xffffffff</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0x0000000b</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0x0000000a</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0x00000009</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0x00000008</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0x00000007</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0x00000006</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0x00000005</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0x00000004</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0x00000003</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0x00000002</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Consolas" pitchFamily="49" charset="0"/>
                        </a:rPr>
                        <a:t>0x00000001</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0x00000000</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DAD0A56F-BD0F-4BDF-9912-D1E89E9626C0}" type="slidenum">
              <a:rPr lang="en-US" smtClean="0"/>
              <a:t>47</a:t>
            </a:fld>
            <a:endParaRPr lang="en-US"/>
          </a:p>
        </p:txBody>
      </p:sp>
    </p:spTree>
    <p:extLst>
      <p:ext uri="{BB962C8B-B14F-4D97-AF65-F5344CB8AC3E}">
        <p14:creationId xmlns:p14="http://schemas.microsoft.com/office/powerpoint/2010/main" val="2532141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Little Endian</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nvPr>
        </p:nvGraphicFramePr>
        <p:xfrm>
          <a:off x="2362200" y="1598050"/>
          <a:ext cx="6096000" cy="79756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accent5">
                              <a:lumMod val="60000"/>
                              <a:lumOff val="40000"/>
                            </a:schemeClr>
                          </a:solidFill>
                        </a:rPr>
                        <a:t>1000</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1001</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1002</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1003</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custDataLst>
              <p:tags r:id="rId4"/>
            </p:custDataLst>
            <p:extLst/>
          </p:nvPr>
        </p:nvGraphicFramePr>
        <p:xfrm>
          <a:off x="2362200" y="2970840"/>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custDataLst>
              <p:tags r:id="rId5"/>
            </p:custDataLst>
            <p:extLst/>
          </p:nvPr>
        </p:nvGraphicFramePr>
        <p:xfrm>
          <a:off x="2362200" y="2493320"/>
          <a:ext cx="6096000" cy="37084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p:cNvSpPr/>
          <p:nvPr>
            <p:custDataLst>
              <p:tags r:id="rId6"/>
            </p:custDataLst>
          </p:nvPr>
        </p:nvSpPr>
        <p:spPr>
          <a:xfrm>
            <a:off x="304800" y="1035360"/>
            <a:ext cx="7741286" cy="523220"/>
          </a:xfrm>
          <a:prstGeom prst="rect">
            <a:avLst/>
          </a:prstGeom>
        </p:spPr>
        <p:txBody>
          <a:bodyPr wrap="none">
            <a:spAutoFit/>
          </a:bodyPr>
          <a:lstStyle/>
          <a:p>
            <a:r>
              <a:rPr lang="en-US" sz="2800" dirty="0" smtClean="0">
                <a:solidFill>
                  <a:schemeClr val="accent5">
                    <a:lumMod val="60000"/>
                    <a:lumOff val="40000"/>
                  </a:schemeClr>
                </a:solidFill>
              </a:rPr>
              <a:t>Little Endian</a:t>
            </a:r>
            <a:r>
              <a:rPr lang="en-US" sz="2800" dirty="0" smtClean="0">
                <a:solidFill>
                  <a:srgbClr val="00F6FF"/>
                </a:solidFill>
              </a:rPr>
              <a:t> </a:t>
            </a:r>
            <a:r>
              <a:rPr lang="en-US" sz="2800" dirty="0" smtClean="0">
                <a:solidFill>
                  <a:schemeClr val="bg1"/>
                </a:solidFill>
              </a:rPr>
              <a:t>= least significant part first (MIPS, x86)</a:t>
            </a:r>
          </a:p>
        </p:txBody>
      </p:sp>
      <p:sp>
        <p:nvSpPr>
          <p:cNvPr id="16" name="Rectangle 15"/>
          <p:cNvSpPr/>
          <p:nvPr>
            <p:custDataLst>
              <p:tags r:id="rId7"/>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8"/>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9"/>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sp>
        <p:nvSpPr>
          <p:cNvPr id="5" name="Slide Number Placeholder 4"/>
          <p:cNvSpPr>
            <a:spLocks noGrp="1"/>
          </p:cNvSpPr>
          <p:nvPr>
            <p:ph type="sldNum" sz="quarter" idx="12"/>
          </p:nvPr>
        </p:nvSpPr>
        <p:spPr/>
        <p:txBody>
          <a:bodyPr/>
          <a:lstStyle/>
          <a:p>
            <a:fld id="{DAD0A56F-BD0F-4BDF-9912-D1E89E9626C0}" type="slidenum">
              <a:rPr lang="en-US" smtClean="0"/>
              <a:t>48</a:t>
            </a:fld>
            <a:endParaRPr lang="en-US" dirty="0"/>
          </a:p>
        </p:txBody>
      </p:sp>
      <p:sp>
        <p:nvSpPr>
          <p:cNvPr id="9" name="Rectangle 8"/>
          <p:cNvSpPr/>
          <p:nvPr/>
        </p:nvSpPr>
        <p:spPr>
          <a:xfrm>
            <a:off x="2269478" y="6356350"/>
            <a:ext cx="4605043" cy="430887"/>
          </a:xfrm>
          <a:prstGeom prst="rect">
            <a:avLst/>
          </a:prstGeom>
        </p:spPr>
        <p:txBody>
          <a:bodyPr wrap="none">
            <a:spAutoFit/>
          </a:bodyPr>
          <a:lstStyle/>
          <a:p>
            <a:r>
              <a:rPr lang="en-US" sz="2200" i="1" dirty="0" smtClean="0">
                <a:solidFill>
                  <a:srgbClr val="FF2F92"/>
                </a:solidFill>
              </a:rPr>
              <a:t>THIS IS WHAT YOUR PROJECTS WILL BE</a:t>
            </a:r>
            <a:endParaRPr lang="en-US" sz="2200" i="1" dirty="0">
              <a:solidFill>
                <a:srgbClr val="FF2F92"/>
              </a:solidFill>
            </a:endParaRPr>
          </a:p>
        </p:txBody>
      </p:sp>
    </p:spTree>
    <p:extLst>
      <p:ext uri="{BB962C8B-B14F-4D97-AF65-F5344CB8AC3E}">
        <p14:creationId xmlns:p14="http://schemas.microsoft.com/office/powerpoint/2010/main" val="2679915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Big Endian</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sp>
        <p:nvSpPr>
          <p:cNvPr id="12" name="Rectangle 11"/>
          <p:cNvSpPr/>
          <p:nvPr>
            <p:custDataLst>
              <p:tags r:id="rId3"/>
            </p:custDataLst>
          </p:nvPr>
        </p:nvSpPr>
        <p:spPr>
          <a:xfrm>
            <a:off x="467497" y="1090965"/>
            <a:ext cx="8255530" cy="523220"/>
          </a:xfrm>
          <a:prstGeom prst="rect">
            <a:avLst/>
          </a:prstGeom>
        </p:spPr>
        <p:txBody>
          <a:bodyPr wrap="none">
            <a:spAutoFit/>
          </a:bodyPr>
          <a:lstStyle/>
          <a:p>
            <a:r>
              <a:rPr lang="en-US" sz="2800" dirty="0" smtClean="0">
                <a:solidFill>
                  <a:schemeClr val="accent5">
                    <a:lumMod val="60000"/>
                    <a:lumOff val="40000"/>
                  </a:schemeClr>
                </a:solidFill>
              </a:rPr>
              <a:t>Big Endian</a:t>
            </a:r>
            <a:r>
              <a:rPr lang="en-US" sz="2800" dirty="0" smtClean="0">
                <a:solidFill>
                  <a:srgbClr val="00F6FF"/>
                </a:solidFill>
              </a:rPr>
              <a:t> </a:t>
            </a:r>
            <a:r>
              <a:rPr lang="en-US" sz="2800" dirty="0" smtClean="0">
                <a:solidFill>
                  <a:schemeClr val="bg1"/>
                </a:solidFill>
              </a:rPr>
              <a:t>= most significant part first (MIPS, networks)</a:t>
            </a:r>
          </a:p>
        </p:txBody>
      </p:sp>
      <p:graphicFrame>
        <p:nvGraphicFramePr>
          <p:cNvPr id="22" name="Table 21"/>
          <p:cNvGraphicFramePr>
            <a:graphicFrameLocks noGrp="1"/>
          </p:cNvGraphicFramePr>
          <p:nvPr>
            <p:custDataLst>
              <p:tags r:id="rId4"/>
            </p:custDataLst>
            <p:extLst/>
          </p:nvPr>
        </p:nvGraphicFramePr>
        <p:xfrm>
          <a:off x="2524897" y="1587635"/>
          <a:ext cx="6096000" cy="79756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sz="2800" b="0" dirty="0" smtClean="0">
                          <a:solidFill>
                            <a:schemeClr val="accent5">
                              <a:lumMod val="60000"/>
                              <a:lumOff val="40000"/>
                            </a:schemeClr>
                          </a:solidFill>
                        </a:rPr>
                        <a:t>1000</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1001</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1002</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5">
                              <a:lumMod val="60000"/>
                              <a:lumOff val="40000"/>
                            </a:schemeClr>
                          </a:solidFill>
                        </a:rPr>
                        <a:t>1003</a:t>
                      </a:r>
                      <a:endParaRPr lang="en-US" sz="2800" b="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accent5">
                            <a:lumMod val="60000"/>
                            <a:lumOff val="4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custDataLst>
              <p:tags r:id="rId5"/>
            </p:custDataLst>
            <p:extLst/>
          </p:nvPr>
        </p:nvGraphicFramePr>
        <p:xfrm>
          <a:off x="2524897" y="2960425"/>
          <a:ext cx="6096000" cy="426720"/>
        </p:xfrm>
        <a:graphic>
          <a:graphicData uri="http://schemas.openxmlformats.org/drawingml/2006/table">
            <a:tbl>
              <a:tblPr>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custDataLst>
              <p:tags r:id="rId6"/>
            </p:custDataLst>
            <p:extLst/>
          </p:nvPr>
        </p:nvGraphicFramePr>
        <p:xfrm>
          <a:off x="2524897" y="2482905"/>
          <a:ext cx="6096000" cy="37084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Rectangle 24"/>
          <p:cNvSpPr/>
          <p:nvPr>
            <p:custDataLst>
              <p:tags r:id="rId7"/>
            </p:custDataLst>
          </p:nvPr>
        </p:nvSpPr>
        <p:spPr>
          <a:xfrm>
            <a:off x="924697" y="1863145"/>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8"/>
            </p:custDataLst>
          </p:nvPr>
        </p:nvSpPr>
        <p:spPr>
          <a:xfrm>
            <a:off x="238897" y="2406725"/>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9"/>
            </p:custDataLst>
          </p:nvPr>
        </p:nvSpPr>
        <p:spPr>
          <a:xfrm>
            <a:off x="924697" y="2929945"/>
            <a:ext cx="1595052" cy="523220"/>
          </a:xfrm>
          <a:prstGeom prst="rect">
            <a:avLst/>
          </a:prstGeom>
        </p:spPr>
        <p:txBody>
          <a:bodyPr wrap="none">
            <a:spAutoFit/>
          </a:bodyPr>
          <a:lstStyle/>
          <a:p>
            <a:r>
              <a:rPr lang="en-US" sz="2800" dirty="0" smtClean="0">
                <a:solidFill>
                  <a:schemeClr val="bg1"/>
                </a:solidFill>
              </a:rPr>
              <a:t>as 1 word</a:t>
            </a:r>
          </a:p>
        </p:txBody>
      </p:sp>
      <p:sp>
        <p:nvSpPr>
          <p:cNvPr id="5" name="Slide Number Placeholder 4"/>
          <p:cNvSpPr>
            <a:spLocks noGrp="1"/>
          </p:cNvSpPr>
          <p:nvPr>
            <p:ph type="sldNum" sz="quarter" idx="12"/>
          </p:nvPr>
        </p:nvSpPr>
        <p:spPr/>
        <p:txBody>
          <a:bodyPr/>
          <a:lstStyle/>
          <a:p>
            <a:fld id="{DAD0A56F-BD0F-4BDF-9912-D1E89E9626C0}" type="slidenum">
              <a:rPr lang="en-US" smtClean="0"/>
              <a:t>49</a:t>
            </a:fld>
            <a:endParaRPr lang="en-US"/>
          </a:p>
        </p:txBody>
      </p:sp>
    </p:spTree>
    <p:extLst>
      <p:ext uri="{BB962C8B-B14F-4D97-AF65-F5344CB8AC3E}">
        <p14:creationId xmlns:p14="http://schemas.microsoft.com/office/powerpoint/2010/main" val="1616490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9067800" cy="6096000"/>
          </a:xfrm>
        </p:spPr>
        <p:txBody>
          <a:bodyPr>
            <a:normAutofit fontScale="92500" lnSpcReduction="10000"/>
          </a:bodyPr>
          <a:lstStyle/>
          <a:p>
            <a:pPr marL="0" indent="0"/>
            <a:r>
              <a:rPr lang="en-US" sz="2800" dirty="0" smtClean="0"/>
              <a:t>“White Board” Collaboration Policy</a:t>
            </a:r>
            <a:endParaRPr lang="en-US" sz="2800" dirty="0"/>
          </a:p>
          <a:p>
            <a:pPr marL="91440" lvl="1" indent="-274320">
              <a:buSzPct val="85000"/>
              <a:buFont typeface="Arial"/>
              <a:buChar char="•"/>
            </a:pPr>
            <a:r>
              <a:rPr lang="en-US" sz="2400" dirty="0" smtClean="0"/>
              <a:t>Can discuss approach together on a “white board”</a:t>
            </a:r>
          </a:p>
          <a:p>
            <a:pPr marL="91440" lvl="1" indent="-274320">
              <a:buSzPct val="85000"/>
              <a:buFont typeface="Arial"/>
              <a:buChar char="•"/>
            </a:pPr>
            <a:r>
              <a:rPr lang="en-US" sz="2400" dirty="0" smtClean="0">
                <a:solidFill>
                  <a:schemeClr val="accent5">
                    <a:lumMod val="60000"/>
                    <a:lumOff val="40000"/>
                  </a:schemeClr>
                </a:solidFill>
              </a:rPr>
              <a:t>Leave, watch a movie such as Stranger Things, then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5">
                    <a:lumMod val="60000"/>
                    <a:lumOff val="40000"/>
                  </a:schemeClr>
                </a:solidFill>
              </a:rPr>
              <a:t>total of </a:t>
            </a:r>
            <a:r>
              <a:rPr lang="en-US" sz="2400" b="1" i="1" dirty="0">
                <a:solidFill>
                  <a:schemeClr val="accent5">
                    <a:lumMod val="60000"/>
                    <a:lumOff val="40000"/>
                  </a:schemeClr>
                </a:solidFill>
              </a:rPr>
              <a:t>four</a:t>
            </a:r>
            <a:r>
              <a:rPr lang="en-US" sz="2400" dirty="0">
                <a:solidFill>
                  <a:schemeClr val="accent5">
                    <a:lumMod val="60000"/>
                    <a:lumOff val="40000"/>
                  </a:schemeClr>
                </a:solidFill>
              </a:rPr>
              <a:t> “slip days”</a:t>
            </a:r>
          </a:p>
          <a:p>
            <a:pPr marL="91440" lvl="1" indent="-274320">
              <a:buSzPct val="85000"/>
              <a:buFont typeface="Arial"/>
              <a:buChar char="•"/>
            </a:pPr>
            <a:r>
              <a:rPr lang="en-US" sz="2400" dirty="0">
                <a:solidFill>
                  <a:schemeClr val="accent5">
                    <a:lumMod val="60000"/>
                    <a:lumOff val="40000"/>
                  </a:schemeClr>
                </a:solidFill>
              </a:rPr>
              <a:t>Max of </a:t>
            </a:r>
            <a:r>
              <a:rPr lang="en-US" sz="2400" b="1" i="1" dirty="0">
                <a:solidFill>
                  <a:schemeClr val="accent5">
                    <a:lumMod val="60000"/>
                    <a:lumOff val="40000"/>
                  </a:schemeClr>
                </a:solidFill>
              </a:rPr>
              <a:t>two</a:t>
            </a:r>
            <a:r>
              <a:rPr lang="en-US" sz="2400" dirty="0">
                <a:solidFill>
                  <a:schemeClr val="accent5">
                    <a:lumMod val="60000"/>
                    <a:lumOff val="40000"/>
                  </a:schemeClr>
                </a:solidFill>
              </a:rPr>
              <a:t> slip days</a:t>
            </a:r>
            <a:r>
              <a:rPr lang="en-US" sz="2400" dirty="0">
                <a:solidFill>
                  <a:schemeClr val="accent1"/>
                </a:solidFill>
              </a:rPr>
              <a:t>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5">
                    <a:lumMod val="60000"/>
                    <a:lumOff val="40000"/>
                  </a:schemeClr>
                </a:solidFill>
              </a:rPr>
              <a:t>Slip days deducted first</a:t>
            </a:r>
            <a:r>
              <a:rPr lang="en-US" sz="2400" dirty="0" smtClean="0">
                <a:solidFill>
                  <a:schemeClr val="accent1"/>
                </a:solidFill>
              </a:rPr>
              <a: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b="1" i="1" u="sng" dirty="0" smtClean="0">
                <a:solidFill>
                  <a:schemeClr val="accent5">
                    <a:lumMod val="60000"/>
                    <a:lumOff val="40000"/>
                  </a:schemeClr>
                </a:solidFill>
              </a:rPr>
              <a:t>25% </a:t>
            </a:r>
            <a:r>
              <a:rPr lang="en-US" sz="2400" dirty="0"/>
              <a:t>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a:t>
            </a:r>
            <a:r>
              <a:rPr lang="en-US" sz="2400" dirty="0" smtClean="0"/>
              <a:t>within a week of receiving score</a:t>
            </a:r>
            <a:endParaRPr lang="en-US" dirty="0"/>
          </a:p>
        </p:txBody>
      </p:sp>
    </p:spTree>
    <p:extLst>
      <p:ext uri="{BB962C8B-B14F-4D97-AF65-F5344CB8AC3E}">
        <p14:creationId xmlns:p14="http://schemas.microsoft.com/office/powerpoint/2010/main" val="68805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custDataLst>
              <p:tags r:id="rId1"/>
            </p:custDataLst>
            <p:extLst/>
          </p:nvPr>
        </p:nvGraphicFramePr>
        <p:xfrm>
          <a:off x="5715000" y="838200"/>
          <a:ext cx="3276600" cy="5943602"/>
        </p:xfrm>
        <a:graphic>
          <a:graphicData uri="http://schemas.openxmlformats.org/drawingml/2006/table">
            <a:tbl>
              <a:tblPr firstRow="1" bandRow="1">
                <a:tableStyleId>{5C22544A-7EE6-4342-B048-85BDC9FD1C3A}</a:tableStyleId>
              </a:tblPr>
              <a:tblGrid>
                <a:gridCol w="1402870">
                  <a:extLst>
                    <a:ext uri="{9D8B030D-6E8A-4147-A177-3AD203B41FA5}">
                      <a16:colId xmlns:a16="http://schemas.microsoft.com/office/drawing/2014/main" val="20000"/>
                    </a:ext>
                  </a:extLst>
                </a:gridCol>
                <a:gridCol w="1873730">
                  <a:extLst>
                    <a:ext uri="{9D8B030D-6E8A-4147-A177-3AD203B41FA5}">
                      <a16:colId xmlns:a16="http://schemas.microsoft.com/office/drawing/2014/main" val="20001"/>
                    </a:ext>
                  </a:extLst>
                </a:gridCol>
              </a:tblGrid>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0xffffffff</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0x0000000b</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0x0000000a</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0x00000009</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0x00000008</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0x00000007</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0x00000006</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0x00000005</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0x00000004</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0x00000003</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0x00000002</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Consolas" pitchFamily="49" charset="0"/>
                        </a:rPr>
                        <a:t>0x00000001</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0x00000000</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Title 1"/>
          <p:cNvSpPr>
            <a:spLocks noGrp="1"/>
          </p:cNvSpPr>
          <p:nvPr>
            <p:ph type="title"/>
            <p:custDataLst>
              <p:tags r:id="rId2"/>
            </p:custDataLst>
          </p:nvPr>
        </p:nvSpPr>
        <p:spPr/>
        <p:txBody>
          <a:bodyPr>
            <a:normAutofit fontScale="90000"/>
          </a:bodyPr>
          <a:lstStyle/>
          <a:p>
            <a:r>
              <a:rPr lang="en-US" dirty="0"/>
              <a:t>Big Endian Memory Layout</a:t>
            </a:r>
          </a:p>
        </p:txBody>
      </p:sp>
      <p:sp>
        <p:nvSpPr>
          <p:cNvPr id="5" name="Content Placeholder 4"/>
          <p:cNvSpPr>
            <a:spLocks noGrp="1"/>
          </p:cNvSpPr>
          <p:nvPr>
            <p:ph idx="1"/>
            <p:custDataLst>
              <p:tags r:id="rId3"/>
            </p:custDataLst>
          </p:nvPr>
        </p:nvSpPr>
        <p:spPr>
          <a:xfrm>
            <a:off x="455380" y="3857217"/>
            <a:ext cx="2743200" cy="2848383"/>
          </a:xfrm>
        </p:spPr>
        <p:txBody>
          <a:bodyPr>
            <a:normAutofit/>
          </a:bodyPr>
          <a:lstStyle/>
          <a:p>
            <a:pPr>
              <a:lnSpc>
                <a:spcPct val="110000"/>
              </a:lnSpc>
              <a:spcBef>
                <a:spcPts val="0"/>
              </a:spcBef>
            </a:pPr>
            <a:r>
              <a:rPr lang="en-US" smtClean="0"/>
              <a:t>SB </a:t>
            </a:r>
            <a:r>
              <a:rPr lang="en-US" dirty="0" smtClean="0"/>
              <a:t>r5, 2(r0)</a:t>
            </a:r>
            <a:endParaRPr lang="en-US" dirty="0" smtClean="0">
              <a:solidFill>
                <a:schemeClr val="bg1"/>
              </a:solidFill>
            </a:endParaRPr>
          </a:p>
          <a:p>
            <a:pPr>
              <a:lnSpc>
                <a:spcPct val="110000"/>
              </a:lnSpc>
              <a:spcBef>
                <a:spcPts val="0"/>
              </a:spcBef>
            </a:pPr>
            <a:r>
              <a:rPr lang="en-US" dirty="0" smtClean="0">
                <a:solidFill>
                  <a:schemeClr val="bg1"/>
                </a:solidFill>
              </a:rPr>
              <a:t>LB r6, 2(r0)</a:t>
            </a:r>
          </a:p>
          <a:p>
            <a:pPr>
              <a:lnSpc>
                <a:spcPct val="110000"/>
              </a:lnSpc>
              <a:spcBef>
                <a:spcPts val="0"/>
              </a:spcBef>
            </a:pPr>
            <a:r>
              <a:rPr lang="en-US" dirty="0" smtClean="0"/>
              <a:t>SW r5, 8(r0)</a:t>
            </a:r>
            <a:endParaRPr lang="en-US" dirty="0" smtClean="0">
              <a:solidFill>
                <a:schemeClr val="accent1"/>
              </a:solidFill>
            </a:endParaRPr>
          </a:p>
          <a:p>
            <a:pPr>
              <a:lnSpc>
                <a:spcPct val="110000"/>
              </a:lnSpc>
              <a:spcBef>
                <a:spcPts val="0"/>
              </a:spcBef>
            </a:pPr>
            <a:r>
              <a:rPr lang="en-US" dirty="0" smtClean="0">
                <a:solidFill>
                  <a:schemeClr val="bg1"/>
                </a:solidFill>
              </a:rPr>
              <a:t>LB r7, 8(r0)</a:t>
            </a:r>
          </a:p>
          <a:p>
            <a:pPr>
              <a:lnSpc>
                <a:spcPct val="110000"/>
              </a:lnSpc>
              <a:spcBef>
                <a:spcPts val="0"/>
              </a:spcBef>
            </a:pPr>
            <a:r>
              <a:rPr lang="en-US" dirty="0" smtClean="0">
                <a:solidFill>
                  <a:schemeClr val="bg1"/>
                </a:solidFill>
              </a:rPr>
              <a:t>LB r8, 11(r0)</a:t>
            </a:r>
          </a:p>
        </p:txBody>
      </p:sp>
      <p:sp>
        <p:nvSpPr>
          <p:cNvPr id="3" name="Slide Number Placeholder 2"/>
          <p:cNvSpPr>
            <a:spLocks noGrp="1"/>
          </p:cNvSpPr>
          <p:nvPr>
            <p:ph type="sldNum" sz="quarter" idx="12"/>
          </p:nvPr>
        </p:nvSpPr>
        <p:spPr>
          <a:xfrm>
            <a:off x="6858000" y="6356350"/>
            <a:ext cx="2133600" cy="365125"/>
          </a:xfrm>
        </p:spPr>
        <p:txBody>
          <a:bodyPr/>
          <a:lstStyle/>
          <a:p>
            <a:fld id="{DAD0A56F-BD0F-4BDF-9912-D1E89E9626C0}" type="slidenum">
              <a:rPr lang="en-US" smtClean="0"/>
              <a:t>50</a:t>
            </a:fld>
            <a:endParaRPr lang="en-US"/>
          </a:p>
        </p:txBody>
      </p:sp>
      <p:graphicFrame>
        <p:nvGraphicFramePr>
          <p:cNvPr id="14" name="Table 13"/>
          <p:cNvGraphicFramePr>
            <a:graphicFrameLocks noGrp="1"/>
          </p:cNvGraphicFramePr>
          <p:nvPr>
            <p:custDataLst>
              <p:tags r:id="rId4"/>
            </p:custDataLst>
            <p:extLst/>
          </p:nvPr>
        </p:nvGraphicFramePr>
        <p:xfrm>
          <a:off x="2109430" y="845127"/>
          <a:ext cx="2869585" cy="301534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812185">
                  <a:extLst>
                    <a:ext uri="{9D8B030D-6E8A-4147-A177-3AD203B41FA5}">
                      <a16:colId xmlns:a16="http://schemas.microsoft.com/office/drawing/2014/main" val="20001"/>
                    </a:ext>
                  </a:extLst>
                </a:gridCol>
              </a:tblGrid>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543">
                <a:tc>
                  <a:txBody>
                    <a:bodyPr/>
                    <a:lstStyle/>
                    <a:p>
                      <a:pPr algn="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bg1"/>
                          </a:solidFill>
                          <a:latin typeface="Consolas" pitchFamily="49" charset="0"/>
                        </a:rPr>
                        <a:t>...</a:t>
                      </a:r>
                      <a:endParaRPr lang="en-US" sz="20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543">
                <a:tc>
                  <a:txBody>
                    <a:bodyPr/>
                    <a:lstStyle/>
                    <a:p>
                      <a:pPr algn="r"/>
                      <a:r>
                        <a:rPr lang="en-US" sz="2800" dirty="0" smtClean="0"/>
                        <a:t>0x00000005</a:t>
                      </a: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543">
                <a:tc>
                  <a:txBody>
                    <a:bodyPr/>
                    <a:lstStyle/>
                    <a:p>
                      <a:pPr algn="r"/>
                      <a:endParaRPr lang="en-US" sz="28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r8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Right Arrow 3"/>
          <p:cNvSpPr/>
          <p:nvPr/>
        </p:nvSpPr>
        <p:spPr>
          <a:xfrm>
            <a:off x="101816" y="3776267"/>
            <a:ext cx="457200" cy="334486"/>
          </a:xfrm>
          <a:prstGeom prst="rightArrow">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71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78 0.00278 L -0.00278 0.06944 " pathEditMode="relative" rAng="0" ptsTypes="AA">
                                      <p:cBhvr>
                                        <p:cTn id="6" dur="1000" fill="hold"/>
                                        <p:tgtEl>
                                          <p:spTgt spid="4"/>
                                        </p:tgtEl>
                                        <p:attrNameLst>
                                          <p:attrName>ppt_x</p:attrName>
                                          <p:attrName>ppt_y</p:attrName>
                                        </p:attrNameLst>
                                      </p:cBhvr>
                                      <p:rCtr x="0" y="3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00278 0.06944 L -0.00278 0.14722 " pathEditMode="relative" rAng="0" ptsTypes="AA">
                                      <p:cBhvr>
                                        <p:cTn id="10" dur="1000" fill="hold"/>
                                        <p:tgtEl>
                                          <p:spTgt spid="4"/>
                                        </p:tgtEl>
                                        <p:attrNameLst>
                                          <p:attrName>ppt_x</p:attrName>
                                          <p:attrName>ppt_y</p:attrName>
                                        </p:attrNameLst>
                                      </p:cBhvr>
                                      <p:rCtr x="0" y="388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00278 0.14722 L -1.11111E-6 0.225 " pathEditMode="relative" rAng="0" ptsTypes="AA">
                                      <p:cBhvr>
                                        <p:cTn id="14" dur="1000" fill="hold"/>
                                        <p:tgtEl>
                                          <p:spTgt spid="4"/>
                                        </p:tgtEl>
                                        <p:attrNameLst>
                                          <p:attrName>ppt_x</p:attrName>
                                          <p:attrName>ppt_y</p:attrName>
                                        </p:attrNameLst>
                                      </p:cBhvr>
                                      <p:rCtr x="139" y="388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1.11111E-6 0.225 L -0.00278 0.30139 " pathEditMode="relative" rAng="0" ptsTypes="AA">
                                      <p:cBhvr>
                                        <p:cTn id="18" dur="1000" fill="hold"/>
                                        <p:tgtEl>
                                          <p:spTgt spid="4"/>
                                        </p:tgtEl>
                                        <p:attrNameLst>
                                          <p:attrName>ppt_x</p:attrName>
                                          <p:attrName>ppt_y</p:attrName>
                                        </p:attrNameLst>
                                      </p:cBhvr>
                                      <p:rCtr x="-139" y="381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0.00277 0.30139 L 0.00556 0.38056 " pathEditMode="relative" rAng="0" ptsTypes="AA">
                                      <p:cBhvr>
                                        <p:cTn id="22" dur="1000" fill="hold"/>
                                        <p:tgtEl>
                                          <p:spTgt spid="4"/>
                                        </p:tgtEl>
                                        <p:attrNameLst>
                                          <p:attrName>ppt_x</p:attrName>
                                          <p:attrName>ppt_y</p:attrName>
                                        </p:attrNameLst>
                                      </p:cBhvr>
                                      <p:rCtr x="0" y="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(3): 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2169483946"/>
              </p:ext>
            </p:extLst>
          </p:nvPr>
        </p:nvGraphicFramePr>
        <p:xfrm>
          <a:off x="762000" y="2895600"/>
          <a:ext cx="7588570" cy="1371600"/>
        </p:xfrm>
        <a:graphic>
          <a:graphicData uri="http://schemas.openxmlformats.org/drawingml/2006/table">
            <a:tbl>
              <a:tblPr>
                <a:tableStyleId>{5C22544A-7EE6-4342-B048-85BDC9FD1C3A}</a:tableStyleId>
              </a:tblPr>
              <a:tblGrid>
                <a:gridCol w="873021">
                  <a:extLst>
                    <a:ext uri="{9D8B030D-6E8A-4147-A177-3AD203B41FA5}">
                      <a16:colId xmlns:a16="http://schemas.microsoft.com/office/drawing/2014/main" val="20000"/>
                    </a:ext>
                  </a:extLst>
                </a:gridCol>
                <a:gridCol w="2327379">
                  <a:extLst>
                    <a:ext uri="{9D8B030D-6E8A-4147-A177-3AD203B41FA5}">
                      <a16:colId xmlns:a16="http://schemas.microsoft.com/office/drawing/2014/main" val="20001"/>
                    </a:ext>
                  </a:extLst>
                </a:gridCol>
                <a:gridCol w="4388170">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extLst/>
          </p:nvPr>
        </p:nvGraphicFramePr>
        <p:xfrm>
          <a:off x="1202115" y="12649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929641"/>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101011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0000000000000100</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51</a:t>
            </a:fld>
            <a:endParaRPr lang="en-US"/>
          </a:p>
        </p:txBody>
      </p:sp>
      <p:cxnSp>
        <p:nvCxnSpPr>
          <p:cNvPr id="17" name="Straight Arrow Connector 16"/>
          <p:cNvCxnSpPr/>
          <p:nvPr/>
        </p:nvCxnSpPr>
        <p:spPr>
          <a:xfrm flipV="1">
            <a:off x="4818647" y="4191000"/>
            <a:ext cx="228600" cy="381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62400" y="4553634"/>
            <a:ext cx="1237247" cy="646331"/>
          </a:xfrm>
          <a:prstGeom prst="rect">
            <a:avLst/>
          </a:prstGeom>
        </p:spPr>
        <p:txBody>
          <a:bodyPr wrap="square">
            <a:spAutoFit/>
          </a:bodyPr>
          <a:lstStyle/>
          <a:p>
            <a:pPr algn="ctr"/>
            <a:r>
              <a:rPr lang="en-US" b="1" dirty="0">
                <a:solidFill>
                  <a:schemeClr val="accent1"/>
                </a:solidFill>
              </a:rPr>
              <a:t>signed</a:t>
            </a:r>
            <a:br>
              <a:rPr lang="en-US" b="1" dirty="0">
                <a:solidFill>
                  <a:schemeClr val="accent1"/>
                </a:solidFill>
              </a:rPr>
            </a:br>
            <a:r>
              <a:rPr lang="en-US" b="1" dirty="0">
                <a:solidFill>
                  <a:schemeClr val="accent1"/>
                </a:solidFill>
              </a:rPr>
              <a:t>offsets</a:t>
            </a:r>
          </a:p>
        </p:txBody>
      </p:sp>
      <p:cxnSp>
        <p:nvCxnSpPr>
          <p:cNvPr id="19" name="Straight Arrow Connector 18"/>
          <p:cNvCxnSpPr/>
          <p:nvPr/>
        </p:nvCxnSpPr>
        <p:spPr>
          <a:xfrm flipH="1">
            <a:off x="6477000" y="3182363"/>
            <a:ext cx="228600" cy="322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53676" y="2510507"/>
            <a:ext cx="1571124" cy="646331"/>
          </a:xfrm>
          <a:prstGeom prst="rect">
            <a:avLst/>
          </a:prstGeom>
        </p:spPr>
        <p:txBody>
          <a:bodyPr wrap="square">
            <a:spAutoFit/>
          </a:bodyPr>
          <a:lstStyle/>
          <a:p>
            <a:pPr algn="ctr"/>
            <a:r>
              <a:rPr lang="en-US" b="1" dirty="0">
                <a:solidFill>
                  <a:schemeClr val="accent1"/>
                </a:solidFill>
              </a:rPr>
              <a:t>base + offset addressing</a:t>
            </a:r>
          </a:p>
        </p:txBody>
      </p:sp>
    </p:spTree>
    <p:extLst>
      <p:ext uri="{BB962C8B-B14F-4D97-AF65-F5344CB8AC3E}">
        <p14:creationId xmlns:p14="http://schemas.microsoft.com/office/powerpoint/2010/main" val="3443685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5908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5908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5908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5908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429000"/>
            <a:ext cx="1066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447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2860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9144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8288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21336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743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4114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2672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32004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2860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2004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810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590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8288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286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32004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7432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41148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2672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895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419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1143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2133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6670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22098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590800"/>
            <a:ext cx="0" cy="15240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276598"/>
            <a:ext cx="2" cy="838202"/>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9144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6764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6764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5908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5908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438400"/>
            <a:ext cx="304800" cy="304800"/>
            <a:chOff x="990600" y="2971800"/>
            <a:chExt cx="304800" cy="304800"/>
          </a:xfrm>
        </p:grpSpPr>
        <p:sp>
          <p:nvSpPr>
            <p:cNvPr id="101" name="Freeform 100"/>
            <p:cNvSpPr/>
            <p:nvPr>
              <p:custDataLst>
                <p:tags r:id="rId6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4114800"/>
            <a:ext cx="533400" cy="0"/>
          </a:xfrm>
          <a:prstGeom prst="line">
            <a:avLst/>
          </a:prstGeom>
          <a:noFill/>
          <a:ln w="25400" cap="sq">
            <a:solidFill>
              <a:srgbClr val="005490"/>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3162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7432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9654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7462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32034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12192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9748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11430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4508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19" name="Text Box 29"/>
          <p:cNvSpPr txBox="1">
            <a:spLocks noChangeArrowheads="1"/>
          </p:cNvSpPr>
          <p:nvPr>
            <p:custDataLst>
              <p:tags r:id="rId61"/>
            </p:custDataLst>
          </p:nvPr>
        </p:nvSpPr>
        <p:spPr bwMode="auto">
          <a:xfrm>
            <a:off x="1295400" y="13777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0" name="Line 44"/>
          <p:cNvSpPr>
            <a:spLocks noChangeShapeType="1"/>
          </p:cNvSpPr>
          <p:nvPr>
            <p:custDataLst>
              <p:tags r:id="rId62"/>
            </p:custDataLst>
          </p:nvPr>
        </p:nvSpPr>
        <p:spPr bwMode="auto">
          <a:xfrm flipV="1">
            <a:off x="6553200" y="23622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8" name="Line 48"/>
          <p:cNvSpPr>
            <a:spLocks noChangeShapeType="1"/>
          </p:cNvSpPr>
          <p:nvPr>
            <p:custDataLst>
              <p:tags r:id="rId63"/>
            </p:custDataLst>
          </p:nvPr>
        </p:nvSpPr>
        <p:spPr bwMode="auto">
          <a:xfrm flipH="1">
            <a:off x="8305800" y="1828800"/>
            <a:ext cx="3810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9" name="Line 48"/>
          <p:cNvSpPr>
            <a:spLocks noChangeShapeType="1"/>
          </p:cNvSpPr>
          <p:nvPr>
            <p:custDataLst>
              <p:tags r:id="rId64"/>
            </p:custDataLst>
          </p:nvPr>
        </p:nvSpPr>
        <p:spPr bwMode="auto">
          <a:xfrm flipH="1">
            <a:off x="8686800" y="914400"/>
            <a:ext cx="0" cy="9144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Tree>
    <p:extLst>
      <p:ext uri="{BB962C8B-B14F-4D97-AF65-F5344CB8AC3E}">
        <p14:creationId xmlns:p14="http://schemas.microsoft.com/office/powerpoint/2010/main" val="294603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5" grpId="0" animBg="1"/>
      <p:bldP spid="78" grpId="0"/>
      <p:bldP spid="80" grpId="0" animBg="1"/>
      <p:bldP spid="81" grpId="0" animBg="1"/>
      <p:bldP spid="84" grpId="0" animBg="1"/>
      <p:bldP spid="85" grpId="0"/>
      <p:bldP spid="86" grpId="0" animBg="1"/>
      <p:bldP spid="88" grpId="0" animBg="1"/>
      <p:bldP spid="89" grpId="0" animBg="1"/>
      <p:bldP spid="90" grpId="0" animBg="1"/>
      <p:bldP spid="91" grpId="0" animBg="1"/>
      <p:bldP spid="129" grpId="0" animBg="1"/>
      <p:bldP spid="165" grpId="0" animBg="1"/>
      <p:bldP spid="170" grpId="0" animBg="1"/>
      <p:bldP spid="68" grpId="0" animBg="1"/>
      <p:bldP spid="6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More Memory Instructions</a:t>
            </a:r>
            <a:endParaRPr lang="en-US" dirty="0"/>
          </a:p>
        </p:txBody>
      </p:sp>
      <p:graphicFrame>
        <p:nvGraphicFramePr>
          <p:cNvPr id="13" name="Table 12"/>
          <p:cNvGraphicFramePr>
            <a:graphicFrameLocks noGrp="1"/>
          </p:cNvGraphicFramePr>
          <p:nvPr>
            <p:custDataLst>
              <p:tags r:id="rId2"/>
            </p:custDataLst>
            <p:extLst/>
          </p:nvPr>
        </p:nvGraphicFramePr>
        <p:xfrm>
          <a:off x="228600" y="2438400"/>
          <a:ext cx="8610600" cy="4114800"/>
        </p:xfrm>
        <a:graphic>
          <a:graphicData uri="http://schemas.openxmlformats.org/drawingml/2006/table">
            <a:tbl>
              <a:tblPr firstRow="1" bandRow="1">
                <a:tableStyleId>{5C22544A-7EE6-4342-B048-85BDC9FD1C3A}</a:tableStyleId>
              </a:tblPr>
              <a:tblGrid>
                <a:gridCol w="1214315">
                  <a:extLst>
                    <a:ext uri="{9D8B030D-6E8A-4147-A177-3AD203B41FA5}">
                      <a16:colId xmlns:a16="http://schemas.microsoft.com/office/drawing/2014/main" val="20000"/>
                    </a:ext>
                  </a:extLst>
                </a:gridCol>
                <a:gridCol w="2525642">
                  <a:extLst>
                    <a:ext uri="{9D8B030D-6E8A-4147-A177-3AD203B41FA5}">
                      <a16:colId xmlns:a16="http://schemas.microsoft.com/office/drawing/2014/main" val="20001"/>
                    </a:ext>
                  </a:extLst>
                </a:gridCol>
                <a:gridCol w="4870643">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0x20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0x24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0x21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bg1"/>
                          </a:solidFill>
                        </a:rPr>
                        <a:t>0x25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smtClean="0">
                          <a:solidFill>
                            <a:schemeClr val="bg1"/>
                          </a:solidFill>
                        </a:rPr>
                        <a:t>0x28</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smtClean="0">
                          <a:solidFill>
                            <a:schemeClr val="bg1"/>
                          </a:solidFill>
                        </a:rPr>
                        <a:t>0x29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6" name="Group 4"/>
          <p:cNvGraphicFramePr>
            <a:graphicFrameLocks noGrp="1"/>
          </p:cNvGraphicFramePr>
          <p:nvPr>
            <p:custDataLst>
              <p:tags r:id="rId3"/>
            </p:custDataLst>
            <p:extLst/>
          </p:nvPr>
        </p:nvGraphicFramePr>
        <p:xfrm>
          <a:off x="1202115" y="12649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j-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j-lt"/>
                        </a:rPr>
                        <a:t>16 bits</a:t>
                      </a:r>
                      <a:endParaRPr lang="en-US" sz="2400" dirty="0">
                        <a:solidFill>
                          <a:schemeClr val="accent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Rectangle 6"/>
          <p:cNvSpPr/>
          <p:nvPr>
            <p:custDataLst>
              <p:tags r:id="rId4"/>
            </p:custDataLst>
          </p:nvPr>
        </p:nvSpPr>
        <p:spPr>
          <a:xfrm>
            <a:off x="1125915" y="929641"/>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101011</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0000000000000100</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53</a:t>
            </a:fld>
            <a:endParaRPr lang="en-US"/>
          </a:p>
        </p:txBody>
      </p:sp>
    </p:spTree>
    <p:extLst>
      <p:ext uri="{BB962C8B-B14F-4D97-AF65-F5344CB8AC3E}">
        <p14:creationId xmlns:p14="http://schemas.microsoft.com/office/powerpoint/2010/main" val="2549814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a:t>
            </a:r>
            <a:r>
              <a:rPr lang="en-GB" sz="2400" dirty="0"/>
              <a:t> result and two source registers, shift amount</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 16-bit immediate with sign/zero extension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word, half-word 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J-type: </a:t>
            </a:r>
            <a:r>
              <a:rPr lang="en-GB" sz="2400" dirty="0" smtClean="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a:t>
            </a:r>
            <a:r>
              <a:rPr lang="en-GB" sz="2400" dirty="0" smtClean="0">
                <a:solidFill>
                  <a:schemeClr val="accent1"/>
                </a:solidFill>
              </a:rPr>
              <a:t>-type</a:t>
            </a:r>
            <a:r>
              <a:rPr lang="en-GB" sz="2400" dirty="0">
                <a:solidFill>
                  <a:schemeClr val="accent1"/>
                </a:solidFill>
              </a:rPr>
              <a:t>: </a:t>
            </a:r>
            <a:r>
              <a:rPr lang="en-GB" sz="2400" dirty="0" smtClean="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1"/>
                </a:solidFill>
              </a:rPr>
              <a:t>I-type</a:t>
            </a:r>
            <a:r>
              <a:rPr lang="en-GB" sz="2400" dirty="0">
                <a:solidFill>
                  <a:schemeClr val="accent1"/>
                </a:solidFill>
              </a:rPr>
              <a:t>: </a:t>
            </a:r>
            <a:r>
              <a:rPr lang="en-GB" sz="2400" dirty="0" smtClean="0"/>
              <a:t>conditional </a:t>
            </a:r>
            <a:r>
              <a:rPr lang="en-GB" sz="2400" dirty="0"/>
              <a:t>branches: pc-relative </a:t>
            </a:r>
            <a:r>
              <a:rPr lang="en-GB" sz="2400" dirty="0" smtClean="0"/>
              <a:t>addresses</a:t>
            </a:r>
            <a:endParaRPr lang="en-GB" sz="2400" dirty="0"/>
          </a:p>
        </p:txBody>
      </p:sp>
      <p:sp>
        <p:nvSpPr>
          <p:cNvPr id="5" name="Rounded Rectangle 4"/>
          <p:cNvSpPr/>
          <p:nvPr/>
        </p:nvSpPr>
        <p:spPr>
          <a:xfrm>
            <a:off x="152400" y="4724400"/>
            <a:ext cx="7315200" cy="1905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AD0A56F-BD0F-4BDF-9912-D1E89E9626C0}" type="slidenum">
              <a:rPr lang="en-US" smtClean="0"/>
              <a:t>54</a:t>
            </a:fld>
            <a:endParaRPr lang="en-US"/>
          </a:p>
        </p:txBody>
      </p:sp>
    </p:spTree>
    <p:extLst>
      <p:ext uri="{BB962C8B-B14F-4D97-AF65-F5344CB8AC3E}">
        <p14:creationId xmlns:p14="http://schemas.microsoft.com/office/powerpoint/2010/main" val="1157094909"/>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custDataLst>
              <p:tags r:id="rId1"/>
            </p:custDataLst>
          </p:nvPr>
        </p:nvSpPr>
        <p:spPr>
          <a:xfrm>
            <a:off x="1125915" y="914400"/>
            <a:ext cx="669125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000010</a:t>
            </a:r>
            <a:r>
              <a:rPr lang="en-US" sz="2800" dirty="0" smtClean="0">
                <a:solidFill>
                  <a:schemeClr val="accent2"/>
                </a:solidFill>
                <a:latin typeface="Consolas" pitchFamily="49" charset="0"/>
              </a:rPr>
              <a:t>01000000000000000000000001</a:t>
            </a:r>
            <a:endParaRPr lang="en-US" sz="2800" dirty="0">
              <a:solidFill>
                <a:schemeClr val="bg1"/>
              </a:solidFill>
            </a:endParaRPr>
          </a:p>
        </p:txBody>
      </p:sp>
      <p:sp>
        <p:nvSpPr>
          <p:cNvPr id="14" name="Title 13"/>
          <p:cNvSpPr>
            <a:spLocks noGrp="1"/>
          </p:cNvSpPr>
          <p:nvPr>
            <p:ph type="title"/>
            <p:custDataLst>
              <p:tags r:id="rId2"/>
            </p:custDataLst>
          </p:nvPr>
        </p:nvSpPr>
        <p:spPr>
          <a:xfrm>
            <a:off x="1143000" y="0"/>
            <a:ext cx="7086600" cy="609600"/>
          </a:xfrm>
        </p:spPr>
        <p:txBody>
          <a:bodyPr>
            <a:normAutofit fontScale="90000"/>
          </a:bodyPr>
          <a:lstStyle/>
          <a:p>
            <a:r>
              <a:rPr lang="en-US" dirty="0" smtClean="0"/>
              <a:t>J-Type (1): </a:t>
            </a:r>
            <a:r>
              <a:rPr lang="en-GB" dirty="0" smtClean="0"/>
              <a:t>Absolute Jump</a:t>
            </a:r>
            <a:endParaRPr lang="en-US" dirty="0"/>
          </a:p>
        </p:txBody>
      </p:sp>
      <p:graphicFrame>
        <p:nvGraphicFramePr>
          <p:cNvPr id="16" name="Group 4"/>
          <p:cNvGraphicFramePr>
            <a:graphicFrameLocks noGrp="1"/>
          </p:cNvGraphicFramePr>
          <p:nvPr>
            <p:custDataLst>
              <p:tags r:id="rId3"/>
            </p:custDataLst>
            <p:extLst/>
          </p:nvPr>
        </p:nvGraphicFramePr>
        <p:xfrm>
          <a:off x="1202115" y="137160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5"/>
                          </a:solidFill>
                          <a:effectLst/>
                          <a:latin typeface="+mn-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n-lt"/>
                        </a:rPr>
                        <a:t>26 bits</a:t>
                      </a:r>
                      <a:endParaRPr lang="en-US" sz="2400" dirty="0">
                        <a:solidFill>
                          <a:schemeClr val="accent2"/>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76383" name="Rectangle 2276382"/>
          <p:cNvSpPr/>
          <p:nvPr/>
        </p:nvSpPr>
        <p:spPr>
          <a:xfrm>
            <a:off x="2895600" y="3200400"/>
            <a:ext cx="6019800" cy="381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custDataLst>
              <p:tags r:id="rId4"/>
            </p:custDataLst>
            <p:extLst/>
          </p:nvPr>
        </p:nvGraphicFramePr>
        <p:xfrm>
          <a:off x="762000" y="2743200"/>
          <a:ext cx="7772400" cy="914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PC = </a:t>
                      </a:r>
                      <a:r>
                        <a:rPr lang="en-US" sz="2400" dirty="0" smtClean="0">
                          <a:solidFill>
                            <a:schemeClr val="accent1"/>
                          </a:solidFill>
                        </a:rPr>
                        <a:t>(PC+4)</a:t>
                      </a:r>
                      <a:r>
                        <a:rPr lang="en-US" sz="2400" baseline="-25000" dirty="0" smtClean="0">
                          <a:solidFill>
                            <a:schemeClr val="accent1"/>
                          </a:solidFill>
                        </a:rPr>
                        <a:t>31..28</a:t>
                      </a:r>
                      <a:r>
                        <a:rPr lang="en-US" sz="2400" baseline="0" dirty="0" smtClean="0">
                          <a:solidFill>
                            <a:schemeClr val="accent1"/>
                          </a:solidFill>
                        </a:rPr>
                        <a:t>  </a:t>
                      </a:r>
                      <a:r>
                        <a:rPr lang="en-US" sz="2400" baseline="0" dirty="0" smtClean="0">
                          <a:solidFill>
                            <a:schemeClr val="bg1"/>
                          </a:solidFill>
                          <a:latin typeface="Wingdings"/>
                          <a:ea typeface="Wingdings"/>
                          <a:cs typeface="Wingdings"/>
                          <a:sym typeface="Wingdings"/>
                        </a:rPr>
                        <a:t> </a:t>
                      </a:r>
                      <a:r>
                        <a:rPr lang="en-US" sz="2400" dirty="0" smtClean="0">
                          <a:solidFill>
                            <a:schemeClr val="accent2"/>
                          </a:solidFill>
                        </a:rPr>
                        <a:t>target</a:t>
                      </a:r>
                      <a:r>
                        <a:rPr lang="en-US" sz="2400" dirty="0" smtClean="0">
                          <a:solidFill>
                            <a:schemeClr val="bg1"/>
                          </a:solidFill>
                        </a:rPr>
                        <a:t>  </a:t>
                      </a:r>
                      <a:r>
                        <a:rPr lang="en-US" sz="2400" baseline="0" dirty="0" smtClean="0">
                          <a:solidFill>
                            <a:schemeClr val="bg1"/>
                          </a:solidFill>
                          <a:latin typeface="Wingdings"/>
                          <a:ea typeface="Wingdings"/>
                          <a:cs typeface="Wingdings"/>
                          <a:sym typeface="Wingdings"/>
                        </a:rPr>
                        <a:t> </a:t>
                      </a:r>
                      <a:r>
                        <a:rPr lang="en-US" sz="2400" dirty="0" smtClean="0">
                          <a:solidFill>
                            <a:srgbClr val="00B050"/>
                          </a:solidFill>
                        </a:rPr>
                        <a:t>00</a:t>
                      </a:r>
                      <a:r>
                        <a:rPr lang="en-US" sz="2400" baseline="0" dirty="0" smtClean="0">
                          <a:solidFill>
                            <a:srgbClr val="00B050"/>
                          </a:solidFill>
                          <a:latin typeface="Wingdings"/>
                          <a:ea typeface="Wingdings"/>
                          <a:cs typeface="Wingdings"/>
                          <a:sym typeface="Wingdings"/>
                        </a:rPr>
                        <a:t> </a:t>
                      </a:r>
                      <a:endParaRPr lang="en-US" sz="2400" dirty="0">
                        <a:solidFill>
                          <a:srgbClr val="00B050"/>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6378040" y="2800290"/>
            <a:ext cx="2215671" cy="461665"/>
          </a:xfrm>
          <a:prstGeom prst="rect">
            <a:avLst/>
          </a:prstGeom>
        </p:spPr>
        <p:txBody>
          <a:bodyPr wrap="none">
            <a:spAutoFit/>
          </a:bodyPr>
          <a:lstStyle/>
          <a:p>
            <a:r>
              <a:rPr lang="en-US" sz="2000" i="1" dirty="0" smtClean="0">
                <a:solidFill>
                  <a:schemeClr val="bg1"/>
                </a:solidFill>
                <a:latin typeface="Wingdings"/>
                <a:ea typeface="Wingdings"/>
                <a:cs typeface="Wingdings"/>
                <a:sym typeface="Wingdings"/>
              </a:rPr>
              <a:t>“</a:t>
            </a:r>
            <a:r>
              <a:rPr lang="en-US" sz="2400" i="1" dirty="0" smtClean="0">
                <a:solidFill>
                  <a:schemeClr val="bg1"/>
                </a:solidFill>
                <a:latin typeface="Wingdings"/>
                <a:ea typeface="Wingdings"/>
                <a:cs typeface="Wingdings"/>
                <a:sym typeface="Wingdings"/>
              </a:rPr>
              <a:t>“</a:t>
            </a:r>
            <a:r>
              <a:rPr lang="en-US" sz="2400" i="1" dirty="0" smtClean="0">
                <a:solidFill>
                  <a:schemeClr val="bg1"/>
                </a:solidFill>
                <a:latin typeface="Tahoma" charset="0"/>
                <a:ea typeface="Tahoma" charset="0"/>
                <a:cs typeface="Tahoma" charset="0"/>
                <a:sym typeface="Wingdings"/>
              </a:rPr>
              <a:t>=</a:t>
            </a:r>
            <a:r>
              <a:rPr lang="en-US" sz="2000" i="1" dirty="0" smtClean="0">
                <a:solidFill>
                  <a:schemeClr val="bg1"/>
                </a:solidFill>
                <a:latin typeface="Tahoma" charset="0"/>
                <a:ea typeface="Tahoma" charset="0"/>
                <a:cs typeface="Tahoma" charset="0"/>
                <a:sym typeface="Wingdings"/>
              </a:rPr>
              <a:t> concatenate</a:t>
            </a:r>
            <a:endParaRPr lang="en-US" sz="2000" i="1" dirty="0">
              <a:latin typeface="Tahoma" charset="0"/>
              <a:ea typeface="Tahoma" charset="0"/>
              <a:cs typeface="Tahoma" charset="0"/>
            </a:endParaRPr>
          </a:p>
        </p:txBody>
      </p:sp>
      <p:sp>
        <p:nvSpPr>
          <p:cNvPr id="3" name="Slide Number Placeholder 2"/>
          <p:cNvSpPr>
            <a:spLocks noGrp="1"/>
          </p:cNvSpPr>
          <p:nvPr>
            <p:ph type="sldNum" sz="quarter" idx="12"/>
          </p:nvPr>
        </p:nvSpPr>
        <p:spPr/>
        <p:txBody>
          <a:bodyPr/>
          <a:lstStyle/>
          <a:p>
            <a:fld id="{DAD0A56F-BD0F-4BDF-9912-D1E89E9626C0}" type="slidenum">
              <a:rPr lang="en-US" smtClean="0"/>
              <a:t>55</a:t>
            </a:fld>
            <a:endParaRPr lang="en-US"/>
          </a:p>
        </p:txBody>
      </p:sp>
    </p:spTree>
    <p:extLst>
      <p:ext uri="{BB962C8B-B14F-4D97-AF65-F5344CB8AC3E}">
        <p14:creationId xmlns:p14="http://schemas.microsoft.com/office/powerpoint/2010/main" val="16602740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ne 18"/>
          <p:cNvSpPr>
            <a:spLocks noChangeShapeType="1"/>
          </p:cNvSpPr>
          <p:nvPr>
            <p:custDataLst>
              <p:tags r:id="rId1"/>
            </p:custDataLst>
          </p:nvPr>
        </p:nvSpPr>
        <p:spPr bwMode="auto">
          <a:xfrm>
            <a:off x="762000" y="3581400"/>
            <a:ext cx="5334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4384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4384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4384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4384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76600"/>
            <a:ext cx="304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7620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90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1336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0480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657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764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9050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133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0480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908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908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1148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86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86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7432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2672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524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5146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Box 73" hidden="1"/>
          <p:cNvSpPr txBox="1"/>
          <p:nvPr>
            <p:custDataLst>
              <p:tags r:id="rId38"/>
            </p:custDataLst>
          </p:nvPr>
        </p:nvSpPr>
        <p:spPr>
          <a:xfrm>
            <a:off x="1676400" y="4495800"/>
            <a:ext cx="4464299" cy="523220"/>
          </a:xfrm>
          <a:prstGeom prst="rect">
            <a:avLst/>
          </a:prstGeom>
          <a:noFill/>
        </p:spPr>
        <p:txBody>
          <a:bodyPr wrap="none" rtlCol="0">
            <a:spAutoFit/>
          </a:bodyPr>
          <a:lstStyle/>
          <a:p>
            <a:r>
              <a:rPr lang="en-US" sz="2800" dirty="0" smtClean="0">
                <a:solidFill>
                  <a:schemeClr val="accent4"/>
                </a:solidFill>
              </a:rPr>
              <a:t>long jump?  computed jump?</a:t>
            </a:r>
          </a:p>
        </p:txBody>
      </p:sp>
      <p:sp>
        <p:nvSpPr>
          <p:cNvPr id="72" name="Line 8"/>
          <p:cNvSpPr>
            <a:spLocks noChangeShapeType="1"/>
          </p:cNvSpPr>
          <p:nvPr>
            <p:custDataLst>
              <p:tags r:id="rId39"/>
            </p:custDataLst>
          </p:nvPr>
        </p:nvSpPr>
        <p:spPr bwMode="auto">
          <a:xfrm>
            <a:off x="761998" y="20574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0"/>
            </p:custDataLst>
          </p:nvPr>
        </p:nvSpPr>
        <p:spPr bwMode="auto">
          <a:xfrm>
            <a:off x="761998" y="3124198"/>
            <a:ext cx="2" cy="457201"/>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1"/>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2"/>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3"/>
            </p:custDataLst>
          </p:nvPr>
        </p:nvSpPr>
        <p:spPr bwMode="auto">
          <a:xfrm flipV="1">
            <a:off x="2133600" y="44196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4"/>
            </p:custDataLst>
          </p:nvPr>
        </p:nvSpPr>
        <p:spPr bwMode="auto">
          <a:xfrm>
            <a:off x="17526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5"/>
            </p:custDataLst>
          </p:nvPr>
        </p:nvSpPr>
        <p:spPr bwMode="auto">
          <a:xfrm>
            <a:off x="2286000" y="30480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6"/>
            </p:custDataLst>
          </p:nvPr>
        </p:nvSpPr>
        <p:spPr bwMode="auto">
          <a:xfrm flipV="1">
            <a:off x="152400" y="36576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7"/>
            </p:custDataLst>
          </p:nvPr>
        </p:nvSpPr>
        <p:spPr bwMode="auto">
          <a:xfrm flipH="1" flipV="1">
            <a:off x="1524000" y="15240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8"/>
            </p:custDataLst>
          </p:nvPr>
        </p:nvSpPr>
        <p:spPr bwMode="auto">
          <a:xfrm flipV="1">
            <a:off x="1524000" y="30480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9"/>
            </p:custDataLst>
          </p:nvPr>
        </p:nvSpPr>
        <p:spPr bwMode="auto">
          <a:xfrm>
            <a:off x="762000" y="24384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0"/>
            </p:custDataLst>
          </p:nvPr>
        </p:nvSpPr>
        <p:spPr bwMode="auto">
          <a:xfrm rot="16200000">
            <a:off x="685800" y="3276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1"/>
            </p:custDataLst>
          </p:nvPr>
        </p:nvSpPr>
        <p:spPr bwMode="auto">
          <a:xfrm flipH="1">
            <a:off x="1219200" y="24384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2"/>
            </p:custDataLst>
          </p:nvPr>
        </p:nvGrpSpPr>
        <p:grpSpPr>
          <a:xfrm>
            <a:off x="914400" y="2286000"/>
            <a:ext cx="304800" cy="304800"/>
            <a:chOff x="990600" y="2971800"/>
            <a:chExt cx="304800" cy="304800"/>
          </a:xfrm>
        </p:grpSpPr>
        <p:sp>
          <p:nvSpPr>
            <p:cNvPr id="108" name="Freeform 107"/>
            <p:cNvSpPr/>
            <p:nvPr>
              <p:custDataLst>
                <p:tags r:id="rId7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7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3"/>
            </p:custDataLst>
          </p:nvPr>
        </p:nvSpPr>
        <p:spPr bwMode="auto">
          <a:xfrm>
            <a:off x="990600" y="37338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4"/>
            </p:custDataLst>
          </p:nvPr>
        </p:nvSpPr>
        <p:spPr bwMode="auto">
          <a:xfrm flipH="1" flipV="1">
            <a:off x="685800" y="3733800"/>
            <a:ext cx="0" cy="838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5"/>
            </p:custDataLst>
          </p:nvPr>
        </p:nvSpPr>
        <p:spPr bwMode="auto">
          <a:xfrm flipH="1" flipV="1">
            <a:off x="1447800" y="4572000"/>
            <a:ext cx="685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23" name="Oval 122"/>
          <p:cNvSpPr/>
          <p:nvPr>
            <p:custDataLst>
              <p:tags r:id="rId56"/>
            </p:custDataLst>
          </p:nvPr>
        </p:nvSpPr>
        <p:spPr>
          <a:xfrm>
            <a:off x="1143000" y="44196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7"/>
            </p:custDataLst>
          </p:nvPr>
        </p:nvSpPr>
        <p:spPr bwMode="auto">
          <a:xfrm flipV="1">
            <a:off x="685800" y="4572000"/>
            <a:ext cx="45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8"/>
            </p:custDataLst>
          </p:nvPr>
        </p:nvSpPr>
        <p:spPr bwMode="auto">
          <a:xfrm flipH="1">
            <a:off x="1295400" y="2438400"/>
            <a:ext cx="0" cy="1981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27" name="Line 18"/>
          <p:cNvSpPr>
            <a:spLocks noChangeShapeType="1"/>
          </p:cNvSpPr>
          <p:nvPr>
            <p:custDataLst>
              <p:tags r:id="rId59"/>
            </p:custDataLst>
          </p:nvPr>
        </p:nvSpPr>
        <p:spPr bwMode="auto">
          <a:xfrm flipH="1">
            <a:off x="990600" y="3962400"/>
            <a:ext cx="3048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0"/>
            </p:custDataLst>
          </p:nvPr>
        </p:nvCxnSpPr>
        <p:spPr>
          <a:xfrm rot="5400000" flipH="1" flipV="1">
            <a:off x="5295900" y="3009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1"/>
            </p:custDataLst>
          </p:nvPr>
        </p:nvSpPr>
        <p:spPr bwMode="auto">
          <a:xfrm>
            <a:off x="5410200" y="25908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2"/>
            </p:custDataLst>
          </p:nvPr>
        </p:nvSpPr>
        <p:spPr bwMode="auto">
          <a:xfrm>
            <a:off x="6858000" y="30480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3"/>
            </p:custDataLst>
          </p:nvPr>
        </p:nvSpPr>
        <p:spPr bwMode="auto">
          <a:xfrm>
            <a:off x="6781800" y="24384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4"/>
            </p:custDataLst>
          </p:nvPr>
        </p:nvSpPr>
        <p:spPr bwMode="auto">
          <a:xfrm>
            <a:off x="3810000" y="39624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5"/>
            </p:custDataLst>
          </p:nvPr>
        </p:nvSpPr>
        <p:spPr bwMode="auto">
          <a:xfrm>
            <a:off x="2971800" y="25938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6"/>
            </p:custDataLst>
          </p:nvPr>
        </p:nvSpPr>
        <p:spPr bwMode="auto">
          <a:xfrm>
            <a:off x="3200401" y="25938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7"/>
            </p:custDataLst>
          </p:nvPr>
        </p:nvSpPr>
        <p:spPr bwMode="auto">
          <a:xfrm>
            <a:off x="3429001" y="25938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8"/>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9"/>
            </p:custDataLst>
          </p:nvPr>
        </p:nvSpPr>
        <p:spPr bwMode="auto">
          <a:xfrm>
            <a:off x="381000" y="28224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0"/>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1"/>
            </p:custDataLst>
          </p:nvPr>
        </p:nvSpPr>
        <p:spPr bwMode="auto">
          <a:xfrm>
            <a:off x="6096000" y="12984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2"/>
            </p:custDataLst>
          </p:nvPr>
        </p:nvSpPr>
        <p:spPr bwMode="auto">
          <a:xfrm>
            <a:off x="1295400" y="12253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3"/>
            </p:custDataLst>
          </p:nvPr>
        </p:nvSpPr>
        <p:spPr bwMode="auto">
          <a:xfrm>
            <a:off x="2590800" y="30510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4"/>
            </p:custDataLst>
          </p:nvPr>
        </p:nvSpPr>
        <p:spPr bwMode="auto">
          <a:xfrm flipV="1">
            <a:off x="6553200" y="22098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5"/>
            </p:custDataLst>
          </p:nvPr>
        </p:nvSpPr>
        <p:spPr bwMode="auto">
          <a:xfrm>
            <a:off x="2496360" y="38130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40" name="Line 18"/>
          <p:cNvSpPr>
            <a:spLocks noChangeShapeType="1"/>
          </p:cNvSpPr>
          <p:nvPr>
            <p:custDataLst>
              <p:tags r:id="rId76"/>
            </p:custDataLst>
          </p:nvPr>
        </p:nvSpPr>
        <p:spPr bwMode="auto">
          <a:xfrm flipH="1">
            <a:off x="1295400" y="2438400"/>
            <a:ext cx="0" cy="11430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329027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74" grpId="0"/>
      <p:bldP spid="97" grpId="0" animBg="1"/>
      <p:bldP spid="98" grpId="0"/>
      <p:bldP spid="100" grpId="0" animBg="1"/>
      <p:bldP spid="105" grpId="0" animBg="1"/>
      <p:bldP spid="111" grpId="0" animBg="1"/>
      <p:bldP spid="119" grpId="0" animBg="1"/>
      <p:bldP spid="121" grpId="0" animBg="1"/>
      <p:bldP spid="123" grpId="0" animBg="1"/>
      <p:bldP spid="124" grpId="0" animBg="1"/>
      <p:bldP spid="125" grpId="0" animBg="1"/>
      <p:bldP spid="127" grpId="0" animBg="1"/>
      <p:bldP spid="14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custDataLst>
              <p:tags r:id="rId1"/>
            </p:custDataLst>
          </p:nvPr>
        </p:nvSpPr>
        <p:spPr/>
        <p:txBody>
          <a:bodyPr>
            <a:normAutofit fontScale="90000"/>
          </a:bodyPr>
          <a:lstStyle/>
          <a:p>
            <a:r>
              <a:rPr lang="en-US" dirty="0"/>
              <a:t>R-Type </a:t>
            </a:r>
            <a:r>
              <a:rPr lang="en-US" dirty="0" smtClean="0"/>
              <a:t>(3): Jump Register</a:t>
            </a:r>
            <a:endParaRPr lang="en-US" dirty="0"/>
          </a:p>
        </p:txBody>
      </p:sp>
      <p:graphicFrame>
        <p:nvGraphicFramePr>
          <p:cNvPr id="21" name="Group 4"/>
          <p:cNvGraphicFramePr>
            <a:graphicFrameLocks noGrp="1"/>
          </p:cNvGraphicFramePr>
          <p:nvPr>
            <p:custDataLst>
              <p:tags r:id="rId2"/>
            </p:custDataLst>
            <p:extLst/>
          </p:nvPr>
        </p:nvGraphicFramePr>
        <p:xfrm>
          <a:off x="1202115" y="1285220"/>
          <a:ext cx="6248400" cy="1116996"/>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1123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52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 </a:t>
                      </a:r>
                      <a:r>
                        <a:rPr kumimoji="0" lang="en-US" sz="2800" b="0" i="0" u="none" strike="noStrike" cap="none" normalizeH="0" baseline="0" dirty="0" err="1" smtClean="0">
                          <a:ln>
                            <a:noFill/>
                          </a:ln>
                          <a:solidFill>
                            <a:schemeClr val="accent1"/>
                          </a:solidFill>
                          <a:effectLst/>
                          <a:latin typeface="Consolas" pitchFamily="49" charset="0"/>
                        </a:rPr>
                        <a:t>rs</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91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5"/>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 name="Rectangle 21"/>
          <p:cNvSpPr/>
          <p:nvPr>
            <p:custDataLst>
              <p:tags r:id="rId3"/>
            </p:custDataLst>
          </p:nvPr>
        </p:nvSpPr>
        <p:spPr>
          <a:xfrm>
            <a:off x="1125915" y="91440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chemeClr val="accent1"/>
                </a:solidFill>
                <a:latin typeface="Consolas" pitchFamily="49" charset="0"/>
              </a:rPr>
              <a:t>00011</a:t>
            </a:r>
            <a:r>
              <a:rPr lang="en-US" sz="2800" dirty="0" smtClean="0">
                <a:solidFill>
                  <a:srgbClr val="FFFFFF"/>
                </a:solidFill>
                <a:latin typeface="Consolas" pitchFamily="49" charset="0"/>
              </a:rPr>
              <a:t>000000000000</a:t>
            </a:r>
            <a:r>
              <a:rPr lang="en-US" sz="2800" dirty="0" smtClean="0">
                <a:solidFill>
                  <a:schemeClr val="bg1"/>
                </a:solidFill>
                <a:latin typeface="Consolas" pitchFamily="49" charset="0"/>
              </a:rPr>
              <a:t>000</a:t>
            </a:r>
            <a:r>
              <a:rPr lang="en-US" sz="2800" dirty="0" smtClean="0">
                <a:solidFill>
                  <a:schemeClr val="accent5">
                    <a:lumMod val="60000"/>
                    <a:lumOff val="40000"/>
                  </a:schemeClr>
                </a:solidFill>
                <a:latin typeface="Consolas" pitchFamily="49" charset="0"/>
              </a:rPr>
              <a:t>001000</a:t>
            </a:r>
            <a:endParaRPr lang="en-US" sz="2800" dirty="0">
              <a:solidFill>
                <a:schemeClr val="accent5">
                  <a:lumMod val="60000"/>
                  <a:lumOff val="40000"/>
                </a:schemeClr>
              </a:solidFill>
            </a:endParaRPr>
          </a:p>
        </p:txBody>
      </p:sp>
      <p:graphicFrame>
        <p:nvGraphicFramePr>
          <p:cNvPr id="24" name="Table 23"/>
          <p:cNvGraphicFramePr>
            <a:graphicFrameLocks noGrp="1"/>
          </p:cNvGraphicFramePr>
          <p:nvPr>
            <p:custDataLst>
              <p:tags r:id="rId4"/>
            </p:custDataLst>
            <p:extLst/>
          </p:nvPr>
        </p:nvGraphicFramePr>
        <p:xfrm>
          <a:off x="838200" y="2819400"/>
          <a:ext cx="7086600" cy="9144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0x08</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JR </a:t>
                      </a:r>
                      <a:r>
                        <a:rPr lang="en-US" sz="2400" dirty="0" err="1" smtClean="0">
                          <a:solidFill>
                            <a:schemeClr val="accent1"/>
                          </a:solidFill>
                        </a:rPr>
                        <a:t>rs</a:t>
                      </a:r>
                      <a:endParaRPr lang="en-US" sz="2400" dirty="0">
                        <a:solidFill>
                          <a:schemeClr val="accent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R[</a:t>
                      </a:r>
                      <a:r>
                        <a:rPr lang="en-US" sz="2400" dirty="0" err="1" smtClean="0">
                          <a:solidFill>
                            <a:schemeClr val="accent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DAD0A56F-BD0F-4BDF-9912-D1E89E9626C0}" type="slidenum">
              <a:rPr lang="en-US" smtClean="0"/>
              <a:t>57</a:t>
            </a:fld>
            <a:endParaRPr lang="en-US"/>
          </a:p>
        </p:txBody>
      </p:sp>
    </p:spTree>
    <p:extLst>
      <p:ext uri="{BB962C8B-B14F-4D97-AF65-F5344CB8AC3E}">
        <p14:creationId xmlns:p14="http://schemas.microsoft.com/office/powerpoint/2010/main" val="3256631957"/>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Jump Register</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200400"/>
            <a:ext cx="304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2057400"/>
            <a:ext cx="0" cy="9144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81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209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209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667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910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Line 8"/>
          <p:cNvSpPr>
            <a:spLocks noChangeShapeType="1"/>
          </p:cNvSpPr>
          <p:nvPr>
            <p:custDataLst>
              <p:tags r:id="rId37"/>
            </p:custDataLst>
          </p:nvPr>
        </p:nvSpPr>
        <p:spPr bwMode="auto">
          <a:xfrm>
            <a:off x="761998" y="19812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8"/>
            </p:custDataLst>
          </p:nvPr>
        </p:nvSpPr>
        <p:spPr bwMode="auto">
          <a:xfrm>
            <a:off x="761998" y="3047998"/>
            <a:ext cx="2" cy="457201"/>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39"/>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0"/>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9" name="Line 49"/>
          <p:cNvSpPr>
            <a:spLocks noChangeShapeType="1"/>
          </p:cNvSpPr>
          <p:nvPr>
            <p:custDataLst>
              <p:tags r:id="rId41"/>
            </p:custDataLst>
          </p:nvPr>
        </p:nvSpPr>
        <p:spPr bwMode="auto">
          <a:xfrm flipV="1">
            <a:off x="2133600" y="4343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3" name="Line 49"/>
          <p:cNvSpPr>
            <a:spLocks noChangeShapeType="1"/>
          </p:cNvSpPr>
          <p:nvPr>
            <p:custDataLst>
              <p:tags r:id="rId42"/>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4" name="Line 45"/>
          <p:cNvSpPr>
            <a:spLocks noChangeShapeType="1"/>
          </p:cNvSpPr>
          <p:nvPr>
            <p:custDataLst>
              <p:tags r:id="rId43"/>
            </p:custDataLst>
          </p:nvPr>
        </p:nvSpPr>
        <p:spPr bwMode="auto">
          <a:xfrm flipV="1">
            <a:off x="152400" y="35814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06" name="Line 49"/>
          <p:cNvSpPr>
            <a:spLocks noChangeShapeType="1"/>
          </p:cNvSpPr>
          <p:nvPr>
            <p:custDataLst>
              <p:tags r:id="rId44"/>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7" name="Line 49"/>
          <p:cNvSpPr>
            <a:spLocks noChangeShapeType="1"/>
          </p:cNvSpPr>
          <p:nvPr>
            <p:custDataLst>
              <p:tags r:id="rId45"/>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8" name="Line 44"/>
          <p:cNvSpPr>
            <a:spLocks noChangeShapeType="1"/>
          </p:cNvSpPr>
          <p:nvPr>
            <p:custDataLst>
              <p:tags r:id="rId46"/>
            </p:custDataLst>
          </p:nvPr>
        </p:nvSpPr>
        <p:spPr bwMode="auto">
          <a:xfrm>
            <a:off x="762000" y="23622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11" name="Rectangle 19"/>
          <p:cNvSpPr>
            <a:spLocks noChangeArrowheads="1"/>
          </p:cNvSpPr>
          <p:nvPr>
            <p:custDataLst>
              <p:tags r:id="rId47"/>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12" name="Line 8"/>
          <p:cNvSpPr>
            <a:spLocks noChangeShapeType="1"/>
          </p:cNvSpPr>
          <p:nvPr>
            <p:custDataLst>
              <p:tags r:id="rId48"/>
            </p:custDataLst>
          </p:nvPr>
        </p:nvSpPr>
        <p:spPr bwMode="auto">
          <a:xfrm flipH="1">
            <a:off x="1219200" y="23622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17"/>
          <p:cNvGrpSpPr/>
          <p:nvPr>
            <p:custDataLst>
              <p:tags r:id="rId49"/>
            </p:custDataLst>
          </p:nvPr>
        </p:nvGrpSpPr>
        <p:grpSpPr>
          <a:xfrm>
            <a:off x="914400" y="2209800"/>
            <a:ext cx="304800" cy="304800"/>
            <a:chOff x="990600" y="2971800"/>
            <a:chExt cx="304800" cy="304800"/>
          </a:xfrm>
        </p:grpSpPr>
        <p:sp>
          <p:nvSpPr>
            <p:cNvPr id="119" name="Freeform 118"/>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1" name="Line 21"/>
          <p:cNvSpPr>
            <a:spLocks noChangeShapeType="1"/>
          </p:cNvSpPr>
          <p:nvPr>
            <p:custDataLst>
              <p:tags r:id="rId50"/>
            </p:custDataLst>
          </p:nvPr>
        </p:nvSpPr>
        <p:spPr bwMode="auto">
          <a:xfrm>
            <a:off x="990600" y="36576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41" name="Line 45"/>
          <p:cNvSpPr>
            <a:spLocks noChangeShapeType="1"/>
          </p:cNvSpPr>
          <p:nvPr>
            <p:custDataLst>
              <p:tags r:id="rId51"/>
            </p:custDataLst>
          </p:nvPr>
        </p:nvSpPr>
        <p:spPr bwMode="auto">
          <a:xfrm flipH="1" flipV="1">
            <a:off x="685800" y="3657600"/>
            <a:ext cx="0" cy="838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4" name="Line 49"/>
          <p:cNvSpPr>
            <a:spLocks noChangeShapeType="1"/>
          </p:cNvSpPr>
          <p:nvPr>
            <p:custDataLst>
              <p:tags r:id="rId52"/>
            </p:custDataLst>
          </p:nvPr>
        </p:nvSpPr>
        <p:spPr bwMode="auto">
          <a:xfrm flipH="1" flipV="1">
            <a:off x="533400" y="4800600"/>
            <a:ext cx="426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45" name="Line 45"/>
          <p:cNvSpPr>
            <a:spLocks noChangeShapeType="1"/>
          </p:cNvSpPr>
          <p:nvPr>
            <p:custDataLst>
              <p:tags r:id="rId53"/>
            </p:custDataLst>
          </p:nvPr>
        </p:nvSpPr>
        <p:spPr bwMode="auto">
          <a:xfrm flipH="1" flipV="1">
            <a:off x="533400" y="3657600"/>
            <a:ext cx="0" cy="11430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6" name="Line 9"/>
          <p:cNvSpPr>
            <a:spLocks noChangeShapeType="1"/>
          </p:cNvSpPr>
          <p:nvPr>
            <p:custDataLst>
              <p:tags r:id="rId54"/>
            </p:custDataLst>
          </p:nvPr>
        </p:nvSpPr>
        <p:spPr bwMode="auto">
          <a:xfrm flipH="1" flipV="1">
            <a:off x="1447800" y="4495800"/>
            <a:ext cx="685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7" name="Oval 146"/>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48" name="Line 9"/>
          <p:cNvSpPr>
            <a:spLocks noChangeShapeType="1"/>
          </p:cNvSpPr>
          <p:nvPr>
            <p:custDataLst>
              <p:tags r:id="rId56"/>
            </p:custDataLst>
          </p:nvPr>
        </p:nvSpPr>
        <p:spPr bwMode="auto">
          <a:xfrm flipV="1">
            <a:off x="685800" y="4495800"/>
            <a:ext cx="45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50" name="Line 18"/>
          <p:cNvSpPr>
            <a:spLocks noChangeShapeType="1"/>
          </p:cNvSpPr>
          <p:nvPr>
            <p:custDataLst>
              <p:tags r:id="rId57"/>
            </p:custDataLst>
          </p:nvPr>
        </p:nvSpPr>
        <p:spPr bwMode="auto">
          <a:xfrm flipH="1">
            <a:off x="990600" y="3886200"/>
            <a:ext cx="3048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52" name="Line 18"/>
          <p:cNvSpPr>
            <a:spLocks noChangeShapeType="1"/>
          </p:cNvSpPr>
          <p:nvPr>
            <p:custDataLst>
              <p:tags r:id="rId58"/>
            </p:custDataLst>
          </p:nvPr>
        </p:nvSpPr>
        <p:spPr bwMode="auto">
          <a:xfrm flipH="1">
            <a:off x="1295400" y="2362200"/>
            <a:ext cx="0" cy="1981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cxnSp>
        <p:nvCxnSpPr>
          <p:cNvPr id="153" name="Straight Connector 152"/>
          <p:cNvCxnSpPr/>
          <p:nvPr>
            <p:custDataLst>
              <p:tags r:id="rId59"/>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60"/>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61"/>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2"/>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9"/>
          <p:cNvSpPr>
            <a:spLocks noChangeShapeType="1"/>
          </p:cNvSpPr>
          <p:nvPr>
            <p:custDataLst>
              <p:tags r:id="rId63"/>
            </p:custDataLst>
          </p:nvPr>
        </p:nvSpPr>
        <p:spPr bwMode="auto">
          <a:xfrm flipV="1">
            <a:off x="4800600" y="1219200"/>
            <a:ext cx="0" cy="3581400"/>
          </a:xfrm>
          <a:prstGeom prst="line">
            <a:avLst/>
          </a:prstGeom>
          <a:noFill/>
          <a:ln w="25400" cap="sq">
            <a:solidFill>
              <a:schemeClr val="accent4">
                <a:lumMod val="75000"/>
              </a:schemeClr>
            </a:solidFill>
            <a:round/>
            <a:headEnd type="none"/>
            <a:tailEnd type="oval"/>
          </a:ln>
          <a:effectLst/>
        </p:spPr>
        <p:txBody>
          <a:bodyPr wrap="square" anchor="ctr" anchorCtr="1">
            <a:noAutofit/>
          </a:bodyPr>
          <a:lstStyle/>
          <a:p>
            <a:endParaRPr lang="en-US"/>
          </a:p>
        </p:txBody>
      </p:sp>
      <p:sp>
        <p:nvSpPr>
          <p:cNvPr id="93" name="Text Box 29"/>
          <p:cNvSpPr txBox="1">
            <a:spLocks noChangeArrowheads="1"/>
          </p:cNvSpPr>
          <p:nvPr>
            <p:custDataLst>
              <p:tags r:id="rId64"/>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4" name="Text Box 5"/>
          <p:cNvSpPr txBox="1">
            <a:spLocks noChangeArrowheads="1"/>
          </p:cNvSpPr>
          <p:nvPr>
            <p:custDataLst>
              <p:tags r:id="rId65"/>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7" name="Text Box 5"/>
          <p:cNvSpPr txBox="1">
            <a:spLocks noChangeArrowheads="1"/>
          </p:cNvSpPr>
          <p:nvPr>
            <p:custDataLst>
              <p:tags r:id="rId66"/>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101" name="Text Box 11"/>
          <p:cNvSpPr txBox="1">
            <a:spLocks noChangeArrowheads="1"/>
          </p:cNvSpPr>
          <p:nvPr>
            <p:custDataLst>
              <p:tags r:id="rId67"/>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2" name="Text Box 29"/>
          <p:cNvSpPr txBox="1">
            <a:spLocks noChangeArrowheads="1"/>
          </p:cNvSpPr>
          <p:nvPr>
            <p:custDataLst>
              <p:tags r:id="rId68"/>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69"/>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9" name="Text Box 29"/>
          <p:cNvSpPr txBox="1">
            <a:spLocks noChangeArrowheads="1"/>
          </p:cNvSpPr>
          <p:nvPr>
            <p:custDataLst>
              <p:tags r:id="rId70"/>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3" name="Rectangle 22"/>
          <p:cNvSpPr>
            <a:spLocks noChangeArrowheads="1"/>
          </p:cNvSpPr>
          <p:nvPr>
            <p:custDataLst>
              <p:tags r:id="rId71"/>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4" name="Text Box 11"/>
          <p:cNvSpPr txBox="1">
            <a:spLocks noChangeArrowheads="1"/>
          </p:cNvSpPr>
          <p:nvPr>
            <p:custDataLst>
              <p:tags r:id="rId72"/>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25" name="Rectangle 4"/>
          <p:cNvSpPr>
            <a:spLocks noChangeArrowheads="1"/>
          </p:cNvSpPr>
          <p:nvPr>
            <p:custDataLst>
              <p:tags r:id="rId73"/>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27" name="Text Box 52"/>
          <p:cNvSpPr txBox="1">
            <a:spLocks noChangeArrowheads="1"/>
          </p:cNvSpPr>
          <p:nvPr>
            <p:custDataLst>
              <p:tags r:id="rId74"/>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8" name="Text Box 29"/>
          <p:cNvSpPr txBox="1">
            <a:spLocks noChangeArrowheads="1"/>
          </p:cNvSpPr>
          <p:nvPr>
            <p:custDataLst>
              <p:tags r:id="rId75"/>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3" name="Oval 24"/>
          <p:cNvSpPr>
            <a:spLocks noChangeArrowheads="1"/>
          </p:cNvSpPr>
          <p:nvPr>
            <p:custDataLst>
              <p:tags r:id="rId76"/>
            </p:custDataLst>
          </p:nvPr>
        </p:nvSpPr>
        <p:spPr bwMode="auto">
          <a:xfrm>
            <a:off x="2590800" y="29748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4" name="Line 44"/>
          <p:cNvSpPr>
            <a:spLocks noChangeShapeType="1"/>
          </p:cNvSpPr>
          <p:nvPr>
            <p:custDataLst>
              <p:tags r:id="rId77"/>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5" name="Text Box 29"/>
          <p:cNvSpPr txBox="1">
            <a:spLocks noChangeArrowheads="1"/>
          </p:cNvSpPr>
          <p:nvPr>
            <p:custDataLst>
              <p:tags r:id="rId78"/>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0" name="TextBox 99"/>
          <p:cNvSpPr txBox="1"/>
          <p:nvPr/>
        </p:nvSpPr>
        <p:spPr>
          <a:xfrm>
            <a:off x="3810000" y="2781300"/>
            <a:ext cx="383438" cy="369332"/>
          </a:xfrm>
          <a:prstGeom prst="rect">
            <a:avLst/>
          </a:prstGeom>
          <a:noFill/>
        </p:spPr>
        <p:txBody>
          <a:bodyPr wrap="none" rtlCol="0">
            <a:spAutoFit/>
          </a:bodyPr>
          <a:lstStyle/>
          <a:p>
            <a:r>
              <a:rPr lang="en-US" dirty="0" smtClean="0">
                <a:solidFill>
                  <a:schemeClr val="accent5">
                    <a:lumMod val="60000"/>
                    <a:lumOff val="40000"/>
                  </a:schemeClr>
                </a:solidFill>
              </a:rPr>
              <a:t>JR</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4056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98" grpId="0" animBg="1"/>
      <p:bldP spid="93" grpId="0"/>
      <p:bldP spid="10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Moving Beyond Jumps</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Can use Jump or Jump Register instruction to</a:t>
            </a:r>
          </a:p>
          <a:p>
            <a:r>
              <a:rPr lang="en-US" sz="2800" dirty="0" smtClean="0"/>
              <a:t>jump to 0xabcd1234</a:t>
            </a:r>
          </a:p>
          <a:p>
            <a:endParaRPr lang="en-US" sz="2800" dirty="0" smtClean="0"/>
          </a:p>
          <a:p>
            <a:r>
              <a:rPr lang="en-US" sz="2800" dirty="0" smtClean="0"/>
              <a:t>What about a jump based on a condition?</a:t>
            </a:r>
          </a:p>
          <a:p>
            <a:r>
              <a:rPr lang="en-US" sz="2800" dirty="0" smtClean="0"/>
              <a:t># assume 0 &lt;= r3 &lt;= 1</a:t>
            </a:r>
          </a:p>
          <a:p>
            <a:r>
              <a:rPr lang="en-US" sz="2800" dirty="0" smtClean="0"/>
              <a:t>if (r3 == 0) jump to 0xdecafe00</a:t>
            </a:r>
          </a:p>
          <a:p>
            <a:r>
              <a:rPr lang="en-US" sz="2800" dirty="0" smtClean="0"/>
              <a:t>else jump to 0xabcd1234</a:t>
            </a:r>
          </a:p>
          <a:p>
            <a:endParaRPr lang="en-US" sz="2800" dirty="0" smtClean="0"/>
          </a:p>
        </p:txBody>
      </p:sp>
      <p:sp>
        <p:nvSpPr>
          <p:cNvPr id="2" name="Slide Number Placeholder 1"/>
          <p:cNvSpPr>
            <a:spLocks noGrp="1"/>
          </p:cNvSpPr>
          <p:nvPr>
            <p:ph type="sldNum" sz="quarter" idx="12"/>
          </p:nvPr>
        </p:nvSpPr>
        <p:spPr/>
        <p:txBody>
          <a:bodyPr/>
          <a:lstStyle/>
          <a:p>
            <a:fld id="{DAD0A56F-BD0F-4BDF-9912-D1E89E9626C0}" type="slidenum">
              <a:rPr lang="en-US" smtClean="0"/>
              <a:t>59</a:t>
            </a:fld>
            <a:endParaRPr lang="en-US"/>
          </a:p>
        </p:txBody>
      </p:sp>
    </p:spTree>
    <p:extLst>
      <p:ext uri="{BB962C8B-B14F-4D97-AF65-F5344CB8AC3E}">
        <p14:creationId xmlns:p14="http://schemas.microsoft.com/office/powerpoint/2010/main" val="60683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16788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I-Type (4): Branches</a:t>
            </a:r>
            <a:endParaRPr lang="en-US" dirty="0"/>
          </a:p>
        </p:txBody>
      </p:sp>
      <p:graphicFrame>
        <p:nvGraphicFramePr>
          <p:cNvPr id="13" name="Table 12"/>
          <p:cNvGraphicFramePr>
            <a:graphicFrameLocks noGrp="1"/>
          </p:cNvGraphicFramePr>
          <p:nvPr>
            <p:custDataLst>
              <p:tags r:id="rId2"/>
            </p:custDataLst>
            <p:extLst/>
          </p:nvPr>
        </p:nvGraphicFramePr>
        <p:xfrm>
          <a:off x="228599" y="2971800"/>
          <a:ext cx="8686801" cy="1371600"/>
        </p:xfrm>
        <a:graphic>
          <a:graphicData uri="http://schemas.openxmlformats.org/drawingml/2006/table">
            <a:tbl>
              <a:tblPr firstRow="1" bandRow="1">
                <a:tableStyleId>{5C22544A-7EE6-4342-B048-85BDC9FD1C3A}</a:tableStyleId>
              </a:tblPr>
              <a:tblGrid>
                <a:gridCol w="662553">
                  <a:extLst>
                    <a:ext uri="{9D8B030D-6E8A-4147-A177-3AD203B41FA5}">
                      <a16:colId xmlns:a16="http://schemas.microsoft.com/office/drawing/2014/main" val="20000"/>
                    </a:ext>
                  </a:extLst>
                </a:gridCol>
                <a:gridCol w="2355742">
                  <a:extLst>
                    <a:ext uri="{9D8B030D-6E8A-4147-A177-3AD203B41FA5}">
                      <a16:colId xmlns:a16="http://schemas.microsoft.com/office/drawing/2014/main" val="20001"/>
                    </a:ext>
                  </a:extLst>
                </a:gridCol>
                <a:gridCol w="5668506">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a:t>
                      </a:r>
                      <a:r>
                        <a:rPr lang="en-US" sz="2400" dirty="0" smtClean="0">
                          <a:solidFill>
                            <a:schemeClr val="accent1"/>
                          </a:solidFill>
                        </a:rPr>
                        <a:t>rd</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a:t>
                      </a:r>
                      <a:r>
                        <a:rPr lang="en-US" sz="2400" baseline="0" dirty="0" smtClean="0">
                          <a:solidFill>
                            <a:schemeClr val="accent1"/>
                          </a:solidFill>
                        </a:rPr>
                        <a:t>rd</a:t>
                      </a:r>
                      <a:r>
                        <a:rPr lang="en-US" sz="2400" baseline="0" dirty="0" smtClean="0">
                          <a:solidFill>
                            <a:schemeClr val="bg1"/>
                          </a:solidFill>
                        </a:rPr>
                        <a:t>]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a:t>
                      </a:r>
                      <a:r>
                        <a:rPr lang="en-US" sz="2400" dirty="0" smtClean="0">
                          <a:solidFill>
                            <a:schemeClr val="accent1"/>
                          </a:solidFill>
                        </a:rPr>
                        <a:t>rd</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a:t>
                      </a:r>
                      <a:r>
                        <a:rPr lang="en-US" sz="2400" baseline="0" dirty="0" smtClean="0">
                          <a:solidFill>
                            <a:schemeClr val="accent1"/>
                          </a:solidFill>
                        </a:rPr>
                        <a:t>rd</a:t>
                      </a:r>
                      <a:r>
                        <a:rPr lang="en-US" sz="2400" baseline="0" dirty="0" smtClean="0">
                          <a:solidFill>
                            <a:schemeClr val="bg1"/>
                          </a:solidFill>
                        </a:rPr>
                        <a:t>]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extLst/>
          </p:nvPr>
        </p:nvGraphicFramePr>
        <p:xfrm>
          <a:off x="1202115" y="1357020"/>
          <a:ext cx="6248400" cy="11575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2"/>
                          </a:solidFill>
                          <a:effectLst/>
                          <a:latin typeface="Consolas" pitchFamily="49" charset="0"/>
                        </a:rPr>
                        <a:t>offset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mn-lt"/>
                        </a:rPr>
                        <a:t>5</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accent2"/>
                          </a:solidFill>
                          <a:latin typeface="+mn-lt"/>
                        </a:rPr>
                        <a:t>16 bits</a:t>
                      </a:r>
                      <a:endParaRPr lang="en-US" sz="2400" dirty="0">
                        <a:solidFill>
                          <a:schemeClr val="accent2"/>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4"/>
            </p:custDataLst>
          </p:nvPr>
        </p:nvSpPr>
        <p:spPr>
          <a:xfrm>
            <a:off x="1125915" y="899820"/>
            <a:ext cx="6494085" cy="523220"/>
          </a:xfrm>
          <a:prstGeom prst="rect">
            <a:avLst/>
          </a:prstGeom>
        </p:spPr>
        <p:txBody>
          <a:bodyPr wrap="square">
            <a:spAutoFit/>
          </a:bodyPr>
          <a:lstStyle/>
          <a:p>
            <a:r>
              <a:rPr lang="en-US" sz="2800" dirty="0" smtClean="0">
                <a:solidFill>
                  <a:schemeClr val="accent5">
                    <a:lumMod val="60000"/>
                    <a:lumOff val="40000"/>
                  </a:schemeClr>
                </a:solidFill>
                <a:latin typeface="Consolas" pitchFamily="49" charset="0"/>
              </a:rPr>
              <a:t>000100</a:t>
            </a:r>
            <a:r>
              <a:rPr lang="en-US" sz="2800" dirty="0" smtClean="0">
                <a:solidFill>
                  <a:srgbClr val="FFFFFF"/>
                </a:solidFill>
                <a:latin typeface="Consolas" pitchFamily="49" charset="0"/>
              </a:rPr>
              <a:t>00101</a:t>
            </a:r>
            <a:r>
              <a:rPr lang="en-US" sz="2800" dirty="0" smtClean="0">
                <a:solidFill>
                  <a:schemeClr val="accent1"/>
                </a:solidFill>
                <a:latin typeface="Consolas" pitchFamily="49" charset="0"/>
              </a:rPr>
              <a:t>00001</a:t>
            </a:r>
            <a:r>
              <a:rPr lang="en-US" sz="2800" dirty="0" smtClean="0">
                <a:solidFill>
                  <a:schemeClr val="accent2"/>
                </a:solidFill>
                <a:latin typeface="Consolas" pitchFamily="49" charset="0"/>
              </a:rPr>
              <a:t>0000000000000011</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60</a:t>
            </a:fld>
            <a:endParaRPr lang="en-US"/>
          </a:p>
        </p:txBody>
      </p:sp>
    </p:spTree>
    <p:extLst>
      <p:ext uri="{BB962C8B-B14F-4D97-AF65-F5344CB8AC3E}">
        <p14:creationId xmlns:p14="http://schemas.microsoft.com/office/powerpoint/2010/main" val="17248679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a:xfrm>
            <a:off x="228600" y="76200"/>
            <a:ext cx="8686800" cy="533400"/>
          </a:xfrm>
        </p:spPr>
        <p:txBody>
          <a:bodyPr>
            <a:noAutofit/>
          </a:bodyPr>
          <a:lstStyle/>
          <a:p>
            <a:r>
              <a:rPr lang="en-US" dirty="0" smtClean="0"/>
              <a:t>Control Flow: Branches</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9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99"/>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9" name="Line 45"/>
          <p:cNvSpPr>
            <a:spLocks noChangeShapeType="1"/>
          </p:cNvSpPr>
          <p:nvPr>
            <p:custDataLst>
              <p:tags r:id="rId88"/>
            </p:custDataLst>
          </p:nvPr>
        </p:nvSpPr>
        <p:spPr bwMode="auto">
          <a:xfrm flipH="1">
            <a:off x="3733800" y="2743200"/>
            <a:ext cx="76200" cy="3048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89"/>
            </p:custDataLst>
          </p:nvPr>
        </p:nvSpPr>
        <p:spPr bwMode="auto">
          <a:xfrm flipV="1">
            <a:off x="3810000" y="2743200"/>
            <a:ext cx="2286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0"/>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1"/>
            </p:custDataLst>
          </p:nvPr>
        </p:nvSpPr>
        <p:spPr bwMode="auto">
          <a:xfrm>
            <a:off x="1752600" y="3962400"/>
            <a:ext cx="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154" name="Straight Connector 153"/>
          <p:cNvCxnSpPr/>
          <p:nvPr>
            <p:custDataLst>
              <p:tags r:id="rId92"/>
            </p:custDataLst>
          </p:nvPr>
        </p:nvCxnSpPr>
        <p:spPr>
          <a:xfrm rot="5400000" flipH="1" flipV="1">
            <a:off x="46863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3"/>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4"/>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3" name="Line 44"/>
          <p:cNvSpPr>
            <a:spLocks noChangeShapeType="1"/>
          </p:cNvSpPr>
          <p:nvPr>
            <p:custDataLst>
              <p:tags r:id="rId95"/>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4" name="Oval 3"/>
          <p:cNvSpPr/>
          <p:nvPr/>
        </p:nvSpPr>
        <p:spPr>
          <a:xfrm>
            <a:off x="3810000" y="2438400"/>
            <a:ext cx="800100" cy="69746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371600" y="3417332"/>
            <a:ext cx="800100" cy="69746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ine 49"/>
          <p:cNvSpPr>
            <a:spLocks noChangeShapeType="1"/>
          </p:cNvSpPr>
          <p:nvPr>
            <p:custDataLst>
              <p:tags r:id="rId96"/>
            </p:custDataLst>
          </p:nvPr>
        </p:nvSpPr>
        <p:spPr bwMode="auto">
          <a:xfrm flipH="1" flipV="1">
            <a:off x="4800600" y="2819400"/>
            <a:ext cx="0" cy="1981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40" name="Line 49"/>
          <p:cNvSpPr>
            <a:spLocks noChangeShapeType="1"/>
          </p:cNvSpPr>
          <p:nvPr>
            <p:custDataLst>
              <p:tags r:id="rId97"/>
            </p:custDataLst>
          </p:nvPr>
        </p:nvSpPr>
        <p:spPr bwMode="auto">
          <a:xfrm flipV="1">
            <a:off x="4800600" y="1219200"/>
            <a:ext cx="0" cy="3581400"/>
          </a:xfrm>
          <a:prstGeom prst="line">
            <a:avLst/>
          </a:prstGeom>
          <a:noFill/>
          <a:ln w="25400" cap="sq">
            <a:solidFill>
              <a:schemeClr val="accent4">
                <a:lumMod val="75000"/>
              </a:schemeClr>
            </a:solidFill>
            <a:round/>
            <a:headEnd type="none"/>
            <a:tailEnd type="oval"/>
          </a:ln>
          <a:effectLst/>
        </p:spPr>
        <p:txBody>
          <a:bodyPr wrap="square" anchor="ctr" anchorCtr="1">
            <a:noAutofit/>
          </a:bodyPr>
          <a:lstStyle/>
          <a:p>
            <a:endParaRPr lang="en-US"/>
          </a:p>
        </p:txBody>
      </p:sp>
    </p:spTree>
    <p:extLst>
      <p:ext uri="{BB962C8B-B14F-4D97-AF65-F5344CB8AC3E}">
        <p14:creationId xmlns:p14="http://schemas.microsoft.com/office/powerpoint/2010/main" val="4516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9" grpId="0" animBg="1"/>
      <p:bldP spid="150" grpId="0" animBg="1"/>
      <p:bldP spid="152" grpId="0" animBg="1"/>
      <p:bldP spid="157" grpId="0" animBg="1"/>
      <p:bldP spid="156" grpId="0" animBg="1"/>
      <p:bldP spid="153" grpId="0" animBg="1"/>
      <p:bldP spid="4" grpId="0" animBg="1"/>
      <p:bldP spid="163" grpId="0" animBg="1"/>
      <p:bldP spid="141" grpId="0" animBg="1"/>
      <p:bldP spid="14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I-Type </a:t>
            </a:r>
            <a:r>
              <a:rPr lang="en-US" dirty="0" smtClean="0"/>
              <a:t>(5): Conditional Jumps</a:t>
            </a:r>
            <a:endParaRPr lang="en-US" dirty="0"/>
          </a:p>
        </p:txBody>
      </p:sp>
      <p:graphicFrame>
        <p:nvGraphicFramePr>
          <p:cNvPr id="9" name="Group 4"/>
          <p:cNvGraphicFramePr>
            <a:graphicFrameLocks noGrp="1"/>
          </p:cNvGraphicFramePr>
          <p:nvPr>
            <p:custDataLst>
              <p:tags r:id="rId2"/>
            </p:custDataLst>
            <p:extLst/>
          </p:nvPr>
        </p:nvGraphicFramePr>
        <p:xfrm>
          <a:off x="914400" y="154940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936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subop</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9"/>
          <p:cNvSpPr/>
          <p:nvPr>
            <p:custDataLst>
              <p:tags r:id="rId3"/>
            </p:custDataLst>
          </p:nvPr>
        </p:nvSpPr>
        <p:spPr>
          <a:xfrm>
            <a:off x="838200" y="115318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000001</a:t>
            </a:r>
            <a:r>
              <a:rPr lang="en-US" sz="2800" dirty="0" smtClean="0">
                <a:solidFill>
                  <a:srgbClr val="FFFFFF"/>
                </a:solidFill>
                <a:latin typeface="Consolas" pitchFamily="49" charset="0"/>
              </a:rPr>
              <a:t>00101</a:t>
            </a:r>
            <a:r>
              <a:rPr lang="en-US" sz="2800" dirty="0" smtClean="0">
                <a:solidFill>
                  <a:schemeClr val="accent5">
                    <a:lumMod val="60000"/>
                    <a:lumOff val="40000"/>
                  </a:schemeClr>
                </a:solidFill>
                <a:latin typeface="Consolas" pitchFamily="49" charset="0"/>
              </a:rPr>
              <a:t>00001</a:t>
            </a:r>
            <a:r>
              <a:rPr lang="en-US" sz="2800" dirty="0" smtClean="0">
                <a:solidFill>
                  <a:srgbClr val="FFFFFF"/>
                </a:solidFill>
                <a:latin typeface="Consolas" pitchFamily="49" charset="0"/>
              </a:rPr>
              <a:t>00000000</a:t>
            </a:r>
            <a:r>
              <a:rPr lang="en-US" sz="2800" dirty="0" smtClean="0">
                <a:solidFill>
                  <a:schemeClr val="bg1"/>
                </a:solidFill>
                <a:latin typeface="Consolas" pitchFamily="49" charset="0"/>
              </a:rPr>
              <a:t>00000010</a:t>
            </a:r>
            <a:endParaRPr lang="en-US" sz="2800" dirty="0">
              <a:solidFill>
                <a:schemeClr val="bg1"/>
              </a:solidFill>
            </a:endParaRPr>
          </a:p>
        </p:txBody>
      </p:sp>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3202210533"/>
              </p:ext>
            </p:extLst>
          </p:nvPr>
        </p:nvGraphicFramePr>
        <p:xfrm>
          <a:off x="152400" y="2819400"/>
          <a:ext cx="8839200" cy="2286000"/>
        </p:xfrm>
        <a:graphic>
          <a:graphicData uri="http://schemas.openxmlformats.org/drawingml/2006/table">
            <a:tbl>
              <a:tblPr firstRow="1" bandRow="1">
                <a:tableStyleId>{5C22544A-7EE6-4342-B048-85BDC9FD1C3A}</a:tableStyleId>
              </a:tblPr>
              <a:tblGrid>
                <a:gridCol w="700134">
                  <a:extLst>
                    <a:ext uri="{9D8B030D-6E8A-4147-A177-3AD203B41FA5}">
                      <a16:colId xmlns:a16="http://schemas.microsoft.com/office/drawing/2014/main" val="20000"/>
                    </a:ext>
                  </a:extLst>
                </a:gridCol>
                <a:gridCol w="1067706">
                  <a:extLst>
                    <a:ext uri="{9D8B030D-6E8A-4147-A177-3AD203B41FA5}">
                      <a16:colId xmlns:a16="http://schemas.microsoft.com/office/drawing/2014/main" val="20001"/>
                    </a:ext>
                  </a:extLst>
                </a:gridCol>
                <a:gridCol w="2062480">
                  <a:extLst>
                    <a:ext uri="{9D8B030D-6E8A-4147-A177-3AD203B41FA5}">
                      <a16:colId xmlns:a16="http://schemas.microsoft.com/office/drawing/2014/main" val="20002"/>
                    </a:ext>
                  </a:extLst>
                </a:gridCol>
                <a:gridCol w="5008880">
                  <a:extLst>
                    <a:ext uri="{9D8B030D-6E8A-4147-A177-3AD203B41FA5}">
                      <a16:colId xmlns:a16="http://schemas.microsoft.com/office/drawing/2014/main" val="20003"/>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subop</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BLTZ</a:t>
                      </a:r>
                      <a:r>
                        <a:rPr lang="en-US" sz="2400" baseline="0" dirty="0" smtClean="0">
                          <a:solidFill>
                            <a:schemeClr val="bg1"/>
                          </a:solidFill>
                        </a:rPr>
                        <a:t>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&lt;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BGEZ </a:t>
                      </a:r>
                      <a:r>
                        <a:rPr lang="en-US" sz="2400" dirty="0" err="1" smtClean="0">
                          <a:solidFill>
                            <a:schemeClr val="bg1"/>
                          </a:solidFill>
                        </a:rPr>
                        <a:t>rs</a:t>
                      </a:r>
                      <a:r>
                        <a:rPr lang="en-US" sz="2400" dirty="0" smtClean="0">
                          <a:solidFill>
                            <a:schemeClr val="bg1"/>
                          </a:solidFill>
                        </a:rPr>
                        <a:t>, offset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smtClean="0">
                          <a:solidFill>
                            <a:schemeClr val="bg1"/>
                          </a:solidFill>
                        </a:rPr>
                        <a:t>0x6</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BLEZ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smtClean="0">
                          <a:solidFill>
                            <a:schemeClr val="bg1"/>
                          </a:solidFill>
                        </a:rPr>
                        <a:t>0x7</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BGTZ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&gt;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DAD0A56F-BD0F-4BDF-9912-D1E89E9626C0}" type="slidenum">
              <a:rPr lang="en-US" smtClean="0"/>
              <a:t>62</a:t>
            </a:fld>
            <a:endParaRPr lang="en-US"/>
          </a:p>
        </p:txBody>
      </p:sp>
      <p:sp>
        <p:nvSpPr>
          <p:cNvPr id="16" name="TextBox 15"/>
          <p:cNvSpPr txBox="1"/>
          <p:nvPr/>
        </p:nvSpPr>
        <p:spPr>
          <a:xfrm>
            <a:off x="8066638" y="2514600"/>
            <a:ext cx="928459" cy="430887"/>
          </a:xfrm>
          <a:prstGeom prst="rect">
            <a:avLst/>
          </a:prstGeom>
          <a:noFill/>
        </p:spPr>
        <p:txBody>
          <a:bodyPr wrap="none" rtlCol="0">
            <a:spAutoFit/>
          </a:bodyPr>
          <a:lstStyle/>
          <a:p>
            <a:r>
              <a:rPr lang="en-US" sz="2200" dirty="0" smtClean="0">
                <a:solidFill>
                  <a:schemeClr val="accent5">
                    <a:lumMod val="60000"/>
                    <a:lumOff val="40000"/>
                  </a:schemeClr>
                </a:solidFill>
              </a:rPr>
              <a:t>signed</a:t>
            </a:r>
            <a:endParaRPr lang="en-US" sz="2200" dirty="0">
              <a:solidFill>
                <a:schemeClr val="accent5">
                  <a:lumMod val="60000"/>
                  <a:lumOff val="40000"/>
                </a:schemeClr>
              </a:solidFill>
            </a:endParaRPr>
          </a:p>
        </p:txBody>
      </p:sp>
      <p:cxnSp>
        <p:nvCxnSpPr>
          <p:cNvPr id="17" name="Straight Arrow Connector 16"/>
          <p:cNvCxnSpPr/>
          <p:nvPr/>
        </p:nvCxnSpPr>
        <p:spPr>
          <a:xfrm flipH="1">
            <a:off x="7848600" y="2802870"/>
            <a:ext cx="278982" cy="447417"/>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43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a:xfrm>
            <a:off x="228600" y="76200"/>
            <a:ext cx="8686800" cy="533400"/>
          </a:xfrm>
        </p:spPr>
        <p:txBody>
          <a:bodyPr>
            <a:noAutofit/>
          </a:bodyPr>
          <a:lstStyle/>
          <a:p>
            <a:r>
              <a:rPr lang="en-US" dirty="0" smtClean="0"/>
              <a:t>Control Flow: More Branches</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3"/>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724400"/>
            <a:ext cx="426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V="1">
            <a:off x="533399" y="3657600"/>
            <a:ext cx="1" cy="10668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8"/>
            </p:custDataLst>
          </p:nvPr>
        </p:nvSpPr>
        <p:spPr bwMode="auto">
          <a:xfrm flipV="1">
            <a:off x="4800600" y="2819400"/>
            <a:ext cx="0" cy="19050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rgbClr val="005490"/>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2"/>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3"/>
            </p:custDataLst>
          </p:nvPr>
        </p:nvCxnSpPr>
        <p:spPr>
          <a:xfrm rot="5400000" flipH="1" flipV="1">
            <a:off x="46863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4"/>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5"/>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6"/>
            </p:custDataLst>
          </p:nvPr>
        </p:nvSpPr>
        <p:spPr bwMode="auto">
          <a:xfrm>
            <a:off x="1752600" y="3962400"/>
            <a:ext cx="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7"/>
            </p:custDataLst>
          </p:nvPr>
        </p:nvSpPr>
        <p:spPr bwMode="auto">
          <a:xfrm flipH="1">
            <a:off x="3810000" y="32004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8"/>
            </p:custDataLst>
          </p:nvPr>
        </p:nvSpPr>
        <p:spPr bwMode="auto">
          <a:xfrm>
            <a:off x="4038600" y="3048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99"/>
            </p:custDataLst>
          </p:nvPr>
        </p:nvSpPr>
        <p:spPr bwMode="auto">
          <a:xfrm flipV="1">
            <a:off x="4191000" y="3352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0"/>
            </p:custDataLst>
          </p:nvPr>
        </p:nvSpPr>
        <p:spPr bwMode="auto">
          <a:xfrm flipH="1">
            <a:off x="4419600" y="3200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1"/>
            </p:custDataLst>
          </p:nvPr>
        </p:nvSpPr>
        <p:spPr bwMode="auto">
          <a:xfrm flipV="1">
            <a:off x="4800600" y="12192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4" name="Oval 3"/>
          <p:cNvSpPr/>
          <p:nvPr/>
        </p:nvSpPr>
        <p:spPr>
          <a:xfrm>
            <a:off x="3886200" y="2971800"/>
            <a:ext cx="762000" cy="533400"/>
          </a:xfrm>
          <a:prstGeom prst="ellipse">
            <a:avLst/>
          </a:prstGeom>
          <a:noFill/>
          <a:ln>
            <a:solidFill>
              <a:srgbClr val="005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47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40" grpId="0" animBg="1"/>
      <p:bldP spid="141" grpId="0" animBg="1"/>
      <p:bldP spid="159" grpId="0" animBg="1"/>
      <p:bldP spid="160" grpId="0"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a:xfrm>
            <a:off x="228600" y="76200"/>
            <a:ext cx="8686800" cy="533400"/>
          </a:xfrm>
        </p:spPr>
        <p:txBody>
          <a:bodyPr>
            <a:normAutofit fontScale="90000"/>
          </a:bodyPr>
          <a:lstStyle/>
          <a:p>
            <a:r>
              <a:rPr lang="en-GB" dirty="0" smtClean="0"/>
              <a:t>J-Type (2): Jump and Link</a:t>
            </a:r>
            <a:endParaRPr lang="en-US" dirty="0"/>
          </a:p>
        </p:txBody>
      </p:sp>
      <p:graphicFrame>
        <p:nvGraphicFramePr>
          <p:cNvPr id="15" name="Table 14"/>
          <p:cNvGraphicFramePr>
            <a:graphicFrameLocks noGrp="1"/>
          </p:cNvGraphicFramePr>
          <p:nvPr>
            <p:custDataLst>
              <p:tags r:id="rId2"/>
            </p:custDataLst>
            <p:extLst/>
          </p:nvPr>
        </p:nvGraphicFramePr>
        <p:xfrm>
          <a:off x="609601" y="3215640"/>
          <a:ext cx="7620000" cy="1280160"/>
        </p:xfrm>
        <a:graphic>
          <a:graphicData uri="http://schemas.openxmlformats.org/drawingml/2006/table">
            <a:tbl>
              <a:tblPr firstRow="1" bandRow="1">
                <a:tableStyleId>{5C22544A-7EE6-4342-B048-85BDC9FD1C3A}</a:tableStyleId>
              </a:tblPr>
              <a:tblGrid>
                <a:gridCol w="665826">
                  <a:extLst>
                    <a:ext uri="{9D8B030D-6E8A-4147-A177-3AD203B41FA5}">
                      <a16:colId xmlns:a16="http://schemas.microsoft.com/office/drawing/2014/main" val="20000"/>
                    </a:ext>
                  </a:extLst>
                </a:gridCol>
                <a:gridCol w="1553592">
                  <a:extLst>
                    <a:ext uri="{9D8B030D-6E8A-4147-A177-3AD203B41FA5}">
                      <a16:colId xmlns:a16="http://schemas.microsoft.com/office/drawing/2014/main" val="20001"/>
                    </a:ext>
                  </a:extLst>
                </a:gridCol>
                <a:gridCol w="5400582">
                  <a:extLst>
                    <a:ext uri="{9D8B030D-6E8A-4147-A177-3AD203B41FA5}">
                      <a16:colId xmlns:a16="http://schemas.microsoft.com/office/drawing/2014/main" val="20002"/>
                    </a:ext>
                  </a:extLst>
                </a:gridCol>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smtClean="0">
                          <a:solidFill>
                            <a:schemeClr val="bg1"/>
                          </a:solidFill>
                        </a:rPr>
                        <a:t>0x3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JAL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r31 =</a:t>
                      </a:r>
                      <a:r>
                        <a:rPr lang="en-US" sz="2400" baseline="0" dirty="0" smtClean="0">
                          <a:solidFill>
                            <a:schemeClr val="bg1"/>
                          </a:solidFill>
                        </a:rPr>
                        <a:t> PC+8 (+8 due to </a:t>
                      </a:r>
                      <a:r>
                        <a:rPr lang="en-US" sz="2400" baseline="0" dirty="0" smtClean="0">
                          <a:solidFill>
                            <a:schemeClr val="accent5">
                              <a:lumMod val="60000"/>
                              <a:lumOff val="40000"/>
                            </a:schemeClr>
                          </a:solidFill>
                        </a:rPr>
                        <a:t>branch delay slot</a:t>
                      </a:r>
                      <a:r>
                        <a:rPr lang="en-US" sz="2400" baseline="0" dirty="0" smtClean="0">
                          <a:solidFill>
                            <a:schemeClr val="bg1"/>
                          </a:solidFill>
                        </a:rPr>
                        <a:t>)</a:t>
                      </a:r>
                      <a:br>
                        <a:rPr lang="en-US" sz="2400" baseline="0" dirty="0" smtClean="0">
                          <a:solidFill>
                            <a:schemeClr val="bg1"/>
                          </a:solidFill>
                        </a:rPr>
                      </a:br>
                      <a:r>
                        <a:rPr lang="en-US" sz="2400" dirty="0" smtClean="0">
                          <a:solidFill>
                            <a:schemeClr val="bg1"/>
                          </a:solidFill>
                        </a:rPr>
                        <a:t>PC = (PC+4)</a:t>
                      </a:r>
                      <a:r>
                        <a:rPr lang="en-US" sz="2400" baseline="-25000" dirty="0" smtClean="0">
                          <a:solidFill>
                            <a:schemeClr val="bg1"/>
                          </a:solidFill>
                        </a:rPr>
                        <a:t>31..28</a:t>
                      </a:r>
                      <a:r>
                        <a:rPr lang="en-US" sz="2400" baseline="0" dirty="0" smtClean="0">
                          <a:solidFill>
                            <a:schemeClr val="bg1"/>
                          </a:solidFill>
                        </a:rPr>
                        <a:t> </a:t>
                      </a:r>
                      <a:r>
                        <a:rPr lang="en-US" sz="2400" baseline="0" dirty="0" smtClean="0">
                          <a:solidFill>
                            <a:schemeClr val="bg1"/>
                          </a:solidFill>
                          <a:latin typeface="Wingdings"/>
                          <a:ea typeface="Wingdings"/>
                          <a:cs typeface="Wingdings"/>
                          <a:sym typeface="Wingdings"/>
                        </a:rPr>
                        <a:t></a:t>
                      </a:r>
                      <a:r>
                        <a:rPr lang="en-US" sz="2400" baseline="0" dirty="0" smtClean="0">
                          <a:solidFill>
                            <a:schemeClr val="bg1"/>
                          </a:solidFill>
                        </a:rPr>
                        <a:t> </a:t>
                      </a:r>
                      <a:r>
                        <a:rPr lang="en-US" sz="2400" dirty="0" smtClean="0">
                          <a:solidFill>
                            <a:schemeClr val="bg1"/>
                          </a:solidFill>
                        </a:rPr>
                        <a:t>target</a:t>
                      </a:r>
                      <a:r>
                        <a:rPr lang="en-US" sz="2400" baseline="0" dirty="0" smtClean="0">
                          <a:solidFill>
                            <a:schemeClr val="bg1"/>
                          </a:solidFill>
                        </a:rPr>
                        <a:t> </a:t>
                      </a:r>
                      <a:r>
                        <a:rPr lang="en-US" sz="2400" baseline="0" dirty="0" smtClean="0">
                          <a:solidFill>
                            <a:schemeClr val="bg1"/>
                          </a:solidFill>
                          <a:latin typeface="Wingdings"/>
                          <a:ea typeface="Wingdings"/>
                          <a:cs typeface="Wingdings"/>
                          <a:sym typeface="Wingdings"/>
                        </a:rPr>
                        <a:t></a:t>
                      </a:r>
                      <a:r>
                        <a:rPr lang="en-US" sz="2400" kern="1200" baseline="0" dirty="0">
                          <a:solidFill>
                            <a:schemeClr val="bg1"/>
                          </a:solidFill>
                          <a:latin typeface="+mn-lt"/>
                          <a:ea typeface="+mn-ea"/>
                          <a:cs typeface="+mn-cs"/>
                          <a:sym typeface="Wingdings"/>
                        </a:rPr>
                        <a:t> </a:t>
                      </a:r>
                      <a:r>
                        <a:rPr lang="en-US" sz="2400" kern="1200" baseline="0" dirty="0" smtClean="0">
                          <a:solidFill>
                            <a:schemeClr val="bg1"/>
                          </a:solidFill>
                          <a:latin typeface="+mn-lt"/>
                          <a:ea typeface="+mn-ea"/>
                          <a:cs typeface="+mn-cs"/>
                          <a:sym typeface="Wingdings"/>
                        </a:rPr>
                        <a:t>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6" name="Group 4"/>
          <p:cNvGraphicFramePr>
            <a:graphicFrameLocks noGrp="1"/>
          </p:cNvGraphicFramePr>
          <p:nvPr>
            <p:custDataLst>
              <p:tags r:id="rId3"/>
            </p:custDataLst>
            <p:extLst/>
          </p:nvPr>
        </p:nvGraphicFramePr>
        <p:xfrm>
          <a:off x="914400" y="150942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 name="Rectangle 16"/>
          <p:cNvSpPr/>
          <p:nvPr>
            <p:custDataLst>
              <p:tags r:id="rId4"/>
            </p:custDataLst>
          </p:nvPr>
        </p:nvSpPr>
        <p:spPr>
          <a:xfrm>
            <a:off x="838200" y="105222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000011</a:t>
            </a:r>
            <a:r>
              <a:rPr lang="en-US" sz="2800" dirty="0" smtClean="0">
                <a:solidFill>
                  <a:srgbClr val="FFFFFF"/>
                </a:solidFill>
                <a:latin typeface="Consolas" pitchFamily="49" charset="0"/>
              </a:rPr>
              <a:t>010000000000000000</a:t>
            </a:r>
            <a:r>
              <a:rPr lang="en-US" sz="2800" dirty="0" smtClean="0">
                <a:solidFill>
                  <a:schemeClr val="bg1"/>
                </a:solidFill>
                <a:latin typeface="Consolas" pitchFamily="49" charset="0"/>
              </a:rPr>
              <a:t>00000001</a:t>
            </a:r>
            <a:endParaRPr lang="en-US" sz="2800" dirty="0">
              <a:solidFill>
                <a:schemeClr val="bg1"/>
              </a:solidFill>
            </a:endParaRPr>
          </a:p>
        </p:txBody>
      </p:sp>
      <p:sp>
        <p:nvSpPr>
          <p:cNvPr id="2" name="TextBox 1"/>
          <p:cNvSpPr txBox="1"/>
          <p:nvPr/>
        </p:nvSpPr>
        <p:spPr>
          <a:xfrm>
            <a:off x="6923638" y="3074313"/>
            <a:ext cx="1610762" cy="430887"/>
          </a:xfrm>
          <a:prstGeom prst="rect">
            <a:avLst/>
          </a:prstGeom>
          <a:noFill/>
        </p:spPr>
        <p:txBody>
          <a:bodyPr wrap="none" rtlCol="0">
            <a:spAutoFit/>
          </a:bodyPr>
          <a:lstStyle/>
          <a:p>
            <a:r>
              <a:rPr lang="en-US" sz="2200" dirty="0" smtClean="0">
                <a:solidFill>
                  <a:schemeClr val="accent5">
                    <a:lumMod val="60000"/>
                    <a:lumOff val="40000"/>
                  </a:schemeClr>
                </a:solidFill>
              </a:rPr>
              <a:t>Discuss later</a:t>
            </a:r>
            <a:endParaRPr lang="en-US" sz="2200" dirty="0">
              <a:solidFill>
                <a:schemeClr val="accent5">
                  <a:lumMod val="60000"/>
                  <a:lumOff val="40000"/>
                </a:schemeClr>
              </a:solidFill>
            </a:endParaRPr>
          </a:p>
        </p:txBody>
      </p:sp>
      <p:cxnSp>
        <p:nvCxnSpPr>
          <p:cNvPr id="5" name="Straight Arrow Connector 4"/>
          <p:cNvCxnSpPr/>
          <p:nvPr/>
        </p:nvCxnSpPr>
        <p:spPr>
          <a:xfrm flipH="1">
            <a:off x="6705600" y="3362583"/>
            <a:ext cx="278982" cy="447417"/>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DAD0A56F-BD0F-4BDF-9912-D1E89E9626C0}" type="slidenum">
              <a:rPr lang="en-US" smtClean="0"/>
              <a:t>64</a:t>
            </a:fld>
            <a:endParaRPr lang="en-US"/>
          </a:p>
        </p:txBody>
      </p:sp>
    </p:spTree>
    <p:extLst>
      <p:ext uri="{BB962C8B-B14F-4D97-AF65-F5344CB8AC3E}">
        <p14:creationId xmlns:p14="http://schemas.microsoft.com/office/powerpoint/2010/main" val="17681733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ine 9"/>
          <p:cNvSpPr>
            <a:spLocks noChangeShapeType="1"/>
          </p:cNvSpPr>
          <p:nvPr>
            <p:custDataLst>
              <p:tags r:id="rId1"/>
            </p:custDataLst>
          </p:nvPr>
        </p:nvSpPr>
        <p:spPr bwMode="auto">
          <a:xfrm>
            <a:off x="1219200" y="2286000"/>
            <a:ext cx="4572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2" name="Line 18"/>
          <p:cNvSpPr>
            <a:spLocks noChangeShapeType="1"/>
          </p:cNvSpPr>
          <p:nvPr>
            <p:custDataLst>
              <p:tags r:id="rId2"/>
            </p:custDataLst>
          </p:nvPr>
        </p:nvSpPr>
        <p:spPr bwMode="auto">
          <a:xfrm flipH="1">
            <a:off x="1295400" y="2286000"/>
            <a:ext cx="0" cy="198120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75" name="Line 49"/>
          <p:cNvSpPr>
            <a:spLocks noChangeShapeType="1"/>
          </p:cNvSpPr>
          <p:nvPr>
            <p:custDataLst>
              <p:tags r:id="rId3"/>
            </p:custDataLst>
          </p:nvPr>
        </p:nvSpPr>
        <p:spPr bwMode="auto">
          <a:xfrm flipH="1">
            <a:off x="2362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8" name="Line 44"/>
          <p:cNvSpPr>
            <a:spLocks noChangeShapeType="1"/>
          </p:cNvSpPr>
          <p:nvPr>
            <p:custDataLst>
              <p:tags r:id="rId4"/>
            </p:custDataLst>
          </p:nvPr>
        </p:nvSpPr>
        <p:spPr bwMode="auto">
          <a:xfrm flipH="1">
            <a:off x="4419600" y="2590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5"/>
            </p:custDataLst>
          </p:nvPr>
        </p:nvSpPr>
        <p:spPr>
          <a:xfrm>
            <a:off x="152400" y="0"/>
            <a:ext cx="8686800" cy="533400"/>
          </a:xfrm>
        </p:spPr>
        <p:txBody>
          <a:bodyPr>
            <a:noAutofit/>
          </a:bodyPr>
          <a:lstStyle/>
          <a:p>
            <a:r>
              <a:rPr lang="en-US" dirty="0" smtClean="0"/>
              <a:t>Jump and Link</a:t>
            </a:r>
            <a:endParaRPr lang="en-US" dirty="0"/>
          </a:p>
        </p:txBody>
      </p:sp>
      <p:sp>
        <p:nvSpPr>
          <p:cNvPr id="2249753" name="Line 25"/>
          <p:cNvSpPr>
            <a:spLocks noChangeShapeType="1"/>
          </p:cNvSpPr>
          <p:nvPr>
            <p:custDataLst>
              <p:tags r:id="rId6"/>
            </p:custDataLst>
          </p:nvPr>
        </p:nvSpPr>
        <p:spPr bwMode="auto">
          <a:xfrm flipV="1">
            <a:off x="2743200" y="2286000"/>
            <a:ext cx="1" cy="7620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7"/>
            </p:custDataLst>
          </p:nvPr>
        </p:nvSpPr>
        <p:spPr bwMode="auto">
          <a:xfrm flipH="1" flipV="1">
            <a:off x="3124200" y="22860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8"/>
            </p:custDataLst>
          </p:nvPr>
        </p:nvSpPr>
        <p:spPr bwMode="auto">
          <a:xfrm flipH="1" flipV="1">
            <a:off x="3352800" y="2286000"/>
            <a:ext cx="0" cy="685800"/>
          </a:xfrm>
          <a:prstGeom prst="line">
            <a:avLst/>
          </a:prstGeom>
          <a:noFill/>
          <a:ln w="25400" cap="sq">
            <a:solidFill>
              <a:srgbClr val="005490"/>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9"/>
            </p:custDataLst>
          </p:nvPr>
        </p:nvSpPr>
        <p:spPr bwMode="auto">
          <a:xfrm flipH="1" flipV="1">
            <a:off x="3581400" y="2286000"/>
            <a:ext cx="0" cy="762000"/>
          </a:xfrm>
          <a:prstGeom prst="line">
            <a:avLst/>
          </a:prstGeom>
          <a:noFill/>
          <a:ln w="25400" cap="sq">
            <a:solidFill>
              <a:srgbClr val="005490"/>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10"/>
            </p:custDataLst>
          </p:nvPr>
        </p:nvSpPr>
        <p:spPr bwMode="auto">
          <a:xfrm>
            <a:off x="3048001" y="24384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11"/>
            </p:custDataLst>
          </p:nvPr>
        </p:nvSpPr>
        <p:spPr bwMode="auto">
          <a:xfrm flipV="1">
            <a:off x="2286000" y="3124200"/>
            <a:ext cx="3048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12"/>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3"/>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4"/>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5"/>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6"/>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7"/>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8"/>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9"/>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0"/>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21"/>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22"/>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3"/>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4"/>
            </p:custDataLst>
          </p:nvPr>
        </p:nvSpPr>
        <p:spPr bwMode="auto">
          <a:xfrm flipV="1">
            <a:off x="7239000" y="35052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5"/>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6"/>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7"/>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8"/>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9"/>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30"/>
            </p:custDataLst>
          </p:nvPr>
        </p:nvSpPr>
        <p:spPr bwMode="auto">
          <a:xfrm>
            <a:off x="3276600" y="24384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31"/>
            </p:custDataLst>
          </p:nvPr>
        </p:nvSpPr>
        <p:spPr bwMode="auto">
          <a:xfrm>
            <a:off x="3505200" y="2438400"/>
            <a:ext cx="152400" cy="76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32"/>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3"/>
            </p:custDataLst>
          </p:nvPr>
        </p:nvSpPr>
        <p:spPr bwMode="auto">
          <a:xfrm flipV="1">
            <a:off x="8382000" y="2133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4"/>
            </p:custDataLst>
          </p:nvPr>
        </p:nvSpPr>
        <p:spPr bwMode="auto">
          <a:xfrm flipV="1">
            <a:off x="6400800" y="2133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5"/>
            </p:custDataLst>
          </p:nvPr>
        </p:nvSpPr>
        <p:spPr bwMode="auto">
          <a:xfrm flipV="1">
            <a:off x="5715000" y="2590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6"/>
            </p:custDataLst>
          </p:nvPr>
        </p:nvSpPr>
        <p:spPr bwMode="auto">
          <a:xfrm flipV="1">
            <a:off x="4038600" y="41148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7"/>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8"/>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9"/>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40"/>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41"/>
            </p:custDataLst>
          </p:nvPr>
        </p:nvSpPr>
        <p:spPr bwMode="auto">
          <a:xfrm>
            <a:off x="761998" y="1905000"/>
            <a:ext cx="2" cy="762000"/>
          </a:xfrm>
          <a:prstGeom prst="line">
            <a:avLst/>
          </a:prstGeom>
          <a:noFill/>
          <a:ln w="25400" cap="sq">
            <a:solidFill>
              <a:srgbClr val="005490"/>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2"/>
            </p:custDataLst>
          </p:nvPr>
        </p:nvSpPr>
        <p:spPr bwMode="auto">
          <a:xfrm>
            <a:off x="761998" y="2971798"/>
            <a:ext cx="2" cy="457201"/>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3"/>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4"/>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5"/>
            </p:custDataLst>
          </p:nvPr>
        </p:nvSpPr>
        <p:spPr bwMode="auto">
          <a:xfrm flipV="1">
            <a:off x="2133600" y="42672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6"/>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7"/>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8"/>
            </p:custDataLst>
          </p:nvPr>
        </p:nvSpPr>
        <p:spPr bwMode="auto">
          <a:xfrm flipV="1">
            <a:off x="152400" y="35052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9"/>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50"/>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51"/>
            </p:custDataLst>
          </p:nvPr>
        </p:nvSpPr>
        <p:spPr bwMode="auto">
          <a:xfrm>
            <a:off x="762000" y="2286000"/>
            <a:ext cx="1524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2"/>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3"/>
            </p:custDataLst>
          </p:nvPr>
        </p:nvSpPr>
        <p:spPr bwMode="auto">
          <a:xfrm flipH="1">
            <a:off x="1219200" y="2286000"/>
            <a:ext cx="76200" cy="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4"/>
            </p:custDataLst>
          </p:nvPr>
        </p:nvGrpSpPr>
        <p:grpSpPr>
          <a:xfrm>
            <a:off x="914400" y="2133600"/>
            <a:ext cx="304800" cy="304800"/>
            <a:chOff x="990600" y="2971800"/>
            <a:chExt cx="304800" cy="304800"/>
          </a:xfrm>
        </p:grpSpPr>
        <p:sp>
          <p:nvSpPr>
            <p:cNvPr id="108" name="Freeform 107"/>
            <p:cNvSpPr/>
            <p:nvPr>
              <p:custDataLst>
                <p:tags r:id="rId11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1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5"/>
            </p:custDataLst>
          </p:nvPr>
        </p:nvSpPr>
        <p:spPr bwMode="auto">
          <a:xfrm>
            <a:off x="990600" y="35814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6"/>
            </p:custDataLst>
          </p:nvPr>
        </p:nvSpPr>
        <p:spPr bwMode="auto">
          <a:xfrm flipH="1" flipV="1">
            <a:off x="685800" y="3581400"/>
            <a:ext cx="0" cy="8382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7"/>
            </p:custDataLst>
          </p:nvPr>
        </p:nvSpPr>
        <p:spPr bwMode="auto">
          <a:xfrm flipV="1">
            <a:off x="1447800" y="4419600"/>
            <a:ext cx="6858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3" name="Oval 122"/>
          <p:cNvSpPr/>
          <p:nvPr>
            <p:custDataLst>
              <p:tags r:id="rId58"/>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latin typeface="Wingdings"/>
                <a:ea typeface="Wingdings"/>
                <a:cs typeface="Wingdings"/>
                <a:sym typeface="Wingdings"/>
              </a:rPr>
              <a:t></a:t>
            </a:r>
            <a:endParaRPr lang="en-US" dirty="0"/>
          </a:p>
        </p:txBody>
      </p:sp>
      <p:sp>
        <p:nvSpPr>
          <p:cNvPr id="124" name="Line 9"/>
          <p:cNvSpPr>
            <a:spLocks noChangeShapeType="1"/>
          </p:cNvSpPr>
          <p:nvPr>
            <p:custDataLst>
              <p:tags r:id="rId59"/>
            </p:custDataLst>
          </p:nvPr>
        </p:nvSpPr>
        <p:spPr bwMode="auto">
          <a:xfrm flipV="1">
            <a:off x="685800" y="4419600"/>
            <a:ext cx="45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60"/>
            </p:custDataLst>
          </p:nvPr>
        </p:nvSpPr>
        <p:spPr bwMode="auto">
          <a:xfrm flipH="1">
            <a:off x="1295400" y="2286000"/>
            <a:ext cx="0" cy="1981200"/>
          </a:xfrm>
          <a:prstGeom prst="line">
            <a:avLst/>
          </a:prstGeom>
          <a:noFill/>
          <a:ln w="25400" cap="sq">
            <a:solidFill>
              <a:srgbClr val="005490"/>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61"/>
            </p:custDataLst>
          </p:nvPr>
        </p:nvSpPr>
        <p:spPr bwMode="auto">
          <a:xfrm flipH="1">
            <a:off x="990600" y="3810000"/>
            <a:ext cx="3048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2"/>
            </p:custDataLst>
          </p:nvPr>
        </p:nvCxnSpPr>
        <p:spPr>
          <a:xfrm rot="5400000" flipH="1" flipV="1">
            <a:off x="5295900" y="2857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3"/>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4"/>
            </p:custDataLst>
          </p:nvPr>
        </p:nvSpPr>
        <p:spPr bwMode="auto">
          <a:xfrm>
            <a:off x="6858000" y="28956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5"/>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6"/>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7"/>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8"/>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9"/>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70"/>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71"/>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2"/>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3"/>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4"/>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5"/>
            </p:custDataLst>
          </p:nvPr>
        </p:nvSpPr>
        <p:spPr bwMode="auto">
          <a:xfrm>
            <a:off x="2590800" y="2898677"/>
            <a:ext cx="1219200" cy="457199"/>
          </a:xfrm>
          <a:prstGeom prst="ellipse">
            <a:avLst/>
          </a:prstGeom>
          <a:solidFill>
            <a:schemeClr val="bg2"/>
          </a:solidFill>
          <a:ln w="25400" cap="sq" algn="ctr">
            <a:solidFill>
              <a:srgbClr val="005490"/>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6"/>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7"/>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8"/>
            </p:custDataLst>
          </p:nvPr>
        </p:nvSpPr>
        <p:spPr bwMode="auto">
          <a:xfrm flipV="1">
            <a:off x="2123844" y="3200400"/>
            <a:ext cx="15240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9"/>
            </p:custDataLst>
          </p:nvPr>
        </p:nvSpPr>
        <p:spPr bwMode="auto">
          <a:xfrm>
            <a:off x="1676400" y="3048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80"/>
            </p:custDataLst>
          </p:nvPr>
        </p:nvSpPr>
        <p:spPr bwMode="auto">
          <a:xfrm>
            <a:off x="1295400" y="3276600"/>
            <a:ext cx="228600" cy="0"/>
          </a:xfrm>
          <a:prstGeom prst="line">
            <a:avLst/>
          </a:prstGeom>
          <a:noFill/>
          <a:ln w="25400" cap="sq">
            <a:solidFill>
              <a:srgbClr val="005490"/>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81"/>
            </p:custDataLst>
          </p:nvPr>
        </p:nvSpPr>
        <p:spPr bwMode="auto">
          <a:xfrm flipV="1">
            <a:off x="1905000" y="3352800"/>
            <a:ext cx="2286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82"/>
            </p:custDataLst>
          </p:nvPr>
        </p:nvSpPr>
        <p:spPr bwMode="auto">
          <a:xfrm flipH="1" flipV="1">
            <a:off x="1905000" y="3352800"/>
            <a:ext cx="0" cy="2286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3"/>
            </p:custDataLst>
          </p:nvPr>
        </p:nvSpPr>
        <p:spPr bwMode="auto">
          <a:xfrm flipH="1" flipV="1">
            <a:off x="1524000" y="3276600"/>
            <a:ext cx="0" cy="3048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4"/>
            </p:custDataLst>
          </p:nvPr>
        </p:nvSpPr>
        <p:spPr bwMode="auto">
          <a:xfrm>
            <a:off x="838200" y="3581400"/>
            <a:ext cx="0" cy="457200"/>
          </a:xfrm>
          <a:prstGeom prst="line">
            <a:avLst/>
          </a:prstGeom>
          <a:noFill/>
          <a:ln w="25400" cap="sq">
            <a:solidFill>
              <a:srgbClr val="005490"/>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5"/>
            </p:custDataLst>
          </p:nvPr>
        </p:nvGrpSpPr>
        <p:grpSpPr>
          <a:xfrm rot="5400000">
            <a:off x="1600200" y="3429000"/>
            <a:ext cx="304800" cy="609600"/>
            <a:chOff x="990600" y="2971800"/>
            <a:chExt cx="304800" cy="304800"/>
          </a:xfrm>
        </p:grpSpPr>
        <p:sp>
          <p:nvSpPr>
            <p:cNvPr id="117" name="Freeform 116"/>
            <p:cNvSpPr/>
            <p:nvPr>
              <p:custDataLst>
                <p:tags r:id="rId1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14"/>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6"/>
            </p:custDataLst>
          </p:nvPr>
        </p:nvSpPr>
        <p:spPr bwMode="auto">
          <a:xfrm flipH="1" flipV="1">
            <a:off x="533400" y="4724400"/>
            <a:ext cx="4267200" cy="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7"/>
            </p:custDataLst>
          </p:nvPr>
        </p:nvSpPr>
        <p:spPr bwMode="auto">
          <a:xfrm flipH="1" flipV="1">
            <a:off x="533400" y="3581400"/>
            <a:ext cx="0" cy="11430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cxnSp>
        <p:nvCxnSpPr>
          <p:cNvPr id="146" name="Straight Connector 145"/>
          <p:cNvCxnSpPr/>
          <p:nvPr>
            <p:custDataLst>
              <p:tags r:id="rId88"/>
            </p:custDataLst>
          </p:nvPr>
        </p:nvCxnSpPr>
        <p:spPr>
          <a:xfrm rot="5400000" flipH="1" flipV="1">
            <a:off x="4686300" y="3924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9"/>
            </p:custDataLst>
          </p:nvPr>
        </p:nvSpPr>
        <p:spPr bwMode="auto">
          <a:xfrm flipV="1">
            <a:off x="4800600" y="2743200"/>
            <a:ext cx="0" cy="19812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49" name="Line 45"/>
          <p:cNvSpPr>
            <a:spLocks noChangeShapeType="1"/>
          </p:cNvSpPr>
          <p:nvPr>
            <p:custDataLst>
              <p:tags r:id="rId90"/>
            </p:custDataLst>
          </p:nvPr>
        </p:nvSpPr>
        <p:spPr bwMode="auto">
          <a:xfrm flipH="1">
            <a:off x="3733800" y="2667000"/>
            <a:ext cx="76200" cy="3048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1"/>
            </p:custDataLst>
          </p:nvPr>
        </p:nvSpPr>
        <p:spPr bwMode="auto">
          <a:xfrm flipV="1">
            <a:off x="3810000" y="2667000"/>
            <a:ext cx="228600" cy="0"/>
          </a:xfrm>
          <a:prstGeom prst="line">
            <a:avLst/>
          </a:prstGeom>
          <a:noFill/>
          <a:ln w="25400" cap="sq">
            <a:solidFill>
              <a:srgbClr val="005490"/>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2"/>
            </p:custDataLst>
          </p:nvPr>
        </p:nvSpPr>
        <p:spPr bwMode="auto">
          <a:xfrm>
            <a:off x="4038600" y="2514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3"/>
            </p:custDataLst>
          </p:nvPr>
        </p:nvSpPr>
        <p:spPr bwMode="auto">
          <a:xfrm flipH="1">
            <a:off x="4419600" y="2743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4"/>
            </p:custDataLst>
          </p:nvPr>
        </p:nvCxnSpPr>
        <p:spPr>
          <a:xfrm rot="5400000" flipH="1" flipV="1">
            <a:off x="4686300" y="2552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19431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6"/>
            </p:custDataLst>
          </p:nvPr>
        </p:nvSpPr>
        <p:spPr bwMode="auto">
          <a:xfrm flipV="1">
            <a:off x="4800600" y="11430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7"/>
            </p:custDataLst>
          </p:nvPr>
        </p:nvSpPr>
        <p:spPr bwMode="auto">
          <a:xfrm>
            <a:off x="1752600" y="3886200"/>
            <a:ext cx="0" cy="152400"/>
          </a:xfrm>
          <a:prstGeom prst="line">
            <a:avLst/>
          </a:prstGeom>
          <a:noFill/>
          <a:ln w="25400" cap="sq">
            <a:solidFill>
              <a:srgbClr val="005490"/>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8"/>
            </p:custDataLst>
          </p:nvPr>
        </p:nvSpPr>
        <p:spPr bwMode="auto">
          <a:xfrm flipH="1">
            <a:off x="3810000" y="3124200"/>
            <a:ext cx="228600" cy="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9"/>
            </p:custDataLst>
          </p:nvPr>
        </p:nvSpPr>
        <p:spPr bwMode="auto">
          <a:xfrm>
            <a:off x="4038600" y="2971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100"/>
            </p:custDataLst>
          </p:nvPr>
        </p:nvSpPr>
        <p:spPr bwMode="auto">
          <a:xfrm flipV="1">
            <a:off x="4191000" y="32766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1"/>
            </p:custDataLst>
          </p:nvPr>
        </p:nvSpPr>
        <p:spPr bwMode="auto">
          <a:xfrm flipH="1">
            <a:off x="4419600" y="3124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2"/>
            </p:custDataLst>
          </p:nvPr>
        </p:nvSpPr>
        <p:spPr bwMode="auto">
          <a:xfrm flipV="1">
            <a:off x="4800600" y="11430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161" name="Rectangle 19"/>
          <p:cNvSpPr>
            <a:spLocks noChangeArrowheads="1"/>
          </p:cNvSpPr>
          <p:nvPr>
            <p:custDataLst>
              <p:tags r:id="rId103"/>
            </p:custDataLst>
          </p:nvPr>
        </p:nvSpPr>
        <p:spPr bwMode="auto">
          <a:xfrm>
            <a:off x="2209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3" name="Line 45"/>
          <p:cNvSpPr>
            <a:spLocks noChangeShapeType="1"/>
          </p:cNvSpPr>
          <p:nvPr>
            <p:custDataLst>
              <p:tags r:id="rId104"/>
            </p:custDataLst>
          </p:nvPr>
        </p:nvSpPr>
        <p:spPr bwMode="auto">
          <a:xfrm flipV="1">
            <a:off x="2286000" y="2438400"/>
            <a:ext cx="0" cy="228600"/>
          </a:xfrm>
          <a:prstGeom prst="line">
            <a:avLst/>
          </a:prstGeom>
          <a:noFill/>
          <a:ln w="25400" cap="sq">
            <a:solidFill>
              <a:srgbClr val="005490"/>
            </a:solidFill>
            <a:round/>
            <a:headEnd type="none" w="med" len="med"/>
            <a:tailEnd type="arrow" w="med" len="med"/>
          </a:ln>
          <a:effectLst/>
        </p:spPr>
        <p:txBody>
          <a:bodyPr wrap="square" anchor="ctr" anchorCtr="1">
            <a:noAutofit/>
          </a:bodyPr>
          <a:lstStyle/>
          <a:p>
            <a:endParaRPr lang="en-US"/>
          </a:p>
        </p:txBody>
      </p:sp>
      <p:sp>
        <p:nvSpPr>
          <p:cNvPr id="164" name="Line 8"/>
          <p:cNvSpPr>
            <a:spLocks noChangeShapeType="1"/>
          </p:cNvSpPr>
          <p:nvPr>
            <p:custDataLst>
              <p:tags r:id="rId105"/>
            </p:custDataLst>
          </p:nvPr>
        </p:nvSpPr>
        <p:spPr bwMode="auto">
          <a:xfrm flipH="1">
            <a:off x="1981200" y="2286000"/>
            <a:ext cx="228600" cy="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cxnSp>
        <p:nvCxnSpPr>
          <p:cNvPr id="171" name="Straight Connector 170"/>
          <p:cNvCxnSpPr/>
          <p:nvPr>
            <p:custDataLst>
              <p:tags r:id="rId106"/>
            </p:custDataLst>
          </p:nvPr>
        </p:nvCxnSpPr>
        <p:spPr>
          <a:xfrm rot="10800000">
            <a:off x="1371600" y="2286000"/>
            <a:ext cx="304800" cy="0"/>
          </a:xfrm>
          <a:prstGeom prst="line">
            <a:avLst/>
          </a:prstGeom>
          <a:ln w="38100" cmpd="sng">
            <a:solidFill>
              <a:srgbClr val="005490"/>
            </a:solidFill>
          </a:ln>
        </p:spPr>
        <p:style>
          <a:lnRef idx="1">
            <a:schemeClr val="accent1"/>
          </a:lnRef>
          <a:fillRef idx="0">
            <a:schemeClr val="accent1"/>
          </a:fillRef>
          <a:effectRef idx="0">
            <a:schemeClr val="accent1"/>
          </a:effectRef>
          <a:fontRef idx="minor">
            <a:schemeClr val="tx1"/>
          </a:fontRef>
        </p:style>
      </p:cxnSp>
      <p:sp>
        <p:nvSpPr>
          <p:cNvPr id="174" name="Line 44"/>
          <p:cNvSpPr>
            <a:spLocks noChangeShapeType="1"/>
          </p:cNvSpPr>
          <p:nvPr>
            <p:custDataLst>
              <p:tags r:id="rId107"/>
            </p:custDataLst>
          </p:nvPr>
        </p:nvSpPr>
        <p:spPr bwMode="auto">
          <a:xfrm>
            <a:off x="1981200" y="1828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108"/>
            </p:custDataLst>
          </p:nvPr>
        </p:nvCxnSpPr>
        <p:spPr>
          <a:xfrm rot="10800000">
            <a:off x="1143000" y="40386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109"/>
            </p:custDataLst>
          </p:nvPr>
        </p:nvSpPr>
        <p:spPr bwMode="auto">
          <a:xfrm flipV="1">
            <a:off x="838200" y="4038600"/>
            <a:ext cx="914400" cy="0"/>
          </a:xfrm>
          <a:prstGeom prst="line">
            <a:avLst/>
          </a:prstGeom>
          <a:noFill/>
          <a:ln w="25400" cap="sq">
            <a:solidFill>
              <a:srgbClr val="005490"/>
            </a:solidFill>
            <a:round/>
            <a:headEnd/>
            <a:tailEnd/>
          </a:ln>
          <a:effectLst/>
        </p:spPr>
        <p:txBody>
          <a:bodyPr wrap="square" anchor="ctr" anchorCtr="1">
            <a:noAutofit/>
          </a:bodyPr>
          <a:lstStyle/>
          <a:p>
            <a:endParaRPr lang="en-US"/>
          </a:p>
        </p:txBody>
      </p:sp>
      <p:grpSp>
        <p:nvGrpSpPr>
          <p:cNvPr id="4" name="Group 165"/>
          <p:cNvGrpSpPr/>
          <p:nvPr>
            <p:custDataLst>
              <p:tags r:id="rId110"/>
            </p:custDataLst>
          </p:nvPr>
        </p:nvGrpSpPr>
        <p:grpSpPr>
          <a:xfrm>
            <a:off x="1676400" y="2133600"/>
            <a:ext cx="304800" cy="304800"/>
            <a:chOff x="990600" y="2971800"/>
            <a:chExt cx="304800" cy="304800"/>
          </a:xfrm>
        </p:grpSpPr>
        <p:sp>
          <p:nvSpPr>
            <p:cNvPr id="169" name="Text Box 11"/>
            <p:cNvSpPr txBox="1">
              <a:spLocks noChangeArrowheads="1"/>
            </p:cNvSpPr>
            <p:nvPr>
              <p:custDataLst>
                <p:tags r:id="rId11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sp>
          <p:nvSpPr>
            <p:cNvPr id="167" name="Freeform 166"/>
            <p:cNvSpPr/>
            <p:nvPr>
              <p:custDataLst>
                <p:tags r:id="rId11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293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24977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62" grpId="0" animBg="1"/>
      <p:bldP spid="175" grpId="0" animBg="1"/>
      <p:bldP spid="2249779" grpId="0" animBg="1"/>
      <p:bldP spid="161" grpId="0" animBg="1"/>
      <p:bldP spid="163" grpId="0" animBg="1"/>
      <p:bldP spid="164" grpId="0" animBg="1"/>
      <p:bldP spid="17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xfrm>
            <a:off x="685800" y="685800"/>
            <a:ext cx="8077200" cy="5867400"/>
          </a:xfrm>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a:t>
            </a:r>
            <a:r>
              <a:rPr lang="en-GB" sz="2400" dirty="0"/>
              <a:t> result and two source registers, shift amount</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 16-bit immediate with sign/zero </a:t>
            </a:r>
            <a:r>
              <a:rPr lang="en-GB" sz="2400" dirty="0" smtClean="0"/>
              <a:t>extension</a:t>
            </a:r>
            <a:endParaRPr lang="en-GB"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spcBef>
                <a:spcPts val="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word, half-word and byte </a:t>
            </a:r>
            <a:r>
              <a:rPr lang="en-GB" sz="2400" dirty="0" smtClean="0"/>
              <a:t>operations</a:t>
            </a: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J-type: </a:t>
            </a:r>
            <a:r>
              <a:rPr lang="en-GB" sz="2400" dirty="0"/>
              <a:t>fixed offset jumps, jump-and-link</a:t>
            </a:r>
            <a:endParaRPr lang="en-GB" sz="2400" dirty="0">
              <a:solidFill>
                <a:schemeClr val="accent1"/>
              </a:solidFill>
            </a:endParaRP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R-type: </a:t>
            </a:r>
            <a:r>
              <a:rPr lang="en-GB" sz="2400" dirty="0"/>
              <a:t>register absolute jumps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rPr>
              <a:t>I-type: </a:t>
            </a:r>
            <a:r>
              <a:rPr lang="en-GB" sz="2400" dirty="0"/>
              <a:t>conditional branches: pc-relative addresses</a:t>
            </a:r>
          </a:p>
          <a:p>
            <a:pPr>
              <a:lnSpc>
                <a:spcPct val="82000"/>
              </a:lnSpc>
            </a:pPr>
            <a:endParaRPr lang="en-US" sz="1200" dirty="0" smtClean="0"/>
          </a:p>
          <a:p>
            <a:pPr>
              <a:lnSpc>
                <a:spcPct val="82000"/>
              </a:lnSpc>
            </a:pPr>
            <a:r>
              <a:rPr lang="en-US" sz="2800" dirty="0" smtClean="0"/>
              <a:t>Many </a:t>
            </a:r>
            <a:r>
              <a:rPr lang="en-US" sz="2800" dirty="0"/>
              <a:t>other instructions </a:t>
            </a:r>
            <a:r>
              <a:rPr lang="en-US" sz="2800" dirty="0" smtClean="0"/>
              <a:t>possible:</a:t>
            </a:r>
            <a:endParaRPr lang="en-US" sz="2800" dirty="0"/>
          </a:p>
          <a:p>
            <a:pPr lvl="1">
              <a:lnSpc>
                <a:spcPct val="82000"/>
              </a:lnSpc>
            </a:pPr>
            <a:r>
              <a:rPr lang="en-US" sz="2400" dirty="0"/>
              <a:t>vector add/sub/</a:t>
            </a:r>
            <a:r>
              <a:rPr lang="en-US" sz="2400" dirty="0" err="1"/>
              <a:t>mul</a:t>
            </a:r>
            <a:r>
              <a:rPr lang="en-US" sz="2400" dirty="0"/>
              <a:t>/div, string operations </a:t>
            </a:r>
          </a:p>
          <a:p>
            <a:pPr lvl="1">
              <a:lnSpc>
                <a:spcPct val="82000"/>
              </a:lnSpc>
            </a:pPr>
            <a:r>
              <a:rPr lang="en-US" sz="2400" dirty="0"/>
              <a:t>manipulate coprocessor</a:t>
            </a:r>
          </a:p>
          <a:p>
            <a:pPr lvl="1">
              <a:lnSpc>
                <a:spcPct val="82000"/>
              </a:lnSpc>
            </a:pPr>
            <a:r>
              <a:rPr lang="en-US" sz="2400" dirty="0" smtClean="0"/>
              <a:t>I/O</a:t>
            </a:r>
            <a:endParaRPr lang="en-US" sz="2400" dirty="0"/>
          </a:p>
        </p:txBody>
      </p:sp>
      <p:sp>
        <p:nvSpPr>
          <p:cNvPr id="3" name="Rectangle 2"/>
          <p:cNvSpPr/>
          <p:nvPr/>
        </p:nvSpPr>
        <p:spPr>
          <a:xfrm>
            <a:off x="-453638" y="334021"/>
            <a:ext cx="1364476"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rgbClr val="FFFF00"/>
                </a:solidFill>
              </a:rPr>
              <a:t>✔</a:t>
            </a:r>
          </a:p>
        </p:txBody>
      </p:sp>
      <p:sp>
        <p:nvSpPr>
          <p:cNvPr id="7" name="Rectangle 6"/>
          <p:cNvSpPr/>
          <p:nvPr/>
        </p:nvSpPr>
        <p:spPr>
          <a:xfrm>
            <a:off x="-453638" y="1524000"/>
            <a:ext cx="1364476"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rgbClr val="FFFF00"/>
                </a:solidFill>
              </a:rPr>
              <a:t>✔</a:t>
            </a:r>
          </a:p>
        </p:txBody>
      </p:sp>
      <p:sp>
        <p:nvSpPr>
          <p:cNvPr id="8" name="Rectangle 7"/>
          <p:cNvSpPr/>
          <p:nvPr/>
        </p:nvSpPr>
        <p:spPr>
          <a:xfrm>
            <a:off x="-453638" y="3001021"/>
            <a:ext cx="1364476" cy="885179"/>
          </a:xfrm>
          <a:prstGeom prst="rect">
            <a:avLst/>
          </a:prstGeom>
        </p:spPr>
        <p:txBody>
          <a:bodyPr wrap="none">
            <a:spAutoFit/>
          </a:bodyPr>
          <a:lstStyle/>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5600" dirty="0">
                <a:solidFill>
                  <a:srgbClr val="FFFF00"/>
                </a:solidFill>
              </a:rPr>
              <a:t>✔</a:t>
            </a:r>
          </a:p>
        </p:txBody>
      </p:sp>
      <p:sp>
        <p:nvSpPr>
          <p:cNvPr id="2" name="Slide Number Placeholder 1"/>
          <p:cNvSpPr>
            <a:spLocks noGrp="1"/>
          </p:cNvSpPr>
          <p:nvPr>
            <p:ph type="sldNum" sz="quarter" idx="12"/>
          </p:nvPr>
        </p:nvSpPr>
        <p:spPr/>
        <p:txBody>
          <a:bodyPr/>
          <a:lstStyle/>
          <a:p>
            <a:fld id="{DAD0A56F-BD0F-4BDF-9912-D1E89E9626C0}" type="slidenum">
              <a:rPr lang="en-US" smtClean="0"/>
              <a:t>66</a:t>
            </a:fld>
            <a:endParaRPr lang="en-US"/>
          </a:p>
        </p:txBody>
      </p:sp>
    </p:spTree>
    <p:extLst>
      <p:ext uri="{BB962C8B-B14F-4D97-AF65-F5344CB8AC3E}">
        <p14:creationId xmlns:p14="http://schemas.microsoft.com/office/powerpoint/2010/main" val="2254399381"/>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228600" y="838200"/>
            <a:ext cx="8686800" cy="5791200"/>
          </a:xfrm>
        </p:spPr>
        <p:txBody>
          <a:bodyPr>
            <a:normAutofit lnSpcReduction="10000"/>
          </a:bodyPr>
          <a:lstStyle/>
          <a:p>
            <a:r>
              <a:rPr lang="en-US" dirty="0" smtClean="0"/>
              <a:t>We have all that it takes to build a processor!</a:t>
            </a:r>
          </a:p>
          <a:p>
            <a:pPr lvl="1"/>
            <a:r>
              <a:rPr lang="en-US" dirty="0"/>
              <a:t>Arithmetic Logic Unit (ALU</a:t>
            </a:r>
            <a:r>
              <a:rPr lang="en-US" dirty="0" smtClean="0"/>
              <a:t>)</a:t>
            </a:r>
            <a:endParaRPr lang="en-US" dirty="0"/>
          </a:p>
          <a:p>
            <a:pPr lvl="1"/>
            <a:r>
              <a:rPr lang="en-US" dirty="0"/>
              <a:t>Register </a:t>
            </a:r>
            <a:r>
              <a:rPr lang="en-US" dirty="0" smtClean="0"/>
              <a:t>File</a:t>
            </a:r>
            <a:endParaRPr lang="en-US" dirty="0"/>
          </a:p>
          <a:p>
            <a:pPr lvl="1"/>
            <a:r>
              <a:rPr lang="en-US" dirty="0" smtClean="0"/>
              <a:t>Memory</a:t>
            </a:r>
            <a:endParaRPr lang="en-US" dirty="0"/>
          </a:p>
          <a:p>
            <a:endParaRPr lang="en-US" dirty="0"/>
          </a:p>
          <a:p>
            <a:r>
              <a:rPr lang="en-US" dirty="0" smtClean="0"/>
              <a:t>MIPS </a:t>
            </a:r>
            <a:r>
              <a:rPr lang="en-US" dirty="0"/>
              <a:t>processor and ISA </a:t>
            </a:r>
            <a:r>
              <a:rPr lang="en-US" dirty="0" smtClean="0"/>
              <a:t>is </a:t>
            </a:r>
            <a:r>
              <a:rPr lang="en-US" dirty="0"/>
              <a:t>an example </a:t>
            </a:r>
            <a:r>
              <a:rPr lang="en-US" dirty="0" smtClean="0"/>
              <a:t>of a </a:t>
            </a:r>
            <a:r>
              <a:rPr lang="en-US" dirty="0"/>
              <a:t>Reduced Instruction Set Computers (RISC</a:t>
            </a:r>
            <a:r>
              <a:rPr lang="en-US" dirty="0" smtClean="0"/>
              <a:t>). </a:t>
            </a:r>
          </a:p>
          <a:p>
            <a:r>
              <a:rPr lang="en-US" dirty="0" smtClean="0"/>
              <a:t>	Simplicity </a:t>
            </a:r>
            <a:r>
              <a:rPr lang="en-US" dirty="0"/>
              <a:t>is key, thus enabling us to build it</a:t>
            </a:r>
            <a:r>
              <a:rPr lang="en-US" dirty="0" smtClean="0"/>
              <a:t>!</a:t>
            </a:r>
            <a:endParaRPr lang="en-US" dirty="0"/>
          </a:p>
          <a:p>
            <a:endParaRPr lang="en-US" dirty="0" smtClean="0"/>
          </a:p>
          <a:p>
            <a:r>
              <a:rPr lang="en-US" dirty="0" smtClean="0"/>
              <a:t>We now know the data path for the MIPS ISA:</a:t>
            </a:r>
          </a:p>
          <a:p>
            <a:pPr marL="457200" indent="-457200">
              <a:buFont typeface="Arial" charset="0"/>
              <a:buChar char="•"/>
            </a:pPr>
            <a:r>
              <a:rPr lang="en-US" dirty="0" smtClean="0"/>
              <a:t>register, memory and control instructions</a:t>
            </a:r>
          </a:p>
        </p:txBody>
      </p:sp>
      <p:sp>
        <p:nvSpPr>
          <p:cNvPr id="4" name="Slide Number Placeholder 3"/>
          <p:cNvSpPr>
            <a:spLocks noGrp="1"/>
          </p:cNvSpPr>
          <p:nvPr>
            <p:ph type="sldNum" sz="quarter" idx="12"/>
          </p:nvPr>
        </p:nvSpPr>
        <p:spPr/>
        <p:txBody>
          <a:bodyPr/>
          <a:lstStyle/>
          <a:p>
            <a:fld id="{DAD0A56F-BD0F-4BDF-9912-D1E89E9626C0}" type="slidenum">
              <a:rPr lang="en-US" smtClean="0"/>
              <a:t>67</a:t>
            </a:fld>
            <a:endParaRPr lang="en-US"/>
          </a:p>
        </p:txBody>
      </p:sp>
    </p:spTree>
    <p:extLst>
      <p:ext uri="{BB962C8B-B14F-4D97-AF65-F5344CB8AC3E}">
        <p14:creationId xmlns:p14="http://schemas.microsoft.com/office/powerpoint/2010/main" val="1220772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the next 2 lectures</a:t>
            </a:r>
            <a:endParaRPr lang="en-US" dirty="0"/>
          </a:p>
        </p:txBody>
      </p:sp>
      <p:sp>
        <p:nvSpPr>
          <p:cNvPr id="3" name="Content Placeholder 2"/>
          <p:cNvSpPr>
            <a:spLocks noGrp="1"/>
          </p:cNvSpPr>
          <p:nvPr>
            <p:ph idx="1"/>
          </p:nvPr>
        </p:nvSpPr>
        <p:spPr>
          <a:xfrm>
            <a:off x="228600" y="685800"/>
            <a:ext cx="8686800" cy="5791200"/>
          </a:xfrm>
        </p:spPr>
        <p:txBody>
          <a:bodyPr>
            <a:normAutofit/>
          </a:bodyPr>
          <a:lstStyle/>
          <a:p>
            <a:r>
              <a:rPr lang="en-US" sz="3600" dirty="0" smtClean="0"/>
              <a:t>Understanding the basics of a processor</a:t>
            </a:r>
          </a:p>
          <a:p>
            <a:pPr marL="457200" lvl="1" indent="0">
              <a:buNone/>
            </a:pPr>
            <a:r>
              <a:rPr lang="en-US" sz="3200" dirty="0" smtClean="0"/>
              <a:t>We </a:t>
            </a:r>
            <a:r>
              <a:rPr lang="en-US" sz="3200" dirty="0"/>
              <a:t>now have </a:t>
            </a:r>
            <a:r>
              <a:rPr lang="en-US" sz="3200" dirty="0" smtClean="0"/>
              <a:t>the technology to build a CPU!</a:t>
            </a:r>
          </a:p>
          <a:p>
            <a:pPr lvl="1"/>
            <a:endParaRPr lang="en-US" dirty="0" smtClean="0"/>
          </a:p>
          <a:p>
            <a:pPr indent="-285750"/>
            <a:r>
              <a:rPr lang="en-US" sz="3600" dirty="0" smtClean="0"/>
              <a:t>Putting it all together:</a:t>
            </a:r>
            <a:endParaRPr lang="en-US" sz="3600" dirty="0"/>
          </a:p>
          <a:p>
            <a:pPr lvl="1"/>
            <a:r>
              <a:rPr lang="en-US" dirty="0" smtClean="0"/>
              <a:t>Arithmetic Logic Unit (ALU)</a:t>
            </a:r>
          </a:p>
          <a:p>
            <a:pPr lvl="1"/>
            <a:r>
              <a:rPr lang="en-US" dirty="0" smtClean="0"/>
              <a:t> Register File</a:t>
            </a:r>
          </a:p>
          <a:p>
            <a:pPr lvl="1"/>
            <a:r>
              <a:rPr lang="en-US" dirty="0" smtClean="0"/>
              <a:t>Memory</a:t>
            </a:r>
          </a:p>
          <a:p>
            <a:pPr lvl="2"/>
            <a:r>
              <a:rPr lang="en-US" dirty="0" smtClean="0"/>
              <a:t>SRAM: cache</a:t>
            </a:r>
          </a:p>
          <a:p>
            <a:pPr lvl="2"/>
            <a:r>
              <a:rPr lang="en-US" dirty="0" smtClean="0"/>
              <a:t>DRAM: main memory</a:t>
            </a:r>
          </a:p>
          <a:p>
            <a:pPr lvl="1"/>
            <a:r>
              <a:rPr lang="en-US" dirty="0" smtClean="0">
                <a:solidFill>
                  <a:schemeClr val="accent1"/>
                </a:solidFill>
              </a:rPr>
              <a:t>MIPS Instructions &amp; how they are executed</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7</a:t>
            </a:fld>
            <a:endParaRPr lang="en-US"/>
          </a:p>
        </p:txBody>
      </p:sp>
    </p:spTree>
    <p:extLst>
      <p:ext uri="{BB962C8B-B14F-4D97-AF65-F5344CB8AC3E}">
        <p14:creationId xmlns:p14="http://schemas.microsoft.com/office/powerpoint/2010/main" val="1294111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Register File</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2057400" y="1295400"/>
            <a:ext cx="2380440" cy="2254537"/>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2400" y="3200400"/>
            <a:ext cx="1190220" cy="892619"/>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b="1" dirty="0" smtClean="0">
                <a:ln>
                  <a:solidFill>
                    <a:srgbClr val="FFFF00"/>
                  </a:solidFill>
                </a:ln>
                <a:solidFill>
                  <a:srgbClr val="FFFF00"/>
                </a:solidFill>
              </a:rPr>
              <a:t>MIPS</a:t>
            </a:r>
            <a:r>
              <a:rPr lang="en-US" dirty="0" smtClean="0"/>
              <a:t> Register </a:t>
            </a:r>
            <a:r>
              <a:rPr lang="en-US" dirty="0"/>
              <a:t>F</a:t>
            </a:r>
            <a:r>
              <a:rPr lang="en-US" dirty="0" smtClean="0"/>
              <a:t>ile</a:t>
            </a:r>
            <a:endParaRPr lang="en-US" dirty="0"/>
          </a:p>
        </p:txBody>
      </p:sp>
      <p:sp>
        <p:nvSpPr>
          <p:cNvPr id="2040835" name="Rectangle 3"/>
          <p:cNvSpPr>
            <a:spLocks noGrp="1" noChangeArrowheads="1"/>
          </p:cNvSpPr>
          <p:nvPr>
            <p:ph idx="1"/>
            <p:custDataLst>
              <p:tags r:id="rId2"/>
            </p:custDataLst>
          </p:nvPr>
        </p:nvSpPr>
        <p:spPr>
          <a:xfrm>
            <a:off x="0" y="609600"/>
            <a:ext cx="5181600" cy="5562600"/>
          </a:xfrm>
        </p:spPr>
        <p:txBody>
          <a:bodyPr>
            <a:noAutofit/>
          </a:bodyPr>
          <a:lstStyle/>
          <a:p>
            <a:r>
              <a:rPr lang="en-US" dirty="0" smtClean="0">
                <a:solidFill>
                  <a:schemeClr val="accent5">
                    <a:lumMod val="60000"/>
                    <a:lumOff val="40000"/>
                  </a:schemeClr>
                </a:solidFill>
              </a:rPr>
              <a:t>MIPS </a:t>
            </a:r>
            <a:r>
              <a:rPr lang="en-US" dirty="0">
                <a:solidFill>
                  <a:schemeClr val="accent5">
                    <a:lumMod val="60000"/>
                    <a:lumOff val="40000"/>
                  </a:schemeClr>
                </a:solidFill>
              </a:rPr>
              <a:t>register file</a:t>
            </a:r>
          </a:p>
          <a:p>
            <a:pPr lvl="1"/>
            <a:r>
              <a:rPr lang="en-US" dirty="0"/>
              <a:t>32 </a:t>
            </a:r>
            <a:r>
              <a:rPr lang="en-US" dirty="0" smtClean="0"/>
              <a:t>registers, 32-bits each </a:t>
            </a:r>
            <a:endParaRPr lang="en-US" dirty="0"/>
          </a:p>
          <a:p>
            <a:pPr lvl="1"/>
            <a:r>
              <a:rPr lang="en-US" dirty="0" smtClean="0"/>
              <a:t>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on falling edge</a:t>
            </a:r>
            <a:r>
              <a:rPr lang="en-US" dirty="0"/>
              <a:t> </a:t>
            </a:r>
            <a:r>
              <a:rPr lang="en-US" dirty="0" smtClean="0"/>
              <a:t>when WE=1</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60000"/>
                    <a:lumOff val="40000"/>
                  </a:schemeClr>
                </a:solidFill>
              </a:rPr>
              <a:t>Dual-Read-Port</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Single-Write-Port</a:t>
            </a:r>
          </a:p>
          <a:p>
            <a:pPr algn="ctr"/>
            <a:r>
              <a:rPr lang="en-US" sz="2800" dirty="0" smtClean="0">
                <a:solidFill>
                  <a:schemeClr val="accent5">
                    <a:lumMod val="60000"/>
                    <a:lumOff val="40000"/>
                  </a:schemeClr>
                </a:solidFill>
              </a:rPr>
              <a:t>32 x 32 </a:t>
            </a:r>
            <a:br>
              <a:rPr lang="en-US" sz="2800" dirty="0" smtClean="0">
                <a:solidFill>
                  <a:schemeClr val="accent5">
                    <a:lumMod val="60000"/>
                    <a:lumOff val="40000"/>
                  </a:schemeClr>
                </a:solidFill>
              </a:rPr>
            </a:br>
            <a:r>
              <a:rPr lang="en-US" sz="2800" b="1" i="1" dirty="0" smtClean="0">
                <a:solidFill>
                  <a:schemeClr val="accent5">
                    <a:lumMod val="60000"/>
                    <a:lumOff val="40000"/>
                  </a:schemeClr>
                </a:solidFill>
              </a:rPr>
              <a:t>Register File</a:t>
            </a:r>
            <a:endParaRPr lang="en-US" sz="2800" b="1" i="1" dirty="0">
              <a:solidFill>
                <a:schemeClr val="accent5">
                  <a:lumMod val="60000"/>
                  <a:lumOff val="40000"/>
                </a:schemeClr>
              </a:solidFill>
            </a:endParaRPr>
          </a:p>
        </p:txBody>
      </p:sp>
      <p:sp>
        <p:nvSpPr>
          <p:cNvPr id="41" name="TextBox 40"/>
          <p:cNvSpPr txBox="1"/>
          <p:nvPr>
            <p:custDataLst>
              <p:tags r:id="rId4"/>
            </p:custDataLst>
          </p:nvPr>
        </p:nvSpPr>
        <p:spPr>
          <a:xfrm>
            <a:off x="8084244"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42" name="TextBox 41"/>
          <p:cNvSpPr txBox="1"/>
          <p:nvPr>
            <p:custDataLst>
              <p:tags r:id="rId5"/>
            </p:custDataLst>
          </p:nvPr>
        </p:nvSpPr>
        <p:spPr>
          <a:xfrm>
            <a:off x="8084244"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43" name="TextBox 42"/>
          <p:cNvSpPr txBox="1"/>
          <p:nvPr>
            <p:custDataLst>
              <p:tags r:id="rId6"/>
            </p:custDataLst>
          </p:nvPr>
        </p:nvSpPr>
        <p:spPr>
          <a:xfrm>
            <a:off x="5105400"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1985712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4078</TotalTime>
  <Words>3872</Words>
  <Application>Microsoft Office PowerPoint</Application>
  <PresentationFormat>On-screen Show (4:3)</PresentationFormat>
  <Paragraphs>1286</Paragraphs>
  <Slides>67</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Arial</vt:lpstr>
      <vt:lpstr>Calibri</vt:lpstr>
      <vt:lpstr>Chalkduster</vt:lpstr>
      <vt:lpstr>Consolas</vt:lpstr>
      <vt:lpstr>Courier New</vt:lpstr>
      <vt:lpstr>DejaVu Sans</vt:lpstr>
      <vt:lpstr>StarSymbol</vt:lpstr>
      <vt:lpstr>Symbol</vt:lpstr>
      <vt:lpstr>Tahoma</vt:lpstr>
      <vt:lpstr>Times New Roman</vt:lpstr>
      <vt:lpstr>Wingdings</vt:lpstr>
      <vt:lpstr>Office Theme</vt:lpstr>
      <vt:lpstr>The MIPS Processor</vt:lpstr>
      <vt:lpstr>Announcements</vt:lpstr>
      <vt:lpstr>Announcements</vt:lpstr>
      <vt:lpstr>Announcements</vt:lpstr>
      <vt:lpstr>Collaboration, Late, Re-grading Policies</vt:lpstr>
      <vt:lpstr>Big Picture:  Building a Processor</vt:lpstr>
      <vt:lpstr>Goal for the next 2 lectures</vt:lpstr>
      <vt:lpstr>MIPS Register File</vt:lpstr>
      <vt:lpstr>MIPS Register File</vt:lpstr>
      <vt:lpstr>MIPS Register File</vt:lpstr>
      <vt:lpstr>MIPS Memory</vt:lpstr>
      <vt:lpstr>MIPS Memory</vt:lpstr>
      <vt:lpstr>Putting it all together: Basic Processor</vt:lpstr>
      <vt:lpstr>To make a computer</vt:lpstr>
      <vt:lpstr>To make a computer</vt:lpstr>
      <vt:lpstr>Putting it all together: Basic Processor</vt:lpstr>
      <vt:lpstr>Takeaway</vt:lpstr>
      <vt:lpstr>Next Goal</vt:lpstr>
      <vt:lpstr>Instruction Processing</vt:lpstr>
      <vt:lpstr>Levels of Interpretation: Instructions</vt:lpstr>
      <vt:lpstr>Instruction Set Architecture (ISA)</vt:lpstr>
      <vt:lpstr>Takeaway</vt:lpstr>
      <vt:lpstr>Next Goal</vt:lpstr>
      <vt:lpstr>Five Stages of MIPS Datapath</vt:lpstr>
      <vt:lpstr>Five Stages of MIPS datapath</vt:lpstr>
      <vt:lpstr>Stage 1: Instruction Fetch</vt:lpstr>
      <vt:lpstr>Stage 2: Instruction Decode</vt:lpstr>
      <vt:lpstr>Stage 3: Execution (ALU) </vt:lpstr>
      <vt:lpstr>Stage 4: Memory access</vt:lpstr>
      <vt:lpstr>Stage 5: Writeback</vt:lpstr>
      <vt:lpstr>Takeaway</vt:lpstr>
      <vt:lpstr>Next Goal</vt:lpstr>
      <vt:lpstr>MIPS Design Principles</vt:lpstr>
      <vt:lpstr>Instruction Types</vt:lpstr>
      <vt:lpstr>MIPS Instruction Types</vt:lpstr>
      <vt:lpstr>MIPS instruction formats</vt:lpstr>
      <vt:lpstr>R-Type (1): Arithmetic and Logic</vt:lpstr>
      <vt:lpstr>Arithmetic and Logic</vt:lpstr>
      <vt:lpstr>R-Type (2): Shift Instructions</vt:lpstr>
      <vt:lpstr>Shift</vt:lpstr>
      <vt:lpstr>I-Type (1): Arithmetic w/immediates</vt:lpstr>
      <vt:lpstr>Immediates</vt:lpstr>
      <vt:lpstr>Immediates</vt:lpstr>
      <vt:lpstr>I-Type (2): Load  Upper Immediate</vt:lpstr>
      <vt:lpstr>Immediates</vt:lpstr>
      <vt:lpstr>MIPS Instruction Types</vt:lpstr>
      <vt:lpstr>Memory Layout Options</vt:lpstr>
      <vt:lpstr>Little Endian</vt:lpstr>
      <vt:lpstr>Big Endian</vt:lpstr>
      <vt:lpstr>Big Endian Memory Layout</vt:lpstr>
      <vt:lpstr>I-Type (3): Memory Instructions</vt:lpstr>
      <vt:lpstr>Memory Operations</vt:lpstr>
      <vt:lpstr>More Memory Instructions</vt:lpstr>
      <vt:lpstr>MIPS Instruction Types</vt:lpstr>
      <vt:lpstr>J-Type (1): Absolute Jump</vt:lpstr>
      <vt:lpstr>Absolute Jump</vt:lpstr>
      <vt:lpstr>R-Type (3): Jump Register</vt:lpstr>
      <vt:lpstr>Jump Register</vt:lpstr>
      <vt:lpstr>Moving Beyond Jumps</vt:lpstr>
      <vt:lpstr>I-Type (4): Branches</vt:lpstr>
      <vt:lpstr>Control Flow: Branches</vt:lpstr>
      <vt:lpstr>I-Type (5): Conditional Jumps</vt:lpstr>
      <vt:lpstr>Control Flow: More Branches</vt:lpstr>
      <vt:lpstr>J-Type (2): Jump and Link</vt:lpstr>
      <vt:lpstr>Jump and Link</vt:lpstr>
      <vt:lpstr>MIPS Instruction Types</vt:lpstr>
      <vt:lpstr>Summary</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232</cp:revision>
  <cp:lastPrinted>2018-02-13T12:26:12Z</cp:lastPrinted>
  <dcterms:created xsi:type="dcterms:W3CDTF">2012-11-28T14:27:55Z</dcterms:created>
  <dcterms:modified xsi:type="dcterms:W3CDTF">2018-02-13T12:59:25Z</dcterms:modified>
</cp:coreProperties>
</file>