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6.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7.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8.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9.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13.xml" ContentType="application/vnd.openxmlformats-officedocument.presentationml.notesSlide+xml"/>
  <Override PartName="/ppt/tags/tag539.xml" ContentType="application/vnd.openxmlformats-officedocument.presentationml.tags+xml"/>
  <Override PartName="/ppt/notesSlides/notesSlide14.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15.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notesSlides/notesSlide18.xml" ContentType="application/vnd.openxmlformats-officedocument.presentationml.notesSlide+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notesSlides/notesSlide19.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notesSlides/notesSlide20.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notesSlides/notesSlide21.xml" ContentType="application/vnd.openxmlformats-officedocument.presentationml.notesSlide+xml"/>
  <Override PartName="/ppt/tags/tag845.xml" ContentType="application/vnd.openxmlformats-officedocument.presentationml.tags+xml"/>
  <Override PartName="/ppt/tags/tag846.xml" ContentType="application/vnd.openxmlformats-officedocument.presentationml.tags+xml"/>
  <Override PartName="/ppt/notesSlides/notesSlide22.xml" ContentType="application/vnd.openxmlformats-officedocument.presentationml.notesSlide+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notesSlides/notesSlide23.xml" ContentType="application/vnd.openxmlformats-officedocument.presentationml.notesSlide+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notesSlides/notesSlide24.xml" ContentType="application/vnd.openxmlformats-officedocument.presentationml.notesSlide+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notesSlides/notesSlide25.xml" ContentType="application/vnd.openxmlformats-officedocument.presentationml.notesSlide+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notesSlides/notesSlide26.xml" ContentType="application/vnd.openxmlformats-officedocument.presentationml.notesSlide+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notesSlides/notesSlide27.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notesSlides/notesSlide28.xml" ContentType="application/vnd.openxmlformats-officedocument.presentationml.notesSlide+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notesSlides/notesSlide29.xml" ContentType="application/vnd.openxmlformats-officedocument.presentationml.notesSlide+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notesSlides/notesSlide30.xml" ContentType="application/vnd.openxmlformats-officedocument.presentationml.notesSlide+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notesSlides/notesSlide31.xml" ContentType="application/vnd.openxmlformats-officedocument.presentationml.notesSlide+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notesSlides/notesSlide32.xml" ContentType="application/vnd.openxmlformats-officedocument.presentationml.notesSlide+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notesSlides/notesSlide33.xml" ContentType="application/vnd.openxmlformats-officedocument.presentationml.notesSlide+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notesSlides/notesSlide34.xml" ContentType="application/vnd.openxmlformats-officedocument.presentationml.notesSlide+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notesSlides/notesSlide35.xml" ContentType="application/vnd.openxmlformats-officedocument.presentationml.notesSlide+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notesSlides/notesSlide36.xml" ContentType="application/vnd.openxmlformats-officedocument.presentationml.notesSlide+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notesSlides/notesSlide37.xml" ContentType="application/vnd.openxmlformats-officedocument.presentationml.notesSlide+xml"/>
  <Override PartName="/ppt/tags/tag1254.xml" ContentType="application/vnd.openxmlformats-officedocument.presentationml.tags+xml"/>
  <Override PartName="/ppt/tags/tag1255.xml" ContentType="application/vnd.openxmlformats-officedocument.presentationml.tags+xml"/>
  <Override PartName="/ppt/notesSlides/notesSlide38.xml" ContentType="application/vnd.openxmlformats-officedocument.presentationml.notesSlide+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notesSlides/notesSlide39.xml" ContentType="application/vnd.openxmlformats-officedocument.presentationml.notesSlide+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notesSlides/notesSlide40.xml" ContentType="application/vnd.openxmlformats-officedocument.presentationml.notesSlide+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notesSlides/notesSlide41.xml" ContentType="application/vnd.openxmlformats-officedocument.presentationml.notesSlide+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notesSlides/notesSlide42.xml" ContentType="application/vnd.openxmlformats-officedocument.presentationml.notesSlide+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notesSlides/notesSlide43.xml" ContentType="application/vnd.openxmlformats-officedocument.presentationml.notesSlide+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notesSlides/notesSlide44.xml" ContentType="application/vnd.openxmlformats-officedocument.presentationml.notesSlide+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notesSlides/notesSlide45.xml" ContentType="application/vnd.openxmlformats-officedocument.presentationml.notesSlide+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notesSlides/notesSlide46.xml" ContentType="application/vnd.openxmlformats-officedocument.presentationml.notesSlide+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notesSlides/notesSlide47.xml" ContentType="application/vnd.openxmlformats-officedocument.presentationml.notesSlide+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notesSlides/notesSlide48.xml" ContentType="application/vnd.openxmlformats-officedocument.presentationml.notesSlide+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notesSlides/notesSlide49.xml" ContentType="application/vnd.openxmlformats-officedocument.presentationml.notesSlide+xml"/>
  <Override PartName="/ppt/tags/tag1446.xml" ContentType="application/vnd.openxmlformats-officedocument.presentationml.tags+xml"/>
  <Override PartName="/ppt/tags/tag1447.xml" ContentType="application/vnd.openxmlformats-officedocument.presentationml.tags+xml"/>
  <Override PartName="/ppt/notesSlides/notesSlide50.xml" ContentType="application/vnd.openxmlformats-officedocument.presentationml.notesSlide+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notesSlides/notesSlide51.xml" ContentType="application/vnd.openxmlformats-officedocument.presentationml.notesSlide+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notesSlides/notesSlide52.xml" ContentType="application/vnd.openxmlformats-officedocument.presentationml.notesSlide+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notesSlides/notesSlide53.xml" ContentType="application/vnd.openxmlformats-officedocument.presentationml.notesSlide+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notesSlides/notesSlide54.xml" ContentType="application/vnd.openxmlformats-officedocument.presentationml.notesSlide+xml"/>
  <Override PartName="/ppt/tags/tag1624.xml" ContentType="application/vnd.openxmlformats-officedocument.presentationml.tags+xml"/>
  <Override PartName="/ppt/tags/tag1625.xml" ContentType="application/vnd.openxmlformats-officedocument.presentationml.tags+xml"/>
  <Override PartName="/ppt/notesSlides/notesSlide55.xml" ContentType="application/vnd.openxmlformats-officedocument.presentationml.notesSlide+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notesSlides/notesSlide56.xml" ContentType="application/vnd.openxmlformats-officedocument.presentationml.notesSlide+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notesSlides/notesSlide57.xml" ContentType="application/vnd.openxmlformats-officedocument.presentationml.notesSlide+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notesSlides/notesSlide58.xml" ContentType="application/vnd.openxmlformats-officedocument.presentationml.notesSlide+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notesSlides/notesSlide59.xml" ContentType="application/vnd.openxmlformats-officedocument.presentationml.notesSlide+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notesSlides/notesSlide60.xml" ContentType="application/vnd.openxmlformats-officedocument.presentationml.notesSlide+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notesSlides/notesSlide61.xml" ContentType="application/vnd.openxmlformats-officedocument.presentationml.notesSlide+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notesSlides/notesSlide62.xml" ContentType="application/vnd.openxmlformats-officedocument.presentationml.notesSlide+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notesSlides/notesSlide63.xml" ContentType="application/vnd.openxmlformats-officedocument.presentationml.notesSlide+xml"/>
  <Override PartName="/ppt/tags/tag1981.xml" ContentType="application/vnd.openxmlformats-officedocument.presentationml.tags+xml"/>
  <Override PartName="/ppt/tags/tag198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32" r:id="rId2"/>
    <p:sldId id="324" r:id="rId3"/>
    <p:sldId id="325" r:id="rId4"/>
    <p:sldId id="326" r:id="rId5"/>
    <p:sldId id="327" r:id="rId6"/>
    <p:sldId id="329" r:id="rId7"/>
    <p:sldId id="387" r:id="rId8"/>
    <p:sldId id="260" r:id="rId9"/>
    <p:sldId id="261" r:id="rId10"/>
    <p:sldId id="262" r:id="rId11"/>
    <p:sldId id="388" r:id="rId12"/>
    <p:sldId id="390" r:id="rId13"/>
    <p:sldId id="264" r:id="rId14"/>
    <p:sldId id="391" r:id="rId15"/>
    <p:sldId id="266" r:id="rId16"/>
    <p:sldId id="318" r:id="rId17"/>
    <p:sldId id="331" r:id="rId18"/>
    <p:sldId id="267" r:id="rId19"/>
    <p:sldId id="268" r:id="rId20"/>
    <p:sldId id="269" r:id="rId21"/>
    <p:sldId id="272" r:id="rId22"/>
    <p:sldId id="393" r:id="rId23"/>
    <p:sldId id="392" r:id="rId24"/>
    <p:sldId id="394" r:id="rId25"/>
    <p:sldId id="395" r:id="rId26"/>
    <p:sldId id="396" r:id="rId27"/>
    <p:sldId id="407" r:id="rId28"/>
    <p:sldId id="408" r:id="rId29"/>
    <p:sldId id="397" r:id="rId30"/>
    <p:sldId id="398" r:id="rId31"/>
    <p:sldId id="399" r:id="rId32"/>
    <p:sldId id="400" r:id="rId33"/>
    <p:sldId id="401" r:id="rId34"/>
    <p:sldId id="402" r:id="rId35"/>
    <p:sldId id="403" r:id="rId36"/>
    <p:sldId id="404" r:id="rId37"/>
    <p:sldId id="405" r:id="rId38"/>
    <p:sldId id="409" r:id="rId39"/>
    <p:sldId id="410" r:id="rId40"/>
    <p:sldId id="319" r:id="rId41"/>
    <p:sldId id="273" r:id="rId42"/>
    <p:sldId id="406" r:id="rId43"/>
    <p:sldId id="277" r:id="rId44"/>
    <p:sldId id="444" r:id="rId45"/>
    <p:sldId id="411" r:id="rId46"/>
    <p:sldId id="412" r:id="rId47"/>
    <p:sldId id="413" r:id="rId48"/>
    <p:sldId id="445" r:id="rId49"/>
    <p:sldId id="414" r:id="rId50"/>
    <p:sldId id="446" r:id="rId51"/>
    <p:sldId id="415" r:id="rId52"/>
    <p:sldId id="459" r:id="rId53"/>
    <p:sldId id="460" r:id="rId54"/>
    <p:sldId id="416" r:id="rId55"/>
    <p:sldId id="417" r:id="rId56"/>
    <p:sldId id="447" r:id="rId57"/>
    <p:sldId id="461" r:id="rId58"/>
    <p:sldId id="418" r:id="rId59"/>
    <p:sldId id="419" r:id="rId60"/>
    <p:sldId id="420" r:id="rId61"/>
    <p:sldId id="421" r:id="rId62"/>
    <p:sldId id="448" r:id="rId63"/>
    <p:sldId id="422" r:id="rId64"/>
    <p:sldId id="449" r:id="rId65"/>
    <p:sldId id="423" r:id="rId66"/>
    <p:sldId id="424" r:id="rId67"/>
    <p:sldId id="450" r:id="rId68"/>
    <p:sldId id="462" r:id="rId69"/>
    <p:sldId id="425" r:id="rId70"/>
    <p:sldId id="426" r:id="rId71"/>
    <p:sldId id="427" r:id="rId72"/>
    <p:sldId id="428" r:id="rId73"/>
    <p:sldId id="455" r:id="rId74"/>
    <p:sldId id="430" r:id="rId75"/>
    <p:sldId id="454" r:id="rId76"/>
    <p:sldId id="432" r:id="rId77"/>
    <p:sldId id="451" r:id="rId78"/>
    <p:sldId id="433" r:id="rId79"/>
    <p:sldId id="434" r:id="rId80"/>
    <p:sldId id="452" r:id="rId81"/>
    <p:sldId id="453" r:id="rId82"/>
    <p:sldId id="436" r:id="rId83"/>
    <p:sldId id="456" r:id="rId84"/>
    <p:sldId id="457" r:id="rId85"/>
    <p:sldId id="438" r:id="rId86"/>
    <p:sldId id="458" r:id="rId87"/>
    <p:sldId id="440" r:id="rId88"/>
    <p:sldId id="441" r:id="rId89"/>
    <p:sldId id="442" r:id="rId90"/>
    <p:sldId id="44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5" autoAdjust="0"/>
    <p:restoredTop sz="84708" autoAdjust="0"/>
  </p:normalViewPr>
  <p:slideViewPr>
    <p:cSldViewPr>
      <p:cViewPr varScale="1">
        <p:scale>
          <a:sx n="48" d="100"/>
          <a:sy n="48" d="100"/>
        </p:scale>
        <p:origin x="732" y="24"/>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See P&amp;H Chapter 2.16-20, 4.1-4</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8563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pPr>
              <a:lnSpc>
                <a:spcPct val="92000"/>
              </a:lnSpc>
            </a:pPr>
            <a:r>
              <a:rPr lang="en-US" dirty="0" smtClean="0"/>
              <a:t>A processor executes instructions</a:t>
            </a:r>
          </a:p>
          <a:p>
            <a:pPr lvl="1">
              <a:lnSpc>
                <a:spcPct val="92000"/>
              </a:lnSpc>
            </a:pPr>
            <a:r>
              <a:rPr lang="en-US" dirty="0" smtClean="0"/>
              <a:t>Processor has some internal state in storage elements (registers)</a:t>
            </a:r>
          </a:p>
          <a:p>
            <a:pPr>
              <a:lnSpc>
                <a:spcPct val="92000"/>
              </a:lnSpc>
            </a:pPr>
            <a:r>
              <a:rPr lang="en-US" dirty="0" smtClean="0"/>
              <a:t>A memory holds instructions and data</a:t>
            </a:r>
          </a:p>
          <a:p>
            <a:pPr lvl="1">
              <a:lnSpc>
                <a:spcPct val="92000"/>
              </a:lnSpc>
            </a:pPr>
            <a:r>
              <a:rPr lang="en-US" dirty="0" smtClean="0"/>
              <a:t>Harvard architecture: separate </a:t>
            </a:r>
            <a:r>
              <a:rPr lang="en-US" dirty="0" err="1" smtClean="0"/>
              <a:t>insts</a:t>
            </a:r>
            <a:r>
              <a:rPr lang="en-US" dirty="0" smtClean="0"/>
              <a:t> and data</a:t>
            </a:r>
          </a:p>
          <a:p>
            <a:pPr lvl="1">
              <a:lnSpc>
                <a:spcPct val="92000"/>
              </a:lnSpc>
            </a:pPr>
            <a:r>
              <a:rPr lang="en-US" dirty="0" smtClean="0"/>
              <a:t>von Neumann architecture: combined </a:t>
            </a:r>
            <a:r>
              <a:rPr lang="en-US" dirty="0" err="1" smtClean="0"/>
              <a:t>inst</a:t>
            </a:r>
            <a:r>
              <a:rPr lang="en-US" dirty="0" smtClean="0"/>
              <a:t> and data</a:t>
            </a:r>
          </a:p>
          <a:p>
            <a:pPr>
              <a:lnSpc>
                <a:spcPct val="92000"/>
              </a:lnSpc>
            </a:pPr>
            <a:r>
              <a:rPr lang="en-US" dirty="0" smtClean="0"/>
              <a:t>A bus connects the two</a:t>
            </a:r>
          </a:p>
          <a:p>
            <a:endParaRPr lang="en-US" dirty="0"/>
          </a:p>
        </p:txBody>
      </p:sp>
    </p:spTree>
    <p:extLst>
      <p:ext uri="{BB962C8B-B14F-4D97-AF65-F5344CB8AC3E}">
        <p14:creationId xmlns:p14="http://schemas.microsoft.com/office/powerpoint/2010/main" val="320447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305978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a:p>
            <a:endParaRPr lang="en-US" dirty="0"/>
          </a:p>
          <a:p>
            <a:r>
              <a:rPr lang="en-US" dirty="0" smtClean="0"/>
              <a:t>http://en.wikipedia.org/wiki/Universal_Turing_machine#Stored-program_computer</a:t>
            </a:r>
          </a:p>
          <a:p>
            <a:r>
              <a:rPr lang="en-US" dirty="0" smtClean="0"/>
              <a:t>Davis makes a persuasive argument that Turing's conception of what is now known as "the stored-program computer", of placing the "action table"—the instructions for the machine—in the same "memory" as the input data, strongly influenced John von Neumann's conception of the first American discrete-symbol (as opposed to analog) computer—the EDVAC</a:t>
            </a:r>
            <a:r>
              <a:rPr lang="en-US" baseline="0" dirty="0" smtClean="0"/>
              <a:t> (Electronic Discrete Variable Automatic Computer) [previous machine, ENIAC (Electronic Numerical Integrator And Computer), was not a stored-program computer, and was not even in binary, it was in decimal].</a:t>
            </a:r>
            <a:endParaRPr lang="en-US" dirty="0" smtClean="0"/>
          </a:p>
          <a:p>
            <a:endParaRPr lang="en-US" dirty="0" smtClean="0"/>
          </a:p>
          <a:p>
            <a:r>
              <a:rPr lang="en-US" dirty="0" smtClean="0"/>
              <a:t>See video on von Neumann describe the stored-program computer,</a:t>
            </a:r>
            <a:r>
              <a:rPr lang="en-US" baseline="0" dirty="0" smtClean="0"/>
              <a:t> 34 minutes into video, https://www.youtube.com/watch?v=VTS9O0CoVng</a:t>
            </a:r>
          </a:p>
          <a:p>
            <a:endParaRPr lang="en-US" baseline="0" dirty="0" smtClean="0"/>
          </a:p>
          <a:p>
            <a:r>
              <a:rPr lang="en-US" baseline="0" dirty="0" smtClean="0"/>
              <a:t>Also, see clip on Turing in the movie The Imitation Game where Turing states that the Bombe will work in breaking the Enigma machine: </a:t>
            </a:r>
            <a:r>
              <a:rPr lang="en-US" dirty="0" smtClean="0"/>
              <a:t>https://www.youtube.com/watch?v=MM47hsaYWZE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312569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extLst>
      <p:ext uri="{BB962C8B-B14F-4D97-AF65-F5344CB8AC3E}">
        <p14:creationId xmlns:p14="http://schemas.microsoft.com/office/powerpoint/2010/main" val="426224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132288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323101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12302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981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396916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21659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33</a:t>
            </a:fld>
            <a:endParaRPr lang="en-US"/>
          </a:p>
        </p:txBody>
      </p:sp>
    </p:spTree>
    <p:extLst>
      <p:ext uri="{BB962C8B-B14F-4D97-AF65-F5344CB8AC3E}">
        <p14:creationId xmlns:p14="http://schemas.microsoft.com/office/powerpoint/2010/main" val="321532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192828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6509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257742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19588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extLst>
      <p:ext uri="{BB962C8B-B14F-4D97-AF65-F5344CB8AC3E}">
        <p14:creationId xmlns:p14="http://schemas.microsoft.com/office/powerpoint/2010/main" val="1972395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190178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09397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91605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2644989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1593509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112923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288654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124069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2602753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2038169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4231950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645057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1744403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288858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extLst>
      <p:ext uri="{BB962C8B-B14F-4D97-AF65-F5344CB8AC3E}">
        <p14:creationId xmlns:p14="http://schemas.microsoft.com/office/powerpoint/2010/main" val="3561043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extLst>
      <p:ext uri="{BB962C8B-B14F-4D97-AF65-F5344CB8AC3E}">
        <p14:creationId xmlns:p14="http://schemas.microsoft.com/office/powerpoint/2010/main" val="268962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extLst>
      <p:ext uri="{BB962C8B-B14F-4D97-AF65-F5344CB8AC3E}">
        <p14:creationId xmlns:p14="http://schemas.microsoft.com/office/powerpoint/2010/main" val="2891464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p>
          <a:p>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60</a:t>
            </a:fld>
            <a:endParaRPr lang="en-US"/>
          </a:p>
        </p:txBody>
      </p:sp>
    </p:spTree>
    <p:extLst>
      <p:ext uri="{BB962C8B-B14F-4D97-AF65-F5344CB8AC3E}">
        <p14:creationId xmlns:p14="http://schemas.microsoft.com/office/powerpoint/2010/main" val="211667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201828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from Gulliver travels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61</a:t>
            </a:fld>
            <a:endParaRPr lang="en-US"/>
          </a:p>
        </p:txBody>
      </p:sp>
    </p:spTree>
    <p:extLst>
      <p:ext uri="{BB962C8B-B14F-4D97-AF65-F5344CB8AC3E}">
        <p14:creationId xmlns:p14="http://schemas.microsoft.com/office/powerpoint/2010/main" val="3337821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from Gulliver travels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62</a:t>
            </a:fld>
            <a:endParaRPr lang="en-US"/>
          </a:p>
        </p:txBody>
      </p:sp>
    </p:spTree>
    <p:extLst>
      <p:ext uri="{BB962C8B-B14F-4D97-AF65-F5344CB8AC3E}">
        <p14:creationId xmlns:p14="http://schemas.microsoft.com/office/powerpoint/2010/main" val="2072017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Comes from Gulliver travels</a:t>
            </a:r>
          </a:p>
          <a:p>
            <a:r>
              <a:rPr lang="en-US" dirty="0" smtClean="0"/>
              <a:t>Answer: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63</a:t>
            </a:fld>
            <a:endParaRPr lang="en-US"/>
          </a:p>
        </p:txBody>
      </p:sp>
    </p:spTree>
    <p:extLst>
      <p:ext uri="{BB962C8B-B14F-4D97-AF65-F5344CB8AC3E}">
        <p14:creationId xmlns:p14="http://schemas.microsoft.com/office/powerpoint/2010/main" val="1091419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Comes from Gulliver travels</a:t>
            </a:r>
          </a:p>
          <a:p>
            <a:r>
              <a:rPr lang="en-US" dirty="0" smtClean="0"/>
              <a:t>Answer: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64</a:t>
            </a:fld>
            <a:endParaRPr lang="en-US"/>
          </a:p>
        </p:txBody>
      </p:sp>
    </p:spTree>
    <p:extLst>
      <p:ext uri="{BB962C8B-B14F-4D97-AF65-F5344CB8AC3E}">
        <p14:creationId xmlns:p14="http://schemas.microsoft.com/office/powerpoint/2010/main" val="22228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65</a:t>
            </a:fld>
            <a:endParaRPr lang="en-US"/>
          </a:p>
        </p:txBody>
      </p:sp>
    </p:spTree>
    <p:extLst>
      <p:ext uri="{BB962C8B-B14F-4D97-AF65-F5344CB8AC3E}">
        <p14:creationId xmlns:p14="http://schemas.microsoft.com/office/powerpoint/2010/main" val="3195930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833522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1254531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173399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737853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err="1" smtClean="0"/>
              <a:t>sw</a:t>
            </a:r>
            <a:r>
              <a:rPr lang="en-US" dirty="0" smtClean="0"/>
              <a:t> r1 4(r5)</a:t>
            </a:r>
          </a:p>
          <a:p>
            <a:r>
              <a:rPr lang="en-US" dirty="0" err="1" smtClean="0"/>
              <a:t>sb</a:t>
            </a:r>
            <a:r>
              <a:rPr lang="en-US" dirty="0" smtClean="0"/>
              <a:t>  r1, 3(r5)</a:t>
            </a:r>
          </a:p>
          <a:p>
            <a:endParaRPr lang="en-US" dirty="0" smtClean="0"/>
          </a:p>
          <a:p>
            <a:r>
              <a:rPr lang="en-US" dirty="0" smtClean="0"/>
              <a:t>If you don’t make sure half</a:t>
            </a:r>
            <a:r>
              <a:rPr lang="en-US" baseline="0" dirty="0" smtClean="0"/>
              <a:t> word accesses are half word aligned, or word accesses are word aligned, there will be an error signaled. We will talk about traps and exceptions later.</a:t>
            </a:r>
          </a:p>
          <a:p>
            <a:endParaRPr lang="en-US" dirty="0"/>
          </a:p>
        </p:txBody>
      </p:sp>
    </p:spTree>
    <p:extLst>
      <p:ext uri="{BB962C8B-B14F-4D97-AF65-F5344CB8AC3E}">
        <p14:creationId xmlns:p14="http://schemas.microsoft.com/office/powerpoint/2010/main" val="83944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4164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4" y="4343704"/>
            <a:ext cx="5024438" cy="4110869"/>
          </a:xfrm>
          <a:prstGeom prst="rect">
            <a:avLst/>
          </a:prstGeom>
          <a:noFill/>
          <a:ln>
            <a:round/>
            <a:headEnd/>
            <a:tailEnd/>
          </a:ln>
        </p:spPr>
        <p:txBody>
          <a:bodyPr wrap="none" lIns="90400" tIns="45200" rIns="90400" bIns="45200" anchor="ctr"/>
          <a:lstStyle/>
          <a:p>
            <a:endParaRPr lang="en-US" dirty="0"/>
          </a:p>
        </p:txBody>
      </p:sp>
    </p:spTree>
    <p:extLst>
      <p:ext uri="{BB962C8B-B14F-4D97-AF65-F5344CB8AC3E}">
        <p14:creationId xmlns:p14="http://schemas.microsoft.com/office/powerpoint/2010/main" val="3864139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r>
              <a:rPr lang="en-US" dirty="0" smtClean="0"/>
              <a:t>Where </a:t>
            </a:r>
            <a:r>
              <a:rPr lang="en-US" dirty="0" smtClean="0">
                <a:latin typeface="Wingdings"/>
                <a:ea typeface="Wingdings"/>
                <a:cs typeface="Wingdings"/>
                <a:sym typeface="Wingdings"/>
              </a:rPr>
              <a:t></a:t>
            </a:r>
            <a:r>
              <a:rPr lang="en-US" sz="1200" kern="1200" dirty="0">
                <a:solidFill>
                  <a:schemeClr val="tx1"/>
                </a:solidFill>
                <a:latin typeface="+mn-lt"/>
                <a:ea typeface="+mn-ea"/>
                <a:cs typeface="+mn-cs"/>
                <a:sym typeface="Wingdings"/>
              </a:rPr>
              <a:t> </a:t>
            </a:r>
            <a:r>
              <a:rPr lang="en-US" sz="1200" kern="1200" dirty="0" smtClean="0">
                <a:solidFill>
                  <a:schemeClr val="tx1"/>
                </a:solidFill>
                <a:latin typeface="+mn-lt"/>
                <a:ea typeface="+mn-ea"/>
                <a:cs typeface="+mn-cs"/>
                <a:sym typeface="Wingdings"/>
              </a:rPr>
              <a:t>is used to concatenate </a:t>
            </a:r>
          </a:p>
          <a:p>
            <a:endParaRPr lang="en-US" sz="1200" kern="1200" dirty="0" smtClean="0">
              <a:solidFill>
                <a:schemeClr val="tx1"/>
              </a:solidFill>
              <a:latin typeface="+mn-lt"/>
              <a:ea typeface="+mn-ea"/>
              <a:cs typeface="+mn-cs"/>
              <a:sym typeface="Wingdings"/>
            </a:endParaRPr>
          </a:p>
          <a:p>
            <a:r>
              <a:rPr lang="en-US" dirty="0" smtClean="0"/>
              <a:t>Why</a:t>
            </a:r>
            <a:r>
              <a:rPr lang="en-US" baseline="0" dirty="0" smtClean="0"/>
              <a:t> should the offset be left shifted by 2. To keep the jump address word aligned. </a:t>
            </a:r>
          </a:p>
          <a:p>
            <a:endParaRPr lang="en-US" baseline="0" dirty="0" smtClean="0"/>
          </a:p>
          <a:p>
            <a:r>
              <a:rPr lang="en-US" baseline="0" dirty="0" smtClean="0"/>
              <a:t>AND to not waste two bits that we *know* are going to be 0.</a:t>
            </a:r>
          </a:p>
        </p:txBody>
      </p:sp>
    </p:spTree>
    <p:extLst>
      <p:ext uri="{BB962C8B-B14F-4D97-AF65-F5344CB8AC3E}">
        <p14:creationId xmlns:p14="http://schemas.microsoft.com/office/powerpoint/2010/main" val="3760475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134886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141413" y="687388"/>
            <a:ext cx="4572000" cy="342900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14816" y="4343714"/>
            <a:ext cx="5025259" cy="4110735"/>
          </a:xfrm>
          <a:prstGeom prst="rect">
            <a:avLst/>
          </a:prstGeom>
          <a:noFill/>
          <a:ln>
            <a:round/>
            <a:headEnd/>
            <a:tailEnd/>
          </a:ln>
        </p:spPr>
        <p:txBody>
          <a:bodyPr wrap="none" lIns="90401" tIns="45200" rIns="90401" bIns="45200" anchor="ctr"/>
          <a:lstStyle/>
          <a:p>
            <a:endParaRPr lang="en-US"/>
          </a:p>
        </p:txBody>
      </p:sp>
    </p:spTree>
    <p:extLst>
      <p:ext uri="{BB962C8B-B14F-4D97-AF65-F5344CB8AC3E}">
        <p14:creationId xmlns:p14="http://schemas.microsoft.com/office/powerpoint/2010/main" val="2109480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endParaRPr lang="en-US" dirty="0"/>
          </a:p>
        </p:txBody>
      </p:sp>
    </p:spTree>
    <p:extLst>
      <p:ext uri="{BB962C8B-B14F-4D97-AF65-F5344CB8AC3E}">
        <p14:creationId xmlns:p14="http://schemas.microsoft.com/office/powerpoint/2010/main" val="2557805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extLst>
      <p:ext uri="{BB962C8B-B14F-4D97-AF65-F5344CB8AC3E}">
        <p14:creationId xmlns:p14="http://schemas.microsoft.com/office/powerpoint/2010/main" val="2507594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r>
              <a:rPr lang="en-US" dirty="0" smtClean="0"/>
              <a:t>Why</a:t>
            </a:r>
            <a:r>
              <a:rPr lang="en-US" baseline="0" dirty="0" smtClean="0"/>
              <a:t> should the offset be left shifted by 2. To keep the jump address word aligned. </a:t>
            </a:r>
          </a:p>
          <a:p>
            <a:endParaRPr lang="en-US" baseline="0" dirty="0" smtClean="0"/>
          </a:p>
          <a:p>
            <a:r>
              <a:rPr lang="en-US" baseline="0" dirty="0" smtClean="0"/>
              <a:t>AND to not waste two bits that we *know* are going to be 0.</a:t>
            </a:r>
          </a:p>
          <a:p>
            <a:endParaRPr lang="en-US" dirty="0"/>
          </a:p>
        </p:txBody>
      </p:sp>
    </p:spTree>
    <p:extLst>
      <p:ext uri="{BB962C8B-B14F-4D97-AF65-F5344CB8AC3E}">
        <p14:creationId xmlns:p14="http://schemas.microsoft.com/office/powerpoint/2010/main" val="239814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r>
              <a:rPr lang="en-US" dirty="0" smtClean="0"/>
              <a:t>Why</a:t>
            </a:r>
            <a:r>
              <a:rPr lang="en-US" baseline="0" dirty="0" smtClean="0"/>
              <a:t> should the offset be left shifted by 2. To keep the jump address word aligned. </a:t>
            </a:r>
          </a:p>
          <a:p>
            <a:endParaRPr lang="en-US" baseline="0" dirty="0" smtClean="0"/>
          </a:p>
          <a:p>
            <a:r>
              <a:rPr lang="en-US" baseline="0" dirty="0" smtClean="0"/>
              <a:t>AND to not waste two bits that we *know* are going to be 0.</a:t>
            </a:r>
          </a:p>
          <a:p>
            <a:endParaRPr lang="en-US" dirty="0"/>
          </a:p>
        </p:txBody>
      </p:sp>
    </p:spTree>
    <p:extLst>
      <p:ext uri="{BB962C8B-B14F-4D97-AF65-F5344CB8AC3E}">
        <p14:creationId xmlns:p14="http://schemas.microsoft.com/office/powerpoint/2010/main" val="1754714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book, the ALU is used to determine the branch comparison. We are choosing</a:t>
            </a:r>
            <a:r>
              <a:rPr lang="en-US" baseline="0" dirty="0" smtClean="0"/>
              <a:t> to do it separately. </a:t>
            </a:r>
            <a:endParaRPr lang="en-US" dirty="0" smtClean="0"/>
          </a:p>
          <a:p>
            <a:endParaRPr lang="en-US" dirty="0" smtClean="0"/>
          </a:p>
          <a:p>
            <a:r>
              <a:rPr lang="en-US" dirty="0" smtClean="0"/>
              <a:t>Anyway, can’t use ALU for both </a:t>
            </a:r>
            <a:r>
              <a:rPr lang="en-US" dirty="0" err="1" smtClean="0"/>
              <a:t>branc</a:t>
            </a:r>
            <a:r>
              <a:rPr lang="en-US" dirty="0" smtClean="0"/>
              <a:t> comparison and PC determination. At most,</a:t>
            </a:r>
            <a:r>
              <a:rPr lang="en-US" baseline="0" dirty="0" smtClean="0"/>
              <a:t> we can use it once. The book uses it for branch </a:t>
            </a:r>
            <a:endParaRPr lang="en-US" dirty="0"/>
          </a:p>
        </p:txBody>
      </p:sp>
    </p:spTree>
    <p:extLst>
      <p:ext uri="{BB962C8B-B14F-4D97-AF65-F5344CB8AC3E}">
        <p14:creationId xmlns:p14="http://schemas.microsoft.com/office/powerpoint/2010/main" val="36366665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endParaRPr lang="en-US" dirty="0"/>
          </a:p>
        </p:txBody>
      </p:sp>
    </p:spTree>
    <p:extLst>
      <p:ext uri="{BB962C8B-B14F-4D97-AF65-F5344CB8AC3E}">
        <p14:creationId xmlns:p14="http://schemas.microsoft.com/office/powerpoint/2010/main" val="26659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74574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endParaRPr lang="en-US" dirty="0"/>
          </a:p>
        </p:txBody>
      </p:sp>
    </p:spTree>
    <p:extLst>
      <p:ext uri="{BB962C8B-B14F-4D97-AF65-F5344CB8AC3E}">
        <p14:creationId xmlns:p14="http://schemas.microsoft.com/office/powerpoint/2010/main" val="22074492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endParaRPr lang="en-US" dirty="0"/>
          </a:p>
        </p:txBody>
      </p:sp>
    </p:spTree>
    <p:extLst>
      <p:ext uri="{BB962C8B-B14F-4D97-AF65-F5344CB8AC3E}">
        <p14:creationId xmlns:p14="http://schemas.microsoft.com/office/powerpoint/2010/main" val="916593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4" y="4343704"/>
            <a:ext cx="5024438" cy="4110869"/>
          </a:xfrm>
          <a:prstGeom prst="rect">
            <a:avLst/>
          </a:prstGeom>
          <a:noFill/>
          <a:ln>
            <a:round/>
            <a:headEnd/>
            <a:tailEnd/>
          </a:ln>
        </p:spPr>
        <p:txBody>
          <a:bodyPr wrap="none" lIns="90400" tIns="45200" rIns="90400" bIns="45200" anchor="ctr"/>
          <a:lstStyle/>
          <a:p>
            <a:r>
              <a:rPr lang="en-US" sz="1200" kern="1200" dirty="0" smtClean="0">
                <a:solidFill>
                  <a:schemeClr val="tx1"/>
                </a:solidFill>
                <a:latin typeface="+mn-lt"/>
                <a:ea typeface="+mn-ea"/>
                <a:cs typeface="+mn-cs"/>
              </a:rPr>
              <a:t>0x0121808 == 1185800</a:t>
            </a:r>
            <a:endParaRPr lang="en-US" dirty="0"/>
          </a:p>
        </p:txBody>
      </p:sp>
    </p:spTree>
    <p:extLst>
      <p:ext uri="{BB962C8B-B14F-4D97-AF65-F5344CB8AC3E}">
        <p14:creationId xmlns:p14="http://schemas.microsoft.com/office/powerpoint/2010/main" val="490707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24" tIns="45712" rIns="91424" bIns="45712"/>
          <a:lstStyle/>
          <a:p>
            <a:endParaRPr lang="en-US"/>
          </a:p>
        </p:txBody>
      </p:sp>
    </p:spTree>
    <p:extLst>
      <p:ext uri="{BB962C8B-B14F-4D97-AF65-F5344CB8AC3E}">
        <p14:creationId xmlns:p14="http://schemas.microsoft.com/office/powerpoint/2010/main" val="7532044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4" y="4343704"/>
            <a:ext cx="5024438" cy="4110869"/>
          </a:xfrm>
          <a:prstGeom prst="rect">
            <a:avLst/>
          </a:prstGeom>
          <a:noFill/>
          <a:ln>
            <a:round/>
            <a:headEnd/>
            <a:tailEnd/>
          </a:ln>
        </p:spPr>
        <p:txBody>
          <a:bodyPr wrap="none" lIns="90400" tIns="45200" rIns="90400" bIns="45200" anchor="ctr"/>
          <a:lstStyle/>
          <a:p>
            <a:endParaRPr lang="en-US" dirty="0"/>
          </a:p>
        </p:txBody>
      </p:sp>
    </p:spTree>
    <p:extLst>
      <p:ext uri="{BB962C8B-B14F-4D97-AF65-F5344CB8AC3E}">
        <p14:creationId xmlns:p14="http://schemas.microsoft.com/office/powerpoint/2010/main" val="32743839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“leave the if clause” option next time.</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88</a:t>
            </a:fld>
            <a:endParaRPr lang="en-US"/>
          </a:p>
        </p:txBody>
      </p:sp>
    </p:spTree>
    <p:extLst>
      <p:ext uri="{BB962C8B-B14F-4D97-AF65-F5344CB8AC3E}">
        <p14:creationId xmlns:p14="http://schemas.microsoft.com/office/powerpoint/2010/main" val="155614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83672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272541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408283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notesSlide" Target="../notesSlides/notesSlide5.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slideLayout" Target="../slideLayouts/slideLayout2.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tags" Target="../tags/tag275.xml"/><Relationship Id="rId3" Type="http://schemas.openxmlformats.org/officeDocument/2006/relationships/tags" Target="../tags/tag252.xml"/><Relationship Id="rId21" Type="http://schemas.openxmlformats.org/officeDocument/2006/relationships/tags" Target="../tags/tag270.xml"/><Relationship Id="rId34" Type="http://schemas.openxmlformats.org/officeDocument/2006/relationships/notesSlide" Target="../notesSlides/notesSlide6.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slideLayout" Target="../slideLayouts/slideLayout2.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29" Type="http://schemas.openxmlformats.org/officeDocument/2006/relationships/tags" Target="../tags/tag278.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tags" Target="../tags/tag273.xml"/><Relationship Id="rId32" Type="http://schemas.openxmlformats.org/officeDocument/2006/relationships/tags" Target="../tags/tag281.xml"/><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10" Type="http://schemas.openxmlformats.org/officeDocument/2006/relationships/tags" Target="../tags/tag259.xml"/><Relationship Id="rId19" Type="http://schemas.openxmlformats.org/officeDocument/2006/relationships/tags" Target="../tags/tag268.xml"/><Relationship Id="rId31" Type="http://schemas.openxmlformats.org/officeDocument/2006/relationships/tags" Target="../tags/tag280.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tags" Target="../tags/tag271.xml"/><Relationship Id="rId27" Type="http://schemas.openxmlformats.org/officeDocument/2006/relationships/tags" Target="../tags/tag276.xml"/><Relationship Id="rId30" Type="http://schemas.openxmlformats.org/officeDocument/2006/relationships/tags" Target="../tags/tag279.xml"/><Relationship Id="rId8" Type="http://schemas.openxmlformats.org/officeDocument/2006/relationships/tags" Target="../tags/tag257.xml"/></Relationships>
</file>

<file path=ppt/slides/_rels/slide12.xml.rels><?xml version="1.0" encoding="UTF-8" standalone="yes"?>
<Relationships xmlns="http://schemas.openxmlformats.org/package/2006/relationships"><Relationship Id="rId13" Type="http://schemas.openxmlformats.org/officeDocument/2006/relationships/tags" Target="../tags/tag294.xml"/><Relationship Id="rId18" Type="http://schemas.openxmlformats.org/officeDocument/2006/relationships/tags" Target="../tags/tag299.xml"/><Relationship Id="rId26" Type="http://schemas.openxmlformats.org/officeDocument/2006/relationships/tags" Target="../tags/tag307.xml"/><Relationship Id="rId3" Type="http://schemas.openxmlformats.org/officeDocument/2006/relationships/tags" Target="../tags/tag284.xml"/><Relationship Id="rId21" Type="http://schemas.openxmlformats.org/officeDocument/2006/relationships/tags" Target="../tags/tag302.xml"/><Relationship Id="rId34" Type="http://schemas.openxmlformats.org/officeDocument/2006/relationships/notesSlide" Target="../notesSlides/notesSlide7.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tags" Target="../tags/tag298.xml"/><Relationship Id="rId25" Type="http://schemas.openxmlformats.org/officeDocument/2006/relationships/tags" Target="../tags/tag306.xml"/><Relationship Id="rId33" Type="http://schemas.openxmlformats.org/officeDocument/2006/relationships/slideLayout" Target="../slideLayouts/slideLayout2.xml"/><Relationship Id="rId2" Type="http://schemas.openxmlformats.org/officeDocument/2006/relationships/tags" Target="../tags/tag283.xml"/><Relationship Id="rId16" Type="http://schemas.openxmlformats.org/officeDocument/2006/relationships/tags" Target="../tags/tag297.xml"/><Relationship Id="rId20" Type="http://schemas.openxmlformats.org/officeDocument/2006/relationships/tags" Target="../tags/tag301.xml"/><Relationship Id="rId29" Type="http://schemas.openxmlformats.org/officeDocument/2006/relationships/tags" Target="../tags/tag310.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24" Type="http://schemas.openxmlformats.org/officeDocument/2006/relationships/tags" Target="../tags/tag305.xml"/><Relationship Id="rId32" Type="http://schemas.openxmlformats.org/officeDocument/2006/relationships/tags" Target="../tags/tag313.xml"/><Relationship Id="rId5" Type="http://schemas.openxmlformats.org/officeDocument/2006/relationships/tags" Target="../tags/tag286.xml"/><Relationship Id="rId15" Type="http://schemas.openxmlformats.org/officeDocument/2006/relationships/tags" Target="../tags/tag296.xml"/><Relationship Id="rId23" Type="http://schemas.openxmlformats.org/officeDocument/2006/relationships/tags" Target="../tags/tag304.xml"/><Relationship Id="rId28" Type="http://schemas.openxmlformats.org/officeDocument/2006/relationships/tags" Target="../tags/tag309.xml"/><Relationship Id="rId10" Type="http://schemas.openxmlformats.org/officeDocument/2006/relationships/tags" Target="../tags/tag291.xml"/><Relationship Id="rId19" Type="http://schemas.openxmlformats.org/officeDocument/2006/relationships/tags" Target="../tags/tag300.xml"/><Relationship Id="rId31" Type="http://schemas.openxmlformats.org/officeDocument/2006/relationships/tags" Target="../tags/tag312.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 Id="rId22" Type="http://schemas.openxmlformats.org/officeDocument/2006/relationships/tags" Target="../tags/tag303.xml"/><Relationship Id="rId27" Type="http://schemas.openxmlformats.org/officeDocument/2006/relationships/tags" Target="../tags/tag308.xml"/><Relationship Id="rId30" Type="http://schemas.openxmlformats.org/officeDocument/2006/relationships/tags" Target="../tags/tag311.xml"/><Relationship Id="rId8" Type="http://schemas.openxmlformats.org/officeDocument/2006/relationships/tags" Target="../tags/tag289.xml"/></Relationships>
</file>

<file path=ppt/slides/_rels/slide13.xml.rels><?xml version="1.0" encoding="UTF-8" standalone="yes"?>
<Relationships xmlns="http://schemas.openxmlformats.org/package/2006/relationships"><Relationship Id="rId26" Type="http://schemas.openxmlformats.org/officeDocument/2006/relationships/tags" Target="../tags/tag339.xml"/><Relationship Id="rId21" Type="http://schemas.openxmlformats.org/officeDocument/2006/relationships/tags" Target="../tags/tag334.xml"/><Relationship Id="rId42" Type="http://schemas.openxmlformats.org/officeDocument/2006/relationships/tags" Target="../tags/tag355.xml"/><Relationship Id="rId47" Type="http://schemas.openxmlformats.org/officeDocument/2006/relationships/tags" Target="../tags/tag360.xml"/><Relationship Id="rId63" Type="http://schemas.openxmlformats.org/officeDocument/2006/relationships/tags" Target="../tags/tag376.xml"/><Relationship Id="rId68" Type="http://schemas.openxmlformats.org/officeDocument/2006/relationships/tags" Target="../tags/tag381.xml"/><Relationship Id="rId84" Type="http://schemas.openxmlformats.org/officeDocument/2006/relationships/tags" Target="../tags/tag397.xml"/><Relationship Id="rId89" Type="http://schemas.openxmlformats.org/officeDocument/2006/relationships/tags" Target="../tags/tag402.xml"/><Relationship Id="rId16" Type="http://schemas.openxmlformats.org/officeDocument/2006/relationships/tags" Target="../tags/tag329.xml"/><Relationship Id="rId11" Type="http://schemas.openxmlformats.org/officeDocument/2006/relationships/tags" Target="../tags/tag324.xml"/><Relationship Id="rId32" Type="http://schemas.openxmlformats.org/officeDocument/2006/relationships/tags" Target="../tags/tag345.xml"/><Relationship Id="rId37" Type="http://schemas.openxmlformats.org/officeDocument/2006/relationships/tags" Target="../tags/tag350.xml"/><Relationship Id="rId53" Type="http://schemas.openxmlformats.org/officeDocument/2006/relationships/tags" Target="../tags/tag366.xml"/><Relationship Id="rId58" Type="http://schemas.openxmlformats.org/officeDocument/2006/relationships/tags" Target="../tags/tag371.xml"/><Relationship Id="rId74" Type="http://schemas.openxmlformats.org/officeDocument/2006/relationships/tags" Target="../tags/tag387.xml"/><Relationship Id="rId79" Type="http://schemas.openxmlformats.org/officeDocument/2006/relationships/tags" Target="../tags/tag392.xml"/><Relationship Id="rId5" Type="http://schemas.openxmlformats.org/officeDocument/2006/relationships/tags" Target="../tags/tag318.xml"/><Relationship Id="rId90" Type="http://schemas.openxmlformats.org/officeDocument/2006/relationships/tags" Target="../tags/tag403.xml"/><Relationship Id="rId95" Type="http://schemas.openxmlformats.org/officeDocument/2006/relationships/notesSlide" Target="../notesSlides/notesSlide8.xml"/><Relationship Id="rId22" Type="http://schemas.openxmlformats.org/officeDocument/2006/relationships/tags" Target="../tags/tag335.xml"/><Relationship Id="rId27" Type="http://schemas.openxmlformats.org/officeDocument/2006/relationships/tags" Target="../tags/tag340.xml"/><Relationship Id="rId43" Type="http://schemas.openxmlformats.org/officeDocument/2006/relationships/tags" Target="../tags/tag356.xml"/><Relationship Id="rId48" Type="http://schemas.openxmlformats.org/officeDocument/2006/relationships/tags" Target="../tags/tag361.xml"/><Relationship Id="rId64" Type="http://schemas.openxmlformats.org/officeDocument/2006/relationships/tags" Target="../tags/tag377.xml"/><Relationship Id="rId69" Type="http://schemas.openxmlformats.org/officeDocument/2006/relationships/tags" Target="../tags/tag382.xml"/><Relationship Id="rId8" Type="http://schemas.openxmlformats.org/officeDocument/2006/relationships/tags" Target="../tags/tag321.xml"/><Relationship Id="rId51" Type="http://schemas.openxmlformats.org/officeDocument/2006/relationships/tags" Target="../tags/tag364.xml"/><Relationship Id="rId72" Type="http://schemas.openxmlformats.org/officeDocument/2006/relationships/tags" Target="../tags/tag385.xml"/><Relationship Id="rId80" Type="http://schemas.openxmlformats.org/officeDocument/2006/relationships/tags" Target="../tags/tag393.xml"/><Relationship Id="rId85" Type="http://schemas.openxmlformats.org/officeDocument/2006/relationships/tags" Target="../tags/tag398.xml"/><Relationship Id="rId93" Type="http://schemas.openxmlformats.org/officeDocument/2006/relationships/tags" Target="../tags/tag406.xml"/><Relationship Id="rId3" Type="http://schemas.openxmlformats.org/officeDocument/2006/relationships/tags" Target="../tags/tag316.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tags" Target="../tags/tag338.xml"/><Relationship Id="rId33" Type="http://schemas.openxmlformats.org/officeDocument/2006/relationships/tags" Target="../tags/tag346.xml"/><Relationship Id="rId38" Type="http://schemas.openxmlformats.org/officeDocument/2006/relationships/tags" Target="../tags/tag351.xml"/><Relationship Id="rId46" Type="http://schemas.openxmlformats.org/officeDocument/2006/relationships/tags" Target="../tags/tag359.xml"/><Relationship Id="rId59" Type="http://schemas.openxmlformats.org/officeDocument/2006/relationships/tags" Target="../tags/tag372.xml"/><Relationship Id="rId67" Type="http://schemas.openxmlformats.org/officeDocument/2006/relationships/tags" Target="../tags/tag380.xml"/><Relationship Id="rId20" Type="http://schemas.openxmlformats.org/officeDocument/2006/relationships/tags" Target="../tags/tag333.xml"/><Relationship Id="rId41" Type="http://schemas.openxmlformats.org/officeDocument/2006/relationships/tags" Target="../tags/tag354.xml"/><Relationship Id="rId54" Type="http://schemas.openxmlformats.org/officeDocument/2006/relationships/tags" Target="../tags/tag367.xml"/><Relationship Id="rId62" Type="http://schemas.openxmlformats.org/officeDocument/2006/relationships/tags" Target="../tags/tag375.xml"/><Relationship Id="rId70" Type="http://schemas.openxmlformats.org/officeDocument/2006/relationships/tags" Target="../tags/tag383.xml"/><Relationship Id="rId75" Type="http://schemas.openxmlformats.org/officeDocument/2006/relationships/tags" Target="../tags/tag388.xml"/><Relationship Id="rId83" Type="http://schemas.openxmlformats.org/officeDocument/2006/relationships/tags" Target="../tags/tag396.xml"/><Relationship Id="rId88" Type="http://schemas.openxmlformats.org/officeDocument/2006/relationships/tags" Target="../tags/tag401.xml"/><Relationship Id="rId91" Type="http://schemas.openxmlformats.org/officeDocument/2006/relationships/tags" Target="../tags/tag404.xml"/><Relationship Id="rId1" Type="http://schemas.openxmlformats.org/officeDocument/2006/relationships/tags" Target="../tags/tag314.xml"/><Relationship Id="rId6" Type="http://schemas.openxmlformats.org/officeDocument/2006/relationships/tags" Target="../tags/tag319.xml"/><Relationship Id="rId15" Type="http://schemas.openxmlformats.org/officeDocument/2006/relationships/tags" Target="../tags/tag328.xml"/><Relationship Id="rId23" Type="http://schemas.openxmlformats.org/officeDocument/2006/relationships/tags" Target="../tags/tag336.xml"/><Relationship Id="rId28" Type="http://schemas.openxmlformats.org/officeDocument/2006/relationships/tags" Target="../tags/tag341.xml"/><Relationship Id="rId36" Type="http://schemas.openxmlformats.org/officeDocument/2006/relationships/tags" Target="../tags/tag349.xml"/><Relationship Id="rId49" Type="http://schemas.openxmlformats.org/officeDocument/2006/relationships/tags" Target="../tags/tag362.xml"/><Relationship Id="rId57" Type="http://schemas.openxmlformats.org/officeDocument/2006/relationships/tags" Target="../tags/tag370.xml"/><Relationship Id="rId10" Type="http://schemas.openxmlformats.org/officeDocument/2006/relationships/tags" Target="../tags/tag323.xml"/><Relationship Id="rId31" Type="http://schemas.openxmlformats.org/officeDocument/2006/relationships/tags" Target="../tags/tag344.xml"/><Relationship Id="rId44" Type="http://schemas.openxmlformats.org/officeDocument/2006/relationships/tags" Target="../tags/tag357.xml"/><Relationship Id="rId52" Type="http://schemas.openxmlformats.org/officeDocument/2006/relationships/tags" Target="../tags/tag365.xml"/><Relationship Id="rId60" Type="http://schemas.openxmlformats.org/officeDocument/2006/relationships/tags" Target="../tags/tag373.xml"/><Relationship Id="rId65" Type="http://schemas.openxmlformats.org/officeDocument/2006/relationships/tags" Target="../tags/tag378.xml"/><Relationship Id="rId73" Type="http://schemas.openxmlformats.org/officeDocument/2006/relationships/tags" Target="../tags/tag386.xml"/><Relationship Id="rId78" Type="http://schemas.openxmlformats.org/officeDocument/2006/relationships/tags" Target="../tags/tag391.xml"/><Relationship Id="rId81" Type="http://schemas.openxmlformats.org/officeDocument/2006/relationships/tags" Target="../tags/tag394.xml"/><Relationship Id="rId86" Type="http://schemas.openxmlformats.org/officeDocument/2006/relationships/tags" Target="../tags/tag399.xml"/><Relationship Id="rId94" Type="http://schemas.openxmlformats.org/officeDocument/2006/relationships/slideLayout" Target="../slideLayouts/slideLayout4.xml"/><Relationship Id="rId4" Type="http://schemas.openxmlformats.org/officeDocument/2006/relationships/tags" Target="../tags/tag317.xml"/><Relationship Id="rId9" Type="http://schemas.openxmlformats.org/officeDocument/2006/relationships/tags" Target="../tags/tag322.xml"/><Relationship Id="rId13" Type="http://schemas.openxmlformats.org/officeDocument/2006/relationships/tags" Target="../tags/tag326.xml"/><Relationship Id="rId18" Type="http://schemas.openxmlformats.org/officeDocument/2006/relationships/tags" Target="../tags/tag331.xml"/><Relationship Id="rId39" Type="http://schemas.openxmlformats.org/officeDocument/2006/relationships/tags" Target="../tags/tag352.xml"/><Relationship Id="rId34" Type="http://schemas.openxmlformats.org/officeDocument/2006/relationships/tags" Target="../tags/tag347.xml"/><Relationship Id="rId50" Type="http://schemas.openxmlformats.org/officeDocument/2006/relationships/tags" Target="../tags/tag363.xml"/><Relationship Id="rId55" Type="http://schemas.openxmlformats.org/officeDocument/2006/relationships/tags" Target="../tags/tag368.xml"/><Relationship Id="rId76" Type="http://schemas.openxmlformats.org/officeDocument/2006/relationships/tags" Target="../tags/tag389.xml"/><Relationship Id="rId7" Type="http://schemas.openxmlformats.org/officeDocument/2006/relationships/tags" Target="../tags/tag320.xml"/><Relationship Id="rId71" Type="http://schemas.openxmlformats.org/officeDocument/2006/relationships/tags" Target="../tags/tag384.xml"/><Relationship Id="rId92" Type="http://schemas.openxmlformats.org/officeDocument/2006/relationships/tags" Target="../tags/tag405.xml"/><Relationship Id="rId2" Type="http://schemas.openxmlformats.org/officeDocument/2006/relationships/tags" Target="../tags/tag315.xml"/><Relationship Id="rId29" Type="http://schemas.openxmlformats.org/officeDocument/2006/relationships/tags" Target="../tags/tag342.xml"/><Relationship Id="rId24" Type="http://schemas.openxmlformats.org/officeDocument/2006/relationships/tags" Target="../tags/tag337.xml"/><Relationship Id="rId40" Type="http://schemas.openxmlformats.org/officeDocument/2006/relationships/tags" Target="../tags/tag353.xml"/><Relationship Id="rId45" Type="http://schemas.openxmlformats.org/officeDocument/2006/relationships/tags" Target="../tags/tag358.xml"/><Relationship Id="rId66" Type="http://schemas.openxmlformats.org/officeDocument/2006/relationships/tags" Target="../tags/tag379.xml"/><Relationship Id="rId87" Type="http://schemas.openxmlformats.org/officeDocument/2006/relationships/tags" Target="../tags/tag400.xml"/><Relationship Id="rId61" Type="http://schemas.openxmlformats.org/officeDocument/2006/relationships/tags" Target="../tags/tag374.xml"/><Relationship Id="rId82" Type="http://schemas.openxmlformats.org/officeDocument/2006/relationships/tags" Target="../tags/tag395.xml"/><Relationship Id="rId19" Type="http://schemas.openxmlformats.org/officeDocument/2006/relationships/tags" Target="../tags/tag332.xml"/><Relationship Id="rId14" Type="http://schemas.openxmlformats.org/officeDocument/2006/relationships/tags" Target="../tags/tag327.xml"/><Relationship Id="rId30" Type="http://schemas.openxmlformats.org/officeDocument/2006/relationships/tags" Target="../tags/tag343.xml"/><Relationship Id="rId35" Type="http://schemas.openxmlformats.org/officeDocument/2006/relationships/tags" Target="../tags/tag348.xml"/><Relationship Id="rId56" Type="http://schemas.openxmlformats.org/officeDocument/2006/relationships/tags" Target="../tags/tag369.xml"/><Relationship Id="rId77" Type="http://schemas.openxmlformats.org/officeDocument/2006/relationships/tags" Target="../tags/tag390.xml"/></Relationships>
</file>

<file path=ppt/slides/_rels/slide14.xml.rels><?xml version="1.0" encoding="UTF-8" standalone="yes"?>
<Relationships xmlns="http://schemas.openxmlformats.org/package/2006/relationships"><Relationship Id="rId8" Type="http://schemas.openxmlformats.org/officeDocument/2006/relationships/tags" Target="../tags/tag414.xml"/><Relationship Id="rId13" Type="http://schemas.openxmlformats.org/officeDocument/2006/relationships/tags" Target="../tags/tag419.xml"/><Relationship Id="rId18" Type="http://schemas.openxmlformats.org/officeDocument/2006/relationships/tags" Target="../tags/tag424.xml"/><Relationship Id="rId3" Type="http://schemas.openxmlformats.org/officeDocument/2006/relationships/tags" Target="../tags/tag409.xml"/><Relationship Id="rId21" Type="http://schemas.openxmlformats.org/officeDocument/2006/relationships/tags" Target="../tags/tag427.xml"/><Relationship Id="rId7" Type="http://schemas.openxmlformats.org/officeDocument/2006/relationships/tags" Target="../tags/tag413.xml"/><Relationship Id="rId12" Type="http://schemas.openxmlformats.org/officeDocument/2006/relationships/tags" Target="../tags/tag418.xml"/><Relationship Id="rId17" Type="http://schemas.openxmlformats.org/officeDocument/2006/relationships/tags" Target="../tags/tag423.xml"/><Relationship Id="rId25" Type="http://schemas.openxmlformats.org/officeDocument/2006/relationships/notesSlide" Target="../notesSlides/notesSlide9.xml"/><Relationship Id="rId2" Type="http://schemas.openxmlformats.org/officeDocument/2006/relationships/tags" Target="../tags/tag408.xml"/><Relationship Id="rId16" Type="http://schemas.openxmlformats.org/officeDocument/2006/relationships/tags" Target="../tags/tag422.xml"/><Relationship Id="rId20" Type="http://schemas.openxmlformats.org/officeDocument/2006/relationships/tags" Target="../tags/tag426.xml"/><Relationship Id="rId1" Type="http://schemas.openxmlformats.org/officeDocument/2006/relationships/tags" Target="../tags/tag407.xml"/><Relationship Id="rId6" Type="http://schemas.openxmlformats.org/officeDocument/2006/relationships/tags" Target="../tags/tag412.xml"/><Relationship Id="rId11" Type="http://schemas.openxmlformats.org/officeDocument/2006/relationships/tags" Target="../tags/tag417.xml"/><Relationship Id="rId24" Type="http://schemas.openxmlformats.org/officeDocument/2006/relationships/slideLayout" Target="../slideLayouts/slideLayout2.xml"/><Relationship Id="rId5" Type="http://schemas.openxmlformats.org/officeDocument/2006/relationships/tags" Target="../tags/tag411.xml"/><Relationship Id="rId15" Type="http://schemas.openxmlformats.org/officeDocument/2006/relationships/tags" Target="../tags/tag421.xml"/><Relationship Id="rId23" Type="http://schemas.openxmlformats.org/officeDocument/2006/relationships/tags" Target="../tags/tag429.xml"/><Relationship Id="rId10" Type="http://schemas.openxmlformats.org/officeDocument/2006/relationships/tags" Target="../tags/tag416.xml"/><Relationship Id="rId19" Type="http://schemas.openxmlformats.org/officeDocument/2006/relationships/tags" Target="../tags/tag425.xml"/><Relationship Id="rId4" Type="http://schemas.openxmlformats.org/officeDocument/2006/relationships/tags" Target="../tags/tag410.xml"/><Relationship Id="rId9" Type="http://schemas.openxmlformats.org/officeDocument/2006/relationships/tags" Target="../tags/tag415.xml"/><Relationship Id="rId14" Type="http://schemas.openxmlformats.org/officeDocument/2006/relationships/tags" Target="../tags/tag420.xml"/><Relationship Id="rId22" Type="http://schemas.openxmlformats.org/officeDocument/2006/relationships/tags" Target="../tags/tag428.xml"/></Relationships>
</file>

<file path=ppt/slides/_rels/slide15.xml.rels><?xml version="1.0" encoding="UTF-8" standalone="yes"?>
<Relationships xmlns="http://schemas.openxmlformats.org/package/2006/relationships"><Relationship Id="rId26" Type="http://schemas.openxmlformats.org/officeDocument/2006/relationships/tags" Target="../tags/tag455.xml"/><Relationship Id="rId21" Type="http://schemas.openxmlformats.org/officeDocument/2006/relationships/tags" Target="../tags/tag450.xml"/><Relationship Id="rId42" Type="http://schemas.openxmlformats.org/officeDocument/2006/relationships/tags" Target="../tags/tag471.xml"/><Relationship Id="rId47" Type="http://schemas.openxmlformats.org/officeDocument/2006/relationships/tags" Target="../tags/tag476.xml"/><Relationship Id="rId63" Type="http://schemas.openxmlformats.org/officeDocument/2006/relationships/tags" Target="../tags/tag492.xml"/><Relationship Id="rId68" Type="http://schemas.openxmlformats.org/officeDocument/2006/relationships/tags" Target="../tags/tag497.xml"/><Relationship Id="rId84" Type="http://schemas.openxmlformats.org/officeDocument/2006/relationships/tags" Target="../tags/tag513.xml"/><Relationship Id="rId89" Type="http://schemas.openxmlformats.org/officeDocument/2006/relationships/tags" Target="../tags/tag518.xml"/><Relationship Id="rId16" Type="http://schemas.openxmlformats.org/officeDocument/2006/relationships/tags" Target="../tags/tag445.xml"/><Relationship Id="rId11" Type="http://schemas.openxmlformats.org/officeDocument/2006/relationships/tags" Target="../tags/tag440.xml"/><Relationship Id="rId32" Type="http://schemas.openxmlformats.org/officeDocument/2006/relationships/tags" Target="../tags/tag461.xml"/><Relationship Id="rId37" Type="http://schemas.openxmlformats.org/officeDocument/2006/relationships/tags" Target="../tags/tag466.xml"/><Relationship Id="rId53" Type="http://schemas.openxmlformats.org/officeDocument/2006/relationships/tags" Target="../tags/tag482.xml"/><Relationship Id="rId58" Type="http://schemas.openxmlformats.org/officeDocument/2006/relationships/tags" Target="../tags/tag487.xml"/><Relationship Id="rId74" Type="http://schemas.openxmlformats.org/officeDocument/2006/relationships/tags" Target="../tags/tag503.xml"/><Relationship Id="rId79" Type="http://schemas.openxmlformats.org/officeDocument/2006/relationships/tags" Target="../tags/tag508.xml"/><Relationship Id="rId5" Type="http://schemas.openxmlformats.org/officeDocument/2006/relationships/tags" Target="../tags/tag434.xml"/><Relationship Id="rId90" Type="http://schemas.openxmlformats.org/officeDocument/2006/relationships/tags" Target="../tags/tag519.xml"/><Relationship Id="rId95" Type="http://schemas.openxmlformats.org/officeDocument/2006/relationships/notesSlide" Target="../notesSlides/notesSlide10.xml"/><Relationship Id="rId22" Type="http://schemas.openxmlformats.org/officeDocument/2006/relationships/tags" Target="../tags/tag451.xml"/><Relationship Id="rId27" Type="http://schemas.openxmlformats.org/officeDocument/2006/relationships/tags" Target="../tags/tag456.xml"/><Relationship Id="rId43" Type="http://schemas.openxmlformats.org/officeDocument/2006/relationships/tags" Target="../tags/tag472.xml"/><Relationship Id="rId48" Type="http://schemas.openxmlformats.org/officeDocument/2006/relationships/tags" Target="../tags/tag477.xml"/><Relationship Id="rId64" Type="http://schemas.openxmlformats.org/officeDocument/2006/relationships/tags" Target="../tags/tag493.xml"/><Relationship Id="rId69" Type="http://schemas.openxmlformats.org/officeDocument/2006/relationships/tags" Target="../tags/tag498.xml"/><Relationship Id="rId8" Type="http://schemas.openxmlformats.org/officeDocument/2006/relationships/tags" Target="../tags/tag437.xml"/><Relationship Id="rId51" Type="http://schemas.openxmlformats.org/officeDocument/2006/relationships/tags" Target="../tags/tag480.xml"/><Relationship Id="rId72" Type="http://schemas.openxmlformats.org/officeDocument/2006/relationships/tags" Target="../tags/tag501.xml"/><Relationship Id="rId80" Type="http://schemas.openxmlformats.org/officeDocument/2006/relationships/tags" Target="../tags/tag509.xml"/><Relationship Id="rId85" Type="http://schemas.openxmlformats.org/officeDocument/2006/relationships/tags" Target="../tags/tag514.xml"/><Relationship Id="rId93" Type="http://schemas.openxmlformats.org/officeDocument/2006/relationships/tags" Target="../tags/tag522.xml"/><Relationship Id="rId3" Type="http://schemas.openxmlformats.org/officeDocument/2006/relationships/tags" Target="../tags/tag432.xml"/><Relationship Id="rId12" Type="http://schemas.openxmlformats.org/officeDocument/2006/relationships/tags" Target="../tags/tag441.xml"/><Relationship Id="rId17" Type="http://schemas.openxmlformats.org/officeDocument/2006/relationships/tags" Target="../tags/tag446.xml"/><Relationship Id="rId25" Type="http://schemas.openxmlformats.org/officeDocument/2006/relationships/tags" Target="../tags/tag454.xml"/><Relationship Id="rId33" Type="http://schemas.openxmlformats.org/officeDocument/2006/relationships/tags" Target="../tags/tag462.xml"/><Relationship Id="rId38" Type="http://schemas.openxmlformats.org/officeDocument/2006/relationships/tags" Target="../tags/tag467.xml"/><Relationship Id="rId46" Type="http://schemas.openxmlformats.org/officeDocument/2006/relationships/tags" Target="../tags/tag475.xml"/><Relationship Id="rId59" Type="http://schemas.openxmlformats.org/officeDocument/2006/relationships/tags" Target="../tags/tag488.xml"/><Relationship Id="rId67" Type="http://schemas.openxmlformats.org/officeDocument/2006/relationships/tags" Target="../tags/tag496.xml"/><Relationship Id="rId20" Type="http://schemas.openxmlformats.org/officeDocument/2006/relationships/tags" Target="../tags/tag449.xml"/><Relationship Id="rId41" Type="http://schemas.openxmlformats.org/officeDocument/2006/relationships/tags" Target="../tags/tag470.xml"/><Relationship Id="rId54" Type="http://schemas.openxmlformats.org/officeDocument/2006/relationships/tags" Target="../tags/tag483.xml"/><Relationship Id="rId62" Type="http://schemas.openxmlformats.org/officeDocument/2006/relationships/tags" Target="../tags/tag491.xml"/><Relationship Id="rId70" Type="http://schemas.openxmlformats.org/officeDocument/2006/relationships/tags" Target="../tags/tag499.xml"/><Relationship Id="rId75" Type="http://schemas.openxmlformats.org/officeDocument/2006/relationships/tags" Target="../tags/tag504.xml"/><Relationship Id="rId83" Type="http://schemas.openxmlformats.org/officeDocument/2006/relationships/tags" Target="../tags/tag512.xml"/><Relationship Id="rId88" Type="http://schemas.openxmlformats.org/officeDocument/2006/relationships/tags" Target="../tags/tag517.xml"/><Relationship Id="rId91" Type="http://schemas.openxmlformats.org/officeDocument/2006/relationships/tags" Target="../tags/tag520.xml"/><Relationship Id="rId1" Type="http://schemas.openxmlformats.org/officeDocument/2006/relationships/tags" Target="../tags/tag430.xml"/><Relationship Id="rId6" Type="http://schemas.openxmlformats.org/officeDocument/2006/relationships/tags" Target="../tags/tag435.xml"/><Relationship Id="rId15" Type="http://schemas.openxmlformats.org/officeDocument/2006/relationships/tags" Target="../tags/tag444.xml"/><Relationship Id="rId23" Type="http://schemas.openxmlformats.org/officeDocument/2006/relationships/tags" Target="../tags/tag452.xml"/><Relationship Id="rId28" Type="http://schemas.openxmlformats.org/officeDocument/2006/relationships/tags" Target="../tags/tag457.xml"/><Relationship Id="rId36" Type="http://schemas.openxmlformats.org/officeDocument/2006/relationships/tags" Target="../tags/tag465.xml"/><Relationship Id="rId49" Type="http://schemas.openxmlformats.org/officeDocument/2006/relationships/tags" Target="../tags/tag478.xml"/><Relationship Id="rId57" Type="http://schemas.openxmlformats.org/officeDocument/2006/relationships/tags" Target="../tags/tag486.xml"/><Relationship Id="rId10" Type="http://schemas.openxmlformats.org/officeDocument/2006/relationships/tags" Target="../tags/tag439.xml"/><Relationship Id="rId31" Type="http://schemas.openxmlformats.org/officeDocument/2006/relationships/tags" Target="../tags/tag460.xml"/><Relationship Id="rId44" Type="http://schemas.openxmlformats.org/officeDocument/2006/relationships/tags" Target="../tags/tag473.xml"/><Relationship Id="rId52" Type="http://schemas.openxmlformats.org/officeDocument/2006/relationships/tags" Target="../tags/tag481.xml"/><Relationship Id="rId60" Type="http://schemas.openxmlformats.org/officeDocument/2006/relationships/tags" Target="../tags/tag489.xml"/><Relationship Id="rId65" Type="http://schemas.openxmlformats.org/officeDocument/2006/relationships/tags" Target="../tags/tag494.xml"/><Relationship Id="rId73" Type="http://schemas.openxmlformats.org/officeDocument/2006/relationships/tags" Target="../tags/tag502.xml"/><Relationship Id="rId78" Type="http://schemas.openxmlformats.org/officeDocument/2006/relationships/tags" Target="../tags/tag507.xml"/><Relationship Id="rId81" Type="http://schemas.openxmlformats.org/officeDocument/2006/relationships/tags" Target="../tags/tag510.xml"/><Relationship Id="rId86" Type="http://schemas.openxmlformats.org/officeDocument/2006/relationships/tags" Target="../tags/tag515.xml"/><Relationship Id="rId94" Type="http://schemas.openxmlformats.org/officeDocument/2006/relationships/slideLayout" Target="../slideLayouts/slideLayout4.xml"/><Relationship Id="rId4" Type="http://schemas.openxmlformats.org/officeDocument/2006/relationships/tags" Target="../tags/tag433.xml"/><Relationship Id="rId9" Type="http://schemas.openxmlformats.org/officeDocument/2006/relationships/tags" Target="../tags/tag438.xml"/><Relationship Id="rId13" Type="http://schemas.openxmlformats.org/officeDocument/2006/relationships/tags" Target="../tags/tag442.xml"/><Relationship Id="rId18" Type="http://schemas.openxmlformats.org/officeDocument/2006/relationships/tags" Target="../tags/tag447.xml"/><Relationship Id="rId39" Type="http://schemas.openxmlformats.org/officeDocument/2006/relationships/tags" Target="../tags/tag468.xml"/><Relationship Id="rId34" Type="http://schemas.openxmlformats.org/officeDocument/2006/relationships/tags" Target="../tags/tag463.xml"/><Relationship Id="rId50" Type="http://schemas.openxmlformats.org/officeDocument/2006/relationships/tags" Target="../tags/tag479.xml"/><Relationship Id="rId55" Type="http://schemas.openxmlformats.org/officeDocument/2006/relationships/tags" Target="../tags/tag484.xml"/><Relationship Id="rId76" Type="http://schemas.openxmlformats.org/officeDocument/2006/relationships/tags" Target="../tags/tag505.xml"/><Relationship Id="rId7" Type="http://schemas.openxmlformats.org/officeDocument/2006/relationships/tags" Target="../tags/tag436.xml"/><Relationship Id="rId71" Type="http://schemas.openxmlformats.org/officeDocument/2006/relationships/tags" Target="../tags/tag500.xml"/><Relationship Id="rId92" Type="http://schemas.openxmlformats.org/officeDocument/2006/relationships/tags" Target="../tags/tag521.xml"/><Relationship Id="rId2" Type="http://schemas.openxmlformats.org/officeDocument/2006/relationships/tags" Target="../tags/tag431.xml"/><Relationship Id="rId29" Type="http://schemas.openxmlformats.org/officeDocument/2006/relationships/tags" Target="../tags/tag458.xml"/><Relationship Id="rId24" Type="http://schemas.openxmlformats.org/officeDocument/2006/relationships/tags" Target="../tags/tag453.xml"/><Relationship Id="rId40" Type="http://schemas.openxmlformats.org/officeDocument/2006/relationships/tags" Target="../tags/tag469.xml"/><Relationship Id="rId45" Type="http://schemas.openxmlformats.org/officeDocument/2006/relationships/tags" Target="../tags/tag474.xml"/><Relationship Id="rId66" Type="http://schemas.openxmlformats.org/officeDocument/2006/relationships/tags" Target="../tags/tag495.xml"/><Relationship Id="rId87" Type="http://schemas.openxmlformats.org/officeDocument/2006/relationships/tags" Target="../tags/tag516.xml"/><Relationship Id="rId61" Type="http://schemas.openxmlformats.org/officeDocument/2006/relationships/tags" Target="../tags/tag490.xml"/><Relationship Id="rId82" Type="http://schemas.openxmlformats.org/officeDocument/2006/relationships/tags" Target="../tags/tag511.xml"/><Relationship Id="rId19" Type="http://schemas.openxmlformats.org/officeDocument/2006/relationships/tags" Target="../tags/tag448.xml"/><Relationship Id="rId14" Type="http://schemas.openxmlformats.org/officeDocument/2006/relationships/tags" Target="../tags/tag443.xml"/><Relationship Id="rId30" Type="http://schemas.openxmlformats.org/officeDocument/2006/relationships/tags" Target="../tags/tag459.xml"/><Relationship Id="rId35" Type="http://schemas.openxmlformats.org/officeDocument/2006/relationships/tags" Target="../tags/tag464.xml"/><Relationship Id="rId56" Type="http://schemas.openxmlformats.org/officeDocument/2006/relationships/tags" Target="../tags/tag485.xml"/><Relationship Id="rId77" Type="http://schemas.openxmlformats.org/officeDocument/2006/relationships/tags" Target="../tags/tag50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tags" Target="../tags/tag530.xml"/><Relationship Id="rId13" Type="http://schemas.openxmlformats.org/officeDocument/2006/relationships/tags" Target="../tags/tag535.xml"/><Relationship Id="rId18" Type="http://schemas.openxmlformats.org/officeDocument/2006/relationships/notesSlide" Target="../notesSlides/notesSlide13.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tags" Target="../tags/tag534.xml"/><Relationship Id="rId17" Type="http://schemas.openxmlformats.org/officeDocument/2006/relationships/slideLayout" Target="../slideLayouts/slideLayout2.xml"/><Relationship Id="rId2" Type="http://schemas.openxmlformats.org/officeDocument/2006/relationships/tags" Target="../tags/tag524.xml"/><Relationship Id="rId16" Type="http://schemas.openxmlformats.org/officeDocument/2006/relationships/tags" Target="../tags/tag538.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5" Type="http://schemas.openxmlformats.org/officeDocument/2006/relationships/tags" Target="../tags/tag527.xml"/><Relationship Id="rId15" Type="http://schemas.openxmlformats.org/officeDocument/2006/relationships/tags" Target="../tags/tag537.xml"/><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tags" Target="../tags/tag5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22.xml.rels><?xml version="1.0" encoding="UTF-8" standalone="yes"?>
<Relationships xmlns="http://schemas.openxmlformats.org/package/2006/relationships"><Relationship Id="rId13" Type="http://schemas.openxmlformats.org/officeDocument/2006/relationships/tags" Target="../tags/tag552.xml"/><Relationship Id="rId18" Type="http://schemas.openxmlformats.org/officeDocument/2006/relationships/tags" Target="../tags/tag557.xml"/><Relationship Id="rId26" Type="http://schemas.openxmlformats.org/officeDocument/2006/relationships/tags" Target="../tags/tag565.xml"/><Relationship Id="rId39" Type="http://schemas.openxmlformats.org/officeDocument/2006/relationships/tags" Target="../tags/tag578.xml"/><Relationship Id="rId21" Type="http://schemas.openxmlformats.org/officeDocument/2006/relationships/tags" Target="../tags/tag560.xml"/><Relationship Id="rId34" Type="http://schemas.openxmlformats.org/officeDocument/2006/relationships/tags" Target="../tags/tag573.xml"/><Relationship Id="rId42" Type="http://schemas.openxmlformats.org/officeDocument/2006/relationships/tags" Target="../tags/tag581.xml"/><Relationship Id="rId47" Type="http://schemas.openxmlformats.org/officeDocument/2006/relationships/tags" Target="../tags/tag586.xml"/><Relationship Id="rId50" Type="http://schemas.openxmlformats.org/officeDocument/2006/relationships/notesSlide" Target="../notesSlides/notesSlide15.xml"/><Relationship Id="rId7" Type="http://schemas.openxmlformats.org/officeDocument/2006/relationships/tags" Target="../tags/tag546.xml"/><Relationship Id="rId2" Type="http://schemas.openxmlformats.org/officeDocument/2006/relationships/tags" Target="../tags/tag541.xml"/><Relationship Id="rId16" Type="http://schemas.openxmlformats.org/officeDocument/2006/relationships/tags" Target="../tags/tag555.xml"/><Relationship Id="rId29" Type="http://schemas.openxmlformats.org/officeDocument/2006/relationships/tags" Target="../tags/tag568.xml"/><Relationship Id="rId11" Type="http://schemas.openxmlformats.org/officeDocument/2006/relationships/tags" Target="../tags/tag550.xml"/><Relationship Id="rId24" Type="http://schemas.openxmlformats.org/officeDocument/2006/relationships/tags" Target="../tags/tag563.xml"/><Relationship Id="rId32" Type="http://schemas.openxmlformats.org/officeDocument/2006/relationships/tags" Target="../tags/tag571.xml"/><Relationship Id="rId37" Type="http://schemas.openxmlformats.org/officeDocument/2006/relationships/tags" Target="../tags/tag576.xml"/><Relationship Id="rId40" Type="http://schemas.openxmlformats.org/officeDocument/2006/relationships/tags" Target="../tags/tag579.xml"/><Relationship Id="rId45" Type="http://schemas.openxmlformats.org/officeDocument/2006/relationships/tags" Target="../tags/tag584.xml"/><Relationship Id="rId5" Type="http://schemas.openxmlformats.org/officeDocument/2006/relationships/tags" Target="../tags/tag544.xml"/><Relationship Id="rId15" Type="http://schemas.openxmlformats.org/officeDocument/2006/relationships/tags" Target="../tags/tag554.xml"/><Relationship Id="rId23" Type="http://schemas.openxmlformats.org/officeDocument/2006/relationships/tags" Target="../tags/tag562.xml"/><Relationship Id="rId28" Type="http://schemas.openxmlformats.org/officeDocument/2006/relationships/tags" Target="../tags/tag567.xml"/><Relationship Id="rId36" Type="http://schemas.openxmlformats.org/officeDocument/2006/relationships/tags" Target="../tags/tag575.xml"/><Relationship Id="rId49" Type="http://schemas.openxmlformats.org/officeDocument/2006/relationships/slideLayout" Target="../slideLayouts/slideLayout2.xml"/><Relationship Id="rId10" Type="http://schemas.openxmlformats.org/officeDocument/2006/relationships/tags" Target="../tags/tag549.xml"/><Relationship Id="rId19" Type="http://schemas.openxmlformats.org/officeDocument/2006/relationships/tags" Target="../tags/tag558.xml"/><Relationship Id="rId31" Type="http://schemas.openxmlformats.org/officeDocument/2006/relationships/tags" Target="../tags/tag570.xml"/><Relationship Id="rId44" Type="http://schemas.openxmlformats.org/officeDocument/2006/relationships/tags" Target="../tags/tag583.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tags" Target="../tags/tag553.xml"/><Relationship Id="rId22" Type="http://schemas.openxmlformats.org/officeDocument/2006/relationships/tags" Target="../tags/tag561.xml"/><Relationship Id="rId27" Type="http://schemas.openxmlformats.org/officeDocument/2006/relationships/tags" Target="../tags/tag566.xml"/><Relationship Id="rId30" Type="http://schemas.openxmlformats.org/officeDocument/2006/relationships/tags" Target="../tags/tag569.xml"/><Relationship Id="rId35" Type="http://schemas.openxmlformats.org/officeDocument/2006/relationships/tags" Target="../tags/tag574.xml"/><Relationship Id="rId43" Type="http://schemas.openxmlformats.org/officeDocument/2006/relationships/tags" Target="../tags/tag582.xml"/><Relationship Id="rId48" Type="http://schemas.openxmlformats.org/officeDocument/2006/relationships/tags" Target="../tags/tag587.xml"/><Relationship Id="rId8" Type="http://schemas.openxmlformats.org/officeDocument/2006/relationships/tags" Target="../tags/tag547.xml"/><Relationship Id="rId3" Type="http://schemas.openxmlformats.org/officeDocument/2006/relationships/tags" Target="../tags/tag542.xml"/><Relationship Id="rId12" Type="http://schemas.openxmlformats.org/officeDocument/2006/relationships/tags" Target="../tags/tag551.xml"/><Relationship Id="rId17" Type="http://schemas.openxmlformats.org/officeDocument/2006/relationships/tags" Target="../tags/tag556.xml"/><Relationship Id="rId25" Type="http://schemas.openxmlformats.org/officeDocument/2006/relationships/tags" Target="../tags/tag564.xml"/><Relationship Id="rId33" Type="http://schemas.openxmlformats.org/officeDocument/2006/relationships/tags" Target="../tags/tag572.xml"/><Relationship Id="rId38" Type="http://schemas.openxmlformats.org/officeDocument/2006/relationships/tags" Target="../tags/tag577.xml"/><Relationship Id="rId46" Type="http://schemas.openxmlformats.org/officeDocument/2006/relationships/tags" Target="../tags/tag585.xml"/><Relationship Id="rId20" Type="http://schemas.openxmlformats.org/officeDocument/2006/relationships/tags" Target="../tags/tag559.xml"/><Relationship Id="rId41" Type="http://schemas.openxmlformats.org/officeDocument/2006/relationships/tags" Target="../tags/tag580.xml"/><Relationship Id="rId1" Type="http://schemas.openxmlformats.org/officeDocument/2006/relationships/tags" Target="../tags/tag540.xml"/><Relationship Id="rId6" Type="http://schemas.openxmlformats.org/officeDocument/2006/relationships/tags" Target="../tags/tag545.xml"/></Relationships>
</file>

<file path=ppt/slides/_rels/slide23.xml.rels><?xml version="1.0" encoding="UTF-8" standalone="yes"?>
<Relationships xmlns="http://schemas.openxmlformats.org/package/2006/relationships"><Relationship Id="rId8" Type="http://schemas.openxmlformats.org/officeDocument/2006/relationships/tags" Target="../tags/tag595.xml"/><Relationship Id="rId13" Type="http://schemas.openxmlformats.org/officeDocument/2006/relationships/slideLayout" Target="../slideLayouts/slideLayout2.xml"/><Relationship Id="rId3" Type="http://schemas.openxmlformats.org/officeDocument/2006/relationships/tags" Target="../tags/tag590.xml"/><Relationship Id="rId7" Type="http://schemas.openxmlformats.org/officeDocument/2006/relationships/tags" Target="../tags/tag594.xml"/><Relationship Id="rId12" Type="http://schemas.openxmlformats.org/officeDocument/2006/relationships/tags" Target="../tags/tag599.xml"/><Relationship Id="rId2" Type="http://schemas.openxmlformats.org/officeDocument/2006/relationships/tags" Target="../tags/tag589.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5" Type="http://schemas.openxmlformats.org/officeDocument/2006/relationships/tags" Target="../tags/tag592.xml"/><Relationship Id="rId10" Type="http://schemas.openxmlformats.org/officeDocument/2006/relationships/tags" Target="../tags/tag597.xml"/><Relationship Id="rId4" Type="http://schemas.openxmlformats.org/officeDocument/2006/relationships/tags" Target="../tags/tag591.xml"/><Relationship Id="rId9" Type="http://schemas.openxmlformats.org/officeDocument/2006/relationships/tags" Target="../tags/tag596.xml"/><Relationship Id="rId1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9" Type="http://schemas.openxmlformats.org/officeDocument/2006/relationships/tags" Target="../tags/tag638.xml"/><Relationship Id="rId21" Type="http://schemas.openxmlformats.org/officeDocument/2006/relationships/tags" Target="../tags/tag620.xml"/><Relationship Id="rId34" Type="http://schemas.openxmlformats.org/officeDocument/2006/relationships/tags" Target="../tags/tag633.xml"/><Relationship Id="rId7" Type="http://schemas.openxmlformats.org/officeDocument/2006/relationships/tags" Target="../tags/tag60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41" Type="http://schemas.openxmlformats.org/officeDocument/2006/relationships/slideLayout" Target="../slideLayouts/slideLayout2.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37" Type="http://schemas.openxmlformats.org/officeDocument/2006/relationships/tags" Target="../tags/tag636.xml"/><Relationship Id="rId40" Type="http://schemas.openxmlformats.org/officeDocument/2006/relationships/tags" Target="../tags/tag639.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36" Type="http://schemas.openxmlformats.org/officeDocument/2006/relationships/tags" Target="../tags/tag635.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tags" Target="../tags/tag634.xml"/><Relationship Id="rId8" Type="http://schemas.openxmlformats.org/officeDocument/2006/relationships/tags" Target="../tags/tag607.xml"/><Relationship Id="rId3" Type="http://schemas.openxmlformats.org/officeDocument/2006/relationships/tags" Target="../tags/tag602.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tags" Target="../tags/tag632.xml"/><Relationship Id="rId38" Type="http://schemas.openxmlformats.org/officeDocument/2006/relationships/tags" Target="../tags/tag6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1.xml"/><Relationship Id="rId1" Type="http://schemas.openxmlformats.org/officeDocument/2006/relationships/tags" Target="../tags/tag640.xml"/><Relationship Id="rId4"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3" Type="http://schemas.openxmlformats.org/officeDocument/2006/relationships/tags" Target="../tags/tag654.xml"/><Relationship Id="rId18" Type="http://schemas.openxmlformats.org/officeDocument/2006/relationships/tags" Target="../tags/tag659.xml"/><Relationship Id="rId26" Type="http://schemas.openxmlformats.org/officeDocument/2006/relationships/tags" Target="../tags/tag667.xml"/><Relationship Id="rId39" Type="http://schemas.openxmlformats.org/officeDocument/2006/relationships/tags" Target="../tags/tag680.xml"/><Relationship Id="rId21" Type="http://schemas.openxmlformats.org/officeDocument/2006/relationships/tags" Target="../tags/tag662.xml"/><Relationship Id="rId34" Type="http://schemas.openxmlformats.org/officeDocument/2006/relationships/tags" Target="../tags/tag675.xml"/><Relationship Id="rId7" Type="http://schemas.openxmlformats.org/officeDocument/2006/relationships/tags" Target="../tags/tag648.xml"/><Relationship Id="rId2" Type="http://schemas.openxmlformats.org/officeDocument/2006/relationships/tags" Target="../tags/tag643.xml"/><Relationship Id="rId16" Type="http://schemas.openxmlformats.org/officeDocument/2006/relationships/tags" Target="../tags/tag657.xml"/><Relationship Id="rId20" Type="http://schemas.openxmlformats.org/officeDocument/2006/relationships/tags" Target="../tags/tag661.xml"/><Relationship Id="rId29" Type="http://schemas.openxmlformats.org/officeDocument/2006/relationships/tags" Target="../tags/tag670.xml"/><Relationship Id="rId41" Type="http://schemas.openxmlformats.org/officeDocument/2006/relationships/slideLayout" Target="../slideLayouts/slideLayout2.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tags" Target="../tags/tag652.xml"/><Relationship Id="rId24" Type="http://schemas.openxmlformats.org/officeDocument/2006/relationships/tags" Target="../tags/tag665.xml"/><Relationship Id="rId32" Type="http://schemas.openxmlformats.org/officeDocument/2006/relationships/tags" Target="../tags/tag673.xml"/><Relationship Id="rId37" Type="http://schemas.openxmlformats.org/officeDocument/2006/relationships/tags" Target="../tags/tag678.xml"/><Relationship Id="rId40" Type="http://schemas.openxmlformats.org/officeDocument/2006/relationships/tags" Target="../tags/tag681.xml"/><Relationship Id="rId5" Type="http://schemas.openxmlformats.org/officeDocument/2006/relationships/tags" Target="../tags/tag646.xml"/><Relationship Id="rId15" Type="http://schemas.openxmlformats.org/officeDocument/2006/relationships/tags" Target="../tags/tag656.xml"/><Relationship Id="rId23" Type="http://schemas.openxmlformats.org/officeDocument/2006/relationships/tags" Target="../tags/tag664.xml"/><Relationship Id="rId28" Type="http://schemas.openxmlformats.org/officeDocument/2006/relationships/tags" Target="../tags/tag669.xml"/><Relationship Id="rId36" Type="http://schemas.openxmlformats.org/officeDocument/2006/relationships/tags" Target="../tags/tag677.xml"/><Relationship Id="rId10" Type="http://schemas.openxmlformats.org/officeDocument/2006/relationships/tags" Target="../tags/tag651.xml"/><Relationship Id="rId19" Type="http://schemas.openxmlformats.org/officeDocument/2006/relationships/tags" Target="../tags/tag660.xml"/><Relationship Id="rId31" Type="http://schemas.openxmlformats.org/officeDocument/2006/relationships/tags" Target="../tags/tag672.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tags" Target="../tags/tag668.xml"/><Relationship Id="rId30" Type="http://schemas.openxmlformats.org/officeDocument/2006/relationships/tags" Target="../tags/tag671.xml"/><Relationship Id="rId35" Type="http://schemas.openxmlformats.org/officeDocument/2006/relationships/tags" Target="../tags/tag676.xml"/><Relationship Id="rId8" Type="http://schemas.openxmlformats.org/officeDocument/2006/relationships/tags" Target="../tags/tag649.xml"/><Relationship Id="rId3" Type="http://schemas.openxmlformats.org/officeDocument/2006/relationships/tags" Target="../tags/tag644.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tags" Target="../tags/tag666.xml"/><Relationship Id="rId33" Type="http://schemas.openxmlformats.org/officeDocument/2006/relationships/tags" Target="../tags/tag674.xml"/><Relationship Id="rId38" Type="http://schemas.openxmlformats.org/officeDocument/2006/relationships/tags" Target="../tags/tag679.xml"/></Relationships>
</file>

<file path=ppt/slides/_rels/slide32.xml.rels><?xml version="1.0" encoding="UTF-8" standalone="yes"?>
<Relationships xmlns="http://schemas.openxmlformats.org/package/2006/relationships"><Relationship Id="rId13" Type="http://schemas.openxmlformats.org/officeDocument/2006/relationships/tags" Target="../tags/tag694.xml"/><Relationship Id="rId18" Type="http://schemas.openxmlformats.org/officeDocument/2006/relationships/tags" Target="../tags/tag699.xml"/><Relationship Id="rId26" Type="http://schemas.openxmlformats.org/officeDocument/2006/relationships/tags" Target="../tags/tag707.xml"/><Relationship Id="rId39" Type="http://schemas.openxmlformats.org/officeDocument/2006/relationships/tags" Target="../tags/tag720.xml"/><Relationship Id="rId21" Type="http://schemas.openxmlformats.org/officeDocument/2006/relationships/tags" Target="../tags/tag702.xml"/><Relationship Id="rId34" Type="http://schemas.openxmlformats.org/officeDocument/2006/relationships/tags" Target="../tags/tag715.xml"/><Relationship Id="rId7" Type="http://schemas.openxmlformats.org/officeDocument/2006/relationships/tags" Target="../tags/tag688.xml"/><Relationship Id="rId2" Type="http://schemas.openxmlformats.org/officeDocument/2006/relationships/tags" Target="../tags/tag683.xml"/><Relationship Id="rId16" Type="http://schemas.openxmlformats.org/officeDocument/2006/relationships/tags" Target="../tags/tag697.xml"/><Relationship Id="rId20" Type="http://schemas.openxmlformats.org/officeDocument/2006/relationships/tags" Target="../tags/tag701.xml"/><Relationship Id="rId29" Type="http://schemas.openxmlformats.org/officeDocument/2006/relationships/tags" Target="../tags/tag710.xml"/><Relationship Id="rId41" Type="http://schemas.openxmlformats.org/officeDocument/2006/relationships/slideLayout" Target="../slideLayouts/slideLayout2.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24" Type="http://schemas.openxmlformats.org/officeDocument/2006/relationships/tags" Target="../tags/tag705.xml"/><Relationship Id="rId32" Type="http://schemas.openxmlformats.org/officeDocument/2006/relationships/tags" Target="../tags/tag713.xml"/><Relationship Id="rId37" Type="http://schemas.openxmlformats.org/officeDocument/2006/relationships/tags" Target="../tags/tag718.xml"/><Relationship Id="rId40" Type="http://schemas.openxmlformats.org/officeDocument/2006/relationships/tags" Target="../tags/tag721.xml"/><Relationship Id="rId5" Type="http://schemas.openxmlformats.org/officeDocument/2006/relationships/tags" Target="../tags/tag686.xml"/><Relationship Id="rId15" Type="http://schemas.openxmlformats.org/officeDocument/2006/relationships/tags" Target="../tags/tag696.xml"/><Relationship Id="rId23" Type="http://schemas.openxmlformats.org/officeDocument/2006/relationships/tags" Target="../tags/tag704.xml"/><Relationship Id="rId28" Type="http://schemas.openxmlformats.org/officeDocument/2006/relationships/tags" Target="../tags/tag709.xml"/><Relationship Id="rId36" Type="http://schemas.openxmlformats.org/officeDocument/2006/relationships/tags" Target="../tags/tag717.xml"/><Relationship Id="rId10" Type="http://schemas.openxmlformats.org/officeDocument/2006/relationships/tags" Target="../tags/tag691.xml"/><Relationship Id="rId19" Type="http://schemas.openxmlformats.org/officeDocument/2006/relationships/tags" Target="../tags/tag700.xml"/><Relationship Id="rId31" Type="http://schemas.openxmlformats.org/officeDocument/2006/relationships/tags" Target="../tags/tag712.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tags" Target="../tags/tag695.xml"/><Relationship Id="rId22" Type="http://schemas.openxmlformats.org/officeDocument/2006/relationships/tags" Target="../tags/tag703.xml"/><Relationship Id="rId27" Type="http://schemas.openxmlformats.org/officeDocument/2006/relationships/tags" Target="../tags/tag708.xml"/><Relationship Id="rId30" Type="http://schemas.openxmlformats.org/officeDocument/2006/relationships/tags" Target="../tags/tag711.xml"/><Relationship Id="rId35" Type="http://schemas.openxmlformats.org/officeDocument/2006/relationships/tags" Target="../tags/tag716.xml"/><Relationship Id="rId8" Type="http://schemas.openxmlformats.org/officeDocument/2006/relationships/tags" Target="../tags/tag689.xml"/><Relationship Id="rId3" Type="http://schemas.openxmlformats.org/officeDocument/2006/relationships/tags" Target="../tags/tag684.xml"/><Relationship Id="rId12" Type="http://schemas.openxmlformats.org/officeDocument/2006/relationships/tags" Target="../tags/tag693.xml"/><Relationship Id="rId17" Type="http://schemas.openxmlformats.org/officeDocument/2006/relationships/tags" Target="../tags/tag698.xml"/><Relationship Id="rId25" Type="http://schemas.openxmlformats.org/officeDocument/2006/relationships/tags" Target="../tags/tag706.xml"/><Relationship Id="rId33" Type="http://schemas.openxmlformats.org/officeDocument/2006/relationships/tags" Target="../tags/tag714.xml"/><Relationship Id="rId38" Type="http://schemas.openxmlformats.org/officeDocument/2006/relationships/tags" Target="../tags/tag719.xml"/></Relationships>
</file>

<file path=ppt/slides/_rels/slide33.xml.rels><?xml version="1.0" encoding="UTF-8" standalone="yes"?>
<Relationships xmlns="http://schemas.openxmlformats.org/package/2006/relationships"><Relationship Id="rId13" Type="http://schemas.openxmlformats.org/officeDocument/2006/relationships/tags" Target="../tags/tag734.xml"/><Relationship Id="rId18" Type="http://schemas.openxmlformats.org/officeDocument/2006/relationships/tags" Target="../tags/tag739.xml"/><Relationship Id="rId26" Type="http://schemas.openxmlformats.org/officeDocument/2006/relationships/tags" Target="../tags/tag747.xml"/><Relationship Id="rId39" Type="http://schemas.openxmlformats.org/officeDocument/2006/relationships/tags" Target="../tags/tag760.xml"/><Relationship Id="rId21" Type="http://schemas.openxmlformats.org/officeDocument/2006/relationships/tags" Target="../tags/tag742.xml"/><Relationship Id="rId34" Type="http://schemas.openxmlformats.org/officeDocument/2006/relationships/tags" Target="../tags/tag755.xml"/><Relationship Id="rId42" Type="http://schemas.openxmlformats.org/officeDocument/2006/relationships/notesSlide" Target="../notesSlides/notesSlide19.xml"/><Relationship Id="rId7" Type="http://schemas.openxmlformats.org/officeDocument/2006/relationships/tags" Target="../tags/tag728.xml"/><Relationship Id="rId2" Type="http://schemas.openxmlformats.org/officeDocument/2006/relationships/tags" Target="../tags/tag723.xml"/><Relationship Id="rId16" Type="http://schemas.openxmlformats.org/officeDocument/2006/relationships/tags" Target="../tags/tag737.xml"/><Relationship Id="rId20" Type="http://schemas.openxmlformats.org/officeDocument/2006/relationships/tags" Target="../tags/tag741.xml"/><Relationship Id="rId29" Type="http://schemas.openxmlformats.org/officeDocument/2006/relationships/tags" Target="../tags/tag750.xml"/><Relationship Id="rId41" Type="http://schemas.openxmlformats.org/officeDocument/2006/relationships/slideLayout" Target="../slideLayouts/slideLayout2.xml"/><Relationship Id="rId1" Type="http://schemas.openxmlformats.org/officeDocument/2006/relationships/tags" Target="../tags/tag722.xml"/><Relationship Id="rId6" Type="http://schemas.openxmlformats.org/officeDocument/2006/relationships/tags" Target="../tags/tag727.xml"/><Relationship Id="rId11" Type="http://schemas.openxmlformats.org/officeDocument/2006/relationships/tags" Target="../tags/tag732.xml"/><Relationship Id="rId24" Type="http://schemas.openxmlformats.org/officeDocument/2006/relationships/tags" Target="../tags/tag745.xml"/><Relationship Id="rId32" Type="http://schemas.openxmlformats.org/officeDocument/2006/relationships/tags" Target="../tags/tag753.xml"/><Relationship Id="rId37" Type="http://schemas.openxmlformats.org/officeDocument/2006/relationships/tags" Target="../tags/tag758.xml"/><Relationship Id="rId40" Type="http://schemas.openxmlformats.org/officeDocument/2006/relationships/tags" Target="../tags/tag761.xml"/><Relationship Id="rId5" Type="http://schemas.openxmlformats.org/officeDocument/2006/relationships/tags" Target="../tags/tag726.xml"/><Relationship Id="rId15" Type="http://schemas.openxmlformats.org/officeDocument/2006/relationships/tags" Target="../tags/tag736.xml"/><Relationship Id="rId23" Type="http://schemas.openxmlformats.org/officeDocument/2006/relationships/tags" Target="../tags/tag744.xml"/><Relationship Id="rId28" Type="http://schemas.openxmlformats.org/officeDocument/2006/relationships/tags" Target="../tags/tag749.xml"/><Relationship Id="rId36" Type="http://schemas.openxmlformats.org/officeDocument/2006/relationships/tags" Target="../tags/tag757.xml"/><Relationship Id="rId10" Type="http://schemas.openxmlformats.org/officeDocument/2006/relationships/tags" Target="../tags/tag731.xml"/><Relationship Id="rId19" Type="http://schemas.openxmlformats.org/officeDocument/2006/relationships/tags" Target="../tags/tag740.xml"/><Relationship Id="rId31" Type="http://schemas.openxmlformats.org/officeDocument/2006/relationships/tags" Target="../tags/tag752.xml"/><Relationship Id="rId4" Type="http://schemas.openxmlformats.org/officeDocument/2006/relationships/tags" Target="../tags/tag725.xml"/><Relationship Id="rId9" Type="http://schemas.openxmlformats.org/officeDocument/2006/relationships/tags" Target="../tags/tag730.xml"/><Relationship Id="rId14" Type="http://schemas.openxmlformats.org/officeDocument/2006/relationships/tags" Target="../tags/tag735.xml"/><Relationship Id="rId22" Type="http://schemas.openxmlformats.org/officeDocument/2006/relationships/tags" Target="../tags/tag743.xml"/><Relationship Id="rId27" Type="http://schemas.openxmlformats.org/officeDocument/2006/relationships/tags" Target="../tags/tag748.xml"/><Relationship Id="rId30" Type="http://schemas.openxmlformats.org/officeDocument/2006/relationships/tags" Target="../tags/tag751.xml"/><Relationship Id="rId35" Type="http://schemas.openxmlformats.org/officeDocument/2006/relationships/tags" Target="../tags/tag756.xml"/><Relationship Id="rId8" Type="http://schemas.openxmlformats.org/officeDocument/2006/relationships/tags" Target="../tags/tag729.xml"/><Relationship Id="rId3" Type="http://schemas.openxmlformats.org/officeDocument/2006/relationships/tags" Target="../tags/tag724.xml"/><Relationship Id="rId12" Type="http://schemas.openxmlformats.org/officeDocument/2006/relationships/tags" Target="../tags/tag733.xml"/><Relationship Id="rId17" Type="http://schemas.openxmlformats.org/officeDocument/2006/relationships/tags" Target="../tags/tag738.xml"/><Relationship Id="rId25" Type="http://schemas.openxmlformats.org/officeDocument/2006/relationships/tags" Target="../tags/tag746.xml"/><Relationship Id="rId33" Type="http://schemas.openxmlformats.org/officeDocument/2006/relationships/tags" Target="../tags/tag754.xml"/><Relationship Id="rId38" Type="http://schemas.openxmlformats.org/officeDocument/2006/relationships/tags" Target="../tags/tag759.xml"/></Relationships>
</file>

<file path=ppt/slides/_rels/slide34.xml.rels><?xml version="1.0" encoding="UTF-8" standalone="yes"?>
<Relationships xmlns="http://schemas.openxmlformats.org/package/2006/relationships"><Relationship Id="rId13" Type="http://schemas.openxmlformats.org/officeDocument/2006/relationships/tags" Target="../tags/tag774.xml"/><Relationship Id="rId18" Type="http://schemas.openxmlformats.org/officeDocument/2006/relationships/tags" Target="../tags/tag779.xml"/><Relationship Id="rId26" Type="http://schemas.openxmlformats.org/officeDocument/2006/relationships/tags" Target="../tags/tag787.xml"/><Relationship Id="rId39" Type="http://schemas.openxmlformats.org/officeDocument/2006/relationships/tags" Target="../tags/tag800.xml"/><Relationship Id="rId21" Type="http://schemas.openxmlformats.org/officeDocument/2006/relationships/tags" Target="../tags/tag782.xml"/><Relationship Id="rId34" Type="http://schemas.openxmlformats.org/officeDocument/2006/relationships/tags" Target="../tags/tag795.xml"/><Relationship Id="rId42" Type="http://schemas.openxmlformats.org/officeDocument/2006/relationships/slideLayout" Target="../slideLayouts/slideLayout2.xml"/><Relationship Id="rId7" Type="http://schemas.openxmlformats.org/officeDocument/2006/relationships/tags" Target="../tags/tag768.xml"/><Relationship Id="rId2" Type="http://schemas.openxmlformats.org/officeDocument/2006/relationships/tags" Target="../tags/tag763.xml"/><Relationship Id="rId16" Type="http://schemas.openxmlformats.org/officeDocument/2006/relationships/tags" Target="../tags/tag777.xml"/><Relationship Id="rId20" Type="http://schemas.openxmlformats.org/officeDocument/2006/relationships/tags" Target="../tags/tag781.xml"/><Relationship Id="rId29" Type="http://schemas.openxmlformats.org/officeDocument/2006/relationships/tags" Target="../tags/tag790.xml"/><Relationship Id="rId41" Type="http://schemas.openxmlformats.org/officeDocument/2006/relationships/tags" Target="../tags/tag802.xml"/><Relationship Id="rId1" Type="http://schemas.openxmlformats.org/officeDocument/2006/relationships/tags" Target="../tags/tag762.xml"/><Relationship Id="rId6" Type="http://schemas.openxmlformats.org/officeDocument/2006/relationships/tags" Target="../tags/tag767.xml"/><Relationship Id="rId11" Type="http://schemas.openxmlformats.org/officeDocument/2006/relationships/tags" Target="../tags/tag772.xml"/><Relationship Id="rId24" Type="http://schemas.openxmlformats.org/officeDocument/2006/relationships/tags" Target="../tags/tag785.xml"/><Relationship Id="rId32" Type="http://schemas.openxmlformats.org/officeDocument/2006/relationships/tags" Target="../tags/tag793.xml"/><Relationship Id="rId37" Type="http://schemas.openxmlformats.org/officeDocument/2006/relationships/tags" Target="../tags/tag798.xml"/><Relationship Id="rId40" Type="http://schemas.openxmlformats.org/officeDocument/2006/relationships/tags" Target="../tags/tag801.xml"/><Relationship Id="rId5" Type="http://schemas.openxmlformats.org/officeDocument/2006/relationships/tags" Target="../tags/tag766.xml"/><Relationship Id="rId15" Type="http://schemas.openxmlformats.org/officeDocument/2006/relationships/tags" Target="../tags/tag776.xml"/><Relationship Id="rId23" Type="http://schemas.openxmlformats.org/officeDocument/2006/relationships/tags" Target="../tags/tag784.xml"/><Relationship Id="rId28" Type="http://schemas.openxmlformats.org/officeDocument/2006/relationships/tags" Target="../tags/tag789.xml"/><Relationship Id="rId36" Type="http://schemas.openxmlformats.org/officeDocument/2006/relationships/tags" Target="../tags/tag797.xml"/><Relationship Id="rId10" Type="http://schemas.openxmlformats.org/officeDocument/2006/relationships/tags" Target="../tags/tag771.xml"/><Relationship Id="rId19" Type="http://schemas.openxmlformats.org/officeDocument/2006/relationships/tags" Target="../tags/tag780.xml"/><Relationship Id="rId31" Type="http://schemas.openxmlformats.org/officeDocument/2006/relationships/tags" Target="../tags/tag792.xml"/><Relationship Id="rId4" Type="http://schemas.openxmlformats.org/officeDocument/2006/relationships/tags" Target="../tags/tag765.xml"/><Relationship Id="rId9" Type="http://schemas.openxmlformats.org/officeDocument/2006/relationships/tags" Target="../tags/tag770.xml"/><Relationship Id="rId14" Type="http://schemas.openxmlformats.org/officeDocument/2006/relationships/tags" Target="../tags/tag775.xml"/><Relationship Id="rId22" Type="http://schemas.openxmlformats.org/officeDocument/2006/relationships/tags" Target="../tags/tag783.xml"/><Relationship Id="rId27" Type="http://schemas.openxmlformats.org/officeDocument/2006/relationships/tags" Target="../tags/tag788.xml"/><Relationship Id="rId30" Type="http://schemas.openxmlformats.org/officeDocument/2006/relationships/tags" Target="../tags/tag791.xml"/><Relationship Id="rId35" Type="http://schemas.openxmlformats.org/officeDocument/2006/relationships/tags" Target="../tags/tag796.xml"/><Relationship Id="rId8" Type="http://schemas.openxmlformats.org/officeDocument/2006/relationships/tags" Target="../tags/tag769.xml"/><Relationship Id="rId3" Type="http://schemas.openxmlformats.org/officeDocument/2006/relationships/tags" Target="../tags/tag764.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tags" Target="../tags/tag786.xml"/><Relationship Id="rId33" Type="http://schemas.openxmlformats.org/officeDocument/2006/relationships/tags" Target="../tags/tag794.xml"/><Relationship Id="rId38" Type="http://schemas.openxmlformats.org/officeDocument/2006/relationships/tags" Target="../tags/tag799.xml"/></Relationships>
</file>

<file path=ppt/slides/_rels/slide35.xml.rels><?xml version="1.0" encoding="UTF-8" standalone="yes"?>
<Relationships xmlns="http://schemas.openxmlformats.org/package/2006/relationships"><Relationship Id="rId13" Type="http://schemas.openxmlformats.org/officeDocument/2006/relationships/tags" Target="../tags/tag815.xml"/><Relationship Id="rId18" Type="http://schemas.openxmlformats.org/officeDocument/2006/relationships/tags" Target="../tags/tag820.xml"/><Relationship Id="rId26" Type="http://schemas.openxmlformats.org/officeDocument/2006/relationships/tags" Target="../tags/tag828.xml"/><Relationship Id="rId39" Type="http://schemas.openxmlformats.org/officeDocument/2006/relationships/tags" Target="../tags/tag841.xml"/><Relationship Id="rId21" Type="http://schemas.openxmlformats.org/officeDocument/2006/relationships/tags" Target="../tags/tag823.xml"/><Relationship Id="rId34" Type="http://schemas.openxmlformats.org/officeDocument/2006/relationships/tags" Target="../tags/tag836.xml"/><Relationship Id="rId7" Type="http://schemas.openxmlformats.org/officeDocument/2006/relationships/tags" Target="../tags/tag809.xml"/><Relationship Id="rId2" Type="http://schemas.openxmlformats.org/officeDocument/2006/relationships/tags" Target="../tags/tag804.xml"/><Relationship Id="rId16" Type="http://schemas.openxmlformats.org/officeDocument/2006/relationships/tags" Target="../tags/tag818.xml"/><Relationship Id="rId20" Type="http://schemas.openxmlformats.org/officeDocument/2006/relationships/tags" Target="../tags/tag822.xml"/><Relationship Id="rId29" Type="http://schemas.openxmlformats.org/officeDocument/2006/relationships/tags" Target="../tags/tag831.xml"/><Relationship Id="rId41" Type="http://schemas.openxmlformats.org/officeDocument/2006/relationships/slideLayout" Target="../slideLayouts/slideLayout2.xml"/><Relationship Id="rId1" Type="http://schemas.openxmlformats.org/officeDocument/2006/relationships/tags" Target="../tags/tag803.xml"/><Relationship Id="rId6" Type="http://schemas.openxmlformats.org/officeDocument/2006/relationships/tags" Target="../tags/tag808.xml"/><Relationship Id="rId11" Type="http://schemas.openxmlformats.org/officeDocument/2006/relationships/tags" Target="../tags/tag813.xml"/><Relationship Id="rId24" Type="http://schemas.openxmlformats.org/officeDocument/2006/relationships/tags" Target="../tags/tag826.xml"/><Relationship Id="rId32" Type="http://schemas.openxmlformats.org/officeDocument/2006/relationships/tags" Target="../tags/tag834.xml"/><Relationship Id="rId37" Type="http://schemas.openxmlformats.org/officeDocument/2006/relationships/tags" Target="../tags/tag839.xml"/><Relationship Id="rId40" Type="http://schemas.openxmlformats.org/officeDocument/2006/relationships/tags" Target="../tags/tag842.xml"/><Relationship Id="rId5" Type="http://schemas.openxmlformats.org/officeDocument/2006/relationships/tags" Target="../tags/tag807.xml"/><Relationship Id="rId15" Type="http://schemas.openxmlformats.org/officeDocument/2006/relationships/tags" Target="../tags/tag817.xml"/><Relationship Id="rId23" Type="http://schemas.openxmlformats.org/officeDocument/2006/relationships/tags" Target="../tags/tag825.xml"/><Relationship Id="rId28" Type="http://schemas.openxmlformats.org/officeDocument/2006/relationships/tags" Target="../tags/tag830.xml"/><Relationship Id="rId36" Type="http://schemas.openxmlformats.org/officeDocument/2006/relationships/tags" Target="../tags/tag838.xml"/><Relationship Id="rId10" Type="http://schemas.openxmlformats.org/officeDocument/2006/relationships/tags" Target="../tags/tag812.xml"/><Relationship Id="rId19" Type="http://schemas.openxmlformats.org/officeDocument/2006/relationships/tags" Target="../tags/tag821.xml"/><Relationship Id="rId31" Type="http://schemas.openxmlformats.org/officeDocument/2006/relationships/tags" Target="../tags/tag833.xml"/><Relationship Id="rId4" Type="http://schemas.openxmlformats.org/officeDocument/2006/relationships/tags" Target="../tags/tag806.xml"/><Relationship Id="rId9" Type="http://schemas.openxmlformats.org/officeDocument/2006/relationships/tags" Target="../tags/tag811.xml"/><Relationship Id="rId14" Type="http://schemas.openxmlformats.org/officeDocument/2006/relationships/tags" Target="../tags/tag816.xml"/><Relationship Id="rId22" Type="http://schemas.openxmlformats.org/officeDocument/2006/relationships/tags" Target="../tags/tag824.xml"/><Relationship Id="rId27" Type="http://schemas.openxmlformats.org/officeDocument/2006/relationships/tags" Target="../tags/tag829.xml"/><Relationship Id="rId30" Type="http://schemas.openxmlformats.org/officeDocument/2006/relationships/tags" Target="../tags/tag832.xml"/><Relationship Id="rId35" Type="http://schemas.openxmlformats.org/officeDocument/2006/relationships/tags" Target="../tags/tag837.xml"/><Relationship Id="rId8" Type="http://schemas.openxmlformats.org/officeDocument/2006/relationships/tags" Target="../tags/tag810.xml"/><Relationship Id="rId3" Type="http://schemas.openxmlformats.org/officeDocument/2006/relationships/tags" Target="../tags/tag805.xml"/><Relationship Id="rId12" Type="http://schemas.openxmlformats.org/officeDocument/2006/relationships/tags" Target="../tags/tag814.xml"/><Relationship Id="rId17" Type="http://schemas.openxmlformats.org/officeDocument/2006/relationships/tags" Target="../tags/tag819.xml"/><Relationship Id="rId25" Type="http://schemas.openxmlformats.org/officeDocument/2006/relationships/tags" Target="../tags/tag827.xml"/><Relationship Id="rId33" Type="http://schemas.openxmlformats.org/officeDocument/2006/relationships/tags" Target="../tags/tag835.xml"/><Relationship Id="rId38" Type="http://schemas.openxmlformats.org/officeDocument/2006/relationships/tags" Target="../tags/tag8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4.xml"/><Relationship Id="rId1" Type="http://schemas.openxmlformats.org/officeDocument/2006/relationships/tags" Target="../tags/tag843.xml"/><Relationship Id="rId4"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6.xml"/><Relationship Id="rId1" Type="http://schemas.openxmlformats.org/officeDocument/2006/relationships/tags" Target="../tags/tag845.xml"/><Relationship Id="rId4"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tags" Target="../tags/tag849.xml"/><Relationship Id="rId2" Type="http://schemas.openxmlformats.org/officeDocument/2006/relationships/tags" Target="../tags/tag848.xml"/><Relationship Id="rId1" Type="http://schemas.openxmlformats.org/officeDocument/2006/relationships/tags" Target="../tags/tag847.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852.xml"/><Relationship Id="rId2" Type="http://schemas.openxmlformats.org/officeDocument/2006/relationships/tags" Target="../tags/tag851.xml"/><Relationship Id="rId1" Type="http://schemas.openxmlformats.org/officeDocument/2006/relationships/tags" Target="../tags/tag850.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853.xml"/></Relationships>
</file>

<file path=ppt/slides/_rels/slide45.xml.rels><?xml version="1.0" encoding="UTF-8" standalone="yes"?>
<Relationships xmlns="http://schemas.openxmlformats.org/package/2006/relationships"><Relationship Id="rId3" Type="http://schemas.openxmlformats.org/officeDocument/2006/relationships/tags" Target="../tags/tag856.xml"/><Relationship Id="rId7" Type="http://schemas.openxmlformats.org/officeDocument/2006/relationships/notesSlide" Target="../notesSlides/notesSlide24.xml"/><Relationship Id="rId2" Type="http://schemas.openxmlformats.org/officeDocument/2006/relationships/tags" Target="../tags/tag855.xml"/><Relationship Id="rId1" Type="http://schemas.openxmlformats.org/officeDocument/2006/relationships/tags" Target="../tags/tag854.xml"/><Relationship Id="rId6" Type="http://schemas.openxmlformats.org/officeDocument/2006/relationships/slideLayout" Target="../slideLayouts/slideLayout4.xml"/><Relationship Id="rId5" Type="http://schemas.openxmlformats.org/officeDocument/2006/relationships/tags" Target="../tags/tag858.xml"/><Relationship Id="rId4" Type="http://schemas.openxmlformats.org/officeDocument/2006/relationships/tags" Target="../tags/tag857.xml"/></Relationships>
</file>

<file path=ppt/slides/_rels/slide46.xml.rels><?xml version="1.0" encoding="UTF-8" standalone="yes"?>
<Relationships xmlns="http://schemas.openxmlformats.org/package/2006/relationships"><Relationship Id="rId13" Type="http://schemas.openxmlformats.org/officeDocument/2006/relationships/tags" Target="../tags/tag871.xml"/><Relationship Id="rId18" Type="http://schemas.openxmlformats.org/officeDocument/2006/relationships/tags" Target="../tags/tag876.xml"/><Relationship Id="rId26" Type="http://schemas.openxmlformats.org/officeDocument/2006/relationships/tags" Target="../tags/tag884.xml"/><Relationship Id="rId39" Type="http://schemas.openxmlformats.org/officeDocument/2006/relationships/tags" Target="../tags/tag897.xml"/><Relationship Id="rId21" Type="http://schemas.openxmlformats.org/officeDocument/2006/relationships/tags" Target="../tags/tag879.xml"/><Relationship Id="rId34" Type="http://schemas.openxmlformats.org/officeDocument/2006/relationships/tags" Target="../tags/tag892.xml"/><Relationship Id="rId42" Type="http://schemas.openxmlformats.org/officeDocument/2006/relationships/notesSlide" Target="../notesSlides/notesSlide25.xml"/><Relationship Id="rId7" Type="http://schemas.openxmlformats.org/officeDocument/2006/relationships/tags" Target="../tags/tag865.xml"/><Relationship Id="rId2" Type="http://schemas.openxmlformats.org/officeDocument/2006/relationships/tags" Target="../tags/tag860.xml"/><Relationship Id="rId16" Type="http://schemas.openxmlformats.org/officeDocument/2006/relationships/tags" Target="../tags/tag874.xml"/><Relationship Id="rId20" Type="http://schemas.openxmlformats.org/officeDocument/2006/relationships/tags" Target="../tags/tag878.xml"/><Relationship Id="rId29" Type="http://schemas.openxmlformats.org/officeDocument/2006/relationships/tags" Target="../tags/tag887.xml"/><Relationship Id="rId41" Type="http://schemas.openxmlformats.org/officeDocument/2006/relationships/slideLayout" Target="../slideLayouts/slideLayout4.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tags" Target="../tags/tag869.xml"/><Relationship Id="rId24" Type="http://schemas.openxmlformats.org/officeDocument/2006/relationships/tags" Target="../tags/tag882.xml"/><Relationship Id="rId32" Type="http://schemas.openxmlformats.org/officeDocument/2006/relationships/tags" Target="../tags/tag890.xml"/><Relationship Id="rId37" Type="http://schemas.openxmlformats.org/officeDocument/2006/relationships/tags" Target="../tags/tag895.xml"/><Relationship Id="rId40" Type="http://schemas.openxmlformats.org/officeDocument/2006/relationships/tags" Target="../tags/tag898.xml"/><Relationship Id="rId5" Type="http://schemas.openxmlformats.org/officeDocument/2006/relationships/tags" Target="../tags/tag863.xml"/><Relationship Id="rId15" Type="http://schemas.openxmlformats.org/officeDocument/2006/relationships/tags" Target="../tags/tag873.xml"/><Relationship Id="rId23" Type="http://schemas.openxmlformats.org/officeDocument/2006/relationships/tags" Target="../tags/tag881.xml"/><Relationship Id="rId28" Type="http://schemas.openxmlformats.org/officeDocument/2006/relationships/tags" Target="../tags/tag886.xml"/><Relationship Id="rId36" Type="http://schemas.openxmlformats.org/officeDocument/2006/relationships/tags" Target="../tags/tag894.xml"/><Relationship Id="rId10" Type="http://schemas.openxmlformats.org/officeDocument/2006/relationships/tags" Target="../tags/tag868.xml"/><Relationship Id="rId19" Type="http://schemas.openxmlformats.org/officeDocument/2006/relationships/tags" Target="../tags/tag877.xml"/><Relationship Id="rId31" Type="http://schemas.openxmlformats.org/officeDocument/2006/relationships/tags" Target="../tags/tag889.xml"/><Relationship Id="rId4" Type="http://schemas.openxmlformats.org/officeDocument/2006/relationships/tags" Target="../tags/tag862.xml"/><Relationship Id="rId9" Type="http://schemas.openxmlformats.org/officeDocument/2006/relationships/tags" Target="../tags/tag867.xml"/><Relationship Id="rId14" Type="http://schemas.openxmlformats.org/officeDocument/2006/relationships/tags" Target="../tags/tag872.xml"/><Relationship Id="rId22" Type="http://schemas.openxmlformats.org/officeDocument/2006/relationships/tags" Target="../tags/tag880.xml"/><Relationship Id="rId27" Type="http://schemas.openxmlformats.org/officeDocument/2006/relationships/tags" Target="../tags/tag885.xml"/><Relationship Id="rId30" Type="http://schemas.openxmlformats.org/officeDocument/2006/relationships/tags" Target="../tags/tag888.xml"/><Relationship Id="rId35" Type="http://schemas.openxmlformats.org/officeDocument/2006/relationships/tags" Target="../tags/tag893.xml"/><Relationship Id="rId8" Type="http://schemas.openxmlformats.org/officeDocument/2006/relationships/tags" Target="../tags/tag866.xml"/><Relationship Id="rId3" Type="http://schemas.openxmlformats.org/officeDocument/2006/relationships/tags" Target="../tags/tag861.xml"/><Relationship Id="rId12" Type="http://schemas.openxmlformats.org/officeDocument/2006/relationships/tags" Target="../tags/tag870.xml"/><Relationship Id="rId17" Type="http://schemas.openxmlformats.org/officeDocument/2006/relationships/tags" Target="../tags/tag875.xml"/><Relationship Id="rId25" Type="http://schemas.openxmlformats.org/officeDocument/2006/relationships/tags" Target="../tags/tag883.xml"/><Relationship Id="rId33" Type="http://schemas.openxmlformats.org/officeDocument/2006/relationships/tags" Target="../tags/tag891.xml"/><Relationship Id="rId38" Type="http://schemas.openxmlformats.org/officeDocument/2006/relationships/tags" Target="../tags/tag896.xml"/></Relationships>
</file>

<file path=ppt/slides/_rels/slide47.xml.rels><?xml version="1.0" encoding="UTF-8" standalone="yes"?>
<Relationships xmlns="http://schemas.openxmlformats.org/package/2006/relationships"><Relationship Id="rId3" Type="http://schemas.openxmlformats.org/officeDocument/2006/relationships/tags" Target="../tags/tag901.xml"/><Relationship Id="rId2" Type="http://schemas.openxmlformats.org/officeDocument/2006/relationships/tags" Target="../tags/tag900.xml"/><Relationship Id="rId1" Type="http://schemas.openxmlformats.org/officeDocument/2006/relationships/tags" Target="../tags/tag899.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902.xml"/></Relationships>
</file>

<file path=ppt/slides/_rels/slide48.xml.rels><?xml version="1.0" encoding="UTF-8" standalone="yes"?>
<Relationships xmlns="http://schemas.openxmlformats.org/package/2006/relationships"><Relationship Id="rId3" Type="http://schemas.openxmlformats.org/officeDocument/2006/relationships/tags" Target="../tags/tag905.xml"/><Relationship Id="rId7" Type="http://schemas.openxmlformats.org/officeDocument/2006/relationships/notesSlide" Target="../notesSlides/notesSlide27.xml"/><Relationship Id="rId2" Type="http://schemas.openxmlformats.org/officeDocument/2006/relationships/tags" Target="../tags/tag904.xml"/><Relationship Id="rId1" Type="http://schemas.openxmlformats.org/officeDocument/2006/relationships/tags" Target="../tags/tag903.xml"/><Relationship Id="rId6" Type="http://schemas.openxmlformats.org/officeDocument/2006/relationships/slideLayout" Target="../slideLayouts/slideLayout4.xml"/><Relationship Id="rId5" Type="http://schemas.openxmlformats.org/officeDocument/2006/relationships/tags" Target="../tags/tag907.xml"/><Relationship Id="rId4" Type="http://schemas.openxmlformats.org/officeDocument/2006/relationships/tags" Target="../tags/tag906.xml"/></Relationships>
</file>

<file path=ppt/slides/_rels/slide49.xml.rels><?xml version="1.0" encoding="UTF-8" standalone="yes"?>
<Relationships xmlns="http://schemas.openxmlformats.org/package/2006/relationships"><Relationship Id="rId13" Type="http://schemas.openxmlformats.org/officeDocument/2006/relationships/tags" Target="../tags/tag920.xml"/><Relationship Id="rId18" Type="http://schemas.openxmlformats.org/officeDocument/2006/relationships/tags" Target="../tags/tag925.xml"/><Relationship Id="rId26" Type="http://schemas.openxmlformats.org/officeDocument/2006/relationships/tags" Target="../tags/tag933.xml"/><Relationship Id="rId39" Type="http://schemas.openxmlformats.org/officeDocument/2006/relationships/tags" Target="../tags/tag946.xml"/><Relationship Id="rId21" Type="http://schemas.openxmlformats.org/officeDocument/2006/relationships/tags" Target="../tags/tag928.xml"/><Relationship Id="rId34" Type="http://schemas.openxmlformats.org/officeDocument/2006/relationships/tags" Target="../tags/tag941.xml"/><Relationship Id="rId42" Type="http://schemas.openxmlformats.org/officeDocument/2006/relationships/tags" Target="../tags/tag949.xml"/><Relationship Id="rId7" Type="http://schemas.openxmlformats.org/officeDocument/2006/relationships/tags" Target="../tags/tag914.xml"/><Relationship Id="rId2" Type="http://schemas.openxmlformats.org/officeDocument/2006/relationships/tags" Target="../tags/tag909.xml"/><Relationship Id="rId16" Type="http://schemas.openxmlformats.org/officeDocument/2006/relationships/tags" Target="../tags/tag923.xml"/><Relationship Id="rId29" Type="http://schemas.openxmlformats.org/officeDocument/2006/relationships/tags" Target="../tags/tag936.xml"/><Relationship Id="rId1" Type="http://schemas.openxmlformats.org/officeDocument/2006/relationships/tags" Target="../tags/tag908.xml"/><Relationship Id="rId6" Type="http://schemas.openxmlformats.org/officeDocument/2006/relationships/tags" Target="../tags/tag913.xml"/><Relationship Id="rId11" Type="http://schemas.openxmlformats.org/officeDocument/2006/relationships/tags" Target="../tags/tag918.xml"/><Relationship Id="rId24" Type="http://schemas.openxmlformats.org/officeDocument/2006/relationships/tags" Target="../tags/tag931.xml"/><Relationship Id="rId32" Type="http://schemas.openxmlformats.org/officeDocument/2006/relationships/tags" Target="../tags/tag939.xml"/><Relationship Id="rId37" Type="http://schemas.openxmlformats.org/officeDocument/2006/relationships/tags" Target="../tags/tag944.xml"/><Relationship Id="rId40" Type="http://schemas.openxmlformats.org/officeDocument/2006/relationships/tags" Target="../tags/tag947.xml"/><Relationship Id="rId45" Type="http://schemas.openxmlformats.org/officeDocument/2006/relationships/notesSlide" Target="../notesSlides/notesSlide28.xml"/><Relationship Id="rId5" Type="http://schemas.openxmlformats.org/officeDocument/2006/relationships/tags" Target="../tags/tag912.xml"/><Relationship Id="rId15" Type="http://schemas.openxmlformats.org/officeDocument/2006/relationships/tags" Target="../tags/tag922.xml"/><Relationship Id="rId23" Type="http://schemas.openxmlformats.org/officeDocument/2006/relationships/tags" Target="../tags/tag930.xml"/><Relationship Id="rId28" Type="http://schemas.openxmlformats.org/officeDocument/2006/relationships/tags" Target="../tags/tag935.xml"/><Relationship Id="rId36" Type="http://schemas.openxmlformats.org/officeDocument/2006/relationships/tags" Target="../tags/tag943.xml"/><Relationship Id="rId10" Type="http://schemas.openxmlformats.org/officeDocument/2006/relationships/tags" Target="../tags/tag917.xml"/><Relationship Id="rId19" Type="http://schemas.openxmlformats.org/officeDocument/2006/relationships/tags" Target="../tags/tag926.xml"/><Relationship Id="rId31" Type="http://schemas.openxmlformats.org/officeDocument/2006/relationships/tags" Target="../tags/tag938.xml"/><Relationship Id="rId44" Type="http://schemas.openxmlformats.org/officeDocument/2006/relationships/slideLayout" Target="../slideLayouts/slideLayout4.xml"/><Relationship Id="rId4" Type="http://schemas.openxmlformats.org/officeDocument/2006/relationships/tags" Target="../tags/tag911.xml"/><Relationship Id="rId9" Type="http://schemas.openxmlformats.org/officeDocument/2006/relationships/tags" Target="../tags/tag916.xml"/><Relationship Id="rId14" Type="http://schemas.openxmlformats.org/officeDocument/2006/relationships/tags" Target="../tags/tag921.xml"/><Relationship Id="rId22" Type="http://schemas.openxmlformats.org/officeDocument/2006/relationships/tags" Target="../tags/tag929.xml"/><Relationship Id="rId27" Type="http://schemas.openxmlformats.org/officeDocument/2006/relationships/tags" Target="../tags/tag934.xml"/><Relationship Id="rId30" Type="http://schemas.openxmlformats.org/officeDocument/2006/relationships/tags" Target="../tags/tag937.xml"/><Relationship Id="rId35" Type="http://schemas.openxmlformats.org/officeDocument/2006/relationships/tags" Target="../tags/tag942.xml"/><Relationship Id="rId43" Type="http://schemas.openxmlformats.org/officeDocument/2006/relationships/tags" Target="../tags/tag950.xml"/><Relationship Id="rId8" Type="http://schemas.openxmlformats.org/officeDocument/2006/relationships/tags" Target="../tags/tag915.xml"/><Relationship Id="rId3" Type="http://schemas.openxmlformats.org/officeDocument/2006/relationships/tags" Target="../tags/tag910.xml"/><Relationship Id="rId12" Type="http://schemas.openxmlformats.org/officeDocument/2006/relationships/tags" Target="../tags/tag919.xml"/><Relationship Id="rId17" Type="http://schemas.openxmlformats.org/officeDocument/2006/relationships/tags" Target="../tags/tag924.xml"/><Relationship Id="rId25" Type="http://schemas.openxmlformats.org/officeDocument/2006/relationships/tags" Target="../tags/tag932.xml"/><Relationship Id="rId33" Type="http://schemas.openxmlformats.org/officeDocument/2006/relationships/tags" Target="../tags/tag940.xml"/><Relationship Id="rId38" Type="http://schemas.openxmlformats.org/officeDocument/2006/relationships/tags" Target="../tags/tag945.xml"/><Relationship Id="rId20" Type="http://schemas.openxmlformats.org/officeDocument/2006/relationships/tags" Target="../tags/tag927.xml"/><Relationship Id="rId41" Type="http://schemas.openxmlformats.org/officeDocument/2006/relationships/tags" Target="../tags/tag9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tags" Target="../tags/tag951.xml"/><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954.xml"/></Relationships>
</file>

<file path=ppt/slides/_rels/slide51.xml.rels><?xml version="1.0" encoding="UTF-8" standalone="yes"?>
<Relationships xmlns="http://schemas.openxmlformats.org/package/2006/relationships"><Relationship Id="rId8" Type="http://schemas.openxmlformats.org/officeDocument/2006/relationships/tags" Target="../tags/tag962.xml"/><Relationship Id="rId3" Type="http://schemas.openxmlformats.org/officeDocument/2006/relationships/tags" Target="../tags/tag957.xml"/><Relationship Id="rId7" Type="http://schemas.openxmlformats.org/officeDocument/2006/relationships/tags" Target="../tags/tag961.xml"/><Relationship Id="rId2" Type="http://schemas.openxmlformats.org/officeDocument/2006/relationships/tags" Target="../tags/tag956.xml"/><Relationship Id="rId1" Type="http://schemas.openxmlformats.org/officeDocument/2006/relationships/tags" Target="../tags/tag955.xml"/><Relationship Id="rId6" Type="http://schemas.openxmlformats.org/officeDocument/2006/relationships/tags" Target="../tags/tag960.xml"/><Relationship Id="rId5" Type="http://schemas.openxmlformats.org/officeDocument/2006/relationships/tags" Target="../tags/tag959.xml"/><Relationship Id="rId10" Type="http://schemas.openxmlformats.org/officeDocument/2006/relationships/notesSlide" Target="../notesSlides/notesSlide30.xml"/><Relationship Id="rId4" Type="http://schemas.openxmlformats.org/officeDocument/2006/relationships/tags" Target="../tags/tag958.xml"/><Relationship Id="rId9"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3" Type="http://schemas.openxmlformats.org/officeDocument/2006/relationships/tags" Target="../tags/tag975.xml"/><Relationship Id="rId18" Type="http://schemas.openxmlformats.org/officeDocument/2006/relationships/tags" Target="../tags/tag980.xml"/><Relationship Id="rId26" Type="http://schemas.openxmlformats.org/officeDocument/2006/relationships/tags" Target="../tags/tag988.xml"/><Relationship Id="rId39" Type="http://schemas.openxmlformats.org/officeDocument/2006/relationships/tags" Target="../tags/tag1001.xml"/><Relationship Id="rId21" Type="http://schemas.openxmlformats.org/officeDocument/2006/relationships/tags" Target="../tags/tag983.xml"/><Relationship Id="rId34" Type="http://schemas.openxmlformats.org/officeDocument/2006/relationships/tags" Target="../tags/tag996.xml"/><Relationship Id="rId42" Type="http://schemas.openxmlformats.org/officeDocument/2006/relationships/tags" Target="../tags/tag1004.xml"/><Relationship Id="rId47" Type="http://schemas.openxmlformats.org/officeDocument/2006/relationships/tags" Target="../tags/tag1009.xml"/><Relationship Id="rId50" Type="http://schemas.openxmlformats.org/officeDocument/2006/relationships/tags" Target="../tags/tag1012.xml"/><Relationship Id="rId7" Type="http://schemas.openxmlformats.org/officeDocument/2006/relationships/tags" Target="../tags/tag969.xml"/><Relationship Id="rId2" Type="http://schemas.openxmlformats.org/officeDocument/2006/relationships/tags" Target="../tags/tag964.xml"/><Relationship Id="rId16" Type="http://schemas.openxmlformats.org/officeDocument/2006/relationships/tags" Target="../tags/tag978.xml"/><Relationship Id="rId29" Type="http://schemas.openxmlformats.org/officeDocument/2006/relationships/tags" Target="../tags/tag991.xml"/><Relationship Id="rId11" Type="http://schemas.openxmlformats.org/officeDocument/2006/relationships/tags" Target="../tags/tag973.xml"/><Relationship Id="rId24" Type="http://schemas.openxmlformats.org/officeDocument/2006/relationships/tags" Target="../tags/tag986.xml"/><Relationship Id="rId32" Type="http://schemas.openxmlformats.org/officeDocument/2006/relationships/tags" Target="../tags/tag994.xml"/><Relationship Id="rId37" Type="http://schemas.openxmlformats.org/officeDocument/2006/relationships/tags" Target="../tags/tag999.xml"/><Relationship Id="rId40" Type="http://schemas.openxmlformats.org/officeDocument/2006/relationships/tags" Target="../tags/tag1002.xml"/><Relationship Id="rId45" Type="http://schemas.openxmlformats.org/officeDocument/2006/relationships/tags" Target="../tags/tag1007.xml"/><Relationship Id="rId53" Type="http://schemas.openxmlformats.org/officeDocument/2006/relationships/slideLayout" Target="../slideLayouts/slideLayout4.xml"/><Relationship Id="rId5" Type="http://schemas.openxmlformats.org/officeDocument/2006/relationships/tags" Target="../tags/tag967.xml"/><Relationship Id="rId10" Type="http://schemas.openxmlformats.org/officeDocument/2006/relationships/tags" Target="../tags/tag972.xml"/><Relationship Id="rId19" Type="http://schemas.openxmlformats.org/officeDocument/2006/relationships/tags" Target="../tags/tag981.xml"/><Relationship Id="rId31" Type="http://schemas.openxmlformats.org/officeDocument/2006/relationships/tags" Target="../tags/tag993.xml"/><Relationship Id="rId44" Type="http://schemas.openxmlformats.org/officeDocument/2006/relationships/tags" Target="../tags/tag1006.xml"/><Relationship Id="rId52" Type="http://schemas.openxmlformats.org/officeDocument/2006/relationships/tags" Target="../tags/tag1014.xml"/><Relationship Id="rId4" Type="http://schemas.openxmlformats.org/officeDocument/2006/relationships/tags" Target="../tags/tag966.xml"/><Relationship Id="rId9" Type="http://schemas.openxmlformats.org/officeDocument/2006/relationships/tags" Target="../tags/tag971.xml"/><Relationship Id="rId14" Type="http://schemas.openxmlformats.org/officeDocument/2006/relationships/tags" Target="../tags/tag976.xml"/><Relationship Id="rId22" Type="http://schemas.openxmlformats.org/officeDocument/2006/relationships/tags" Target="../tags/tag984.xml"/><Relationship Id="rId27" Type="http://schemas.openxmlformats.org/officeDocument/2006/relationships/tags" Target="../tags/tag989.xml"/><Relationship Id="rId30" Type="http://schemas.openxmlformats.org/officeDocument/2006/relationships/tags" Target="../tags/tag992.xml"/><Relationship Id="rId35" Type="http://schemas.openxmlformats.org/officeDocument/2006/relationships/tags" Target="../tags/tag997.xml"/><Relationship Id="rId43" Type="http://schemas.openxmlformats.org/officeDocument/2006/relationships/tags" Target="../tags/tag1005.xml"/><Relationship Id="rId48" Type="http://schemas.openxmlformats.org/officeDocument/2006/relationships/tags" Target="../tags/tag1010.xml"/><Relationship Id="rId8" Type="http://schemas.openxmlformats.org/officeDocument/2006/relationships/tags" Target="../tags/tag970.xml"/><Relationship Id="rId51" Type="http://schemas.openxmlformats.org/officeDocument/2006/relationships/tags" Target="../tags/tag1013.xml"/><Relationship Id="rId3" Type="http://schemas.openxmlformats.org/officeDocument/2006/relationships/tags" Target="../tags/tag965.xml"/><Relationship Id="rId12" Type="http://schemas.openxmlformats.org/officeDocument/2006/relationships/tags" Target="../tags/tag974.xml"/><Relationship Id="rId17" Type="http://schemas.openxmlformats.org/officeDocument/2006/relationships/tags" Target="../tags/tag979.xml"/><Relationship Id="rId25" Type="http://schemas.openxmlformats.org/officeDocument/2006/relationships/tags" Target="../tags/tag987.xml"/><Relationship Id="rId33" Type="http://schemas.openxmlformats.org/officeDocument/2006/relationships/tags" Target="../tags/tag995.xml"/><Relationship Id="rId38" Type="http://schemas.openxmlformats.org/officeDocument/2006/relationships/tags" Target="../tags/tag1000.xml"/><Relationship Id="rId46" Type="http://schemas.openxmlformats.org/officeDocument/2006/relationships/tags" Target="../tags/tag1008.xml"/><Relationship Id="rId20" Type="http://schemas.openxmlformats.org/officeDocument/2006/relationships/tags" Target="../tags/tag982.xml"/><Relationship Id="rId41" Type="http://schemas.openxmlformats.org/officeDocument/2006/relationships/tags" Target="../tags/tag1003.xml"/><Relationship Id="rId54" Type="http://schemas.openxmlformats.org/officeDocument/2006/relationships/notesSlide" Target="../notesSlides/notesSlide31.xml"/><Relationship Id="rId1" Type="http://schemas.openxmlformats.org/officeDocument/2006/relationships/tags" Target="../tags/tag963.xml"/><Relationship Id="rId6" Type="http://schemas.openxmlformats.org/officeDocument/2006/relationships/tags" Target="../tags/tag968.xml"/><Relationship Id="rId15" Type="http://schemas.openxmlformats.org/officeDocument/2006/relationships/tags" Target="../tags/tag977.xml"/><Relationship Id="rId23" Type="http://schemas.openxmlformats.org/officeDocument/2006/relationships/tags" Target="../tags/tag985.xml"/><Relationship Id="rId28" Type="http://schemas.openxmlformats.org/officeDocument/2006/relationships/tags" Target="../tags/tag990.xml"/><Relationship Id="rId36" Type="http://schemas.openxmlformats.org/officeDocument/2006/relationships/tags" Target="../tags/tag998.xml"/><Relationship Id="rId49" Type="http://schemas.openxmlformats.org/officeDocument/2006/relationships/tags" Target="../tags/tag1011.xml"/></Relationships>
</file>

<file path=ppt/slides/_rels/slide53.xml.rels><?xml version="1.0" encoding="UTF-8" standalone="yes"?>
<Relationships xmlns="http://schemas.openxmlformats.org/package/2006/relationships"><Relationship Id="rId13" Type="http://schemas.openxmlformats.org/officeDocument/2006/relationships/tags" Target="../tags/tag1027.xml"/><Relationship Id="rId18" Type="http://schemas.openxmlformats.org/officeDocument/2006/relationships/tags" Target="../tags/tag1032.xml"/><Relationship Id="rId26" Type="http://schemas.openxmlformats.org/officeDocument/2006/relationships/tags" Target="../tags/tag1040.xml"/><Relationship Id="rId39" Type="http://schemas.openxmlformats.org/officeDocument/2006/relationships/tags" Target="../tags/tag1053.xml"/><Relationship Id="rId21" Type="http://schemas.openxmlformats.org/officeDocument/2006/relationships/tags" Target="../tags/tag1035.xml"/><Relationship Id="rId34" Type="http://schemas.openxmlformats.org/officeDocument/2006/relationships/tags" Target="../tags/tag1048.xml"/><Relationship Id="rId42" Type="http://schemas.openxmlformats.org/officeDocument/2006/relationships/tags" Target="../tags/tag1056.xml"/><Relationship Id="rId47" Type="http://schemas.openxmlformats.org/officeDocument/2006/relationships/tags" Target="../tags/tag1061.xml"/><Relationship Id="rId50" Type="http://schemas.openxmlformats.org/officeDocument/2006/relationships/tags" Target="../tags/tag1064.xml"/><Relationship Id="rId55" Type="http://schemas.openxmlformats.org/officeDocument/2006/relationships/tags" Target="../tags/tag1069.xml"/><Relationship Id="rId7" Type="http://schemas.openxmlformats.org/officeDocument/2006/relationships/tags" Target="../tags/tag1021.xml"/><Relationship Id="rId2" Type="http://schemas.openxmlformats.org/officeDocument/2006/relationships/tags" Target="../tags/tag1016.xml"/><Relationship Id="rId16" Type="http://schemas.openxmlformats.org/officeDocument/2006/relationships/tags" Target="../tags/tag1030.xml"/><Relationship Id="rId29" Type="http://schemas.openxmlformats.org/officeDocument/2006/relationships/tags" Target="../tags/tag1043.xml"/><Relationship Id="rId11" Type="http://schemas.openxmlformats.org/officeDocument/2006/relationships/tags" Target="../tags/tag1025.xml"/><Relationship Id="rId24" Type="http://schemas.openxmlformats.org/officeDocument/2006/relationships/tags" Target="../tags/tag1038.xml"/><Relationship Id="rId32" Type="http://schemas.openxmlformats.org/officeDocument/2006/relationships/tags" Target="../tags/tag1046.xml"/><Relationship Id="rId37" Type="http://schemas.openxmlformats.org/officeDocument/2006/relationships/tags" Target="../tags/tag1051.xml"/><Relationship Id="rId40" Type="http://schemas.openxmlformats.org/officeDocument/2006/relationships/tags" Target="../tags/tag1054.xml"/><Relationship Id="rId45" Type="http://schemas.openxmlformats.org/officeDocument/2006/relationships/tags" Target="../tags/tag1059.xml"/><Relationship Id="rId53" Type="http://schemas.openxmlformats.org/officeDocument/2006/relationships/tags" Target="../tags/tag1067.xml"/><Relationship Id="rId5" Type="http://schemas.openxmlformats.org/officeDocument/2006/relationships/tags" Target="../tags/tag1019.xml"/><Relationship Id="rId19" Type="http://schemas.openxmlformats.org/officeDocument/2006/relationships/tags" Target="../tags/tag1033.xml"/><Relationship Id="rId4" Type="http://schemas.openxmlformats.org/officeDocument/2006/relationships/tags" Target="../tags/tag1018.xml"/><Relationship Id="rId9" Type="http://schemas.openxmlformats.org/officeDocument/2006/relationships/tags" Target="../tags/tag1023.xml"/><Relationship Id="rId14" Type="http://schemas.openxmlformats.org/officeDocument/2006/relationships/tags" Target="../tags/tag1028.xml"/><Relationship Id="rId22" Type="http://schemas.openxmlformats.org/officeDocument/2006/relationships/tags" Target="../tags/tag1036.xml"/><Relationship Id="rId27" Type="http://schemas.openxmlformats.org/officeDocument/2006/relationships/tags" Target="../tags/tag1041.xml"/><Relationship Id="rId30" Type="http://schemas.openxmlformats.org/officeDocument/2006/relationships/tags" Target="../tags/tag1044.xml"/><Relationship Id="rId35" Type="http://schemas.openxmlformats.org/officeDocument/2006/relationships/tags" Target="../tags/tag1049.xml"/><Relationship Id="rId43" Type="http://schemas.openxmlformats.org/officeDocument/2006/relationships/tags" Target="../tags/tag1057.xml"/><Relationship Id="rId48" Type="http://schemas.openxmlformats.org/officeDocument/2006/relationships/tags" Target="../tags/tag1062.xml"/><Relationship Id="rId56" Type="http://schemas.openxmlformats.org/officeDocument/2006/relationships/slideLayout" Target="../slideLayouts/slideLayout4.xml"/><Relationship Id="rId8" Type="http://schemas.openxmlformats.org/officeDocument/2006/relationships/tags" Target="../tags/tag1022.xml"/><Relationship Id="rId51" Type="http://schemas.openxmlformats.org/officeDocument/2006/relationships/tags" Target="../tags/tag1065.xml"/><Relationship Id="rId3" Type="http://schemas.openxmlformats.org/officeDocument/2006/relationships/tags" Target="../tags/tag1017.xml"/><Relationship Id="rId12" Type="http://schemas.openxmlformats.org/officeDocument/2006/relationships/tags" Target="../tags/tag1026.xml"/><Relationship Id="rId17" Type="http://schemas.openxmlformats.org/officeDocument/2006/relationships/tags" Target="../tags/tag1031.xml"/><Relationship Id="rId25" Type="http://schemas.openxmlformats.org/officeDocument/2006/relationships/tags" Target="../tags/tag1039.xml"/><Relationship Id="rId33" Type="http://schemas.openxmlformats.org/officeDocument/2006/relationships/tags" Target="../tags/tag1047.xml"/><Relationship Id="rId38" Type="http://schemas.openxmlformats.org/officeDocument/2006/relationships/tags" Target="../tags/tag1052.xml"/><Relationship Id="rId46" Type="http://schemas.openxmlformats.org/officeDocument/2006/relationships/tags" Target="../tags/tag1060.xml"/><Relationship Id="rId20" Type="http://schemas.openxmlformats.org/officeDocument/2006/relationships/tags" Target="../tags/tag1034.xml"/><Relationship Id="rId41" Type="http://schemas.openxmlformats.org/officeDocument/2006/relationships/tags" Target="../tags/tag1055.xml"/><Relationship Id="rId54" Type="http://schemas.openxmlformats.org/officeDocument/2006/relationships/tags" Target="../tags/tag1068.xml"/><Relationship Id="rId1" Type="http://schemas.openxmlformats.org/officeDocument/2006/relationships/tags" Target="../tags/tag1015.xml"/><Relationship Id="rId6" Type="http://schemas.openxmlformats.org/officeDocument/2006/relationships/tags" Target="../tags/tag1020.xml"/><Relationship Id="rId15" Type="http://schemas.openxmlformats.org/officeDocument/2006/relationships/tags" Target="../tags/tag1029.xml"/><Relationship Id="rId23" Type="http://schemas.openxmlformats.org/officeDocument/2006/relationships/tags" Target="../tags/tag1037.xml"/><Relationship Id="rId28" Type="http://schemas.openxmlformats.org/officeDocument/2006/relationships/tags" Target="../tags/tag1042.xml"/><Relationship Id="rId36" Type="http://schemas.openxmlformats.org/officeDocument/2006/relationships/tags" Target="../tags/tag1050.xml"/><Relationship Id="rId49" Type="http://schemas.openxmlformats.org/officeDocument/2006/relationships/tags" Target="../tags/tag1063.xml"/><Relationship Id="rId57" Type="http://schemas.openxmlformats.org/officeDocument/2006/relationships/notesSlide" Target="../notesSlides/notesSlide32.xml"/><Relationship Id="rId10" Type="http://schemas.openxmlformats.org/officeDocument/2006/relationships/tags" Target="../tags/tag1024.xml"/><Relationship Id="rId31" Type="http://schemas.openxmlformats.org/officeDocument/2006/relationships/tags" Target="../tags/tag1045.xml"/><Relationship Id="rId44" Type="http://schemas.openxmlformats.org/officeDocument/2006/relationships/tags" Target="../tags/tag1058.xml"/><Relationship Id="rId52" Type="http://schemas.openxmlformats.org/officeDocument/2006/relationships/tags" Target="../tags/tag1066.xml"/></Relationships>
</file>

<file path=ppt/slides/_rels/slide54.xml.rels><?xml version="1.0" encoding="UTF-8" standalone="yes"?>
<Relationships xmlns="http://schemas.openxmlformats.org/package/2006/relationships"><Relationship Id="rId13" Type="http://schemas.openxmlformats.org/officeDocument/2006/relationships/tags" Target="../tags/tag1082.xml"/><Relationship Id="rId18" Type="http://schemas.openxmlformats.org/officeDocument/2006/relationships/tags" Target="../tags/tag1087.xml"/><Relationship Id="rId26" Type="http://schemas.openxmlformats.org/officeDocument/2006/relationships/tags" Target="../tags/tag1095.xml"/><Relationship Id="rId39" Type="http://schemas.openxmlformats.org/officeDocument/2006/relationships/tags" Target="../tags/tag1108.xml"/><Relationship Id="rId21" Type="http://schemas.openxmlformats.org/officeDocument/2006/relationships/tags" Target="../tags/tag1090.xml"/><Relationship Id="rId34" Type="http://schemas.openxmlformats.org/officeDocument/2006/relationships/tags" Target="../tags/tag1103.xml"/><Relationship Id="rId42" Type="http://schemas.openxmlformats.org/officeDocument/2006/relationships/tags" Target="../tags/tag1111.xml"/><Relationship Id="rId47" Type="http://schemas.openxmlformats.org/officeDocument/2006/relationships/tags" Target="../tags/tag1116.xml"/><Relationship Id="rId50" Type="http://schemas.openxmlformats.org/officeDocument/2006/relationships/tags" Target="../tags/tag1119.xml"/><Relationship Id="rId55" Type="http://schemas.openxmlformats.org/officeDocument/2006/relationships/tags" Target="../tags/tag1124.xml"/><Relationship Id="rId7" Type="http://schemas.openxmlformats.org/officeDocument/2006/relationships/tags" Target="../tags/tag1076.xml"/><Relationship Id="rId2" Type="http://schemas.openxmlformats.org/officeDocument/2006/relationships/tags" Target="../tags/tag1071.xml"/><Relationship Id="rId16" Type="http://schemas.openxmlformats.org/officeDocument/2006/relationships/tags" Target="../tags/tag1085.xml"/><Relationship Id="rId29" Type="http://schemas.openxmlformats.org/officeDocument/2006/relationships/tags" Target="../tags/tag1098.xml"/><Relationship Id="rId11" Type="http://schemas.openxmlformats.org/officeDocument/2006/relationships/tags" Target="../tags/tag1080.xml"/><Relationship Id="rId24" Type="http://schemas.openxmlformats.org/officeDocument/2006/relationships/tags" Target="../tags/tag1093.xml"/><Relationship Id="rId32" Type="http://schemas.openxmlformats.org/officeDocument/2006/relationships/tags" Target="../tags/tag1101.xml"/><Relationship Id="rId37" Type="http://schemas.openxmlformats.org/officeDocument/2006/relationships/tags" Target="../tags/tag1106.xml"/><Relationship Id="rId40" Type="http://schemas.openxmlformats.org/officeDocument/2006/relationships/tags" Target="../tags/tag1109.xml"/><Relationship Id="rId45" Type="http://schemas.openxmlformats.org/officeDocument/2006/relationships/tags" Target="../tags/tag1114.xml"/><Relationship Id="rId53" Type="http://schemas.openxmlformats.org/officeDocument/2006/relationships/tags" Target="../tags/tag1122.xml"/><Relationship Id="rId5" Type="http://schemas.openxmlformats.org/officeDocument/2006/relationships/tags" Target="../tags/tag1074.xml"/><Relationship Id="rId19" Type="http://schemas.openxmlformats.org/officeDocument/2006/relationships/tags" Target="../tags/tag1088.xml"/><Relationship Id="rId4" Type="http://schemas.openxmlformats.org/officeDocument/2006/relationships/tags" Target="../tags/tag1073.xml"/><Relationship Id="rId9" Type="http://schemas.openxmlformats.org/officeDocument/2006/relationships/tags" Target="../tags/tag1078.xml"/><Relationship Id="rId14" Type="http://schemas.openxmlformats.org/officeDocument/2006/relationships/tags" Target="../tags/tag1083.xml"/><Relationship Id="rId22" Type="http://schemas.openxmlformats.org/officeDocument/2006/relationships/tags" Target="../tags/tag1091.xml"/><Relationship Id="rId27" Type="http://schemas.openxmlformats.org/officeDocument/2006/relationships/tags" Target="../tags/tag1096.xml"/><Relationship Id="rId30" Type="http://schemas.openxmlformats.org/officeDocument/2006/relationships/tags" Target="../tags/tag1099.xml"/><Relationship Id="rId35" Type="http://schemas.openxmlformats.org/officeDocument/2006/relationships/tags" Target="../tags/tag1104.xml"/><Relationship Id="rId43" Type="http://schemas.openxmlformats.org/officeDocument/2006/relationships/tags" Target="../tags/tag1112.xml"/><Relationship Id="rId48" Type="http://schemas.openxmlformats.org/officeDocument/2006/relationships/tags" Target="../tags/tag1117.xml"/><Relationship Id="rId56" Type="http://schemas.openxmlformats.org/officeDocument/2006/relationships/slideLayout" Target="../slideLayouts/slideLayout4.xml"/><Relationship Id="rId8" Type="http://schemas.openxmlformats.org/officeDocument/2006/relationships/tags" Target="../tags/tag1077.xml"/><Relationship Id="rId51" Type="http://schemas.openxmlformats.org/officeDocument/2006/relationships/tags" Target="../tags/tag1120.xml"/><Relationship Id="rId3" Type="http://schemas.openxmlformats.org/officeDocument/2006/relationships/tags" Target="../tags/tag1072.xml"/><Relationship Id="rId12" Type="http://schemas.openxmlformats.org/officeDocument/2006/relationships/tags" Target="../tags/tag1081.xml"/><Relationship Id="rId17" Type="http://schemas.openxmlformats.org/officeDocument/2006/relationships/tags" Target="../tags/tag1086.xml"/><Relationship Id="rId25" Type="http://schemas.openxmlformats.org/officeDocument/2006/relationships/tags" Target="../tags/tag1094.xml"/><Relationship Id="rId33" Type="http://schemas.openxmlformats.org/officeDocument/2006/relationships/tags" Target="../tags/tag1102.xml"/><Relationship Id="rId38" Type="http://schemas.openxmlformats.org/officeDocument/2006/relationships/tags" Target="../tags/tag1107.xml"/><Relationship Id="rId46" Type="http://schemas.openxmlformats.org/officeDocument/2006/relationships/tags" Target="../tags/tag1115.xml"/><Relationship Id="rId20" Type="http://schemas.openxmlformats.org/officeDocument/2006/relationships/tags" Target="../tags/tag1089.xml"/><Relationship Id="rId41" Type="http://schemas.openxmlformats.org/officeDocument/2006/relationships/tags" Target="../tags/tag1110.xml"/><Relationship Id="rId54" Type="http://schemas.openxmlformats.org/officeDocument/2006/relationships/tags" Target="../tags/tag1123.xml"/><Relationship Id="rId1" Type="http://schemas.openxmlformats.org/officeDocument/2006/relationships/tags" Target="../tags/tag1070.xml"/><Relationship Id="rId6" Type="http://schemas.openxmlformats.org/officeDocument/2006/relationships/tags" Target="../tags/tag1075.xml"/><Relationship Id="rId15" Type="http://schemas.openxmlformats.org/officeDocument/2006/relationships/tags" Target="../tags/tag1084.xml"/><Relationship Id="rId23" Type="http://schemas.openxmlformats.org/officeDocument/2006/relationships/tags" Target="../tags/tag1092.xml"/><Relationship Id="rId28" Type="http://schemas.openxmlformats.org/officeDocument/2006/relationships/tags" Target="../tags/tag1097.xml"/><Relationship Id="rId36" Type="http://schemas.openxmlformats.org/officeDocument/2006/relationships/tags" Target="../tags/tag1105.xml"/><Relationship Id="rId49" Type="http://schemas.openxmlformats.org/officeDocument/2006/relationships/tags" Target="../tags/tag1118.xml"/><Relationship Id="rId57" Type="http://schemas.openxmlformats.org/officeDocument/2006/relationships/notesSlide" Target="../notesSlides/notesSlide33.xml"/><Relationship Id="rId10" Type="http://schemas.openxmlformats.org/officeDocument/2006/relationships/tags" Target="../tags/tag1079.xml"/><Relationship Id="rId31" Type="http://schemas.openxmlformats.org/officeDocument/2006/relationships/tags" Target="../tags/tag1100.xml"/><Relationship Id="rId44" Type="http://schemas.openxmlformats.org/officeDocument/2006/relationships/tags" Target="../tags/tag1113.xml"/><Relationship Id="rId52" Type="http://schemas.openxmlformats.org/officeDocument/2006/relationships/tags" Target="../tags/tag1121.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127.xml"/><Relationship Id="rId7" Type="http://schemas.openxmlformats.org/officeDocument/2006/relationships/slideLayout" Target="../slideLayouts/slideLayout4.xml"/><Relationship Id="rId2" Type="http://schemas.openxmlformats.org/officeDocument/2006/relationships/tags" Target="../tags/tag1126.xml"/><Relationship Id="rId1" Type="http://schemas.openxmlformats.org/officeDocument/2006/relationships/tags" Target="../tags/tag1125.xml"/><Relationship Id="rId6" Type="http://schemas.openxmlformats.org/officeDocument/2006/relationships/tags" Target="../tags/tag1130.xml"/><Relationship Id="rId5" Type="http://schemas.openxmlformats.org/officeDocument/2006/relationships/tags" Target="../tags/tag1129.xml"/><Relationship Id="rId4" Type="http://schemas.openxmlformats.org/officeDocument/2006/relationships/tags" Target="../tags/tag1128.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1133.xml"/><Relationship Id="rId7" Type="http://schemas.openxmlformats.org/officeDocument/2006/relationships/slideLayout" Target="../slideLayouts/slideLayout4.xml"/><Relationship Id="rId2" Type="http://schemas.openxmlformats.org/officeDocument/2006/relationships/tags" Target="../tags/tag1132.xml"/><Relationship Id="rId1" Type="http://schemas.openxmlformats.org/officeDocument/2006/relationships/tags" Target="../tags/tag1131.xml"/><Relationship Id="rId6" Type="http://schemas.openxmlformats.org/officeDocument/2006/relationships/tags" Target="../tags/tag1136.xml"/><Relationship Id="rId5" Type="http://schemas.openxmlformats.org/officeDocument/2006/relationships/tags" Target="../tags/tag1135.xml"/><Relationship Id="rId4" Type="http://schemas.openxmlformats.org/officeDocument/2006/relationships/tags" Target="../tags/tag1134.xml"/></Relationships>
</file>

<file path=ppt/slides/_rels/slide57.xml.rels><?xml version="1.0" encoding="UTF-8" standalone="yes"?>
<Relationships xmlns="http://schemas.openxmlformats.org/package/2006/relationships"><Relationship Id="rId13" Type="http://schemas.openxmlformats.org/officeDocument/2006/relationships/tags" Target="../tags/tag1149.xml"/><Relationship Id="rId18" Type="http://schemas.openxmlformats.org/officeDocument/2006/relationships/tags" Target="../tags/tag1154.xml"/><Relationship Id="rId26" Type="http://schemas.openxmlformats.org/officeDocument/2006/relationships/tags" Target="../tags/tag1162.xml"/><Relationship Id="rId39" Type="http://schemas.openxmlformats.org/officeDocument/2006/relationships/tags" Target="../tags/tag1175.xml"/><Relationship Id="rId21" Type="http://schemas.openxmlformats.org/officeDocument/2006/relationships/tags" Target="../tags/tag1157.xml"/><Relationship Id="rId34" Type="http://schemas.openxmlformats.org/officeDocument/2006/relationships/tags" Target="../tags/tag1170.xml"/><Relationship Id="rId42" Type="http://schemas.openxmlformats.org/officeDocument/2006/relationships/tags" Target="../tags/tag1178.xml"/><Relationship Id="rId47" Type="http://schemas.openxmlformats.org/officeDocument/2006/relationships/tags" Target="../tags/tag1183.xml"/><Relationship Id="rId50" Type="http://schemas.openxmlformats.org/officeDocument/2006/relationships/tags" Target="../tags/tag1186.xml"/><Relationship Id="rId55" Type="http://schemas.openxmlformats.org/officeDocument/2006/relationships/tags" Target="../tags/tag1191.xml"/><Relationship Id="rId7" Type="http://schemas.openxmlformats.org/officeDocument/2006/relationships/tags" Target="../tags/tag1143.xml"/><Relationship Id="rId2" Type="http://schemas.openxmlformats.org/officeDocument/2006/relationships/tags" Target="../tags/tag1138.xml"/><Relationship Id="rId16" Type="http://schemas.openxmlformats.org/officeDocument/2006/relationships/tags" Target="../tags/tag1152.xml"/><Relationship Id="rId29" Type="http://schemas.openxmlformats.org/officeDocument/2006/relationships/tags" Target="../tags/tag1165.xml"/><Relationship Id="rId11" Type="http://schemas.openxmlformats.org/officeDocument/2006/relationships/tags" Target="../tags/tag1147.xml"/><Relationship Id="rId24" Type="http://schemas.openxmlformats.org/officeDocument/2006/relationships/tags" Target="../tags/tag1160.xml"/><Relationship Id="rId32" Type="http://schemas.openxmlformats.org/officeDocument/2006/relationships/tags" Target="../tags/tag1168.xml"/><Relationship Id="rId37" Type="http://schemas.openxmlformats.org/officeDocument/2006/relationships/tags" Target="../tags/tag1173.xml"/><Relationship Id="rId40" Type="http://schemas.openxmlformats.org/officeDocument/2006/relationships/tags" Target="../tags/tag1176.xml"/><Relationship Id="rId45" Type="http://schemas.openxmlformats.org/officeDocument/2006/relationships/tags" Target="../tags/tag1181.xml"/><Relationship Id="rId53" Type="http://schemas.openxmlformats.org/officeDocument/2006/relationships/tags" Target="../tags/tag1189.xml"/><Relationship Id="rId58" Type="http://schemas.openxmlformats.org/officeDocument/2006/relationships/notesSlide" Target="../notesSlides/notesSlide36.xml"/><Relationship Id="rId5" Type="http://schemas.openxmlformats.org/officeDocument/2006/relationships/tags" Target="../tags/tag1141.xml"/><Relationship Id="rId19" Type="http://schemas.openxmlformats.org/officeDocument/2006/relationships/tags" Target="../tags/tag1155.xml"/><Relationship Id="rId4" Type="http://schemas.openxmlformats.org/officeDocument/2006/relationships/tags" Target="../tags/tag1140.xml"/><Relationship Id="rId9" Type="http://schemas.openxmlformats.org/officeDocument/2006/relationships/tags" Target="../tags/tag1145.xml"/><Relationship Id="rId14" Type="http://schemas.openxmlformats.org/officeDocument/2006/relationships/tags" Target="../tags/tag1150.xml"/><Relationship Id="rId22" Type="http://schemas.openxmlformats.org/officeDocument/2006/relationships/tags" Target="../tags/tag1158.xml"/><Relationship Id="rId27" Type="http://schemas.openxmlformats.org/officeDocument/2006/relationships/tags" Target="../tags/tag1163.xml"/><Relationship Id="rId30" Type="http://schemas.openxmlformats.org/officeDocument/2006/relationships/tags" Target="../tags/tag1166.xml"/><Relationship Id="rId35" Type="http://schemas.openxmlformats.org/officeDocument/2006/relationships/tags" Target="../tags/tag1171.xml"/><Relationship Id="rId43" Type="http://schemas.openxmlformats.org/officeDocument/2006/relationships/tags" Target="../tags/tag1179.xml"/><Relationship Id="rId48" Type="http://schemas.openxmlformats.org/officeDocument/2006/relationships/tags" Target="../tags/tag1184.xml"/><Relationship Id="rId56" Type="http://schemas.openxmlformats.org/officeDocument/2006/relationships/tags" Target="../tags/tag1192.xml"/><Relationship Id="rId8" Type="http://schemas.openxmlformats.org/officeDocument/2006/relationships/tags" Target="../tags/tag1144.xml"/><Relationship Id="rId51" Type="http://schemas.openxmlformats.org/officeDocument/2006/relationships/tags" Target="../tags/tag1187.xml"/><Relationship Id="rId3" Type="http://schemas.openxmlformats.org/officeDocument/2006/relationships/tags" Target="../tags/tag1139.xml"/><Relationship Id="rId12" Type="http://schemas.openxmlformats.org/officeDocument/2006/relationships/tags" Target="../tags/tag1148.xml"/><Relationship Id="rId17" Type="http://schemas.openxmlformats.org/officeDocument/2006/relationships/tags" Target="../tags/tag1153.xml"/><Relationship Id="rId25" Type="http://schemas.openxmlformats.org/officeDocument/2006/relationships/tags" Target="../tags/tag1161.xml"/><Relationship Id="rId33" Type="http://schemas.openxmlformats.org/officeDocument/2006/relationships/tags" Target="../tags/tag1169.xml"/><Relationship Id="rId38" Type="http://schemas.openxmlformats.org/officeDocument/2006/relationships/tags" Target="../tags/tag1174.xml"/><Relationship Id="rId46" Type="http://schemas.openxmlformats.org/officeDocument/2006/relationships/tags" Target="../tags/tag1182.xml"/><Relationship Id="rId20" Type="http://schemas.openxmlformats.org/officeDocument/2006/relationships/tags" Target="../tags/tag1156.xml"/><Relationship Id="rId41" Type="http://schemas.openxmlformats.org/officeDocument/2006/relationships/tags" Target="../tags/tag1177.xml"/><Relationship Id="rId54" Type="http://schemas.openxmlformats.org/officeDocument/2006/relationships/tags" Target="../tags/tag1190.xml"/><Relationship Id="rId1" Type="http://schemas.openxmlformats.org/officeDocument/2006/relationships/tags" Target="../tags/tag1137.xml"/><Relationship Id="rId6" Type="http://schemas.openxmlformats.org/officeDocument/2006/relationships/tags" Target="../tags/tag1142.xml"/><Relationship Id="rId15" Type="http://schemas.openxmlformats.org/officeDocument/2006/relationships/tags" Target="../tags/tag1151.xml"/><Relationship Id="rId23" Type="http://schemas.openxmlformats.org/officeDocument/2006/relationships/tags" Target="../tags/tag1159.xml"/><Relationship Id="rId28" Type="http://schemas.openxmlformats.org/officeDocument/2006/relationships/tags" Target="../tags/tag1164.xml"/><Relationship Id="rId36" Type="http://schemas.openxmlformats.org/officeDocument/2006/relationships/tags" Target="../tags/tag1172.xml"/><Relationship Id="rId49" Type="http://schemas.openxmlformats.org/officeDocument/2006/relationships/tags" Target="../tags/tag1185.xml"/><Relationship Id="rId57" Type="http://schemas.openxmlformats.org/officeDocument/2006/relationships/slideLayout" Target="../slideLayouts/slideLayout4.xml"/><Relationship Id="rId10" Type="http://schemas.openxmlformats.org/officeDocument/2006/relationships/tags" Target="../tags/tag1146.xml"/><Relationship Id="rId31" Type="http://schemas.openxmlformats.org/officeDocument/2006/relationships/tags" Target="../tags/tag1167.xml"/><Relationship Id="rId44" Type="http://schemas.openxmlformats.org/officeDocument/2006/relationships/tags" Target="../tags/tag1180.xml"/><Relationship Id="rId52" Type="http://schemas.openxmlformats.org/officeDocument/2006/relationships/tags" Target="../tags/tag1188.xml"/></Relationships>
</file>

<file path=ppt/slides/_rels/slide58.xml.rels><?xml version="1.0" encoding="UTF-8" standalone="yes"?>
<Relationships xmlns="http://schemas.openxmlformats.org/package/2006/relationships"><Relationship Id="rId13" Type="http://schemas.openxmlformats.org/officeDocument/2006/relationships/tags" Target="../tags/tag1205.xml"/><Relationship Id="rId18" Type="http://schemas.openxmlformats.org/officeDocument/2006/relationships/tags" Target="../tags/tag1210.xml"/><Relationship Id="rId26" Type="http://schemas.openxmlformats.org/officeDocument/2006/relationships/tags" Target="../tags/tag1218.xml"/><Relationship Id="rId39" Type="http://schemas.openxmlformats.org/officeDocument/2006/relationships/tags" Target="../tags/tag1231.xml"/><Relationship Id="rId21" Type="http://schemas.openxmlformats.org/officeDocument/2006/relationships/tags" Target="../tags/tag1213.xml"/><Relationship Id="rId34" Type="http://schemas.openxmlformats.org/officeDocument/2006/relationships/tags" Target="../tags/tag1226.xml"/><Relationship Id="rId42" Type="http://schemas.openxmlformats.org/officeDocument/2006/relationships/tags" Target="../tags/tag1234.xml"/><Relationship Id="rId47" Type="http://schemas.openxmlformats.org/officeDocument/2006/relationships/tags" Target="../tags/tag1239.xml"/><Relationship Id="rId50" Type="http://schemas.openxmlformats.org/officeDocument/2006/relationships/tags" Target="../tags/tag1242.xml"/><Relationship Id="rId55" Type="http://schemas.openxmlformats.org/officeDocument/2006/relationships/tags" Target="../tags/tag1247.xml"/><Relationship Id="rId63" Type="http://schemas.openxmlformats.org/officeDocument/2006/relationships/notesSlide" Target="../notesSlides/notesSlide37.xml"/><Relationship Id="rId7" Type="http://schemas.openxmlformats.org/officeDocument/2006/relationships/tags" Target="../tags/tag1199.xml"/><Relationship Id="rId2" Type="http://schemas.openxmlformats.org/officeDocument/2006/relationships/tags" Target="../tags/tag1194.xml"/><Relationship Id="rId16" Type="http://schemas.openxmlformats.org/officeDocument/2006/relationships/tags" Target="../tags/tag1208.xml"/><Relationship Id="rId29" Type="http://schemas.openxmlformats.org/officeDocument/2006/relationships/tags" Target="../tags/tag1221.xml"/><Relationship Id="rId11" Type="http://schemas.openxmlformats.org/officeDocument/2006/relationships/tags" Target="../tags/tag1203.xml"/><Relationship Id="rId24" Type="http://schemas.openxmlformats.org/officeDocument/2006/relationships/tags" Target="../tags/tag1216.xml"/><Relationship Id="rId32" Type="http://schemas.openxmlformats.org/officeDocument/2006/relationships/tags" Target="../tags/tag1224.xml"/><Relationship Id="rId37" Type="http://schemas.openxmlformats.org/officeDocument/2006/relationships/tags" Target="../tags/tag1229.xml"/><Relationship Id="rId40" Type="http://schemas.openxmlformats.org/officeDocument/2006/relationships/tags" Target="../tags/tag1232.xml"/><Relationship Id="rId45" Type="http://schemas.openxmlformats.org/officeDocument/2006/relationships/tags" Target="../tags/tag1237.xml"/><Relationship Id="rId53" Type="http://schemas.openxmlformats.org/officeDocument/2006/relationships/tags" Target="../tags/tag1245.xml"/><Relationship Id="rId58" Type="http://schemas.openxmlformats.org/officeDocument/2006/relationships/tags" Target="../tags/tag1250.xml"/><Relationship Id="rId5" Type="http://schemas.openxmlformats.org/officeDocument/2006/relationships/tags" Target="../tags/tag1197.xml"/><Relationship Id="rId61" Type="http://schemas.openxmlformats.org/officeDocument/2006/relationships/tags" Target="../tags/tag1253.xml"/><Relationship Id="rId19" Type="http://schemas.openxmlformats.org/officeDocument/2006/relationships/tags" Target="../tags/tag1211.xml"/><Relationship Id="rId14" Type="http://schemas.openxmlformats.org/officeDocument/2006/relationships/tags" Target="../tags/tag1206.xml"/><Relationship Id="rId22" Type="http://schemas.openxmlformats.org/officeDocument/2006/relationships/tags" Target="../tags/tag1214.xml"/><Relationship Id="rId27" Type="http://schemas.openxmlformats.org/officeDocument/2006/relationships/tags" Target="../tags/tag1219.xml"/><Relationship Id="rId30" Type="http://schemas.openxmlformats.org/officeDocument/2006/relationships/tags" Target="../tags/tag1222.xml"/><Relationship Id="rId35" Type="http://schemas.openxmlformats.org/officeDocument/2006/relationships/tags" Target="../tags/tag1227.xml"/><Relationship Id="rId43" Type="http://schemas.openxmlformats.org/officeDocument/2006/relationships/tags" Target="../tags/tag1235.xml"/><Relationship Id="rId48" Type="http://schemas.openxmlformats.org/officeDocument/2006/relationships/tags" Target="../tags/tag1240.xml"/><Relationship Id="rId56" Type="http://schemas.openxmlformats.org/officeDocument/2006/relationships/tags" Target="../tags/tag1248.xml"/><Relationship Id="rId8" Type="http://schemas.openxmlformats.org/officeDocument/2006/relationships/tags" Target="../tags/tag1200.xml"/><Relationship Id="rId51" Type="http://schemas.openxmlformats.org/officeDocument/2006/relationships/tags" Target="../tags/tag1243.xml"/><Relationship Id="rId3" Type="http://schemas.openxmlformats.org/officeDocument/2006/relationships/tags" Target="../tags/tag1195.xml"/><Relationship Id="rId12" Type="http://schemas.openxmlformats.org/officeDocument/2006/relationships/tags" Target="../tags/tag1204.xml"/><Relationship Id="rId17" Type="http://schemas.openxmlformats.org/officeDocument/2006/relationships/tags" Target="../tags/tag1209.xml"/><Relationship Id="rId25" Type="http://schemas.openxmlformats.org/officeDocument/2006/relationships/tags" Target="../tags/tag1217.xml"/><Relationship Id="rId33" Type="http://schemas.openxmlformats.org/officeDocument/2006/relationships/tags" Target="../tags/tag1225.xml"/><Relationship Id="rId38" Type="http://schemas.openxmlformats.org/officeDocument/2006/relationships/tags" Target="../tags/tag1230.xml"/><Relationship Id="rId46" Type="http://schemas.openxmlformats.org/officeDocument/2006/relationships/tags" Target="../tags/tag1238.xml"/><Relationship Id="rId59" Type="http://schemas.openxmlformats.org/officeDocument/2006/relationships/tags" Target="../tags/tag1251.xml"/><Relationship Id="rId20" Type="http://schemas.openxmlformats.org/officeDocument/2006/relationships/tags" Target="../tags/tag1212.xml"/><Relationship Id="rId41" Type="http://schemas.openxmlformats.org/officeDocument/2006/relationships/tags" Target="../tags/tag1233.xml"/><Relationship Id="rId54" Type="http://schemas.openxmlformats.org/officeDocument/2006/relationships/tags" Target="../tags/tag1246.xml"/><Relationship Id="rId62" Type="http://schemas.openxmlformats.org/officeDocument/2006/relationships/slideLayout" Target="../slideLayouts/slideLayout4.xml"/><Relationship Id="rId1" Type="http://schemas.openxmlformats.org/officeDocument/2006/relationships/tags" Target="../tags/tag1193.xml"/><Relationship Id="rId6" Type="http://schemas.openxmlformats.org/officeDocument/2006/relationships/tags" Target="../tags/tag1198.xml"/><Relationship Id="rId15" Type="http://schemas.openxmlformats.org/officeDocument/2006/relationships/tags" Target="../tags/tag1207.xml"/><Relationship Id="rId23" Type="http://schemas.openxmlformats.org/officeDocument/2006/relationships/tags" Target="../tags/tag1215.xml"/><Relationship Id="rId28" Type="http://schemas.openxmlformats.org/officeDocument/2006/relationships/tags" Target="../tags/tag1220.xml"/><Relationship Id="rId36" Type="http://schemas.openxmlformats.org/officeDocument/2006/relationships/tags" Target="../tags/tag1228.xml"/><Relationship Id="rId49" Type="http://schemas.openxmlformats.org/officeDocument/2006/relationships/tags" Target="../tags/tag1241.xml"/><Relationship Id="rId57" Type="http://schemas.openxmlformats.org/officeDocument/2006/relationships/tags" Target="../tags/tag1249.xml"/><Relationship Id="rId10" Type="http://schemas.openxmlformats.org/officeDocument/2006/relationships/tags" Target="../tags/tag1202.xml"/><Relationship Id="rId31" Type="http://schemas.openxmlformats.org/officeDocument/2006/relationships/tags" Target="../tags/tag1223.xml"/><Relationship Id="rId44" Type="http://schemas.openxmlformats.org/officeDocument/2006/relationships/tags" Target="../tags/tag1236.xml"/><Relationship Id="rId52" Type="http://schemas.openxmlformats.org/officeDocument/2006/relationships/tags" Target="../tags/tag1244.xml"/><Relationship Id="rId60" Type="http://schemas.openxmlformats.org/officeDocument/2006/relationships/tags" Target="../tags/tag1252.xml"/><Relationship Id="rId4" Type="http://schemas.openxmlformats.org/officeDocument/2006/relationships/tags" Target="../tags/tag1196.xml"/><Relationship Id="rId9" Type="http://schemas.openxmlformats.org/officeDocument/2006/relationships/tags" Target="../tags/tag120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5.xml"/><Relationship Id="rId1" Type="http://schemas.openxmlformats.org/officeDocument/2006/relationships/tags" Target="../tags/tag1254.xml"/><Relationship Id="rId4"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notesSlide" Target="../notesSlides/notesSlide2.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60.xml.rels><?xml version="1.0" encoding="UTF-8" standalone="yes"?>
<Relationships xmlns="http://schemas.openxmlformats.org/package/2006/relationships"><Relationship Id="rId3" Type="http://schemas.openxmlformats.org/officeDocument/2006/relationships/tags" Target="../tags/tag1258.xml"/><Relationship Id="rId2" Type="http://schemas.openxmlformats.org/officeDocument/2006/relationships/tags" Target="../tags/tag1257.xml"/><Relationship Id="rId1" Type="http://schemas.openxmlformats.org/officeDocument/2006/relationships/tags" Target="../tags/tag1256.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1266.xml"/><Relationship Id="rId3" Type="http://schemas.openxmlformats.org/officeDocument/2006/relationships/tags" Target="../tags/tag1261.xml"/><Relationship Id="rId7" Type="http://schemas.openxmlformats.org/officeDocument/2006/relationships/tags" Target="../tags/tag1265.xml"/><Relationship Id="rId12" Type="http://schemas.openxmlformats.org/officeDocument/2006/relationships/notesSlide" Target="../notesSlides/notesSlide40.xml"/><Relationship Id="rId2" Type="http://schemas.openxmlformats.org/officeDocument/2006/relationships/tags" Target="../tags/tag1260.xml"/><Relationship Id="rId1" Type="http://schemas.openxmlformats.org/officeDocument/2006/relationships/tags" Target="../tags/tag1259.xml"/><Relationship Id="rId6" Type="http://schemas.openxmlformats.org/officeDocument/2006/relationships/tags" Target="../tags/tag1264.xml"/><Relationship Id="rId11" Type="http://schemas.openxmlformats.org/officeDocument/2006/relationships/slideLayout" Target="../slideLayouts/slideLayout2.xml"/><Relationship Id="rId5" Type="http://schemas.openxmlformats.org/officeDocument/2006/relationships/tags" Target="../tags/tag1263.xml"/><Relationship Id="rId10" Type="http://schemas.openxmlformats.org/officeDocument/2006/relationships/tags" Target="../tags/tag1268.xml"/><Relationship Id="rId4" Type="http://schemas.openxmlformats.org/officeDocument/2006/relationships/tags" Target="../tags/tag1262.xml"/><Relationship Id="rId9" Type="http://schemas.openxmlformats.org/officeDocument/2006/relationships/tags" Target="../tags/tag1267.xml"/></Relationships>
</file>

<file path=ppt/slides/_rels/slide62.xml.rels><?xml version="1.0" encoding="UTF-8" standalone="yes"?>
<Relationships xmlns="http://schemas.openxmlformats.org/package/2006/relationships"><Relationship Id="rId8" Type="http://schemas.openxmlformats.org/officeDocument/2006/relationships/tags" Target="../tags/tag1276.xml"/><Relationship Id="rId3" Type="http://schemas.openxmlformats.org/officeDocument/2006/relationships/tags" Target="../tags/tag1271.xml"/><Relationship Id="rId7" Type="http://schemas.openxmlformats.org/officeDocument/2006/relationships/tags" Target="../tags/tag1275.xml"/><Relationship Id="rId12" Type="http://schemas.openxmlformats.org/officeDocument/2006/relationships/notesSlide" Target="../notesSlides/notesSlide41.xml"/><Relationship Id="rId2" Type="http://schemas.openxmlformats.org/officeDocument/2006/relationships/tags" Target="../tags/tag1270.xml"/><Relationship Id="rId1" Type="http://schemas.openxmlformats.org/officeDocument/2006/relationships/tags" Target="../tags/tag1269.xml"/><Relationship Id="rId6" Type="http://schemas.openxmlformats.org/officeDocument/2006/relationships/tags" Target="../tags/tag1274.xml"/><Relationship Id="rId11" Type="http://schemas.openxmlformats.org/officeDocument/2006/relationships/slideLayout" Target="../slideLayouts/slideLayout2.xml"/><Relationship Id="rId5" Type="http://schemas.openxmlformats.org/officeDocument/2006/relationships/tags" Target="../tags/tag1273.xml"/><Relationship Id="rId10" Type="http://schemas.openxmlformats.org/officeDocument/2006/relationships/tags" Target="../tags/tag1278.xml"/><Relationship Id="rId4" Type="http://schemas.openxmlformats.org/officeDocument/2006/relationships/tags" Target="../tags/tag1272.xml"/><Relationship Id="rId9" Type="http://schemas.openxmlformats.org/officeDocument/2006/relationships/tags" Target="../tags/tag1277.xml"/></Relationships>
</file>

<file path=ppt/slides/_rels/slide63.xml.rels><?xml version="1.0" encoding="UTF-8" standalone="yes"?>
<Relationships xmlns="http://schemas.openxmlformats.org/package/2006/relationships"><Relationship Id="rId8" Type="http://schemas.openxmlformats.org/officeDocument/2006/relationships/tags" Target="../tags/tag1286.xml"/><Relationship Id="rId3" Type="http://schemas.openxmlformats.org/officeDocument/2006/relationships/tags" Target="../tags/tag1281.xml"/><Relationship Id="rId7" Type="http://schemas.openxmlformats.org/officeDocument/2006/relationships/tags" Target="../tags/tag1285.xml"/><Relationship Id="rId12" Type="http://schemas.openxmlformats.org/officeDocument/2006/relationships/notesSlide" Target="../notesSlides/notesSlide42.xml"/><Relationship Id="rId2" Type="http://schemas.openxmlformats.org/officeDocument/2006/relationships/tags" Target="../tags/tag1280.xml"/><Relationship Id="rId1" Type="http://schemas.openxmlformats.org/officeDocument/2006/relationships/tags" Target="../tags/tag1279.xml"/><Relationship Id="rId6" Type="http://schemas.openxmlformats.org/officeDocument/2006/relationships/tags" Target="../tags/tag1284.xml"/><Relationship Id="rId11" Type="http://schemas.openxmlformats.org/officeDocument/2006/relationships/slideLayout" Target="../slideLayouts/slideLayout2.xml"/><Relationship Id="rId5" Type="http://schemas.openxmlformats.org/officeDocument/2006/relationships/tags" Target="../tags/tag1283.xml"/><Relationship Id="rId10" Type="http://schemas.openxmlformats.org/officeDocument/2006/relationships/tags" Target="../tags/tag1288.xml"/><Relationship Id="rId4" Type="http://schemas.openxmlformats.org/officeDocument/2006/relationships/tags" Target="../tags/tag1282.xml"/><Relationship Id="rId9" Type="http://schemas.openxmlformats.org/officeDocument/2006/relationships/tags" Target="../tags/tag1287.xml"/></Relationships>
</file>

<file path=ppt/slides/_rels/slide64.xml.rels><?xml version="1.0" encoding="UTF-8" standalone="yes"?>
<Relationships xmlns="http://schemas.openxmlformats.org/package/2006/relationships"><Relationship Id="rId8" Type="http://schemas.openxmlformats.org/officeDocument/2006/relationships/tags" Target="../tags/tag1296.xml"/><Relationship Id="rId3" Type="http://schemas.openxmlformats.org/officeDocument/2006/relationships/tags" Target="../tags/tag1291.xml"/><Relationship Id="rId7" Type="http://schemas.openxmlformats.org/officeDocument/2006/relationships/tags" Target="../tags/tag1295.xml"/><Relationship Id="rId12" Type="http://schemas.openxmlformats.org/officeDocument/2006/relationships/notesSlide" Target="../notesSlides/notesSlide43.xml"/><Relationship Id="rId2" Type="http://schemas.openxmlformats.org/officeDocument/2006/relationships/tags" Target="../tags/tag1290.xml"/><Relationship Id="rId1" Type="http://schemas.openxmlformats.org/officeDocument/2006/relationships/tags" Target="../tags/tag1289.xml"/><Relationship Id="rId6" Type="http://schemas.openxmlformats.org/officeDocument/2006/relationships/tags" Target="../tags/tag1294.xml"/><Relationship Id="rId11" Type="http://schemas.openxmlformats.org/officeDocument/2006/relationships/slideLayout" Target="../slideLayouts/slideLayout2.xml"/><Relationship Id="rId5" Type="http://schemas.openxmlformats.org/officeDocument/2006/relationships/tags" Target="../tags/tag1293.xml"/><Relationship Id="rId10" Type="http://schemas.openxmlformats.org/officeDocument/2006/relationships/tags" Target="../tags/tag1298.xml"/><Relationship Id="rId4" Type="http://schemas.openxmlformats.org/officeDocument/2006/relationships/tags" Target="../tags/tag1292.xml"/><Relationship Id="rId9" Type="http://schemas.openxmlformats.org/officeDocument/2006/relationships/tags" Target="../tags/tag1297.xml"/></Relationships>
</file>

<file path=ppt/slides/_rels/slide65.xml.rels><?xml version="1.0" encoding="UTF-8" standalone="yes"?>
<Relationships xmlns="http://schemas.openxmlformats.org/package/2006/relationships"><Relationship Id="rId3" Type="http://schemas.openxmlformats.org/officeDocument/2006/relationships/tags" Target="../tags/tag1301.xml"/><Relationship Id="rId2" Type="http://schemas.openxmlformats.org/officeDocument/2006/relationships/tags" Target="../tags/tag1300.xml"/><Relationship Id="rId1" Type="http://schemas.openxmlformats.org/officeDocument/2006/relationships/tags" Target="../tags/tag1299.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302.xml"/></Relationships>
</file>

<file path=ppt/slides/_rels/slide66.xml.rels><?xml version="1.0" encoding="UTF-8" standalone="yes"?>
<Relationships xmlns="http://schemas.openxmlformats.org/package/2006/relationships"><Relationship Id="rId3" Type="http://schemas.openxmlformats.org/officeDocument/2006/relationships/tags" Target="../tags/tag1305.xml"/><Relationship Id="rId2" Type="http://schemas.openxmlformats.org/officeDocument/2006/relationships/tags" Target="../tags/tag1304.xml"/><Relationship Id="rId1" Type="http://schemas.openxmlformats.org/officeDocument/2006/relationships/tags" Target="../tags/tag1303.xml"/><Relationship Id="rId6" Type="http://schemas.openxmlformats.org/officeDocument/2006/relationships/notesSlide" Target="../notesSlides/notesSlide45.xml"/><Relationship Id="rId5" Type="http://schemas.openxmlformats.org/officeDocument/2006/relationships/slideLayout" Target="../slideLayouts/slideLayout4.xml"/><Relationship Id="rId4" Type="http://schemas.openxmlformats.org/officeDocument/2006/relationships/tags" Target="../tags/tag1306.xml"/></Relationships>
</file>

<file path=ppt/slides/_rels/slide67.xml.rels><?xml version="1.0" encoding="UTF-8" standalone="yes"?>
<Relationships xmlns="http://schemas.openxmlformats.org/package/2006/relationships"><Relationship Id="rId3" Type="http://schemas.openxmlformats.org/officeDocument/2006/relationships/tags" Target="../tags/tag1309.xml"/><Relationship Id="rId7" Type="http://schemas.openxmlformats.org/officeDocument/2006/relationships/notesSlide" Target="../notesSlides/notesSlide46.xml"/><Relationship Id="rId2" Type="http://schemas.openxmlformats.org/officeDocument/2006/relationships/tags" Target="../tags/tag1308.xml"/><Relationship Id="rId1" Type="http://schemas.openxmlformats.org/officeDocument/2006/relationships/tags" Target="../tags/tag1307.xml"/><Relationship Id="rId6" Type="http://schemas.openxmlformats.org/officeDocument/2006/relationships/slideLayout" Target="../slideLayouts/slideLayout4.xml"/><Relationship Id="rId5" Type="http://schemas.openxmlformats.org/officeDocument/2006/relationships/tags" Target="../tags/tag1311.xml"/><Relationship Id="rId4" Type="http://schemas.openxmlformats.org/officeDocument/2006/relationships/tags" Target="../tags/tag1310.xml"/></Relationships>
</file>

<file path=ppt/slides/_rels/slide68.xml.rels><?xml version="1.0" encoding="UTF-8" standalone="yes"?>
<Relationships xmlns="http://schemas.openxmlformats.org/package/2006/relationships"><Relationship Id="rId26" Type="http://schemas.openxmlformats.org/officeDocument/2006/relationships/tags" Target="../tags/tag1337.xml"/><Relationship Id="rId21" Type="http://schemas.openxmlformats.org/officeDocument/2006/relationships/tags" Target="../tags/tag1332.xml"/><Relationship Id="rId34" Type="http://schemas.openxmlformats.org/officeDocument/2006/relationships/tags" Target="../tags/tag1345.xml"/><Relationship Id="rId42" Type="http://schemas.openxmlformats.org/officeDocument/2006/relationships/tags" Target="../tags/tag1353.xml"/><Relationship Id="rId47" Type="http://schemas.openxmlformats.org/officeDocument/2006/relationships/tags" Target="../tags/tag1358.xml"/><Relationship Id="rId50" Type="http://schemas.openxmlformats.org/officeDocument/2006/relationships/tags" Target="../tags/tag1361.xml"/><Relationship Id="rId55" Type="http://schemas.openxmlformats.org/officeDocument/2006/relationships/tags" Target="../tags/tag1366.xml"/><Relationship Id="rId63" Type="http://schemas.openxmlformats.org/officeDocument/2006/relationships/tags" Target="../tags/tag1374.xml"/><Relationship Id="rId68" Type="http://schemas.openxmlformats.org/officeDocument/2006/relationships/notesSlide" Target="../notesSlides/notesSlide47.xml"/><Relationship Id="rId7" Type="http://schemas.openxmlformats.org/officeDocument/2006/relationships/tags" Target="../tags/tag1318.xml"/><Relationship Id="rId2" Type="http://schemas.openxmlformats.org/officeDocument/2006/relationships/tags" Target="../tags/tag1313.xml"/><Relationship Id="rId16" Type="http://schemas.openxmlformats.org/officeDocument/2006/relationships/tags" Target="../tags/tag1327.xml"/><Relationship Id="rId29" Type="http://schemas.openxmlformats.org/officeDocument/2006/relationships/tags" Target="../tags/tag1340.xml"/><Relationship Id="rId11" Type="http://schemas.openxmlformats.org/officeDocument/2006/relationships/tags" Target="../tags/tag1322.xml"/><Relationship Id="rId24" Type="http://schemas.openxmlformats.org/officeDocument/2006/relationships/tags" Target="../tags/tag1335.xml"/><Relationship Id="rId32" Type="http://schemas.openxmlformats.org/officeDocument/2006/relationships/tags" Target="../tags/tag1343.xml"/><Relationship Id="rId37" Type="http://schemas.openxmlformats.org/officeDocument/2006/relationships/tags" Target="../tags/tag1348.xml"/><Relationship Id="rId40" Type="http://schemas.openxmlformats.org/officeDocument/2006/relationships/tags" Target="../tags/tag1351.xml"/><Relationship Id="rId45" Type="http://schemas.openxmlformats.org/officeDocument/2006/relationships/tags" Target="../tags/tag1356.xml"/><Relationship Id="rId53" Type="http://schemas.openxmlformats.org/officeDocument/2006/relationships/tags" Target="../tags/tag1364.xml"/><Relationship Id="rId58" Type="http://schemas.openxmlformats.org/officeDocument/2006/relationships/tags" Target="../tags/tag1369.xml"/><Relationship Id="rId66" Type="http://schemas.openxmlformats.org/officeDocument/2006/relationships/tags" Target="../tags/tag1377.xml"/><Relationship Id="rId5" Type="http://schemas.openxmlformats.org/officeDocument/2006/relationships/tags" Target="../tags/tag1316.xml"/><Relationship Id="rId61" Type="http://schemas.openxmlformats.org/officeDocument/2006/relationships/tags" Target="../tags/tag1372.xml"/><Relationship Id="rId19" Type="http://schemas.openxmlformats.org/officeDocument/2006/relationships/tags" Target="../tags/tag1330.xml"/><Relationship Id="rId14" Type="http://schemas.openxmlformats.org/officeDocument/2006/relationships/tags" Target="../tags/tag1325.xml"/><Relationship Id="rId22" Type="http://schemas.openxmlformats.org/officeDocument/2006/relationships/tags" Target="../tags/tag1333.xml"/><Relationship Id="rId27" Type="http://schemas.openxmlformats.org/officeDocument/2006/relationships/tags" Target="../tags/tag1338.xml"/><Relationship Id="rId30" Type="http://schemas.openxmlformats.org/officeDocument/2006/relationships/tags" Target="../tags/tag1341.xml"/><Relationship Id="rId35" Type="http://schemas.openxmlformats.org/officeDocument/2006/relationships/tags" Target="../tags/tag1346.xml"/><Relationship Id="rId43" Type="http://schemas.openxmlformats.org/officeDocument/2006/relationships/tags" Target="../tags/tag1354.xml"/><Relationship Id="rId48" Type="http://schemas.openxmlformats.org/officeDocument/2006/relationships/tags" Target="../tags/tag1359.xml"/><Relationship Id="rId56" Type="http://schemas.openxmlformats.org/officeDocument/2006/relationships/tags" Target="../tags/tag1367.xml"/><Relationship Id="rId64" Type="http://schemas.openxmlformats.org/officeDocument/2006/relationships/tags" Target="../tags/tag1375.xml"/><Relationship Id="rId8" Type="http://schemas.openxmlformats.org/officeDocument/2006/relationships/tags" Target="../tags/tag1319.xml"/><Relationship Id="rId51" Type="http://schemas.openxmlformats.org/officeDocument/2006/relationships/tags" Target="../tags/tag1362.xml"/><Relationship Id="rId3" Type="http://schemas.openxmlformats.org/officeDocument/2006/relationships/tags" Target="../tags/tag1314.xml"/><Relationship Id="rId12" Type="http://schemas.openxmlformats.org/officeDocument/2006/relationships/tags" Target="../tags/tag1323.xml"/><Relationship Id="rId17" Type="http://schemas.openxmlformats.org/officeDocument/2006/relationships/tags" Target="../tags/tag1328.xml"/><Relationship Id="rId25" Type="http://schemas.openxmlformats.org/officeDocument/2006/relationships/tags" Target="../tags/tag1336.xml"/><Relationship Id="rId33" Type="http://schemas.openxmlformats.org/officeDocument/2006/relationships/tags" Target="../tags/tag1344.xml"/><Relationship Id="rId38" Type="http://schemas.openxmlformats.org/officeDocument/2006/relationships/tags" Target="../tags/tag1349.xml"/><Relationship Id="rId46" Type="http://schemas.openxmlformats.org/officeDocument/2006/relationships/tags" Target="../tags/tag1357.xml"/><Relationship Id="rId59" Type="http://schemas.openxmlformats.org/officeDocument/2006/relationships/tags" Target="../tags/tag1370.xml"/><Relationship Id="rId67" Type="http://schemas.openxmlformats.org/officeDocument/2006/relationships/slideLayout" Target="../slideLayouts/slideLayout4.xml"/><Relationship Id="rId20" Type="http://schemas.openxmlformats.org/officeDocument/2006/relationships/tags" Target="../tags/tag1331.xml"/><Relationship Id="rId41" Type="http://schemas.openxmlformats.org/officeDocument/2006/relationships/tags" Target="../tags/tag1352.xml"/><Relationship Id="rId54" Type="http://schemas.openxmlformats.org/officeDocument/2006/relationships/tags" Target="../tags/tag1365.xml"/><Relationship Id="rId62" Type="http://schemas.openxmlformats.org/officeDocument/2006/relationships/tags" Target="../tags/tag1373.xml"/><Relationship Id="rId1" Type="http://schemas.openxmlformats.org/officeDocument/2006/relationships/tags" Target="../tags/tag1312.xml"/><Relationship Id="rId6" Type="http://schemas.openxmlformats.org/officeDocument/2006/relationships/tags" Target="../tags/tag1317.xml"/><Relationship Id="rId15" Type="http://schemas.openxmlformats.org/officeDocument/2006/relationships/tags" Target="../tags/tag1326.xml"/><Relationship Id="rId23" Type="http://schemas.openxmlformats.org/officeDocument/2006/relationships/tags" Target="../tags/tag1334.xml"/><Relationship Id="rId28" Type="http://schemas.openxmlformats.org/officeDocument/2006/relationships/tags" Target="../tags/tag1339.xml"/><Relationship Id="rId36" Type="http://schemas.openxmlformats.org/officeDocument/2006/relationships/tags" Target="../tags/tag1347.xml"/><Relationship Id="rId49" Type="http://schemas.openxmlformats.org/officeDocument/2006/relationships/tags" Target="../tags/tag1360.xml"/><Relationship Id="rId57" Type="http://schemas.openxmlformats.org/officeDocument/2006/relationships/tags" Target="../tags/tag1368.xml"/><Relationship Id="rId10" Type="http://schemas.openxmlformats.org/officeDocument/2006/relationships/tags" Target="../tags/tag1321.xml"/><Relationship Id="rId31" Type="http://schemas.openxmlformats.org/officeDocument/2006/relationships/tags" Target="../tags/tag1342.xml"/><Relationship Id="rId44" Type="http://schemas.openxmlformats.org/officeDocument/2006/relationships/tags" Target="../tags/tag1355.xml"/><Relationship Id="rId52" Type="http://schemas.openxmlformats.org/officeDocument/2006/relationships/tags" Target="../tags/tag1363.xml"/><Relationship Id="rId60" Type="http://schemas.openxmlformats.org/officeDocument/2006/relationships/tags" Target="../tags/tag1371.xml"/><Relationship Id="rId65" Type="http://schemas.openxmlformats.org/officeDocument/2006/relationships/tags" Target="../tags/tag1376.xml"/><Relationship Id="rId4" Type="http://schemas.openxmlformats.org/officeDocument/2006/relationships/tags" Target="../tags/tag1315.xml"/><Relationship Id="rId9" Type="http://schemas.openxmlformats.org/officeDocument/2006/relationships/tags" Target="../tags/tag1320.xml"/><Relationship Id="rId13" Type="http://schemas.openxmlformats.org/officeDocument/2006/relationships/tags" Target="../tags/tag1324.xml"/><Relationship Id="rId18" Type="http://schemas.openxmlformats.org/officeDocument/2006/relationships/tags" Target="../tags/tag1329.xml"/><Relationship Id="rId39" Type="http://schemas.openxmlformats.org/officeDocument/2006/relationships/tags" Target="../tags/tag1350.xml"/></Relationships>
</file>

<file path=ppt/slides/_rels/slide69.xml.rels><?xml version="1.0" encoding="UTF-8" standalone="yes"?>
<Relationships xmlns="http://schemas.openxmlformats.org/package/2006/relationships"><Relationship Id="rId26" Type="http://schemas.openxmlformats.org/officeDocument/2006/relationships/tags" Target="../tags/tag1403.xml"/><Relationship Id="rId21" Type="http://schemas.openxmlformats.org/officeDocument/2006/relationships/tags" Target="../tags/tag1398.xml"/><Relationship Id="rId34" Type="http://schemas.openxmlformats.org/officeDocument/2006/relationships/tags" Target="../tags/tag1411.xml"/><Relationship Id="rId42" Type="http://schemas.openxmlformats.org/officeDocument/2006/relationships/tags" Target="../tags/tag1419.xml"/><Relationship Id="rId47" Type="http://schemas.openxmlformats.org/officeDocument/2006/relationships/tags" Target="../tags/tag1424.xml"/><Relationship Id="rId50" Type="http://schemas.openxmlformats.org/officeDocument/2006/relationships/tags" Target="../tags/tag1427.xml"/><Relationship Id="rId55" Type="http://schemas.openxmlformats.org/officeDocument/2006/relationships/tags" Target="../tags/tag1432.xml"/><Relationship Id="rId63" Type="http://schemas.openxmlformats.org/officeDocument/2006/relationships/tags" Target="../tags/tag1440.xml"/><Relationship Id="rId7" Type="http://schemas.openxmlformats.org/officeDocument/2006/relationships/tags" Target="../tags/tag1384.xml"/><Relationship Id="rId2" Type="http://schemas.openxmlformats.org/officeDocument/2006/relationships/tags" Target="../tags/tag1379.xml"/><Relationship Id="rId16" Type="http://schemas.openxmlformats.org/officeDocument/2006/relationships/tags" Target="../tags/tag1393.xml"/><Relationship Id="rId29" Type="http://schemas.openxmlformats.org/officeDocument/2006/relationships/tags" Target="../tags/tag1406.xml"/><Relationship Id="rId11" Type="http://schemas.openxmlformats.org/officeDocument/2006/relationships/tags" Target="../tags/tag1388.xml"/><Relationship Id="rId24" Type="http://schemas.openxmlformats.org/officeDocument/2006/relationships/tags" Target="../tags/tag1401.xml"/><Relationship Id="rId32" Type="http://schemas.openxmlformats.org/officeDocument/2006/relationships/tags" Target="../tags/tag1409.xml"/><Relationship Id="rId37" Type="http://schemas.openxmlformats.org/officeDocument/2006/relationships/tags" Target="../tags/tag1414.xml"/><Relationship Id="rId40" Type="http://schemas.openxmlformats.org/officeDocument/2006/relationships/tags" Target="../tags/tag1417.xml"/><Relationship Id="rId45" Type="http://schemas.openxmlformats.org/officeDocument/2006/relationships/tags" Target="../tags/tag1422.xml"/><Relationship Id="rId53" Type="http://schemas.openxmlformats.org/officeDocument/2006/relationships/tags" Target="../tags/tag1430.xml"/><Relationship Id="rId58" Type="http://schemas.openxmlformats.org/officeDocument/2006/relationships/tags" Target="../tags/tag1435.xml"/><Relationship Id="rId66" Type="http://schemas.openxmlformats.org/officeDocument/2006/relationships/notesSlide" Target="../notesSlides/notesSlide48.xml"/><Relationship Id="rId5" Type="http://schemas.openxmlformats.org/officeDocument/2006/relationships/tags" Target="../tags/tag1382.xml"/><Relationship Id="rId61" Type="http://schemas.openxmlformats.org/officeDocument/2006/relationships/tags" Target="../tags/tag1438.xml"/><Relationship Id="rId19" Type="http://schemas.openxmlformats.org/officeDocument/2006/relationships/tags" Target="../tags/tag1396.xml"/><Relationship Id="rId14" Type="http://schemas.openxmlformats.org/officeDocument/2006/relationships/tags" Target="../tags/tag1391.xml"/><Relationship Id="rId22" Type="http://schemas.openxmlformats.org/officeDocument/2006/relationships/tags" Target="../tags/tag1399.xml"/><Relationship Id="rId27" Type="http://schemas.openxmlformats.org/officeDocument/2006/relationships/tags" Target="../tags/tag1404.xml"/><Relationship Id="rId30" Type="http://schemas.openxmlformats.org/officeDocument/2006/relationships/tags" Target="../tags/tag1407.xml"/><Relationship Id="rId35" Type="http://schemas.openxmlformats.org/officeDocument/2006/relationships/tags" Target="../tags/tag1412.xml"/><Relationship Id="rId43" Type="http://schemas.openxmlformats.org/officeDocument/2006/relationships/tags" Target="../tags/tag1420.xml"/><Relationship Id="rId48" Type="http://schemas.openxmlformats.org/officeDocument/2006/relationships/tags" Target="../tags/tag1425.xml"/><Relationship Id="rId56" Type="http://schemas.openxmlformats.org/officeDocument/2006/relationships/tags" Target="../tags/tag1433.xml"/><Relationship Id="rId64" Type="http://schemas.openxmlformats.org/officeDocument/2006/relationships/tags" Target="../tags/tag1441.xml"/><Relationship Id="rId8" Type="http://schemas.openxmlformats.org/officeDocument/2006/relationships/tags" Target="../tags/tag1385.xml"/><Relationship Id="rId51" Type="http://schemas.openxmlformats.org/officeDocument/2006/relationships/tags" Target="../tags/tag1428.xml"/><Relationship Id="rId3" Type="http://schemas.openxmlformats.org/officeDocument/2006/relationships/tags" Target="../tags/tag1380.xml"/><Relationship Id="rId12" Type="http://schemas.openxmlformats.org/officeDocument/2006/relationships/tags" Target="../tags/tag1389.xml"/><Relationship Id="rId17" Type="http://schemas.openxmlformats.org/officeDocument/2006/relationships/tags" Target="../tags/tag1394.xml"/><Relationship Id="rId25" Type="http://schemas.openxmlformats.org/officeDocument/2006/relationships/tags" Target="../tags/tag1402.xml"/><Relationship Id="rId33" Type="http://schemas.openxmlformats.org/officeDocument/2006/relationships/tags" Target="../tags/tag1410.xml"/><Relationship Id="rId38" Type="http://schemas.openxmlformats.org/officeDocument/2006/relationships/tags" Target="../tags/tag1415.xml"/><Relationship Id="rId46" Type="http://schemas.openxmlformats.org/officeDocument/2006/relationships/tags" Target="../tags/tag1423.xml"/><Relationship Id="rId59" Type="http://schemas.openxmlformats.org/officeDocument/2006/relationships/tags" Target="../tags/tag1436.xml"/><Relationship Id="rId20" Type="http://schemas.openxmlformats.org/officeDocument/2006/relationships/tags" Target="../tags/tag1397.xml"/><Relationship Id="rId41" Type="http://schemas.openxmlformats.org/officeDocument/2006/relationships/tags" Target="../tags/tag1418.xml"/><Relationship Id="rId54" Type="http://schemas.openxmlformats.org/officeDocument/2006/relationships/tags" Target="../tags/tag1431.xml"/><Relationship Id="rId62" Type="http://schemas.openxmlformats.org/officeDocument/2006/relationships/tags" Target="../tags/tag1439.xml"/><Relationship Id="rId1" Type="http://schemas.openxmlformats.org/officeDocument/2006/relationships/tags" Target="../tags/tag1378.xml"/><Relationship Id="rId6" Type="http://schemas.openxmlformats.org/officeDocument/2006/relationships/tags" Target="../tags/tag1383.xml"/><Relationship Id="rId15" Type="http://schemas.openxmlformats.org/officeDocument/2006/relationships/tags" Target="../tags/tag1392.xml"/><Relationship Id="rId23" Type="http://schemas.openxmlformats.org/officeDocument/2006/relationships/tags" Target="../tags/tag1400.xml"/><Relationship Id="rId28" Type="http://schemas.openxmlformats.org/officeDocument/2006/relationships/tags" Target="../tags/tag1405.xml"/><Relationship Id="rId36" Type="http://schemas.openxmlformats.org/officeDocument/2006/relationships/tags" Target="../tags/tag1413.xml"/><Relationship Id="rId49" Type="http://schemas.openxmlformats.org/officeDocument/2006/relationships/tags" Target="../tags/tag1426.xml"/><Relationship Id="rId57" Type="http://schemas.openxmlformats.org/officeDocument/2006/relationships/tags" Target="../tags/tag1434.xml"/><Relationship Id="rId10" Type="http://schemas.openxmlformats.org/officeDocument/2006/relationships/tags" Target="../tags/tag1387.xml"/><Relationship Id="rId31" Type="http://schemas.openxmlformats.org/officeDocument/2006/relationships/tags" Target="../tags/tag1408.xml"/><Relationship Id="rId44" Type="http://schemas.openxmlformats.org/officeDocument/2006/relationships/tags" Target="../tags/tag1421.xml"/><Relationship Id="rId52" Type="http://schemas.openxmlformats.org/officeDocument/2006/relationships/tags" Target="../tags/tag1429.xml"/><Relationship Id="rId60" Type="http://schemas.openxmlformats.org/officeDocument/2006/relationships/tags" Target="../tags/tag1437.xml"/><Relationship Id="rId65" Type="http://schemas.openxmlformats.org/officeDocument/2006/relationships/slideLayout" Target="../slideLayouts/slideLayout4.xml"/><Relationship Id="rId4" Type="http://schemas.openxmlformats.org/officeDocument/2006/relationships/tags" Target="../tags/tag1381.xml"/><Relationship Id="rId9" Type="http://schemas.openxmlformats.org/officeDocument/2006/relationships/tags" Target="../tags/tag1386.xml"/><Relationship Id="rId13" Type="http://schemas.openxmlformats.org/officeDocument/2006/relationships/tags" Target="../tags/tag1390.xml"/><Relationship Id="rId18" Type="http://schemas.openxmlformats.org/officeDocument/2006/relationships/tags" Target="../tags/tag1395.xml"/><Relationship Id="rId39" Type="http://schemas.openxmlformats.org/officeDocument/2006/relationships/tags" Target="../tags/tag14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1444.xml"/><Relationship Id="rId2" Type="http://schemas.openxmlformats.org/officeDocument/2006/relationships/tags" Target="../tags/tag1443.xml"/><Relationship Id="rId1" Type="http://schemas.openxmlformats.org/officeDocument/2006/relationships/tags" Target="../tags/tag1442.xml"/><Relationship Id="rId6" Type="http://schemas.openxmlformats.org/officeDocument/2006/relationships/notesSlide" Target="../notesSlides/notesSlide49.xml"/><Relationship Id="rId5" Type="http://schemas.openxmlformats.org/officeDocument/2006/relationships/slideLayout" Target="../slideLayouts/slideLayout4.xml"/><Relationship Id="rId4" Type="http://schemas.openxmlformats.org/officeDocument/2006/relationships/tags" Target="../tags/tag144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7.xml"/><Relationship Id="rId1" Type="http://schemas.openxmlformats.org/officeDocument/2006/relationships/tags" Target="../tags/tag1446.xml"/><Relationship Id="rId4"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50.xml"/><Relationship Id="rId7" Type="http://schemas.openxmlformats.org/officeDocument/2006/relationships/tags" Target="../tags/tag1454.xml"/><Relationship Id="rId2" Type="http://schemas.openxmlformats.org/officeDocument/2006/relationships/tags" Target="../tags/tag1449.xml"/><Relationship Id="rId1" Type="http://schemas.openxmlformats.org/officeDocument/2006/relationships/tags" Target="../tags/tag1448.xml"/><Relationship Id="rId6" Type="http://schemas.openxmlformats.org/officeDocument/2006/relationships/tags" Target="../tags/tag1453.xml"/><Relationship Id="rId5" Type="http://schemas.openxmlformats.org/officeDocument/2006/relationships/tags" Target="../tags/tag1452.xml"/><Relationship Id="rId4" Type="http://schemas.openxmlformats.org/officeDocument/2006/relationships/tags" Target="../tags/tag1451.xml"/><Relationship Id="rId9"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26" Type="http://schemas.openxmlformats.org/officeDocument/2006/relationships/tags" Target="../tags/tag1480.xml"/><Relationship Id="rId21" Type="http://schemas.openxmlformats.org/officeDocument/2006/relationships/tags" Target="../tags/tag1475.xml"/><Relationship Id="rId42" Type="http://schemas.openxmlformats.org/officeDocument/2006/relationships/tags" Target="../tags/tag1496.xml"/><Relationship Id="rId47" Type="http://schemas.openxmlformats.org/officeDocument/2006/relationships/tags" Target="../tags/tag1501.xml"/><Relationship Id="rId63" Type="http://schemas.openxmlformats.org/officeDocument/2006/relationships/tags" Target="../tags/tag1517.xml"/><Relationship Id="rId68" Type="http://schemas.openxmlformats.org/officeDocument/2006/relationships/tags" Target="../tags/tag1522.xml"/><Relationship Id="rId84" Type="http://schemas.openxmlformats.org/officeDocument/2006/relationships/notesSlide" Target="../notesSlides/notesSlide52.xml"/><Relationship Id="rId16" Type="http://schemas.openxmlformats.org/officeDocument/2006/relationships/tags" Target="../tags/tag1470.xml"/><Relationship Id="rId11" Type="http://schemas.openxmlformats.org/officeDocument/2006/relationships/tags" Target="../tags/tag1465.xml"/><Relationship Id="rId32" Type="http://schemas.openxmlformats.org/officeDocument/2006/relationships/tags" Target="../tags/tag1486.xml"/><Relationship Id="rId37" Type="http://schemas.openxmlformats.org/officeDocument/2006/relationships/tags" Target="../tags/tag1491.xml"/><Relationship Id="rId53" Type="http://schemas.openxmlformats.org/officeDocument/2006/relationships/tags" Target="../tags/tag1507.xml"/><Relationship Id="rId58" Type="http://schemas.openxmlformats.org/officeDocument/2006/relationships/tags" Target="../tags/tag1512.xml"/><Relationship Id="rId74" Type="http://schemas.openxmlformats.org/officeDocument/2006/relationships/tags" Target="../tags/tag1528.xml"/><Relationship Id="rId79" Type="http://schemas.openxmlformats.org/officeDocument/2006/relationships/tags" Target="../tags/tag1533.xml"/><Relationship Id="rId5" Type="http://schemas.openxmlformats.org/officeDocument/2006/relationships/tags" Target="../tags/tag1459.xml"/><Relationship Id="rId61" Type="http://schemas.openxmlformats.org/officeDocument/2006/relationships/tags" Target="../tags/tag1515.xml"/><Relationship Id="rId82" Type="http://schemas.openxmlformats.org/officeDocument/2006/relationships/tags" Target="../tags/tag1536.xml"/><Relationship Id="rId19" Type="http://schemas.openxmlformats.org/officeDocument/2006/relationships/tags" Target="../tags/tag1473.xml"/><Relationship Id="rId14" Type="http://schemas.openxmlformats.org/officeDocument/2006/relationships/tags" Target="../tags/tag1468.xml"/><Relationship Id="rId22" Type="http://schemas.openxmlformats.org/officeDocument/2006/relationships/tags" Target="../tags/tag1476.xml"/><Relationship Id="rId27" Type="http://schemas.openxmlformats.org/officeDocument/2006/relationships/tags" Target="../tags/tag1481.xml"/><Relationship Id="rId30" Type="http://schemas.openxmlformats.org/officeDocument/2006/relationships/tags" Target="../tags/tag1484.xml"/><Relationship Id="rId35" Type="http://schemas.openxmlformats.org/officeDocument/2006/relationships/tags" Target="../tags/tag1489.xml"/><Relationship Id="rId43" Type="http://schemas.openxmlformats.org/officeDocument/2006/relationships/tags" Target="../tags/tag1497.xml"/><Relationship Id="rId48" Type="http://schemas.openxmlformats.org/officeDocument/2006/relationships/tags" Target="../tags/tag1502.xml"/><Relationship Id="rId56" Type="http://schemas.openxmlformats.org/officeDocument/2006/relationships/tags" Target="../tags/tag1510.xml"/><Relationship Id="rId64" Type="http://schemas.openxmlformats.org/officeDocument/2006/relationships/tags" Target="../tags/tag1518.xml"/><Relationship Id="rId69" Type="http://schemas.openxmlformats.org/officeDocument/2006/relationships/tags" Target="../tags/tag1523.xml"/><Relationship Id="rId77" Type="http://schemas.openxmlformats.org/officeDocument/2006/relationships/tags" Target="../tags/tag1531.xml"/><Relationship Id="rId8" Type="http://schemas.openxmlformats.org/officeDocument/2006/relationships/tags" Target="../tags/tag1462.xml"/><Relationship Id="rId51" Type="http://schemas.openxmlformats.org/officeDocument/2006/relationships/tags" Target="../tags/tag1505.xml"/><Relationship Id="rId72" Type="http://schemas.openxmlformats.org/officeDocument/2006/relationships/tags" Target="../tags/tag1526.xml"/><Relationship Id="rId80" Type="http://schemas.openxmlformats.org/officeDocument/2006/relationships/tags" Target="../tags/tag1534.xml"/><Relationship Id="rId3" Type="http://schemas.openxmlformats.org/officeDocument/2006/relationships/tags" Target="../tags/tag1457.xml"/><Relationship Id="rId12" Type="http://schemas.openxmlformats.org/officeDocument/2006/relationships/tags" Target="../tags/tag1466.xml"/><Relationship Id="rId17" Type="http://schemas.openxmlformats.org/officeDocument/2006/relationships/tags" Target="../tags/tag1471.xml"/><Relationship Id="rId25" Type="http://schemas.openxmlformats.org/officeDocument/2006/relationships/tags" Target="../tags/tag1479.xml"/><Relationship Id="rId33" Type="http://schemas.openxmlformats.org/officeDocument/2006/relationships/tags" Target="../tags/tag1487.xml"/><Relationship Id="rId38" Type="http://schemas.openxmlformats.org/officeDocument/2006/relationships/tags" Target="../tags/tag1492.xml"/><Relationship Id="rId46" Type="http://schemas.openxmlformats.org/officeDocument/2006/relationships/tags" Target="../tags/tag1500.xml"/><Relationship Id="rId59" Type="http://schemas.openxmlformats.org/officeDocument/2006/relationships/tags" Target="../tags/tag1513.xml"/><Relationship Id="rId67" Type="http://schemas.openxmlformats.org/officeDocument/2006/relationships/tags" Target="../tags/tag1521.xml"/><Relationship Id="rId20" Type="http://schemas.openxmlformats.org/officeDocument/2006/relationships/tags" Target="../tags/tag1474.xml"/><Relationship Id="rId41" Type="http://schemas.openxmlformats.org/officeDocument/2006/relationships/tags" Target="../tags/tag1495.xml"/><Relationship Id="rId54" Type="http://schemas.openxmlformats.org/officeDocument/2006/relationships/tags" Target="../tags/tag1508.xml"/><Relationship Id="rId62" Type="http://schemas.openxmlformats.org/officeDocument/2006/relationships/tags" Target="../tags/tag1516.xml"/><Relationship Id="rId70" Type="http://schemas.openxmlformats.org/officeDocument/2006/relationships/tags" Target="../tags/tag1524.xml"/><Relationship Id="rId75" Type="http://schemas.openxmlformats.org/officeDocument/2006/relationships/tags" Target="../tags/tag1529.xml"/><Relationship Id="rId83" Type="http://schemas.openxmlformats.org/officeDocument/2006/relationships/slideLayout" Target="../slideLayouts/slideLayout4.xml"/><Relationship Id="rId1" Type="http://schemas.openxmlformats.org/officeDocument/2006/relationships/tags" Target="../tags/tag1455.xml"/><Relationship Id="rId6" Type="http://schemas.openxmlformats.org/officeDocument/2006/relationships/tags" Target="../tags/tag1460.xml"/><Relationship Id="rId15" Type="http://schemas.openxmlformats.org/officeDocument/2006/relationships/tags" Target="../tags/tag1469.xml"/><Relationship Id="rId23" Type="http://schemas.openxmlformats.org/officeDocument/2006/relationships/tags" Target="../tags/tag1477.xml"/><Relationship Id="rId28" Type="http://schemas.openxmlformats.org/officeDocument/2006/relationships/tags" Target="../tags/tag1482.xml"/><Relationship Id="rId36" Type="http://schemas.openxmlformats.org/officeDocument/2006/relationships/tags" Target="../tags/tag1490.xml"/><Relationship Id="rId49" Type="http://schemas.openxmlformats.org/officeDocument/2006/relationships/tags" Target="../tags/tag1503.xml"/><Relationship Id="rId57" Type="http://schemas.openxmlformats.org/officeDocument/2006/relationships/tags" Target="../tags/tag1511.xml"/><Relationship Id="rId10" Type="http://schemas.openxmlformats.org/officeDocument/2006/relationships/tags" Target="../tags/tag1464.xml"/><Relationship Id="rId31" Type="http://schemas.openxmlformats.org/officeDocument/2006/relationships/tags" Target="../tags/tag1485.xml"/><Relationship Id="rId44" Type="http://schemas.openxmlformats.org/officeDocument/2006/relationships/tags" Target="../tags/tag1498.xml"/><Relationship Id="rId52" Type="http://schemas.openxmlformats.org/officeDocument/2006/relationships/tags" Target="../tags/tag1506.xml"/><Relationship Id="rId60" Type="http://schemas.openxmlformats.org/officeDocument/2006/relationships/tags" Target="../tags/tag1514.xml"/><Relationship Id="rId65" Type="http://schemas.openxmlformats.org/officeDocument/2006/relationships/tags" Target="../tags/tag1519.xml"/><Relationship Id="rId73" Type="http://schemas.openxmlformats.org/officeDocument/2006/relationships/tags" Target="../tags/tag1527.xml"/><Relationship Id="rId78" Type="http://schemas.openxmlformats.org/officeDocument/2006/relationships/tags" Target="../tags/tag1532.xml"/><Relationship Id="rId81" Type="http://schemas.openxmlformats.org/officeDocument/2006/relationships/tags" Target="../tags/tag1535.xml"/><Relationship Id="rId4" Type="http://schemas.openxmlformats.org/officeDocument/2006/relationships/tags" Target="../tags/tag1458.xml"/><Relationship Id="rId9" Type="http://schemas.openxmlformats.org/officeDocument/2006/relationships/tags" Target="../tags/tag1463.xml"/><Relationship Id="rId13" Type="http://schemas.openxmlformats.org/officeDocument/2006/relationships/tags" Target="../tags/tag1467.xml"/><Relationship Id="rId18" Type="http://schemas.openxmlformats.org/officeDocument/2006/relationships/tags" Target="../tags/tag1472.xml"/><Relationship Id="rId39" Type="http://schemas.openxmlformats.org/officeDocument/2006/relationships/tags" Target="../tags/tag1493.xml"/><Relationship Id="rId34" Type="http://schemas.openxmlformats.org/officeDocument/2006/relationships/tags" Target="../tags/tag1488.xml"/><Relationship Id="rId50" Type="http://schemas.openxmlformats.org/officeDocument/2006/relationships/tags" Target="../tags/tag1504.xml"/><Relationship Id="rId55" Type="http://schemas.openxmlformats.org/officeDocument/2006/relationships/tags" Target="../tags/tag1509.xml"/><Relationship Id="rId76" Type="http://schemas.openxmlformats.org/officeDocument/2006/relationships/tags" Target="../tags/tag1530.xml"/><Relationship Id="rId7" Type="http://schemas.openxmlformats.org/officeDocument/2006/relationships/tags" Target="../tags/tag1461.xml"/><Relationship Id="rId71" Type="http://schemas.openxmlformats.org/officeDocument/2006/relationships/tags" Target="../tags/tag1525.xml"/><Relationship Id="rId2" Type="http://schemas.openxmlformats.org/officeDocument/2006/relationships/tags" Target="../tags/tag1456.xml"/><Relationship Id="rId29" Type="http://schemas.openxmlformats.org/officeDocument/2006/relationships/tags" Target="../tags/tag1483.xml"/><Relationship Id="rId24" Type="http://schemas.openxmlformats.org/officeDocument/2006/relationships/tags" Target="../tags/tag1478.xml"/><Relationship Id="rId40" Type="http://schemas.openxmlformats.org/officeDocument/2006/relationships/tags" Target="../tags/tag1494.xml"/><Relationship Id="rId45" Type="http://schemas.openxmlformats.org/officeDocument/2006/relationships/tags" Target="../tags/tag1499.xml"/><Relationship Id="rId66" Type="http://schemas.openxmlformats.org/officeDocument/2006/relationships/tags" Target="../tags/tag1520.xml"/></Relationships>
</file>

<file path=ppt/slides/_rels/slide74.xml.rels><?xml version="1.0" encoding="UTF-8" standalone="yes"?>
<Relationships xmlns="http://schemas.openxmlformats.org/package/2006/relationships"><Relationship Id="rId3" Type="http://schemas.openxmlformats.org/officeDocument/2006/relationships/tags" Target="../tags/tag1539.xml"/><Relationship Id="rId7" Type="http://schemas.openxmlformats.org/officeDocument/2006/relationships/notesSlide" Target="../notesSlides/notesSlide53.xml"/><Relationship Id="rId2" Type="http://schemas.openxmlformats.org/officeDocument/2006/relationships/tags" Target="../tags/tag1538.xml"/><Relationship Id="rId1" Type="http://schemas.openxmlformats.org/officeDocument/2006/relationships/tags" Target="../tags/tag1537.xml"/><Relationship Id="rId6" Type="http://schemas.openxmlformats.org/officeDocument/2006/relationships/slideLayout" Target="../slideLayouts/slideLayout4.xml"/><Relationship Id="rId5" Type="http://schemas.openxmlformats.org/officeDocument/2006/relationships/tags" Target="../tags/tag1541.xml"/><Relationship Id="rId4" Type="http://schemas.openxmlformats.org/officeDocument/2006/relationships/tags" Target="../tags/tag1540.xml"/></Relationships>
</file>

<file path=ppt/slides/_rels/slide75.xml.rels><?xml version="1.0" encoding="UTF-8" standalone="yes"?>
<Relationships xmlns="http://schemas.openxmlformats.org/package/2006/relationships"><Relationship Id="rId26" Type="http://schemas.openxmlformats.org/officeDocument/2006/relationships/tags" Target="../tags/tag1567.xml"/><Relationship Id="rId21" Type="http://schemas.openxmlformats.org/officeDocument/2006/relationships/tags" Target="../tags/tag1562.xml"/><Relationship Id="rId42" Type="http://schemas.openxmlformats.org/officeDocument/2006/relationships/tags" Target="../tags/tag1583.xml"/><Relationship Id="rId47" Type="http://schemas.openxmlformats.org/officeDocument/2006/relationships/tags" Target="../tags/tag1588.xml"/><Relationship Id="rId63" Type="http://schemas.openxmlformats.org/officeDocument/2006/relationships/tags" Target="../tags/tag1604.xml"/><Relationship Id="rId68" Type="http://schemas.openxmlformats.org/officeDocument/2006/relationships/tags" Target="../tags/tag1609.xml"/><Relationship Id="rId84" Type="http://schemas.openxmlformats.org/officeDocument/2006/relationships/notesSlide" Target="../notesSlides/notesSlide54.xml"/><Relationship Id="rId16" Type="http://schemas.openxmlformats.org/officeDocument/2006/relationships/tags" Target="../tags/tag1557.xml"/><Relationship Id="rId11" Type="http://schemas.openxmlformats.org/officeDocument/2006/relationships/tags" Target="../tags/tag1552.xml"/><Relationship Id="rId32" Type="http://schemas.openxmlformats.org/officeDocument/2006/relationships/tags" Target="../tags/tag1573.xml"/><Relationship Id="rId37" Type="http://schemas.openxmlformats.org/officeDocument/2006/relationships/tags" Target="../tags/tag1578.xml"/><Relationship Id="rId53" Type="http://schemas.openxmlformats.org/officeDocument/2006/relationships/tags" Target="../tags/tag1594.xml"/><Relationship Id="rId58" Type="http://schemas.openxmlformats.org/officeDocument/2006/relationships/tags" Target="../tags/tag1599.xml"/><Relationship Id="rId74" Type="http://schemas.openxmlformats.org/officeDocument/2006/relationships/tags" Target="../tags/tag1615.xml"/><Relationship Id="rId79" Type="http://schemas.openxmlformats.org/officeDocument/2006/relationships/tags" Target="../tags/tag1620.xml"/><Relationship Id="rId5" Type="http://schemas.openxmlformats.org/officeDocument/2006/relationships/tags" Target="../tags/tag1546.xml"/><Relationship Id="rId61" Type="http://schemas.openxmlformats.org/officeDocument/2006/relationships/tags" Target="../tags/tag1602.xml"/><Relationship Id="rId82" Type="http://schemas.openxmlformats.org/officeDocument/2006/relationships/tags" Target="../tags/tag1623.xml"/><Relationship Id="rId19" Type="http://schemas.openxmlformats.org/officeDocument/2006/relationships/tags" Target="../tags/tag1560.xml"/><Relationship Id="rId14" Type="http://schemas.openxmlformats.org/officeDocument/2006/relationships/tags" Target="../tags/tag1555.xml"/><Relationship Id="rId22" Type="http://schemas.openxmlformats.org/officeDocument/2006/relationships/tags" Target="../tags/tag1563.xml"/><Relationship Id="rId27" Type="http://schemas.openxmlformats.org/officeDocument/2006/relationships/tags" Target="../tags/tag1568.xml"/><Relationship Id="rId30" Type="http://schemas.openxmlformats.org/officeDocument/2006/relationships/tags" Target="../tags/tag1571.xml"/><Relationship Id="rId35" Type="http://schemas.openxmlformats.org/officeDocument/2006/relationships/tags" Target="../tags/tag1576.xml"/><Relationship Id="rId43" Type="http://schemas.openxmlformats.org/officeDocument/2006/relationships/tags" Target="../tags/tag1584.xml"/><Relationship Id="rId48" Type="http://schemas.openxmlformats.org/officeDocument/2006/relationships/tags" Target="../tags/tag1589.xml"/><Relationship Id="rId56" Type="http://schemas.openxmlformats.org/officeDocument/2006/relationships/tags" Target="../tags/tag1597.xml"/><Relationship Id="rId64" Type="http://schemas.openxmlformats.org/officeDocument/2006/relationships/tags" Target="../tags/tag1605.xml"/><Relationship Id="rId69" Type="http://schemas.openxmlformats.org/officeDocument/2006/relationships/tags" Target="../tags/tag1610.xml"/><Relationship Id="rId77" Type="http://schemas.openxmlformats.org/officeDocument/2006/relationships/tags" Target="../tags/tag1618.xml"/><Relationship Id="rId8" Type="http://schemas.openxmlformats.org/officeDocument/2006/relationships/tags" Target="../tags/tag1549.xml"/><Relationship Id="rId51" Type="http://schemas.openxmlformats.org/officeDocument/2006/relationships/tags" Target="../tags/tag1592.xml"/><Relationship Id="rId72" Type="http://schemas.openxmlformats.org/officeDocument/2006/relationships/tags" Target="../tags/tag1613.xml"/><Relationship Id="rId80" Type="http://schemas.openxmlformats.org/officeDocument/2006/relationships/tags" Target="../tags/tag1621.xml"/><Relationship Id="rId3" Type="http://schemas.openxmlformats.org/officeDocument/2006/relationships/tags" Target="../tags/tag1544.xml"/><Relationship Id="rId12" Type="http://schemas.openxmlformats.org/officeDocument/2006/relationships/tags" Target="../tags/tag1553.xml"/><Relationship Id="rId17" Type="http://schemas.openxmlformats.org/officeDocument/2006/relationships/tags" Target="../tags/tag1558.xml"/><Relationship Id="rId25" Type="http://schemas.openxmlformats.org/officeDocument/2006/relationships/tags" Target="../tags/tag1566.xml"/><Relationship Id="rId33" Type="http://schemas.openxmlformats.org/officeDocument/2006/relationships/tags" Target="../tags/tag1574.xml"/><Relationship Id="rId38" Type="http://schemas.openxmlformats.org/officeDocument/2006/relationships/tags" Target="../tags/tag1579.xml"/><Relationship Id="rId46" Type="http://schemas.openxmlformats.org/officeDocument/2006/relationships/tags" Target="../tags/tag1587.xml"/><Relationship Id="rId59" Type="http://schemas.openxmlformats.org/officeDocument/2006/relationships/tags" Target="../tags/tag1600.xml"/><Relationship Id="rId67" Type="http://schemas.openxmlformats.org/officeDocument/2006/relationships/tags" Target="../tags/tag1608.xml"/><Relationship Id="rId20" Type="http://schemas.openxmlformats.org/officeDocument/2006/relationships/tags" Target="../tags/tag1561.xml"/><Relationship Id="rId41" Type="http://schemas.openxmlformats.org/officeDocument/2006/relationships/tags" Target="../tags/tag1582.xml"/><Relationship Id="rId54" Type="http://schemas.openxmlformats.org/officeDocument/2006/relationships/tags" Target="../tags/tag1595.xml"/><Relationship Id="rId62" Type="http://schemas.openxmlformats.org/officeDocument/2006/relationships/tags" Target="../tags/tag1603.xml"/><Relationship Id="rId70" Type="http://schemas.openxmlformats.org/officeDocument/2006/relationships/tags" Target="../tags/tag1611.xml"/><Relationship Id="rId75" Type="http://schemas.openxmlformats.org/officeDocument/2006/relationships/tags" Target="../tags/tag1616.xml"/><Relationship Id="rId83" Type="http://schemas.openxmlformats.org/officeDocument/2006/relationships/slideLayout" Target="../slideLayouts/slideLayout4.xml"/><Relationship Id="rId1" Type="http://schemas.openxmlformats.org/officeDocument/2006/relationships/tags" Target="../tags/tag1542.xml"/><Relationship Id="rId6" Type="http://schemas.openxmlformats.org/officeDocument/2006/relationships/tags" Target="../tags/tag1547.xml"/><Relationship Id="rId15" Type="http://schemas.openxmlformats.org/officeDocument/2006/relationships/tags" Target="../tags/tag1556.xml"/><Relationship Id="rId23" Type="http://schemas.openxmlformats.org/officeDocument/2006/relationships/tags" Target="../tags/tag1564.xml"/><Relationship Id="rId28" Type="http://schemas.openxmlformats.org/officeDocument/2006/relationships/tags" Target="../tags/tag1569.xml"/><Relationship Id="rId36" Type="http://schemas.openxmlformats.org/officeDocument/2006/relationships/tags" Target="../tags/tag1577.xml"/><Relationship Id="rId49" Type="http://schemas.openxmlformats.org/officeDocument/2006/relationships/tags" Target="../tags/tag1590.xml"/><Relationship Id="rId57" Type="http://schemas.openxmlformats.org/officeDocument/2006/relationships/tags" Target="../tags/tag1598.xml"/><Relationship Id="rId10" Type="http://schemas.openxmlformats.org/officeDocument/2006/relationships/tags" Target="../tags/tag1551.xml"/><Relationship Id="rId31" Type="http://schemas.openxmlformats.org/officeDocument/2006/relationships/tags" Target="../tags/tag1572.xml"/><Relationship Id="rId44" Type="http://schemas.openxmlformats.org/officeDocument/2006/relationships/tags" Target="../tags/tag1585.xml"/><Relationship Id="rId52" Type="http://schemas.openxmlformats.org/officeDocument/2006/relationships/tags" Target="../tags/tag1593.xml"/><Relationship Id="rId60" Type="http://schemas.openxmlformats.org/officeDocument/2006/relationships/tags" Target="../tags/tag1601.xml"/><Relationship Id="rId65" Type="http://schemas.openxmlformats.org/officeDocument/2006/relationships/tags" Target="../tags/tag1606.xml"/><Relationship Id="rId73" Type="http://schemas.openxmlformats.org/officeDocument/2006/relationships/tags" Target="../tags/tag1614.xml"/><Relationship Id="rId78" Type="http://schemas.openxmlformats.org/officeDocument/2006/relationships/tags" Target="../tags/tag1619.xml"/><Relationship Id="rId81" Type="http://schemas.openxmlformats.org/officeDocument/2006/relationships/tags" Target="../tags/tag1622.xml"/><Relationship Id="rId4" Type="http://schemas.openxmlformats.org/officeDocument/2006/relationships/tags" Target="../tags/tag1545.xml"/><Relationship Id="rId9" Type="http://schemas.openxmlformats.org/officeDocument/2006/relationships/tags" Target="../tags/tag1550.xml"/><Relationship Id="rId13" Type="http://schemas.openxmlformats.org/officeDocument/2006/relationships/tags" Target="../tags/tag1554.xml"/><Relationship Id="rId18" Type="http://schemas.openxmlformats.org/officeDocument/2006/relationships/tags" Target="../tags/tag1559.xml"/><Relationship Id="rId39" Type="http://schemas.openxmlformats.org/officeDocument/2006/relationships/tags" Target="../tags/tag1580.xml"/><Relationship Id="rId34" Type="http://schemas.openxmlformats.org/officeDocument/2006/relationships/tags" Target="../tags/tag1575.xml"/><Relationship Id="rId50" Type="http://schemas.openxmlformats.org/officeDocument/2006/relationships/tags" Target="../tags/tag1591.xml"/><Relationship Id="rId55" Type="http://schemas.openxmlformats.org/officeDocument/2006/relationships/tags" Target="../tags/tag1596.xml"/><Relationship Id="rId76" Type="http://schemas.openxmlformats.org/officeDocument/2006/relationships/tags" Target="../tags/tag1617.xml"/><Relationship Id="rId7" Type="http://schemas.openxmlformats.org/officeDocument/2006/relationships/tags" Target="../tags/tag1548.xml"/><Relationship Id="rId71" Type="http://schemas.openxmlformats.org/officeDocument/2006/relationships/tags" Target="../tags/tag1612.xml"/><Relationship Id="rId2" Type="http://schemas.openxmlformats.org/officeDocument/2006/relationships/tags" Target="../tags/tag1543.xml"/><Relationship Id="rId29" Type="http://schemas.openxmlformats.org/officeDocument/2006/relationships/tags" Target="../tags/tag1570.xml"/><Relationship Id="rId24" Type="http://schemas.openxmlformats.org/officeDocument/2006/relationships/tags" Target="../tags/tag1565.xml"/><Relationship Id="rId40" Type="http://schemas.openxmlformats.org/officeDocument/2006/relationships/tags" Target="../tags/tag1581.xml"/><Relationship Id="rId45" Type="http://schemas.openxmlformats.org/officeDocument/2006/relationships/tags" Target="../tags/tag1586.xml"/><Relationship Id="rId66" Type="http://schemas.openxmlformats.org/officeDocument/2006/relationships/tags" Target="../tags/tag160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5.xml"/><Relationship Id="rId1" Type="http://schemas.openxmlformats.org/officeDocument/2006/relationships/tags" Target="../tags/tag1624.xml"/><Relationship Id="rId4" Type="http://schemas.openxmlformats.org/officeDocument/2006/relationships/notesSlide" Target="../notesSlides/notesSlide55.xml"/></Relationships>
</file>

<file path=ppt/slides/_rels/slide79.xml.rels><?xml version="1.0" encoding="UTF-8" standalone="yes"?>
<Relationships xmlns="http://schemas.openxmlformats.org/package/2006/relationships"><Relationship Id="rId3" Type="http://schemas.openxmlformats.org/officeDocument/2006/relationships/tags" Target="../tags/tag1628.xml"/><Relationship Id="rId2" Type="http://schemas.openxmlformats.org/officeDocument/2006/relationships/tags" Target="../tags/tag1627.xml"/><Relationship Id="rId1" Type="http://schemas.openxmlformats.org/officeDocument/2006/relationships/tags" Target="../tags/tag1626.xml"/><Relationship Id="rId6" Type="http://schemas.openxmlformats.org/officeDocument/2006/relationships/notesSlide" Target="../notesSlides/notesSlide56.xml"/><Relationship Id="rId5" Type="http://schemas.openxmlformats.org/officeDocument/2006/relationships/slideLayout" Target="../slideLayouts/slideLayout4.xml"/><Relationship Id="rId4" Type="http://schemas.openxmlformats.org/officeDocument/2006/relationships/tags" Target="../tags/tag1629.xml"/></Relationships>
</file>

<file path=ppt/slides/_rels/slide8.xml.rels><?xml version="1.0" encoding="UTF-8" standalone="yes"?>
<Relationships xmlns="http://schemas.openxmlformats.org/package/2006/relationships"><Relationship Id="rId26" Type="http://schemas.openxmlformats.org/officeDocument/2006/relationships/tags" Target="../tags/tag119.xml"/><Relationship Id="rId21" Type="http://schemas.openxmlformats.org/officeDocument/2006/relationships/tags" Target="../tags/tag114.xml"/><Relationship Id="rId42" Type="http://schemas.openxmlformats.org/officeDocument/2006/relationships/tags" Target="../tags/tag135.xml"/><Relationship Id="rId47" Type="http://schemas.openxmlformats.org/officeDocument/2006/relationships/tags" Target="../tags/tag140.xml"/><Relationship Id="rId63" Type="http://schemas.openxmlformats.org/officeDocument/2006/relationships/tags" Target="../tags/tag156.xml"/><Relationship Id="rId68" Type="http://schemas.openxmlformats.org/officeDocument/2006/relationships/tags" Target="../tags/tag161.xml"/><Relationship Id="rId84" Type="http://schemas.openxmlformats.org/officeDocument/2006/relationships/tags" Target="../tags/tag177.xml"/><Relationship Id="rId89" Type="http://schemas.openxmlformats.org/officeDocument/2006/relationships/tags" Target="../tags/tag182.xml"/><Relationship Id="rId16" Type="http://schemas.openxmlformats.org/officeDocument/2006/relationships/tags" Target="../tags/tag109.xml"/><Relationship Id="rId11" Type="http://schemas.openxmlformats.org/officeDocument/2006/relationships/tags" Target="../tags/tag104.xml"/><Relationship Id="rId32" Type="http://schemas.openxmlformats.org/officeDocument/2006/relationships/tags" Target="../tags/tag125.xml"/><Relationship Id="rId37" Type="http://schemas.openxmlformats.org/officeDocument/2006/relationships/tags" Target="../tags/tag130.xml"/><Relationship Id="rId53" Type="http://schemas.openxmlformats.org/officeDocument/2006/relationships/tags" Target="../tags/tag146.xml"/><Relationship Id="rId58" Type="http://schemas.openxmlformats.org/officeDocument/2006/relationships/tags" Target="../tags/tag151.xml"/><Relationship Id="rId74" Type="http://schemas.openxmlformats.org/officeDocument/2006/relationships/tags" Target="../tags/tag167.xml"/><Relationship Id="rId79" Type="http://schemas.openxmlformats.org/officeDocument/2006/relationships/tags" Target="../tags/tag172.xml"/><Relationship Id="rId5" Type="http://schemas.openxmlformats.org/officeDocument/2006/relationships/tags" Target="../tags/tag98.xml"/><Relationship Id="rId90" Type="http://schemas.openxmlformats.org/officeDocument/2006/relationships/tags" Target="../tags/tag183.xml"/><Relationship Id="rId95" Type="http://schemas.openxmlformats.org/officeDocument/2006/relationships/notesSlide" Target="../notesSlides/notesSlide3.xml"/><Relationship Id="rId22" Type="http://schemas.openxmlformats.org/officeDocument/2006/relationships/tags" Target="../tags/tag115.xml"/><Relationship Id="rId27" Type="http://schemas.openxmlformats.org/officeDocument/2006/relationships/tags" Target="../tags/tag120.xml"/><Relationship Id="rId43" Type="http://schemas.openxmlformats.org/officeDocument/2006/relationships/tags" Target="../tags/tag136.xml"/><Relationship Id="rId48" Type="http://schemas.openxmlformats.org/officeDocument/2006/relationships/tags" Target="../tags/tag141.xml"/><Relationship Id="rId64" Type="http://schemas.openxmlformats.org/officeDocument/2006/relationships/tags" Target="../tags/tag157.xml"/><Relationship Id="rId69" Type="http://schemas.openxmlformats.org/officeDocument/2006/relationships/tags" Target="../tags/tag162.xml"/><Relationship Id="rId8" Type="http://schemas.openxmlformats.org/officeDocument/2006/relationships/tags" Target="../tags/tag101.xml"/><Relationship Id="rId51" Type="http://schemas.openxmlformats.org/officeDocument/2006/relationships/tags" Target="../tags/tag144.xml"/><Relationship Id="rId72" Type="http://schemas.openxmlformats.org/officeDocument/2006/relationships/tags" Target="../tags/tag165.xml"/><Relationship Id="rId80" Type="http://schemas.openxmlformats.org/officeDocument/2006/relationships/tags" Target="../tags/tag173.xml"/><Relationship Id="rId85" Type="http://schemas.openxmlformats.org/officeDocument/2006/relationships/tags" Target="../tags/tag178.xml"/><Relationship Id="rId93" Type="http://schemas.openxmlformats.org/officeDocument/2006/relationships/tags" Target="../tags/tag186.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tags" Target="../tags/tag152.xml"/><Relationship Id="rId67" Type="http://schemas.openxmlformats.org/officeDocument/2006/relationships/tags" Target="../tags/tag160.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tags" Target="../tags/tag155.xml"/><Relationship Id="rId70" Type="http://schemas.openxmlformats.org/officeDocument/2006/relationships/tags" Target="../tags/tag163.xml"/><Relationship Id="rId75" Type="http://schemas.openxmlformats.org/officeDocument/2006/relationships/tags" Target="../tags/tag168.xml"/><Relationship Id="rId83" Type="http://schemas.openxmlformats.org/officeDocument/2006/relationships/tags" Target="../tags/tag176.xml"/><Relationship Id="rId88" Type="http://schemas.openxmlformats.org/officeDocument/2006/relationships/tags" Target="../tags/tag181.xml"/><Relationship Id="rId91" Type="http://schemas.openxmlformats.org/officeDocument/2006/relationships/tags" Target="../tags/tag18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tags" Target="../tags/tag150.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tags" Target="../tags/tag153.xml"/><Relationship Id="rId65" Type="http://schemas.openxmlformats.org/officeDocument/2006/relationships/tags" Target="../tags/tag158.xml"/><Relationship Id="rId73" Type="http://schemas.openxmlformats.org/officeDocument/2006/relationships/tags" Target="../tags/tag166.xml"/><Relationship Id="rId78" Type="http://schemas.openxmlformats.org/officeDocument/2006/relationships/tags" Target="../tags/tag171.xml"/><Relationship Id="rId81" Type="http://schemas.openxmlformats.org/officeDocument/2006/relationships/tags" Target="../tags/tag174.xml"/><Relationship Id="rId86" Type="http://schemas.openxmlformats.org/officeDocument/2006/relationships/tags" Target="../tags/tag179.xml"/><Relationship Id="rId94" Type="http://schemas.openxmlformats.org/officeDocument/2006/relationships/slideLayout" Target="../slideLayouts/slideLayout4.xml"/><Relationship Id="rId4" Type="http://schemas.openxmlformats.org/officeDocument/2006/relationships/tags" Target="../tags/tag97.xml"/><Relationship Id="rId9" Type="http://schemas.openxmlformats.org/officeDocument/2006/relationships/tags" Target="../tags/tag102.xml"/><Relationship Id="rId13" Type="http://schemas.openxmlformats.org/officeDocument/2006/relationships/tags" Target="../tags/tag106.xml"/><Relationship Id="rId18" Type="http://schemas.openxmlformats.org/officeDocument/2006/relationships/tags" Target="../tags/tag111.xml"/><Relationship Id="rId39" Type="http://schemas.openxmlformats.org/officeDocument/2006/relationships/tags" Target="../tags/tag132.xml"/><Relationship Id="rId34" Type="http://schemas.openxmlformats.org/officeDocument/2006/relationships/tags" Target="../tags/tag127.xml"/><Relationship Id="rId50" Type="http://schemas.openxmlformats.org/officeDocument/2006/relationships/tags" Target="../tags/tag143.xml"/><Relationship Id="rId55" Type="http://schemas.openxmlformats.org/officeDocument/2006/relationships/tags" Target="../tags/tag148.xml"/><Relationship Id="rId76" Type="http://schemas.openxmlformats.org/officeDocument/2006/relationships/tags" Target="../tags/tag169.xml"/><Relationship Id="rId7" Type="http://schemas.openxmlformats.org/officeDocument/2006/relationships/tags" Target="../tags/tag100.xml"/><Relationship Id="rId71" Type="http://schemas.openxmlformats.org/officeDocument/2006/relationships/tags" Target="../tags/tag164.xml"/><Relationship Id="rId92" Type="http://schemas.openxmlformats.org/officeDocument/2006/relationships/tags" Target="../tags/tag185.xml"/><Relationship Id="rId2" Type="http://schemas.openxmlformats.org/officeDocument/2006/relationships/tags" Target="../tags/tag95.xml"/><Relationship Id="rId29" Type="http://schemas.openxmlformats.org/officeDocument/2006/relationships/tags" Target="../tags/tag122.xml"/><Relationship Id="rId24" Type="http://schemas.openxmlformats.org/officeDocument/2006/relationships/tags" Target="../tags/tag117.xml"/><Relationship Id="rId40" Type="http://schemas.openxmlformats.org/officeDocument/2006/relationships/tags" Target="../tags/tag133.xml"/><Relationship Id="rId45" Type="http://schemas.openxmlformats.org/officeDocument/2006/relationships/tags" Target="../tags/tag138.xml"/><Relationship Id="rId66" Type="http://schemas.openxmlformats.org/officeDocument/2006/relationships/tags" Target="../tags/tag159.xml"/><Relationship Id="rId87" Type="http://schemas.openxmlformats.org/officeDocument/2006/relationships/tags" Target="../tags/tag180.xml"/><Relationship Id="rId61" Type="http://schemas.openxmlformats.org/officeDocument/2006/relationships/tags" Target="../tags/tag154.xml"/><Relationship Id="rId82" Type="http://schemas.openxmlformats.org/officeDocument/2006/relationships/tags" Target="../tags/tag175.xml"/><Relationship Id="rId19" Type="http://schemas.openxmlformats.org/officeDocument/2006/relationships/tags" Target="../tags/tag112.xml"/><Relationship Id="rId14" Type="http://schemas.openxmlformats.org/officeDocument/2006/relationships/tags" Target="../tags/tag107.xml"/><Relationship Id="rId30" Type="http://schemas.openxmlformats.org/officeDocument/2006/relationships/tags" Target="../tags/tag123.xml"/><Relationship Id="rId35" Type="http://schemas.openxmlformats.org/officeDocument/2006/relationships/tags" Target="../tags/tag128.xml"/><Relationship Id="rId56" Type="http://schemas.openxmlformats.org/officeDocument/2006/relationships/tags" Target="../tags/tag149.xml"/><Relationship Id="rId77" Type="http://schemas.openxmlformats.org/officeDocument/2006/relationships/tags" Target="../tags/tag170.xml"/></Relationships>
</file>

<file path=ppt/slides/_rels/slide80.xml.rels><?xml version="1.0" encoding="UTF-8" standalone="yes"?>
<Relationships xmlns="http://schemas.openxmlformats.org/package/2006/relationships"><Relationship Id="rId3" Type="http://schemas.openxmlformats.org/officeDocument/2006/relationships/tags" Target="../tags/tag1632.xml"/><Relationship Id="rId7" Type="http://schemas.openxmlformats.org/officeDocument/2006/relationships/notesSlide" Target="../notesSlides/notesSlide57.xml"/><Relationship Id="rId2" Type="http://schemas.openxmlformats.org/officeDocument/2006/relationships/tags" Target="../tags/tag1631.xml"/><Relationship Id="rId1" Type="http://schemas.openxmlformats.org/officeDocument/2006/relationships/tags" Target="../tags/tag1630.xml"/><Relationship Id="rId6" Type="http://schemas.openxmlformats.org/officeDocument/2006/relationships/slideLayout" Target="../slideLayouts/slideLayout4.xml"/><Relationship Id="rId5" Type="http://schemas.openxmlformats.org/officeDocument/2006/relationships/tags" Target="../tags/tag1634.xml"/><Relationship Id="rId4" Type="http://schemas.openxmlformats.org/officeDocument/2006/relationships/tags" Target="../tags/tag1633.xml"/></Relationships>
</file>

<file path=ppt/slides/_rels/slide81.xml.rels><?xml version="1.0" encoding="UTF-8" standalone="yes"?>
<Relationships xmlns="http://schemas.openxmlformats.org/package/2006/relationships"><Relationship Id="rId26" Type="http://schemas.openxmlformats.org/officeDocument/2006/relationships/tags" Target="../tags/tag1660.xml"/><Relationship Id="rId21" Type="http://schemas.openxmlformats.org/officeDocument/2006/relationships/tags" Target="../tags/tag1655.xml"/><Relationship Id="rId42" Type="http://schemas.openxmlformats.org/officeDocument/2006/relationships/tags" Target="../tags/tag1676.xml"/><Relationship Id="rId47" Type="http://schemas.openxmlformats.org/officeDocument/2006/relationships/tags" Target="../tags/tag1681.xml"/><Relationship Id="rId63" Type="http://schemas.openxmlformats.org/officeDocument/2006/relationships/tags" Target="../tags/tag1697.xml"/><Relationship Id="rId68" Type="http://schemas.openxmlformats.org/officeDocument/2006/relationships/tags" Target="../tags/tag1702.xml"/><Relationship Id="rId84" Type="http://schemas.openxmlformats.org/officeDocument/2006/relationships/tags" Target="../tags/tag1718.xml"/><Relationship Id="rId89" Type="http://schemas.openxmlformats.org/officeDocument/2006/relationships/tags" Target="../tags/tag1723.xml"/><Relationship Id="rId16" Type="http://schemas.openxmlformats.org/officeDocument/2006/relationships/tags" Target="../tags/tag1650.xml"/><Relationship Id="rId107" Type="http://schemas.openxmlformats.org/officeDocument/2006/relationships/notesSlide" Target="../notesSlides/notesSlide58.xml"/><Relationship Id="rId11" Type="http://schemas.openxmlformats.org/officeDocument/2006/relationships/tags" Target="../tags/tag1645.xml"/><Relationship Id="rId32" Type="http://schemas.openxmlformats.org/officeDocument/2006/relationships/tags" Target="../tags/tag1666.xml"/><Relationship Id="rId37" Type="http://schemas.openxmlformats.org/officeDocument/2006/relationships/tags" Target="../tags/tag1671.xml"/><Relationship Id="rId53" Type="http://schemas.openxmlformats.org/officeDocument/2006/relationships/tags" Target="../tags/tag1687.xml"/><Relationship Id="rId58" Type="http://schemas.openxmlformats.org/officeDocument/2006/relationships/tags" Target="../tags/tag1692.xml"/><Relationship Id="rId74" Type="http://schemas.openxmlformats.org/officeDocument/2006/relationships/tags" Target="../tags/tag1708.xml"/><Relationship Id="rId79" Type="http://schemas.openxmlformats.org/officeDocument/2006/relationships/tags" Target="../tags/tag1713.xml"/><Relationship Id="rId102" Type="http://schemas.openxmlformats.org/officeDocument/2006/relationships/tags" Target="../tags/tag1736.xml"/><Relationship Id="rId5" Type="http://schemas.openxmlformats.org/officeDocument/2006/relationships/tags" Target="../tags/tag1639.xml"/><Relationship Id="rId90" Type="http://schemas.openxmlformats.org/officeDocument/2006/relationships/tags" Target="../tags/tag1724.xml"/><Relationship Id="rId95" Type="http://schemas.openxmlformats.org/officeDocument/2006/relationships/tags" Target="../tags/tag1729.xml"/><Relationship Id="rId22" Type="http://schemas.openxmlformats.org/officeDocument/2006/relationships/tags" Target="../tags/tag1656.xml"/><Relationship Id="rId27" Type="http://schemas.openxmlformats.org/officeDocument/2006/relationships/tags" Target="../tags/tag1661.xml"/><Relationship Id="rId43" Type="http://schemas.openxmlformats.org/officeDocument/2006/relationships/tags" Target="../tags/tag1677.xml"/><Relationship Id="rId48" Type="http://schemas.openxmlformats.org/officeDocument/2006/relationships/tags" Target="../tags/tag1682.xml"/><Relationship Id="rId64" Type="http://schemas.openxmlformats.org/officeDocument/2006/relationships/tags" Target="../tags/tag1698.xml"/><Relationship Id="rId69" Type="http://schemas.openxmlformats.org/officeDocument/2006/relationships/tags" Target="../tags/tag1703.xml"/><Relationship Id="rId80" Type="http://schemas.openxmlformats.org/officeDocument/2006/relationships/tags" Target="../tags/tag1714.xml"/><Relationship Id="rId85" Type="http://schemas.openxmlformats.org/officeDocument/2006/relationships/tags" Target="../tags/tag1719.xml"/><Relationship Id="rId12" Type="http://schemas.openxmlformats.org/officeDocument/2006/relationships/tags" Target="../tags/tag1646.xml"/><Relationship Id="rId17" Type="http://schemas.openxmlformats.org/officeDocument/2006/relationships/tags" Target="../tags/tag1651.xml"/><Relationship Id="rId33" Type="http://schemas.openxmlformats.org/officeDocument/2006/relationships/tags" Target="../tags/tag1667.xml"/><Relationship Id="rId38" Type="http://schemas.openxmlformats.org/officeDocument/2006/relationships/tags" Target="../tags/tag1672.xml"/><Relationship Id="rId59" Type="http://schemas.openxmlformats.org/officeDocument/2006/relationships/tags" Target="../tags/tag1693.xml"/><Relationship Id="rId103" Type="http://schemas.openxmlformats.org/officeDocument/2006/relationships/tags" Target="../tags/tag1737.xml"/><Relationship Id="rId20" Type="http://schemas.openxmlformats.org/officeDocument/2006/relationships/tags" Target="../tags/tag1654.xml"/><Relationship Id="rId41" Type="http://schemas.openxmlformats.org/officeDocument/2006/relationships/tags" Target="../tags/tag1675.xml"/><Relationship Id="rId54" Type="http://schemas.openxmlformats.org/officeDocument/2006/relationships/tags" Target="../tags/tag1688.xml"/><Relationship Id="rId62" Type="http://schemas.openxmlformats.org/officeDocument/2006/relationships/tags" Target="../tags/tag1696.xml"/><Relationship Id="rId70" Type="http://schemas.openxmlformats.org/officeDocument/2006/relationships/tags" Target="../tags/tag1704.xml"/><Relationship Id="rId75" Type="http://schemas.openxmlformats.org/officeDocument/2006/relationships/tags" Target="../tags/tag1709.xml"/><Relationship Id="rId83" Type="http://schemas.openxmlformats.org/officeDocument/2006/relationships/tags" Target="../tags/tag1717.xml"/><Relationship Id="rId88" Type="http://schemas.openxmlformats.org/officeDocument/2006/relationships/tags" Target="../tags/tag1722.xml"/><Relationship Id="rId91" Type="http://schemas.openxmlformats.org/officeDocument/2006/relationships/tags" Target="../tags/tag1725.xml"/><Relationship Id="rId96" Type="http://schemas.openxmlformats.org/officeDocument/2006/relationships/tags" Target="../tags/tag1730.xml"/><Relationship Id="rId1" Type="http://schemas.openxmlformats.org/officeDocument/2006/relationships/tags" Target="../tags/tag1635.xml"/><Relationship Id="rId6" Type="http://schemas.openxmlformats.org/officeDocument/2006/relationships/tags" Target="../tags/tag1640.xml"/><Relationship Id="rId15" Type="http://schemas.openxmlformats.org/officeDocument/2006/relationships/tags" Target="../tags/tag1649.xml"/><Relationship Id="rId23" Type="http://schemas.openxmlformats.org/officeDocument/2006/relationships/tags" Target="../tags/tag1657.xml"/><Relationship Id="rId28" Type="http://schemas.openxmlformats.org/officeDocument/2006/relationships/tags" Target="../tags/tag1662.xml"/><Relationship Id="rId36" Type="http://schemas.openxmlformats.org/officeDocument/2006/relationships/tags" Target="../tags/tag1670.xml"/><Relationship Id="rId49" Type="http://schemas.openxmlformats.org/officeDocument/2006/relationships/tags" Target="../tags/tag1683.xml"/><Relationship Id="rId57" Type="http://schemas.openxmlformats.org/officeDocument/2006/relationships/tags" Target="../tags/tag1691.xml"/><Relationship Id="rId106" Type="http://schemas.openxmlformats.org/officeDocument/2006/relationships/slideLayout" Target="../slideLayouts/slideLayout4.xml"/><Relationship Id="rId10" Type="http://schemas.openxmlformats.org/officeDocument/2006/relationships/tags" Target="../tags/tag1644.xml"/><Relationship Id="rId31" Type="http://schemas.openxmlformats.org/officeDocument/2006/relationships/tags" Target="../tags/tag1665.xml"/><Relationship Id="rId44" Type="http://schemas.openxmlformats.org/officeDocument/2006/relationships/tags" Target="../tags/tag1678.xml"/><Relationship Id="rId52" Type="http://schemas.openxmlformats.org/officeDocument/2006/relationships/tags" Target="../tags/tag1686.xml"/><Relationship Id="rId60" Type="http://schemas.openxmlformats.org/officeDocument/2006/relationships/tags" Target="../tags/tag1694.xml"/><Relationship Id="rId65" Type="http://schemas.openxmlformats.org/officeDocument/2006/relationships/tags" Target="../tags/tag1699.xml"/><Relationship Id="rId73" Type="http://schemas.openxmlformats.org/officeDocument/2006/relationships/tags" Target="../tags/tag1707.xml"/><Relationship Id="rId78" Type="http://schemas.openxmlformats.org/officeDocument/2006/relationships/tags" Target="../tags/tag1712.xml"/><Relationship Id="rId81" Type="http://schemas.openxmlformats.org/officeDocument/2006/relationships/tags" Target="../tags/tag1715.xml"/><Relationship Id="rId86" Type="http://schemas.openxmlformats.org/officeDocument/2006/relationships/tags" Target="../tags/tag1720.xml"/><Relationship Id="rId94" Type="http://schemas.openxmlformats.org/officeDocument/2006/relationships/tags" Target="../tags/tag1728.xml"/><Relationship Id="rId99" Type="http://schemas.openxmlformats.org/officeDocument/2006/relationships/tags" Target="../tags/tag1733.xml"/><Relationship Id="rId101" Type="http://schemas.openxmlformats.org/officeDocument/2006/relationships/tags" Target="../tags/tag1735.xml"/><Relationship Id="rId4" Type="http://schemas.openxmlformats.org/officeDocument/2006/relationships/tags" Target="../tags/tag1638.xml"/><Relationship Id="rId9" Type="http://schemas.openxmlformats.org/officeDocument/2006/relationships/tags" Target="../tags/tag1643.xml"/><Relationship Id="rId13" Type="http://schemas.openxmlformats.org/officeDocument/2006/relationships/tags" Target="../tags/tag1647.xml"/><Relationship Id="rId18" Type="http://schemas.openxmlformats.org/officeDocument/2006/relationships/tags" Target="../tags/tag1652.xml"/><Relationship Id="rId39" Type="http://schemas.openxmlformats.org/officeDocument/2006/relationships/tags" Target="../tags/tag1673.xml"/><Relationship Id="rId34" Type="http://schemas.openxmlformats.org/officeDocument/2006/relationships/tags" Target="../tags/tag1668.xml"/><Relationship Id="rId50" Type="http://schemas.openxmlformats.org/officeDocument/2006/relationships/tags" Target="../tags/tag1684.xml"/><Relationship Id="rId55" Type="http://schemas.openxmlformats.org/officeDocument/2006/relationships/tags" Target="../tags/tag1689.xml"/><Relationship Id="rId76" Type="http://schemas.openxmlformats.org/officeDocument/2006/relationships/tags" Target="../tags/tag1710.xml"/><Relationship Id="rId97" Type="http://schemas.openxmlformats.org/officeDocument/2006/relationships/tags" Target="../tags/tag1731.xml"/><Relationship Id="rId104" Type="http://schemas.openxmlformats.org/officeDocument/2006/relationships/tags" Target="../tags/tag1738.xml"/><Relationship Id="rId7" Type="http://schemas.openxmlformats.org/officeDocument/2006/relationships/tags" Target="../tags/tag1641.xml"/><Relationship Id="rId71" Type="http://schemas.openxmlformats.org/officeDocument/2006/relationships/tags" Target="../tags/tag1705.xml"/><Relationship Id="rId92" Type="http://schemas.openxmlformats.org/officeDocument/2006/relationships/tags" Target="../tags/tag1726.xml"/><Relationship Id="rId2" Type="http://schemas.openxmlformats.org/officeDocument/2006/relationships/tags" Target="../tags/tag1636.xml"/><Relationship Id="rId29" Type="http://schemas.openxmlformats.org/officeDocument/2006/relationships/tags" Target="../tags/tag1663.xml"/><Relationship Id="rId24" Type="http://schemas.openxmlformats.org/officeDocument/2006/relationships/tags" Target="../tags/tag1658.xml"/><Relationship Id="rId40" Type="http://schemas.openxmlformats.org/officeDocument/2006/relationships/tags" Target="../tags/tag1674.xml"/><Relationship Id="rId45" Type="http://schemas.openxmlformats.org/officeDocument/2006/relationships/tags" Target="../tags/tag1679.xml"/><Relationship Id="rId66" Type="http://schemas.openxmlformats.org/officeDocument/2006/relationships/tags" Target="../tags/tag1700.xml"/><Relationship Id="rId87" Type="http://schemas.openxmlformats.org/officeDocument/2006/relationships/tags" Target="../tags/tag1721.xml"/><Relationship Id="rId61" Type="http://schemas.openxmlformats.org/officeDocument/2006/relationships/tags" Target="../tags/tag1695.xml"/><Relationship Id="rId82" Type="http://schemas.openxmlformats.org/officeDocument/2006/relationships/tags" Target="../tags/tag1716.xml"/><Relationship Id="rId19" Type="http://schemas.openxmlformats.org/officeDocument/2006/relationships/tags" Target="../tags/tag1653.xml"/><Relationship Id="rId14" Type="http://schemas.openxmlformats.org/officeDocument/2006/relationships/tags" Target="../tags/tag1648.xml"/><Relationship Id="rId30" Type="http://schemas.openxmlformats.org/officeDocument/2006/relationships/tags" Target="../tags/tag1664.xml"/><Relationship Id="rId35" Type="http://schemas.openxmlformats.org/officeDocument/2006/relationships/tags" Target="../tags/tag1669.xml"/><Relationship Id="rId56" Type="http://schemas.openxmlformats.org/officeDocument/2006/relationships/tags" Target="../tags/tag1690.xml"/><Relationship Id="rId77" Type="http://schemas.openxmlformats.org/officeDocument/2006/relationships/tags" Target="../tags/tag1711.xml"/><Relationship Id="rId100" Type="http://schemas.openxmlformats.org/officeDocument/2006/relationships/tags" Target="../tags/tag1734.xml"/><Relationship Id="rId105" Type="http://schemas.openxmlformats.org/officeDocument/2006/relationships/tags" Target="../tags/tag1739.xml"/><Relationship Id="rId8" Type="http://schemas.openxmlformats.org/officeDocument/2006/relationships/tags" Target="../tags/tag1642.xml"/><Relationship Id="rId51" Type="http://schemas.openxmlformats.org/officeDocument/2006/relationships/tags" Target="../tags/tag1685.xml"/><Relationship Id="rId72" Type="http://schemas.openxmlformats.org/officeDocument/2006/relationships/tags" Target="../tags/tag1706.xml"/><Relationship Id="rId93" Type="http://schemas.openxmlformats.org/officeDocument/2006/relationships/tags" Target="../tags/tag1727.xml"/><Relationship Id="rId98" Type="http://schemas.openxmlformats.org/officeDocument/2006/relationships/tags" Target="../tags/tag1732.xml"/><Relationship Id="rId3" Type="http://schemas.openxmlformats.org/officeDocument/2006/relationships/tags" Target="../tags/tag1637.xml"/><Relationship Id="rId25" Type="http://schemas.openxmlformats.org/officeDocument/2006/relationships/tags" Target="../tags/tag1659.xml"/><Relationship Id="rId46" Type="http://schemas.openxmlformats.org/officeDocument/2006/relationships/tags" Target="../tags/tag1680.xml"/><Relationship Id="rId67" Type="http://schemas.openxmlformats.org/officeDocument/2006/relationships/tags" Target="../tags/tag1701.xml"/></Relationships>
</file>

<file path=ppt/slides/_rels/slide82.xml.rels><?xml version="1.0" encoding="UTF-8" standalone="yes"?>
<Relationships xmlns="http://schemas.openxmlformats.org/package/2006/relationships"><Relationship Id="rId3" Type="http://schemas.openxmlformats.org/officeDocument/2006/relationships/tags" Target="../tags/tag1742.xml"/><Relationship Id="rId2" Type="http://schemas.openxmlformats.org/officeDocument/2006/relationships/tags" Target="../tags/tag1741.xml"/><Relationship Id="rId1" Type="http://schemas.openxmlformats.org/officeDocument/2006/relationships/tags" Target="../tags/tag1740.xml"/><Relationship Id="rId6" Type="http://schemas.openxmlformats.org/officeDocument/2006/relationships/notesSlide" Target="../notesSlides/notesSlide59.xml"/><Relationship Id="rId5" Type="http://schemas.openxmlformats.org/officeDocument/2006/relationships/slideLayout" Target="../slideLayouts/slideLayout4.xml"/><Relationship Id="rId4" Type="http://schemas.openxmlformats.org/officeDocument/2006/relationships/tags" Target="../tags/tag1743.xml"/></Relationships>
</file>

<file path=ppt/slides/_rels/slide83.xml.rels><?xml version="1.0" encoding="UTF-8" standalone="yes"?>
<Relationships xmlns="http://schemas.openxmlformats.org/package/2006/relationships"><Relationship Id="rId3" Type="http://schemas.openxmlformats.org/officeDocument/2006/relationships/tags" Target="../tags/tag1746.xml"/><Relationship Id="rId7" Type="http://schemas.openxmlformats.org/officeDocument/2006/relationships/notesSlide" Target="../notesSlides/notesSlide60.xml"/><Relationship Id="rId2" Type="http://schemas.openxmlformats.org/officeDocument/2006/relationships/tags" Target="../tags/tag1745.xml"/><Relationship Id="rId1" Type="http://schemas.openxmlformats.org/officeDocument/2006/relationships/tags" Target="../tags/tag1744.xml"/><Relationship Id="rId6" Type="http://schemas.openxmlformats.org/officeDocument/2006/relationships/slideLayout" Target="../slideLayouts/slideLayout4.xml"/><Relationship Id="rId5" Type="http://schemas.openxmlformats.org/officeDocument/2006/relationships/tags" Target="../tags/tag1748.xml"/><Relationship Id="rId4" Type="http://schemas.openxmlformats.org/officeDocument/2006/relationships/tags" Target="../tags/tag1747.xml"/></Relationships>
</file>

<file path=ppt/slides/_rels/slide84.xml.rels><?xml version="1.0" encoding="UTF-8" standalone="yes"?>
<Relationships xmlns="http://schemas.openxmlformats.org/package/2006/relationships"><Relationship Id="rId26" Type="http://schemas.openxmlformats.org/officeDocument/2006/relationships/tags" Target="../tags/tag1774.xml"/><Relationship Id="rId21" Type="http://schemas.openxmlformats.org/officeDocument/2006/relationships/tags" Target="../tags/tag1769.xml"/><Relationship Id="rId42" Type="http://schemas.openxmlformats.org/officeDocument/2006/relationships/tags" Target="../tags/tag1790.xml"/><Relationship Id="rId47" Type="http://schemas.openxmlformats.org/officeDocument/2006/relationships/tags" Target="../tags/tag1795.xml"/><Relationship Id="rId63" Type="http://schemas.openxmlformats.org/officeDocument/2006/relationships/tags" Target="../tags/tag1811.xml"/><Relationship Id="rId68" Type="http://schemas.openxmlformats.org/officeDocument/2006/relationships/tags" Target="../tags/tag1816.xml"/><Relationship Id="rId84" Type="http://schemas.openxmlformats.org/officeDocument/2006/relationships/tags" Target="../tags/tag1832.xml"/><Relationship Id="rId89" Type="http://schemas.openxmlformats.org/officeDocument/2006/relationships/tags" Target="../tags/tag1837.xml"/><Relationship Id="rId16" Type="http://schemas.openxmlformats.org/officeDocument/2006/relationships/tags" Target="../tags/tag1764.xml"/><Relationship Id="rId107" Type="http://schemas.openxmlformats.org/officeDocument/2006/relationships/tags" Target="../tags/tag1855.xml"/><Relationship Id="rId11" Type="http://schemas.openxmlformats.org/officeDocument/2006/relationships/tags" Target="../tags/tag1759.xml"/><Relationship Id="rId32" Type="http://schemas.openxmlformats.org/officeDocument/2006/relationships/tags" Target="../tags/tag1780.xml"/><Relationship Id="rId37" Type="http://schemas.openxmlformats.org/officeDocument/2006/relationships/tags" Target="../tags/tag1785.xml"/><Relationship Id="rId53" Type="http://schemas.openxmlformats.org/officeDocument/2006/relationships/tags" Target="../tags/tag1801.xml"/><Relationship Id="rId58" Type="http://schemas.openxmlformats.org/officeDocument/2006/relationships/tags" Target="../tags/tag1806.xml"/><Relationship Id="rId74" Type="http://schemas.openxmlformats.org/officeDocument/2006/relationships/tags" Target="../tags/tag1822.xml"/><Relationship Id="rId79" Type="http://schemas.openxmlformats.org/officeDocument/2006/relationships/tags" Target="../tags/tag1827.xml"/><Relationship Id="rId102" Type="http://schemas.openxmlformats.org/officeDocument/2006/relationships/tags" Target="../tags/tag1850.xml"/><Relationship Id="rId5" Type="http://schemas.openxmlformats.org/officeDocument/2006/relationships/tags" Target="../tags/tag1753.xml"/><Relationship Id="rId90" Type="http://schemas.openxmlformats.org/officeDocument/2006/relationships/tags" Target="../tags/tag1838.xml"/><Relationship Id="rId95" Type="http://schemas.openxmlformats.org/officeDocument/2006/relationships/tags" Target="../tags/tag1843.xml"/><Relationship Id="rId22" Type="http://schemas.openxmlformats.org/officeDocument/2006/relationships/tags" Target="../tags/tag1770.xml"/><Relationship Id="rId27" Type="http://schemas.openxmlformats.org/officeDocument/2006/relationships/tags" Target="../tags/tag1775.xml"/><Relationship Id="rId43" Type="http://schemas.openxmlformats.org/officeDocument/2006/relationships/tags" Target="../tags/tag1791.xml"/><Relationship Id="rId48" Type="http://schemas.openxmlformats.org/officeDocument/2006/relationships/tags" Target="../tags/tag1796.xml"/><Relationship Id="rId64" Type="http://schemas.openxmlformats.org/officeDocument/2006/relationships/tags" Target="../tags/tag1812.xml"/><Relationship Id="rId69" Type="http://schemas.openxmlformats.org/officeDocument/2006/relationships/tags" Target="../tags/tag1817.xml"/><Relationship Id="rId80" Type="http://schemas.openxmlformats.org/officeDocument/2006/relationships/tags" Target="../tags/tag1828.xml"/><Relationship Id="rId85" Type="http://schemas.openxmlformats.org/officeDocument/2006/relationships/tags" Target="../tags/tag1833.xml"/><Relationship Id="rId12" Type="http://schemas.openxmlformats.org/officeDocument/2006/relationships/tags" Target="../tags/tag1760.xml"/><Relationship Id="rId17" Type="http://schemas.openxmlformats.org/officeDocument/2006/relationships/tags" Target="../tags/tag1765.xml"/><Relationship Id="rId33" Type="http://schemas.openxmlformats.org/officeDocument/2006/relationships/tags" Target="../tags/tag1781.xml"/><Relationship Id="rId38" Type="http://schemas.openxmlformats.org/officeDocument/2006/relationships/tags" Target="../tags/tag1786.xml"/><Relationship Id="rId59" Type="http://schemas.openxmlformats.org/officeDocument/2006/relationships/tags" Target="../tags/tag1807.xml"/><Relationship Id="rId103" Type="http://schemas.openxmlformats.org/officeDocument/2006/relationships/tags" Target="../tags/tag1851.xml"/><Relationship Id="rId108" Type="http://schemas.openxmlformats.org/officeDocument/2006/relationships/tags" Target="../tags/tag1856.xml"/><Relationship Id="rId54" Type="http://schemas.openxmlformats.org/officeDocument/2006/relationships/tags" Target="../tags/tag1802.xml"/><Relationship Id="rId70" Type="http://schemas.openxmlformats.org/officeDocument/2006/relationships/tags" Target="../tags/tag1818.xml"/><Relationship Id="rId75" Type="http://schemas.openxmlformats.org/officeDocument/2006/relationships/tags" Target="../tags/tag1823.xml"/><Relationship Id="rId91" Type="http://schemas.openxmlformats.org/officeDocument/2006/relationships/tags" Target="../tags/tag1839.xml"/><Relationship Id="rId96" Type="http://schemas.openxmlformats.org/officeDocument/2006/relationships/tags" Target="../tags/tag1844.xml"/><Relationship Id="rId1" Type="http://schemas.openxmlformats.org/officeDocument/2006/relationships/tags" Target="../tags/tag1749.xml"/><Relationship Id="rId6" Type="http://schemas.openxmlformats.org/officeDocument/2006/relationships/tags" Target="../tags/tag1754.xml"/><Relationship Id="rId15" Type="http://schemas.openxmlformats.org/officeDocument/2006/relationships/tags" Target="../tags/tag1763.xml"/><Relationship Id="rId23" Type="http://schemas.openxmlformats.org/officeDocument/2006/relationships/tags" Target="../tags/tag1771.xml"/><Relationship Id="rId28" Type="http://schemas.openxmlformats.org/officeDocument/2006/relationships/tags" Target="../tags/tag1776.xml"/><Relationship Id="rId36" Type="http://schemas.openxmlformats.org/officeDocument/2006/relationships/tags" Target="../tags/tag1784.xml"/><Relationship Id="rId49" Type="http://schemas.openxmlformats.org/officeDocument/2006/relationships/tags" Target="../tags/tag1797.xml"/><Relationship Id="rId57" Type="http://schemas.openxmlformats.org/officeDocument/2006/relationships/tags" Target="../tags/tag1805.xml"/><Relationship Id="rId106" Type="http://schemas.openxmlformats.org/officeDocument/2006/relationships/tags" Target="../tags/tag1854.xml"/><Relationship Id="rId10" Type="http://schemas.openxmlformats.org/officeDocument/2006/relationships/tags" Target="../tags/tag1758.xml"/><Relationship Id="rId31" Type="http://schemas.openxmlformats.org/officeDocument/2006/relationships/tags" Target="../tags/tag1779.xml"/><Relationship Id="rId44" Type="http://schemas.openxmlformats.org/officeDocument/2006/relationships/tags" Target="../tags/tag1792.xml"/><Relationship Id="rId52" Type="http://schemas.openxmlformats.org/officeDocument/2006/relationships/tags" Target="../tags/tag1800.xml"/><Relationship Id="rId60" Type="http://schemas.openxmlformats.org/officeDocument/2006/relationships/tags" Target="../tags/tag1808.xml"/><Relationship Id="rId65" Type="http://schemas.openxmlformats.org/officeDocument/2006/relationships/tags" Target="../tags/tag1813.xml"/><Relationship Id="rId73" Type="http://schemas.openxmlformats.org/officeDocument/2006/relationships/tags" Target="../tags/tag1821.xml"/><Relationship Id="rId78" Type="http://schemas.openxmlformats.org/officeDocument/2006/relationships/tags" Target="../tags/tag1826.xml"/><Relationship Id="rId81" Type="http://schemas.openxmlformats.org/officeDocument/2006/relationships/tags" Target="../tags/tag1829.xml"/><Relationship Id="rId86" Type="http://schemas.openxmlformats.org/officeDocument/2006/relationships/tags" Target="../tags/tag1834.xml"/><Relationship Id="rId94" Type="http://schemas.openxmlformats.org/officeDocument/2006/relationships/tags" Target="../tags/tag1842.xml"/><Relationship Id="rId99" Type="http://schemas.openxmlformats.org/officeDocument/2006/relationships/tags" Target="../tags/tag1847.xml"/><Relationship Id="rId101" Type="http://schemas.openxmlformats.org/officeDocument/2006/relationships/tags" Target="../tags/tag1849.xml"/><Relationship Id="rId4" Type="http://schemas.openxmlformats.org/officeDocument/2006/relationships/tags" Target="../tags/tag1752.xml"/><Relationship Id="rId9" Type="http://schemas.openxmlformats.org/officeDocument/2006/relationships/tags" Target="../tags/tag1757.xml"/><Relationship Id="rId13" Type="http://schemas.openxmlformats.org/officeDocument/2006/relationships/tags" Target="../tags/tag1761.xml"/><Relationship Id="rId18" Type="http://schemas.openxmlformats.org/officeDocument/2006/relationships/tags" Target="../tags/tag1766.xml"/><Relationship Id="rId39" Type="http://schemas.openxmlformats.org/officeDocument/2006/relationships/tags" Target="../tags/tag1787.xml"/><Relationship Id="rId109" Type="http://schemas.openxmlformats.org/officeDocument/2006/relationships/slideLayout" Target="../slideLayouts/slideLayout4.xml"/><Relationship Id="rId34" Type="http://schemas.openxmlformats.org/officeDocument/2006/relationships/tags" Target="../tags/tag1782.xml"/><Relationship Id="rId50" Type="http://schemas.openxmlformats.org/officeDocument/2006/relationships/tags" Target="../tags/tag1798.xml"/><Relationship Id="rId55" Type="http://schemas.openxmlformats.org/officeDocument/2006/relationships/tags" Target="../tags/tag1803.xml"/><Relationship Id="rId76" Type="http://schemas.openxmlformats.org/officeDocument/2006/relationships/tags" Target="../tags/tag1824.xml"/><Relationship Id="rId97" Type="http://schemas.openxmlformats.org/officeDocument/2006/relationships/tags" Target="../tags/tag1845.xml"/><Relationship Id="rId104" Type="http://schemas.openxmlformats.org/officeDocument/2006/relationships/tags" Target="../tags/tag1852.xml"/><Relationship Id="rId7" Type="http://schemas.openxmlformats.org/officeDocument/2006/relationships/tags" Target="../tags/tag1755.xml"/><Relationship Id="rId71" Type="http://schemas.openxmlformats.org/officeDocument/2006/relationships/tags" Target="../tags/tag1819.xml"/><Relationship Id="rId92" Type="http://schemas.openxmlformats.org/officeDocument/2006/relationships/tags" Target="../tags/tag1840.xml"/><Relationship Id="rId2" Type="http://schemas.openxmlformats.org/officeDocument/2006/relationships/tags" Target="../tags/tag1750.xml"/><Relationship Id="rId29" Type="http://schemas.openxmlformats.org/officeDocument/2006/relationships/tags" Target="../tags/tag1777.xml"/><Relationship Id="rId24" Type="http://schemas.openxmlformats.org/officeDocument/2006/relationships/tags" Target="../tags/tag1772.xml"/><Relationship Id="rId40" Type="http://schemas.openxmlformats.org/officeDocument/2006/relationships/tags" Target="../tags/tag1788.xml"/><Relationship Id="rId45" Type="http://schemas.openxmlformats.org/officeDocument/2006/relationships/tags" Target="../tags/tag1793.xml"/><Relationship Id="rId66" Type="http://schemas.openxmlformats.org/officeDocument/2006/relationships/tags" Target="../tags/tag1814.xml"/><Relationship Id="rId87" Type="http://schemas.openxmlformats.org/officeDocument/2006/relationships/tags" Target="../tags/tag1835.xml"/><Relationship Id="rId110" Type="http://schemas.openxmlformats.org/officeDocument/2006/relationships/notesSlide" Target="../notesSlides/notesSlide61.xml"/><Relationship Id="rId61" Type="http://schemas.openxmlformats.org/officeDocument/2006/relationships/tags" Target="../tags/tag1809.xml"/><Relationship Id="rId82" Type="http://schemas.openxmlformats.org/officeDocument/2006/relationships/tags" Target="../tags/tag1830.xml"/><Relationship Id="rId19" Type="http://schemas.openxmlformats.org/officeDocument/2006/relationships/tags" Target="../tags/tag1767.xml"/><Relationship Id="rId14" Type="http://schemas.openxmlformats.org/officeDocument/2006/relationships/tags" Target="../tags/tag1762.xml"/><Relationship Id="rId30" Type="http://schemas.openxmlformats.org/officeDocument/2006/relationships/tags" Target="../tags/tag1778.xml"/><Relationship Id="rId35" Type="http://schemas.openxmlformats.org/officeDocument/2006/relationships/tags" Target="../tags/tag1783.xml"/><Relationship Id="rId56" Type="http://schemas.openxmlformats.org/officeDocument/2006/relationships/tags" Target="../tags/tag1804.xml"/><Relationship Id="rId77" Type="http://schemas.openxmlformats.org/officeDocument/2006/relationships/tags" Target="../tags/tag1825.xml"/><Relationship Id="rId100" Type="http://schemas.openxmlformats.org/officeDocument/2006/relationships/tags" Target="../tags/tag1848.xml"/><Relationship Id="rId105" Type="http://schemas.openxmlformats.org/officeDocument/2006/relationships/tags" Target="../tags/tag1853.xml"/><Relationship Id="rId8" Type="http://schemas.openxmlformats.org/officeDocument/2006/relationships/tags" Target="../tags/tag1756.xml"/><Relationship Id="rId51" Type="http://schemas.openxmlformats.org/officeDocument/2006/relationships/tags" Target="../tags/tag1799.xml"/><Relationship Id="rId72" Type="http://schemas.openxmlformats.org/officeDocument/2006/relationships/tags" Target="../tags/tag1820.xml"/><Relationship Id="rId93" Type="http://schemas.openxmlformats.org/officeDocument/2006/relationships/tags" Target="../tags/tag1841.xml"/><Relationship Id="rId98" Type="http://schemas.openxmlformats.org/officeDocument/2006/relationships/tags" Target="../tags/tag1846.xml"/><Relationship Id="rId3" Type="http://schemas.openxmlformats.org/officeDocument/2006/relationships/tags" Target="../tags/tag1751.xml"/><Relationship Id="rId25" Type="http://schemas.openxmlformats.org/officeDocument/2006/relationships/tags" Target="../tags/tag1773.xml"/><Relationship Id="rId46" Type="http://schemas.openxmlformats.org/officeDocument/2006/relationships/tags" Target="../tags/tag1794.xml"/><Relationship Id="rId67" Type="http://schemas.openxmlformats.org/officeDocument/2006/relationships/tags" Target="../tags/tag1815.xml"/><Relationship Id="rId20" Type="http://schemas.openxmlformats.org/officeDocument/2006/relationships/tags" Target="../tags/tag1768.xml"/><Relationship Id="rId41" Type="http://schemas.openxmlformats.org/officeDocument/2006/relationships/tags" Target="../tags/tag1789.xml"/><Relationship Id="rId62" Type="http://schemas.openxmlformats.org/officeDocument/2006/relationships/tags" Target="../tags/tag1810.xml"/><Relationship Id="rId83" Type="http://schemas.openxmlformats.org/officeDocument/2006/relationships/tags" Target="../tags/tag1831.xml"/><Relationship Id="rId88" Type="http://schemas.openxmlformats.org/officeDocument/2006/relationships/tags" Target="../tags/tag1836.xml"/></Relationships>
</file>

<file path=ppt/slides/_rels/slide85.xml.rels><?xml version="1.0" encoding="UTF-8" standalone="yes"?>
<Relationships xmlns="http://schemas.openxmlformats.org/package/2006/relationships"><Relationship Id="rId3" Type="http://schemas.openxmlformats.org/officeDocument/2006/relationships/tags" Target="../tags/tag1859.xml"/><Relationship Id="rId2" Type="http://schemas.openxmlformats.org/officeDocument/2006/relationships/tags" Target="../tags/tag1858.xml"/><Relationship Id="rId1" Type="http://schemas.openxmlformats.org/officeDocument/2006/relationships/tags" Target="../tags/tag1857.xml"/><Relationship Id="rId6" Type="http://schemas.openxmlformats.org/officeDocument/2006/relationships/notesSlide" Target="../notesSlides/notesSlide62.xml"/><Relationship Id="rId5" Type="http://schemas.openxmlformats.org/officeDocument/2006/relationships/slideLayout" Target="../slideLayouts/slideLayout4.xml"/><Relationship Id="rId4" Type="http://schemas.openxmlformats.org/officeDocument/2006/relationships/tags" Target="../tags/tag1860.xml"/></Relationships>
</file>

<file path=ppt/slides/_rels/slide86.xml.rels><?xml version="1.0" encoding="UTF-8" standalone="yes"?>
<Relationships xmlns="http://schemas.openxmlformats.org/package/2006/relationships"><Relationship Id="rId26" Type="http://schemas.openxmlformats.org/officeDocument/2006/relationships/tags" Target="../tags/tag1886.xml"/><Relationship Id="rId117" Type="http://schemas.openxmlformats.org/officeDocument/2006/relationships/tags" Target="../tags/tag1977.xml"/><Relationship Id="rId21" Type="http://schemas.openxmlformats.org/officeDocument/2006/relationships/tags" Target="../tags/tag1881.xml"/><Relationship Id="rId42" Type="http://schemas.openxmlformats.org/officeDocument/2006/relationships/tags" Target="../tags/tag1902.xml"/><Relationship Id="rId47" Type="http://schemas.openxmlformats.org/officeDocument/2006/relationships/tags" Target="../tags/tag1907.xml"/><Relationship Id="rId63" Type="http://schemas.openxmlformats.org/officeDocument/2006/relationships/tags" Target="../tags/tag1923.xml"/><Relationship Id="rId68" Type="http://schemas.openxmlformats.org/officeDocument/2006/relationships/tags" Target="../tags/tag1928.xml"/><Relationship Id="rId84" Type="http://schemas.openxmlformats.org/officeDocument/2006/relationships/tags" Target="../tags/tag1944.xml"/><Relationship Id="rId89" Type="http://schemas.openxmlformats.org/officeDocument/2006/relationships/tags" Target="../tags/tag1949.xml"/><Relationship Id="rId112" Type="http://schemas.openxmlformats.org/officeDocument/2006/relationships/tags" Target="../tags/tag1972.xml"/><Relationship Id="rId16" Type="http://schemas.openxmlformats.org/officeDocument/2006/relationships/tags" Target="../tags/tag1876.xml"/><Relationship Id="rId107" Type="http://schemas.openxmlformats.org/officeDocument/2006/relationships/tags" Target="../tags/tag1967.xml"/><Relationship Id="rId11" Type="http://schemas.openxmlformats.org/officeDocument/2006/relationships/tags" Target="../tags/tag1871.xml"/><Relationship Id="rId32" Type="http://schemas.openxmlformats.org/officeDocument/2006/relationships/tags" Target="../tags/tag1892.xml"/><Relationship Id="rId37" Type="http://schemas.openxmlformats.org/officeDocument/2006/relationships/tags" Target="../tags/tag1897.xml"/><Relationship Id="rId53" Type="http://schemas.openxmlformats.org/officeDocument/2006/relationships/tags" Target="../tags/tag1913.xml"/><Relationship Id="rId58" Type="http://schemas.openxmlformats.org/officeDocument/2006/relationships/tags" Target="../tags/tag1918.xml"/><Relationship Id="rId74" Type="http://schemas.openxmlformats.org/officeDocument/2006/relationships/tags" Target="../tags/tag1934.xml"/><Relationship Id="rId79" Type="http://schemas.openxmlformats.org/officeDocument/2006/relationships/tags" Target="../tags/tag1939.xml"/><Relationship Id="rId102" Type="http://schemas.openxmlformats.org/officeDocument/2006/relationships/tags" Target="../tags/tag1962.xml"/><Relationship Id="rId5" Type="http://schemas.openxmlformats.org/officeDocument/2006/relationships/tags" Target="../tags/tag1865.xml"/><Relationship Id="rId90" Type="http://schemas.openxmlformats.org/officeDocument/2006/relationships/tags" Target="../tags/tag1950.xml"/><Relationship Id="rId95" Type="http://schemas.openxmlformats.org/officeDocument/2006/relationships/tags" Target="../tags/tag1955.xml"/><Relationship Id="rId22" Type="http://schemas.openxmlformats.org/officeDocument/2006/relationships/tags" Target="../tags/tag1882.xml"/><Relationship Id="rId27" Type="http://schemas.openxmlformats.org/officeDocument/2006/relationships/tags" Target="../tags/tag1887.xml"/><Relationship Id="rId43" Type="http://schemas.openxmlformats.org/officeDocument/2006/relationships/tags" Target="../tags/tag1903.xml"/><Relationship Id="rId48" Type="http://schemas.openxmlformats.org/officeDocument/2006/relationships/tags" Target="../tags/tag1908.xml"/><Relationship Id="rId64" Type="http://schemas.openxmlformats.org/officeDocument/2006/relationships/tags" Target="../tags/tag1924.xml"/><Relationship Id="rId69" Type="http://schemas.openxmlformats.org/officeDocument/2006/relationships/tags" Target="../tags/tag1929.xml"/><Relationship Id="rId113" Type="http://schemas.openxmlformats.org/officeDocument/2006/relationships/tags" Target="../tags/tag1973.xml"/><Relationship Id="rId118" Type="http://schemas.openxmlformats.org/officeDocument/2006/relationships/tags" Target="../tags/tag1978.xml"/><Relationship Id="rId80" Type="http://schemas.openxmlformats.org/officeDocument/2006/relationships/tags" Target="../tags/tag1940.xml"/><Relationship Id="rId85" Type="http://schemas.openxmlformats.org/officeDocument/2006/relationships/tags" Target="../tags/tag1945.xml"/><Relationship Id="rId12" Type="http://schemas.openxmlformats.org/officeDocument/2006/relationships/tags" Target="../tags/tag1872.xml"/><Relationship Id="rId17" Type="http://schemas.openxmlformats.org/officeDocument/2006/relationships/tags" Target="../tags/tag1877.xml"/><Relationship Id="rId33" Type="http://schemas.openxmlformats.org/officeDocument/2006/relationships/tags" Target="../tags/tag1893.xml"/><Relationship Id="rId38" Type="http://schemas.openxmlformats.org/officeDocument/2006/relationships/tags" Target="../tags/tag1898.xml"/><Relationship Id="rId59" Type="http://schemas.openxmlformats.org/officeDocument/2006/relationships/tags" Target="../tags/tag1919.xml"/><Relationship Id="rId103" Type="http://schemas.openxmlformats.org/officeDocument/2006/relationships/tags" Target="../tags/tag1963.xml"/><Relationship Id="rId108" Type="http://schemas.openxmlformats.org/officeDocument/2006/relationships/tags" Target="../tags/tag1968.xml"/><Relationship Id="rId54" Type="http://schemas.openxmlformats.org/officeDocument/2006/relationships/tags" Target="../tags/tag1914.xml"/><Relationship Id="rId70" Type="http://schemas.openxmlformats.org/officeDocument/2006/relationships/tags" Target="../tags/tag1930.xml"/><Relationship Id="rId75" Type="http://schemas.openxmlformats.org/officeDocument/2006/relationships/tags" Target="../tags/tag1935.xml"/><Relationship Id="rId91" Type="http://schemas.openxmlformats.org/officeDocument/2006/relationships/tags" Target="../tags/tag1951.xml"/><Relationship Id="rId96" Type="http://schemas.openxmlformats.org/officeDocument/2006/relationships/tags" Target="../tags/tag1956.xml"/><Relationship Id="rId1" Type="http://schemas.openxmlformats.org/officeDocument/2006/relationships/tags" Target="../tags/tag1861.xml"/><Relationship Id="rId6" Type="http://schemas.openxmlformats.org/officeDocument/2006/relationships/tags" Target="../tags/tag1866.xml"/><Relationship Id="rId23" Type="http://schemas.openxmlformats.org/officeDocument/2006/relationships/tags" Target="../tags/tag1883.xml"/><Relationship Id="rId28" Type="http://schemas.openxmlformats.org/officeDocument/2006/relationships/tags" Target="../tags/tag1888.xml"/><Relationship Id="rId49" Type="http://schemas.openxmlformats.org/officeDocument/2006/relationships/tags" Target="../tags/tag1909.xml"/><Relationship Id="rId114" Type="http://schemas.openxmlformats.org/officeDocument/2006/relationships/tags" Target="../tags/tag1974.xml"/><Relationship Id="rId119" Type="http://schemas.openxmlformats.org/officeDocument/2006/relationships/tags" Target="../tags/tag1979.xml"/><Relationship Id="rId44" Type="http://schemas.openxmlformats.org/officeDocument/2006/relationships/tags" Target="../tags/tag1904.xml"/><Relationship Id="rId60" Type="http://schemas.openxmlformats.org/officeDocument/2006/relationships/tags" Target="../tags/tag1920.xml"/><Relationship Id="rId65" Type="http://schemas.openxmlformats.org/officeDocument/2006/relationships/tags" Target="../tags/tag1925.xml"/><Relationship Id="rId81" Type="http://schemas.openxmlformats.org/officeDocument/2006/relationships/tags" Target="../tags/tag1941.xml"/><Relationship Id="rId86" Type="http://schemas.openxmlformats.org/officeDocument/2006/relationships/tags" Target="../tags/tag1946.xml"/><Relationship Id="rId4" Type="http://schemas.openxmlformats.org/officeDocument/2006/relationships/tags" Target="../tags/tag1864.xml"/><Relationship Id="rId9" Type="http://schemas.openxmlformats.org/officeDocument/2006/relationships/tags" Target="../tags/tag1869.xml"/><Relationship Id="rId13" Type="http://schemas.openxmlformats.org/officeDocument/2006/relationships/tags" Target="../tags/tag1873.xml"/><Relationship Id="rId18" Type="http://schemas.openxmlformats.org/officeDocument/2006/relationships/tags" Target="../tags/tag1878.xml"/><Relationship Id="rId39" Type="http://schemas.openxmlformats.org/officeDocument/2006/relationships/tags" Target="../tags/tag1899.xml"/><Relationship Id="rId109" Type="http://schemas.openxmlformats.org/officeDocument/2006/relationships/tags" Target="../tags/tag1969.xml"/><Relationship Id="rId34" Type="http://schemas.openxmlformats.org/officeDocument/2006/relationships/tags" Target="../tags/tag1894.xml"/><Relationship Id="rId50" Type="http://schemas.openxmlformats.org/officeDocument/2006/relationships/tags" Target="../tags/tag1910.xml"/><Relationship Id="rId55" Type="http://schemas.openxmlformats.org/officeDocument/2006/relationships/tags" Target="../tags/tag1915.xml"/><Relationship Id="rId76" Type="http://schemas.openxmlformats.org/officeDocument/2006/relationships/tags" Target="../tags/tag1936.xml"/><Relationship Id="rId97" Type="http://schemas.openxmlformats.org/officeDocument/2006/relationships/tags" Target="../tags/tag1957.xml"/><Relationship Id="rId104" Type="http://schemas.openxmlformats.org/officeDocument/2006/relationships/tags" Target="../tags/tag1964.xml"/><Relationship Id="rId120" Type="http://schemas.openxmlformats.org/officeDocument/2006/relationships/tags" Target="../tags/tag1980.xml"/><Relationship Id="rId7" Type="http://schemas.openxmlformats.org/officeDocument/2006/relationships/tags" Target="../tags/tag1867.xml"/><Relationship Id="rId71" Type="http://schemas.openxmlformats.org/officeDocument/2006/relationships/tags" Target="../tags/tag1931.xml"/><Relationship Id="rId92" Type="http://schemas.openxmlformats.org/officeDocument/2006/relationships/tags" Target="../tags/tag1952.xml"/><Relationship Id="rId2" Type="http://schemas.openxmlformats.org/officeDocument/2006/relationships/tags" Target="../tags/tag1862.xml"/><Relationship Id="rId29" Type="http://schemas.openxmlformats.org/officeDocument/2006/relationships/tags" Target="../tags/tag1889.xml"/><Relationship Id="rId24" Type="http://schemas.openxmlformats.org/officeDocument/2006/relationships/tags" Target="../tags/tag1884.xml"/><Relationship Id="rId40" Type="http://schemas.openxmlformats.org/officeDocument/2006/relationships/tags" Target="../tags/tag1900.xml"/><Relationship Id="rId45" Type="http://schemas.openxmlformats.org/officeDocument/2006/relationships/tags" Target="../tags/tag1905.xml"/><Relationship Id="rId66" Type="http://schemas.openxmlformats.org/officeDocument/2006/relationships/tags" Target="../tags/tag1926.xml"/><Relationship Id="rId87" Type="http://schemas.openxmlformats.org/officeDocument/2006/relationships/tags" Target="../tags/tag1947.xml"/><Relationship Id="rId110" Type="http://schemas.openxmlformats.org/officeDocument/2006/relationships/tags" Target="../tags/tag1970.xml"/><Relationship Id="rId115" Type="http://schemas.openxmlformats.org/officeDocument/2006/relationships/tags" Target="../tags/tag1975.xml"/><Relationship Id="rId61" Type="http://schemas.openxmlformats.org/officeDocument/2006/relationships/tags" Target="../tags/tag1921.xml"/><Relationship Id="rId82" Type="http://schemas.openxmlformats.org/officeDocument/2006/relationships/tags" Target="../tags/tag1942.xml"/><Relationship Id="rId19" Type="http://schemas.openxmlformats.org/officeDocument/2006/relationships/tags" Target="../tags/tag1879.xml"/><Relationship Id="rId14" Type="http://schemas.openxmlformats.org/officeDocument/2006/relationships/tags" Target="../tags/tag1874.xml"/><Relationship Id="rId30" Type="http://schemas.openxmlformats.org/officeDocument/2006/relationships/tags" Target="../tags/tag1890.xml"/><Relationship Id="rId35" Type="http://schemas.openxmlformats.org/officeDocument/2006/relationships/tags" Target="../tags/tag1895.xml"/><Relationship Id="rId56" Type="http://schemas.openxmlformats.org/officeDocument/2006/relationships/tags" Target="../tags/tag1916.xml"/><Relationship Id="rId77" Type="http://schemas.openxmlformats.org/officeDocument/2006/relationships/tags" Target="../tags/tag1937.xml"/><Relationship Id="rId100" Type="http://schemas.openxmlformats.org/officeDocument/2006/relationships/tags" Target="../tags/tag1960.xml"/><Relationship Id="rId105" Type="http://schemas.openxmlformats.org/officeDocument/2006/relationships/tags" Target="../tags/tag1965.xml"/><Relationship Id="rId8" Type="http://schemas.openxmlformats.org/officeDocument/2006/relationships/tags" Target="../tags/tag1868.xml"/><Relationship Id="rId51" Type="http://schemas.openxmlformats.org/officeDocument/2006/relationships/tags" Target="../tags/tag1911.xml"/><Relationship Id="rId72" Type="http://schemas.openxmlformats.org/officeDocument/2006/relationships/tags" Target="../tags/tag1932.xml"/><Relationship Id="rId93" Type="http://schemas.openxmlformats.org/officeDocument/2006/relationships/tags" Target="../tags/tag1953.xml"/><Relationship Id="rId98" Type="http://schemas.openxmlformats.org/officeDocument/2006/relationships/tags" Target="../tags/tag1958.xml"/><Relationship Id="rId121" Type="http://schemas.openxmlformats.org/officeDocument/2006/relationships/slideLayout" Target="../slideLayouts/slideLayout4.xml"/><Relationship Id="rId3" Type="http://schemas.openxmlformats.org/officeDocument/2006/relationships/tags" Target="../tags/tag1863.xml"/><Relationship Id="rId25" Type="http://schemas.openxmlformats.org/officeDocument/2006/relationships/tags" Target="../tags/tag1885.xml"/><Relationship Id="rId46" Type="http://schemas.openxmlformats.org/officeDocument/2006/relationships/tags" Target="../tags/tag1906.xml"/><Relationship Id="rId67" Type="http://schemas.openxmlformats.org/officeDocument/2006/relationships/tags" Target="../tags/tag1927.xml"/><Relationship Id="rId116" Type="http://schemas.openxmlformats.org/officeDocument/2006/relationships/tags" Target="../tags/tag1976.xml"/><Relationship Id="rId20" Type="http://schemas.openxmlformats.org/officeDocument/2006/relationships/tags" Target="../tags/tag1880.xml"/><Relationship Id="rId41" Type="http://schemas.openxmlformats.org/officeDocument/2006/relationships/tags" Target="../tags/tag1901.xml"/><Relationship Id="rId62" Type="http://schemas.openxmlformats.org/officeDocument/2006/relationships/tags" Target="../tags/tag1922.xml"/><Relationship Id="rId83" Type="http://schemas.openxmlformats.org/officeDocument/2006/relationships/tags" Target="../tags/tag1943.xml"/><Relationship Id="rId88" Type="http://schemas.openxmlformats.org/officeDocument/2006/relationships/tags" Target="../tags/tag1948.xml"/><Relationship Id="rId111" Type="http://schemas.openxmlformats.org/officeDocument/2006/relationships/tags" Target="../tags/tag1971.xml"/><Relationship Id="rId15" Type="http://schemas.openxmlformats.org/officeDocument/2006/relationships/tags" Target="../tags/tag1875.xml"/><Relationship Id="rId36" Type="http://schemas.openxmlformats.org/officeDocument/2006/relationships/tags" Target="../tags/tag1896.xml"/><Relationship Id="rId57" Type="http://schemas.openxmlformats.org/officeDocument/2006/relationships/tags" Target="../tags/tag1917.xml"/><Relationship Id="rId106" Type="http://schemas.openxmlformats.org/officeDocument/2006/relationships/tags" Target="../tags/tag1966.xml"/><Relationship Id="rId10" Type="http://schemas.openxmlformats.org/officeDocument/2006/relationships/tags" Target="../tags/tag1870.xml"/><Relationship Id="rId31" Type="http://schemas.openxmlformats.org/officeDocument/2006/relationships/tags" Target="../tags/tag1891.xml"/><Relationship Id="rId52" Type="http://schemas.openxmlformats.org/officeDocument/2006/relationships/tags" Target="../tags/tag1912.xml"/><Relationship Id="rId73" Type="http://schemas.openxmlformats.org/officeDocument/2006/relationships/tags" Target="../tags/tag1933.xml"/><Relationship Id="rId78" Type="http://schemas.openxmlformats.org/officeDocument/2006/relationships/tags" Target="../tags/tag1938.xml"/><Relationship Id="rId94" Type="http://schemas.openxmlformats.org/officeDocument/2006/relationships/tags" Target="../tags/tag1954.xml"/><Relationship Id="rId99" Type="http://schemas.openxmlformats.org/officeDocument/2006/relationships/tags" Target="../tags/tag1959.xml"/><Relationship Id="rId101" Type="http://schemas.openxmlformats.org/officeDocument/2006/relationships/tags" Target="../tags/tag1961.xml"/><Relationship Id="rId122" Type="http://schemas.openxmlformats.org/officeDocument/2006/relationships/notesSlide" Target="../notesSlides/notesSlide63.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82.xml"/><Relationship Id="rId1" Type="http://schemas.openxmlformats.org/officeDocument/2006/relationships/tags" Target="../tags/tag1981.xml"/><Relationship Id="rId4" Type="http://schemas.openxmlformats.org/officeDocument/2006/relationships/notesSlide" Target="../notesSlides/notesSlide6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notesSlide" Target="../notesSlides/notesSlide4.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slideLayout" Target="../slideLayouts/slideLayout2.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 Id="rId8" Type="http://schemas.openxmlformats.org/officeDocument/2006/relationships/tags" Target="../tags/tag19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MIPS Processor</a:t>
            </a:r>
            <a:endParaRPr lang="en-US" dirty="0"/>
          </a:p>
        </p:txBody>
      </p:sp>
      <p:sp>
        <p:nvSpPr>
          <p:cNvPr id="8"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9" name="Rectangle 8"/>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a:t>
            </a:r>
            <a:r>
              <a:rPr lang="en-US" dirty="0" err="1" smtClean="0">
                <a:solidFill>
                  <a:schemeClr val="accent1"/>
                </a:solidFill>
                <a:latin typeface="Tahoma" charset="0"/>
              </a:rPr>
              <a:t>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103275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a:t>
            </a:r>
            <a:r>
              <a:rPr lang="en-US" dirty="0"/>
              <a:t>F</a:t>
            </a:r>
            <a:r>
              <a:rPr lang="en-US" dirty="0" smtClean="0"/>
              <a:t>ile</a:t>
            </a:r>
            <a:endParaRPr lang="en-US" dirty="0"/>
          </a:p>
        </p:txBody>
      </p:sp>
      <p:sp>
        <p:nvSpPr>
          <p:cNvPr id="2040835" name="Rectangle 3"/>
          <p:cNvSpPr>
            <a:spLocks noGrp="1" noChangeArrowheads="1"/>
          </p:cNvSpPr>
          <p:nvPr>
            <p:ph idx="1"/>
            <p:custDataLst>
              <p:tags r:id="rId2"/>
            </p:custDataLst>
          </p:nvPr>
        </p:nvSpPr>
        <p:spPr>
          <a:xfrm>
            <a:off x="0" y="609600"/>
            <a:ext cx="8763000" cy="6324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a:t>
            </a:r>
          </a:p>
          <a:p>
            <a:pPr lvl="1"/>
            <a:r>
              <a:rPr lang="en-US" dirty="0" smtClean="0"/>
              <a:t>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on falling edge</a:t>
            </a:r>
            <a:r>
              <a:rPr lang="en-US" dirty="0"/>
              <a:t> </a:t>
            </a:r>
            <a:r>
              <a:rPr lang="en-US" dirty="0" smtClean="0"/>
              <a:t>when WE=1</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a:p>
            <a:r>
              <a:rPr lang="en-US" dirty="0">
                <a:solidFill>
                  <a:schemeClr val="accent5">
                    <a:lumMod val="60000"/>
                    <a:lumOff val="40000"/>
                  </a:schemeClr>
                </a:solidFill>
              </a:rPr>
              <a:t>MIPS register file</a:t>
            </a:r>
          </a:p>
          <a:p>
            <a:pPr lvl="1"/>
            <a:r>
              <a:rPr lang="en-US" dirty="0"/>
              <a:t>Numbered from 0 to 31.</a:t>
            </a:r>
          </a:p>
          <a:p>
            <a:pPr lvl="1"/>
            <a:r>
              <a:rPr lang="en-US" dirty="0"/>
              <a:t>Can be referred by number: $0, $1, $2, … $31</a:t>
            </a:r>
          </a:p>
          <a:p>
            <a:pPr lvl="1"/>
            <a:r>
              <a:rPr lang="en-US" dirty="0"/>
              <a:t>Convention, each register also has a name: </a:t>
            </a:r>
          </a:p>
          <a:p>
            <a:pPr lvl="2"/>
            <a:r>
              <a:rPr lang="en-US" dirty="0"/>
              <a:t>$16 - $23 </a:t>
            </a:r>
            <a:r>
              <a:rPr lang="en-US" dirty="0">
                <a:sym typeface="Wingdings" pitchFamily="2" charset="2"/>
              </a:rPr>
              <a:t></a:t>
            </a:r>
            <a:r>
              <a:rPr lang="en-US" dirty="0" smtClean="0"/>
              <a:t>  </a:t>
            </a:r>
            <a:r>
              <a:rPr lang="en-US" dirty="0"/>
              <a:t>$s0 - $s7,   $8 - $15 </a:t>
            </a:r>
            <a:r>
              <a:rPr lang="en-US" dirty="0">
                <a:sym typeface="Wingdings" pitchFamily="2" charset="2"/>
              </a:rPr>
              <a:t></a:t>
            </a:r>
            <a:r>
              <a:rPr lang="en-US" dirty="0" smtClean="0"/>
              <a:t>  </a:t>
            </a:r>
            <a:r>
              <a:rPr lang="en-US" dirty="0"/>
              <a:t>$t0 - $t7</a:t>
            </a:r>
          </a:p>
          <a:p>
            <a:pPr marL="914400" lvl="2" indent="0">
              <a:buNone/>
            </a:pPr>
            <a:r>
              <a:rPr lang="en-US" dirty="0"/>
              <a:t>[P&amp;H  p105]</a:t>
            </a:r>
          </a:p>
          <a:p>
            <a:pPr lvl="1"/>
            <a:endParaRPr lang="en-US"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ext uri="{D42A27DB-BD31-4B8C-83A1-F6EECF244321}">
                <p14:modId xmlns:p14="http://schemas.microsoft.com/office/powerpoint/2010/main" val="709166660"/>
              </p:ext>
            </p:extLst>
          </p:nvPr>
        </p:nvGraphicFramePr>
        <p:xfrm>
          <a:off x="6248400" y="1356360"/>
          <a:ext cx="990600" cy="2072640"/>
        </p:xfrm>
        <a:graphic>
          <a:graphicData uri="http://schemas.openxmlformats.org/drawingml/2006/table">
            <a:tbl>
              <a:tblPr/>
              <a:tblGrid>
                <a:gridCol w="990600">
                  <a:extLst>
                    <a:ext uri="{9D8B030D-6E8A-4147-A177-3AD203B41FA5}">
                      <a16:colId xmlns:a16="http://schemas.microsoft.com/office/drawing/2014/main" val="2000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r0</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802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2040835" name="Rectangle 3"/>
          <p:cNvSpPr>
            <a:spLocks noGrp="1" noChangeArrowheads="1"/>
          </p:cNvSpPr>
          <p:nvPr>
            <p:ph idx="1"/>
            <p:custDataLst>
              <p:tags r:id="rId2"/>
            </p:custDataLst>
          </p:nvPr>
        </p:nvSpPr>
        <p:spPr>
          <a:xfrm>
            <a:off x="70396" y="609600"/>
            <a:ext cx="4975558" cy="6324600"/>
          </a:xfrm>
        </p:spPr>
        <p:txBody>
          <a:bodyPr>
            <a:noAutofit/>
          </a:bodyPr>
          <a:lstStyle/>
          <a:p>
            <a:r>
              <a:rPr lang="en-US" dirty="0" smtClean="0"/>
              <a:t>If we wanted to support 64  registers, what would change?</a:t>
            </a:r>
          </a:p>
          <a:p>
            <a:pPr lvl="1"/>
            <a:endParaRPr lang="en-US" dirty="0"/>
          </a:p>
          <a:p>
            <a:pPr marL="971550" lvl="1" indent="-514350">
              <a:buFont typeface="+mj-lt"/>
              <a:buAutoNum type="alphaLcParenR"/>
            </a:pPr>
            <a:r>
              <a:rPr lang="en-US" dirty="0" smtClean="0"/>
              <a:t>W, A, B → 64</a:t>
            </a:r>
          </a:p>
          <a:p>
            <a:pPr marL="971550" lvl="1" indent="-514350">
              <a:buFont typeface="+mj-lt"/>
              <a:buAutoNum type="alphaLcParenR"/>
            </a:pPr>
            <a:r>
              <a:rPr lang="en-US" dirty="0" smtClean="0"/>
              <a:t>R</a:t>
            </a:r>
            <a:r>
              <a:rPr lang="en-US" baseline="-25000" dirty="0" smtClean="0"/>
              <a:t>W</a:t>
            </a:r>
            <a:r>
              <a:rPr lang="en-US" dirty="0" smtClean="0"/>
              <a:t>, R</a:t>
            </a:r>
            <a:r>
              <a:rPr lang="en-US" baseline="-25000" dirty="0" smtClean="0"/>
              <a:t>a</a:t>
            </a:r>
            <a:r>
              <a:rPr lang="en-US" dirty="0" smtClean="0"/>
              <a:t>, </a:t>
            </a:r>
            <a:r>
              <a:rPr lang="en-US" dirty="0" err="1" smtClean="0"/>
              <a:t>R</a:t>
            </a:r>
            <a:r>
              <a:rPr lang="en-US" baseline="-25000" dirty="0" err="1" smtClean="0"/>
              <a:t>b</a:t>
            </a:r>
            <a:r>
              <a:rPr lang="en-US" dirty="0" smtClean="0"/>
              <a:t> </a:t>
            </a:r>
            <a:r>
              <a:rPr lang="en-US" dirty="0"/>
              <a:t>5 → 6</a:t>
            </a:r>
            <a:endParaRPr lang="en-US" dirty="0" smtClean="0"/>
          </a:p>
          <a:p>
            <a:pPr marL="971550" lvl="1" indent="-514350">
              <a:buFont typeface="+mj-lt"/>
              <a:buAutoNum type="alphaLcParenR"/>
            </a:pPr>
            <a:r>
              <a:rPr lang="en-US" dirty="0" smtClean="0"/>
              <a:t>W 32 →</a:t>
            </a:r>
            <a:r>
              <a:rPr lang="en-US" dirty="0"/>
              <a:t> </a:t>
            </a:r>
            <a:r>
              <a:rPr lang="en-US" dirty="0" smtClean="0"/>
              <a:t>64, </a:t>
            </a:r>
            <a:r>
              <a:rPr lang="en-US" dirty="0" err="1" smtClean="0"/>
              <a:t>R</a:t>
            </a:r>
            <a:r>
              <a:rPr lang="en-US" baseline="-25000" dirty="0" err="1" smtClean="0"/>
              <a:t>w</a:t>
            </a:r>
            <a:r>
              <a:rPr lang="en-US" dirty="0" smtClean="0"/>
              <a:t> 5 </a:t>
            </a:r>
            <a:r>
              <a:rPr lang="en-US" dirty="0"/>
              <a:t>→</a:t>
            </a:r>
            <a:r>
              <a:rPr lang="en-US" dirty="0" smtClean="0"/>
              <a:t> 6</a:t>
            </a:r>
          </a:p>
          <a:p>
            <a:pPr marL="971550" lvl="1" indent="-514350">
              <a:buFont typeface="+mj-lt"/>
              <a:buAutoNum type="alphaLcParenR"/>
            </a:pPr>
            <a:r>
              <a:rPr lang="en-US" dirty="0" smtClean="0"/>
              <a:t>A &amp; B only</a:t>
            </a:r>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nvPr>
        </p:nvGraphicFramePr>
        <p:xfrm>
          <a:off x="6248400" y="1356360"/>
          <a:ext cx="990600" cy="2072640"/>
        </p:xfrm>
        <a:graphic>
          <a:graphicData uri="http://schemas.openxmlformats.org/drawingml/2006/table">
            <a:tbl>
              <a:tblPr/>
              <a:tblGrid>
                <a:gridCol w="990600">
                  <a:extLst>
                    <a:ext uri="{9D8B030D-6E8A-4147-A177-3AD203B41FA5}">
                      <a16:colId xmlns:a16="http://schemas.microsoft.com/office/drawing/2014/main" val="2000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r0</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Rectangle 33"/>
          <p:cNvSpPr/>
          <p:nvPr/>
        </p:nvSpPr>
        <p:spPr>
          <a:xfrm>
            <a:off x="76200" y="152400"/>
            <a:ext cx="9061996"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79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2040835" name="Rectangle 3"/>
          <p:cNvSpPr>
            <a:spLocks noGrp="1" noChangeArrowheads="1"/>
          </p:cNvSpPr>
          <p:nvPr>
            <p:ph idx="1"/>
            <p:custDataLst>
              <p:tags r:id="rId2"/>
            </p:custDataLst>
          </p:nvPr>
        </p:nvSpPr>
        <p:spPr>
          <a:xfrm>
            <a:off x="70396" y="609600"/>
            <a:ext cx="4975558" cy="6324600"/>
          </a:xfrm>
        </p:spPr>
        <p:txBody>
          <a:bodyPr>
            <a:noAutofit/>
          </a:bodyPr>
          <a:lstStyle/>
          <a:p>
            <a:r>
              <a:rPr lang="en-US" dirty="0" smtClean="0"/>
              <a:t>If we wanted to support 64  registers, what would change?</a:t>
            </a:r>
          </a:p>
          <a:p>
            <a:pPr lvl="1"/>
            <a:endParaRPr lang="en-US" dirty="0"/>
          </a:p>
          <a:p>
            <a:pPr marL="971550" lvl="1" indent="-514350">
              <a:buFont typeface="+mj-lt"/>
              <a:buAutoNum type="alphaLcParenR"/>
            </a:pPr>
            <a:r>
              <a:rPr lang="en-US" dirty="0" smtClean="0"/>
              <a:t>W, A, B → 64</a:t>
            </a:r>
          </a:p>
          <a:p>
            <a:pPr marL="971550" lvl="1" indent="-514350">
              <a:buFont typeface="+mj-lt"/>
              <a:buAutoNum type="alphaLcParenR"/>
            </a:pPr>
            <a:r>
              <a:rPr lang="en-US" dirty="0" smtClean="0"/>
              <a:t>R</a:t>
            </a:r>
            <a:r>
              <a:rPr lang="en-US" baseline="-25000" dirty="0" smtClean="0"/>
              <a:t>W</a:t>
            </a:r>
            <a:r>
              <a:rPr lang="en-US" dirty="0" smtClean="0"/>
              <a:t>, R</a:t>
            </a:r>
            <a:r>
              <a:rPr lang="en-US" baseline="-25000" dirty="0" smtClean="0"/>
              <a:t>a</a:t>
            </a:r>
            <a:r>
              <a:rPr lang="en-US" dirty="0" smtClean="0"/>
              <a:t>, </a:t>
            </a:r>
            <a:r>
              <a:rPr lang="en-US" dirty="0" err="1" smtClean="0"/>
              <a:t>R</a:t>
            </a:r>
            <a:r>
              <a:rPr lang="en-US" baseline="-25000" dirty="0" err="1" smtClean="0"/>
              <a:t>b</a:t>
            </a:r>
            <a:r>
              <a:rPr lang="en-US" dirty="0" smtClean="0"/>
              <a:t> </a:t>
            </a:r>
            <a:r>
              <a:rPr lang="en-US" dirty="0"/>
              <a:t>5 → 6</a:t>
            </a:r>
            <a:endParaRPr lang="en-US" dirty="0" smtClean="0"/>
          </a:p>
          <a:p>
            <a:pPr marL="971550" lvl="1" indent="-514350">
              <a:buFont typeface="+mj-lt"/>
              <a:buAutoNum type="alphaLcParenR"/>
            </a:pPr>
            <a:r>
              <a:rPr lang="en-US" dirty="0" smtClean="0"/>
              <a:t>W 32 →</a:t>
            </a:r>
            <a:r>
              <a:rPr lang="en-US" dirty="0"/>
              <a:t> </a:t>
            </a:r>
            <a:r>
              <a:rPr lang="en-US" dirty="0" smtClean="0"/>
              <a:t>64, </a:t>
            </a:r>
            <a:r>
              <a:rPr lang="en-US" dirty="0" err="1" smtClean="0"/>
              <a:t>R</a:t>
            </a:r>
            <a:r>
              <a:rPr lang="en-US" baseline="-25000" dirty="0" err="1" smtClean="0"/>
              <a:t>w</a:t>
            </a:r>
            <a:r>
              <a:rPr lang="en-US" dirty="0" smtClean="0"/>
              <a:t> 5 </a:t>
            </a:r>
            <a:r>
              <a:rPr lang="en-US" dirty="0"/>
              <a:t>→</a:t>
            </a:r>
            <a:r>
              <a:rPr lang="en-US" dirty="0" smtClean="0"/>
              <a:t> 6</a:t>
            </a:r>
          </a:p>
          <a:p>
            <a:pPr marL="971550" lvl="1" indent="-514350">
              <a:buFont typeface="+mj-lt"/>
              <a:buAutoNum type="alphaLcParenR"/>
            </a:pPr>
            <a:r>
              <a:rPr lang="en-US" dirty="0" smtClean="0"/>
              <a:t>A &amp; B only</a:t>
            </a:r>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nvPr>
        </p:nvGraphicFramePr>
        <p:xfrm>
          <a:off x="6248400" y="1356360"/>
          <a:ext cx="990600" cy="2072640"/>
        </p:xfrm>
        <a:graphic>
          <a:graphicData uri="http://schemas.openxmlformats.org/drawingml/2006/table">
            <a:tbl>
              <a:tblPr/>
              <a:tblGrid>
                <a:gridCol w="990600">
                  <a:extLst>
                    <a:ext uri="{9D8B030D-6E8A-4147-A177-3AD203B41FA5}">
                      <a16:colId xmlns:a16="http://schemas.microsoft.com/office/drawing/2014/main" val="2000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r0</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Rectangle 33"/>
          <p:cNvSpPr/>
          <p:nvPr/>
        </p:nvSpPr>
        <p:spPr>
          <a:xfrm>
            <a:off x="76200" y="152400"/>
            <a:ext cx="9061996"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21554" y="3124597"/>
            <a:ext cx="3512244" cy="60880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054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Memory</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2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b="1" dirty="0">
                <a:ln>
                  <a:solidFill>
                    <a:schemeClr val="accent1"/>
                  </a:solidFill>
                </a:ln>
                <a:solidFill>
                  <a:schemeClr val="accent1"/>
                </a:solidFill>
              </a:rPr>
              <a:t>MIPS</a:t>
            </a:r>
            <a:r>
              <a:rPr lang="en-US" dirty="0">
                <a:ln>
                  <a:solidFill>
                    <a:schemeClr val="accent1"/>
                  </a:solidFill>
                </a:ln>
              </a:rPr>
              <a:t> </a:t>
            </a:r>
            <a:r>
              <a:rPr lang="en-US" dirty="0" smtClean="0"/>
              <a:t>Memory</a:t>
            </a:r>
            <a:endParaRPr lang="en-US" dirty="0"/>
          </a:p>
        </p:txBody>
      </p:sp>
      <p:sp>
        <p:nvSpPr>
          <p:cNvPr id="2042883" name="Rectangle 3"/>
          <p:cNvSpPr>
            <a:spLocks noGrp="1" noChangeArrowheads="1"/>
          </p:cNvSpPr>
          <p:nvPr>
            <p:ph idx="1"/>
            <p:custDataLst>
              <p:tags r:id="rId2"/>
            </p:custDataLst>
          </p:nvPr>
        </p:nvSpPr>
        <p:spPr>
          <a:xfrm>
            <a:off x="106100" y="2971800"/>
            <a:ext cx="6523752" cy="3847004"/>
          </a:xfrm>
        </p:spPr>
        <p:txBody>
          <a:bodyPr>
            <a:noAutofit/>
          </a:bodyPr>
          <a:lstStyle/>
          <a:p>
            <a:pPr marL="457200" indent="-457200">
              <a:buFont typeface="Arial" charset="0"/>
              <a:buChar char="•"/>
            </a:pPr>
            <a:r>
              <a:rPr lang="en-US" dirty="0" smtClean="0"/>
              <a:t>32-bit address</a:t>
            </a:r>
            <a:endParaRPr lang="en-US" dirty="0"/>
          </a:p>
          <a:p>
            <a:pPr marL="457200" indent="-457200">
              <a:buFont typeface="Arial" charset="0"/>
              <a:buChar char="•"/>
            </a:pPr>
            <a:r>
              <a:rPr lang="en-US" dirty="0"/>
              <a:t>32-bit </a:t>
            </a:r>
            <a:r>
              <a:rPr lang="en-US" dirty="0" smtClean="0"/>
              <a:t>data (but byte addressed)</a:t>
            </a:r>
          </a:p>
          <a:p>
            <a:pPr marL="457200" indent="-457200">
              <a:buFont typeface="Arial" charset="0"/>
              <a:buChar char="•"/>
            </a:pPr>
            <a:r>
              <a:rPr lang="en-US" dirty="0" smtClean="0"/>
              <a:t>Enable + 2 bit memory control (mc)</a:t>
            </a:r>
          </a:p>
          <a:p>
            <a:pPr lvl="1">
              <a:buNone/>
            </a:pPr>
            <a:r>
              <a:rPr lang="en-US" dirty="0" smtClean="0">
                <a:solidFill>
                  <a:srgbClr val="FFFFFF"/>
                </a:solidFill>
                <a:latin typeface="Calibri"/>
              </a:rPr>
              <a:t>00: </a:t>
            </a:r>
            <a:r>
              <a:rPr lang="en-US" dirty="0" smtClean="0">
                <a:solidFill>
                  <a:schemeClr val="accent2"/>
                </a:solidFill>
                <a:latin typeface="Calibri"/>
              </a:rPr>
              <a:t>read</a:t>
            </a:r>
            <a:r>
              <a:rPr lang="en-US" dirty="0" smtClean="0">
                <a:solidFill>
                  <a:srgbClr val="FFFFFF"/>
                </a:solidFill>
                <a:latin typeface="Calibri"/>
              </a:rPr>
              <a:t> word (4 byte aligned)</a:t>
            </a:r>
          </a:p>
          <a:p>
            <a:pPr lvl="1">
              <a:buNone/>
            </a:pPr>
            <a:r>
              <a:rPr lang="en-US" sz="2800" dirty="0" smtClean="0">
                <a:solidFill>
                  <a:srgbClr val="FFFFFF"/>
                </a:solidFill>
                <a:latin typeface="Calibri"/>
              </a:rPr>
              <a:t>01: </a:t>
            </a:r>
            <a:r>
              <a:rPr lang="en-US" sz="2800" dirty="0" smtClean="0">
                <a:solidFill>
                  <a:schemeClr val="accent1"/>
                </a:solidFill>
                <a:latin typeface="Calibri"/>
              </a:rPr>
              <a:t>write</a:t>
            </a:r>
            <a:r>
              <a:rPr lang="en-US" sz="2800" dirty="0" smtClean="0">
                <a:solidFill>
                  <a:srgbClr val="FFFFFF"/>
                </a:solidFill>
                <a:latin typeface="Calibri"/>
              </a:rPr>
              <a:t> byte</a:t>
            </a:r>
          </a:p>
          <a:p>
            <a:pPr lvl="1">
              <a:buNone/>
            </a:pPr>
            <a:r>
              <a:rPr lang="en-US" sz="2800" dirty="0" smtClean="0">
                <a:solidFill>
                  <a:srgbClr val="FFFFFF"/>
                </a:solidFill>
                <a:latin typeface="Calibri"/>
              </a:rPr>
              <a:t>10: </a:t>
            </a:r>
            <a:r>
              <a:rPr lang="en-US" sz="2800" dirty="0" smtClean="0">
                <a:solidFill>
                  <a:schemeClr val="accent1"/>
                </a:solidFill>
                <a:latin typeface="Calibri"/>
              </a:rPr>
              <a:t>write</a:t>
            </a:r>
            <a:r>
              <a:rPr lang="en-US" sz="2800" dirty="0" smtClean="0">
                <a:solidFill>
                  <a:srgbClr val="FFFFFF"/>
                </a:solidFill>
                <a:latin typeface="Calibri"/>
              </a:rPr>
              <a:t> </a:t>
            </a:r>
            <a:r>
              <a:rPr lang="en-US" sz="2800" dirty="0" err="1" smtClean="0">
                <a:solidFill>
                  <a:srgbClr val="FFFFFF"/>
                </a:solidFill>
                <a:latin typeface="Calibri"/>
              </a:rPr>
              <a:t>halfword</a:t>
            </a:r>
            <a:r>
              <a:rPr lang="en-US" sz="2800" dirty="0" smtClean="0">
                <a:solidFill>
                  <a:srgbClr val="FFFFFF"/>
                </a:solidFill>
                <a:latin typeface="Calibri"/>
              </a:rPr>
              <a:t>  (2 byte aligned)</a:t>
            </a:r>
          </a:p>
          <a:p>
            <a:pPr lvl="1">
              <a:buNone/>
            </a:pPr>
            <a:r>
              <a:rPr lang="en-US" sz="2800" dirty="0" smtClean="0">
                <a:solidFill>
                  <a:srgbClr val="FFFFFF"/>
                </a:solidFill>
                <a:latin typeface="Calibri"/>
              </a:rPr>
              <a:t>11: </a:t>
            </a:r>
            <a:r>
              <a:rPr lang="en-US" sz="2800" dirty="0" smtClean="0">
                <a:solidFill>
                  <a:schemeClr val="accent1"/>
                </a:solidFill>
                <a:latin typeface="Calibri"/>
              </a:rPr>
              <a:t>write</a:t>
            </a:r>
            <a:r>
              <a:rPr lang="en-US" sz="2800" dirty="0" smtClean="0">
                <a:solidFill>
                  <a:srgbClr val="FFFFFF"/>
                </a:solidFill>
                <a:latin typeface="Calibri"/>
              </a:rPr>
              <a:t> word (4 byte aligned)</a:t>
            </a:r>
          </a:p>
        </p:txBody>
      </p:sp>
      <p:sp>
        <p:nvSpPr>
          <p:cNvPr id="2042885" name="Text Box 5"/>
          <p:cNvSpPr txBox="1">
            <a:spLocks noChangeArrowheads="1"/>
          </p:cNvSpPr>
          <p:nvPr>
            <p:custDataLst>
              <p:tags r:id="rId3"/>
            </p:custDataLst>
          </p:nvPr>
        </p:nvSpPr>
        <p:spPr bwMode="auto">
          <a:xfrm>
            <a:off x="3732894" y="1255572"/>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2819400" y="1503719"/>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5638800" y="1503719"/>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3794007" y="2113319"/>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3717807" y="2265719"/>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3948949" y="2210512"/>
            <a:ext cx="49564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3429000" y="2553056"/>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4827470" y="2130781"/>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4751270" y="2283181"/>
            <a:ext cx="152400" cy="76200"/>
          </a:xfrm>
          <a:prstGeom prst="line">
            <a:avLst/>
          </a:prstGeom>
          <a:noFill/>
          <a:ln w="25400">
            <a:solidFill>
              <a:schemeClr val="accent5">
                <a:lumMod val="60000"/>
                <a:lumOff val="40000"/>
              </a:schemeClr>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4805822" y="2206981"/>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4556007" y="2553056"/>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3505200" y="1046519"/>
            <a:ext cx="2133600" cy="106521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3200400" y="1427519"/>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2920504" y="1524043"/>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5867400" y="1427519"/>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5587504" y="1524043"/>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5529263" y="2113319"/>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5257800" y="2535594"/>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
        <p:nvSpPr>
          <p:cNvPr id="25" name="Text Box 13"/>
          <p:cNvSpPr txBox="1">
            <a:spLocks noChangeArrowheads="1"/>
          </p:cNvSpPr>
          <p:nvPr>
            <p:custDataLst>
              <p:tags r:id="rId21"/>
            </p:custDataLst>
          </p:nvPr>
        </p:nvSpPr>
        <p:spPr bwMode="auto">
          <a:xfrm>
            <a:off x="2555545" y="999596"/>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26" name="Text Box 13"/>
          <p:cNvSpPr txBox="1">
            <a:spLocks noChangeArrowheads="1"/>
          </p:cNvSpPr>
          <p:nvPr>
            <p:custDataLst>
              <p:tags r:id="rId22"/>
            </p:custDataLst>
          </p:nvPr>
        </p:nvSpPr>
        <p:spPr bwMode="auto">
          <a:xfrm>
            <a:off x="5665445" y="970319"/>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graphicFrame>
        <p:nvGraphicFramePr>
          <p:cNvPr id="28" name="Table 27"/>
          <p:cNvGraphicFramePr>
            <a:graphicFrameLocks noGrp="1"/>
          </p:cNvGraphicFramePr>
          <p:nvPr>
            <p:custDataLst>
              <p:tags r:id="rId23"/>
            </p:custDataLst>
            <p:extLst/>
          </p:nvPr>
        </p:nvGraphicFramePr>
        <p:xfrm>
          <a:off x="6629852" y="1676400"/>
          <a:ext cx="2437948" cy="4792984"/>
        </p:xfrm>
        <a:graphic>
          <a:graphicData uri="http://schemas.openxmlformats.org/drawingml/2006/table">
            <a:tbl>
              <a:tblPr firstRow="1" bandRow="1">
                <a:tableStyleId>{5C22544A-7EE6-4342-B048-85BDC9FD1C3A}</a:tableStyleId>
              </a:tblPr>
              <a:tblGrid>
                <a:gridCol w="1043803">
                  <a:extLst>
                    <a:ext uri="{9D8B030D-6E8A-4147-A177-3AD203B41FA5}">
                      <a16:colId xmlns:a16="http://schemas.microsoft.com/office/drawing/2014/main" val="20000"/>
                    </a:ext>
                  </a:extLst>
                </a:gridCol>
                <a:gridCol w="1394145">
                  <a:extLst>
                    <a:ext uri="{9D8B030D-6E8A-4147-A177-3AD203B41FA5}">
                      <a16:colId xmlns:a16="http://schemas.microsoft.com/office/drawing/2014/main" val="20001"/>
                    </a:ext>
                  </a:extLst>
                </a:gridCol>
              </a:tblGrid>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0xffffffff</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 . .</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Consolas" pitchFamily="49" charset="0"/>
                        </a:rPr>
                        <a:t>0x0000000b</a:t>
                      </a: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0x0000000a</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0x00000009</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0x00000008</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0x00000007</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0x00000006</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0x00000005</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0x00000004</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0x00000003</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0x00000002</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0x00000001</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0x00000000</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9" name="TextBox 28"/>
          <p:cNvSpPr txBox="1"/>
          <p:nvPr/>
        </p:nvSpPr>
        <p:spPr>
          <a:xfrm>
            <a:off x="6782252" y="2286000"/>
            <a:ext cx="793201" cy="430887"/>
          </a:xfrm>
          <a:prstGeom prst="rect">
            <a:avLst/>
          </a:prstGeom>
          <a:noFill/>
        </p:spPr>
        <p:txBody>
          <a:bodyPr wrap="square" rtlCol="0">
            <a:spAutoFit/>
          </a:bodyPr>
          <a:lstStyle/>
          <a:p>
            <a:r>
              <a:rPr lang="en-US" sz="2200" dirty="0" smtClean="0">
                <a:solidFill>
                  <a:schemeClr val="accent5">
                    <a:lumMod val="60000"/>
                    <a:lumOff val="40000"/>
                  </a:schemeClr>
                </a:solidFill>
              </a:rPr>
              <a:t>0x05</a:t>
            </a:r>
            <a:endParaRPr lang="en-US" sz="2200" dirty="0">
              <a:solidFill>
                <a:schemeClr val="accent5">
                  <a:lumMod val="60000"/>
                  <a:lumOff val="40000"/>
                </a:schemeClr>
              </a:solidFill>
            </a:endParaRPr>
          </a:p>
        </p:txBody>
      </p:sp>
      <p:sp>
        <p:nvSpPr>
          <p:cNvPr id="30" name="TextBox 29"/>
          <p:cNvSpPr txBox="1"/>
          <p:nvPr/>
        </p:nvSpPr>
        <p:spPr>
          <a:xfrm>
            <a:off x="6629400" y="1149032"/>
            <a:ext cx="938852" cy="430887"/>
          </a:xfrm>
          <a:prstGeom prst="rect">
            <a:avLst/>
          </a:prstGeom>
          <a:noFill/>
        </p:spPr>
        <p:txBody>
          <a:bodyPr wrap="square" rtlCol="0">
            <a:spAutoFit/>
          </a:bodyPr>
          <a:lstStyle/>
          <a:p>
            <a:r>
              <a:rPr lang="en-US" sz="2200" smtClean="0">
                <a:solidFill>
                  <a:schemeClr val="accent5">
                    <a:lumMod val="60000"/>
                    <a:lumOff val="40000"/>
                  </a:schemeClr>
                </a:solidFill>
              </a:rPr>
              <a:t>1 byte</a:t>
            </a:r>
            <a:endParaRPr lang="en-US" sz="2200" dirty="0">
              <a:solidFill>
                <a:schemeClr val="accent5">
                  <a:lumMod val="60000"/>
                  <a:lumOff val="40000"/>
                </a:schemeClr>
              </a:solidFill>
            </a:endParaRPr>
          </a:p>
        </p:txBody>
      </p:sp>
      <p:sp>
        <p:nvSpPr>
          <p:cNvPr id="31" name="TextBox 30"/>
          <p:cNvSpPr txBox="1"/>
          <p:nvPr/>
        </p:nvSpPr>
        <p:spPr>
          <a:xfrm>
            <a:off x="7813588" y="1149032"/>
            <a:ext cx="1101811" cy="430887"/>
          </a:xfrm>
          <a:prstGeom prst="rect">
            <a:avLst/>
          </a:prstGeom>
          <a:noFill/>
        </p:spPr>
        <p:txBody>
          <a:bodyPr wrap="square" rtlCol="0">
            <a:spAutoFit/>
          </a:bodyPr>
          <a:lstStyle/>
          <a:p>
            <a:r>
              <a:rPr lang="en-US" sz="2200" dirty="0" smtClean="0">
                <a:solidFill>
                  <a:schemeClr val="accent5">
                    <a:lumMod val="60000"/>
                    <a:lumOff val="40000"/>
                  </a:schemeClr>
                </a:solidFill>
              </a:rPr>
              <a:t>address</a:t>
            </a:r>
            <a:endParaRPr lang="en-US" sz="2200" dirty="0">
              <a:solidFill>
                <a:schemeClr val="accent5">
                  <a:lumMod val="60000"/>
                  <a:lumOff val="40000"/>
                </a:schemeClr>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14</a:t>
            </a:fld>
            <a:endParaRPr lang="en-US"/>
          </a:p>
        </p:txBody>
      </p:sp>
    </p:spTree>
    <p:extLst>
      <p:ext uri="{BB962C8B-B14F-4D97-AF65-F5344CB8AC3E}">
        <p14:creationId xmlns:p14="http://schemas.microsoft.com/office/powerpoint/2010/main" val="37414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Putting it all together: Basic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91200" y="1524000"/>
            <a:ext cx="117385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86000" y="1524000"/>
            <a:ext cx="175260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9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P spid="142" grpId="0" animBg="1"/>
      <p:bldP spid="143" grpId="0" animBg="1"/>
      <p:bldP spid="1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a:t>
            </a:r>
          </a:p>
          <a:p>
            <a:endParaRPr lang="en-US" dirty="0" smtClean="0"/>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spTree>
    <p:extLst>
      <p:ext uri="{BB962C8B-B14F-4D97-AF65-F5344CB8AC3E}">
        <p14:creationId xmlns:p14="http://schemas.microsoft.com/office/powerpoint/2010/main" val="504574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 </a:t>
            </a:r>
          </a:p>
          <a:p>
            <a:r>
              <a:rPr lang="en-US" dirty="0"/>
              <a:t> </a:t>
            </a:r>
            <a:r>
              <a:rPr lang="en-US" dirty="0" smtClean="0"/>
              <a:t>         (a Universal </a:t>
            </a:r>
            <a:r>
              <a:rPr lang="en-US" dirty="0"/>
              <a:t>T</a:t>
            </a:r>
            <a:r>
              <a:rPr lang="en-US" dirty="0" smtClean="0"/>
              <a:t>uring </a:t>
            </a:r>
            <a:r>
              <a:rPr lang="en-US" dirty="0"/>
              <a:t>M</a:t>
            </a:r>
            <a:r>
              <a:rPr lang="en-US" dirty="0" smtClean="0"/>
              <a:t>achine)</a:t>
            </a:r>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pic>
        <p:nvPicPr>
          <p:cNvPr id="4" name="Picture 2" descr="http://upload.wikimedia.org/wikipedia/en/c/c8/Alan_Turing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600200" cy="2006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3/3d/Maqu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2553758"/>
            <a:ext cx="26670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ysfine.com/wigner/neum/vnc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525" y="4337374"/>
            <a:ext cx="3038475" cy="2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3" name="Rectangle 3"/>
          <p:cNvSpPr>
            <a:spLocks noGrp="1" noChangeArrowheads="1"/>
          </p:cNvSpPr>
          <p:nvPr>
            <p:ph idx="1"/>
            <p:custDataLst>
              <p:tags r:id="rId1"/>
            </p:custDataLst>
          </p:nvPr>
        </p:nvSpPr>
        <p:spPr>
          <a:xfrm>
            <a:off x="152400" y="533400"/>
            <a:ext cx="9144000" cy="1524000"/>
          </a:xfrm>
        </p:spPr>
        <p:txBody>
          <a:bodyPr>
            <a:noAutofit/>
          </a:bodyPr>
          <a:lstStyle/>
          <a:p>
            <a:pPr>
              <a:lnSpc>
                <a:spcPct val="92000"/>
              </a:lnSpc>
            </a:pPr>
            <a:r>
              <a:rPr lang="en-US" dirty="0"/>
              <a:t>A</a:t>
            </a:r>
            <a:r>
              <a:rPr lang="en-US" dirty="0" smtClean="0"/>
              <a:t> </a:t>
            </a:r>
            <a:r>
              <a:rPr lang="en-US" dirty="0" smtClean="0">
                <a:solidFill>
                  <a:schemeClr val="accent5">
                    <a:lumMod val="60000"/>
                    <a:lumOff val="40000"/>
                  </a:schemeClr>
                </a:solidFill>
              </a:rPr>
              <a:t>MIPS CPU </a:t>
            </a:r>
            <a:r>
              <a:rPr lang="en-US" dirty="0" smtClean="0">
                <a:solidFill>
                  <a:schemeClr val="bg1"/>
                </a:solidFill>
              </a:rPr>
              <a:t>with a (modified) Harvard architecture</a:t>
            </a:r>
          </a:p>
          <a:p>
            <a:pPr lvl="1">
              <a:lnSpc>
                <a:spcPct val="92000"/>
              </a:lnSpc>
            </a:pPr>
            <a:r>
              <a:rPr lang="en-US" dirty="0" smtClean="0"/>
              <a:t>Modified: instructions &amp; data in common address space, separate </a:t>
            </a:r>
            <a:r>
              <a:rPr lang="en-US" dirty="0" err="1" smtClean="0"/>
              <a:t>instr</a:t>
            </a:r>
            <a:r>
              <a:rPr lang="en-US" dirty="0" smtClean="0"/>
              <a:t>/data caches can be accessed in parallel</a:t>
            </a:r>
          </a:p>
        </p:txBody>
      </p:sp>
      <p:sp>
        <p:nvSpPr>
          <p:cNvPr id="13" name="Rectangle 12"/>
          <p:cNvSpPr/>
          <p:nvPr>
            <p:custDataLst>
              <p:tags r:id="rId2"/>
            </p:custDataLst>
          </p:nvPr>
        </p:nvSpPr>
        <p:spPr>
          <a:xfrm>
            <a:off x="685799" y="2286000"/>
            <a:ext cx="26670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3"/>
            </p:custDataLst>
          </p:nvPr>
        </p:nvSpPr>
        <p:spPr>
          <a:xfrm>
            <a:off x="838199" y="2438400"/>
            <a:ext cx="1371599" cy="457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4"/>
            </p:custDataLst>
          </p:nvPr>
        </p:nvSpPr>
        <p:spPr>
          <a:xfrm>
            <a:off x="3352800" y="3733800"/>
            <a:ext cx="2514600" cy="0"/>
          </a:xfrm>
          <a:prstGeom prst="line">
            <a:avLst/>
          </a:prstGeom>
          <a:noFill/>
          <a:ln w="28575">
            <a:solidFill>
              <a:schemeClr val="accent5">
                <a:lumMod val="60000"/>
                <a:lumOff val="40000"/>
              </a:schemeClr>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5"/>
            </p:custDataLst>
          </p:nvPr>
        </p:nvSpPr>
        <p:spPr>
          <a:xfrm>
            <a:off x="5867400" y="22860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6"/>
            </p:custDataLst>
          </p:nvPr>
        </p:nvSpPr>
        <p:spPr>
          <a:xfrm>
            <a:off x="3657599" y="28956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7"/>
            </p:custDataLst>
          </p:nvPr>
        </p:nvSpPr>
        <p:spPr bwMode="auto">
          <a:xfrm>
            <a:off x="838199" y="30480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accent5">
                <a:lumMod val="60000"/>
                <a:lumOff val="40000"/>
              </a:schemeClr>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8"/>
            </p:custDataLst>
          </p:nvPr>
        </p:nvSpPr>
        <p:spPr bwMode="auto">
          <a:xfrm>
            <a:off x="838199" y="30480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9"/>
            </p:custDataLst>
          </p:nvPr>
        </p:nvSpPr>
        <p:spPr>
          <a:xfrm>
            <a:off x="2285999" y="2667000"/>
            <a:ext cx="990600" cy="609600"/>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0"/>
            </p:custDataLst>
          </p:nvPr>
        </p:nvSpPr>
        <p:spPr>
          <a:xfrm>
            <a:off x="2285999" y="27432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1"/>
            </p:custDataLst>
          </p:nvPr>
        </p:nvSpPr>
        <p:spPr>
          <a:xfrm>
            <a:off x="6019799" y="24384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2"/>
            </p:custDataLst>
          </p:nvPr>
        </p:nvSpPr>
        <p:spPr>
          <a:xfrm>
            <a:off x="3581400" y="42672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3"/>
            </p:custDataLst>
          </p:nvPr>
        </p:nvSpPr>
        <p:spPr>
          <a:xfrm>
            <a:off x="3733800" y="43434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4"/>
            </p:custDataLst>
          </p:nvPr>
        </p:nvSpPr>
        <p:spPr>
          <a:xfrm flipH="1">
            <a:off x="2590800" y="5257800"/>
            <a:ext cx="990600" cy="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5"/>
            </p:custDataLst>
          </p:nvPr>
        </p:nvSpPr>
        <p:spPr>
          <a:xfrm>
            <a:off x="2590800" y="4648200"/>
            <a:ext cx="0" cy="60960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2" name="Rectangle 2"/>
          <p:cNvSpPr>
            <a:spLocks noGrp="1" noChangeArrowheads="1"/>
          </p:cNvSpPr>
          <p:nvPr>
            <p:ph type="title"/>
            <p:custDataLst>
              <p:tags r:id="rId16"/>
            </p:custDataLst>
          </p:nvPr>
        </p:nvSpPr>
        <p:spPr>
          <a:xfrm>
            <a:off x="0" y="0"/>
            <a:ext cx="9144000" cy="533400"/>
          </a:xfrm>
        </p:spPr>
        <p:txBody>
          <a:bodyPr>
            <a:noAutofit/>
          </a:bodyPr>
          <a:lstStyle/>
          <a:p>
            <a:r>
              <a:rPr lang="en-US" dirty="0" smtClean="0"/>
              <a:t>Putting it all together: Basic Processor</a:t>
            </a:r>
            <a:endParaRPr lang="en-US" dirty="0"/>
          </a:p>
        </p:txBody>
      </p:sp>
    </p:spTree>
    <p:extLst>
      <p:ext uri="{BB962C8B-B14F-4D97-AF65-F5344CB8AC3E}">
        <p14:creationId xmlns:p14="http://schemas.microsoft.com/office/powerpoint/2010/main" val="28211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144000" cy="5638800"/>
          </a:xfrm>
        </p:spPr>
        <p:txBody>
          <a:bodyPr>
            <a:normAutofit lnSpcReduction="10000"/>
          </a:bodyPr>
          <a:lstStyle/>
          <a:p>
            <a:r>
              <a:rPr lang="en-US" dirty="0"/>
              <a:t>A processor executes instructions</a:t>
            </a:r>
          </a:p>
          <a:p>
            <a:pPr lvl="1"/>
            <a:r>
              <a:rPr lang="en-US" dirty="0"/>
              <a:t>Processor has some internal state in storage elements (registers)</a:t>
            </a:r>
          </a:p>
          <a:p>
            <a:r>
              <a:rPr lang="en-US" dirty="0"/>
              <a:t>A memory holds instructions and data</a:t>
            </a:r>
          </a:p>
          <a:p>
            <a:pPr lvl="1"/>
            <a:r>
              <a:rPr lang="en-US" dirty="0" smtClean="0"/>
              <a:t>(modified) Harvard </a:t>
            </a:r>
            <a:r>
              <a:rPr lang="en-US" dirty="0"/>
              <a:t>architecture: separate </a:t>
            </a:r>
            <a:r>
              <a:rPr lang="en-US" dirty="0" err="1"/>
              <a:t>insts</a:t>
            </a:r>
            <a:r>
              <a:rPr lang="en-US" dirty="0"/>
              <a:t> and data</a:t>
            </a:r>
          </a:p>
          <a:p>
            <a:pPr lvl="1"/>
            <a:r>
              <a:rPr lang="en-US" dirty="0"/>
              <a:t>von Neumann architecture: combined </a:t>
            </a:r>
            <a:r>
              <a:rPr lang="en-US" dirty="0" err="1"/>
              <a:t>inst</a:t>
            </a:r>
            <a:r>
              <a:rPr lang="en-US" dirty="0"/>
              <a:t> and data</a:t>
            </a:r>
          </a:p>
          <a:p>
            <a:r>
              <a:rPr lang="en-US" dirty="0"/>
              <a:t>A bus connects the </a:t>
            </a:r>
            <a:r>
              <a:rPr lang="en-US" dirty="0" smtClean="0"/>
              <a:t>two</a:t>
            </a:r>
          </a:p>
          <a:p>
            <a:endParaRPr lang="en-US" dirty="0" smtClean="0"/>
          </a:p>
          <a:p>
            <a:pPr marL="0" lvl="1" indent="0">
              <a:buClrTx/>
              <a:buNone/>
            </a:pPr>
            <a:r>
              <a:rPr lang="en-US" sz="3200" dirty="0">
                <a:solidFill>
                  <a:schemeClr val="accent5">
                    <a:lumMod val="60000"/>
                    <a:lumOff val="40000"/>
                  </a:schemeClr>
                </a:solidFill>
              </a:rPr>
              <a:t>We now have enough building blocks to build machines that can perform non-trivial computational tasks</a:t>
            </a:r>
          </a:p>
          <a:p>
            <a:endParaRPr lang="en-US" dirty="0"/>
          </a:p>
          <a:p>
            <a:endParaRPr lang="en-US" dirty="0"/>
          </a:p>
          <a:p>
            <a:endParaRPr lang="en-US" dirty="0"/>
          </a:p>
        </p:txBody>
      </p:sp>
    </p:spTree>
    <p:extLst>
      <p:ext uri="{BB962C8B-B14F-4D97-AF65-F5344CB8AC3E}">
        <p14:creationId xmlns:p14="http://schemas.microsoft.com/office/powerpoint/2010/main" val="118735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Project Partner finding assignment on CMS</a:t>
            </a:r>
          </a:p>
          <a:p>
            <a:endParaRPr lang="en-US" dirty="0"/>
          </a:p>
          <a:p>
            <a:r>
              <a:rPr lang="en-US" dirty="0" smtClean="0"/>
              <a:t>Practice C programming assignment</a:t>
            </a:r>
          </a:p>
          <a:p>
            <a:endParaRPr lang="en-US" dirty="0"/>
          </a:p>
          <a:p>
            <a:r>
              <a:rPr lang="en-US" dirty="0" smtClean="0"/>
              <a:t>No official </a:t>
            </a:r>
            <a:r>
              <a:rPr lang="en-US" dirty="0"/>
              <a:t>o</a:t>
            </a:r>
            <a:r>
              <a:rPr lang="en-US" dirty="0" smtClean="0"/>
              <a:t>ffice hours over break</a:t>
            </a:r>
            <a:endParaRPr lang="en-US" dirty="0"/>
          </a:p>
          <a:p>
            <a:endParaRPr lang="en-US" dirty="0"/>
          </a:p>
        </p:txBody>
      </p:sp>
    </p:spTree>
    <p:extLst>
      <p:ext uri="{BB962C8B-B14F-4D97-AF65-F5344CB8AC3E}">
        <p14:creationId xmlns:p14="http://schemas.microsoft.com/office/powerpoint/2010/main" val="291046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program and execute instructions on a MIPS processor?</a:t>
            </a:r>
            <a:endParaRPr lang="en-US" dirty="0"/>
          </a:p>
        </p:txBody>
      </p:sp>
    </p:spTree>
    <p:extLst>
      <p:ext uri="{BB962C8B-B14F-4D97-AF65-F5344CB8AC3E}">
        <p14:creationId xmlns:p14="http://schemas.microsoft.com/office/powerpoint/2010/main" val="2551252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a:t>Instruction Usage</a:t>
            </a:r>
          </a:p>
        </p:txBody>
      </p:sp>
      <p:sp>
        <p:nvSpPr>
          <p:cNvPr id="2034691" name="Rectangle 3"/>
          <p:cNvSpPr>
            <a:spLocks noGrp="1" noChangeArrowheads="1"/>
          </p:cNvSpPr>
          <p:nvPr>
            <p:ph type="body" idx="1"/>
          </p:nvPr>
        </p:nvSpPr>
        <p:spPr>
          <a:xfrm>
            <a:off x="268288" y="838200"/>
            <a:ext cx="4572000" cy="5391150"/>
          </a:xfrm>
        </p:spPr>
        <p:txBody>
          <a:bodyPr/>
          <a:lstStyle/>
          <a:p>
            <a:r>
              <a:rPr lang="en-US" dirty="0"/>
              <a:t>Instructions are stored in memory, encoded in binary</a:t>
            </a:r>
          </a:p>
          <a:p>
            <a:r>
              <a:rPr lang="en-US" dirty="0"/>
              <a:t>A basic processor </a:t>
            </a:r>
          </a:p>
          <a:p>
            <a:pPr lvl="1"/>
            <a:r>
              <a:rPr lang="en-US" dirty="0"/>
              <a:t>fetches</a:t>
            </a:r>
          </a:p>
          <a:p>
            <a:pPr lvl="1"/>
            <a:r>
              <a:rPr lang="en-US" dirty="0"/>
              <a:t>decodes</a:t>
            </a:r>
          </a:p>
          <a:p>
            <a:pPr lvl="1"/>
            <a:r>
              <a:rPr lang="en-US" dirty="0"/>
              <a:t>executes</a:t>
            </a:r>
          </a:p>
          <a:p>
            <a:pPr>
              <a:buFontTx/>
              <a:buNone/>
            </a:pPr>
            <a:r>
              <a:rPr lang="en-US" dirty="0"/>
              <a:t>   one instruction at a time</a:t>
            </a:r>
          </a:p>
        </p:txBody>
      </p:sp>
      <p:sp>
        <p:nvSpPr>
          <p:cNvPr id="2034693" name="Rectangle 5"/>
          <p:cNvSpPr>
            <a:spLocks noChangeArrowheads="1"/>
          </p:cNvSpPr>
          <p:nvPr/>
        </p:nvSpPr>
        <p:spPr bwMode="auto">
          <a:xfrm>
            <a:off x="5181600" y="3175000"/>
            <a:ext cx="3657600" cy="30480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694" name="Text Box 6"/>
          <p:cNvSpPr txBox="1">
            <a:spLocks noChangeArrowheads="1"/>
          </p:cNvSpPr>
          <p:nvPr/>
        </p:nvSpPr>
        <p:spPr bwMode="auto">
          <a:xfrm>
            <a:off x="5334000" y="37084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pc</a:t>
            </a:r>
          </a:p>
        </p:txBody>
      </p:sp>
      <p:sp>
        <p:nvSpPr>
          <p:cNvPr id="2034695" name="Oval 7"/>
          <p:cNvSpPr>
            <a:spLocks noChangeArrowheads="1"/>
          </p:cNvSpPr>
          <p:nvPr/>
        </p:nvSpPr>
        <p:spPr bwMode="auto">
          <a:xfrm>
            <a:off x="5399088" y="4470400"/>
            <a:ext cx="13144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adder</a:t>
            </a:r>
          </a:p>
        </p:txBody>
      </p:sp>
      <p:sp>
        <p:nvSpPr>
          <p:cNvPr id="2034696" name="Freeform 8"/>
          <p:cNvSpPr>
            <a:spLocks/>
          </p:cNvSpPr>
          <p:nvPr/>
        </p:nvSpPr>
        <p:spPr bwMode="auto">
          <a:xfrm>
            <a:off x="5397500" y="4224338"/>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7" name="Freeform 9"/>
          <p:cNvSpPr>
            <a:spLocks/>
          </p:cNvSpPr>
          <p:nvPr/>
        </p:nvSpPr>
        <p:spPr bwMode="auto">
          <a:xfrm>
            <a:off x="5249863" y="2090738"/>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8" name="Text Box 10"/>
          <p:cNvSpPr txBox="1">
            <a:spLocks noChangeArrowheads="1"/>
          </p:cNvSpPr>
          <p:nvPr/>
        </p:nvSpPr>
        <p:spPr bwMode="auto">
          <a:xfrm>
            <a:off x="6934200" y="34798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cur inst</a:t>
            </a:r>
          </a:p>
        </p:txBody>
      </p:sp>
      <p:sp>
        <p:nvSpPr>
          <p:cNvPr id="2034699" name="Oval 11"/>
          <p:cNvSpPr>
            <a:spLocks noChangeArrowheads="1"/>
          </p:cNvSpPr>
          <p:nvPr/>
        </p:nvSpPr>
        <p:spPr bwMode="auto">
          <a:xfrm>
            <a:off x="6769100" y="4470400"/>
            <a:ext cx="162560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decode</a:t>
            </a:r>
          </a:p>
        </p:txBody>
      </p:sp>
      <p:sp>
        <p:nvSpPr>
          <p:cNvPr id="2034710" name="Text Box 22"/>
          <p:cNvSpPr txBox="1">
            <a:spLocks noChangeArrowheads="1"/>
          </p:cNvSpPr>
          <p:nvPr/>
        </p:nvSpPr>
        <p:spPr bwMode="auto">
          <a:xfrm>
            <a:off x="5410200" y="5461000"/>
            <a:ext cx="11430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regs</a:t>
            </a:r>
          </a:p>
        </p:txBody>
      </p:sp>
      <p:sp>
        <p:nvSpPr>
          <p:cNvPr id="2034711" name="Line 23"/>
          <p:cNvSpPr>
            <a:spLocks noChangeShapeType="1"/>
          </p:cNvSpPr>
          <p:nvPr/>
        </p:nvSpPr>
        <p:spPr bwMode="auto">
          <a:xfrm>
            <a:off x="7543800" y="4013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712" name="Oval 24"/>
          <p:cNvSpPr>
            <a:spLocks noChangeArrowheads="1"/>
          </p:cNvSpPr>
          <p:nvPr/>
        </p:nvSpPr>
        <p:spPr bwMode="auto">
          <a:xfrm>
            <a:off x="6813550" y="5308600"/>
            <a:ext cx="17208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execute</a:t>
            </a:r>
          </a:p>
        </p:txBody>
      </p:sp>
      <p:sp>
        <p:nvSpPr>
          <p:cNvPr id="2034713" name="Freeform 25"/>
          <p:cNvSpPr>
            <a:spLocks/>
          </p:cNvSpPr>
          <p:nvPr/>
        </p:nvSpPr>
        <p:spPr bwMode="auto">
          <a:xfrm>
            <a:off x="6553200" y="5214938"/>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4" name="Line 26"/>
          <p:cNvSpPr>
            <a:spLocks noChangeShapeType="1"/>
          </p:cNvSpPr>
          <p:nvPr/>
        </p:nvSpPr>
        <p:spPr bwMode="auto">
          <a:xfrm>
            <a:off x="7696200" y="5156200"/>
            <a:ext cx="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5" name="Text Box 27"/>
          <p:cNvSpPr txBox="1">
            <a:spLocks noChangeArrowheads="1"/>
          </p:cNvSpPr>
          <p:nvPr/>
        </p:nvSpPr>
        <p:spPr bwMode="auto">
          <a:xfrm>
            <a:off x="4876800" y="2641600"/>
            <a:ext cx="6413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addr</a:t>
            </a:r>
          </a:p>
        </p:txBody>
      </p:sp>
      <p:sp>
        <p:nvSpPr>
          <p:cNvPr id="2034716" name="Text Box 28"/>
          <p:cNvSpPr txBox="1">
            <a:spLocks noChangeArrowheads="1"/>
          </p:cNvSpPr>
          <p:nvPr/>
        </p:nvSpPr>
        <p:spPr bwMode="auto">
          <a:xfrm>
            <a:off x="7169150" y="2641600"/>
            <a:ext cx="628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data</a:t>
            </a:r>
          </a:p>
        </p:txBody>
      </p:sp>
      <p:sp>
        <p:nvSpPr>
          <p:cNvPr id="29" name="Text Box 6"/>
          <p:cNvSpPr txBox="1">
            <a:spLocks noChangeArrowheads="1"/>
          </p:cNvSpPr>
          <p:nvPr>
            <p:custDataLst>
              <p:tags r:id="rId1"/>
            </p:custDataLst>
          </p:nvPr>
        </p:nvSpPr>
        <p:spPr bwMode="auto">
          <a:xfrm>
            <a:off x="4419600" y="1295400"/>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30" name="Rectangle 29"/>
          <p:cNvSpPr/>
          <p:nvPr/>
        </p:nvSpPr>
        <p:spPr>
          <a:xfrm>
            <a:off x="4504266" y="1342572"/>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6895" y="1343781"/>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86324" y="134196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75753" y="1344386"/>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95800" y="15923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8429" y="15935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77858" y="15917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67287" y="1594153"/>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8971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8429" y="18983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77858" y="18965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8712" y="1898953"/>
            <a:ext cx="87062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70008" y="1894115"/>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467600" y="1898953"/>
            <a:ext cx="72111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6377" y="926068"/>
            <a:ext cx="44143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addi</a:t>
            </a:r>
            <a:r>
              <a:rPr lang="en-US" dirty="0" smtClean="0">
                <a:solidFill>
                  <a:schemeClr val="accent5">
                    <a:lumMod val="60000"/>
                    <a:lumOff val="40000"/>
                  </a:schemeClr>
                </a:solidFill>
              </a:rPr>
              <a:t>    r0        r2                                         10</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15316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46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46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469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4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46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47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347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346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469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347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346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34691">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347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347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347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346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46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693" grpId="0" animBg="1"/>
      <p:bldP spid="2034694" grpId="0" animBg="1"/>
      <p:bldP spid="2034695" grpId="0" animBg="1"/>
      <p:bldP spid="2034696" grpId="0" animBg="1"/>
      <p:bldP spid="2034697" grpId="0" animBg="1"/>
      <p:bldP spid="2034698" grpId="0" animBg="1"/>
      <p:bldP spid="2034699" grpId="0" animBg="1"/>
      <p:bldP spid="2034710" grpId="0" animBg="1"/>
      <p:bldP spid="2034711" grpId="0" animBg="1"/>
      <p:bldP spid="2034712" grpId="0" animBg="1"/>
      <p:bldP spid="2034713" grpId="0" animBg="1"/>
      <p:bldP spid="2034715" grpId="0"/>
      <p:bldP spid="203471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dirty="0"/>
              <a:t>Instruction </a:t>
            </a:r>
            <a:r>
              <a:rPr lang="en-US" dirty="0" smtClean="0"/>
              <a:t>Processing</a:t>
            </a:r>
            <a:endParaRPr lang="en-US" dirty="0"/>
          </a:p>
        </p:txBody>
      </p:sp>
      <p:sp>
        <p:nvSpPr>
          <p:cNvPr id="2034691" name="Rectangle 3"/>
          <p:cNvSpPr>
            <a:spLocks noGrp="1" noChangeArrowheads="1"/>
          </p:cNvSpPr>
          <p:nvPr>
            <p:ph idx="1"/>
          </p:nvPr>
        </p:nvSpPr>
        <p:spPr>
          <a:xfrm>
            <a:off x="4953000" y="3689682"/>
            <a:ext cx="4114800" cy="2787318"/>
          </a:xfrm>
        </p:spPr>
        <p:txBody>
          <a:bodyPr>
            <a:normAutofit/>
          </a:bodyPr>
          <a:lstStyle/>
          <a:p>
            <a:r>
              <a:rPr lang="en-US" sz="3000" dirty="0" smtClean="0"/>
              <a:t>A </a:t>
            </a:r>
            <a:r>
              <a:rPr lang="en-US" sz="3000" dirty="0"/>
              <a:t>basic processor </a:t>
            </a:r>
          </a:p>
          <a:p>
            <a:pPr lvl="1"/>
            <a:r>
              <a:rPr lang="en-US" dirty="0"/>
              <a:t>fetches</a:t>
            </a:r>
          </a:p>
          <a:p>
            <a:pPr lvl="1"/>
            <a:r>
              <a:rPr lang="en-US" dirty="0"/>
              <a:t>decodes</a:t>
            </a:r>
          </a:p>
          <a:p>
            <a:pPr lvl="1"/>
            <a:r>
              <a:rPr lang="en-US" dirty="0"/>
              <a:t>executes</a:t>
            </a:r>
          </a:p>
          <a:p>
            <a:pPr>
              <a:buFontTx/>
              <a:buNone/>
            </a:pPr>
            <a:r>
              <a:rPr lang="en-US" sz="3000" dirty="0"/>
              <a:t> </a:t>
            </a:r>
            <a:r>
              <a:rPr lang="en-US" sz="3000" dirty="0" smtClean="0"/>
              <a:t>one </a:t>
            </a:r>
            <a:r>
              <a:rPr lang="en-US" sz="3000" dirty="0"/>
              <a:t>instruction at a time</a:t>
            </a:r>
          </a:p>
        </p:txBody>
      </p:sp>
      <p:sp>
        <p:nvSpPr>
          <p:cNvPr id="29" name="Text Box 6"/>
          <p:cNvSpPr txBox="1">
            <a:spLocks noChangeArrowheads="1"/>
          </p:cNvSpPr>
          <p:nvPr>
            <p:custDataLst>
              <p:tags r:id="rId1"/>
            </p:custDataLst>
          </p:nvPr>
        </p:nvSpPr>
        <p:spPr bwMode="auto">
          <a:xfrm>
            <a:off x="152400" y="4636532"/>
            <a:ext cx="4724400" cy="914400"/>
          </a:xfrm>
          <a:prstGeom prst="rect">
            <a:avLst/>
          </a:prstGeom>
          <a:noFill/>
          <a:ln w="25400" algn="ctr">
            <a:solidFill>
              <a:srgbClr val="FF2F92"/>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88" name="Line 25"/>
          <p:cNvSpPr>
            <a:spLocks noChangeShapeType="1"/>
          </p:cNvSpPr>
          <p:nvPr>
            <p:custDataLst>
              <p:tags r:id="rId2"/>
            </p:custDataLst>
          </p:nvPr>
        </p:nvSpPr>
        <p:spPr bwMode="auto">
          <a:xfrm flipV="1">
            <a:off x="2743200" y="2667000"/>
            <a:ext cx="2"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89" name="Line 26"/>
          <p:cNvSpPr>
            <a:spLocks noChangeShapeType="1"/>
          </p:cNvSpPr>
          <p:nvPr>
            <p:custDataLst>
              <p:tags r:id="rId3"/>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90" name="Line 27"/>
          <p:cNvSpPr>
            <a:spLocks noChangeShapeType="1"/>
          </p:cNvSpPr>
          <p:nvPr>
            <p:custDataLst>
              <p:tags r:id="rId4"/>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91" name="Line 28"/>
          <p:cNvSpPr>
            <a:spLocks noChangeShapeType="1"/>
          </p:cNvSpPr>
          <p:nvPr>
            <p:custDataLst>
              <p:tags r:id="rId5"/>
            </p:custDataLst>
          </p:nvPr>
        </p:nvSpPr>
        <p:spPr bwMode="auto">
          <a:xfrm flipV="1">
            <a:off x="3581396" y="2667000"/>
            <a:ext cx="4" cy="685798"/>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92"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3"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94"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6"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7" name="Line 47"/>
          <p:cNvSpPr>
            <a:spLocks noChangeShapeType="1"/>
          </p:cNvSpPr>
          <p:nvPr>
            <p:custDataLst>
              <p:tags r:id="rId11"/>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8"/>
          <p:cNvSpPr>
            <a:spLocks noChangeShapeType="1"/>
          </p:cNvSpPr>
          <p:nvPr>
            <p:custDataLst>
              <p:tags r:id="rId12"/>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99" name="Line 49"/>
          <p:cNvSpPr>
            <a:spLocks noChangeShapeType="1"/>
          </p:cNvSpPr>
          <p:nvPr>
            <p:custDataLst>
              <p:tags r:id="rId13"/>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0"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01"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02"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Oval 24"/>
          <p:cNvSpPr>
            <a:spLocks noChangeArrowheads="1"/>
          </p:cNvSpPr>
          <p:nvPr>
            <p:custDataLst>
              <p:tags r:id="rId21"/>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8" name="Line 45"/>
          <p:cNvSpPr>
            <a:spLocks noChangeShapeType="1"/>
          </p:cNvSpPr>
          <p:nvPr>
            <p:custDataLst>
              <p:tags r:id="rId22"/>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9" name="Freeform 108"/>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2"/>
          <p:cNvSpPr>
            <a:spLocks noChangeArrowheads="1"/>
          </p:cNvSpPr>
          <p:nvPr>
            <p:custDataLst>
              <p:tags r:id="rId24"/>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Line 34"/>
          <p:cNvSpPr>
            <a:spLocks noChangeShapeType="1"/>
          </p:cNvSpPr>
          <p:nvPr>
            <p:custDataLst>
              <p:tags r:id="rId25"/>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112" name="Line 8"/>
          <p:cNvSpPr>
            <a:spLocks noChangeShapeType="1"/>
          </p:cNvSpPr>
          <p:nvPr>
            <p:custDataLst>
              <p:tags r:id="rId26"/>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3" name="Text Box 11"/>
          <p:cNvSpPr txBox="1">
            <a:spLocks noChangeArrowheads="1"/>
          </p:cNvSpPr>
          <p:nvPr>
            <p:custDataLst>
              <p:tags r:id="rId27"/>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4" name="Line 18"/>
          <p:cNvSpPr>
            <a:spLocks noChangeShapeType="1"/>
          </p:cNvSpPr>
          <p:nvPr>
            <p:custDataLst>
              <p:tags r:id="rId28"/>
            </p:custDataLst>
          </p:nvPr>
        </p:nvSpPr>
        <p:spPr bwMode="auto">
          <a:xfrm flipH="1">
            <a:off x="1295400" y="2667000"/>
            <a:ext cx="0" cy="10668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115" name="Line 21"/>
          <p:cNvSpPr>
            <a:spLocks noChangeShapeType="1"/>
          </p:cNvSpPr>
          <p:nvPr>
            <p:custDataLst>
              <p:tags r:id="rId29"/>
            </p:custDataLst>
          </p:nvPr>
        </p:nvSpPr>
        <p:spPr bwMode="auto">
          <a:xfrm>
            <a:off x="761998" y="3352798"/>
            <a:ext cx="0" cy="3810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6"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7" name="Line 49"/>
          <p:cNvSpPr>
            <a:spLocks noChangeShapeType="1"/>
          </p:cNvSpPr>
          <p:nvPr>
            <p:custDataLst>
              <p:tags r:id="rId31"/>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228600" y="1219200"/>
            <a:ext cx="990600" cy="1066800"/>
          </a:xfrm>
          <a:prstGeom prst="rect">
            <a:avLst/>
          </a:prstGeom>
          <a:noFill/>
          <a:ln w="25400" cap="sq" algn="ctr">
            <a:solidFill>
              <a:schemeClr val="accent1"/>
            </a:solidFill>
            <a:miter lim="800000"/>
            <a:headEnd/>
            <a:tailEnd/>
          </a:ln>
          <a:effectLst/>
        </p:spPr>
        <p:txBody>
          <a:bodyPr wrap="square" anchor="ctr" anchorCtr="1">
            <a:noAutofit/>
          </a:bodyPr>
          <a:lstStyle/>
          <a:p>
            <a:pPr algn="ctr"/>
            <a:r>
              <a:rPr lang="en-US" sz="2400" dirty="0" err="1" smtClean="0">
                <a:solidFill>
                  <a:schemeClr val="bg1"/>
                </a:solidFill>
              </a:rPr>
              <a:t>Prog</a:t>
            </a:r>
            <a:endParaRPr lang="en-US" sz="2400" dirty="0" smtClean="0">
              <a:solidFill>
                <a:schemeClr val="bg1"/>
              </a:solidFill>
            </a:endParaRPr>
          </a:p>
          <a:p>
            <a:pPr algn="ctr"/>
            <a:r>
              <a:rPr lang="en-US" sz="2400" dirty="0" smtClean="0">
                <a:solidFill>
                  <a:schemeClr val="bg1"/>
                </a:solidFill>
              </a:rPr>
              <a:t>Mem</a:t>
            </a:r>
          </a:p>
          <a:p>
            <a:pPr algn="ctr"/>
            <a:endParaRPr lang="en-US" sz="2400" dirty="0">
              <a:solidFill>
                <a:schemeClr val="bg1"/>
              </a:solidFill>
            </a:endParaRPr>
          </a:p>
        </p:txBody>
      </p:sp>
      <p:sp>
        <p:nvSpPr>
          <p:cNvPr id="119" name="Line 49"/>
          <p:cNvSpPr>
            <a:spLocks noChangeShapeType="1"/>
          </p:cNvSpPr>
          <p:nvPr>
            <p:custDataLst>
              <p:tags r:id="rId33"/>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20" name="Line 44"/>
          <p:cNvSpPr>
            <a:spLocks noChangeShapeType="1"/>
          </p:cNvSpPr>
          <p:nvPr>
            <p:custDataLst>
              <p:tags r:id="rId34"/>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21" name="Text Box 29"/>
          <p:cNvSpPr txBox="1">
            <a:spLocks noChangeArrowheads="1"/>
          </p:cNvSpPr>
          <p:nvPr>
            <p:custDataLst>
              <p:tags r:id="rId35"/>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2" name="Line 8"/>
          <p:cNvSpPr>
            <a:spLocks noChangeShapeType="1"/>
          </p:cNvSpPr>
          <p:nvPr>
            <p:custDataLst>
              <p:tags r:id="rId36"/>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123" name="Group 59"/>
          <p:cNvGrpSpPr/>
          <p:nvPr>
            <p:custDataLst>
              <p:tags r:id="rId37"/>
            </p:custDataLst>
          </p:nvPr>
        </p:nvGrpSpPr>
        <p:grpSpPr>
          <a:xfrm>
            <a:off x="914400" y="2514600"/>
            <a:ext cx="304800" cy="304800"/>
            <a:chOff x="990600" y="2971800"/>
            <a:chExt cx="304800" cy="304800"/>
          </a:xfrm>
        </p:grpSpPr>
        <p:sp>
          <p:nvSpPr>
            <p:cNvPr id="124" name="Freeform 123"/>
            <p:cNvSpPr/>
            <p:nvPr>
              <p:custDataLst>
                <p:tags r:id="rId4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1"/>
            <p:cNvSpPr txBox="1">
              <a:spLocks noChangeArrowheads="1"/>
            </p:cNvSpPr>
            <p:nvPr>
              <p:custDataLst>
                <p:tags r:id="rId4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6" name="Line 9"/>
          <p:cNvSpPr>
            <a:spLocks noChangeShapeType="1"/>
          </p:cNvSpPr>
          <p:nvPr>
            <p:custDataLst>
              <p:tags r:id="rId38"/>
            </p:custDataLst>
          </p:nvPr>
        </p:nvSpPr>
        <p:spPr bwMode="auto">
          <a:xfrm flipV="1">
            <a:off x="762000" y="37338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7" name="Rectangle 22"/>
          <p:cNvSpPr>
            <a:spLocks noChangeArrowheads="1"/>
          </p:cNvSpPr>
          <p:nvPr>
            <p:custDataLst>
              <p:tags r:id="rId39"/>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128" name="Straight Arrow Connector 127"/>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1" name="Line 49"/>
          <p:cNvSpPr>
            <a:spLocks noChangeShapeType="1"/>
          </p:cNvSpPr>
          <p:nvPr>
            <p:custDataLst>
              <p:tags r:id="rId40"/>
            </p:custDataLst>
          </p:nvPr>
        </p:nvSpPr>
        <p:spPr bwMode="auto">
          <a:xfrm flipV="1">
            <a:off x="152398" y="1933692"/>
            <a:ext cx="76198" cy="2701631"/>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2" name="Rectangle 4"/>
          <p:cNvSpPr>
            <a:spLocks noChangeArrowheads="1"/>
          </p:cNvSpPr>
          <p:nvPr>
            <p:custDataLst>
              <p:tags r:id="rId41"/>
            </p:custDataLst>
          </p:nvPr>
        </p:nvSpPr>
        <p:spPr bwMode="auto">
          <a:xfrm>
            <a:off x="228600" y="1933693"/>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3" name="Line 49"/>
          <p:cNvSpPr>
            <a:spLocks noChangeShapeType="1"/>
          </p:cNvSpPr>
          <p:nvPr>
            <p:custDataLst>
              <p:tags r:id="rId42"/>
            </p:custDataLst>
          </p:nvPr>
        </p:nvSpPr>
        <p:spPr bwMode="auto">
          <a:xfrm flipH="1" flipV="1">
            <a:off x="1172122" y="1939447"/>
            <a:ext cx="3704677" cy="2697083"/>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4" name="Rectangle 4"/>
          <p:cNvSpPr>
            <a:spLocks noChangeArrowheads="1"/>
          </p:cNvSpPr>
          <p:nvPr>
            <p:custDataLst>
              <p:tags r:id="rId43"/>
            </p:custDataLst>
          </p:nvPr>
        </p:nvSpPr>
        <p:spPr bwMode="auto">
          <a:xfrm>
            <a:off x="228600" y="2079440"/>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7" name="Rectangle 4"/>
          <p:cNvSpPr>
            <a:spLocks noChangeArrowheads="1"/>
          </p:cNvSpPr>
          <p:nvPr>
            <p:custDataLst>
              <p:tags r:id="rId44"/>
            </p:custDataLst>
          </p:nvPr>
        </p:nvSpPr>
        <p:spPr bwMode="auto">
          <a:xfrm>
            <a:off x="228600" y="2006567"/>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8" name="Line 49"/>
          <p:cNvSpPr>
            <a:spLocks noChangeShapeType="1"/>
          </p:cNvSpPr>
          <p:nvPr>
            <p:custDataLst>
              <p:tags r:id="rId45"/>
            </p:custDataLst>
          </p:nvPr>
        </p:nvSpPr>
        <p:spPr bwMode="auto">
          <a:xfrm flipH="1" flipV="1">
            <a:off x="152398" y="5212080"/>
            <a:ext cx="4724400" cy="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9" name="Line 49"/>
          <p:cNvSpPr>
            <a:spLocks noChangeShapeType="1"/>
          </p:cNvSpPr>
          <p:nvPr>
            <p:custDataLst>
              <p:tags r:id="rId46"/>
            </p:custDataLst>
          </p:nvPr>
        </p:nvSpPr>
        <p:spPr bwMode="auto">
          <a:xfrm flipH="1" flipV="1">
            <a:off x="152398" y="4946904"/>
            <a:ext cx="4724400" cy="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40" name="Rectangle 3"/>
          <p:cNvSpPr txBox="1">
            <a:spLocks noChangeArrowheads="1"/>
          </p:cNvSpPr>
          <p:nvPr/>
        </p:nvSpPr>
        <p:spPr>
          <a:xfrm>
            <a:off x="193912" y="3733800"/>
            <a:ext cx="4911488" cy="6809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Instructions: </a:t>
            </a:r>
          </a:p>
          <a:p>
            <a:r>
              <a:rPr lang="en-US" sz="2400" dirty="0"/>
              <a:t>s</a:t>
            </a:r>
            <a:r>
              <a:rPr lang="en-US" sz="2400" dirty="0" smtClean="0"/>
              <a:t>tored in memory, encoded in binary</a:t>
            </a:r>
            <a:endParaRPr lang="en-US"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22</a:t>
            </a:fld>
            <a:endParaRPr lang="en-US"/>
          </a:p>
        </p:txBody>
      </p:sp>
    </p:spTree>
    <p:extLst>
      <p:ext uri="{BB962C8B-B14F-4D97-AF65-F5344CB8AC3E}">
        <p14:creationId xmlns:p14="http://schemas.microsoft.com/office/powerpoint/2010/main" val="1094473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724419"/>
            <a:ext cx="4562856" cy="923018"/>
          </a:xfrm>
        </p:spPr>
        <p:txBody>
          <a:bodyPr>
            <a:noAutofit/>
          </a:bodyPr>
          <a:lstStyle/>
          <a:p>
            <a:pPr>
              <a:lnSpc>
                <a:spcPct val="92000"/>
              </a:lnSpc>
            </a:pPr>
            <a:r>
              <a:rPr lang="en-US" sz="2400" dirty="0" smtClean="0">
                <a:solidFill>
                  <a:schemeClr val="accent1"/>
                </a:solidFill>
              </a:rPr>
              <a:t>High Level Language</a:t>
            </a:r>
          </a:p>
          <a:p>
            <a:pPr lvl="1">
              <a:lnSpc>
                <a:spcPct val="92000"/>
              </a:lnSpc>
            </a:pPr>
            <a:r>
              <a:rPr lang="en-US" sz="2000" dirty="0" smtClean="0"/>
              <a:t>C</a:t>
            </a:r>
            <a:r>
              <a:rPr lang="en-US" sz="2000" dirty="0"/>
              <a:t>, Java, Python, </a:t>
            </a:r>
            <a:r>
              <a:rPr lang="en-US" sz="2000" dirty="0" smtClean="0"/>
              <a:t>ADA,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1336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9" name="AutoShape 7" descr="Wide downward diagonal"/>
          <p:cNvSpPr>
            <a:spLocks noChangeArrowheads="1"/>
          </p:cNvSpPr>
          <p:nvPr>
            <p:custDataLst>
              <p:tags r:id="rId5"/>
            </p:custDataLst>
          </p:nvPr>
        </p:nvSpPr>
        <p:spPr bwMode="auto">
          <a:xfrm rot="5400000">
            <a:off x="2478257" y="1374826"/>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6"/>
            </p:custDataLst>
          </p:nvPr>
        </p:nvSpPr>
        <p:spPr>
          <a:xfrm>
            <a:off x="5181600" y="2057400"/>
            <a:ext cx="3810000" cy="16869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rPr>
              <a:t>Assembly</a:t>
            </a:r>
            <a:r>
              <a:rPr kumimoji="0" lang="en-US" sz="2400" b="0" i="0" u="none" strike="noStrike" kern="1200" cap="none" spc="0" normalizeH="0" noProof="0" dirty="0" smtClean="0">
                <a:ln>
                  <a:noFill/>
                </a:ln>
                <a:solidFill>
                  <a:schemeClr val="accent1"/>
                </a:solidFill>
                <a:effectLst/>
                <a:uLnTx/>
                <a:uFillTx/>
                <a:latin typeface="Calibri" pitchFamily="34" charset="0"/>
                <a:cs typeface="Arial" pitchFamily="34" charset="0"/>
              </a:rPr>
              <a:t> Language</a:t>
            </a:r>
            <a:endPar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2000" dirty="0" smtClean="0">
                <a:solidFill>
                  <a:schemeClr val="bg1"/>
                </a:solidFill>
                <a:latin typeface="Calibri" pitchFamily="34" charset="0"/>
                <a:cs typeface="Arial" pitchFamily="34" charset="0"/>
              </a:rPr>
              <a:t> operation per statement</a:t>
            </a:r>
          </a:p>
          <a:p>
            <a:pPr marL="458788" lvl="1" indent="-285750">
              <a:lnSpc>
                <a:spcPct val="92000"/>
              </a:lnSpc>
              <a:spcBef>
                <a:spcPct val="20000"/>
              </a:spcBef>
              <a:buClr>
                <a:schemeClr val="accent5">
                  <a:lumMod val="60000"/>
                  <a:lumOff val="40000"/>
                </a:schemeClr>
              </a:buClr>
              <a:buFont typeface="Arial" pitchFamily="34" charset="0"/>
              <a:buChar char="•"/>
              <a:defRPr/>
            </a:pPr>
            <a:r>
              <a:rPr lang="en-US" sz="2000" dirty="0" smtClean="0">
                <a:solidFill>
                  <a:schemeClr val="bg1"/>
                </a:solidFill>
                <a:latin typeface="Calibri" pitchFamily="34" charset="0"/>
                <a:cs typeface="Arial" pitchFamily="34" charset="0"/>
              </a:rPr>
              <a:t>“human readable </a:t>
            </a:r>
            <a:r>
              <a:rPr lang="en-US" sz="2000" dirty="0">
                <a:solidFill>
                  <a:schemeClr val="bg1"/>
                </a:solidFill>
                <a:latin typeface="Calibri" pitchFamily="34" charset="0"/>
                <a:cs typeface="Arial" pitchFamily="34" charset="0"/>
              </a:rPr>
              <a:t>machine </a:t>
            </a:r>
            <a:r>
              <a:rPr lang="en-US" sz="2000" dirty="0" smtClean="0">
                <a:solidFill>
                  <a:schemeClr val="bg1"/>
                </a:solidFill>
                <a:latin typeface="Calibri" pitchFamily="34" charset="0"/>
                <a:cs typeface="Arial" pitchFamily="34" charset="0"/>
              </a:rPr>
              <a:t>language”</a:t>
            </a:r>
            <a:endParaRPr lang="en-US" sz="2000" dirty="0">
              <a:solidFill>
                <a:schemeClr val="bg1"/>
              </a:solidFill>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endParaRPr lang="en-US" sz="2000" dirty="0" smtClean="0">
              <a:solidFill>
                <a:schemeClr val="bg1"/>
              </a:solidFill>
              <a:latin typeface="Calibri" pitchFamily="34" charset="0"/>
              <a:cs typeface="Arial" pitchFamily="34" charset="0"/>
            </a:endParaRPr>
          </a:p>
        </p:txBody>
      </p:sp>
      <p:grpSp>
        <p:nvGrpSpPr>
          <p:cNvPr id="2" name="Group 1"/>
          <p:cNvGrpSpPr/>
          <p:nvPr/>
        </p:nvGrpSpPr>
        <p:grpSpPr>
          <a:xfrm>
            <a:off x="304800" y="3581400"/>
            <a:ext cx="8610600" cy="1371600"/>
            <a:chOff x="304800" y="3581400"/>
            <a:chExt cx="8610600" cy="1371600"/>
          </a:xfrm>
        </p:grpSpPr>
        <p:sp>
          <p:nvSpPr>
            <p:cNvPr id="2030598" name="Text Box 6"/>
            <p:cNvSpPr txBox="1">
              <a:spLocks noChangeArrowheads="1"/>
            </p:cNvSpPr>
            <p:nvPr>
              <p:custDataLst>
                <p:tags r:id="rId10"/>
              </p:custDataLst>
            </p:nvPr>
          </p:nvSpPr>
          <p:spPr bwMode="auto">
            <a:xfrm>
              <a:off x="304800" y="4038599"/>
              <a:ext cx="4724400" cy="914096"/>
            </a:xfrm>
            <a:prstGeom prst="rect">
              <a:avLst/>
            </a:prstGeom>
            <a:noFill/>
            <a:ln w="25400" algn="ctr">
              <a:solidFill>
                <a:schemeClr val="accent1"/>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a:t>
              </a:r>
              <a:r>
                <a:rPr lang="en-US" sz="2000" b="1" dirty="0" smtClean="0">
                  <a:solidFill>
                    <a:schemeClr val="accent2"/>
                  </a:solidFill>
                  <a:latin typeface="Consolas" pitchFamily="49" charset="0"/>
                </a:rPr>
                <a:t>00000</a:t>
              </a:r>
              <a:r>
                <a:rPr lang="en-US" sz="2000" b="1" dirty="0" smtClean="0">
                  <a:solidFill>
                    <a:srgbClr val="FFFFFF"/>
                  </a:solidFill>
                  <a:latin typeface="Consolas" pitchFamily="49" charset="0"/>
                </a:rPr>
                <a:t>00010</a:t>
              </a:r>
              <a:r>
                <a:rPr lang="en-US" sz="2000" b="1" dirty="0" smtClean="0">
                  <a:solidFill>
                    <a:schemeClr val="accent1"/>
                  </a:solidFill>
                  <a:latin typeface="Consolas" pitchFamily="49" charset="0"/>
                </a:rPr>
                <a:t>0000000000001010</a:t>
              </a:r>
              <a:endParaRPr lang="en-US" sz="2000" b="1" dirty="0" smtClean="0">
                <a:solidFill>
                  <a:srgbClr val="FFFFFF"/>
                </a:solidFill>
                <a:latin typeface="Consolas" pitchFamily="49" charset="0"/>
              </a:endParaRP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600" name="AutoShape 8" descr="Wide downward diagonal"/>
            <p:cNvSpPr>
              <a:spLocks noChangeArrowheads="1"/>
            </p:cNvSpPr>
            <p:nvPr>
              <p:custDataLst>
                <p:tags r:id="rId11"/>
              </p:custDataLst>
            </p:nvPr>
          </p:nvSpPr>
          <p:spPr bwMode="auto">
            <a:xfrm rot="5400000">
              <a:off x="2478257" y="3308789"/>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10" name="Rectangle 3"/>
            <p:cNvSpPr txBox="1">
              <a:spLocks noChangeArrowheads="1"/>
            </p:cNvSpPr>
            <p:nvPr>
              <p:custDataLst>
                <p:tags r:id="rId12"/>
              </p:custDataLst>
            </p:nvPr>
          </p:nvSpPr>
          <p:spPr>
            <a:xfrm>
              <a:off x="5181600" y="4038600"/>
              <a:ext cx="37338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rPr>
                <a:t>Machine Language</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Labels become addresses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Calibri" pitchFamily="34" charset="0"/>
                  <a:cs typeface="Arial" pitchFamily="34" charset="0"/>
                </a:rPr>
                <a:t>The language of the CPU</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4" name="Rectangle 3"/>
            <p:cNvSpPr/>
            <p:nvPr/>
          </p:nvSpPr>
          <p:spPr>
            <a:xfrm>
              <a:off x="389466" y="4085771"/>
              <a:ext cx="89020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b="1" dirty="0" smtClean="0">
                  <a:solidFill>
                    <a:schemeClr val="bg1"/>
                  </a:solidFill>
                </a:rPr>
                <a:t>op=</a:t>
              </a:r>
              <a:r>
                <a:rPr lang="en-US" b="1" dirty="0" err="1" smtClean="0">
                  <a:solidFill>
                    <a:schemeClr val="bg1"/>
                  </a:solidFill>
                </a:rPr>
                <a:t>addi</a:t>
              </a:r>
              <a:r>
                <a:rPr lang="en-US" b="1" dirty="0" smtClean="0">
                  <a:solidFill>
                    <a:srgbClr val="92D050"/>
                  </a:solidFill>
                </a:rPr>
                <a:t>    </a:t>
              </a:r>
              <a:r>
                <a:rPr lang="en-US" b="1" dirty="0" smtClean="0">
                  <a:solidFill>
                    <a:schemeClr val="accent2"/>
                  </a:solidFill>
                </a:rPr>
                <a:t>r0</a:t>
              </a:r>
              <a:r>
                <a:rPr lang="en-US" b="1" dirty="0" smtClean="0">
                  <a:solidFill>
                    <a:srgbClr val="92D050"/>
                  </a:solidFill>
                </a:rPr>
                <a:t>       </a:t>
              </a:r>
              <a:r>
                <a:rPr lang="en-US" b="1" dirty="0" smtClean="0">
                  <a:solidFill>
                    <a:schemeClr val="bg1"/>
                  </a:solidFill>
                </a:rPr>
                <a:t>r2</a:t>
              </a:r>
              <a:r>
                <a:rPr lang="en-US" b="1" dirty="0" smtClean="0">
                  <a:solidFill>
                    <a:srgbClr val="92D050"/>
                  </a:solidFill>
                </a:rPr>
                <a:t>                                          </a:t>
              </a:r>
              <a:r>
                <a:rPr lang="en-US" b="1" dirty="0" smtClean="0">
                  <a:solidFill>
                    <a:schemeClr val="accent1"/>
                  </a:solidFill>
                </a:rPr>
                <a:t>10</a:t>
              </a:r>
              <a:endParaRPr lang="en-US" b="1" dirty="0">
                <a:solidFill>
                  <a:schemeClr val="accent1"/>
                </a:solidFill>
              </a:endParaRPr>
            </a:p>
          </p:txBody>
        </p:sp>
      </p:grpSp>
      <p:grpSp>
        <p:nvGrpSpPr>
          <p:cNvPr id="13" name="Group 12"/>
          <p:cNvGrpSpPr/>
          <p:nvPr/>
        </p:nvGrpSpPr>
        <p:grpSpPr>
          <a:xfrm>
            <a:off x="228600" y="5189268"/>
            <a:ext cx="8534400" cy="1592532"/>
            <a:chOff x="228600" y="5189268"/>
            <a:chExt cx="8534400" cy="1592532"/>
          </a:xfrm>
        </p:grpSpPr>
        <p:sp>
          <p:nvSpPr>
            <p:cNvPr id="12" name="AutoShape 8" descr="Wide downward diagonal"/>
            <p:cNvSpPr>
              <a:spLocks noChangeArrowheads="1"/>
            </p:cNvSpPr>
            <p:nvPr>
              <p:custDataLst>
                <p:tags r:id="rId7"/>
              </p:custDataLst>
            </p:nvPr>
          </p:nvSpPr>
          <p:spPr bwMode="auto">
            <a:xfrm rot="5400000">
              <a:off x="2559775" y="4998175"/>
              <a:ext cx="297131" cy="679318"/>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3" name="Rectangle 2"/>
            <p:cNvSpPr/>
            <p:nvPr/>
          </p:nvSpPr>
          <p:spPr>
            <a:xfrm>
              <a:off x="445420" y="59436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8"/>
              </p:custDataLst>
            </p:nvPr>
          </p:nvSpPr>
          <p:spPr>
            <a:xfrm>
              <a:off x="5181600" y="5943600"/>
              <a:ext cx="3581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5"/>
                  </a:solidFill>
                  <a:effectLst/>
                  <a:uLnTx/>
                  <a:uFillTx/>
                  <a:latin typeface="Calibri" pitchFamily="34" charset="0"/>
                  <a:cs typeface="Arial" pitchFamily="34" charset="0"/>
                </a:rPr>
                <a:t>Machine Implementation</a:t>
              </a:r>
            </a:p>
            <a:p>
              <a:pPr marL="1588" indent="-285750">
                <a:lnSpc>
                  <a:spcPct val="92000"/>
                </a:lnSpc>
                <a:spcBef>
                  <a:spcPct val="20000"/>
                </a:spcBef>
                <a:buClr>
                  <a:schemeClr val="accent1"/>
                </a:buClr>
              </a:pPr>
              <a:r>
                <a:rPr lang="en-US" sz="2400" dirty="0">
                  <a:solidFill>
                    <a:schemeClr val="accent5"/>
                  </a:solidFill>
                  <a:latin typeface="Calibri" pitchFamily="34" charset="0"/>
                  <a:cs typeface="Arial" pitchFamily="34" charset="0"/>
                </a:rPr>
                <a:t> </a:t>
              </a:r>
              <a:r>
                <a:rPr lang="en-US" sz="2400" dirty="0" smtClean="0">
                  <a:solidFill>
                    <a:schemeClr val="accent5"/>
                  </a:solidFill>
                  <a:latin typeface="Calibri" pitchFamily="34" charset="0"/>
                  <a:cs typeface="Arial" pitchFamily="34" charset="0"/>
                </a:rPr>
                <a:t>   (Microarchitecture)</a:t>
              </a:r>
              <a:endParaRPr kumimoji="0" lang="en-US" sz="2400" b="0" i="0" u="none" strike="noStrike" kern="1200" cap="none" spc="0" normalizeH="0" baseline="0" noProof="0" dirty="0" smtClean="0">
                <a:ln>
                  <a:noFill/>
                </a:ln>
                <a:solidFill>
                  <a:schemeClr val="accent5"/>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grpSp>
          <p:nvGrpSpPr>
            <p:cNvPr id="11" name="Group 10"/>
            <p:cNvGrpSpPr/>
            <p:nvPr/>
          </p:nvGrpSpPr>
          <p:grpSpPr>
            <a:xfrm>
              <a:off x="228600" y="5527343"/>
              <a:ext cx="8534400" cy="396302"/>
              <a:chOff x="228600" y="5527343"/>
              <a:chExt cx="8534400" cy="396302"/>
            </a:xfrm>
          </p:grpSpPr>
          <p:sp>
            <p:nvSpPr>
              <p:cNvPr id="8" name="Freeform 7"/>
              <p:cNvSpPr/>
              <p:nvPr/>
            </p:nvSpPr>
            <p:spPr>
              <a:xfrm>
                <a:off x="228600" y="5527343"/>
                <a:ext cx="8534400" cy="341268"/>
              </a:xfrm>
              <a:custGeom>
                <a:avLst/>
                <a:gdLst>
                  <a:gd name="connsiteX0" fmla="*/ 0 w 8447964"/>
                  <a:gd name="connsiteY0" fmla="*/ 245660 h 341268"/>
                  <a:gd name="connsiteX1" fmla="*/ 382137 w 8447964"/>
                  <a:gd name="connsiteY1" fmla="*/ 150126 h 341268"/>
                  <a:gd name="connsiteX2" fmla="*/ 968991 w 8447964"/>
                  <a:gd name="connsiteY2" fmla="*/ 286603 h 341268"/>
                  <a:gd name="connsiteX3" fmla="*/ 1351128 w 8447964"/>
                  <a:gd name="connsiteY3" fmla="*/ 136478 h 341268"/>
                  <a:gd name="connsiteX4" fmla="*/ 1869743 w 8447964"/>
                  <a:gd name="connsiteY4" fmla="*/ 286603 h 341268"/>
                  <a:gd name="connsiteX5" fmla="*/ 2183642 w 8447964"/>
                  <a:gd name="connsiteY5" fmla="*/ 136478 h 341268"/>
                  <a:gd name="connsiteX6" fmla="*/ 2715904 w 8447964"/>
                  <a:gd name="connsiteY6" fmla="*/ 313899 h 341268"/>
                  <a:gd name="connsiteX7" fmla="*/ 3125337 w 8447964"/>
                  <a:gd name="connsiteY7" fmla="*/ 109182 h 341268"/>
                  <a:gd name="connsiteX8" fmla="*/ 3507474 w 8447964"/>
                  <a:gd name="connsiteY8" fmla="*/ 300251 h 341268"/>
                  <a:gd name="connsiteX9" fmla="*/ 3875964 w 8447964"/>
                  <a:gd name="connsiteY9" fmla="*/ 122830 h 341268"/>
                  <a:gd name="connsiteX10" fmla="*/ 4203510 w 8447964"/>
                  <a:gd name="connsiteY10" fmla="*/ 313899 h 341268"/>
                  <a:gd name="connsiteX11" fmla="*/ 4640239 w 8447964"/>
                  <a:gd name="connsiteY11" fmla="*/ 95535 h 341268"/>
                  <a:gd name="connsiteX12" fmla="*/ 5076967 w 8447964"/>
                  <a:gd name="connsiteY12" fmla="*/ 341194 h 341268"/>
                  <a:gd name="connsiteX13" fmla="*/ 5281683 w 8447964"/>
                  <a:gd name="connsiteY13" fmla="*/ 122830 h 341268"/>
                  <a:gd name="connsiteX14" fmla="*/ 5854889 w 8447964"/>
                  <a:gd name="connsiteY14" fmla="*/ 232012 h 341268"/>
                  <a:gd name="connsiteX15" fmla="*/ 6155140 w 8447964"/>
                  <a:gd name="connsiteY15" fmla="*/ 109182 h 341268"/>
                  <a:gd name="connsiteX16" fmla="*/ 6591868 w 8447964"/>
                  <a:gd name="connsiteY16" fmla="*/ 272956 h 341268"/>
                  <a:gd name="connsiteX17" fmla="*/ 6960358 w 8447964"/>
                  <a:gd name="connsiteY17" fmla="*/ 136478 h 341268"/>
                  <a:gd name="connsiteX18" fmla="*/ 7451677 w 8447964"/>
                  <a:gd name="connsiteY18" fmla="*/ 204717 h 341268"/>
                  <a:gd name="connsiteX19" fmla="*/ 7642746 w 8447964"/>
                  <a:gd name="connsiteY19" fmla="*/ 109182 h 341268"/>
                  <a:gd name="connsiteX20" fmla="*/ 8175009 w 8447964"/>
                  <a:gd name="connsiteY20" fmla="*/ 313899 h 341268"/>
                  <a:gd name="connsiteX21" fmla="*/ 8447964 w 8447964"/>
                  <a:gd name="connsiteY21" fmla="*/ 0 h 3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7964" h="341268">
                    <a:moveTo>
                      <a:pt x="0" y="245660"/>
                    </a:moveTo>
                    <a:cubicBezTo>
                      <a:pt x="110319" y="194481"/>
                      <a:pt x="220639" y="143302"/>
                      <a:pt x="382137" y="150126"/>
                    </a:cubicBezTo>
                    <a:cubicBezTo>
                      <a:pt x="543635" y="156950"/>
                      <a:pt x="807493" y="288878"/>
                      <a:pt x="968991" y="286603"/>
                    </a:cubicBezTo>
                    <a:cubicBezTo>
                      <a:pt x="1130489" y="284328"/>
                      <a:pt x="1201003" y="136478"/>
                      <a:pt x="1351128" y="136478"/>
                    </a:cubicBezTo>
                    <a:cubicBezTo>
                      <a:pt x="1501253" y="136478"/>
                      <a:pt x="1730991" y="286603"/>
                      <a:pt x="1869743" y="286603"/>
                    </a:cubicBezTo>
                    <a:cubicBezTo>
                      <a:pt x="2008495" y="286603"/>
                      <a:pt x="2042615" y="131929"/>
                      <a:pt x="2183642" y="136478"/>
                    </a:cubicBezTo>
                    <a:cubicBezTo>
                      <a:pt x="2324669" y="141027"/>
                      <a:pt x="2558955" y="318448"/>
                      <a:pt x="2715904" y="313899"/>
                    </a:cubicBezTo>
                    <a:cubicBezTo>
                      <a:pt x="2872853" y="309350"/>
                      <a:pt x="2993409" y="111457"/>
                      <a:pt x="3125337" y="109182"/>
                    </a:cubicBezTo>
                    <a:cubicBezTo>
                      <a:pt x="3257265" y="106907"/>
                      <a:pt x="3382370" y="297976"/>
                      <a:pt x="3507474" y="300251"/>
                    </a:cubicBezTo>
                    <a:cubicBezTo>
                      <a:pt x="3632578" y="302526"/>
                      <a:pt x="3759958" y="120555"/>
                      <a:pt x="3875964" y="122830"/>
                    </a:cubicBezTo>
                    <a:cubicBezTo>
                      <a:pt x="3991970" y="125105"/>
                      <a:pt x="4076131" y="318448"/>
                      <a:pt x="4203510" y="313899"/>
                    </a:cubicBezTo>
                    <a:cubicBezTo>
                      <a:pt x="4330889" y="309350"/>
                      <a:pt x="4494663" y="90986"/>
                      <a:pt x="4640239" y="95535"/>
                    </a:cubicBezTo>
                    <a:cubicBezTo>
                      <a:pt x="4785815" y="100084"/>
                      <a:pt x="4970060" y="336645"/>
                      <a:pt x="5076967" y="341194"/>
                    </a:cubicBezTo>
                    <a:cubicBezTo>
                      <a:pt x="5183874" y="345743"/>
                      <a:pt x="5152029" y="141027"/>
                      <a:pt x="5281683" y="122830"/>
                    </a:cubicBezTo>
                    <a:cubicBezTo>
                      <a:pt x="5411337" y="104633"/>
                      <a:pt x="5709313" y="234287"/>
                      <a:pt x="5854889" y="232012"/>
                    </a:cubicBezTo>
                    <a:cubicBezTo>
                      <a:pt x="6000465" y="229737"/>
                      <a:pt x="6032310" y="102358"/>
                      <a:pt x="6155140" y="109182"/>
                    </a:cubicBezTo>
                    <a:cubicBezTo>
                      <a:pt x="6277970" y="116006"/>
                      <a:pt x="6457665" y="268407"/>
                      <a:pt x="6591868" y="272956"/>
                    </a:cubicBezTo>
                    <a:cubicBezTo>
                      <a:pt x="6726071" y="277505"/>
                      <a:pt x="6817057" y="147851"/>
                      <a:pt x="6960358" y="136478"/>
                    </a:cubicBezTo>
                    <a:cubicBezTo>
                      <a:pt x="7103659" y="125105"/>
                      <a:pt x="7337946" y="209266"/>
                      <a:pt x="7451677" y="204717"/>
                    </a:cubicBezTo>
                    <a:cubicBezTo>
                      <a:pt x="7565408" y="200168"/>
                      <a:pt x="7522191" y="90985"/>
                      <a:pt x="7642746" y="109182"/>
                    </a:cubicBezTo>
                    <a:cubicBezTo>
                      <a:pt x="7763301" y="127379"/>
                      <a:pt x="8040806" y="332096"/>
                      <a:pt x="8175009" y="313899"/>
                    </a:cubicBezTo>
                    <a:cubicBezTo>
                      <a:pt x="8309212" y="295702"/>
                      <a:pt x="8447964" y="0"/>
                      <a:pt x="8447964" y="0"/>
                    </a:cubicBezTo>
                  </a:path>
                </a:pathLst>
              </a:cu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
              <p:cNvSpPr txBox="1">
                <a:spLocks noChangeArrowheads="1"/>
              </p:cNvSpPr>
              <p:nvPr>
                <p:custDataLst>
                  <p:tags r:id="rId9"/>
                </p:custDataLst>
              </p:nvPr>
            </p:nvSpPr>
            <p:spPr>
              <a:xfrm>
                <a:off x="2667000" y="5562600"/>
                <a:ext cx="3657600" cy="361045"/>
              </a:xfrm>
              <a:prstGeom prst="rect">
                <a:avLst/>
              </a:prstGeom>
              <a:solidFill>
                <a:srgbClr val="424242"/>
              </a:solidFill>
            </p:spPr>
            <p:txBody>
              <a:bodyPr vert="horz" lIns="91440" tIns="45720" rIns="91440" bIns="45720" rtlCol="0">
                <a:noAutofit/>
              </a:bodyPr>
              <a:lstStyle/>
              <a:p>
                <a:pPr marL="1588" indent="-285750" algn="ctr">
                  <a:lnSpc>
                    <a:spcPct val="92000"/>
                  </a:lnSpc>
                  <a:spcBef>
                    <a:spcPct val="20000"/>
                  </a:spcBef>
                  <a:buClr>
                    <a:schemeClr val="accent1"/>
                  </a:buClr>
                </a:pPr>
                <a:r>
                  <a:rPr lang="en-US" sz="2400" dirty="0" smtClean="0">
                    <a:solidFill>
                      <a:srgbClr val="FF2F92"/>
                    </a:solidFill>
                    <a:latin typeface="Calibri" pitchFamily="34" charset="0"/>
                    <a:cs typeface="Arial" pitchFamily="34" charset="0"/>
                  </a:rPr>
                  <a:t>Instruction Set Architecture</a:t>
                </a:r>
                <a:endParaRPr kumimoji="0" lang="en-US" sz="1600" b="0" i="0" u="none" strike="noStrike" kern="1200" cap="none" spc="0" normalizeH="0" baseline="0" noProof="0" dirty="0">
                  <a:ln>
                    <a:noFill/>
                  </a:ln>
                  <a:solidFill>
                    <a:srgbClr val="FF2F92"/>
                  </a:solidFill>
                  <a:effectLst/>
                  <a:uLnTx/>
                  <a:uFillTx/>
                  <a:latin typeface="Calibri" pitchFamily="34" charset="0"/>
                  <a:cs typeface="Arial" pitchFamily="34" charset="0"/>
                </a:endParaRPr>
              </a:p>
            </p:txBody>
          </p:sp>
        </p:grpSp>
      </p:grpSp>
      <p:sp>
        <p:nvSpPr>
          <p:cNvPr id="6" name="Slide Number Placeholder 5"/>
          <p:cNvSpPr>
            <a:spLocks noGrp="1"/>
          </p:cNvSpPr>
          <p:nvPr>
            <p:ph type="sldNum" sz="quarter" idx="12"/>
          </p:nvPr>
        </p:nvSpPr>
        <p:spPr/>
        <p:txBody>
          <a:bodyPr/>
          <a:lstStyle/>
          <a:p>
            <a:fld id="{DAD0A56F-BD0F-4BDF-9912-D1E89E9626C0}" type="slidenum">
              <a:rPr lang="en-US" smtClean="0"/>
              <a:t>23</a:t>
            </a:fld>
            <a:endParaRPr lang="en-US"/>
          </a:p>
        </p:txBody>
      </p:sp>
      <p:sp>
        <p:nvSpPr>
          <p:cNvPr id="14" name="Rounded Rectangle 13"/>
          <p:cNvSpPr/>
          <p:nvPr/>
        </p:nvSpPr>
        <p:spPr>
          <a:xfrm>
            <a:off x="2660953" y="5527343"/>
            <a:ext cx="3663647" cy="4162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2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05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animBg="1"/>
      <p:bldP spid="2030599" grpId="0" animBg="1"/>
      <p:bldP spid="9"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nvPr>
        </p:nvSpPr>
        <p:spPr/>
        <p:txBody>
          <a:bodyPr>
            <a:normAutofit fontScale="90000"/>
          </a:bodyPr>
          <a:lstStyle/>
          <a:p>
            <a:r>
              <a:rPr lang="en-US" dirty="0"/>
              <a:t>Instruction Set </a:t>
            </a:r>
            <a:r>
              <a:rPr lang="en-US" dirty="0" smtClean="0"/>
              <a:t>Architecture (ISA)</a:t>
            </a:r>
            <a:endParaRPr lang="en-US" dirty="0"/>
          </a:p>
        </p:txBody>
      </p:sp>
      <p:sp>
        <p:nvSpPr>
          <p:cNvPr id="2038787" name="Rectangle 3"/>
          <p:cNvSpPr>
            <a:spLocks noGrp="1" noChangeArrowheads="1"/>
          </p:cNvSpPr>
          <p:nvPr>
            <p:ph idx="1"/>
          </p:nvPr>
        </p:nvSpPr>
        <p:spPr/>
        <p:txBody>
          <a:bodyPr>
            <a:normAutofit lnSpcReduction="10000"/>
          </a:bodyPr>
          <a:lstStyle/>
          <a:p>
            <a:r>
              <a:rPr lang="en-US" sz="2800" dirty="0"/>
              <a:t>Different CPU </a:t>
            </a:r>
            <a:r>
              <a:rPr lang="en-US" sz="2800" dirty="0" smtClean="0"/>
              <a:t>architectures specify </a:t>
            </a:r>
            <a:r>
              <a:rPr lang="en-US" sz="2800" dirty="0"/>
              <a:t>different </a:t>
            </a:r>
            <a:r>
              <a:rPr lang="en-US" sz="2800" dirty="0" smtClean="0"/>
              <a:t>instructions</a:t>
            </a:r>
            <a:endParaRPr lang="en-US" sz="2800" dirty="0"/>
          </a:p>
          <a:p>
            <a:pPr marL="0" lvl="1" indent="0">
              <a:buClrTx/>
              <a:buNone/>
            </a:pPr>
            <a:endParaRPr lang="en-US" sz="2800" dirty="0" smtClean="0"/>
          </a:p>
          <a:p>
            <a:r>
              <a:rPr lang="en-US" sz="2800" dirty="0" smtClean="0"/>
              <a:t>Two </a:t>
            </a:r>
            <a:r>
              <a:rPr lang="en-US" sz="2800" dirty="0"/>
              <a:t>classes of ISAs</a:t>
            </a:r>
          </a:p>
          <a:p>
            <a:pPr lvl="1"/>
            <a:r>
              <a:rPr lang="en-US" sz="2400" dirty="0">
                <a:solidFill>
                  <a:schemeClr val="accent1"/>
                </a:solidFill>
              </a:rPr>
              <a:t>Reduced Instruction Set Computers (RISC</a:t>
            </a:r>
            <a:r>
              <a:rPr lang="en-US" sz="2400" dirty="0" smtClean="0">
                <a:solidFill>
                  <a:schemeClr val="accent1"/>
                </a:solidFill>
              </a:rPr>
              <a:t>)</a:t>
            </a:r>
          </a:p>
          <a:p>
            <a:pPr marL="457200" lvl="1" indent="0">
              <a:buNone/>
            </a:pPr>
            <a:r>
              <a:rPr lang="en-US" sz="2400" dirty="0">
                <a:solidFill>
                  <a:schemeClr val="accent1"/>
                </a:solidFill>
              </a:rPr>
              <a:t>	</a:t>
            </a:r>
            <a:r>
              <a:rPr lang="en-US" sz="2400" dirty="0" smtClean="0">
                <a:solidFill>
                  <a:schemeClr val="accent1"/>
                </a:solidFill>
              </a:rPr>
              <a:t>IBM Power PC, Sun </a:t>
            </a:r>
            <a:r>
              <a:rPr lang="en-US" sz="2400" dirty="0" err="1" smtClean="0">
                <a:solidFill>
                  <a:schemeClr val="accent1"/>
                </a:solidFill>
              </a:rPr>
              <a:t>Sparc</a:t>
            </a:r>
            <a:r>
              <a:rPr lang="en-US" sz="2400" dirty="0" smtClean="0">
                <a:solidFill>
                  <a:schemeClr val="accent1"/>
                </a:solidFill>
              </a:rPr>
              <a:t>, MIPS, Alpha</a:t>
            </a:r>
          </a:p>
          <a:p>
            <a:pPr lvl="1"/>
            <a:r>
              <a:rPr lang="en-US" sz="2400" dirty="0" smtClean="0"/>
              <a:t>Complex </a:t>
            </a:r>
            <a:r>
              <a:rPr lang="en-US" sz="2400" dirty="0"/>
              <a:t>Instruction Set Computers (CISC</a:t>
            </a:r>
            <a:r>
              <a:rPr lang="en-US" sz="2400" dirty="0" smtClean="0"/>
              <a:t>)</a:t>
            </a:r>
          </a:p>
          <a:p>
            <a:pPr marL="457200" lvl="1" indent="0">
              <a:buNone/>
            </a:pPr>
            <a:r>
              <a:rPr lang="en-US" sz="2400" dirty="0"/>
              <a:t>	</a:t>
            </a:r>
            <a:r>
              <a:rPr lang="en-US" sz="2400" dirty="0" smtClean="0"/>
              <a:t>Intel x86, PDP-11, VAX</a:t>
            </a:r>
          </a:p>
          <a:p>
            <a:pPr lvl="1"/>
            <a:endParaRPr lang="en-US" sz="2400" dirty="0"/>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Another ISA classification: </a:t>
            </a:r>
            <a:r>
              <a:rPr lang="en-GB" sz="2800" dirty="0" smtClean="0">
                <a:solidFill>
                  <a:schemeClr val="accent5">
                    <a:lumMod val="60000"/>
                    <a:lumOff val="40000"/>
                  </a:schemeClr>
                </a:solidFill>
              </a:rPr>
              <a:t>Load/Store Architecture</a:t>
            </a:r>
            <a:endParaRPr lang="en-GB" sz="2400" dirty="0" smtClean="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Data must be in registers to be operated on</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    For example: array[x</a:t>
            </a:r>
            <a:r>
              <a:rPr lang="en-GB" sz="2400" dirty="0"/>
              <a:t>] = array[y] + array[z</a:t>
            </a:r>
            <a:r>
              <a:rPr lang="en-GB" sz="2400" dirty="0" smtClean="0"/>
              <a:t>]</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    1 add ?     	OR 		2 loads, an add, and a store ?</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Keeps HW simple </a:t>
            </a:r>
            <a:r>
              <a:rPr lang="en-GB" sz="2400" dirty="0" smtClean="0">
                <a:sym typeface="Wingdings"/>
              </a:rPr>
              <a:t> many RISC ISAs are load/store</a:t>
            </a:r>
            <a:endParaRPr lang="en-GB"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24</a:t>
            </a:fld>
            <a:endParaRPr lang="en-US"/>
          </a:p>
        </p:txBody>
      </p:sp>
    </p:spTree>
    <p:extLst>
      <p:ext uri="{BB962C8B-B14F-4D97-AF65-F5344CB8AC3E}">
        <p14:creationId xmlns:p14="http://schemas.microsoft.com/office/powerpoint/2010/main" val="321570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it mean for an architecture to be called a load/store architecture?</a:t>
            </a:r>
          </a:p>
          <a:p>
            <a:endParaRPr lang="en-US" dirty="0"/>
          </a:p>
          <a:p>
            <a:pPr marL="514350" indent="-514350">
              <a:buAutoNum type="alphaUcParenBoth"/>
            </a:pPr>
            <a:r>
              <a:rPr lang="en-US" dirty="0" smtClean="0"/>
              <a:t>Load and Store instructions are supported by the ISA.</a:t>
            </a:r>
          </a:p>
          <a:p>
            <a:pPr marL="514350" indent="-514350">
              <a:buAutoNum type="alphaUcParenBoth"/>
            </a:pPr>
            <a:r>
              <a:rPr lang="en-US" dirty="0" smtClean="0"/>
              <a:t>Load and Store instructions can also perform arithmetic instructions on data in memory.</a:t>
            </a:r>
          </a:p>
          <a:p>
            <a:pPr marL="514350" indent="-514350">
              <a:buAutoNum type="alphaUcParenBoth"/>
            </a:pPr>
            <a:r>
              <a:rPr lang="en-US" dirty="0" smtClean="0"/>
              <a:t>Data must first be loaded into a register before it can be operated on.</a:t>
            </a:r>
          </a:p>
          <a:p>
            <a:pPr marL="514350" indent="-514350">
              <a:buAutoNum type="alphaUcParenBoth"/>
            </a:pPr>
            <a:r>
              <a:rPr lang="en-US" dirty="0" smtClean="0"/>
              <a:t>Every load must have an accompanying store at some later point in the program.</a:t>
            </a:r>
          </a:p>
          <a:p>
            <a:pPr marL="514350" indent="-514350">
              <a:buAutoNum type="alphaUcParenBoth"/>
            </a:pPr>
            <a:endParaRPr lang="en-US" dirty="0" smtClean="0"/>
          </a:p>
        </p:txBody>
      </p:sp>
      <p:sp>
        <p:nvSpPr>
          <p:cNvPr id="4" name="Slide Number Placeholder 3"/>
          <p:cNvSpPr>
            <a:spLocks noGrp="1"/>
          </p:cNvSpPr>
          <p:nvPr>
            <p:ph type="sldNum" sz="quarter" idx="12"/>
          </p:nvPr>
        </p:nvSpPr>
        <p:spPr/>
        <p:txBody>
          <a:bodyPr/>
          <a:lstStyle/>
          <a:p>
            <a:fld id="{DAD0A56F-BD0F-4BDF-9912-D1E89E9626C0}" type="slidenum">
              <a:rPr lang="en-US" smtClean="0"/>
              <a:t>25</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71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it mean for an architecture to be called a load/store architecture?</a:t>
            </a:r>
          </a:p>
          <a:p>
            <a:endParaRPr lang="en-US" dirty="0"/>
          </a:p>
          <a:p>
            <a:pPr marL="514350" indent="-514350">
              <a:buAutoNum type="alphaUcParenBoth"/>
            </a:pPr>
            <a:r>
              <a:rPr lang="en-US" dirty="0" smtClean="0"/>
              <a:t>Load and Store instructions are supported by the ISA.</a:t>
            </a:r>
          </a:p>
          <a:p>
            <a:pPr marL="514350" indent="-514350">
              <a:buAutoNum type="alphaUcParenBoth"/>
            </a:pPr>
            <a:r>
              <a:rPr lang="en-US" dirty="0" smtClean="0"/>
              <a:t>Load and Store instructions can also perform arithmetic instructions on data in memory.</a:t>
            </a:r>
          </a:p>
          <a:p>
            <a:pPr marL="514350" indent="-514350">
              <a:buAutoNum type="alphaUcParenBoth"/>
            </a:pPr>
            <a:r>
              <a:rPr lang="en-US" dirty="0" smtClean="0"/>
              <a:t>Data must first be loaded into a register before it can be operated on.</a:t>
            </a:r>
          </a:p>
          <a:p>
            <a:pPr marL="514350" indent="-514350">
              <a:buAutoNum type="alphaUcParenBoth"/>
            </a:pPr>
            <a:r>
              <a:rPr lang="en-US" dirty="0" smtClean="0"/>
              <a:t>Every load must have an accompanying store at some later point in the program.</a:t>
            </a:r>
          </a:p>
          <a:p>
            <a:pPr marL="514350" indent="-514350">
              <a:buAutoNum type="alphaUcParenBoth"/>
            </a:pPr>
            <a:endParaRPr lang="en-US" dirty="0" smtClean="0"/>
          </a:p>
        </p:txBody>
      </p:sp>
      <p:sp>
        <p:nvSpPr>
          <p:cNvPr id="4" name="Slide Number Placeholder 3"/>
          <p:cNvSpPr>
            <a:spLocks noGrp="1"/>
          </p:cNvSpPr>
          <p:nvPr>
            <p:ph type="sldNum" sz="quarter" idx="12"/>
          </p:nvPr>
        </p:nvSpPr>
        <p:spPr/>
        <p:txBody>
          <a:bodyPr/>
          <a:lstStyle/>
          <a:p>
            <a:fld id="{DAD0A56F-BD0F-4BDF-9912-D1E89E9626C0}" type="slidenum">
              <a:rPr lang="en-US" smtClean="0"/>
              <a:t>26</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4191000"/>
            <a:ext cx="8458200" cy="1066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562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915400" cy="5638800"/>
          </a:xfrm>
        </p:spPr>
        <p:txBody>
          <a:bodyPr/>
          <a:lstStyle/>
          <a:p>
            <a:r>
              <a:rPr lang="en-US" sz="2800" dirty="0" smtClean="0"/>
              <a:t>A MIPS processor and ISA (instruction set architecture) is an example </a:t>
            </a:r>
            <a:r>
              <a:rPr lang="en-US" sz="2800" dirty="0"/>
              <a:t>a Reduced Instruction Set Computers (RISC</a:t>
            </a:r>
            <a:r>
              <a:rPr lang="en-US" sz="2800" dirty="0" smtClean="0"/>
              <a:t>) where simplicity is key, thus enabling us to build it!!</a:t>
            </a:r>
            <a:endParaRPr lang="en-US" sz="2800" dirty="0"/>
          </a:p>
          <a:p>
            <a:endParaRPr lang="en-US" dirty="0"/>
          </a:p>
        </p:txBody>
      </p:sp>
    </p:spTree>
    <p:extLst>
      <p:ext uri="{BB962C8B-B14F-4D97-AF65-F5344CB8AC3E}">
        <p14:creationId xmlns:p14="http://schemas.microsoft.com/office/powerpoint/2010/main" val="278676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How are instructions executed? </a:t>
            </a:r>
          </a:p>
          <a:p>
            <a:r>
              <a:rPr lang="en-US" sz="2800" dirty="0" smtClean="0"/>
              <a:t>What is the general </a:t>
            </a:r>
            <a:r>
              <a:rPr lang="en-US" sz="2800" dirty="0" err="1" smtClean="0">
                <a:solidFill>
                  <a:schemeClr val="accent5">
                    <a:lumMod val="60000"/>
                    <a:lumOff val="40000"/>
                  </a:schemeClr>
                </a:solidFill>
              </a:rPr>
              <a:t>datapath</a:t>
            </a:r>
            <a:r>
              <a:rPr lang="en-US" sz="2800" dirty="0" smtClean="0"/>
              <a:t> to execute an instruction?</a:t>
            </a:r>
            <a:endParaRPr lang="en-US" sz="2800" dirty="0"/>
          </a:p>
        </p:txBody>
      </p:sp>
    </p:spTree>
    <p:extLst>
      <p:ext uri="{BB962C8B-B14F-4D97-AF65-F5344CB8AC3E}">
        <p14:creationId xmlns:p14="http://schemas.microsoft.com/office/powerpoint/2010/main" val="1042132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Stages of MIPS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2"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6" y="2667000"/>
            <a:ext cx="4" cy="685798"/>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04800" y="5685563"/>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57248"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52648"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57169" y="5380763"/>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562648" y="536552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915960"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85770" y="5072391"/>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30886" y="5060723"/>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23588" y="5060723"/>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732526" y="5072391"/>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266682" y="5072391"/>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309574" y="6106180"/>
            <a:ext cx="8834426" cy="523220"/>
          </a:xfrm>
          <a:prstGeom prst="rect">
            <a:avLst/>
          </a:prstGeom>
          <a:noFill/>
        </p:spPr>
        <p:txBody>
          <a:bodyPr wrap="square" rtlCol="0">
            <a:spAutoFit/>
          </a:bodyPr>
          <a:lstStyle/>
          <a:p>
            <a:r>
              <a:rPr lang="en-US" sz="2800" dirty="0" smtClean="0">
                <a:solidFill>
                  <a:schemeClr val="accent5">
                    <a:lumMod val="60000"/>
                    <a:lumOff val="40000"/>
                  </a:schemeClr>
                </a:solidFill>
              </a:rPr>
              <a:t>A Single cycle processor – this diagram is not 100% spatial</a:t>
            </a:r>
          </a:p>
        </p:txBody>
      </p:sp>
      <p:sp>
        <p:nvSpPr>
          <p:cNvPr id="3" name="Slide Number Placeholder 2"/>
          <p:cNvSpPr>
            <a:spLocks noGrp="1"/>
          </p:cNvSpPr>
          <p:nvPr>
            <p:ph type="sldNum" sz="quarter" idx="12"/>
          </p:nvPr>
        </p:nvSpPr>
        <p:spPr/>
        <p:txBody>
          <a:bodyPr/>
          <a:lstStyle/>
          <a:p>
            <a:fld id="{DAD0A56F-BD0F-4BDF-9912-D1E89E9626C0}" type="slidenum">
              <a:rPr lang="en-US" smtClean="0"/>
              <a:t>29</a:t>
            </a:fld>
            <a:endParaRPr lang="en-US"/>
          </a:p>
        </p:txBody>
      </p:sp>
    </p:spTree>
    <p:extLst>
      <p:ext uri="{BB962C8B-B14F-4D97-AF65-F5344CB8AC3E}">
        <p14:creationId xmlns:p14="http://schemas.microsoft.com/office/powerpoint/2010/main" val="85339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6096000"/>
          </a:xfrm>
        </p:spPr>
        <p:txBody>
          <a:bodyPr>
            <a:normAutofit fontScale="85000" lnSpcReduction="20000"/>
          </a:bodyPr>
          <a:lstStyle/>
          <a:p>
            <a:pPr marL="0" indent="0"/>
            <a:r>
              <a:rPr lang="en-US" sz="2800" dirty="0" smtClean="0">
                <a:solidFill>
                  <a:schemeClr val="accent5">
                    <a:lumMod val="60000"/>
                    <a:lumOff val="40000"/>
                  </a:schemeClr>
                </a:solidFill>
              </a:rPr>
              <a:t>Make sure to go to </a:t>
            </a:r>
            <a:r>
              <a:rPr lang="en-US" sz="2800" b="1" i="1" u="sng" dirty="0" smtClean="0">
                <a:solidFill>
                  <a:schemeClr val="accent5">
                    <a:lumMod val="60000"/>
                    <a:lumOff val="40000"/>
                  </a:schemeClr>
                </a:solidFill>
              </a:rPr>
              <a:t>your</a:t>
            </a:r>
            <a:r>
              <a:rPr lang="en-US" sz="2800" b="1" i="1" dirty="0" smtClean="0">
                <a:solidFill>
                  <a:schemeClr val="accent5">
                    <a:lumMod val="60000"/>
                    <a:lumOff val="40000"/>
                  </a:schemeClr>
                </a:solidFill>
              </a:rPr>
              <a:t> </a:t>
            </a:r>
            <a:r>
              <a:rPr lang="en-US" sz="2800" dirty="0">
                <a:solidFill>
                  <a:schemeClr val="accent5">
                    <a:lumMod val="60000"/>
                    <a:lumOff val="40000"/>
                  </a:schemeClr>
                </a:solidFill>
              </a:rPr>
              <a:t>Lab Section </a:t>
            </a:r>
            <a:r>
              <a:rPr lang="en-US" sz="2800" dirty="0" smtClean="0">
                <a:solidFill>
                  <a:schemeClr val="accent5">
                    <a:lumMod val="60000"/>
                    <a:lumOff val="40000"/>
                  </a:schemeClr>
                </a:solidFill>
              </a:rPr>
              <a:t>this week</a:t>
            </a:r>
          </a:p>
          <a:p>
            <a:r>
              <a:rPr lang="en-US" sz="2800" dirty="0" smtClean="0">
                <a:solidFill>
                  <a:schemeClr val="accent5">
                    <a:lumMod val="60000"/>
                    <a:lumOff val="40000"/>
                  </a:schemeClr>
                </a:solidFill>
              </a:rPr>
              <a:t>Lab</a:t>
            </a:r>
            <a:r>
              <a:rPr lang="en-US" sz="2800" dirty="0">
                <a:solidFill>
                  <a:schemeClr val="accent5">
                    <a:lumMod val="60000"/>
                    <a:lumOff val="40000"/>
                  </a:schemeClr>
                </a:solidFill>
              </a:rPr>
              <a:t>3</a:t>
            </a:r>
            <a:r>
              <a:rPr lang="en-US" sz="2800" dirty="0" smtClean="0">
                <a:solidFill>
                  <a:schemeClr val="bg1"/>
                </a:solidFill>
              </a:rPr>
              <a:t> </a:t>
            </a:r>
            <a:r>
              <a:rPr lang="en-US" sz="2800" dirty="0">
                <a:solidFill>
                  <a:schemeClr val="bg1"/>
                </a:solidFill>
              </a:rPr>
              <a:t>due in class this week (it is </a:t>
            </a:r>
            <a:r>
              <a:rPr lang="en-US" sz="2800" b="1" i="1" dirty="0">
                <a:solidFill>
                  <a:schemeClr val="bg1"/>
                </a:solidFill>
              </a:rPr>
              <a:t>not</a:t>
            </a:r>
            <a:r>
              <a:rPr lang="en-US" sz="2800" dirty="0">
                <a:solidFill>
                  <a:schemeClr val="bg1"/>
                </a:solidFill>
              </a:rPr>
              <a:t> homework)</a:t>
            </a:r>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Proj1</a:t>
            </a:r>
            <a:r>
              <a:rPr lang="en-US" sz="2800" dirty="0" smtClean="0"/>
              <a:t>: Completed Proj1 due </a:t>
            </a:r>
            <a:r>
              <a:rPr lang="en-US" sz="2800" b="1" i="1" dirty="0" smtClean="0">
                <a:solidFill>
                  <a:schemeClr val="accent5">
                    <a:lumMod val="60000"/>
                    <a:lumOff val="40000"/>
                  </a:schemeClr>
                </a:solidFill>
              </a:rPr>
              <a:t>this</a:t>
            </a:r>
            <a:r>
              <a:rPr lang="en-US" sz="2800" dirty="0" smtClean="0"/>
              <a:t> Friday, Feb 16</a:t>
            </a:r>
            <a:r>
              <a:rPr lang="en-US" sz="2800" baseline="30000" dirty="0" smtClean="0"/>
              <a:t>th</a:t>
            </a:r>
            <a:r>
              <a:rPr lang="en-US" sz="2800" dirty="0" smtClean="0"/>
              <a:t>, </a:t>
            </a:r>
            <a:r>
              <a:rPr lang="en-US" sz="2800" b="1" i="1" dirty="0" smtClean="0">
                <a:solidFill>
                  <a:schemeClr val="accent5">
                    <a:lumMod val="60000"/>
                    <a:lumOff val="40000"/>
                  </a:schemeClr>
                </a:solidFill>
              </a:rPr>
              <a:t>before</a:t>
            </a:r>
            <a:r>
              <a:rPr lang="en-US" sz="2800" dirty="0" smtClean="0"/>
              <a:t> winter break</a:t>
            </a:r>
            <a:endParaRPr lang="en-US" sz="2800" dirty="0"/>
          </a:p>
          <a:p>
            <a:r>
              <a:rPr lang="en-US" sz="2800" dirty="0" smtClean="0"/>
              <a:t>Note, a </a:t>
            </a:r>
            <a:r>
              <a:rPr lang="en-US" sz="2800" b="1" u="sng" dirty="0" smtClean="0"/>
              <a:t>Design Document </a:t>
            </a:r>
            <a:r>
              <a:rPr lang="en-US" sz="2800" dirty="0" smtClean="0"/>
              <a:t>is due when you submit Proj1 final circuit</a:t>
            </a:r>
          </a:p>
          <a:p>
            <a:r>
              <a:rPr lang="en-US" sz="2800" dirty="0" smtClean="0"/>
              <a:t>Work </a:t>
            </a:r>
            <a:r>
              <a:rPr lang="en-US" sz="2800" b="1" dirty="0" smtClean="0">
                <a:solidFill>
                  <a:schemeClr val="accent5">
                    <a:lumMod val="60000"/>
                    <a:lumOff val="40000"/>
                  </a:schemeClr>
                </a:solidFill>
              </a:rPr>
              <a:t>alone</a:t>
            </a:r>
          </a:p>
          <a:p>
            <a:endParaRPr lang="en-US" sz="1300" b="1" dirty="0">
              <a:solidFill>
                <a:schemeClr val="accent5">
                  <a:lumMod val="60000"/>
                  <a:lumOff val="40000"/>
                </a:schemeClr>
              </a:solidFill>
            </a:endParaRPr>
          </a:p>
          <a:p>
            <a:r>
              <a:rPr lang="en-US" sz="2800" b="1" dirty="0">
                <a:solidFill>
                  <a:schemeClr val="accent5">
                    <a:lumMod val="60000"/>
                    <a:lumOff val="40000"/>
                  </a:schemeClr>
                </a:solidFill>
              </a:rPr>
              <a:t>Save your work!</a:t>
            </a:r>
          </a:p>
          <a:p>
            <a:pPr lvl="1"/>
            <a:r>
              <a:rPr lang="en-US" sz="2400" b="1" i="1" dirty="0"/>
              <a:t>Save often</a:t>
            </a:r>
            <a:r>
              <a:rPr lang="en-US" sz="2400" dirty="0"/>
              <a:t>.  Verify file is non-zero.  Periodically save to Dropbox, email.</a:t>
            </a:r>
          </a:p>
          <a:p>
            <a:pPr lvl="1"/>
            <a:r>
              <a:rPr lang="en-US" sz="2400" dirty="0">
                <a:solidFill>
                  <a:schemeClr val="accent5">
                    <a:lumMod val="60000"/>
                    <a:lumOff val="40000"/>
                  </a:schemeClr>
                </a:solidFill>
              </a:rPr>
              <a:t>Beware of </a:t>
            </a:r>
            <a:r>
              <a:rPr lang="en-US" sz="2400" dirty="0" err="1">
                <a:solidFill>
                  <a:schemeClr val="accent5">
                    <a:lumMod val="60000"/>
                    <a:lumOff val="40000"/>
                  </a:schemeClr>
                </a:solidFill>
              </a:rPr>
              <a:t>MacOSX</a:t>
            </a:r>
            <a:r>
              <a:rPr lang="en-US" sz="2400" dirty="0">
                <a:solidFill>
                  <a:schemeClr val="accent5">
                    <a:lumMod val="60000"/>
                    <a:lumOff val="40000"/>
                  </a:schemeClr>
                </a:solidFill>
              </a:rPr>
              <a:t> 10.5 (leopard) and 10.6 (snow-leopard)</a:t>
            </a:r>
          </a:p>
          <a:p>
            <a:pPr marL="0" indent="0">
              <a:buNone/>
            </a:pPr>
            <a:endParaRPr lang="en-US" sz="1200" dirty="0"/>
          </a:p>
          <a:p>
            <a:pPr marL="0" indent="0">
              <a:buNone/>
            </a:pPr>
            <a:r>
              <a:rPr lang="en-US" sz="2800" b="1" dirty="0" smtClean="0">
                <a:solidFill>
                  <a:schemeClr val="accent5">
                    <a:lumMod val="60000"/>
                    <a:lumOff val="40000"/>
                  </a:schemeClr>
                </a:solidFill>
              </a:rPr>
              <a:t>C programming assignment is out</a:t>
            </a:r>
            <a:endParaRPr lang="en-US" sz="2800" b="1" dirty="0">
              <a:solidFill>
                <a:schemeClr val="accent5">
                  <a:lumMod val="60000"/>
                  <a:lumOff val="40000"/>
                </a:schemeClr>
              </a:solidFill>
            </a:endParaRPr>
          </a:p>
          <a:p>
            <a:r>
              <a:rPr lang="en-US" sz="2800" dirty="0"/>
              <a:t>D</a:t>
            </a:r>
            <a:r>
              <a:rPr lang="en-US" sz="2800" dirty="0" smtClean="0"/>
              <a:t>ue Monday, February 26th</a:t>
            </a:r>
          </a:p>
          <a:p>
            <a:r>
              <a:rPr lang="en-US" sz="2800" dirty="0" smtClean="0"/>
              <a:t>Office Hours for help</a:t>
            </a:r>
          </a:p>
          <a:p>
            <a:r>
              <a:rPr lang="en-US" sz="2800" dirty="0" smtClean="0"/>
              <a:t>Work </a:t>
            </a:r>
            <a:r>
              <a:rPr lang="en-US" sz="2800" b="1" dirty="0" smtClean="0">
                <a:solidFill>
                  <a:schemeClr val="accent5">
                    <a:lumMod val="60000"/>
                    <a:lumOff val="40000"/>
                  </a:schemeClr>
                </a:solidFill>
              </a:rPr>
              <a:t>alone</a:t>
            </a:r>
          </a:p>
          <a:p>
            <a:endParaRPr lang="en-US" sz="2800" dirty="0">
              <a:solidFill>
                <a:srgbClr val="FFFF00"/>
              </a:solidFill>
            </a:endParaRPr>
          </a:p>
          <a:p>
            <a:r>
              <a:rPr lang="en-US" sz="2800" dirty="0" smtClean="0">
                <a:solidFill>
                  <a:schemeClr val="bg1"/>
                </a:solidFill>
              </a:rPr>
              <a:t>Work alone,</a:t>
            </a:r>
            <a:r>
              <a:rPr lang="en-US" sz="2800" dirty="0" smtClean="0">
                <a:solidFill>
                  <a:schemeClr val="accent5">
                    <a:lumMod val="60000"/>
                    <a:lumOff val="40000"/>
                  </a:schemeClr>
                </a:solidFill>
              </a:rPr>
              <a:t> </a:t>
            </a:r>
            <a:r>
              <a:rPr lang="en-US" sz="2800" b="1" dirty="0" smtClean="0">
                <a:solidFill>
                  <a:schemeClr val="accent5">
                    <a:lumMod val="60000"/>
                    <a:lumOff val="40000"/>
                  </a:schemeClr>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277558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30</a:t>
            </a:fld>
            <a:endParaRPr lang="en-US"/>
          </a:p>
        </p:txBody>
      </p:sp>
    </p:spTree>
    <p:extLst>
      <p:ext uri="{BB962C8B-B14F-4D97-AF65-F5344CB8AC3E}">
        <p14:creationId xmlns:p14="http://schemas.microsoft.com/office/powerpoint/2010/main" val="328795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1: Instruction Fetch</a:t>
            </a:r>
            <a:endParaRPr lang="en-US" dirty="0"/>
          </a:p>
        </p:txBody>
      </p:sp>
      <p:sp>
        <p:nvSpPr>
          <p:cNvPr id="4" name="Line 25"/>
          <p:cNvSpPr>
            <a:spLocks noChangeShapeType="1"/>
          </p:cNvSpPr>
          <p:nvPr>
            <p:custDataLst>
              <p:tags r:id="rId1"/>
            </p:custDataLst>
          </p:nvPr>
        </p:nvSpPr>
        <p:spPr bwMode="auto">
          <a:xfrm flipV="1">
            <a:off x="2743198" y="2667000"/>
            <a:ext cx="3"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8" y="2667000"/>
            <a:ext cx="2"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7" y="2667000"/>
            <a:ext cx="3"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solidFill>
                <a:schemeClr val="accent1"/>
              </a:solidFill>
            </a:endParaRPr>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a:ln>
            <a:noFill/>
          </a:ln>
        </p:spPr>
        <p:txBody>
          <a:bodyPr wrap="none" rtlCol="0">
            <a:spAutoFit/>
          </a:bodyPr>
          <a:lstStyle/>
          <a:p>
            <a:r>
              <a:rPr lang="en-US" dirty="0" smtClean="0">
                <a:solidFill>
                  <a:schemeClr val="accent5">
                    <a:lumMod val="60000"/>
                    <a:lumOff val="40000"/>
                  </a:schemeClr>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0" y="990600"/>
            <a:ext cx="1981200" cy="336446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4588" y="4914037"/>
            <a:ext cx="8163612" cy="954107"/>
          </a:xfrm>
          <a:prstGeom prst="rect">
            <a:avLst/>
          </a:prstGeom>
        </p:spPr>
        <p:txBody>
          <a:bodyPr wrap="square">
            <a:spAutoFit/>
          </a:bodyPr>
          <a:lstStyle/>
          <a:p>
            <a:pPr marL="573088" lvl="1" indent="-457200">
              <a:buFont typeface="Arial" charset="0"/>
              <a:buChar char="•"/>
            </a:pPr>
            <a:r>
              <a:rPr lang="en-US" sz="2800" dirty="0" smtClean="0"/>
              <a:t>Fetch </a:t>
            </a:r>
            <a:r>
              <a:rPr lang="en-US" sz="2800" dirty="0"/>
              <a:t>32-bit instruction from </a:t>
            </a:r>
            <a:r>
              <a:rPr lang="en-US" sz="2800" dirty="0" smtClean="0"/>
              <a:t>memory</a:t>
            </a:r>
            <a:endParaRPr lang="en-US" sz="2800" dirty="0"/>
          </a:p>
          <a:p>
            <a:pPr marL="573088" lvl="1" indent="-457200">
              <a:buFont typeface="Arial" charset="0"/>
              <a:buChar char="•"/>
            </a:pPr>
            <a:r>
              <a:rPr lang="en-US" sz="2800" dirty="0"/>
              <a:t>Increment PC </a:t>
            </a:r>
            <a:r>
              <a:rPr lang="en-US" sz="2800" dirty="0" smtClean="0"/>
              <a:t>= PC + 4</a:t>
            </a:r>
            <a:endParaRPr lang="en-US" sz="2800" dirty="0"/>
          </a:p>
        </p:txBody>
      </p:sp>
      <p:sp>
        <p:nvSpPr>
          <p:cNvPr id="44" name="Slide Number Placeholder 43"/>
          <p:cNvSpPr>
            <a:spLocks noGrp="1"/>
          </p:cNvSpPr>
          <p:nvPr>
            <p:ph type="sldNum" sz="quarter" idx="12"/>
          </p:nvPr>
        </p:nvSpPr>
        <p:spPr/>
        <p:txBody>
          <a:bodyPr/>
          <a:lstStyle/>
          <a:p>
            <a:fld id="{DAD0A56F-BD0F-4BDF-9912-D1E89E9626C0}" type="slidenum">
              <a:rPr lang="en-US" smtClean="0"/>
              <a:t>31</a:t>
            </a:fld>
            <a:endParaRPr lang="en-US"/>
          </a:p>
        </p:txBody>
      </p:sp>
    </p:spTree>
    <p:extLst>
      <p:ext uri="{BB962C8B-B14F-4D97-AF65-F5344CB8AC3E}">
        <p14:creationId xmlns:p14="http://schemas.microsoft.com/office/powerpoint/2010/main" val="1456684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2: Instruction Decode</a:t>
            </a:r>
          </a:p>
        </p:txBody>
      </p:sp>
      <p:sp>
        <p:nvSpPr>
          <p:cNvPr id="4" name="Line 25"/>
          <p:cNvSpPr>
            <a:spLocks noChangeShapeType="1"/>
          </p:cNvSpPr>
          <p:nvPr>
            <p:custDataLst>
              <p:tags r:id="rId1"/>
            </p:custDataLst>
          </p:nvPr>
        </p:nvSpPr>
        <p:spPr bwMode="auto">
          <a:xfrm flipV="1">
            <a:off x="2743154" y="2667000"/>
            <a:ext cx="48"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1905048" y="990600"/>
            <a:ext cx="2557260" cy="3048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4815840"/>
            <a:ext cx="8686800" cy="1661160"/>
          </a:xfrm>
        </p:spPr>
        <p:txBody>
          <a:bodyPr>
            <a:normAutofit fontScale="92500" lnSpcReduction="20000"/>
          </a:bodyPr>
          <a:lstStyle/>
          <a:p>
            <a:pPr marL="573088" lvl="1" indent="-457200"/>
            <a:r>
              <a:rPr lang="en-US" dirty="0" smtClean="0"/>
              <a:t>Gather data from the instruction</a:t>
            </a:r>
          </a:p>
          <a:p>
            <a:pPr marL="573088" lvl="1" indent="-457200"/>
            <a:r>
              <a:rPr lang="en-US" dirty="0" smtClean="0"/>
              <a:t>Read opcode; determine instruction type, field lengths</a:t>
            </a:r>
          </a:p>
          <a:p>
            <a:pPr marL="573088" lvl="1" indent="-457200"/>
            <a:r>
              <a:rPr lang="en-US" dirty="0" smtClean="0"/>
              <a:t>Read in data from register file </a:t>
            </a:r>
          </a:p>
          <a:p>
            <a:pPr marL="115888" lvl="1" indent="0">
              <a:buNone/>
            </a:pPr>
            <a:r>
              <a:rPr lang="en-US" dirty="0"/>
              <a:t>	</a:t>
            </a:r>
            <a:r>
              <a:rPr lang="en-US" dirty="0" smtClean="0"/>
              <a:t>(0, 1, or 2 reads for </a:t>
            </a:r>
            <a:r>
              <a:rPr lang="en-US" dirty="0" smtClean="0">
                <a:latin typeface="Courier New" charset="0"/>
                <a:ea typeface="Courier New" charset="0"/>
                <a:cs typeface="Courier New" charset="0"/>
              </a:rPr>
              <a:t>jump</a:t>
            </a:r>
            <a:r>
              <a:rPr lang="en-US" dirty="0" smtClean="0"/>
              <a:t>, </a:t>
            </a:r>
            <a:r>
              <a:rPr lang="en-US" dirty="0" err="1" smtClean="0">
                <a:latin typeface="Courier New" charset="0"/>
                <a:ea typeface="Courier New" charset="0"/>
                <a:cs typeface="Courier New" charset="0"/>
              </a:rPr>
              <a:t>addi</a:t>
            </a:r>
            <a:r>
              <a:rPr lang="en-US" dirty="0" smtClean="0"/>
              <a:t>, or </a:t>
            </a:r>
            <a:r>
              <a:rPr lang="en-US" dirty="0" smtClean="0">
                <a:latin typeface="Courier New" charset="0"/>
                <a:ea typeface="Courier New" charset="0"/>
                <a:cs typeface="Courier New" charset="0"/>
              </a:rPr>
              <a:t>add</a:t>
            </a:r>
            <a:r>
              <a:rPr lang="en-US" dirty="0" smtClean="0"/>
              <a:t>, respectively)</a:t>
            </a:r>
          </a:p>
        </p:txBody>
      </p:sp>
      <p:sp>
        <p:nvSpPr>
          <p:cNvPr id="44" name="Slide Number Placeholder 43"/>
          <p:cNvSpPr>
            <a:spLocks noGrp="1"/>
          </p:cNvSpPr>
          <p:nvPr>
            <p:ph type="sldNum" sz="quarter" idx="12"/>
          </p:nvPr>
        </p:nvSpPr>
        <p:spPr/>
        <p:txBody>
          <a:bodyPr/>
          <a:lstStyle/>
          <a:p>
            <a:fld id="{DAD0A56F-BD0F-4BDF-9912-D1E89E9626C0}" type="slidenum">
              <a:rPr lang="en-US" smtClean="0"/>
              <a:t>32</a:t>
            </a:fld>
            <a:endParaRPr lang="en-US"/>
          </a:p>
        </p:txBody>
      </p:sp>
    </p:spTree>
    <p:extLst>
      <p:ext uri="{BB962C8B-B14F-4D97-AF65-F5344CB8AC3E}">
        <p14:creationId xmlns:p14="http://schemas.microsoft.com/office/powerpoint/2010/main" val="178935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3: Execution (ALU) </a:t>
            </a:r>
          </a:p>
        </p:txBody>
      </p:sp>
      <p:sp>
        <p:nvSpPr>
          <p:cNvPr id="4" name="Line 25"/>
          <p:cNvSpPr>
            <a:spLocks noChangeShapeType="1"/>
          </p:cNvSpPr>
          <p:nvPr>
            <p:custDataLst>
              <p:tags r:id="rId1"/>
            </p:custDataLst>
          </p:nvPr>
        </p:nvSpPr>
        <p:spPr bwMode="auto">
          <a:xfrm flipV="1">
            <a:off x="2743154" y="2667000"/>
            <a:ext cx="48"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8" y="2667000"/>
            <a:ext cx="2"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a:ln>
            <a:noFill/>
          </a:ln>
        </p:spPr>
        <p:txBody>
          <a:bodyPr wrap="none" rtlCol="0">
            <a:spAutoFit/>
          </a:bodyPr>
          <a:lstStyle/>
          <a:p>
            <a:r>
              <a:rPr lang="en-US" dirty="0" smtClean="0">
                <a:solidFill>
                  <a:schemeClr val="accent5">
                    <a:lumMod val="60000"/>
                    <a:lumOff val="40000"/>
                  </a:schemeClr>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5715048" y="990600"/>
            <a:ext cx="1181052" cy="2057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5044438"/>
            <a:ext cx="8686800" cy="1432562"/>
          </a:xfrm>
        </p:spPr>
        <p:txBody>
          <a:bodyPr>
            <a:normAutofit lnSpcReduction="10000"/>
          </a:bodyPr>
          <a:lstStyle/>
          <a:p>
            <a:pPr marL="573088" lvl="1" indent="-457200"/>
            <a:r>
              <a:rPr lang="en-US" dirty="0" smtClean="0"/>
              <a:t>Useful work done here (+, -, *, /), shift, logic operation, comparison (</a:t>
            </a:r>
            <a:r>
              <a:rPr lang="en-US" dirty="0" err="1" smtClean="0"/>
              <a:t>slt</a:t>
            </a:r>
            <a:r>
              <a:rPr lang="en-US" dirty="0" smtClean="0"/>
              <a:t>)</a:t>
            </a:r>
          </a:p>
          <a:p>
            <a:pPr marL="573088" lvl="1" indent="-457200"/>
            <a:r>
              <a:rPr lang="en-US" dirty="0" smtClean="0"/>
              <a:t>Load/Store? </a:t>
            </a:r>
            <a:r>
              <a:rPr lang="en-US" dirty="0" err="1" smtClean="0"/>
              <a:t>lw</a:t>
            </a:r>
            <a:r>
              <a:rPr lang="en-US" dirty="0" smtClean="0"/>
              <a:t> $t2, 32($t3)  </a:t>
            </a:r>
            <a:r>
              <a:rPr lang="en-US" dirty="0" smtClean="0">
                <a:sym typeface="Wingdings"/>
              </a:rPr>
              <a:t> </a:t>
            </a:r>
            <a:r>
              <a:rPr lang="en-US" dirty="0" smtClean="0"/>
              <a:t>Compute address</a:t>
            </a:r>
            <a:endParaRPr lang="en-US" dirty="0"/>
          </a:p>
        </p:txBody>
      </p:sp>
      <p:sp>
        <p:nvSpPr>
          <p:cNvPr id="44" name="Slide Number Placeholder 43"/>
          <p:cNvSpPr>
            <a:spLocks noGrp="1"/>
          </p:cNvSpPr>
          <p:nvPr>
            <p:ph type="sldNum" sz="quarter" idx="12"/>
          </p:nvPr>
        </p:nvSpPr>
        <p:spPr/>
        <p:txBody>
          <a:bodyPr/>
          <a:lstStyle/>
          <a:p>
            <a:fld id="{DAD0A56F-BD0F-4BDF-9912-D1E89E9626C0}" type="slidenum">
              <a:rPr lang="en-US" smtClean="0"/>
              <a:t>33</a:t>
            </a:fld>
            <a:endParaRPr lang="en-US"/>
          </a:p>
        </p:txBody>
      </p:sp>
    </p:spTree>
    <p:extLst>
      <p:ext uri="{BB962C8B-B14F-4D97-AF65-F5344CB8AC3E}">
        <p14:creationId xmlns:p14="http://schemas.microsoft.com/office/powerpoint/2010/main" val="4135013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4: Memory access</a:t>
            </a:r>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0130" y="2667000"/>
            <a:ext cx="1270" cy="65278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3733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4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accent5">
                    <a:lumMod val="60000"/>
                    <a:lumOff val="40000"/>
                  </a:schemeClr>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6629400" y="838200"/>
            <a:ext cx="2286000" cy="29336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5173662"/>
            <a:ext cx="8686800" cy="1303338"/>
          </a:xfrm>
        </p:spPr>
        <p:txBody>
          <a:bodyPr>
            <a:normAutofit/>
          </a:bodyPr>
          <a:lstStyle/>
          <a:p>
            <a:pPr marL="573088" lvl="1" indent="-457200"/>
            <a:r>
              <a:rPr lang="en-US" dirty="0" smtClean="0"/>
              <a:t>Used by load and store instructions only</a:t>
            </a:r>
          </a:p>
          <a:p>
            <a:pPr marL="573088" lvl="1" indent="-457200"/>
            <a:r>
              <a:rPr lang="en-US" dirty="0" smtClean="0"/>
              <a:t>Other instructions will skip this stage</a:t>
            </a:r>
          </a:p>
        </p:txBody>
      </p:sp>
      <p:sp>
        <p:nvSpPr>
          <p:cNvPr id="46" name="Rectangle 45"/>
          <p:cNvSpPr/>
          <p:nvPr/>
        </p:nvSpPr>
        <p:spPr>
          <a:xfrm>
            <a:off x="7116462" y="1615838"/>
            <a:ext cx="671979" cy="369332"/>
          </a:xfrm>
          <a:prstGeom prst="rect">
            <a:avLst/>
          </a:prstGeom>
        </p:spPr>
        <p:txBody>
          <a:bodyPr wrap="none">
            <a:spAutoFit/>
          </a:bodyPr>
          <a:lstStyle/>
          <a:p>
            <a:r>
              <a:rPr lang="en-US" dirty="0" err="1">
                <a:solidFill>
                  <a:schemeClr val="accent2"/>
                </a:solidFill>
              </a:rPr>
              <a:t>addr</a:t>
            </a:r>
            <a:r>
              <a:rPr lang="en-US" dirty="0">
                <a:solidFill>
                  <a:schemeClr val="accent2"/>
                </a:solidFill>
              </a:rPr>
              <a:t> </a:t>
            </a:r>
            <a:endParaRPr lang="en-US" dirty="0"/>
          </a:p>
        </p:txBody>
      </p:sp>
      <p:sp>
        <p:nvSpPr>
          <p:cNvPr id="49" name="Rectangle 48"/>
          <p:cNvSpPr/>
          <p:nvPr/>
        </p:nvSpPr>
        <p:spPr>
          <a:xfrm>
            <a:off x="7116462" y="2604471"/>
            <a:ext cx="673582" cy="369332"/>
          </a:xfrm>
          <a:prstGeom prst="rect">
            <a:avLst/>
          </a:prstGeom>
        </p:spPr>
        <p:txBody>
          <a:bodyPr wrap="none">
            <a:spAutoFit/>
          </a:bodyPr>
          <a:lstStyle/>
          <a:p>
            <a:r>
              <a:rPr lang="en-US">
                <a:solidFill>
                  <a:schemeClr val="accent2"/>
                </a:solidFill>
              </a:rPr>
              <a:t>Data</a:t>
            </a:r>
            <a:r>
              <a:rPr lang="en-US"/>
              <a:t> </a:t>
            </a:r>
          </a:p>
        </p:txBody>
      </p:sp>
      <p:sp>
        <p:nvSpPr>
          <p:cNvPr id="68" name="Rectangle 67"/>
          <p:cNvSpPr/>
          <p:nvPr/>
        </p:nvSpPr>
        <p:spPr>
          <a:xfrm>
            <a:off x="8318394" y="1905000"/>
            <a:ext cx="673582" cy="369332"/>
          </a:xfrm>
          <a:prstGeom prst="rect">
            <a:avLst/>
          </a:prstGeom>
        </p:spPr>
        <p:txBody>
          <a:bodyPr wrap="none">
            <a:spAutoFit/>
          </a:bodyPr>
          <a:lstStyle/>
          <a:p>
            <a:r>
              <a:rPr lang="en-US">
                <a:solidFill>
                  <a:schemeClr val="accent2"/>
                </a:solidFill>
              </a:rPr>
              <a:t>Data</a:t>
            </a:r>
            <a:r>
              <a:rPr lang="en-US"/>
              <a:t> </a:t>
            </a:r>
          </a:p>
        </p:txBody>
      </p:sp>
      <p:sp>
        <p:nvSpPr>
          <p:cNvPr id="71" name="Line 45"/>
          <p:cNvSpPr>
            <a:spLocks noChangeShapeType="1"/>
          </p:cNvSpPr>
          <p:nvPr>
            <p:custDataLst>
              <p:tags r:id="rId39"/>
            </p:custDataLst>
          </p:nvPr>
        </p:nvSpPr>
        <p:spPr bwMode="auto">
          <a:xfrm flipV="1">
            <a:off x="7543800" y="3200399"/>
            <a:ext cx="0" cy="304801"/>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72" name="TextBox 71"/>
          <p:cNvSpPr txBox="1"/>
          <p:nvPr/>
        </p:nvSpPr>
        <p:spPr>
          <a:xfrm>
            <a:off x="7543800" y="3226713"/>
            <a:ext cx="699230" cy="430887"/>
          </a:xfrm>
          <a:prstGeom prst="rect">
            <a:avLst/>
          </a:prstGeom>
          <a:noFill/>
        </p:spPr>
        <p:txBody>
          <a:bodyPr wrap="none" rtlCol="0">
            <a:spAutoFit/>
          </a:bodyPr>
          <a:lstStyle/>
          <a:p>
            <a:r>
              <a:rPr lang="en-US" sz="2200" dirty="0" smtClean="0">
                <a:solidFill>
                  <a:schemeClr val="accent1"/>
                </a:solidFill>
              </a:rPr>
              <a:t>R/W</a:t>
            </a:r>
          </a:p>
        </p:txBody>
      </p:sp>
      <p:sp>
        <p:nvSpPr>
          <p:cNvPr id="44" name="Slide Number Placeholder 43"/>
          <p:cNvSpPr>
            <a:spLocks noGrp="1"/>
          </p:cNvSpPr>
          <p:nvPr>
            <p:ph type="sldNum" sz="quarter" idx="12"/>
          </p:nvPr>
        </p:nvSpPr>
        <p:spPr/>
        <p:txBody>
          <a:bodyPr/>
          <a:lstStyle/>
          <a:p>
            <a:fld id="{DAD0A56F-BD0F-4BDF-9912-D1E89E9626C0}" type="slidenum">
              <a:rPr lang="en-US" smtClean="0"/>
              <a:t>34</a:t>
            </a:fld>
            <a:endParaRPr lang="en-US"/>
          </a:p>
        </p:txBody>
      </p:sp>
    </p:spTree>
    <p:extLst>
      <p:ext uri="{BB962C8B-B14F-4D97-AF65-F5344CB8AC3E}">
        <p14:creationId xmlns:p14="http://schemas.microsoft.com/office/powerpoint/2010/main" val="4219081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5: </a:t>
            </a:r>
            <a:r>
              <a:rPr lang="en-US" dirty="0" err="1" smtClean="0"/>
              <a:t>Writeback</a:t>
            </a:r>
            <a:endParaRPr lang="en-US" dirty="0"/>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399" y="2667000"/>
            <a:ext cx="5715" cy="661035"/>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3" name="Oval 2"/>
          <p:cNvSpPr/>
          <p:nvPr/>
        </p:nvSpPr>
        <p:spPr>
          <a:xfrm>
            <a:off x="0" y="28575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52600" y="18288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4952998"/>
            <a:ext cx="8686800" cy="1524002"/>
          </a:xfrm>
        </p:spPr>
        <p:txBody>
          <a:bodyPr>
            <a:normAutofit fontScale="92500" lnSpcReduction="20000"/>
          </a:bodyPr>
          <a:lstStyle/>
          <a:p>
            <a:pPr marL="573088" lvl="1" indent="-457200"/>
            <a:r>
              <a:rPr lang="en-US" dirty="0" smtClean="0"/>
              <a:t>Write to register file</a:t>
            </a:r>
          </a:p>
          <a:p>
            <a:pPr marL="973138" lvl="2" indent="-457200"/>
            <a:r>
              <a:rPr lang="en-US" dirty="0" smtClean="0"/>
              <a:t>For arithmetic ops, logic, shift, </a:t>
            </a:r>
            <a:r>
              <a:rPr lang="en-US" dirty="0" err="1" smtClean="0"/>
              <a:t>etc</a:t>
            </a:r>
            <a:r>
              <a:rPr lang="en-US" dirty="0" smtClean="0"/>
              <a:t>, load.  What about stores?</a:t>
            </a:r>
          </a:p>
          <a:p>
            <a:pPr marL="573088" lvl="1" indent="-457200"/>
            <a:r>
              <a:rPr lang="en-US" dirty="0" smtClean="0"/>
              <a:t>Update PC</a:t>
            </a:r>
            <a:endParaRPr lang="en-US" dirty="0"/>
          </a:p>
          <a:p>
            <a:pPr marL="973138" lvl="2" indent="-457200"/>
            <a:r>
              <a:rPr lang="en-US" dirty="0" smtClean="0"/>
              <a:t>For branches, jumps</a:t>
            </a:r>
          </a:p>
        </p:txBody>
      </p:sp>
      <p:sp>
        <p:nvSpPr>
          <p:cNvPr id="44" name="Slide Number Placeholder 43"/>
          <p:cNvSpPr>
            <a:spLocks noGrp="1"/>
          </p:cNvSpPr>
          <p:nvPr>
            <p:ph type="sldNum" sz="quarter" idx="12"/>
          </p:nvPr>
        </p:nvSpPr>
        <p:spPr/>
        <p:txBody>
          <a:bodyPr/>
          <a:lstStyle/>
          <a:p>
            <a:fld id="{DAD0A56F-BD0F-4BDF-9912-D1E89E9626C0}" type="slidenum">
              <a:rPr lang="en-US" smtClean="0"/>
              <a:t>35</a:t>
            </a:fld>
            <a:endParaRPr lang="en-US"/>
          </a:p>
        </p:txBody>
      </p:sp>
    </p:spTree>
    <p:extLst>
      <p:ext uri="{BB962C8B-B14F-4D97-AF65-F5344CB8AC3E}">
        <p14:creationId xmlns:p14="http://schemas.microsoft.com/office/powerpoint/2010/main" val="826805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lstStyle/>
          <a:p>
            <a:r>
              <a:rPr lang="en-US" dirty="0" smtClean="0"/>
              <a:t>Which of the following statements is true?</a:t>
            </a:r>
          </a:p>
          <a:p>
            <a:endParaRPr lang="en-US" dirty="0"/>
          </a:p>
          <a:p>
            <a:pPr marL="514350" indent="-514350">
              <a:buAutoNum type="alphaUcParenBoth"/>
            </a:pPr>
            <a:r>
              <a:rPr lang="en-US" sz="3000" dirty="0" smtClean="0"/>
              <a:t>All instructions require an access to Program Memory.</a:t>
            </a:r>
          </a:p>
          <a:p>
            <a:pPr marL="514350" indent="-514350">
              <a:buAutoNum type="alphaUcParenBoth"/>
            </a:pPr>
            <a:r>
              <a:rPr lang="en-US" sz="3000" dirty="0"/>
              <a:t>All instructions require an access to </a:t>
            </a:r>
            <a:r>
              <a:rPr lang="en-US" sz="3000" dirty="0" smtClean="0"/>
              <a:t>Data Memory</a:t>
            </a:r>
            <a:r>
              <a:rPr lang="en-US" sz="3000" dirty="0"/>
              <a:t>.</a:t>
            </a:r>
          </a:p>
          <a:p>
            <a:pPr marL="514350" indent="-514350">
              <a:buAutoNum type="alphaUcParenBoth"/>
            </a:pPr>
            <a:r>
              <a:rPr lang="en-US" sz="3000" dirty="0" smtClean="0"/>
              <a:t>All instructions write to the register file.</a:t>
            </a:r>
          </a:p>
          <a:p>
            <a:pPr marL="514350" indent="-514350">
              <a:buAutoNum type="alphaUcParenBoth"/>
            </a:pPr>
            <a:r>
              <a:rPr lang="en-US" sz="3000" dirty="0" smtClean="0"/>
              <a:t> Some MIPS instructions are shorter than 32 bits.</a:t>
            </a:r>
          </a:p>
          <a:p>
            <a:pPr marL="514350" indent="-514350">
              <a:buAutoNum type="alphaUcParenBoth"/>
            </a:pPr>
            <a:r>
              <a:rPr lang="en-US" sz="3000" dirty="0" smtClean="0"/>
              <a:t>A &amp; C</a:t>
            </a:r>
          </a:p>
        </p:txBody>
      </p:sp>
      <p:sp>
        <p:nvSpPr>
          <p:cNvPr id="4" name="Slide Number Placeholder 3"/>
          <p:cNvSpPr>
            <a:spLocks noGrp="1"/>
          </p:cNvSpPr>
          <p:nvPr>
            <p:ph type="sldNum" sz="quarter" idx="12"/>
          </p:nvPr>
        </p:nvSpPr>
        <p:spPr/>
        <p:txBody>
          <a:bodyPr/>
          <a:lstStyle/>
          <a:p>
            <a:fld id="{DAD0A56F-BD0F-4BDF-9912-D1E89E9626C0}" type="slidenum">
              <a:rPr lang="en-US" smtClean="0"/>
              <a:t>36</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918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lstStyle/>
          <a:p>
            <a:r>
              <a:rPr lang="en-US" dirty="0" smtClean="0"/>
              <a:t>Which of the following statements is true?</a:t>
            </a:r>
          </a:p>
          <a:p>
            <a:endParaRPr lang="en-US" dirty="0"/>
          </a:p>
          <a:p>
            <a:pPr marL="514350" indent="-514350">
              <a:buAutoNum type="alphaUcParenBoth"/>
            </a:pPr>
            <a:r>
              <a:rPr lang="en-US" sz="3000" dirty="0" smtClean="0"/>
              <a:t>All instructions require an access to Program Memory.</a:t>
            </a:r>
          </a:p>
          <a:p>
            <a:pPr marL="514350" indent="-514350">
              <a:buAutoNum type="alphaUcParenBoth"/>
            </a:pPr>
            <a:r>
              <a:rPr lang="en-US" sz="3000" dirty="0"/>
              <a:t>All instructions require an access to </a:t>
            </a:r>
            <a:r>
              <a:rPr lang="en-US" sz="3000" dirty="0" smtClean="0"/>
              <a:t>Data Memory</a:t>
            </a:r>
            <a:r>
              <a:rPr lang="en-US" sz="3000" dirty="0"/>
              <a:t>.</a:t>
            </a:r>
          </a:p>
          <a:p>
            <a:pPr marL="514350" indent="-514350">
              <a:buAutoNum type="alphaUcParenBoth"/>
            </a:pPr>
            <a:r>
              <a:rPr lang="en-US" sz="3000" dirty="0" smtClean="0"/>
              <a:t>All instructions write to the register file.</a:t>
            </a:r>
          </a:p>
          <a:p>
            <a:pPr marL="514350" indent="-514350">
              <a:buAutoNum type="alphaUcParenBoth"/>
            </a:pPr>
            <a:r>
              <a:rPr lang="en-US" sz="3000" dirty="0" smtClean="0"/>
              <a:t> Some MIPS instructions are shorter than 32 bits.</a:t>
            </a:r>
          </a:p>
          <a:p>
            <a:pPr marL="514350" indent="-514350">
              <a:buAutoNum type="alphaUcParenBoth"/>
            </a:pPr>
            <a:r>
              <a:rPr lang="en-US" sz="3000" dirty="0" smtClean="0"/>
              <a:t>A &amp; C</a:t>
            </a:r>
          </a:p>
        </p:txBody>
      </p:sp>
      <p:sp>
        <p:nvSpPr>
          <p:cNvPr id="4" name="Slide Number Placeholder 3"/>
          <p:cNvSpPr>
            <a:spLocks noGrp="1"/>
          </p:cNvSpPr>
          <p:nvPr>
            <p:ph type="sldNum" sz="quarter" idx="12"/>
          </p:nvPr>
        </p:nvSpPr>
        <p:spPr/>
        <p:txBody>
          <a:bodyPr/>
          <a:lstStyle/>
          <a:p>
            <a:fld id="{DAD0A56F-BD0F-4BDF-9912-D1E89E9626C0}" type="slidenum">
              <a:rPr lang="en-US" smtClean="0"/>
              <a:t>37</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2057400"/>
            <a:ext cx="8305800" cy="9144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78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datapath</a:t>
            </a:r>
            <a:r>
              <a:rPr lang="en-US" dirty="0" smtClean="0"/>
              <a:t> for a MIPS processor has five stages:</a:t>
            </a:r>
          </a:p>
          <a:p>
            <a:pPr marL="687388" lvl="1" indent="-514350">
              <a:buFont typeface="+mj-lt"/>
              <a:buAutoNum type="arabicPeriod"/>
            </a:pPr>
            <a:r>
              <a:rPr lang="en-US" dirty="0" smtClean="0"/>
              <a:t>Instruction </a:t>
            </a:r>
            <a:r>
              <a:rPr lang="en-US" dirty="0"/>
              <a:t>Fetch</a:t>
            </a:r>
          </a:p>
          <a:p>
            <a:pPr marL="687388" lvl="1" indent="-514350">
              <a:buFont typeface="+mj-lt"/>
              <a:buAutoNum type="arabicPeriod"/>
            </a:pPr>
            <a:r>
              <a:rPr lang="en-US" dirty="0"/>
              <a:t>Instruction Decode</a:t>
            </a:r>
          </a:p>
          <a:p>
            <a:pPr marL="687388" lvl="1" indent="-514350">
              <a:buFont typeface="+mj-lt"/>
              <a:buAutoNum type="arabicPeriod"/>
            </a:pPr>
            <a:r>
              <a:rPr lang="en-US" dirty="0"/>
              <a:t>Execution (ALU)</a:t>
            </a:r>
          </a:p>
          <a:p>
            <a:pPr marL="687388" lvl="1" indent="-514350">
              <a:buFont typeface="+mj-lt"/>
              <a:buAutoNum type="arabicPeriod"/>
            </a:pPr>
            <a:r>
              <a:rPr lang="en-US" dirty="0"/>
              <a:t>Memory Access</a:t>
            </a:r>
          </a:p>
          <a:p>
            <a:pPr marL="687388" lvl="1" indent="-514350">
              <a:buFont typeface="+mj-lt"/>
              <a:buAutoNum type="arabicPeriod"/>
            </a:pPr>
            <a:r>
              <a:rPr lang="en-US" dirty="0"/>
              <a:t>Register </a:t>
            </a:r>
            <a:r>
              <a:rPr lang="en-US" dirty="0" err="1" smtClean="0"/>
              <a:t>Writeback</a:t>
            </a:r>
            <a:endParaRPr lang="en-US" dirty="0" smtClean="0"/>
          </a:p>
          <a:p>
            <a:pPr marL="687388" lvl="1" indent="-514350">
              <a:buFont typeface="+mj-lt"/>
              <a:buAutoNum type="arabicPeriod"/>
            </a:pPr>
            <a:endParaRPr lang="en-US" dirty="0"/>
          </a:p>
          <a:p>
            <a:r>
              <a:rPr lang="en-US" dirty="0" smtClean="0"/>
              <a:t>This five stage </a:t>
            </a:r>
            <a:r>
              <a:rPr lang="en-US" dirty="0" err="1" smtClean="0"/>
              <a:t>datapath</a:t>
            </a:r>
            <a:r>
              <a:rPr lang="en-US" dirty="0" smtClean="0"/>
              <a:t> is used to execute all MIPS instructions</a:t>
            </a:r>
            <a:endParaRPr lang="en-US" dirty="0"/>
          </a:p>
          <a:p>
            <a:endParaRPr lang="en-US" dirty="0"/>
          </a:p>
        </p:txBody>
      </p:sp>
    </p:spTree>
    <p:extLst>
      <p:ext uri="{BB962C8B-B14F-4D97-AF65-F5344CB8AC3E}">
        <p14:creationId xmlns:p14="http://schemas.microsoft.com/office/powerpoint/2010/main" val="3706893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Specific </a:t>
            </a:r>
            <a:r>
              <a:rPr lang="en-US" dirty="0" err="1" smtClean="0"/>
              <a:t>datapaths</a:t>
            </a:r>
            <a:r>
              <a:rPr lang="en-US" dirty="0" smtClean="0"/>
              <a:t> MIPS Instructions</a:t>
            </a:r>
            <a:endParaRPr lang="en-US" dirty="0"/>
          </a:p>
        </p:txBody>
      </p:sp>
    </p:spTree>
    <p:extLst>
      <p:ext uri="{BB962C8B-B14F-4D97-AF65-F5344CB8AC3E}">
        <p14:creationId xmlns:p14="http://schemas.microsoft.com/office/powerpoint/2010/main" val="149621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76200" y="762000"/>
            <a:ext cx="9448800" cy="5943600"/>
          </a:xfrm>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5">
                    <a:lumMod val="60000"/>
                    <a:lumOff val="40000"/>
                  </a:schemeClr>
                </a:solidFill>
              </a:rPr>
              <a:t>http</a:t>
            </a:r>
            <a:r>
              <a:rPr lang="en-US" sz="2400" dirty="0">
                <a:solidFill>
                  <a:schemeClr val="accent5">
                    <a:lumMod val="60000"/>
                    <a:lumOff val="40000"/>
                  </a:schemeClr>
                </a:solidFill>
              </a:rPr>
              <a:t>://</a:t>
            </a:r>
            <a:r>
              <a:rPr lang="en-US" sz="2400" dirty="0" smtClean="0">
                <a:solidFill>
                  <a:schemeClr val="accent5">
                    <a:lumMod val="60000"/>
                    <a:lumOff val="40000"/>
                  </a:schemeClr>
                </a:solidFill>
              </a:rPr>
              <a:t>www.cs.cornell.edu/Courses/CS3410/2018sp/schedule</a:t>
            </a:r>
            <a:endParaRPr lang="en-US" sz="2400" dirty="0">
              <a:solidFill>
                <a:schemeClr val="accent5">
                  <a:lumMod val="60000"/>
                  <a:lumOff val="40000"/>
                </a:schemeClr>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5">
                    <a:lumMod val="60000"/>
                    <a:lumOff val="40000"/>
                  </a:schemeClr>
                </a:solidFill>
              </a:rPr>
              <a:t>Pictures of all  TAs</a:t>
            </a:r>
          </a:p>
          <a:p>
            <a:pPr marL="342900" indent="-342900">
              <a:buClr>
                <a:schemeClr val="accent5">
                  <a:lumMod val="60000"/>
                  <a:lumOff val="40000"/>
                </a:schemeClr>
              </a:buClr>
              <a:buFont typeface="Arial" pitchFamily="34" charset="0"/>
              <a:buChar char="•"/>
            </a:pPr>
            <a:endParaRPr lang="en-US" sz="2800" dirty="0" smtClean="0"/>
          </a:p>
          <a:p>
            <a:pPr marL="342900" indent="-342900">
              <a:buClr>
                <a:schemeClr val="accent5">
                  <a:lumMod val="60000"/>
                  <a:lumOff val="40000"/>
                </a:schemeClr>
              </a:buClr>
              <a:buFont typeface="Arial" pitchFamily="34" charset="0"/>
              <a:buChar char="•"/>
            </a:pPr>
            <a:r>
              <a:rPr lang="en-US" sz="2800" b="1" dirty="0">
                <a:solidFill>
                  <a:schemeClr val="accent5">
                    <a:lumMod val="60000"/>
                    <a:lumOff val="40000"/>
                  </a:schemeClr>
                </a:solidFill>
              </a:rPr>
              <a:t>Dates to keep in Mind</a:t>
            </a:r>
          </a:p>
          <a:p>
            <a:pPr marL="1085850" lvl="1" indent="-342900"/>
            <a:r>
              <a:rPr lang="en-US" sz="2400" b="1" dirty="0">
                <a:solidFill>
                  <a:schemeClr val="bg1"/>
                </a:solidFill>
              </a:rPr>
              <a:t>Prelims: </a:t>
            </a:r>
            <a:r>
              <a:rPr lang="en-US" sz="2400" b="1" dirty="0" err="1" smtClean="0">
                <a:solidFill>
                  <a:schemeClr val="bg1"/>
                </a:solidFill>
              </a:rPr>
              <a:t>Thur</a:t>
            </a:r>
            <a:r>
              <a:rPr lang="en-US" sz="2400" b="1" dirty="0" smtClean="0">
                <a:solidFill>
                  <a:schemeClr val="bg1"/>
                </a:solidFill>
              </a:rPr>
              <a:t> </a:t>
            </a:r>
            <a:r>
              <a:rPr lang="en-US" sz="2400" b="1" dirty="0">
                <a:solidFill>
                  <a:schemeClr val="bg1"/>
                </a:solidFill>
              </a:rPr>
              <a:t>Mar </a:t>
            </a:r>
            <a:r>
              <a:rPr lang="en-US" sz="2400" b="1" dirty="0" smtClean="0">
                <a:solidFill>
                  <a:schemeClr val="bg1"/>
                </a:solidFill>
              </a:rPr>
              <a:t>15th </a:t>
            </a:r>
            <a:r>
              <a:rPr lang="en-US" sz="2400" b="1" dirty="0">
                <a:solidFill>
                  <a:schemeClr val="bg1"/>
                </a:solidFill>
              </a:rPr>
              <a:t>and </a:t>
            </a:r>
            <a:r>
              <a:rPr lang="en-US" sz="2400" b="1" dirty="0" err="1">
                <a:solidFill>
                  <a:schemeClr val="bg1"/>
                </a:solidFill>
              </a:rPr>
              <a:t>Thur</a:t>
            </a:r>
            <a:r>
              <a:rPr lang="en-US" sz="2400" b="1" dirty="0">
                <a:solidFill>
                  <a:schemeClr val="bg1"/>
                </a:solidFill>
              </a:rPr>
              <a:t> </a:t>
            </a:r>
            <a:r>
              <a:rPr lang="en-US" sz="2400" b="1" dirty="0" smtClean="0">
                <a:solidFill>
                  <a:schemeClr val="bg1"/>
                </a:solidFill>
              </a:rPr>
              <a:t>May 3rd</a:t>
            </a:r>
            <a:r>
              <a:rPr lang="en-US" sz="2400" dirty="0" smtClean="0">
                <a:solidFill>
                  <a:schemeClr val="bg1"/>
                </a:solidFill>
              </a:rPr>
              <a:t> </a:t>
            </a:r>
            <a:endParaRPr lang="en-US" sz="2400" dirty="0">
              <a:solidFill>
                <a:schemeClr val="bg1"/>
              </a:solidFill>
            </a:endParaRPr>
          </a:p>
          <a:p>
            <a:pPr marL="1085850" lvl="1" indent="-342900"/>
            <a:r>
              <a:rPr lang="en-US" sz="2400" b="1" i="1" dirty="0" err="1" smtClean="0">
                <a:solidFill>
                  <a:schemeClr val="bg1"/>
                </a:solidFill>
              </a:rPr>
              <a:t>Proj</a:t>
            </a:r>
            <a:r>
              <a:rPr lang="en-US" sz="2400" b="1" i="1" dirty="0" smtClean="0">
                <a:solidFill>
                  <a:schemeClr val="bg1"/>
                </a:solidFill>
              </a:rPr>
              <a:t> </a:t>
            </a:r>
            <a:r>
              <a:rPr lang="en-US" sz="2400" b="1" i="1" dirty="0">
                <a:solidFill>
                  <a:schemeClr val="bg1"/>
                </a:solidFill>
              </a:rPr>
              <a:t>1: Due </a:t>
            </a:r>
            <a:r>
              <a:rPr lang="en-US" sz="2400" b="1" i="1" dirty="0" smtClean="0">
                <a:solidFill>
                  <a:schemeClr val="bg1"/>
                </a:solidFill>
              </a:rPr>
              <a:t>this Friday, Feb 16th  </a:t>
            </a:r>
            <a:r>
              <a:rPr lang="en-US" sz="2400" b="1" i="1" dirty="0">
                <a:solidFill>
                  <a:schemeClr val="bg1"/>
                </a:solidFill>
              </a:rPr>
              <a:t>before Winter </a:t>
            </a:r>
            <a:r>
              <a:rPr lang="en-US" sz="2400" b="1" i="1" dirty="0" smtClean="0">
                <a:solidFill>
                  <a:schemeClr val="bg1"/>
                </a:solidFill>
              </a:rPr>
              <a:t>break</a:t>
            </a:r>
            <a:endParaRPr lang="en-US" sz="2400" b="1" i="1" dirty="0">
              <a:solidFill>
                <a:schemeClr val="bg1"/>
              </a:solidFill>
            </a:endParaRPr>
          </a:p>
          <a:p>
            <a:pPr marL="1085850" lvl="1" indent="-342900"/>
            <a:r>
              <a:rPr lang="en-US" sz="2400" dirty="0" smtClean="0">
                <a:solidFill>
                  <a:schemeClr val="bg1"/>
                </a:solidFill>
              </a:rPr>
              <a:t>Proj3: </a:t>
            </a:r>
            <a:r>
              <a:rPr lang="en-US" sz="2400" dirty="0">
                <a:solidFill>
                  <a:schemeClr val="bg1"/>
                </a:solidFill>
              </a:rPr>
              <a:t>Due  </a:t>
            </a:r>
            <a:r>
              <a:rPr lang="en-US" sz="2400" dirty="0" smtClean="0">
                <a:solidFill>
                  <a:schemeClr val="bg1"/>
                </a:solidFill>
              </a:rPr>
              <a:t>before </a:t>
            </a:r>
            <a:r>
              <a:rPr lang="en-US" sz="2400" dirty="0">
                <a:solidFill>
                  <a:schemeClr val="bg1"/>
                </a:solidFill>
              </a:rPr>
              <a:t>Spring break</a:t>
            </a:r>
          </a:p>
          <a:p>
            <a:pPr marL="1085850" lvl="1" indent="-342900"/>
            <a:r>
              <a:rPr lang="en-US" sz="2400" dirty="0">
                <a:solidFill>
                  <a:schemeClr val="bg1"/>
                </a:solidFill>
              </a:rPr>
              <a:t>Final Project: Due when final would </a:t>
            </a:r>
            <a:r>
              <a:rPr lang="en-US" sz="2400" dirty="0" smtClean="0">
                <a:solidFill>
                  <a:schemeClr val="bg1"/>
                </a:solidFill>
              </a:rPr>
              <a:t>be Feb 15th</a:t>
            </a:r>
            <a:endParaRPr lang="en-US" sz="2400" dirty="0">
              <a:solidFill>
                <a:schemeClr val="bg1"/>
              </a:solidFill>
            </a:endParaRPr>
          </a:p>
          <a:p>
            <a:pPr marL="0" indent="0">
              <a:buNone/>
            </a:pPr>
            <a:r>
              <a:rPr lang="en-US" dirty="0" smtClean="0">
                <a:solidFill>
                  <a:schemeClr val="bg1"/>
                </a:solidFill>
              </a:rPr>
              <a:t>Sched</a:t>
            </a:r>
            <a:r>
              <a:rPr lang="en-US" dirty="0" smtClean="0"/>
              <a:t>ule is subject to change</a:t>
            </a:r>
            <a:endParaRPr lang="en-US" dirty="0"/>
          </a:p>
        </p:txBody>
      </p:sp>
    </p:spTree>
    <p:extLst>
      <p:ext uri="{BB962C8B-B14F-4D97-AF65-F5344CB8AC3E}">
        <p14:creationId xmlns:p14="http://schemas.microsoft.com/office/powerpoint/2010/main" val="1705376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379120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solidFill>
                  <a:schemeClr val="accent5">
                    <a:lumMod val="60000"/>
                    <a:lumOff val="40000"/>
                  </a:schemeClr>
                </a:solidFill>
              </a:rPr>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solidFill>
                  <a:schemeClr val="accent5">
                    <a:lumMod val="60000"/>
                    <a:lumOff val="40000"/>
                  </a:schemeClr>
                </a:solidFill>
              </a:rPr>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solidFill>
                  <a:schemeClr val="accent5">
                    <a:lumMod val="60000"/>
                    <a:lumOff val="40000"/>
                  </a:schemeClr>
                </a:solidFill>
              </a:rPr>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lvl="1">
              <a:lnSpc>
                <a:spcPct val="82000"/>
              </a:lnSpc>
            </a:pPr>
            <a:endParaRPr lang="en-US" sz="2400" dirty="0" smtClean="0"/>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extLst>
      <p:ext uri="{BB962C8B-B14F-4D97-AF65-F5344CB8AC3E}">
        <p14:creationId xmlns:p14="http://schemas.microsoft.com/office/powerpoint/2010/main" val="28474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R-type:</a:t>
            </a:r>
            <a:r>
              <a:rPr lang="en-GB" sz="2400" dirty="0" smtClean="0"/>
              <a:t>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 </a:t>
            </a:r>
            <a:r>
              <a:rPr lang="en-GB" sz="2400" dirty="0" smtClean="0"/>
              <a:t>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load/store </a:t>
            </a:r>
            <a:r>
              <a:rPr lang="en-GB" sz="2400" dirty="0"/>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a:t>
            </a:r>
            <a:r>
              <a:rPr lang="en-GB" sz="2800" dirty="0" smtClean="0">
                <a:solidFill>
                  <a:schemeClr val="accent5">
                    <a:lumMod val="60000"/>
                    <a:lumOff val="40000"/>
                  </a:schemeClr>
                </a:solidFill>
              </a:rPr>
              <a:t>flow</a:t>
            </a:r>
            <a:endParaRPr lang="en-GB" sz="2800" dirty="0">
              <a:solidFill>
                <a:schemeClr val="accent5">
                  <a:lumMod val="60000"/>
                  <a:lumOff val="40000"/>
                </a:schemeClr>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p:txBody>
      </p:sp>
      <p:sp>
        <p:nvSpPr>
          <p:cNvPr id="2" name="Rounded Rectangle 1"/>
          <p:cNvSpPr/>
          <p:nvPr/>
        </p:nvSpPr>
        <p:spPr>
          <a:xfrm>
            <a:off x="152400" y="685800"/>
            <a:ext cx="8229600" cy="16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42</a:t>
            </a:fld>
            <a:endParaRPr lang="en-US"/>
          </a:p>
        </p:txBody>
      </p:sp>
    </p:spTree>
    <p:extLst>
      <p:ext uri="{BB962C8B-B14F-4D97-AF65-F5344CB8AC3E}">
        <p14:creationId xmlns:p14="http://schemas.microsoft.com/office/powerpoint/2010/main" val="345134643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solidFill>
                  <a:srgbClr val="FFFF00"/>
                </a:solidFill>
              </a:rPr>
              <a:t>R-type</a:t>
            </a:r>
          </a:p>
          <a:p>
            <a:endParaRPr lang="en-US" dirty="0"/>
          </a:p>
          <a:p>
            <a:endParaRPr lang="en-US" dirty="0" smtClean="0"/>
          </a:p>
          <a:p>
            <a:r>
              <a:rPr lang="en-US" dirty="0" smtClean="0">
                <a:solidFill>
                  <a:srgbClr val="FFFF00"/>
                </a:solidFill>
              </a:rPr>
              <a:t>I-type</a:t>
            </a:r>
          </a:p>
          <a:p>
            <a:endParaRPr lang="en-US" dirty="0"/>
          </a:p>
          <a:p>
            <a:endParaRPr lang="en-US" dirty="0" smtClean="0"/>
          </a:p>
          <a:p>
            <a:r>
              <a:rPr lang="en-US" dirty="0" smtClean="0">
                <a:solidFill>
                  <a:srgbClr val="FFFF00"/>
                </a:solidFill>
              </a:rPr>
              <a:t>J-type</a:t>
            </a:r>
            <a:r>
              <a:rPr lang="en-US" dirty="0" smtClean="0"/>
              <a:t>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561414091"/>
              </p:ext>
            </p:extLst>
          </p:nvPr>
        </p:nvGraphicFramePr>
        <p:xfrm>
          <a:off x="1905000" y="18288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92D050"/>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0000"/>
                          </a:solidFill>
                          <a:effectLst/>
                          <a:latin typeface="Consolas" pitchFamily="49" charset="0"/>
                        </a:rPr>
                        <a:t>shamt</a:t>
                      </a:r>
                      <a:endParaRPr kumimoji="0" lang="en-US" sz="2800" b="0" i="0" u="none" strike="noStrike" cap="none" normalizeH="0" baseline="0" dirty="0" smtClean="0">
                        <a:ln>
                          <a:noFill/>
                        </a:ln>
                        <a:solidFill>
                          <a:srgbClr val="FF00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FF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92D05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00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73969810"/>
              </p:ext>
            </p:extLst>
          </p:nvPr>
        </p:nvGraphicFramePr>
        <p:xfrm>
          <a:off x="1905000" y="35814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0000"/>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FF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rgbClr val="FF0000"/>
                          </a:solidFill>
                          <a:latin typeface="+mj-lt"/>
                        </a:rPr>
                        <a:t>16 bits</a:t>
                      </a:r>
                      <a:endParaRPr lang="en-US" sz="2400" dirty="0">
                        <a:solidFill>
                          <a:srgbClr val="FF0000"/>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111520158"/>
              </p:ext>
            </p:extLst>
          </p:nvPr>
        </p:nvGraphicFramePr>
        <p:xfrm>
          <a:off x="1905000" y="51670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0000"/>
                          </a:solidFill>
                          <a:effectLst/>
                          <a:latin typeface="Consolas" pitchFamily="49" charset="0"/>
                        </a:rPr>
                        <a:t>immediate (target address)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rgbClr val="FF0000"/>
                          </a:solidFill>
                        </a:rPr>
                        <a:t>26 bits</a:t>
                      </a:r>
                      <a:endParaRPr lang="en-US" sz="2400" dirty="0">
                        <a:solidFill>
                          <a:srgbClr val="FF0000"/>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9009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R-Type (1): Arithmetic and Logic</a:t>
            </a:r>
            <a:endParaRPr lang="en-US" dirty="0"/>
          </a:p>
        </p:txBody>
      </p:sp>
      <p:graphicFrame>
        <p:nvGraphicFramePr>
          <p:cNvPr id="2247684" name="Group 4"/>
          <p:cNvGraphicFramePr>
            <a:graphicFrameLocks noGrp="1"/>
          </p:cNvGraphicFramePr>
          <p:nvPr>
            <p:custDataLst>
              <p:tags r:id="rId2"/>
            </p:custDataLst>
            <p:extLst/>
          </p:nvPr>
        </p:nvGraphicFramePr>
        <p:xfrm>
          <a:off x="1202115" y="13716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92D050"/>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92D050"/>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520696491"/>
              </p:ext>
            </p:extLst>
          </p:nvPr>
        </p:nvGraphicFramePr>
        <p:xfrm>
          <a:off x="609600" y="2743200"/>
          <a:ext cx="7772400" cy="2743200"/>
        </p:xfrm>
        <a:graphic>
          <a:graphicData uri="http://schemas.openxmlformats.org/drawingml/2006/table">
            <a:tbl>
              <a:tblPr firstRow="1" bandRow="1">
                <a:tableStyleId>{5C22544A-7EE6-4342-B048-85BDC9FD1C3A}</a:tableStyleId>
              </a:tblPr>
              <a:tblGrid>
                <a:gridCol w="919316">
                  <a:extLst>
                    <a:ext uri="{9D8B030D-6E8A-4147-A177-3AD203B41FA5}">
                      <a16:colId xmlns:a16="http://schemas.microsoft.com/office/drawing/2014/main" val="20000"/>
                    </a:ext>
                  </a:extLst>
                </a:gridCol>
                <a:gridCol w="1138084">
                  <a:extLst>
                    <a:ext uri="{9D8B030D-6E8A-4147-A177-3AD203B41FA5}">
                      <a16:colId xmlns:a16="http://schemas.microsoft.com/office/drawing/2014/main" val="20001"/>
                    </a:ext>
                  </a:extLst>
                </a:gridCol>
                <a:gridCol w="2455606">
                  <a:extLst>
                    <a:ext uri="{9D8B030D-6E8A-4147-A177-3AD203B41FA5}">
                      <a16:colId xmlns:a16="http://schemas.microsoft.com/office/drawing/2014/main" val="20002"/>
                    </a:ext>
                  </a:extLst>
                </a:gridCol>
                <a:gridCol w="3259394">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2" name="Rectangle 11"/>
          <p:cNvSpPr/>
          <p:nvPr>
            <p:custDataLst>
              <p:tags r:id="rId4"/>
            </p:custDataLst>
          </p:nvPr>
        </p:nvSpPr>
        <p:spPr>
          <a:xfrm>
            <a:off x="1125915" y="9144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01000</a:t>
            </a:r>
            <a:r>
              <a:rPr lang="en-US" sz="2800" dirty="0" smtClean="0">
                <a:solidFill>
                  <a:schemeClr val="accent1"/>
                </a:solidFill>
                <a:latin typeface="Consolas" pitchFamily="49" charset="0"/>
              </a:rPr>
              <a:t>00110</a:t>
            </a:r>
            <a:r>
              <a:rPr lang="en-US" sz="2800" dirty="0" smtClean="0">
                <a:solidFill>
                  <a:srgbClr val="92D050"/>
                </a:solidFill>
                <a:latin typeface="Consolas" pitchFamily="49" charset="0"/>
              </a:rPr>
              <a:t>00100</a:t>
            </a:r>
            <a:r>
              <a:rPr lang="en-US" sz="2800" dirty="0" smtClean="0">
                <a:solidFill>
                  <a:schemeClr val="accent2"/>
                </a:solidFill>
                <a:latin typeface="Consolas" pitchFamily="49" charset="0"/>
              </a:rPr>
              <a:t>00000</a:t>
            </a:r>
            <a:r>
              <a:rPr lang="en-US" sz="2800" dirty="0" smtClean="0">
                <a:solidFill>
                  <a:schemeClr val="accent5">
                    <a:lumMod val="60000"/>
                    <a:lumOff val="40000"/>
                  </a:schemeClr>
                </a:solidFill>
                <a:latin typeface="Consolas" pitchFamily="49" charset="0"/>
              </a:rPr>
              <a:t>100110</a:t>
            </a:r>
            <a:endParaRPr lang="en-US" sz="2800" dirty="0">
              <a:solidFill>
                <a:schemeClr val="accent5">
                  <a:lumMod val="60000"/>
                  <a:lumOff val="40000"/>
                </a:schemeClr>
              </a:solidFill>
            </a:endParaRPr>
          </a:p>
        </p:txBody>
      </p:sp>
      <p:sp>
        <p:nvSpPr>
          <p:cNvPr id="3" name="Slide Number Placeholder 2"/>
          <p:cNvSpPr>
            <a:spLocks noGrp="1"/>
          </p:cNvSpPr>
          <p:nvPr>
            <p:ph type="sldNum" sz="quarter" idx="12"/>
          </p:nvPr>
        </p:nvSpPr>
        <p:spPr/>
        <p:txBody>
          <a:bodyPr/>
          <a:lstStyle/>
          <a:p>
            <a:fld id="{DAD0A56F-BD0F-4BDF-9912-D1E89E9626C0}" type="slidenum">
              <a:rPr lang="en-US" smtClean="0"/>
              <a:t>44</a:t>
            </a:fld>
            <a:endParaRPr lang="en-US"/>
          </a:p>
        </p:txBody>
      </p:sp>
    </p:spTree>
    <p:extLst>
      <p:ext uri="{BB962C8B-B14F-4D97-AF65-F5344CB8AC3E}">
        <p14:creationId xmlns:p14="http://schemas.microsoft.com/office/powerpoint/2010/main" val="17233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R-Type (1): Arithmetic and Logic</a:t>
            </a:r>
            <a:endParaRPr lang="en-US" dirty="0"/>
          </a:p>
        </p:txBody>
      </p:sp>
      <p:graphicFrame>
        <p:nvGraphicFramePr>
          <p:cNvPr id="2247684" name="Group 4"/>
          <p:cNvGraphicFramePr>
            <a:graphicFrameLocks noGrp="1"/>
          </p:cNvGraphicFramePr>
          <p:nvPr>
            <p:custDataLst>
              <p:tags r:id="rId2"/>
            </p:custDataLst>
            <p:extLst/>
          </p:nvPr>
        </p:nvGraphicFramePr>
        <p:xfrm>
          <a:off x="1202115" y="13716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92D050"/>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92D050"/>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nvPr>
        </p:nvGraphicFramePr>
        <p:xfrm>
          <a:off x="609600" y="2743200"/>
          <a:ext cx="7772400" cy="2743200"/>
        </p:xfrm>
        <a:graphic>
          <a:graphicData uri="http://schemas.openxmlformats.org/drawingml/2006/table">
            <a:tbl>
              <a:tblPr firstRow="1" bandRow="1">
                <a:tableStyleId>{5C22544A-7EE6-4342-B048-85BDC9FD1C3A}</a:tableStyleId>
              </a:tblPr>
              <a:tblGrid>
                <a:gridCol w="919316">
                  <a:extLst>
                    <a:ext uri="{9D8B030D-6E8A-4147-A177-3AD203B41FA5}">
                      <a16:colId xmlns:a16="http://schemas.microsoft.com/office/drawing/2014/main" val="20000"/>
                    </a:ext>
                  </a:extLst>
                </a:gridCol>
                <a:gridCol w="1138084">
                  <a:extLst>
                    <a:ext uri="{9D8B030D-6E8A-4147-A177-3AD203B41FA5}">
                      <a16:colId xmlns:a16="http://schemas.microsoft.com/office/drawing/2014/main" val="20001"/>
                    </a:ext>
                  </a:extLst>
                </a:gridCol>
                <a:gridCol w="2455606">
                  <a:extLst>
                    <a:ext uri="{9D8B030D-6E8A-4147-A177-3AD203B41FA5}">
                      <a16:colId xmlns:a16="http://schemas.microsoft.com/office/drawing/2014/main" val="20002"/>
                    </a:ext>
                  </a:extLst>
                </a:gridCol>
                <a:gridCol w="3259394">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accent5"/>
                          </a:solidFill>
                        </a:rPr>
                        <a:t>0x0</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5"/>
                          </a:solidFill>
                        </a:rPr>
                        <a:t>0x26</a:t>
                      </a:r>
                      <a:endParaRPr lang="en-US" sz="2400" dirty="0">
                        <a:solidFill>
                          <a:schemeClr val="accent5"/>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5"/>
                          </a:solidFill>
                        </a:rPr>
                        <a:t>XOR</a:t>
                      </a:r>
                      <a:r>
                        <a:rPr lang="en-US" sz="2400" dirty="0" smtClean="0">
                          <a:solidFill>
                            <a:schemeClr val="bg1"/>
                          </a:solidFill>
                        </a:rPr>
                        <a:t> </a:t>
                      </a:r>
                      <a:r>
                        <a:rPr lang="en-US" sz="2400" dirty="0" smtClean="0">
                          <a:solidFill>
                            <a:srgbClr val="92D050"/>
                          </a:solidFill>
                        </a:rPr>
                        <a:t>rd</a:t>
                      </a:r>
                      <a:r>
                        <a:rPr lang="en-US" sz="2400" dirty="0" smtClean="0">
                          <a:solidFill>
                            <a:schemeClr val="bg1"/>
                          </a:solidFill>
                        </a:rPr>
                        <a:t>, </a:t>
                      </a:r>
                      <a:r>
                        <a:rPr lang="en-US" sz="2400" dirty="0" err="1" smtClean="0">
                          <a:solidFill>
                            <a:schemeClr val="bg1"/>
                          </a:solidFill>
                        </a:rPr>
                        <a:t>rs</a:t>
                      </a:r>
                      <a:r>
                        <a:rPr lang="en-US" sz="2400" dirty="0" smtClean="0">
                          <a:solidFill>
                            <a:schemeClr val="bg1"/>
                          </a:solidFill>
                        </a:rPr>
                        <a:t>, </a:t>
                      </a:r>
                      <a:r>
                        <a:rPr lang="en-US" sz="2400" dirty="0" err="1" smtClean="0">
                          <a:solidFill>
                            <a:schemeClr val="accent1"/>
                          </a:solidFill>
                        </a:rPr>
                        <a:t>rt</a:t>
                      </a:r>
                      <a:endParaRPr lang="en-US" sz="2400" dirty="0">
                        <a:solidFill>
                          <a:schemeClr val="accent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a:t>
                      </a:r>
                      <a:r>
                        <a:rPr lang="en-US" sz="2400" dirty="0" smtClean="0">
                          <a:solidFill>
                            <a:srgbClr val="92D050"/>
                          </a:solidFill>
                        </a:rPr>
                        <a:t>rd</a:t>
                      </a:r>
                      <a:r>
                        <a:rPr lang="en-US" sz="2400" dirty="0" smtClean="0">
                          <a:solidFill>
                            <a:schemeClr val="bg1"/>
                          </a:solidFill>
                        </a:rPr>
                        <a:t>] = R[</a:t>
                      </a:r>
                      <a:r>
                        <a:rPr lang="en-US" sz="2400" dirty="0" err="1" smtClean="0">
                          <a:solidFill>
                            <a:schemeClr val="bg1"/>
                          </a:solidFill>
                        </a:rPr>
                        <a:t>rs</a:t>
                      </a:r>
                      <a:r>
                        <a:rPr lang="en-US" sz="2400" dirty="0" smtClean="0">
                          <a:solidFill>
                            <a:schemeClr val="bg1"/>
                          </a:solidFill>
                        </a:rPr>
                        <a:t>] </a:t>
                      </a:r>
                      <a:r>
                        <a:rPr lang="en-US" sz="2400" dirty="0" smtClean="0">
                          <a:solidFill>
                            <a:schemeClr val="accent5"/>
                          </a:solidFill>
                          <a:sym typeface="Symbol"/>
                        </a:rPr>
                        <a:t></a:t>
                      </a:r>
                      <a:r>
                        <a:rPr lang="en-US" sz="2400" dirty="0" smtClean="0">
                          <a:solidFill>
                            <a:schemeClr val="bg1"/>
                          </a:solidFill>
                        </a:rPr>
                        <a:t> R[</a:t>
                      </a:r>
                      <a:r>
                        <a:rPr lang="en-US" sz="2400" dirty="0" err="1" smtClean="0">
                          <a:solidFill>
                            <a:schemeClr val="accent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2" name="Rectangle 11"/>
          <p:cNvSpPr/>
          <p:nvPr>
            <p:custDataLst>
              <p:tags r:id="rId4"/>
            </p:custDataLst>
          </p:nvPr>
        </p:nvSpPr>
        <p:spPr>
          <a:xfrm>
            <a:off x="1125915" y="9144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01000</a:t>
            </a:r>
            <a:r>
              <a:rPr lang="en-US" sz="2800" dirty="0" smtClean="0">
                <a:solidFill>
                  <a:schemeClr val="accent1"/>
                </a:solidFill>
                <a:latin typeface="Consolas" pitchFamily="49" charset="0"/>
              </a:rPr>
              <a:t>00110</a:t>
            </a:r>
            <a:r>
              <a:rPr lang="en-US" sz="2800" dirty="0" smtClean="0">
                <a:solidFill>
                  <a:srgbClr val="92D050"/>
                </a:solidFill>
                <a:latin typeface="Consolas" pitchFamily="49" charset="0"/>
              </a:rPr>
              <a:t>00100</a:t>
            </a:r>
            <a:r>
              <a:rPr lang="en-US" sz="2800" dirty="0" smtClean="0">
                <a:solidFill>
                  <a:schemeClr val="accent2"/>
                </a:solidFill>
                <a:latin typeface="Consolas" pitchFamily="49" charset="0"/>
              </a:rPr>
              <a:t>00000</a:t>
            </a:r>
            <a:r>
              <a:rPr lang="en-US" sz="2800" dirty="0" smtClean="0">
                <a:solidFill>
                  <a:schemeClr val="accent5">
                    <a:lumMod val="60000"/>
                    <a:lumOff val="40000"/>
                  </a:schemeClr>
                </a:solidFill>
                <a:latin typeface="Consolas" pitchFamily="49" charset="0"/>
              </a:rPr>
              <a:t>100110</a:t>
            </a:r>
            <a:endParaRPr lang="en-US" sz="2800" dirty="0">
              <a:solidFill>
                <a:schemeClr val="accent5">
                  <a:lumMod val="60000"/>
                  <a:lumOff val="40000"/>
                </a:schemeClr>
              </a:solidFill>
            </a:endParaRPr>
          </a:p>
        </p:txBody>
      </p:sp>
      <p:sp>
        <p:nvSpPr>
          <p:cNvPr id="7" name="TextBox 6"/>
          <p:cNvSpPr txBox="1"/>
          <p:nvPr>
            <p:custDataLst>
              <p:tags r:id="rId5"/>
            </p:custDataLst>
          </p:nvPr>
        </p:nvSpPr>
        <p:spPr>
          <a:xfrm>
            <a:off x="1143000" y="5791200"/>
            <a:ext cx="6070444" cy="954107"/>
          </a:xfrm>
          <a:prstGeom prst="rect">
            <a:avLst/>
          </a:prstGeom>
          <a:noFill/>
        </p:spPr>
        <p:txBody>
          <a:bodyPr wrap="none" rtlCol="0">
            <a:spAutoFit/>
          </a:bodyPr>
          <a:lstStyle/>
          <a:p>
            <a:r>
              <a:rPr lang="en-US" sz="2800" dirty="0" smtClean="0">
                <a:solidFill>
                  <a:schemeClr val="accent1"/>
                </a:solidFill>
              </a:rPr>
              <a:t>Example: </a:t>
            </a:r>
            <a:r>
              <a:rPr lang="en-US" sz="2800" dirty="0" smtClean="0">
                <a:solidFill>
                  <a:srgbClr val="92D050"/>
                </a:solidFill>
              </a:rPr>
              <a:t>r4</a:t>
            </a:r>
            <a:r>
              <a:rPr lang="en-US" sz="2800" dirty="0" smtClean="0">
                <a:solidFill>
                  <a:schemeClr val="bg1"/>
                </a:solidFill>
              </a:rPr>
              <a:t> = r8 </a:t>
            </a:r>
            <a:r>
              <a:rPr lang="en-US" sz="2800" dirty="0">
                <a:solidFill>
                  <a:schemeClr val="accent5"/>
                </a:solidFill>
                <a:sym typeface="Symbol"/>
              </a:rPr>
              <a:t></a:t>
            </a:r>
            <a:r>
              <a:rPr lang="en-US" sz="2800" dirty="0" smtClean="0">
                <a:solidFill>
                  <a:schemeClr val="accent1"/>
                </a:solidFill>
              </a:rPr>
              <a:t> r6</a:t>
            </a:r>
            <a:r>
              <a:rPr lang="en-US" sz="2800" dirty="0" smtClean="0">
                <a:solidFill>
                  <a:schemeClr val="bg1"/>
                </a:solidFill>
              </a:rPr>
              <a:t>     # </a:t>
            </a:r>
            <a:r>
              <a:rPr lang="en-US" sz="2800" dirty="0" smtClean="0">
                <a:solidFill>
                  <a:schemeClr val="accent5"/>
                </a:solidFill>
              </a:rPr>
              <a:t>XOR</a:t>
            </a:r>
            <a:r>
              <a:rPr lang="en-US" sz="2800" dirty="0" smtClean="0">
                <a:solidFill>
                  <a:schemeClr val="bg1"/>
                </a:solidFill>
              </a:rPr>
              <a:t> </a:t>
            </a:r>
            <a:r>
              <a:rPr lang="en-US" sz="2800" dirty="0" smtClean="0">
                <a:solidFill>
                  <a:srgbClr val="92D050"/>
                </a:solidFill>
              </a:rPr>
              <a:t>r4</a:t>
            </a:r>
            <a:r>
              <a:rPr lang="en-US" sz="2800" dirty="0" smtClean="0">
                <a:solidFill>
                  <a:schemeClr val="bg1"/>
                </a:solidFill>
              </a:rPr>
              <a:t>, r8, </a:t>
            </a:r>
            <a:r>
              <a:rPr lang="en-US" sz="2800" dirty="0" smtClean="0">
                <a:solidFill>
                  <a:schemeClr val="accent1"/>
                </a:solidFill>
              </a:rPr>
              <a:t>r6</a:t>
            </a:r>
          </a:p>
          <a:p>
            <a:r>
              <a:rPr lang="en-US" sz="2800" dirty="0">
                <a:solidFill>
                  <a:schemeClr val="accent1"/>
                </a:solidFill>
              </a:rPr>
              <a:t>	</a:t>
            </a:r>
            <a:r>
              <a:rPr lang="en-US" sz="2800" dirty="0" smtClean="0">
                <a:solidFill>
                  <a:schemeClr val="accent1"/>
                </a:solidFill>
              </a:rPr>
              <a:t>			          </a:t>
            </a:r>
            <a:r>
              <a:rPr lang="en-US" sz="2800" dirty="0" err="1" smtClean="0">
                <a:solidFill>
                  <a:srgbClr val="92D050"/>
                </a:solidFill>
              </a:rPr>
              <a:t>rd</a:t>
            </a:r>
            <a:r>
              <a:rPr lang="en-US" sz="2800" dirty="0" smtClean="0">
                <a:solidFill>
                  <a:srgbClr val="92D050"/>
                </a:solidFill>
              </a:rPr>
              <a:t>, </a:t>
            </a:r>
            <a:r>
              <a:rPr lang="en-US" sz="2800" dirty="0" err="1" smtClean="0">
                <a:solidFill>
                  <a:schemeClr val="bg1"/>
                </a:solidFill>
              </a:rPr>
              <a:t>rs</a:t>
            </a:r>
            <a:r>
              <a:rPr lang="en-US" sz="2800" dirty="0" smtClean="0">
                <a:solidFill>
                  <a:schemeClr val="bg1"/>
                </a:solidFill>
              </a:rPr>
              <a:t>,</a:t>
            </a:r>
            <a:r>
              <a:rPr lang="en-US" sz="2800" dirty="0" smtClean="0">
                <a:solidFill>
                  <a:schemeClr val="accent1"/>
                </a:solidFill>
              </a:rPr>
              <a:t> </a:t>
            </a:r>
            <a:r>
              <a:rPr lang="en-US" sz="2800" dirty="0" err="1" smtClean="0">
                <a:solidFill>
                  <a:schemeClr val="accent1"/>
                </a:solidFill>
              </a:rPr>
              <a:t>rt</a:t>
            </a:r>
            <a:endParaRPr lang="en-US" sz="2800" dirty="0" smtClean="0">
              <a:solidFill>
                <a:schemeClr val="accent1"/>
              </a:solidFill>
            </a:endParaRPr>
          </a:p>
        </p:txBody>
      </p:sp>
      <p:sp>
        <p:nvSpPr>
          <p:cNvPr id="3" name="Slide Number Placeholder 2"/>
          <p:cNvSpPr>
            <a:spLocks noGrp="1"/>
          </p:cNvSpPr>
          <p:nvPr>
            <p:ph type="sldNum" sz="quarter" idx="12"/>
          </p:nvPr>
        </p:nvSpPr>
        <p:spPr/>
        <p:txBody>
          <a:bodyPr/>
          <a:lstStyle/>
          <a:p>
            <a:fld id="{DAD0A56F-BD0F-4BDF-9912-D1E89E9626C0}" type="slidenum">
              <a:rPr lang="en-US" smtClean="0"/>
              <a:t>45</a:t>
            </a:fld>
            <a:endParaRPr lang="en-US"/>
          </a:p>
        </p:txBody>
      </p:sp>
      <p:sp>
        <p:nvSpPr>
          <p:cNvPr id="9" name="Right Arrow 8"/>
          <p:cNvSpPr/>
          <p:nvPr/>
        </p:nvSpPr>
        <p:spPr>
          <a:xfrm>
            <a:off x="172995" y="4605866"/>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4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grpSp>
        <p:nvGrpSpPr>
          <p:cNvPr id="12" name="Group 11"/>
          <p:cNvGrpSpPr/>
          <p:nvPr/>
        </p:nvGrpSpPr>
        <p:grpSpPr>
          <a:xfrm>
            <a:off x="3733800" y="1219200"/>
            <a:ext cx="2895600" cy="2286000"/>
            <a:chOff x="3733800" y="1219200"/>
            <a:chExt cx="2895600" cy="2286000"/>
          </a:xfrm>
        </p:grpSpPr>
        <p:sp>
          <p:nvSpPr>
            <p:cNvPr id="2249780" name="Text Box 52"/>
            <p:cNvSpPr txBox="1">
              <a:spLocks noChangeArrowheads="1"/>
            </p:cNvSpPr>
            <p:nvPr>
              <p:custDataLst>
                <p:tags r:id="rId3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grpSp>
          <p:nvGrpSpPr>
            <p:cNvPr id="10" name="Group 9"/>
            <p:cNvGrpSpPr/>
            <p:nvPr/>
          </p:nvGrpSpPr>
          <p:grpSpPr>
            <a:xfrm>
              <a:off x="3733800" y="1219200"/>
              <a:ext cx="2895600" cy="2286000"/>
              <a:chOff x="3733800" y="1219200"/>
              <a:chExt cx="2895600" cy="2286000"/>
            </a:xfrm>
          </p:grpSpPr>
          <p:sp>
            <p:nvSpPr>
              <p:cNvPr id="2249771" name="Line 43"/>
              <p:cNvSpPr>
                <a:spLocks noChangeShapeType="1"/>
              </p:cNvSpPr>
              <p:nvPr>
                <p:custDataLst>
                  <p:tags r:id="rId36"/>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37"/>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8"/>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9"/>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ne 34"/>
              <p:cNvSpPr>
                <a:spLocks noChangeShapeType="1"/>
              </p:cNvSpPr>
              <p:nvPr>
                <p:custDataLst>
                  <p:tags r:id="rId40"/>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grpSp>
      <p:sp>
        <p:nvSpPr>
          <p:cNvPr id="42" name="Line 8"/>
          <p:cNvSpPr>
            <a:spLocks noChangeShapeType="1"/>
          </p:cNvSpPr>
          <p:nvPr>
            <p:custDataLst>
              <p:tags r:id="rId2"/>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3"/>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4"/>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5"/>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grpSp>
        <p:nvGrpSpPr>
          <p:cNvPr id="15" name="Group 14"/>
          <p:cNvGrpSpPr/>
          <p:nvPr/>
        </p:nvGrpSpPr>
        <p:grpSpPr>
          <a:xfrm>
            <a:off x="1981200" y="990600"/>
            <a:ext cx="5105400" cy="1219200"/>
            <a:chOff x="1981200" y="990600"/>
            <a:chExt cx="5105400" cy="1219200"/>
          </a:xfrm>
        </p:grpSpPr>
        <p:sp>
          <p:nvSpPr>
            <p:cNvPr id="71"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4" name="Group 13"/>
            <p:cNvGrpSpPr/>
            <p:nvPr/>
          </p:nvGrpSpPr>
          <p:grpSpPr>
            <a:xfrm>
              <a:off x="1981200" y="990600"/>
              <a:ext cx="5105400" cy="1219200"/>
              <a:chOff x="1981200" y="990600"/>
              <a:chExt cx="5105400" cy="1219200"/>
            </a:xfrm>
          </p:grpSpPr>
          <p:sp>
            <p:nvSpPr>
              <p:cNvPr id="2249775" name="Line 47"/>
              <p:cNvSpPr>
                <a:spLocks noChangeShapeType="1"/>
              </p:cNvSpPr>
              <p:nvPr>
                <p:custDataLst>
                  <p:tags r:id="rId3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3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3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3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grpSp>
      </p:grpSp>
      <p:sp>
        <p:nvSpPr>
          <p:cNvPr id="47" name="Line 49"/>
          <p:cNvSpPr>
            <a:spLocks noChangeShapeType="1"/>
          </p:cNvSpPr>
          <p:nvPr>
            <p:custDataLst>
              <p:tags r:id="rId6"/>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7"/>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2" name="Line 44"/>
          <p:cNvSpPr>
            <a:spLocks noChangeShapeType="1"/>
          </p:cNvSpPr>
          <p:nvPr>
            <p:custDataLst>
              <p:tags r:id="rId8"/>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5" name="Line 8"/>
          <p:cNvSpPr>
            <a:spLocks noChangeShapeType="1"/>
          </p:cNvSpPr>
          <p:nvPr>
            <p:custDataLst>
              <p:tags r:id="rId9"/>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10"/>
            </p:custDataLst>
          </p:nvPr>
        </p:nvGrpSpPr>
        <p:grpSpPr>
          <a:xfrm>
            <a:off x="914400" y="2514600"/>
            <a:ext cx="304800" cy="304800"/>
            <a:chOff x="990600" y="2971800"/>
            <a:chExt cx="304800" cy="304800"/>
          </a:xfrm>
        </p:grpSpPr>
        <p:sp>
          <p:nvSpPr>
            <p:cNvPr id="61" name="Freeform 60"/>
            <p:cNvSpPr/>
            <p:nvPr>
              <p:custDataLst>
                <p:tags r:id="rId2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2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11"/>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grpSp>
        <p:nvGrpSpPr>
          <p:cNvPr id="11" name="Group 10"/>
          <p:cNvGrpSpPr/>
          <p:nvPr/>
        </p:nvGrpSpPr>
        <p:grpSpPr>
          <a:xfrm>
            <a:off x="1524000" y="1295400"/>
            <a:ext cx="2286000" cy="2438400"/>
            <a:chOff x="1524000" y="1295400"/>
            <a:chExt cx="2286000" cy="2438400"/>
          </a:xfrm>
        </p:grpSpPr>
        <p:sp>
          <p:nvSpPr>
            <p:cNvPr id="2249753" name="Line 25"/>
            <p:cNvSpPr>
              <a:spLocks noChangeShapeType="1"/>
            </p:cNvSpPr>
            <p:nvPr>
              <p:custDataLst>
                <p:tags r:id="rId14"/>
              </p:custDataLst>
            </p:nvPr>
          </p:nvSpPr>
          <p:spPr bwMode="auto">
            <a:xfrm flipV="1">
              <a:off x="2743200" y="26670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15"/>
              </p:custDataLst>
            </p:nvPr>
          </p:nvSpPr>
          <p:spPr bwMode="auto">
            <a:xfrm flipH="1" flipV="1">
              <a:off x="31242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16"/>
              </p:custDataLst>
            </p:nvPr>
          </p:nvSpPr>
          <p:spPr bwMode="auto">
            <a:xfrm flipH="1" flipV="1">
              <a:off x="33528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17"/>
              </p:custDataLst>
            </p:nvPr>
          </p:nvSpPr>
          <p:spPr bwMode="auto">
            <a:xfrm flipH="1" flipV="1">
              <a:off x="3581400" y="26670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18"/>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19"/>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20"/>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3" name="Line 30"/>
            <p:cNvSpPr>
              <a:spLocks noChangeShapeType="1"/>
            </p:cNvSpPr>
            <p:nvPr>
              <p:custDataLst>
                <p:tags r:id="rId21"/>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22"/>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23"/>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76" name="Rectangle 22"/>
            <p:cNvSpPr>
              <a:spLocks noChangeArrowheads="1"/>
            </p:cNvSpPr>
            <p:nvPr>
              <p:custDataLst>
                <p:tags r:id="rId25"/>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0" name="Line 49"/>
            <p:cNvSpPr>
              <a:spLocks noChangeShapeType="1"/>
            </p:cNvSpPr>
            <p:nvPr>
              <p:custDataLst>
                <p:tags r:id="rId26"/>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27"/>
              </p:custDataLst>
            </p:nvPr>
          </p:nvSpPr>
          <p:spPr bwMode="auto">
            <a:xfrm>
              <a:off x="2590800" y="32766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grpSp>
      <p:sp>
        <p:nvSpPr>
          <p:cNvPr id="49" name="Line 9"/>
          <p:cNvSpPr>
            <a:spLocks noChangeShapeType="1"/>
          </p:cNvSpPr>
          <p:nvPr>
            <p:custDataLst>
              <p:tags r:id="rId12"/>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grpSp>
        <p:nvGrpSpPr>
          <p:cNvPr id="16" name="Group 15"/>
          <p:cNvGrpSpPr/>
          <p:nvPr/>
        </p:nvGrpSpPr>
        <p:grpSpPr>
          <a:xfrm>
            <a:off x="448080" y="4355068"/>
            <a:ext cx="1237440" cy="369332"/>
            <a:chOff x="448080" y="4355068"/>
            <a:chExt cx="1237440" cy="369332"/>
          </a:xfrm>
        </p:grpSpPr>
        <p:cxnSp>
          <p:nvCxnSpPr>
            <p:cNvPr id="51" name="Straight Arrow Connector 50"/>
            <p:cNvCxnSpPr/>
            <p:nvPr/>
          </p:nvCxnSpPr>
          <p:spPr>
            <a:xfrm>
              <a:off x="44808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6602" y="4355068"/>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grpSp>
      <p:grpSp>
        <p:nvGrpSpPr>
          <p:cNvPr id="6" name="Group 5"/>
          <p:cNvGrpSpPr/>
          <p:nvPr/>
        </p:nvGrpSpPr>
        <p:grpSpPr>
          <a:xfrm>
            <a:off x="1743480" y="4343400"/>
            <a:ext cx="2447520" cy="369332"/>
            <a:chOff x="1743480" y="4343400"/>
            <a:chExt cx="2447520" cy="369332"/>
          </a:xfrm>
        </p:grpSpPr>
        <p:cxnSp>
          <p:nvCxnSpPr>
            <p:cNvPr id="56" name="Straight Arrow Connector 55"/>
            <p:cNvCxnSpPr/>
            <p:nvPr/>
          </p:nvCxnSpPr>
          <p:spPr>
            <a:xfrm flipV="1">
              <a:off x="1743480" y="4648200"/>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683718"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grpSp>
      <p:grpSp>
        <p:nvGrpSpPr>
          <p:cNvPr id="7" name="Group 6"/>
          <p:cNvGrpSpPr/>
          <p:nvPr/>
        </p:nvGrpSpPr>
        <p:grpSpPr>
          <a:xfrm>
            <a:off x="4352569" y="4343400"/>
            <a:ext cx="2247899" cy="369332"/>
            <a:chOff x="4352569" y="4343400"/>
            <a:chExt cx="2247899" cy="369332"/>
          </a:xfrm>
        </p:grpSpPr>
        <p:cxnSp>
          <p:nvCxnSpPr>
            <p:cNvPr id="57" name="Straight Arrow Connector 56"/>
            <p:cNvCxnSpPr/>
            <p:nvPr/>
          </p:nvCxnSpPr>
          <p:spPr>
            <a:xfrm>
              <a:off x="4352569" y="4663440"/>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018988" y="4343400"/>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grpSp>
      <p:grpSp>
        <p:nvGrpSpPr>
          <p:cNvPr id="9" name="Group 8"/>
          <p:cNvGrpSpPr/>
          <p:nvPr/>
        </p:nvGrpSpPr>
        <p:grpSpPr>
          <a:xfrm>
            <a:off x="7924800" y="4355068"/>
            <a:ext cx="1237440" cy="369332"/>
            <a:chOff x="7924800" y="4355068"/>
            <a:chExt cx="1237440" cy="369332"/>
          </a:xfrm>
        </p:grpSpPr>
        <p:cxnSp>
          <p:nvCxnSpPr>
            <p:cNvPr id="59" name="Straight Arrow Connector 58"/>
            <p:cNvCxnSpPr/>
            <p:nvPr/>
          </p:nvCxnSpPr>
          <p:spPr>
            <a:xfrm>
              <a:off x="792480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275522"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grpSp>
      <p:grpSp>
        <p:nvGrpSpPr>
          <p:cNvPr id="8" name="Group 7"/>
          <p:cNvGrpSpPr/>
          <p:nvPr/>
        </p:nvGrpSpPr>
        <p:grpSpPr>
          <a:xfrm>
            <a:off x="6629400" y="4355068"/>
            <a:ext cx="1237440" cy="738664"/>
            <a:chOff x="6629400" y="4355068"/>
            <a:chExt cx="1237440" cy="738664"/>
          </a:xfrm>
        </p:grpSpPr>
        <p:cxnSp>
          <p:nvCxnSpPr>
            <p:cNvPr id="58" name="Straight Arrow Connector 57"/>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4" name="TextBox 3"/>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grpSp>
      <p:sp>
        <p:nvSpPr>
          <p:cNvPr id="3" name="Rectangle 2"/>
          <p:cNvSpPr/>
          <p:nvPr/>
        </p:nvSpPr>
        <p:spPr>
          <a:xfrm>
            <a:off x="565484" y="712113"/>
            <a:ext cx="425116" cy="430887"/>
          </a:xfrm>
          <a:prstGeom prst="rect">
            <a:avLst/>
          </a:prstGeom>
        </p:spPr>
        <p:txBody>
          <a:bodyPr wrap="none">
            <a:spAutoFit/>
          </a:bodyPr>
          <a:lstStyle/>
          <a:p>
            <a:r>
              <a:rPr lang="en-US" sz="2200" dirty="0" smtClean="0">
                <a:solidFill>
                  <a:schemeClr val="accent5">
                    <a:lumMod val="60000"/>
                    <a:lumOff val="40000"/>
                  </a:schemeClr>
                </a:solidFill>
              </a:rPr>
              <a:t>r4</a:t>
            </a:r>
            <a:endParaRPr lang="en-US" sz="2200" dirty="0"/>
          </a:p>
        </p:txBody>
      </p:sp>
      <p:sp>
        <p:nvSpPr>
          <p:cNvPr id="75" name="Rectangle 74"/>
          <p:cNvSpPr/>
          <p:nvPr/>
        </p:nvSpPr>
        <p:spPr>
          <a:xfrm>
            <a:off x="0" y="712113"/>
            <a:ext cx="664349" cy="430887"/>
          </a:xfrm>
          <a:prstGeom prst="rect">
            <a:avLst/>
          </a:prstGeom>
        </p:spPr>
        <p:txBody>
          <a:bodyPr wrap="none">
            <a:spAutoFit/>
          </a:bodyPr>
          <a:lstStyle/>
          <a:p>
            <a:r>
              <a:rPr lang="en-US" sz="2200" dirty="0" smtClean="0">
                <a:solidFill>
                  <a:schemeClr val="accent5">
                    <a:lumMod val="60000"/>
                    <a:lumOff val="40000"/>
                  </a:schemeClr>
                </a:solidFill>
              </a:rPr>
              <a:t>XOR</a:t>
            </a:r>
            <a:endParaRPr lang="en-US" sz="2200" dirty="0"/>
          </a:p>
        </p:txBody>
      </p:sp>
      <p:sp>
        <p:nvSpPr>
          <p:cNvPr id="76" name="Rectangle 75"/>
          <p:cNvSpPr/>
          <p:nvPr/>
        </p:nvSpPr>
        <p:spPr>
          <a:xfrm>
            <a:off x="914400" y="712113"/>
            <a:ext cx="425116" cy="430887"/>
          </a:xfrm>
          <a:prstGeom prst="rect">
            <a:avLst/>
          </a:prstGeom>
        </p:spPr>
        <p:txBody>
          <a:bodyPr wrap="none">
            <a:spAutoFit/>
          </a:bodyPr>
          <a:lstStyle/>
          <a:p>
            <a:r>
              <a:rPr lang="en-US" sz="2200" dirty="0" smtClean="0">
                <a:solidFill>
                  <a:schemeClr val="accent5">
                    <a:lumMod val="60000"/>
                    <a:lumOff val="40000"/>
                  </a:schemeClr>
                </a:solidFill>
              </a:rPr>
              <a:t>r8</a:t>
            </a:r>
            <a:endParaRPr lang="en-US" sz="2200" dirty="0"/>
          </a:p>
        </p:txBody>
      </p:sp>
      <p:sp>
        <p:nvSpPr>
          <p:cNvPr id="77" name="Rectangle 76"/>
          <p:cNvSpPr/>
          <p:nvPr/>
        </p:nvSpPr>
        <p:spPr>
          <a:xfrm>
            <a:off x="1219200" y="712113"/>
            <a:ext cx="425116" cy="430887"/>
          </a:xfrm>
          <a:prstGeom prst="rect">
            <a:avLst/>
          </a:prstGeom>
        </p:spPr>
        <p:txBody>
          <a:bodyPr wrap="none">
            <a:spAutoFit/>
          </a:bodyPr>
          <a:lstStyle/>
          <a:p>
            <a:r>
              <a:rPr lang="en-US" sz="2200" dirty="0" smtClean="0">
                <a:solidFill>
                  <a:schemeClr val="accent5">
                    <a:lumMod val="60000"/>
                    <a:lumOff val="40000"/>
                  </a:schemeClr>
                </a:solidFill>
              </a:rPr>
              <a:t>r6</a:t>
            </a:r>
            <a:endParaRPr lang="en-US" sz="2200" dirty="0"/>
          </a:p>
        </p:txBody>
      </p:sp>
      <p:sp>
        <p:nvSpPr>
          <p:cNvPr id="17" name="Rectangle 16"/>
          <p:cNvSpPr/>
          <p:nvPr/>
        </p:nvSpPr>
        <p:spPr>
          <a:xfrm>
            <a:off x="6669058" y="1859230"/>
            <a:ext cx="1083951" cy="461665"/>
          </a:xfrm>
          <a:prstGeom prst="rect">
            <a:avLst/>
          </a:prstGeom>
        </p:spPr>
        <p:txBody>
          <a:bodyPr wrap="none">
            <a:spAutoFit/>
          </a:bodyPr>
          <a:lstStyle/>
          <a:p>
            <a:r>
              <a:rPr lang="en-US" sz="2400">
                <a:solidFill>
                  <a:schemeClr val="accent5">
                    <a:lumMod val="60000"/>
                    <a:lumOff val="40000"/>
                  </a:schemeClr>
                </a:solidFill>
              </a:rPr>
              <a:t>r8 </a:t>
            </a:r>
            <a:r>
              <a:rPr lang="en-US" sz="2400">
                <a:solidFill>
                  <a:schemeClr val="accent5">
                    <a:lumMod val="60000"/>
                    <a:lumOff val="40000"/>
                  </a:schemeClr>
                </a:solidFill>
                <a:sym typeface="Symbol"/>
              </a:rPr>
              <a:t></a:t>
            </a:r>
            <a:r>
              <a:rPr lang="en-US" sz="2400">
                <a:solidFill>
                  <a:schemeClr val="accent5">
                    <a:lumMod val="60000"/>
                    <a:lumOff val="40000"/>
                  </a:schemeClr>
                </a:solidFill>
              </a:rPr>
              <a:t> r6</a:t>
            </a:r>
            <a:endParaRPr lang="en-US" sz="2200" dirty="0"/>
          </a:p>
        </p:txBody>
      </p:sp>
      <p:sp>
        <p:nvSpPr>
          <p:cNvPr id="5" name="Slide Number Placeholder 4"/>
          <p:cNvSpPr>
            <a:spLocks noGrp="1"/>
          </p:cNvSpPr>
          <p:nvPr>
            <p:ph type="sldNum" sz="quarter" idx="12"/>
          </p:nvPr>
        </p:nvSpPr>
        <p:spPr/>
        <p:txBody>
          <a:bodyPr/>
          <a:lstStyle/>
          <a:p>
            <a:fld id="{DAD0A56F-BD0F-4BDF-9912-D1E89E9626C0}" type="slidenum">
              <a:rPr lang="en-US" smtClean="0"/>
              <a:t>46</a:t>
            </a:fld>
            <a:endParaRPr lang="en-US"/>
          </a:p>
        </p:txBody>
      </p:sp>
      <p:sp>
        <p:nvSpPr>
          <p:cNvPr id="69" name="TextBox 68"/>
          <p:cNvSpPr txBox="1"/>
          <p:nvPr>
            <p:custDataLst>
              <p:tags r:id="rId13"/>
            </p:custDataLst>
          </p:nvPr>
        </p:nvSpPr>
        <p:spPr>
          <a:xfrm>
            <a:off x="1143000" y="5791200"/>
            <a:ext cx="5926174" cy="523220"/>
          </a:xfrm>
          <a:prstGeom prst="rect">
            <a:avLst/>
          </a:prstGeom>
          <a:noFill/>
        </p:spPr>
        <p:txBody>
          <a:bodyPr wrap="none" rtlCol="0">
            <a:spAutoFit/>
          </a:bodyPr>
          <a:lstStyle/>
          <a:p>
            <a:r>
              <a:rPr lang="en-US" sz="2800" dirty="0" smtClean="0">
                <a:solidFill>
                  <a:schemeClr val="accent1"/>
                </a:solidFill>
              </a:rPr>
              <a:t>Example: </a:t>
            </a:r>
            <a:r>
              <a:rPr lang="en-US" sz="2800" dirty="0" smtClean="0">
                <a:solidFill>
                  <a:srgbClr val="92D050"/>
                </a:solidFill>
              </a:rPr>
              <a:t>r4</a:t>
            </a:r>
            <a:r>
              <a:rPr lang="en-US" sz="2800" dirty="0" smtClean="0">
                <a:solidFill>
                  <a:schemeClr val="bg1"/>
                </a:solidFill>
              </a:rPr>
              <a:t> = r8 </a:t>
            </a:r>
            <a:r>
              <a:rPr lang="en-US" sz="2800" dirty="0">
                <a:solidFill>
                  <a:schemeClr val="accent5"/>
                </a:solidFill>
                <a:sym typeface="Symbol"/>
              </a:rPr>
              <a:t></a:t>
            </a:r>
            <a:r>
              <a:rPr lang="en-US" sz="2800" dirty="0" smtClean="0">
                <a:solidFill>
                  <a:schemeClr val="accent1"/>
                </a:solidFill>
              </a:rPr>
              <a:t> r6</a:t>
            </a:r>
            <a:r>
              <a:rPr lang="en-US" sz="2800" dirty="0" smtClean="0">
                <a:solidFill>
                  <a:schemeClr val="bg1"/>
                </a:solidFill>
              </a:rPr>
              <a:t>     # </a:t>
            </a:r>
            <a:r>
              <a:rPr lang="en-US" sz="2800" dirty="0" smtClean="0">
                <a:solidFill>
                  <a:schemeClr val="accent5"/>
                </a:solidFill>
              </a:rPr>
              <a:t>XOR</a:t>
            </a:r>
            <a:r>
              <a:rPr lang="en-US" sz="2800" dirty="0" smtClean="0">
                <a:solidFill>
                  <a:schemeClr val="bg1"/>
                </a:solidFill>
              </a:rPr>
              <a:t> </a:t>
            </a:r>
            <a:r>
              <a:rPr lang="en-US" sz="2800" dirty="0" smtClean="0">
                <a:solidFill>
                  <a:srgbClr val="92D050"/>
                </a:solidFill>
              </a:rPr>
              <a:t>r4</a:t>
            </a:r>
            <a:r>
              <a:rPr lang="en-US" sz="2800" dirty="0" smtClean="0">
                <a:solidFill>
                  <a:schemeClr val="bg1"/>
                </a:solidFill>
              </a:rPr>
              <a:t>, r8, </a:t>
            </a:r>
            <a:r>
              <a:rPr lang="en-US" sz="2800" dirty="0" smtClean="0">
                <a:solidFill>
                  <a:schemeClr val="accent1"/>
                </a:solidFill>
              </a:rPr>
              <a:t>r6</a:t>
            </a:r>
          </a:p>
        </p:txBody>
      </p:sp>
    </p:spTree>
    <p:extLst>
      <p:ext uri="{BB962C8B-B14F-4D97-AF65-F5344CB8AC3E}">
        <p14:creationId xmlns:p14="http://schemas.microsoft.com/office/powerpoint/2010/main" val="39645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72222E-6 4.81481E-6 C 0.01112 0.0037 0.00105 0.00069 0.02014 0.00347 C 0.03542 0.00578 0.02448 0.00486 0.04185 0.00879 C 0.04532 0.00972 0.04896 0.01018 0.05244 0.01064 C 0.06268 0.01412 0.05417 0.01087 0.06875 0.01782 C 0.07153 0.01921 0.07691 0.02152 0.07691 0.02175 C 0.08004 0.03379 0.0757 0.01921 0.08369 0.03402 C 0.08455 0.03564 0.08455 0.03773 0.08507 0.03958 C 0.08629 0.04537 0.08681 0.04953 0.08768 0.05578 C 0.0882 0.09837 0.0882 0.14097 0.08889 0.18356 C 0.08889 0.18726 0.09011 0.19074 0.09028 0.19444 C 0.09115 0.20462 0.09098 0.21481 0.09185 0.225 C 0.09237 0.2324 0.09341 0.23958 0.09428 0.24675 L 0.09566 0.2574 C 0.09514 0.28009 0.09428 0.303 0.09428 0.32592 C 0.09428 0.34629 0.0948 0.36689 0.09566 0.38726 C 0.09619 0.39328 0.09705 0.3993 0.09862 0.40532 C 0.09931 0.40879 0.09914 0.41342 0.10105 0.41597 C 0.10764 0.42453 0.10539 0.42268 0.1132 0.4287 C 0.11511 0.42986 0.11685 0.43148 0.11858 0.43217 C 0.12813 0.43564 0.13386 0.43587 0.14306 0.43773 C 0.14584 0.43819 0.14844 0.43888 0.15122 0.43935 C 0.16789 0.43564 0.15921 0.4368 0.18768 0.4412 C 0.18959 0.44143 0.19132 0.44282 0.19306 0.44305 C 0.20261 0.44398 0.21198 0.44398 0.22136 0.4449 C 0.22639 0.44537 0.23125 0.44606 0.23629 0.44675 C 0.24375 0.44606 0.25174 0.44606 0.25921 0.4449 C 0.28091 0.44097 0.2625 0.4412 0.26875 0.4412 " pathEditMode="relative" rAng="0" ptsTypes="AAAAAAAAAAAAAAAAAAAAAAAAAAAA">
                                      <p:cBhvr>
                                        <p:cTn id="18" dur="2000" fill="hold"/>
                                        <p:tgtEl>
                                          <p:spTgt spid="75"/>
                                        </p:tgtEl>
                                        <p:attrNameLst>
                                          <p:attrName>ppt_x</p:attrName>
                                          <p:attrName>ppt_y</p:attrName>
                                        </p:attrNameLst>
                                      </p:cBhvr>
                                      <p:rCtr x="13507" y="22338"/>
                                    </p:animMotion>
                                  </p:childTnLst>
                                </p:cTn>
                              </p:par>
                              <p:par>
                                <p:cTn id="19" presetID="0" presetClass="path" presetSubtype="0" accel="50000" decel="50000" fill="hold" grpId="1" nodeType="withEffect">
                                  <p:stCondLst>
                                    <p:cond delay="0"/>
                                  </p:stCondLst>
                                  <p:childTnLst>
                                    <p:animMotion origin="layout" path="M 5.55556E-7 4.81481E-6 C 0.01111 0.0037 0.00104 0.00069 0.02014 0.00347 C 0.03542 0.00578 0.02448 0.00486 0.04184 0.00879 C 0.04531 0.00972 0.04896 0.01018 0.0526 0.01064 C 0.06267 0.01412 0.05417 0.01087 0.06875 0.01782 C 0.07153 0.01921 0.07691 0.02152 0.07691 0.02175 C 0.08003 0.03379 0.07569 0.01921 0.08368 0.03402 C 0.08455 0.03564 0.08455 0.03773 0.08507 0.03958 C 0.08628 0.04537 0.08681 0.04953 0.08767 0.05578 C 0.08819 0.09837 0.08819 0.14097 0.08889 0.18356 C 0.08889 0.18726 0.0901 0.19074 0.09028 0.19444 C 0.09115 0.20462 0.09097 0.21481 0.09184 0.225 C 0.09236 0.2324 0.09358 0.23958 0.09444 0.24675 L 0.09583 0.2574 C 0.09531 0.28009 0.09444 0.303 0.09444 0.32592 C 0.09444 0.34629 0.09479 0.36689 0.09583 0.38726 C 0.09618 0.39328 0.09705 0.3993 0.09861 0.40532 C 0.09948 0.40879 0.09913 0.41342 0.10121 0.41597 C 0.10764 0.42453 0.10538 0.42268 0.11337 0.4287 C 0.1151 0.42986 0.11684 0.43148 0.11875 0.43217 C 0.12812 0.43564 0.13385 0.43587 0.14306 0.43773 C 0.14583 0.43819 0.14844 0.43888 0.15121 0.43935 C 0.16788 0.43564 0.1592 0.4368 0.18767 0.4412 C 0.18958 0.44143 0.19132 0.44282 0.19306 0.44305 C 0.2026 0.44398 0.21198 0.44398 0.22135 0.4449 C 0.22639 0.44537 0.23125 0.44606 0.23628 0.44675 C 0.24375 0.44606 0.25174 0.44606 0.2592 0.4449 C 0.28108 0.44097 0.2625 0.4412 0.26875 0.4412 " pathEditMode="relative" rAng="0" ptsTypes="AAAAAAAAAAAAAAAAAAAAAAAAAAAA">
                                      <p:cBhvr>
                                        <p:cTn id="20" dur="2000" fill="hold"/>
                                        <p:tgtEl>
                                          <p:spTgt spid="3"/>
                                        </p:tgtEl>
                                        <p:attrNameLst>
                                          <p:attrName>ppt_x</p:attrName>
                                          <p:attrName>ppt_y</p:attrName>
                                        </p:attrNameLst>
                                      </p:cBhvr>
                                      <p:rCtr x="13507" y="22338"/>
                                    </p:animMotion>
                                  </p:childTnLst>
                                </p:cTn>
                              </p:par>
                              <p:par>
                                <p:cTn id="21" presetID="0" presetClass="path" presetSubtype="0" accel="50000" decel="50000" fill="hold" grpId="1" nodeType="withEffect">
                                  <p:stCondLst>
                                    <p:cond delay="0"/>
                                  </p:stCondLst>
                                  <p:childTnLst>
                                    <p:animMotion origin="layout" path="M -3.88889E-6 4.81481E-6 C 0.01112 0.0037 0.00105 0.00069 0.02014 0.00347 C 0.03542 0.00578 0.02448 0.00486 0.04184 0.00879 C 0.04532 0.00972 0.04896 0.01018 0.05261 0.01064 C 0.06268 0.01412 0.05417 0.01087 0.06875 0.01782 C 0.07153 0.01921 0.07691 0.02152 0.07691 0.02175 C 0.08004 0.03379 0.0757 0.01921 0.08368 0.03402 C 0.08455 0.03564 0.08455 0.03773 0.08507 0.03958 C 0.08629 0.04537 0.08681 0.04953 0.08768 0.05578 C 0.0882 0.09837 0.0882 0.14097 0.08907 0.18356 C 0.08907 0.18726 0.09011 0.19074 0.09046 0.19444 C 0.09115 0.20462 0.09098 0.21481 0.09184 0.225 C 0.09237 0.2324 0.09358 0.23958 0.09445 0.24675 L 0.09584 0.2574 C 0.09532 0.28009 0.09445 0.303 0.09445 0.32592 C 0.09445 0.34629 0.0948 0.36689 0.09584 0.38726 C 0.09618 0.39328 0.09705 0.3993 0.09862 0.40532 C 0.09948 0.40879 0.09914 0.41342 0.10122 0.41597 C 0.10764 0.42453 0.10539 0.42268 0.11337 0.4287 C 0.11511 0.42986 0.11684 0.43148 0.11875 0.43217 C 0.12813 0.43564 0.13386 0.43587 0.14306 0.43773 C 0.14584 0.43819 0.14844 0.43888 0.15122 0.43935 C 0.16789 0.43564 0.15921 0.4368 0.18768 0.4412 C 0.18959 0.44143 0.19132 0.44282 0.19306 0.44305 C 0.20261 0.44398 0.21198 0.44398 0.22136 0.4449 C 0.22639 0.44537 0.23125 0.44606 0.23629 0.44675 C 0.24393 0.44606 0.25174 0.44606 0.25938 0.4449 C 0.28108 0.44097 0.2625 0.4412 0.26875 0.4412 " pathEditMode="relative" rAng="0" ptsTypes="AAAAAAAAAAAAAAAAAAAAAAAAAAAA">
                                      <p:cBhvr>
                                        <p:cTn id="22" dur="2000" fill="hold"/>
                                        <p:tgtEl>
                                          <p:spTgt spid="76"/>
                                        </p:tgtEl>
                                        <p:attrNameLst>
                                          <p:attrName>ppt_x</p:attrName>
                                          <p:attrName>ppt_y</p:attrName>
                                        </p:attrNameLst>
                                      </p:cBhvr>
                                      <p:rCtr x="13507" y="22338"/>
                                    </p:animMotion>
                                  </p:childTnLst>
                                </p:cTn>
                              </p:par>
                              <p:par>
                                <p:cTn id="23" presetID="0" presetClass="path" presetSubtype="0" accel="50000" decel="50000" fill="hold" grpId="1" nodeType="withEffect">
                                  <p:stCondLst>
                                    <p:cond delay="0"/>
                                  </p:stCondLst>
                                  <p:childTnLst>
                                    <p:animMotion origin="layout" path="M 2.77778E-6 4.81481E-6 C 0.01111 0.0037 0.00104 0.00069 0.02014 0.00347 C 0.03541 0.00578 0.02448 0.00486 0.04184 0.00879 C 0.04531 0.00972 0.04896 0.01018 0.0526 0.01064 C 0.06267 0.01412 0.05416 0.01087 0.06875 0.01782 C 0.07153 0.01921 0.07691 0.02152 0.07691 0.02175 C 0.08003 0.03379 0.07569 0.01921 0.08368 0.03402 C 0.08455 0.03564 0.08455 0.03773 0.08507 0.03958 C 0.08628 0.04537 0.0868 0.04953 0.08767 0.05578 C 0.08819 0.09837 0.08819 0.14097 0.08906 0.18356 C 0.08906 0.18726 0.0901 0.19074 0.09045 0.19444 C 0.09114 0.20462 0.09097 0.21481 0.09184 0.225 C 0.09236 0.2324 0.09357 0.23958 0.09444 0.24675 L 0.09583 0.2574 C 0.09531 0.28009 0.09444 0.303 0.09444 0.32592 C 0.09444 0.34629 0.09479 0.36689 0.09583 0.38726 C 0.09618 0.39328 0.09705 0.3993 0.09861 0.40532 C 0.09948 0.40879 0.09913 0.41342 0.10121 0.41597 C 0.10764 0.42453 0.10538 0.42268 0.11337 0.4287 C 0.1151 0.42986 0.11684 0.43148 0.11875 0.43217 C 0.12812 0.43564 0.13385 0.43587 0.14305 0.43773 C 0.14583 0.43819 0.14843 0.43888 0.15121 0.43935 C 0.16788 0.43564 0.1592 0.4368 0.18767 0.4412 C 0.18958 0.44143 0.19132 0.44282 0.19305 0.44305 C 0.2026 0.44398 0.21198 0.44398 0.22153 0.4449 C 0.22639 0.44537 0.23142 0.44606 0.23628 0.44675 C 0.24392 0.44606 0.25173 0.44606 0.25937 0.4449 C 0.28107 0.44097 0.2625 0.4412 0.26875 0.4412 " pathEditMode="relative" rAng="0" ptsTypes="AAAAAAAAAAAAAAAAAAAAAAAAAAAA">
                                      <p:cBhvr>
                                        <p:cTn id="24" dur="2000" fill="hold"/>
                                        <p:tgtEl>
                                          <p:spTgt spid="77"/>
                                        </p:tgtEl>
                                        <p:attrNameLst>
                                          <p:attrName>ppt_x</p:attrName>
                                          <p:attrName>ppt_y</p:attrName>
                                        </p:attrNameLst>
                                      </p:cBhvr>
                                      <p:rCtr x="13507" y="22338"/>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2" nodeType="clickEffect">
                                  <p:stCondLst>
                                    <p:cond delay="0"/>
                                  </p:stCondLst>
                                  <p:childTnLst>
                                    <p:animMotion origin="layout" path="M 0.26875 0.4412 C 0.26823 0.43495 0.26806 0.42893 0.26737 0.42314 C 0.26702 0.42129 0.26632 0.41921 0.26615 0.41759 C 0.26372 0.4074 0.26563 0.4125 0.26216 0.40115 C 0.26112 0.39884 0.26042 0.39652 0.25921 0.39421 C 0.25677 0.38865 0.25539 0.38819 0.254 0.38171 C 0.25035 0.36805 0.25209 0.36944 0.24966 0.3581 C 0.24948 0.35601 0.24879 0.35462 0.24862 0.35254 C 0.24584 0.32569 0.24879 0.34675 0.24566 0.33287 C 0.24497 0.328 0.24497 0.32268 0.24306 0.31851 C 0.24219 0.31643 0.24115 0.31504 0.24046 0.31296 C 0.23924 0.30949 0.23837 0.30601 0.2375 0.30231 C 0.23733 0.29953 0.23716 0.29722 0.23646 0.2949 C 0.23525 0.29143 0.23334 0.28796 0.23212 0.28425 C 0.2316 0.2824 0.23143 0.28032 0.23125 0.27893 C 0.23143 0.26388 0.23125 0.24861 0.23212 0.23379 C 0.23264 0.23009 0.23403 0.22662 0.2349 0.22268 C 0.23785 0.21203 0.23473 0.22222 0.24167 0.20671 C 0.24497 0.19884 0.24497 0.19768 0.24966 0.19212 C 0.25122 0.19097 0.25226 0.18958 0.254 0.18865 C 0.25608 0.18726 0.26112 0.18564 0.2632 0.18518 C 0.27917 0.17847 0.26546 0.18148 0.29184 0.17962 L 0.32414 0.178 L 0.37813 0.17962 C 0.40938 0.18101 0.37865 0.18263 0.41737 0.1831 C 0.44115 0.18379 0.44618 0.18495 0.47032 0.18495 " pathEditMode="relative" rAng="0" ptsTypes="AAAAAAAAAAAAAAAAAAAAAAAAAA">
                                      <p:cBhvr>
                                        <p:cTn id="31" dur="3000" fill="hold"/>
                                        <p:tgtEl>
                                          <p:spTgt spid="77"/>
                                        </p:tgtEl>
                                        <p:attrNameLst>
                                          <p:attrName>ppt_x</p:attrName>
                                          <p:attrName>ppt_y</p:attrName>
                                        </p:attrNameLst>
                                      </p:cBhvr>
                                      <p:rCtr x="8194" y="-13171"/>
                                    </p:animMotion>
                                  </p:childTnLst>
                                </p:cTn>
                              </p:par>
                              <p:par>
                                <p:cTn id="32" presetID="0" presetClass="path" presetSubtype="0" accel="50000" decel="50000" fill="hold" grpId="2" nodeType="withEffect">
                                  <p:stCondLst>
                                    <p:cond delay="0"/>
                                  </p:stCondLst>
                                  <p:childTnLst>
                                    <p:animMotion origin="layout" path="M 0.26875 0.4412 C 0.26823 0.43727 0.26771 0.4338 0.26754 0.43032 C 0.26667 0.42431 0.26667 0.41829 0.26615 0.41227 C 0.26546 0.40625 0.26424 0.40023 0.2632 0.39421 C 0.26164 0.37963 0.26268 0.38657 0.25921 0.37269 C 0.25886 0.37083 0.25834 0.36898 0.25799 0.36713 C 0.25764 0.3625 0.25712 0.35764 0.2566 0.35278 C 0.25539 0.34051 0.25556 0.34445 0.254 0.33287 C 0.25348 0.3294 0.25296 0.3257 0.25261 0.32176 C 0.25209 0.31921 0.25157 0.3162 0.25105 0.31296 C 0.25035 0.30833 0.24844 0.29861 0.24844 0.29884 C 0.24792 0.2831 0.24792 0.26759 0.24705 0.25185 C 0.24688 0.24838 0.24497 0.23264 0.24445 0.22847 C 0.24393 0.21829 0.24323 0.2081 0.24323 0.19792 C 0.24323 0.18657 0.24393 0.175 0.24445 0.16366 C 0.24497 0.15301 0.24601 0.14352 0.24705 0.1331 C 0.24792 0.12685 0.24844 0.12107 0.24983 0.11505 C 0.25105 0.10972 0.25157 0.1037 0.254 0.09884 C 0.25486 0.09699 0.25573 0.09514 0.2566 0.09352 C 0.2566 0.09259 0.25851 0.08241 0.25921 0.08079 C 0.26216 0.075 0.26372 0.07593 0.26754 0.07176 C 0.26875 0.07014 0.2698 0.06806 0.27153 0.06644 C 0.27275 0.06505 0.27431 0.06412 0.27535 0.06273 C 0.28143 0.05602 0.27726 0.0588 0.28368 0.05394 C 0.28802 0.05046 0.29202 0.04838 0.29723 0.04653 C 0.29896 0.04607 0.30087 0.0456 0.30261 0.04491 C 0.31632 0.03935 0.30521 0.04259 0.31754 0.03935 L 0.4066 0.0412 C 0.41927 0.0412 0.43195 0.04051 0.44445 0.03935 C 0.44671 0.03935 0.44896 0.03773 0.45122 0.03773 C 0.46875 0.03704 0.50105 0.04676 0.51893 0.04676 " pathEditMode="relative" rAng="0" ptsTypes="AAAAAAAAAAAAAAAAAAAAAAAAAAAAAAA">
                                      <p:cBhvr>
                                        <p:cTn id="33" dur="3000" fill="hold"/>
                                        <p:tgtEl>
                                          <p:spTgt spid="76"/>
                                        </p:tgtEl>
                                        <p:attrNameLst>
                                          <p:attrName>ppt_x</p:attrName>
                                          <p:attrName>ppt_y</p:attrName>
                                        </p:attrNameLst>
                                      </p:cBhvr>
                                      <p:rCtr x="11233" y="-20185"/>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2" nodeType="clickEffect">
                                  <p:stCondLst>
                                    <p:cond delay="0"/>
                                  </p:stCondLst>
                                  <p:childTnLst>
                                    <p:animMotion origin="layout" path="M 0.26372 0.4412 C 0.28247 0.44745 0.26233 0.44143 0.30816 0.4449 C 0.3125 0.44513 0.31754 0.44699 0.32171 0.44861 L 0.38247 0.44675 C 0.39966 0.44583 0.41685 0.44467 0.43386 0.44305 C 0.44028 0.44259 0.44653 0.44166 0.45278 0.4412 C 0.46806 0.4405 0.48351 0.44004 0.49879 0.43958 C 0.5033 0.43819 0.50851 0.43935 0.51233 0.43587 C 0.51389 0.43449 0.51997 0.4287 0.52171 0.4287 C 0.55053 0.42708 0.57935 0.42754 0.60816 0.42685 C 0.62362 0.42569 0.63889 0.42592 0.65417 0.42337 C 0.65608 0.42291 0.65643 0.41828 0.65816 0.41782 C 0.66615 0.41574 0.67448 0.41666 0.68247 0.41597 C 0.68386 0.41435 0.6856 0.41296 0.68664 0.41064 C 0.6875 0.40856 0.6875 0.40578 0.68803 0.40347 C 0.69185 0.38541 0.68646 0.41342 0.69063 0.39074 C 0.69115 0.37824 0.69115 0.3655 0.69202 0.353 C 0.69237 0.34699 0.6948 0.33495 0.6948 0.33518 C 0.69428 0.31458 0.6941 0.29398 0.69341 0.27361 C 0.69323 0.2706 0.69289 0.26759 0.69202 0.26458 C 0.6915 0.26273 0.69011 0.26111 0.68924 0.25925 C 0.68872 0.25763 0.68855 0.25555 0.68803 0.25393 C 0.68646 0.24976 0.68577 0.24907 0.68386 0.24675 " pathEditMode="relative" rAng="0" ptsTypes="AAAAAAAAAAAAAAAAAAAAAAA">
                                      <p:cBhvr>
                                        <p:cTn id="41" dur="2000" fill="hold"/>
                                        <p:tgtEl>
                                          <p:spTgt spid="75"/>
                                        </p:tgtEl>
                                        <p:attrNameLst>
                                          <p:attrName>ppt_x</p:attrName>
                                          <p:attrName>ppt_y</p:attrName>
                                        </p:attrNameLst>
                                      </p:cBhvr>
                                      <p:rCtr x="21545" y="-9352"/>
                                    </p:animMotion>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grpId="3" nodeType="clickEffect">
                                  <p:stCondLst>
                                    <p:cond delay="0"/>
                                  </p:stCondLst>
                                  <p:childTnLst>
                                    <p:animEffect transition="out" filter="wipe(left)">
                                      <p:cBhvr>
                                        <p:cTn id="45" dur="500"/>
                                        <p:tgtEl>
                                          <p:spTgt spid="76"/>
                                        </p:tgtEl>
                                      </p:cBhvr>
                                    </p:animEffect>
                                    <p:set>
                                      <p:cBhvr>
                                        <p:cTn id="46" dur="1" fill="hold">
                                          <p:stCondLst>
                                            <p:cond delay="499"/>
                                          </p:stCondLst>
                                        </p:cTn>
                                        <p:tgtEl>
                                          <p:spTgt spid="76"/>
                                        </p:tgtEl>
                                        <p:attrNameLst>
                                          <p:attrName>style.visibility</p:attrName>
                                        </p:attrNameLst>
                                      </p:cBhvr>
                                      <p:to>
                                        <p:strVal val="hidden"/>
                                      </p:to>
                                    </p:set>
                                  </p:childTnLst>
                                </p:cTn>
                              </p:par>
                              <p:par>
                                <p:cTn id="47" presetID="22" presetClass="exit" presetSubtype="8" fill="hold" grpId="3" nodeType="withEffect">
                                  <p:stCondLst>
                                    <p:cond delay="0"/>
                                  </p:stCondLst>
                                  <p:childTnLst>
                                    <p:animEffect transition="out" filter="wipe(left)">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par>
                                <p:cTn id="50" presetID="22" presetClass="exit" presetSubtype="4" fill="hold" grpId="3" nodeType="withEffect">
                                  <p:stCondLst>
                                    <p:cond delay="0"/>
                                  </p:stCondLst>
                                  <p:childTnLst>
                                    <p:animEffect transition="out" filter="wipe(down)">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 0 C 0.00069 -0.02523 0.00017 -0.0507 0.00278 -0.0757 C 0.00295 -0.07871 0.00365 -0.08171 0.00417 -0.08472 C 0.0033 -0.10764 0.00469 -0.11806 0 -0.13704 C -0.00087 -0.14051 -0.00104 -0.14468 -0.0026 -0.14769 L -0.00538 -0.15324 C -0.00868 -0.17084 -0.00382 -0.14931 -0.01076 -0.16759 C -0.01163 -0.16991 -0.01076 -0.17315 -0.01215 -0.17477 C -0.01354 -0.17639 -0.02309 -0.1794 -0.02569 -0.18009 L -0.18246 -0.17847 C -0.39774 -0.17616 -0.31927 -0.17454 -0.44062 -0.17847 C -0.46389 -0.18866 -0.44115 -0.1794 -0.47309 -0.18912 C -0.49948 -0.19746 -0.47743 -0.19259 -0.4974 -0.1963 C -0.51181 -0.19584 -0.52621 -0.1956 -0.54062 -0.19468 C -0.54531 -0.19421 -0.54583 -0.19213 -0.55 -0.19097 C -0.55729 -0.18912 -0.55972 -0.18982 -0.56632 -0.1875 C -0.5691 -0.18634 -0.5717 -0.18472 -0.57448 -0.1838 L -0.57986 -0.18195 C -0.58108 -0.18079 -0.58281 -0.18009 -0.58385 -0.17847 C -0.58767 -0.17269 -0.58958 -0.1669 -0.59201 -0.16042 C -0.59236 -0.15741 -0.59288 -0.1544 -0.5934 -0.15139 C -0.59375 -0.14908 -0.59462 -0.14676 -0.59462 -0.14421 C -0.59462 -0.10764 -0.59496 -0.07084 -0.5934 -0.03426 C -0.59323 -0.03171 -0.59062 -0.03079 -0.58924 -0.02894 C -0.58889 -0.02709 -0.58889 -0.025 -0.58785 -0.02361 C -0.58594 -0.02037 -0.58246 -0.01921 -0.57986 -0.01806 C -0.57847 -0.0169 -0.57726 -0.01551 -0.57569 -0.01459 C -0.57448 -0.01366 -0.57309 -0.01273 -0.5717 -0.01273 C -0.55451 -0.01227 -0.5375 -0.01273 -0.52031 -0.01273 " pathEditMode="relative" ptsTypes="AAAAAAAAAAAAAAAAAAAAAAAAAAAAA">
                                      <p:cBhvr>
                                        <p:cTn id="67" dur="2000" fill="hold"/>
                                        <p:tgtEl>
                                          <p:spTgt spid="17"/>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2" nodeType="clickEffect">
                                  <p:stCondLst>
                                    <p:cond delay="0"/>
                                  </p:stCondLst>
                                  <p:childTnLst>
                                    <p:animMotion origin="layout" path="M 0.26875 0.4412 C 0.27031 0.40925 0.271 0.40925 0.26875 0.37615 C 0.26875 0.3743 0.26788 0.37268 0.26753 0.37083 C 0.26701 0.36828 0.26701 0.36574 0.26614 0.36365 C 0.26458 0.35972 0.26076 0.35277 0.26076 0.353 C 0.26024 0.35023 0.26059 0.34745 0.25937 0.3456 C 0.25711 0.34236 0.25312 0.34166 0.25121 0.33842 C 0.24618 0.32939 0.24895 0.33287 0.24305 0.32754 C 0.24184 0.32106 0.24079 0.31643 0.24027 0.30949 C 0.23888 0.28703 0.23784 0.22314 0.23784 0.20694 " pathEditMode="relative" rAng="0" ptsTypes="AAAAAAAAAA">
                                      <p:cBhvr>
                                        <p:cTn id="71" dur="2000" fill="hold"/>
                                        <p:tgtEl>
                                          <p:spTgt spid="3"/>
                                        </p:tgtEl>
                                        <p:attrNameLst>
                                          <p:attrName>ppt_x</p:attrName>
                                          <p:attrName>ppt_y</p:attrName>
                                        </p:attrNameLst>
                                      </p:cBhvr>
                                      <p:rCtr x="-1476" y="-11713"/>
                                    </p:animMotion>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2" nodeType="clickEffect">
                                  <p:stCondLst>
                                    <p:cond delay="0"/>
                                  </p:stCondLst>
                                  <p:childTnLst>
                                    <p:set>
                                      <p:cBhvr>
                                        <p:cTn id="75" dur="1" fill="hold">
                                          <p:stCondLst>
                                            <p:cond delay="0"/>
                                          </p:stCondLst>
                                        </p:cTn>
                                        <p:tgtEl>
                                          <p:spTgt spid="17"/>
                                        </p:tgtEl>
                                        <p:attrNameLst>
                                          <p:attrName>style.visibility</p:attrName>
                                        </p:attrNameLst>
                                      </p:cBhvr>
                                      <p:to>
                                        <p:strVal val="hidden"/>
                                      </p:to>
                                    </p:set>
                                  </p:childTnLst>
                                </p:cTn>
                              </p:par>
                              <p:par>
                                <p:cTn id="76" presetID="1" presetClass="exit" presetSubtype="0" fill="hold" grpId="3" nodeType="withEffect">
                                  <p:stCondLst>
                                    <p:cond delay="0"/>
                                  </p:stCondLst>
                                  <p:childTnLst>
                                    <p:set>
                                      <p:cBhvr>
                                        <p:cTn id="7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75" grpId="0"/>
      <p:bldP spid="75" grpId="1"/>
      <p:bldP spid="75" grpId="2"/>
      <p:bldP spid="75" grpId="3"/>
      <p:bldP spid="76" grpId="0"/>
      <p:bldP spid="76" grpId="1"/>
      <p:bldP spid="76" grpId="2"/>
      <p:bldP spid="76" grpId="3"/>
      <p:bldP spid="77" grpId="0"/>
      <p:bldP spid="77" grpId="1"/>
      <p:bldP spid="77" grpId="2"/>
      <p:bldP spid="77" grpId="3"/>
      <p:bldP spid="17" grpId="0"/>
      <p:bldP spid="17" grpId="1"/>
      <p:bldP spid="17" grpId="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2247684" name="Group 4"/>
          <p:cNvGraphicFramePr>
            <a:graphicFrameLocks noGrp="1"/>
          </p:cNvGraphicFramePr>
          <p:nvPr>
            <p:custDataLst>
              <p:tags r:id="rId2"/>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itchFamily="49" charset="0"/>
                        </a:rPr>
                        <a:t>shamt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2728850212"/>
              </p:ext>
            </p:extLst>
          </p:nvPr>
        </p:nvGraphicFramePr>
        <p:xfrm>
          <a:off x="533400" y="2895600"/>
          <a:ext cx="8381999" cy="1828800"/>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gridCol w="2405944">
                  <a:extLst>
                    <a:ext uri="{9D8B030D-6E8A-4147-A177-3AD203B41FA5}">
                      <a16:colId xmlns:a16="http://schemas.microsoft.com/office/drawing/2014/main" val="20002"/>
                    </a:ext>
                  </a:extLst>
                </a:gridCol>
                <a:gridCol w="4346222">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11"/>
          <p:cNvSpPr/>
          <p:nvPr>
            <p:custDataLst>
              <p:tags r:id="rId4"/>
            </p:custDataLst>
          </p:nvPr>
        </p:nvSpPr>
        <p:spPr>
          <a:xfrm>
            <a:off x="1125915" y="9194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00100</a:t>
            </a:r>
            <a:r>
              <a:rPr lang="en-US" sz="2800" dirty="0" smtClean="0">
                <a:solidFill>
                  <a:srgbClr val="FFFFFF"/>
                </a:solidFill>
                <a:latin typeface="Consolas" pitchFamily="49" charset="0"/>
              </a:rPr>
              <a:t>01000</a:t>
            </a:r>
            <a:r>
              <a:rPr lang="en-US" sz="2800" dirty="0" smtClean="0">
                <a:solidFill>
                  <a:schemeClr val="accent2"/>
                </a:solidFill>
                <a:latin typeface="Consolas" pitchFamily="49" charset="0"/>
              </a:rPr>
              <a:t>00110</a:t>
            </a:r>
            <a:r>
              <a:rPr lang="en-US" sz="2800" dirty="0" smtClean="0">
                <a:solidFill>
                  <a:schemeClr val="accent5">
                    <a:lumMod val="60000"/>
                    <a:lumOff val="40000"/>
                  </a:schemeClr>
                </a:solidFill>
                <a:latin typeface="Consolas" pitchFamily="49" charset="0"/>
              </a:rPr>
              <a:t>000000</a:t>
            </a:r>
            <a:endParaRPr lang="en-US" sz="2800" dirty="0">
              <a:solidFill>
                <a:schemeClr val="accent5">
                  <a:lumMod val="60000"/>
                  <a:lumOff val="40000"/>
                </a:schemeClr>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47</a:t>
            </a:fld>
            <a:endParaRPr lang="en-US"/>
          </a:p>
        </p:txBody>
      </p:sp>
    </p:spTree>
    <p:extLst>
      <p:ext uri="{BB962C8B-B14F-4D97-AF65-F5344CB8AC3E}">
        <p14:creationId xmlns:p14="http://schemas.microsoft.com/office/powerpoint/2010/main" val="12479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2247684" name="Group 4"/>
          <p:cNvGraphicFramePr>
            <a:graphicFrameLocks noGrp="1"/>
          </p:cNvGraphicFramePr>
          <p:nvPr>
            <p:custDataLst>
              <p:tags r:id="rId2"/>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itchFamily="49" charset="0"/>
                        </a:rPr>
                        <a:t>shamt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nvPr>
        </p:nvGraphicFramePr>
        <p:xfrm>
          <a:off x="533400" y="2895600"/>
          <a:ext cx="8381999" cy="1828800"/>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gridCol w="2405944">
                  <a:extLst>
                    <a:ext uri="{9D8B030D-6E8A-4147-A177-3AD203B41FA5}">
                      <a16:colId xmlns:a16="http://schemas.microsoft.com/office/drawing/2014/main" val="20002"/>
                    </a:ext>
                  </a:extLst>
                </a:gridCol>
                <a:gridCol w="4346222">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0x0</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5"/>
                          </a:solidFill>
                        </a:rPr>
                        <a:t>0x0</a:t>
                      </a:r>
                      <a:endParaRPr lang="en-US" sz="2400" dirty="0">
                        <a:solidFill>
                          <a:schemeClr val="accent5"/>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accent5"/>
                          </a:solidFill>
                        </a:rPr>
                        <a:t>SLL</a:t>
                      </a:r>
                      <a:r>
                        <a:rPr lang="en-US" sz="2400" dirty="0" smtClean="0">
                          <a:solidFill>
                            <a:schemeClr val="bg1"/>
                          </a:solidFill>
                        </a:rPr>
                        <a:t> rd, </a:t>
                      </a:r>
                      <a:r>
                        <a:rPr lang="en-US" sz="2400" dirty="0" err="1" smtClean="0">
                          <a:solidFill>
                            <a:schemeClr val="accent1"/>
                          </a:solidFill>
                        </a:rPr>
                        <a:t>rt</a:t>
                      </a:r>
                      <a:r>
                        <a:rPr lang="en-US" sz="2400" dirty="0" smtClean="0">
                          <a:solidFill>
                            <a:schemeClr val="bg1"/>
                          </a:solidFill>
                        </a:rPr>
                        <a:t>, </a:t>
                      </a:r>
                      <a:r>
                        <a:rPr lang="en-US" sz="2400" dirty="0" err="1" smtClean="0">
                          <a:solidFill>
                            <a:schemeClr val="accent2"/>
                          </a:solidFill>
                        </a:rPr>
                        <a:t>shamt</a:t>
                      </a:r>
                      <a:endParaRPr lang="en-US" sz="2400" dirty="0">
                        <a:solidFill>
                          <a:schemeClr val="accent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dirty="0" smtClean="0">
                          <a:solidFill>
                            <a:schemeClr val="accent5"/>
                          </a:solidFill>
                        </a:rPr>
                        <a:t>&lt;&lt;</a:t>
                      </a:r>
                      <a:r>
                        <a:rPr lang="en-US" sz="2400" dirty="0" smtClean="0">
                          <a:solidFill>
                            <a:schemeClr val="bg1"/>
                          </a:solidFill>
                        </a:rPr>
                        <a:t> </a:t>
                      </a:r>
                      <a:r>
                        <a:rPr lang="en-US" sz="2400" dirty="0" err="1" smtClean="0">
                          <a:solidFill>
                            <a:schemeClr val="accent2"/>
                          </a:solidFill>
                        </a:rPr>
                        <a:t>shamt</a:t>
                      </a:r>
                      <a:endParaRPr lang="en-US" sz="2400" dirty="0">
                        <a:solidFill>
                          <a:schemeClr val="accent2"/>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11"/>
          <p:cNvSpPr/>
          <p:nvPr>
            <p:custDataLst>
              <p:tags r:id="rId4"/>
            </p:custDataLst>
          </p:nvPr>
        </p:nvSpPr>
        <p:spPr>
          <a:xfrm>
            <a:off x="1125915" y="9194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00100</a:t>
            </a:r>
            <a:r>
              <a:rPr lang="en-US" sz="2800" dirty="0" smtClean="0">
                <a:solidFill>
                  <a:srgbClr val="FFFFFF"/>
                </a:solidFill>
                <a:latin typeface="Consolas" pitchFamily="49" charset="0"/>
              </a:rPr>
              <a:t>01000</a:t>
            </a:r>
            <a:r>
              <a:rPr lang="en-US" sz="2800" dirty="0" smtClean="0">
                <a:solidFill>
                  <a:schemeClr val="accent2"/>
                </a:solidFill>
                <a:latin typeface="Consolas" pitchFamily="49" charset="0"/>
              </a:rPr>
              <a:t>00110</a:t>
            </a:r>
            <a:r>
              <a:rPr lang="en-US" sz="2800" dirty="0" smtClean="0">
                <a:solidFill>
                  <a:schemeClr val="accent5">
                    <a:lumMod val="60000"/>
                    <a:lumOff val="40000"/>
                  </a:schemeClr>
                </a:solidFill>
                <a:latin typeface="Consolas" pitchFamily="49" charset="0"/>
              </a:rPr>
              <a:t>000000</a:t>
            </a:r>
            <a:endParaRPr lang="en-US" sz="2800" dirty="0">
              <a:solidFill>
                <a:schemeClr val="accent5">
                  <a:lumMod val="60000"/>
                  <a:lumOff val="40000"/>
                </a:schemeClr>
              </a:solidFill>
            </a:endParaRPr>
          </a:p>
        </p:txBody>
      </p:sp>
      <p:sp>
        <p:nvSpPr>
          <p:cNvPr id="6" name="TextBox 5"/>
          <p:cNvSpPr txBox="1"/>
          <p:nvPr>
            <p:custDataLst>
              <p:tags r:id="rId5"/>
            </p:custDataLst>
          </p:nvPr>
        </p:nvSpPr>
        <p:spPr>
          <a:xfrm>
            <a:off x="762000" y="5294293"/>
            <a:ext cx="5828840" cy="954107"/>
          </a:xfrm>
          <a:prstGeom prst="rect">
            <a:avLst/>
          </a:prstGeom>
          <a:noFill/>
        </p:spPr>
        <p:txBody>
          <a:bodyPr wrap="none" rtlCol="0">
            <a:spAutoFit/>
          </a:bodyPr>
          <a:lstStyle/>
          <a:p>
            <a:r>
              <a:rPr lang="en-US" sz="2800" dirty="0">
                <a:solidFill>
                  <a:schemeClr val="accent1"/>
                </a:solidFill>
              </a:rPr>
              <a:t>E</a:t>
            </a:r>
            <a:r>
              <a:rPr lang="en-US" sz="2800" dirty="0" smtClean="0">
                <a:solidFill>
                  <a:schemeClr val="accent1"/>
                </a:solidFill>
              </a:rPr>
              <a:t>xample</a:t>
            </a:r>
            <a:r>
              <a:rPr lang="en-US" sz="2800" dirty="0">
                <a:solidFill>
                  <a:schemeClr val="accent1"/>
                </a:solidFill>
              </a:rPr>
              <a:t>: </a:t>
            </a:r>
            <a:r>
              <a:rPr lang="en-US" sz="2800" dirty="0" smtClean="0">
                <a:solidFill>
                  <a:schemeClr val="accent1"/>
                </a:solidFill>
              </a:rPr>
              <a:t> </a:t>
            </a:r>
            <a:r>
              <a:rPr lang="en-US" sz="2800" dirty="0" smtClean="0">
                <a:solidFill>
                  <a:schemeClr val="bg1"/>
                </a:solidFill>
              </a:rPr>
              <a:t>r8 = </a:t>
            </a:r>
            <a:r>
              <a:rPr lang="en-US" sz="2800" dirty="0" smtClean="0">
                <a:solidFill>
                  <a:schemeClr val="accent1"/>
                </a:solidFill>
              </a:rPr>
              <a:t>r4</a:t>
            </a:r>
            <a:r>
              <a:rPr lang="en-US" sz="2800" dirty="0" smtClean="0">
                <a:solidFill>
                  <a:schemeClr val="bg1"/>
                </a:solidFill>
              </a:rPr>
              <a:t> * 64  </a:t>
            </a:r>
            <a:r>
              <a:rPr lang="en-US" sz="2800" dirty="0" smtClean="0">
                <a:solidFill>
                  <a:schemeClr val="accent5">
                    <a:lumMod val="60000"/>
                    <a:lumOff val="40000"/>
                  </a:schemeClr>
                </a:solidFill>
              </a:rPr>
              <a:t>	# SLL </a:t>
            </a:r>
            <a:r>
              <a:rPr lang="en-US" sz="2800" dirty="0" smtClean="0">
                <a:solidFill>
                  <a:schemeClr val="bg1"/>
                </a:solidFill>
              </a:rPr>
              <a:t>r8, </a:t>
            </a:r>
            <a:r>
              <a:rPr lang="en-US" sz="2800" dirty="0" smtClean="0">
                <a:solidFill>
                  <a:schemeClr val="accent1"/>
                </a:solidFill>
              </a:rPr>
              <a:t>r4</a:t>
            </a:r>
            <a:r>
              <a:rPr lang="en-US" sz="2800" dirty="0" smtClean="0">
                <a:solidFill>
                  <a:schemeClr val="bg1"/>
                </a:solidFill>
              </a:rPr>
              <a:t>, </a:t>
            </a:r>
            <a:r>
              <a:rPr lang="en-US" sz="2800" dirty="0" smtClean="0">
                <a:solidFill>
                  <a:schemeClr val="accent2"/>
                </a:solidFill>
              </a:rPr>
              <a:t>6</a:t>
            </a:r>
          </a:p>
          <a:p>
            <a:r>
              <a:rPr lang="en-US" sz="2800" dirty="0">
                <a:solidFill>
                  <a:schemeClr val="bg1"/>
                </a:solidFill>
              </a:rPr>
              <a:t> </a:t>
            </a:r>
            <a:r>
              <a:rPr lang="en-US" sz="2800" dirty="0" smtClean="0">
                <a:solidFill>
                  <a:schemeClr val="bg1"/>
                </a:solidFill>
              </a:rPr>
              <a:t>                 r8 = </a:t>
            </a:r>
            <a:r>
              <a:rPr lang="en-US" sz="2800" dirty="0" smtClean="0">
                <a:solidFill>
                  <a:schemeClr val="accent1"/>
                </a:solidFill>
              </a:rPr>
              <a:t>r4</a:t>
            </a:r>
            <a:r>
              <a:rPr lang="en-US" sz="2800" dirty="0" smtClean="0">
                <a:solidFill>
                  <a:schemeClr val="accent5">
                    <a:lumMod val="60000"/>
                    <a:lumOff val="40000"/>
                  </a:schemeClr>
                </a:solidFill>
              </a:rPr>
              <a:t> </a:t>
            </a:r>
            <a:r>
              <a:rPr lang="en-US" sz="2800" dirty="0">
                <a:solidFill>
                  <a:schemeClr val="accent5">
                    <a:lumMod val="60000"/>
                    <a:lumOff val="40000"/>
                  </a:schemeClr>
                </a:solidFill>
              </a:rPr>
              <a:t>&lt;&lt; </a:t>
            </a:r>
            <a:r>
              <a:rPr lang="en-US" sz="2800" dirty="0">
                <a:solidFill>
                  <a:schemeClr val="accent2"/>
                </a:solidFill>
              </a:rPr>
              <a:t>6</a:t>
            </a:r>
            <a:endParaRPr lang="en-US" sz="2800" dirty="0" smtClean="0">
              <a:solidFill>
                <a:schemeClr val="accent2"/>
              </a:solidFill>
            </a:endParaRPr>
          </a:p>
        </p:txBody>
      </p:sp>
      <p:sp>
        <p:nvSpPr>
          <p:cNvPr id="10" name="Right Arrow 9"/>
          <p:cNvSpPr/>
          <p:nvPr/>
        </p:nvSpPr>
        <p:spPr>
          <a:xfrm>
            <a:off x="76200" y="3429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D0A56F-BD0F-4BDF-9912-D1E89E9626C0}" type="slidenum">
              <a:rPr lang="en-US" smtClean="0"/>
              <a:t>48</a:t>
            </a:fld>
            <a:endParaRPr lang="en-US"/>
          </a:p>
        </p:txBody>
      </p:sp>
    </p:spTree>
    <p:extLst>
      <p:ext uri="{BB962C8B-B14F-4D97-AF65-F5344CB8AC3E}">
        <p14:creationId xmlns:p14="http://schemas.microsoft.com/office/powerpoint/2010/main" val="23939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337257"/>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327857"/>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108657"/>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489657"/>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175455"/>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575257"/>
            <a:ext cx="0" cy="2057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489657"/>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5" name="Line 8"/>
          <p:cNvSpPr>
            <a:spLocks noChangeShapeType="1"/>
          </p:cNvSpPr>
          <p:nvPr>
            <p:custDataLst>
              <p:tags r:id="rId34"/>
            </p:custDataLst>
          </p:nvPr>
        </p:nvSpPr>
        <p:spPr bwMode="auto">
          <a:xfrm flipH="1">
            <a:off x="1219200" y="2489657"/>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5"/>
            </p:custDataLst>
          </p:nvPr>
        </p:nvGrpSpPr>
        <p:grpSpPr>
          <a:xfrm>
            <a:off x="914400" y="2337257"/>
            <a:ext cx="304800" cy="304800"/>
            <a:chOff x="990600" y="2971800"/>
            <a:chExt cx="304800" cy="304800"/>
          </a:xfrm>
        </p:grpSpPr>
        <p:sp>
          <p:nvSpPr>
            <p:cNvPr id="61" name="Freeform 60"/>
            <p:cNvSpPr/>
            <p:nvPr>
              <p:custDataLst>
                <p:tags r:id="rId4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6"/>
            </p:custDataLst>
          </p:nvPr>
        </p:nvSpPr>
        <p:spPr bwMode="auto">
          <a:xfrm flipV="1">
            <a:off x="762000" y="4013657"/>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7"/>
            </p:custDataLst>
          </p:nvPr>
        </p:nvSpPr>
        <p:spPr bwMode="auto">
          <a:xfrm flipV="1">
            <a:off x="6553200" y="2261057"/>
            <a:ext cx="0" cy="147274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38"/>
            </p:custDataLst>
          </p:nvPr>
        </p:nvSpPr>
        <p:spPr bwMode="auto">
          <a:xfrm flipH="1" flipV="1">
            <a:off x="1734360" y="3733800"/>
            <a:ext cx="481884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39"/>
            </p:custDataLst>
          </p:nvPr>
        </p:nvSpPr>
        <p:spPr bwMode="auto">
          <a:xfrm>
            <a:off x="1524000" y="3632657"/>
            <a:ext cx="210359" cy="101143"/>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0"/>
            </p:custDataLst>
          </p:nvPr>
        </p:nvSpPr>
        <p:spPr bwMode="auto">
          <a:xfrm>
            <a:off x="2590800" y="3099258"/>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cxnSp>
        <p:nvCxnSpPr>
          <p:cNvPr id="69" name="Straight Arrow Connector 68"/>
          <p:cNvCxnSpPr/>
          <p:nvPr/>
        </p:nvCxnSpPr>
        <p:spPr>
          <a:xfrm>
            <a:off x="44808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743480" y="4648200"/>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52569" y="4663440"/>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92480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6602" y="4355068"/>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76" name="TextBox 75"/>
          <p:cNvSpPr txBox="1"/>
          <p:nvPr/>
        </p:nvSpPr>
        <p:spPr>
          <a:xfrm>
            <a:off x="2683718"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77" name="TextBox 76"/>
          <p:cNvSpPr txBox="1"/>
          <p:nvPr/>
        </p:nvSpPr>
        <p:spPr>
          <a:xfrm>
            <a:off x="5018988" y="4343400"/>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78" name="TextBox 77"/>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79" name="TextBox 78"/>
          <p:cNvSpPr txBox="1"/>
          <p:nvPr/>
        </p:nvSpPr>
        <p:spPr>
          <a:xfrm>
            <a:off x="8275522"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80" name="TextBox 79"/>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sp>
        <p:nvSpPr>
          <p:cNvPr id="67" name="Rectangle 66"/>
          <p:cNvSpPr/>
          <p:nvPr/>
        </p:nvSpPr>
        <p:spPr>
          <a:xfrm>
            <a:off x="565484" y="712113"/>
            <a:ext cx="425116" cy="430887"/>
          </a:xfrm>
          <a:prstGeom prst="rect">
            <a:avLst/>
          </a:prstGeom>
        </p:spPr>
        <p:txBody>
          <a:bodyPr wrap="none">
            <a:spAutoFit/>
          </a:bodyPr>
          <a:lstStyle/>
          <a:p>
            <a:r>
              <a:rPr lang="en-US" sz="2200" dirty="0" smtClean="0">
                <a:solidFill>
                  <a:schemeClr val="accent5">
                    <a:lumMod val="60000"/>
                    <a:lumOff val="40000"/>
                  </a:schemeClr>
                </a:solidFill>
              </a:rPr>
              <a:t>r8</a:t>
            </a:r>
            <a:endParaRPr lang="en-US" sz="2200" dirty="0"/>
          </a:p>
        </p:txBody>
      </p:sp>
      <p:sp>
        <p:nvSpPr>
          <p:cNvPr id="68" name="Rectangle 67"/>
          <p:cNvSpPr/>
          <p:nvPr/>
        </p:nvSpPr>
        <p:spPr>
          <a:xfrm>
            <a:off x="0" y="712113"/>
            <a:ext cx="551754" cy="430887"/>
          </a:xfrm>
          <a:prstGeom prst="rect">
            <a:avLst/>
          </a:prstGeom>
        </p:spPr>
        <p:txBody>
          <a:bodyPr wrap="none">
            <a:spAutoFit/>
          </a:bodyPr>
          <a:lstStyle/>
          <a:p>
            <a:r>
              <a:rPr lang="en-US" sz="2200" dirty="0" smtClean="0">
                <a:solidFill>
                  <a:schemeClr val="accent5">
                    <a:lumMod val="60000"/>
                    <a:lumOff val="40000"/>
                  </a:schemeClr>
                </a:solidFill>
              </a:rPr>
              <a:t>SLL</a:t>
            </a:r>
            <a:endParaRPr lang="en-US" sz="2200" dirty="0"/>
          </a:p>
        </p:txBody>
      </p:sp>
      <p:sp>
        <p:nvSpPr>
          <p:cNvPr id="81" name="Rectangle 80"/>
          <p:cNvSpPr/>
          <p:nvPr/>
        </p:nvSpPr>
        <p:spPr>
          <a:xfrm>
            <a:off x="914400" y="712113"/>
            <a:ext cx="425116" cy="430887"/>
          </a:xfrm>
          <a:prstGeom prst="rect">
            <a:avLst/>
          </a:prstGeom>
        </p:spPr>
        <p:txBody>
          <a:bodyPr wrap="none">
            <a:spAutoFit/>
          </a:bodyPr>
          <a:lstStyle/>
          <a:p>
            <a:r>
              <a:rPr lang="en-US" sz="2200" dirty="0" smtClean="0">
                <a:solidFill>
                  <a:schemeClr val="accent5">
                    <a:lumMod val="60000"/>
                    <a:lumOff val="40000"/>
                  </a:schemeClr>
                </a:solidFill>
              </a:rPr>
              <a:t>r4</a:t>
            </a:r>
            <a:endParaRPr lang="en-US" sz="2200" dirty="0"/>
          </a:p>
        </p:txBody>
      </p:sp>
      <p:sp>
        <p:nvSpPr>
          <p:cNvPr id="82" name="Rectangle 81"/>
          <p:cNvSpPr/>
          <p:nvPr/>
        </p:nvSpPr>
        <p:spPr>
          <a:xfrm>
            <a:off x="1219200" y="712113"/>
            <a:ext cx="327334" cy="430887"/>
          </a:xfrm>
          <a:prstGeom prst="rect">
            <a:avLst/>
          </a:prstGeom>
        </p:spPr>
        <p:txBody>
          <a:bodyPr wrap="none">
            <a:spAutoFit/>
          </a:bodyPr>
          <a:lstStyle/>
          <a:p>
            <a:r>
              <a:rPr lang="en-US" sz="2200" dirty="0" smtClean="0">
                <a:solidFill>
                  <a:schemeClr val="accent5">
                    <a:lumMod val="60000"/>
                    <a:lumOff val="40000"/>
                  </a:schemeClr>
                </a:solidFill>
              </a:rPr>
              <a:t>6</a:t>
            </a:r>
            <a:endParaRPr lang="en-US" sz="2200" dirty="0"/>
          </a:p>
        </p:txBody>
      </p:sp>
      <p:sp>
        <p:nvSpPr>
          <p:cNvPr id="83" name="Rectangle 82"/>
          <p:cNvSpPr/>
          <p:nvPr/>
        </p:nvSpPr>
        <p:spPr>
          <a:xfrm>
            <a:off x="6669058" y="1859230"/>
            <a:ext cx="1048685" cy="461665"/>
          </a:xfrm>
          <a:prstGeom prst="rect">
            <a:avLst/>
          </a:prstGeom>
        </p:spPr>
        <p:txBody>
          <a:bodyPr wrap="none">
            <a:spAutoFit/>
          </a:bodyPr>
          <a:lstStyle/>
          <a:p>
            <a:r>
              <a:rPr lang="en-US" sz="2400" dirty="0">
                <a:solidFill>
                  <a:schemeClr val="accent5">
                    <a:lumMod val="60000"/>
                    <a:lumOff val="40000"/>
                  </a:schemeClr>
                </a:solidFill>
              </a:rPr>
              <a:t>r</a:t>
            </a:r>
            <a:r>
              <a:rPr lang="en-US" sz="2400" dirty="0" smtClean="0">
                <a:solidFill>
                  <a:schemeClr val="accent5">
                    <a:lumMod val="60000"/>
                    <a:lumOff val="40000"/>
                  </a:schemeClr>
                </a:solidFill>
              </a:rPr>
              <a:t>4 &lt;&lt; 6</a:t>
            </a:r>
            <a:endParaRPr lang="en-US" sz="2200" dirty="0"/>
          </a:p>
        </p:txBody>
      </p:sp>
      <p:sp>
        <p:nvSpPr>
          <p:cNvPr id="3" name="Slide Number Placeholder 2"/>
          <p:cNvSpPr>
            <a:spLocks noGrp="1"/>
          </p:cNvSpPr>
          <p:nvPr>
            <p:ph type="sldNum" sz="quarter" idx="12"/>
          </p:nvPr>
        </p:nvSpPr>
        <p:spPr/>
        <p:txBody>
          <a:bodyPr/>
          <a:lstStyle/>
          <a:p>
            <a:fld id="{DAD0A56F-BD0F-4BDF-9912-D1E89E9626C0}" type="slidenum">
              <a:rPr lang="en-US" smtClean="0"/>
              <a:t>49</a:t>
            </a:fld>
            <a:endParaRPr lang="en-US"/>
          </a:p>
        </p:txBody>
      </p:sp>
      <p:sp>
        <p:nvSpPr>
          <p:cNvPr id="64" name="TextBox 63"/>
          <p:cNvSpPr txBox="1"/>
          <p:nvPr>
            <p:custDataLst>
              <p:tags r:id="rId41"/>
            </p:custDataLst>
          </p:nvPr>
        </p:nvSpPr>
        <p:spPr>
          <a:xfrm>
            <a:off x="762000" y="5294293"/>
            <a:ext cx="5828840" cy="954107"/>
          </a:xfrm>
          <a:prstGeom prst="rect">
            <a:avLst/>
          </a:prstGeom>
          <a:noFill/>
        </p:spPr>
        <p:txBody>
          <a:bodyPr wrap="none" rtlCol="0">
            <a:spAutoFit/>
          </a:bodyPr>
          <a:lstStyle/>
          <a:p>
            <a:r>
              <a:rPr lang="en-US" sz="2800" dirty="0">
                <a:solidFill>
                  <a:schemeClr val="accent1"/>
                </a:solidFill>
              </a:rPr>
              <a:t>E</a:t>
            </a:r>
            <a:r>
              <a:rPr lang="en-US" sz="2800" dirty="0" smtClean="0">
                <a:solidFill>
                  <a:schemeClr val="accent1"/>
                </a:solidFill>
              </a:rPr>
              <a:t>xample</a:t>
            </a:r>
            <a:r>
              <a:rPr lang="en-US" sz="2800" dirty="0">
                <a:solidFill>
                  <a:schemeClr val="accent1"/>
                </a:solidFill>
              </a:rPr>
              <a:t>: </a:t>
            </a:r>
            <a:r>
              <a:rPr lang="en-US" sz="2800" dirty="0" smtClean="0">
                <a:solidFill>
                  <a:schemeClr val="accent1"/>
                </a:solidFill>
              </a:rPr>
              <a:t> </a:t>
            </a:r>
            <a:r>
              <a:rPr lang="en-US" sz="2800" dirty="0" smtClean="0">
                <a:solidFill>
                  <a:schemeClr val="bg1"/>
                </a:solidFill>
              </a:rPr>
              <a:t>r8 = </a:t>
            </a:r>
            <a:r>
              <a:rPr lang="en-US" sz="2800" dirty="0" smtClean="0">
                <a:solidFill>
                  <a:schemeClr val="accent1"/>
                </a:solidFill>
              </a:rPr>
              <a:t>r4</a:t>
            </a:r>
            <a:r>
              <a:rPr lang="en-US" sz="2800" dirty="0" smtClean="0">
                <a:solidFill>
                  <a:schemeClr val="bg1"/>
                </a:solidFill>
              </a:rPr>
              <a:t> * 64  </a:t>
            </a:r>
            <a:r>
              <a:rPr lang="en-US" sz="2800" dirty="0" smtClean="0">
                <a:solidFill>
                  <a:schemeClr val="accent5">
                    <a:lumMod val="60000"/>
                    <a:lumOff val="40000"/>
                  </a:schemeClr>
                </a:solidFill>
              </a:rPr>
              <a:t>	# SLL </a:t>
            </a:r>
            <a:r>
              <a:rPr lang="en-US" sz="2800" dirty="0" smtClean="0">
                <a:solidFill>
                  <a:schemeClr val="bg1"/>
                </a:solidFill>
              </a:rPr>
              <a:t>r8, </a:t>
            </a:r>
            <a:r>
              <a:rPr lang="en-US" sz="2800" dirty="0" smtClean="0">
                <a:solidFill>
                  <a:schemeClr val="accent1"/>
                </a:solidFill>
              </a:rPr>
              <a:t>r4</a:t>
            </a:r>
            <a:r>
              <a:rPr lang="en-US" sz="2800" dirty="0" smtClean="0">
                <a:solidFill>
                  <a:schemeClr val="bg1"/>
                </a:solidFill>
              </a:rPr>
              <a:t>, </a:t>
            </a:r>
            <a:r>
              <a:rPr lang="en-US" sz="2800" dirty="0" smtClean="0">
                <a:solidFill>
                  <a:schemeClr val="accent2"/>
                </a:solidFill>
              </a:rPr>
              <a:t>6</a:t>
            </a:r>
          </a:p>
          <a:p>
            <a:r>
              <a:rPr lang="en-US" sz="2800" dirty="0">
                <a:solidFill>
                  <a:schemeClr val="bg1"/>
                </a:solidFill>
              </a:rPr>
              <a:t> </a:t>
            </a:r>
            <a:r>
              <a:rPr lang="en-US" sz="2800" dirty="0" smtClean="0">
                <a:solidFill>
                  <a:schemeClr val="bg1"/>
                </a:solidFill>
              </a:rPr>
              <a:t>                 r8 = </a:t>
            </a:r>
            <a:r>
              <a:rPr lang="en-US" sz="2800" dirty="0" smtClean="0">
                <a:solidFill>
                  <a:schemeClr val="accent1"/>
                </a:solidFill>
              </a:rPr>
              <a:t>r4</a:t>
            </a:r>
            <a:r>
              <a:rPr lang="en-US" sz="2800" dirty="0" smtClean="0">
                <a:solidFill>
                  <a:schemeClr val="accent5">
                    <a:lumMod val="60000"/>
                    <a:lumOff val="40000"/>
                  </a:schemeClr>
                </a:solidFill>
              </a:rPr>
              <a:t> </a:t>
            </a:r>
            <a:r>
              <a:rPr lang="en-US" sz="2800" dirty="0">
                <a:solidFill>
                  <a:schemeClr val="accent5">
                    <a:lumMod val="60000"/>
                    <a:lumOff val="40000"/>
                  </a:schemeClr>
                </a:solidFill>
              </a:rPr>
              <a:t>&lt;&lt; </a:t>
            </a:r>
            <a:r>
              <a:rPr lang="en-US" sz="2800" dirty="0">
                <a:solidFill>
                  <a:schemeClr val="accent2"/>
                </a:solidFill>
              </a:rPr>
              <a:t>6</a:t>
            </a:r>
            <a:endParaRPr lang="en-US" sz="2800" dirty="0" smtClean="0">
              <a:solidFill>
                <a:schemeClr val="accent2"/>
              </a:solidFill>
            </a:endParaRPr>
          </a:p>
        </p:txBody>
      </p:sp>
    </p:spTree>
    <p:extLst>
      <p:ext uri="{BB962C8B-B14F-4D97-AF65-F5344CB8AC3E}">
        <p14:creationId xmlns:p14="http://schemas.microsoft.com/office/powerpoint/2010/main" val="9615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2.5E-6 4.81481E-6 C 0.01111 0.0037 0.00104 0.00069 0.02014 0.00347 C 0.03541 0.00578 0.02448 0.00486 0.04184 0.00879 C 0.04531 0.00972 0.04896 0.01018 0.05243 0.01064 C 0.06267 0.01412 0.05416 0.01087 0.06875 0.01782 C 0.07153 0.01921 0.07691 0.02152 0.07691 0.02175 C 0.08003 0.03379 0.07569 0.01921 0.08368 0.03402 C 0.08455 0.03564 0.08455 0.03773 0.08507 0.03958 C 0.08628 0.04537 0.0868 0.04953 0.08767 0.05578 C 0.08819 0.09837 0.08819 0.14097 0.08889 0.18356 C 0.08889 0.18726 0.0901 0.19074 0.09028 0.19444 C 0.09114 0.20462 0.09097 0.21481 0.09184 0.225 C 0.09236 0.2324 0.0934 0.23958 0.09427 0.24675 L 0.09566 0.2574 C 0.09514 0.28009 0.09427 0.303 0.09427 0.32592 C 0.09427 0.34629 0.09479 0.36689 0.09566 0.38726 C 0.09618 0.39328 0.09705 0.3993 0.09861 0.40532 C 0.0993 0.40879 0.09913 0.41342 0.10104 0.41597 C 0.10764 0.42453 0.10538 0.42268 0.11319 0.4287 C 0.1151 0.42986 0.11684 0.43148 0.11857 0.43217 C 0.12812 0.43564 0.13385 0.43587 0.14305 0.43773 C 0.14583 0.43819 0.14844 0.43888 0.15121 0.43935 C 0.16788 0.43564 0.1592 0.4368 0.18767 0.4412 C 0.18958 0.44143 0.19132 0.44282 0.19305 0.44305 C 0.2026 0.44398 0.21198 0.44398 0.22135 0.4449 C 0.22639 0.44537 0.23125 0.44606 0.23628 0.44675 C 0.24375 0.44606 0.25173 0.44606 0.2592 0.4449 C 0.2809 0.44097 0.2625 0.4412 0.26875 0.4412 " pathEditMode="relative" rAng="0" ptsTypes="AAAAAAAAAAAAAAAAAAAAAAAAAAAA">
                                      <p:cBhvr>
                                        <p:cTn id="24" dur="2000" fill="hold"/>
                                        <p:tgtEl>
                                          <p:spTgt spid="68"/>
                                        </p:tgtEl>
                                        <p:attrNameLst>
                                          <p:attrName>ppt_x</p:attrName>
                                          <p:attrName>ppt_y</p:attrName>
                                        </p:attrNameLst>
                                      </p:cBhvr>
                                      <p:rCtr x="13490" y="22338"/>
                                    </p:animMotion>
                                  </p:childTnLst>
                                </p:cTn>
                              </p:par>
                              <p:par>
                                <p:cTn id="25" presetID="0" presetClass="path" presetSubtype="0" accel="50000" decel="50000" fill="hold" grpId="1" nodeType="withEffect">
                                  <p:stCondLst>
                                    <p:cond delay="0"/>
                                  </p:stCondLst>
                                  <p:childTnLst>
                                    <p:animMotion origin="layout" path="M 5.55556E-7 4.81481E-6 C 0.01111 0.0037 0.00104 0.00069 0.02014 0.00347 C 0.03542 0.00578 0.02448 0.00486 0.04184 0.00879 C 0.04531 0.00972 0.04896 0.01018 0.0526 0.01064 C 0.06267 0.01412 0.05417 0.01087 0.06875 0.01782 C 0.07153 0.01921 0.07691 0.02152 0.07691 0.02175 C 0.08003 0.03379 0.07569 0.01921 0.08368 0.03402 C 0.08455 0.03564 0.08455 0.03773 0.08507 0.03958 C 0.08628 0.04537 0.08681 0.04953 0.08767 0.05578 C 0.08819 0.09837 0.08819 0.14097 0.08889 0.18356 C 0.08889 0.18726 0.0901 0.19074 0.09028 0.19444 C 0.09115 0.20462 0.09097 0.21481 0.09184 0.225 C 0.09236 0.2324 0.0934 0.23958 0.09427 0.24675 L 0.09566 0.2574 C 0.09514 0.28009 0.09427 0.303 0.09427 0.32592 C 0.09427 0.34629 0.09479 0.36689 0.09566 0.38726 C 0.09618 0.39328 0.09705 0.3993 0.09861 0.40532 C 0.09931 0.40879 0.09913 0.41342 0.10121 0.41597 C 0.10764 0.42453 0.10538 0.42268 0.11337 0.4287 C 0.1151 0.42986 0.11684 0.43148 0.11875 0.43217 C 0.12812 0.43564 0.13385 0.43587 0.14306 0.43773 C 0.14583 0.43819 0.14844 0.43888 0.15121 0.43935 C 0.16788 0.43564 0.1592 0.4368 0.18767 0.4412 C 0.18958 0.44143 0.19132 0.44282 0.19306 0.44305 C 0.2026 0.44398 0.21198 0.44398 0.22118 0.4449 C 0.22639 0.44537 0.23108 0.44606 0.23628 0.44675 C 0.24358 0.44606 0.25174 0.44606 0.25885 0.4449 C 0.28108 0.44097 0.2625 0.4412 0.26875 0.4412 " pathEditMode="relative" rAng="0" ptsTypes="AAAAAAAAAAAAAAAAAAAAAAAAAAAA">
                                      <p:cBhvr>
                                        <p:cTn id="26" dur="2000" fill="hold"/>
                                        <p:tgtEl>
                                          <p:spTgt spid="67"/>
                                        </p:tgtEl>
                                        <p:attrNameLst>
                                          <p:attrName>ppt_x</p:attrName>
                                          <p:attrName>ppt_y</p:attrName>
                                        </p:attrNameLst>
                                      </p:cBhvr>
                                      <p:rCtr x="13490" y="22338"/>
                                    </p:animMotion>
                                  </p:childTnLst>
                                </p:cTn>
                              </p:par>
                              <p:par>
                                <p:cTn id="27" presetID="0" presetClass="path" presetSubtype="0" accel="50000" decel="50000" fill="hold" grpId="1" nodeType="withEffect">
                                  <p:stCondLst>
                                    <p:cond delay="0"/>
                                  </p:stCondLst>
                                  <p:childTnLst>
                                    <p:animMotion origin="layout" path="M -3.88889E-6 4.81481E-6 C 0.01112 0.0037 0.00105 0.00069 0.02014 0.00347 C 0.03542 0.00578 0.02448 0.00486 0.04184 0.00879 C 0.04532 0.00972 0.04896 0.01018 0.05261 0.01064 C 0.06268 0.01412 0.05417 0.01087 0.06875 0.01782 C 0.07153 0.01921 0.07691 0.02152 0.07691 0.02175 C 0.08004 0.03379 0.0757 0.01921 0.08368 0.03402 C 0.08455 0.03564 0.08455 0.03773 0.08507 0.03958 C 0.08629 0.04537 0.08681 0.04953 0.08768 0.05578 C 0.0882 0.09837 0.0882 0.14097 0.08907 0.18356 C 0.08907 0.18726 0.09011 0.19074 0.09046 0.19444 C 0.09115 0.20462 0.09098 0.21481 0.09184 0.225 C 0.09237 0.2324 0.09358 0.23958 0.09445 0.24675 L 0.09584 0.2574 C 0.09532 0.28009 0.09445 0.303 0.09445 0.32592 C 0.09445 0.34629 0.0948 0.36689 0.09584 0.38726 C 0.09618 0.39328 0.09705 0.3993 0.09862 0.40532 C 0.09948 0.40879 0.09914 0.41342 0.10122 0.41597 C 0.10764 0.42453 0.10539 0.42268 0.11337 0.4287 C 0.11511 0.42986 0.11684 0.43148 0.11875 0.43217 C 0.12813 0.43564 0.13386 0.43587 0.14306 0.43773 C 0.14584 0.43819 0.14844 0.43888 0.15122 0.43935 C 0.16789 0.43564 0.15921 0.4368 0.18768 0.4412 C 0.18959 0.44143 0.19132 0.44282 0.19306 0.44305 C 0.20261 0.44398 0.21198 0.44398 0.22118 0.4449 C 0.22639 0.44537 0.23108 0.44606 0.23629 0.44675 C 0.24393 0.44606 0.25174 0.44606 0.25938 0.4449 C 0.28108 0.44097 0.2625 0.4412 0.26875 0.4412 " pathEditMode="relative" rAng="0" ptsTypes="AAAAAAAAAAAAAAAAAAAAAAAAAAAA">
                                      <p:cBhvr>
                                        <p:cTn id="28" dur="2000" fill="hold"/>
                                        <p:tgtEl>
                                          <p:spTgt spid="81"/>
                                        </p:tgtEl>
                                        <p:attrNameLst>
                                          <p:attrName>ppt_x</p:attrName>
                                          <p:attrName>ppt_y</p:attrName>
                                        </p:attrNameLst>
                                      </p:cBhvr>
                                      <p:rCtr x="13507" y="22338"/>
                                    </p:animMotion>
                                  </p:childTnLst>
                                </p:cTn>
                              </p:par>
                              <p:par>
                                <p:cTn id="29" presetID="0" presetClass="path" presetSubtype="0" accel="50000" decel="50000" fill="hold" grpId="1" nodeType="withEffect">
                                  <p:stCondLst>
                                    <p:cond delay="0"/>
                                  </p:stCondLst>
                                  <p:childTnLst>
                                    <p:animMotion origin="layout" path="M 4.72222E-6 4.81481E-6 C 0.01111 0.0037 0.00104 0.00069 0.02013 0.00347 C 0.03541 0.00578 0.02447 0.00486 0.04184 0.00879 C 0.04531 0.00972 0.04895 0.01018 0.0526 0.01064 C 0.06267 0.01412 0.05416 0.01087 0.06875 0.01782 C 0.07152 0.01921 0.07691 0.02152 0.07691 0.02175 C 0.08003 0.03379 0.07569 0.01921 0.08368 0.03402 C 0.08454 0.03564 0.08454 0.03773 0.08506 0.03958 C 0.08628 0.04537 0.0868 0.04953 0.08767 0.05578 C 0.08819 0.09837 0.08819 0.14097 0.08906 0.18356 C 0.08906 0.18726 0.0901 0.19074 0.09045 0.19444 C 0.09114 0.20462 0.09097 0.21481 0.09184 0.225 C 0.09236 0.2324 0.09357 0.23958 0.09444 0.24675 L 0.09583 0.2574 C 0.09531 0.28009 0.09444 0.303 0.09444 0.32592 C 0.09444 0.34629 0.09479 0.36689 0.09583 0.38726 C 0.09618 0.39328 0.09704 0.3993 0.09861 0.40532 C 0.09947 0.40879 0.09913 0.41342 0.10121 0.41597 C 0.10763 0.42453 0.10538 0.42268 0.11336 0.4287 C 0.1151 0.42986 0.11684 0.43148 0.11875 0.43217 C 0.12812 0.43564 0.13385 0.43587 0.14305 0.43773 C 0.14583 0.43819 0.14843 0.43888 0.15121 0.43935 C 0.16788 0.43564 0.1592 0.4368 0.18767 0.4412 C 0.18958 0.44143 0.19131 0.44282 0.19305 0.44305 C 0.2026 0.44398 0.21197 0.44398 0.22152 0.4449 C 0.22638 0.44537 0.23142 0.44606 0.23628 0.44675 C 0.24392 0.44606 0.25173 0.44606 0.25937 0.4449 C 0.28107 0.44097 0.2625 0.4412 0.26875 0.4412 " pathEditMode="relative" rAng="0" ptsTypes="AAAAAAAAAAAAAAAAAAAAAAAAAAAA">
                                      <p:cBhvr>
                                        <p:cTn id="30" dur="2000" fill="hold"/>
                                        <p:tgtEl>
                                          <p:spTgt spid="82"/>
                                        </p:tgtEl>
                                        <p:attrNameLst>
                                          <p:attrName>ppt_x</p:attrName>
                                          <p:attrName>ppt_y</p:attrName>
                                        </p:attrNameLst>
                                      </p:cBhvr>
                                      <p:rCtr x="13507" y="22338"/>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2" nodeType="clickEffect">
                                  <p:stCondLst>
                                    <p:cond delay="0"/>
                                  </p:stCondLst>
                                  <p:childTnLst>
                                    <p:animMotion origin="layout" path="M 0.26875 0.44121 C 0.28177 0.44283 0.2809 0.4507 0.33125 0.44908 C 0.38177 0.44723 0.53038 0.45556 0.57118 0.43149 C 0.61215 0.40718 0.5677 0.36181 0.57552 0.30348 C 0.58142 0.25764 0.56718 0.26829 0.57118 0.22686 " pathEditMode="relative" rAng="0" ptsTypes="AAAAA">
                                      <p:cBhvr>
                                        <p:cTn id="34" dur="3000" fill="hold"/>
                                        <p:tgtEl>
                                          <p:spTgt spid="82"/>
                                        </p:tgtEl>
                                        <p:attrNameLst>
                                          <p:attrName>ppt_x</p:attrName>
                                          <p:attrName>ppt_y</p:attrName>
                                        </p:attrNameLst>
                                      </p:cBhvr>
                                      <p:rCtr x="16007" y="-10324"/>
                                    </p:animMotion>
                                  </p:childTnLst>
                                </p:cTn>
                              </p:par>
                              <p:par>
                                <p:cTn id="35" presetID="0" presetClass="path" presetSubtype="0" accel="50000" decel="50000" fill="hold" grpId="2" nodeType="withEffect">
                                  <p:stCondLst>
                                    <p:cond delay="0"/>
                                  </p:stCondLst>
                                  <p:childTnLst>
                                    <p:animMotion origin="layout" path="M 0.26875 0.4412 C 0.26823 0.43726 0.26771 0.43379 0.26754 0.43032 C 0.26667 0.4243 0.26667 0.41828 0.26615 0.41226 C 0.26546 0.40625 0.26424 0.40023 0.2632 0.39421 C 0.26164 0.37962 0.26268 0.38657 0.25921 0.37268 C 0.25886 0.37083 0.25834 0.36898 0.25799 0.36712 C 0.25764 0.3625 0.25712 0.35763 0.2566 0.35277 C 0.25539 0.3405 0.25556 0.34444 0.254 0.33287 C 0.25348 0.32939 0.25296 0.32569 0.25261 0.32175 C 0.25209 0.31921 0.25157 0.3162 0.25105 0.31296 C 0.25035 0.30833 0.24844 0.29861 0.24844 0.29884 C 0.24792 0.2831 0.24792 0.26759 0.24705 0.25185 C 0.24688 0.24837 0.24497 0.23263 0.24445 0.22847 C 0.24393 0.21828 0.24323 0.2081 0.24323 0.19791 C 0.24323 0.18657 0.24393 0.175 0.24445 0.16365 C 0.24497 0.153 0.24601 0.14351 0.24705 0.1331 C 0.24792 0.12685 0.24844 0.12106 0.24983 0.11504 C 0.25105 0.10972 0.25157 0.1037 0.254 0.09884 C 0.25487 0.09699 0.25573 0.09513 0.2566 0.09351 C 0.2566 0.09259 0.25851 0.0824 0.25921 0.08078 C 0.26216 0.075 0.26372 0.07592 0.26754 0.07175 C 0.26875 0.07013 0.2698 0.06805 0.27153 0.06643 C 0.27275 0.06504 0.27431 0.06412 0.27535 0.06273 C 0.28143 0.05601 0.27726 0.05879 0.28368 0.05393 C 0.28802 0.05046 0.29202 0.04837 0.29723 0.04652 C 0.29896 0.04606 0.30087 0.0456 0.30261 0.0449 C 0.31632 0.03935 0.30521 0.04259 0.31754 0.03935 L 0.4066 0.0412 C 0.41927 0.0412 0.43195 0.0405 0.44445 0.03935 C 0.44671 0.03935 0.44896 0.03773 0.45122 0.03773 C 0.46875 0.03703 0.50105 0.04675 0.51893 0.04675 " pathEditMode="relative" rAng="0" ptsTypes="AAAAAAAAAAAAAAAAAAAAAAAAAAAAAAA">
                                      <p:cBhvr>
                                        <p:cTn id="36" dur="3000" fill="hold"/>
                                        <p:tgtEl>
                                          <p:spTgt spid="81"/>
                                        </p:tgtEl>
                                        <p:attrNameLst>
                                          <p:attrName>ppt_x</p:attrName>
                                          <p:attrName>ppt_y</p:attrName>
                                        </p:attrNameLst>
                                      </p:cBhvr>
                                      <p:rCtr x="11233" y="-20185"/>
                                    </p:animMotion>
                                  </p:childTnLst>
                                </p:cTn>
                              </p:par>
                              <p:par>
                                <p:cTn id="37" presetID="0" presetClass="path" presetSubtype="0" accel="50000" decel="50000" fill="hold" grpId="2" nodeType="withEffect">
                                  <p:stCondLst>
                                    <p:cond delay="0"/>
                                  </p:stCondLst>
                                  <p:childTnLst>
                                    <p:animMotion origin="layout" path="M 0.26875 0.4412 C 0.28576 0.44652 0.26649 0.44189 0.31111 0.4456 C 0.31632 0.44583 0.32066 0.44652 0.325 0.45023 L 0.38646 0.44652 C 0.40364 0.44652 0.42083 0.44537 0.43819 0.44282 C 0.44375 0.44282 0.45052 0.44236 0.45694 0.4412 L 0.5026 0.43935 C 0.50746 0.43865 0.51215 0.43935 0.51632 0.43564 C 0.51701 0.43449 0.52344 0.42847 0.52552 0.42847 C 0.55451 0.42708 0.58316 0.42731 0.6118 0.42685 C 0.63455 0.425 0.65364 0.42939 0.66215 0.41759 C 0.66406 0.40601 0.66423 0.38125 0.66232 0.35486 C 0.66267 0.34884 0.65087 0.2581 0.65087 0.25856 " pathEditMode="relative" rAng="0" ptsTypes="AAAAAAAAAAAAA">
                                      <p:cBhvr>
                                        <p:cTn id="38" dur="2000" fill="hold"/>
                                        <p:tgtEl>
                                          <p:spTgt spid="68"/>
                                        </p:tgtEl>
                                        <p:attrNameLst>
                                          <p:attrName>ppt_x</p:attrName>
                                          <p:attrName>ppt_y</p:attrName>
                                        </p:attrNameLst>
                                      </p:cBhvr>
                                      <p:rCtr x="19740" y="-8681"/>
                                    </p:animMotion>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3" nodeType="clickEffect">
                                  <p:stCondLst>
                                    <p:cond delay="0"/>
                                  </p:stCondLst>
                                  <p:childTnLst>
                                    <p:animEffect transition="out" filter="wipe(left)">
                                      <p:cBhvr>
                                        <p:cTn id="42" dur="500"/>
                                        <p:tgtEl>
                                          <p:spTgt spid="81"/>
                                        </p:tgtEl>
                                      </p:cBhvr>
                                    </p:animEffect>
                                    <p:set>
                                      <p:cBhvr>
                                        <p:cTn id="43" dur="1" fill="hold">
                                          <p:stCondLst>
                                            <p:cond delay="499"/>
                                          </p:stCondLst>
                                        </p:cTn>
                                        <p:tgtEl>
                                          <p:spTgt spid="81"/>
                                        </p:tgtEl>
                                        <p:attrNameLst>
                                          <p:attrName>style.visibility</p:attrName>
                                        </p:attrNameLst>
                                      </p:cBhvr>
                                      <p:to>
                                        <p:strVal val="hidden"/>
                                      </p:to>
                                    </p:set>
                                  </p:childTnLst>
                                </p:cTn>
                              </p:par>
                              <p:par>
                                <p:cTn id="44" presetID="22" presetClass="exit" presetSubtype="8" fill="hold" grpId="3" nodeType="withEffect">
                                  <p:stCondLst>
                                    <p:cond delay="0"/>
                                  </p:stCondLst>
                                  <p:childTnLst>
                                    <p:animEffect transition="out" filter="wipe(left)">
                                      <p:cBhvr>
                                        <p:cTn id="45" dur="500"/>
                                        <p:tgtEl>
                                          <p:spTgt spid="82"/>
                                        </p:tgtEl>
                                      </p:cBhvr>
                                    </p:animEffect>
                                    <p:set>
                                      <p:cBhvr>
                                        <p:cTn id="46" dur="1" fill="hold">
                                          <p:stCondLst>
                                            <p:cond delay="499"/>
                                          </p:stCondLst>
                                        </p:cTn>
                                        <p:tgtEl>
                                          <p:spTgt spid="82"/>
                                        </p:tgtEl>
                                        <p:attrNameLst>
                                          <p:attrName>style.visibility</p:attrName>
                                        </p:attrNameLst>
                                      </p:cBhvr>
                                      <p:to>
                                        <p:strVal val="hidden"/>
                                      </p:to>
                                    </p:set>
                                  </p:childTnLst>
                                </p:cTn>
                              </p:par>
                              <p:par>
                                <p:cTn id="47" presetID="22" presetClass="exit" presetSubtype="4" fill="hold" grpId="3" nodeType="withEffect">
                                  <p:stCondLst>
                                    <p:cond delay="0"/>
                                  </p:stCondLst>
                                  <p:childTnLst>
                                    <p:animEffect transition="out" filter="wipe(down)">
                                      <p:cBhvr>
                                        <p:cTn id="48" dur="500"/>
                                        <p:tgtEl>
                                          <p:spTgt spid="68"/>
                                        </p:tgtEl>
                                      </p:cBhvr>
                                    </p:animEffect>
                                    <p:set>
                                      <p:cBhvr>
                                        <p:cTn id="49" dur="1" fill="hold">
                                          <p:stCondLst>
                                            <p:cond delay="499"/>
                                          </p:stCondLst>
                                        </p:cTn>
                                        <p:tgtEl>
                                          <p:spTgt spid="68"/>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00017 3.7037E-7 C -0.00017 -0.02523 -0.00017 -0.05093 0.00278 -0.07569 C 0.00295 -0.0787 0.0033 -0.08218 0.00417 -0.08472 C 0.0033 -0.10764 0.00469 -0.11806 -0.00017 -0.13704 C -0.00087 -0.14051 -0.00191 -0.14468 -0.0026 -0.14792 C -0.00364 -0.15023 -0.00521 -0.15162 -0.00538 -0.15347 C -0.00868 -0.1713 -0.00382 -0.14931 -0.01076 -0.16806 C -0.01215 -0.17014 -0.01076 -0.17361 -0.01215 -0.17477 C -0.01389 -0.17685 -0.02309 -0.1794 -0.02587 -0.18032 L -0.18246 -0.17917 C -0.39774 -0.17616 -0.31927 -0.17477 -0.44062 -0.17917 C -0.46389 -0.18912 -0.44114 -0.1794 -0.47309 -0.18912 C -0.49948 -0.19815 -0.47743 -0.19259 -0.49739 -0.1963 C -0.5118 -0.19583 -0.52621 -0.19583 -0.54062 -0.19468 C -0.54531 -0.19468 -0.54583 -0.19259 -0.55 -0.19144 C -0.55729 -0.18912 -0.55972 -0.19028 -0.56632 -0.18796 C -0.5691 -0.18704 -0.5717 -0.18472 -0.57448 -0.1838 C -0.57639 -0.18357 -0.57812 -0.18264 -0.57986 -0.18241 C -0.58107 -0.18125 -0.58281 -0.18032 -0.58385 -0.17917 C -0.58767 -0.17269 -0.58958 -0.1669 -0.59201 -0.16042 C -0.59236 -0.15787 -0.59288 -0.15463 -0.5934 -0.15139 C -0.59375 -0.14907 -0.59462 -0.14676 -0.59462 -0.14444 C -0.59462 -0.10764 -0.59496 -0.07083 -0.5934 -0.03426 C -0.59323 -0.03194 -0.59062 -0.03079 -0.58923 -0.02894 C -0.57708 -0.02801 -0.53507 -0.02801 -0.52083 -0.02755 " pathEditMode="relative" rAng="0" ptsTypes="AAAAAAAAAAAAAAAAAAAAAAAAA">
                                      <p:cBhvr>
                                        <p:cTn id="56" dur="2000" fill="hold"/>
                                        <p:tgtEl>
                                          <p:spTgt spid="83"/>
                                        </p:tgtEl>
                                        <p:attrNameLst>
                                          <p:attrName>ppt_x</p:attrName>
                                          <p:attrName>ppt_y</p:attrName>
                                        </p:attrNameLst>
                                      </p:cBhvr>
                                      <p:rCtr x="-29514" y="-9815"/>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2" nodeType="clickEffect">
                                  <p:stCondLst>
                                    <p:cond delay="0"/>
                                  </p:stCondLst>
                                  <p:childTnLst>
                                    <p:animMotion origin="layout" path="M 0.26875 0.4412 C 0.27031 0.40925 0.27101 0.40925 0.26875 0.37615 C 0.26875 0.3743 0.26788 0.37268 0.26753 0.37083 C 0.26701 0.36828 0.26701 0.36574 0.26615 0.36365 C 0.26458 0.35972 0.26076 0.35277 0.26076 0.353 C 0.26024 0.35023 0.26059 0.34745 0.25937 0.3456 C 0.25712 0.34236 0.25312 0.34166 0.25121 0.33842 C 0.24618 0.32939 0.24896 0.33287 0.24306 0.32754 C 0.24184 0.32106 0.2408 0.31643 0.24028 0.30949 C 0.23889 0.28703 0.23785 0.22314 0.23785 0.20694 " pathEditMode="relative" rAng="0" ptsTypes="AAAAAAAAAA">
                                      <p:cBhvr>
                                        <p:cTn id="60" dur="2000" fill="hold"/>
                                        <p:tgtEl>
                                          <p:spTgt spid="67"/>
                                        </p:tgtEl>
                                        <p:attrNameLst>
                                          <p:attrName>ppt_x</p:attrName>
                                          <p:attrName>ppt_y</p:attrName>
                                        </p:attrNameLst>
                                      </p:cBhvr>
                                      <p:rCtr x="-1476" y="-11713"/>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3" nodeType="clickEffect">
                                  <p:stCondLst>
                                    <p:cond delay="0"/>
                                  </p:stCondLst>
                                  <p:childTnLst>
                                    <p:set>
                                      <p:cBhvr>
                                        <p:cTn id="64" dur="1" fill="hold">
                                          <p:stCondLst>
                                            <p:cond delay="0"/>
                                          </p:stCondLst>
                                        </p:cTn>
                                        <p:tgtEl>
                                          <p:spTgt spid="67"/>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67" grpId="0"/>
      <p:bldP spid="67" grpId="1"/>
      <p:bldP spid="67" grpId="2"/>
      <p:bldP spid="67" grpId="3"/>
      <p:bldP spid="68" grpId="0"/>
      <p:bldP spid="68" grpId="1"/>
      <p:bldP spid="68" grpId="2"/>
      <p:bldP spid="68" grpId="3"/>
      <p:bldP spid="81" grpId="0"/>
      <p:bldP spid="81" grpId="1"/>
      <p:bldP spid="81" grpId="2"/>
      <p:bldP spid="81" grpId="3"/>
      <p:bldP spid="82" grpId="0"/>
      <p:bldP spid="82" grpId="1"/>
      <p:bldP spid="82" grpId="2"/>
      <p:bldP spid="82" grpId="3"/>
      <p:bldP spid="83" grpId="0"/>
      <p:bldP spid="83" grpId="1"/>
      <p:bldP spid="8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9067800" cy="6096000"/>
          </a:xfrm>
        </p:spPr>
        <p:txBody>
          <a:bodyPr>
            <a:normAutofit fontScale="92500" lnSpcReduction="10000"/>
          </a:bodyPr>
          <a:lstStyle/>
          <a:p>
            <a:pPr marL="0" indent="0"/>
            <a:r>
              <a:rPr lang="en-US" sz="2800" dirty="0" smtClean="0"/>
              <a:t>“White Board” Collaboration Policy</a:t>
            </a:r>
            <a:endParaRPr lang="en-US" sz="2800" dirty="0"/>
          </a:p>
          <a:p>
            <a:pPr marL="91440" lvl="1" indent="-274320">
              <a:buSzPct val="85000"/>
              <a:buFont typeface="Arial"/>
              <a:buChar char="•"/>
            </a:pPr>
            <a:r>
              <a:rPr lang="en-US" sz="2400" dirty="0" smtClean="0"/>
              <a:t>Can discuss approach together on a “white board”</a:t>
            </a:r>
          </a:p>
          <a:p>
            <a:pPr marL="91440" lvl="1" indent="-274320">
              <a:buSzPct val="85000"/>
              <a:buFont typeface="Arial"/>
              <a:buChar char="•"/>
            </a:pPr>
            <a:r>
              <a:rPr lang="en-US" sz="2400" dirty="0" smtClean="0">
                <a:solidFill>
                  <a:schemeClr val="accent5">
                    <a:lumMod val="60000"/>
                    <a:lumOff val="40000"/>
                  </a:schemeClr>
                </a:solidFill>
              </a:rPr>
              <a:t>Leave, watch a movie such as Stranger Things, then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5">
                    <a:lumMod val="60000"/>
                    <a:lumOff val="40000"/>
                  </a:schemeClr>
                </a:solidFill>
              </a:rPr>
              <a:t>total of </a:t>
            </a:r>
            <a:r>
              <a:rPr lang="en-US" sz="2400" b="1" i="1" dirty="0">
                <a:solidFill>
                  <a:schemeClr val="accent5">
                    <a:lumMod val="60000"/>
                    <a:lumOff val="40000"/>
                  </a:schemeClr>
                </a:solidFill>
              </a:rPr>
              <a:t>four</a:t>
            </a:r>
            <a:r>
              <a:rPr lang="en-US" sz="2400" dirty="0">
                <a:solidFill>
                  <a:schemeClr val="accent5">
                    <a:lumMod val="60000"/>
                    <a:lumOff val="40000"/>
                  </a:schemeClr>
                </a:solidFill>
              </a:rPr>
              <a:t> “slip days”</a:t>
            </a:r>
          </a:p>
          <a:p>
            <a:pPr marL="91440" lvl="1" indent="-274320">
              <a:buSzPct val="85000"/>
              <a:buFont typeface="Arial"/>
              <a:buChar char="•"/>
            </a:pPr>
            <a:r>
              <a:rPr lang="en-US" sz="2400" dirty="0">
                <a:solidFill>
                  <a:schemeClr val="accent5">
                    <a:lumMod val="60000"/>
                    <a:lumOff val="40000"/>
                  </a:schemeClr>
                </a:solidFill>
              </a:rPr>
              <a:t>Max of </a:t>
            </a:r>
            <a:r>
              <a:rPr lang="en-US" sz="2400" b="1" i="1" dirty="0">
                <a:solidFill>
                  <a:schemeClr val="accent5">
                    <a:lumMod val="60000"/>
                    <a:lumOff val="40000"/>
                  </a:schemeClr>
                </a:solidFill>
              </a:rPr>
              <a:t>two</a:t>
            </a:r>
            <a:r>
              <a:rPr lang="en-US" sz="2400" dirty="0">
                <a:solidFill>
                  <a:schemeClr val="accent5">
                    <a:lumMod val="60000"/>
                    <a:lumOff val="40000"/>
                  </a:schemeClr>
                </a:solidFill>
              </a:rPr>
              <a:t> slip days</a:t>
            </a:r>
            <a:r>
              <a:rPr lang="en-US" sz="2400" dirty="0">
                <a:solidFill>
                  <a:schemeClr val="accent1"/>
                </a:solidFill>
              </a:rPr>
              <a:t>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5">
                    <a:lumMod val="60000"/>
                    <a:lumOff val="40000"/>
                  </a:schemeClr>
                </a:solidFill>
              </a:rPr>
              <a:t>Slip days deducted first</a:t>
            </a:r>
            <a:r>
              <a:rPr lang="en-US" sz="2400" dirty="0" smtClean="0">
                <a:solidFill>
                  <a:schemeClr val="accent1"/>
                </a:solidFill>
              </a:rPr>
              <a: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b="1" i="1" u="sng" dirty="0" smtClean="0">
                <a:solidFill>
                  <a:schemeClr val="accent5">
                    <a:lumMod val="60000"/>
                    <a:lumOff val="40000"/>
                  </a:schemeClr>
                </a:solidFill>
              </a:rPr>
              <a:t>25%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a:t>
            </a:r>
            <a:r>
              <a:rPr lang="en-US" sz="2400" dirty="0" smtClean="0"/>
              <a:t>within a week of receiving score</a:t>
            </a:r>
            <a:endParaRPr lang="en-US" dirty="0"/>
          </a:p>
        </p:txBody>
      </p:sp>
    </p:spTree>
    <p:extLst>
      <p:ext uri="{BB962C8B-B14F-4D97-AF65-F5344CB8AC3E}">
        <p14:creationId xmlns:p14="http://schemas.microsoft.com/office/powerpoint/2010/main" val="68805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 name="Table 121"/>
          <p:cNvGraphicFramePr>
            <a:graphicFrameLocks noGrp="1"/>
          </p:cNvGraphicFramePr>
          <p:nvPr>
            <p:custDataLst>
              <p:tags r:id="rId1"/>
            </p:custDataLst>
            <p:extLst>
              <p:ext uri="{D42A27DB-BD31-4B8C-83A1-F6EECF244321}">
                <p14:modId xmlns:p14="http://schemas.microsoft.com/office/powerpoint/2010/main" val="3149735456"/>
              </p:ext>
            </p:extLst>
          </p:nvPr>
        </p:nvGraphicFramePr>
        <p:xfrm>
          <a:off x="516315" y="2743200"/>
          <a:ext cx="7620000" cy="18288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 </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247682" name="Rectangle 2"/>
          <p:cNvSpPr>
            <a:spLocks noGrp="1" noChangeArrowheads="1"/>
          </p:cNvSpPr>
          <p:nvPr>
            <p:ph type="title"/>
            <p:custDataLst>
              <p:tags r:id="rId2"/>
            </p:custDataLst>
          </p:nvPr>
        </p:nvSpPr>
        <p:spPr>
          <a:xfrm>
            <a:off x="228600" y="152400"/>
            <a:ext cx="8686800" cy="533400"/>
          </a:xfrm>
        </p:spPr>
        <p:txBody>
          <a:bodyPr>
            <a:noAutofit/>
          </a:bodyPr>
          <a:lstStyle/>
          <a:p>
            <a:r>
              <a:rPr lang="en-US" dirty="0" smtClean="0"/>
              <a:t>I-Type (1): Arithmetic w/</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001001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50</a:t>
            </a:fld>
            <a:endParaRPr lang="en-US"/>
          </a:p>
        </p:txBody>
      </p:sp>
    </p:spTree>
    <p:extLst>
      <p:ext uri="{BB962C8B-B14F-4D97-AF65-F5344CB8AC3E}">
        <p14:creationId xmlns:p14="http://schemas.microsoft.com/office/powerpoint/2010/main" val="36147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 name="Table 121"/>
          <p:cNvGraphicFramePr>
            <a:graphicFrameLocks noGrp="1"/>
          </p:cNvGraphicFramePr>
          <p:nvPr>
            <p:custDataLst>
              <p:tags r:id="rId1"/>
            </p:custDataLst>
            <p:extLst>
              <p:ext uri="{D42A27DB-BD31-4B8C-83A1-F6EECF244321}">
                <p14:modId xmlns:p14="http://schemas.microsoft.com/office/powerpoint/2010/main" val="3279027572"/>
              </p:ext>
            </p:extLst>
          </p:nvPr>
        </p:nvGraphicFramePr>
        <p:xfrm>
          <a:off x="516315" y="2743200"/>
          <a:ext cx="7620000" cy="18288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0x9</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a:t>
                      </a:r>
                      <a:r>
                        <a:rPr lang="en-US" sz="2400" dirty="0" smtClean="0">
                          <a:solidFill>
                            <a:schemeClr val="accent1"/>
                          </a:solidFill>
                        </a:rPr>
                        <a:t>rd</a:t>
                      </a:r>
                      <a:r>
                        <a:rPr lang="en-US" sz="2400" dirty="0" smtClean="0">
                          <a:solidFill>
                            <a:schemeClr val="bg1"/>
                          </a:solidFill>
                        </a:rPr>
                        <a:t>,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a:t>
                      </a:r>
                      <a:r>
                        <a:rPr lang="en-US" sz="2400" dirty="0" smtClean="0">
                          <a:solidFill>
                            <a:schemeClr val="accent1"/>
                          </a:solidFill>
                        </a:rPr>
                        <a:t>rd</a:t>
                      </a:r>
                      <a:r>
                        <a:rPr lang="en-US" sz="2400" dirty="0" smtClean="0">
                          <a:solidFill>
                            <a:schemeClr val="bg1"/>
                          </a:solidFill>
                        </a:rPr>
                        <a:t>]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247682" name="Rectangle 2"/>
          <p:cNvSpPr>
            <a:spLocks noGrp="1" noChangeArrowheads="1"/>
          </p:cNvSpPr>
          <p:nvPr>
            <p:ph type="title"/>
            <p:custDataLst>
              <p:tags r:id="rId2"/>
            </p:custDataLst>
          </p:nvPr>
        </p:nvSpPr>
        <p:spPr>
          <a:xfrm>
            <a:off x="228600" y="152400"/>
            <a:ext cx="8686800" cy="533400"/>
          </a:xfrm>
        </p:spPr>
        <p:txBody>
          <a:bodyPr>
            <a:noAutofit/>
          </a:bodyPr>
          <a:lstStyle/>
          <a:p>
            <a:r>
              <a:rPr lang="en-US" dirty="0" smtClean="0"/>
              <a:t>I-Type (1): Arithmetic w/</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001001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8" name="TextBox 7"/>
          <p:cNvSpPr txBox="1"/>
          <p:nvPr>
            <p:custDataLst>
              <p:tags r:id="rId5"/>
            </p:custDataLst>
          </p:nvPr>
        </p:nvSpPr>
        <p:spPr>
          <a:xfrm>
            <a:off x="1066800" y="6096000"/>
            <a:ext cx="1308371" cy="523220"/>
          </a:xfrm>
          <a:prstGeom prst="rect">
            <a:avLst/>
          </a:prstGeom>
          <a:noFill/>
        </p:spPr>
        <p:txBody>
          <a:bodyPr wrap="none" rtlCol="0">
            <a:spAutoFit/>
          </a:bodyPr>
          <a:lstStyle/>
          <a:p>
            <a:r>
              <a:rPr lang="en-US" sz="2800" dirty="0" smtClean="0">
                <a:solidFill>
                  <a:schemeClr val="accent5">
                    <a:lumMod val="60000"/>
                    <a:lumOff val="40000"/>
                  </a:schemeClr>
                </a:solidFill>
              </a:rPr>
              <a:t>r5 += -1</a:t>
            </a:r>
          </a:p>
        </p:txBody>
      </p:sp>
      <p:sp>
        <p:nvSpPr>
          <p:cNvPr id="11" name="TextBox 10"/>
          <p:cNvSpPr txBox="1"/>
          <p:nvPr>
            <p:custDataLst>
              <p:tags r:id="rId6"/>
            </p:custDataLst>
          </p:nvPr>
        </p:nvSpPr>
        <p:spPr>
          <a:xfrm>
            <a:off x="2679971" y="6105199"/>
            <a:ext cx="1928733" cy="523220"/>
          </a:xfrm>
          <a:prstGeom prst="rect">
            <a:avLst/>
          </a:prstGeom>
          <a:noFill/>
        </p:spPr>
        <p:txBody>
          <a:bodyPr wrap="none" rtlCol="0">
            <a:spAutoFit/>
          </a:bodyPr>
          <a:lstStyle/>
          <a:p>
            <a:r>
              <a:rPr lang="en-US" sz="2800" dirty="0" smtClean="0">
                <a:solidFill>
                  <a:schemeClr val="accent5">
                    <a:lumMod val="60000"/>
                    <a:lumOff val="40000"/>
                  </a:schemeClr>
                </a:solidFill>
              </a:rPr>
              <a:t>r5 += 65535</a:t>
            </a:r>
          </a:p>
        </p:txBody>
      </p:sp>
      <p:sp>
        <p:nvSpPr>
          <p:cNvPr id="123" name="TextBox 122"/>
          <p:cNvSpPr txBox="1"/>
          <p:nvPr>
            <p:custDataLst>
              <p:tags r:id="rId7"/>
            </p:custDataLst>
          </p:nvPr>
        </p:nvSpPr>
        <p:spPr>
          <a:xfrm>
            <a:off x="533400" y="4724400"/>
            <a:ext cx="7338869" cy="1384995"/>
          </a:xfrm>
          <a:prstGeom prst="rect">
            <a:avLst/>
          </a:prstGeom>
          <a:noFill/>
        </p:spPr>
        <p:txBody>
          <a:bodyPr wrap="none" rtlCol="0">
            <a:spAutoFit/>
          </a:bodyPr>
          <a:lstStyle/>
          <a:p>
            <a:r>
              <a:rPr lang="en-US" sz="2800" dirty="0">
                <a:solidFill>
                  <a:schemeClr val="accent1"/>
                </a:solidFill>
              </a:rPr>
              <a:t>E</a:t>
            </a:r>
            <a:r>
              <a:rPr lang="en-US" sz="2800" dirty="0" smtClean="0">
                <a:solidFill>
                  <a:schemeClr val="accent1"/>
                </a:solidFill>
              </a:rPr>
              <a:t>xample:</a:t>
            </a:r>
            <a:r>
              <a:rPr lang="en-US" sz="2800" dirty="0">
                <a:solidFill>
                  <a:schemeClr val="accent5">
                    <a:lumMod val="60000"/>
                    <a:lumOff val="40000"/>
                  </a:schemeClr>
                </a:solidFill>
              </a:rPr>
              <a:t>	</a:t>
            </a:r>
            <a:r>
              <a:rPr lang="en-US" sz="2800" dirty="0" smtClean="0">
                <a:solidFill>
                  <a:schemeClr val="accent1"/>
                </a:solidFill>
              </a:rPr>
              <a:t>r5</a:t>
            </a:r>
            <a:r>
              <a:rPr lang="en-US" sz="2800" dirty="0" smtClean="0">
                <a:solidFill>
                  <a:schemeClr val="accent5">
                    <a:lumMod val="60000"/>
                    <a:lumOff val="40000"/>
                  </a:schemeClr>
                </a:solidFill>
              </a:rPr>
              <a:t> </a:t>
            </a:r>
            <a:r>
              <a:rPr lang="en-US" sz="2800" dirty="0" smtClean="0">
                <a:solidFill>
                  <a:schemeClr val="bg1"/>
                </a:solidFill>
              </a:rPr>
              <a:t>=</a:t>
            </a:r>
            <a:r>
              <a:rPr lang="en-US" sz="2800" dirty="0" smtClean="0">
                <a:solidFill>
                  <a:schemeClr val="accent5">
                    <a:lumMod val="60000"/>
                    <a:lumOff val="40000"/>
                  </a:schemeClr>
                </a:solidFill>
              </a:rPr>
              <a:t>   </a:t>
            </a:r>
            <a:r>
              <a:rPr lang="en-US" sz="2800" dirty="0" smtClean="0">
                <a:solidFill>
                  <a:schemeClr val="bg1"/>
                </a:solidFill>
              </a:rPr>
              <a:t>r5</a:t>
            </a:r>
            <a:r>
              <a:rPr lang="en-US" sz="2800" dirty="0" smtClean="0">
                <a:solidFill>
                  <a:schemeClr val="accent5">
                    <a:lumMod val="60000"/>
                    <a:lumOff val="40000"/>
                  </a:schemeClr>
                </a:solidFill>
              </a:rPr>
              <a:t> + </a:t>
            </a:r>
            <a:r>
              <a:rPr lang="en-US" sz="2800" dirty="0" smtClean="0">
                <a:solidFill>
                  <a:schemeClr val="accent2"/>
                </a:solidFill>
              </a:rPr>
              <a:t>5</a:t>
            </a:r>
            <a:r>
              <a:rPr lang="en-US" sz="2800" dirty="0" smtClean="0">
                <a:solidFill>
                  <a:schemeClr val="accent5">
                    <a:lumMod val="60000"/>
                    <a:lumOff val="40000"/>
                  </a:schemeClr>
                </a:solidFill>
              </a:rPr>
              <a:t>		# ADDIU </a:t>
            </a:r>
            <a:r>
              <a:rPr lang="en-US" sz="2800" dirty="0" smtClean="0">
                <a:solidFill>
                  <a:schemeClr val="accent1"/>
                </a:solidFill>
              </a:rPr>
              <a:t>r5</a:t>
            </a:r>
            <a:r>
              <a:rPr lang="en-US" sz="2800" dirty="0" smtClean="0">
                <a:solidFill>
                  <a:schemeClr val="bg1"/>
                </a:solidFill>
              </a:rPr>
              <a:t>,</a:t>
            </a:r>
            <a:r>
              <a:rPr lang="en-US" sz="2800" dirty="0" smtClean="0">
                <a:solidFill>
                  <a:schemeClr val="accent5">
                    <a:lumMod val="60000"/>
                    <a:lumOff val="40000"/>
                  </a:schemeClr>
                </a:solidFill>
              </a:rPr>
              <a:t> </a:t>
            </a:r>
            <a:r>
              <a:rPr lang="en-US" sz="2800" dirty="0" smtClean="0">
                <a:solidFill>
                  <a:schemeClr val="bg1"/>
                </a:solidFill>
              </a:rPr>
              <a:t>r5, </a:t>
            </a:r>
            <a:r>
              <a:rPr lang="en-US" sz="2800" dirty="0" smtClean="0">
                <a:solidFill>
                  <a:schemeClr val="accent2"/>
                </a:solidFill>
              </a:rPr>
              <a:t>5</a:t>
            </a:r>
            <a:r>
              <a:rPr lang="en-US" sz="2800" dirty="0" smtClean="0">
                <a:solidFill>
                  <a:schemeClr val="accent5">
                    <a:lumMod val="60000"/>
                    <a:lumOff val="40000"/>
                  </a:schemeClr>
                </a:solidFill>
              </a:rPr>
              <a:t> </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a:t>
            </a:r>
            <a:r>
              <a:rPr lang="en-US" sz="2800" dirty="0" smtClean="0">
                <a:solidFill>
                  <a:schemeClr val="accent1"/>
                </a:solidFill>
              </a:rPr>
              <a:t>r5</a:t>
            </a:r>
            <a:r>
              <a:rPr lang="en-US" sz="2800" dirty="0" smtClean="0">
                <a:solidFill>
                  <a:schemeClr val="bg1"/>
                </a:solidFill>
              </a:rPr>
              <a:t> </a:t>
            </a:r>
            <a:r>
              <a:rPr lang="en-US" sz="2800" dirty="0" smtClean="0">
                <a:solidFill>
                  <a:schemeClr val="accent5"/>
                </a:solidFill>
              </a:rPr>
              <a:t>+=</a:t>
            </a:r>
            <a:r>
              <a:rPr lang="en-US" sz="2800" dirty="0" smtClean="0">
                <a:solidFill>
                  <a:schemeClr val="bg1"/>
                </a:solidFill>
              </a:rPr>
              <a:t> </a:t>
            </a:r>
            <a:r>
              <a:rPr lang="en-US" sz="2800" dirty="0" smtClean="0">
                <a:solidFill>
                  <a:schemeClr val="accent2"/>
                </a:solidFill>
              </a:rPr>
              <a:t>5</a:t>
            </a:r>
          </a:p>
          <a:p>
            <a:r>
              <a:rPr lang="en-US" sz="2800" dirty="0" smtClean="0">
                <a:solidFill>
                  <a:schemeClr val="bg1"/>
                </a:solidFill>
              </a:rPr>
              <a:t>What if immediate is negative?</a:t>
            </a:r>
          </a:p>
        </p:txBody>
      </p:sp>
      <p:sp>
        <p:nvSpPr>
          <p:cNvPr id="15" name="Right Arrow 14"/>
          <p:cNvSpPr/>
          <p:nvPr/>
        </p:nvSpPr>
        <p:spPr>
          <a:xfrm>
            <a:off x="76200" y="3276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D0A56F-BD0F-4BDF-9912-D1E89E9626C0}" type="slidenum">
              <a:rPr lang="en-US" smtClean="0"/>
              <a:t>51</a:t>
            </a:fld>
            <a:endParaRPr lang="en-US"/>
          </a:p>
        </p:txBody>
      </p:sp>
      <p:sp>
        <p:nvSpPr>
          <p:cNvPr id="3" name="Rectangle 2"/>
          <p:cNvSpPr/>
          <p:nvPr/>
        </p:nvSpPr>
        <p:spPr>
          <a:xfrm>
            <a:off x="5251581" y="5782033"/>
            <a:ext cx="3925370" cy="646331"/>
          </a:xfrm>
          <a:prstGeom prst="rect">
            <a:avLst/>
          </a:prstGeom>
        </p:spPr>
        <p:txBody>
          <a:bodyPr wrap="none">
            <a:spAutoFit/>
          </a:bodyPr>
          <a:lstStyle/>
          <a:p>
            <a:r>
              <a:rPr lang="en-US" dirty="0" smtClean="0">
                <a:solidFill>
                  <a:schemeClr val="bg1"/>
                </a:solidFill>
              </a:rPr>
              <a:t>Unsigned means no overflow detection.</a:t>
            </a:r>
          </a:p>
          <a:p>
            <a:r>
              <a:rPr lang="en-US" dirty="0" smtClean="0">
                <a:solidFill>
                  <a:schemeClr val="bg1"/>
                </a:solidFill>
              </a:rPr>
              <a:t>The immediate </a:t>
            </a:r>
            <a:r>
              <a:rPr lang="en-US" i="1" dirty="0" smtClean="0">
                <a:solidFill>
                  <a:schemeClr val="bg1"/>
                </a:solidFill>
              </a:rPr>
              <a:t>can </a:t>
            </a:r>
            <a:r>
              <a:rPr lang="en-US" dirty="0" smtClean="0">
                <a:solidFill>
                  <a:schemeClr val="bg1"/>
                </a:solidFill>
              </a:rPr>
              <a:t>be negative!</a:t>
            </a:r>
            <a:endParaRPr lang="en-US" dirty="0">
              <a:solidFill>
                <a:schemeClr val="bg1"/>
              </a:solidFill>
            </a:endParaRPr>
          </a:p>
        </p:txBody>
      </p:sp>
      <p:graphicFrame>
        <p:nvGraphicFramePr>
          <p:cNvPr id="12" name="Table 11"/>
          <p:cNvGraphicFramePr>
            <a:graphicFrameLocks noGrp="1"/>
          </p:cNvGraphicFramePr>
          <p:nvPr>
            <p:custDataLst>
              <p:tags r:id="rId8"/>
            </p:custDataLst>
            <p:extLst>
              <p:ext uri="{D42A27DB-BD31-4B8C-83A1-F6EECF244321}">
                <p14:modId xmlns:p14="http://schemas.microsoft.com/office/powerpoint/2010/main" val="4034768993"/>
              </p:ext>
            </p:extLst>
          </p:nvPr>
        </p:nvGraphicFramePr>
        <p:xfrm>
          <a:off x="516315" y="2743200"/>
          <a:ext cx="7620000" cy="18288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0x9</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a:t>
                      </a:r>
                      <a:r>
                        <a:rPr lang="en-US" sz="2400" dirty="0" smtClean="0">
                          <a:solidFill>
                            <a:schemeClr val="accent1"/>
                          </a:solidFill>
                        </a:rPr>
                        <a:t>rd</a:t>
                      </a:r>
                      <a:r>
                        <a:rPr lang="en-US" sz="2400" dirty="0" smtClean="0">
                          <a:solidFill>
                            <a:schemeClr val="bg1"/>
                          </a:solidFill>
                        </a:rPr>
                        <a:t>,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a:t>
                      </a:r>
                      <a:r>
                        <a:rPr lang="en-US" sz="2400" dirty="0" smtClean="0">
                          <a:solidFill>
                            <a:schemeClr val="accent1"/>
                          </a:solidFill>
                        </a:rPr>
                        <a:t>rd</a:t>
                      </a:r>
                      <a:r>
                        <a:rPr lang="en-US" sz="2400" dirty="0" smtClean="0">
                          <a:solidFill>
                            <a:schemeClr val="bg1"/>
                          </a:solidFill>
                        </a:rPr>
                        <a:t>]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03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a:t>Arithmetic w/</a:t>
            </a:r>
            <a:r>
              <a:rPr lang="en-US" dirty="0" err="1"/>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21336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3"/>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4"/>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5"/>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6"/>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7"/>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8"/>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9"/>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0"/>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1"/>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2"/>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3"/>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4"/>
            </p:custDataLst>
          </p:nvPr>
        </p:nvGrpSpPr>
        <p:grpSpPr>
          <a:xfrm>
            <a:off x="914400" y="2286000"/>
            <a:ext cx="304800" cy="304800"/>
            <a:chOff x="990600" y="2971800"/>
            <a:chExt cx="304800" cy="304800"/>
          </a:xfrm>
        </p:grpSpPr>
        <p:sp>
          <p:nvSpPr>
            <p:cNvPr id="79" name="Freeform 78"/>
            <p:cNvSpPr/>
            <p:nvPr>
              <p:custDataLst>
                <p:tags r:id="rId5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5"/>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6"/>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7"/>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8"/>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39"/>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0"/>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1"/>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2"/>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3"/>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4"/>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66" name="Line 44"/>
          <p:cNvSpPr>
            <a:spLocks noChangeShapeType="1"/>
          </p:cNvSpPr>
          <p:nvPr>
            <p:custDataLst>
              <p:tags r:id="rId45"/>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5" name="Oval 24"/>
          <p:cNvSpPr>
            <a:spLocks noChangeArrowheads="1"/>
          </p:cNvSpPr>
          <p:nvPr>
            <p:custDataLst>
              <p:tags r:id="rId46"/>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cxnSp>
        <p:nvCxnSpPr>
          <p:cNvPr id="78" name="Straight Arrow Connector 7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2" name="TextBox 91"/>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3" name="TextBox 92"/>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94" name="TextBox 93"/>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95" name="TextBox 94"/>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96" name="TextBox 95"/>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97" name="TextBox 96"/>
          <p:cNvSpPr txBox="1"/>
          <p:nvPr>
            <p:custDataLst>
              <p:tags r:id="rId47"/>
            </p:custDataLst>
          </p:nvPr>
        </p:nvSpPr>
        <p:spPr>
          <a:xfrm>
            <a:off x="1256824" y="5400525"/>
            <a:ext cx="6415539" cy="523220"/>
          </a:xfrm>
          <a:prstGeom prst="rect">
            <a:avLst/>
          </a:prstGeom>
          <a:noFill/>
        </p:spPr>
        <p:txBody>
          <a:bodyPr wrap="none" rtlCol="0">
            <a:spAutoFit/>
          </a:bodyPr>
          <a:lstStyle/>
          <a:p>
            <a:r>
              <a:rPr lang="en-US" sz="2800" dirty="0" smtClean="0">
                <a:solidFill>
                  <a:schemeClr val="accent5">
                    <a:lumMod val="60000"/>
                    <a:lumOff val="40000"/>
                  </a:schemeClr>
                </a:solidFill>
              </a:rPr>
              <a:t>Example: r5 = r5 + 5	# ADDIU r5, r5, 5 </a:t>
            </a:r>
          </a:p>
        </p:txBody>
      </p:sp>
      <p:sp>
        <p:nvSpPr>
          <p:cNvPr id="98" name="Rectangle 97"/>
          <p:cNvSpPr/>
          <p:nvPr/>
        </p:nvSpPr>
        <p:spPr>
          <a:xfrm>
            <a:off x="2153244" y="4126468"/>
            <a:ext cx="418704" cy="369332"/>
          </a:xfrm>
          <a:prstGeom prst="rect">
            <a:avLst/>
          </a:prstGeom>
        </p:spPr>
        <p:txBody>
          <a:bodyPr wrap="none">
            <a:spAutoFit/>
          </a:bodyPr>
          <a:lstStyle/>
          <a:p>
            <a:r>
              <a:rPr lang="en-US" dirty="0" smtClean="0">
                <a:solidFill>
                  <a:srgbClr val="92D050"/>
                </a:solidFill>
              </a:rPr>
              <a:t>16</a:t>
            </a:r>
            <a:endParaRPr lang="en-US" dirty="0">
              <a:solidFill>
                <a:srgbClr val="92D050"/>
              </a:solidFill>
            </a:endParaRPr>
          </a:p>
        </p:txBody>
      </p:sp>
      <p:sp>
        <p:nvSpPr>
          <p:cNvPr id="99" name="Rectangle 98"/>
          <p:cNvSpPr/>
          <p:nvPr/>
        </p:nvSpPr>
        <p:spPr>
          <a:xfrm>
            <a:off x="4633358" y="4126468"/>
            <a:ext cx="418704" cy="369332"/>
          </a:xfrm>
          <a:prstGeom prst="rect">
            <a:avLst/>
          </a:prstGeom>
        </p:spPr>
        <p:txBody>
          <a:bodyPr wrap="none">
            <a:spAutoFit/>
          </a:bodyPr>
          <a:lstStyle/>
          <a:p>
            <a:r>
              <a:rPr lang="en-US" dirty="0" smtClean="0">
                <a:solidFill>
                  <a:srgbClr val="92D050"/>
                </a:solidFill>
              </a:rPr>
              <a:t>32</a:t>
            </a:r>
            <a:endParaRPr lang="en-US" dirty="0">
              <a:solidFill>
                <a:srgbClr val="92D050"/>
              </a:solidFill>
            </a:endParaRPr>
          </a:p>
        </p:txBody>
      </p:sp>
      <p:sp>
        <p:nvSpPr>
          <p:cNvPr id="100" name="Line 49"/>
          <p:cNvSpPr>
            <a:spLocks noChangeShapeType="1"/>
          </p:cNvSpPr>
          <p:nvPr>
            <p:custDataLst>
              <p:tags r:id="rId48"/>
            </p:custDataLst>
          </p:nvPr>
        </p:nvSpPr>
        <p:spPr bwMode="auto">
          <a:xfrm>
            <a:off x="227456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1" name="Line 49"/>
          <p:cNvSpPr>
            <a:spLocks noChangeShapeType="1"/>
          </p:cNvSpPr>
          <p:nvPr>
            <p:custDataLst>
              <p:tags r:id="rId49"/>
            </p:custDataLst>
          </p:nvPr>
        </p:nvSpPr>
        <p:spPr bwMode="auto">
          <a:xfrm>
            <a:off x="472439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50"/>
            </p:custDataLst>
          </p:nvPr>
        </p:nvSpPr>
        <p:spPr bwMode="auto">
          <a:xfrm flipH="1" flipV="1">
            <a:off x="1524000" y="1524000"/>
            <a:ext cx="0" cy="3200400"/>
          </a:xfrm>
          <a:prstGeom prst="line">
            <a:avLst/>
          </a:prstGeom>
          <a:noFill/>
          <a:ln w="25400" cap="sq">
            <a:solidFill>
              <a:schemeClr val="bg1"/>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19120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49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P spid="98" grpId="0"/>
      <p:bldP spid="99" grpId="0"/>
      <p:bldP spid="100" grpId="0" animBg="1"/>
      <p:bldP spid="10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a:t>Arithmetic w/</a:t>
            </a:r>
            <a:r>
              <a:rPr lang="en-US" dirty="0" err="1"/>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743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6"/>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7"/>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8"/>
            </p:custDataLst>
          </p:nvPr>
        </p:nvGrpSpPr>
        <p:grpSpPr>
          <a:xfrm>
            <a:off x="914400" y="2286000"/>
            <a:ext cx="304800" cy="304800"/>
            <a:chOff x="990600" y="2971800"/>
            <a:chExt cx="304800" cy="304800"/>
          </a:xfrm>
        </p:grpSpPr>
        <p:sp>
          <p:nvSpPr>
            <p:cNvPr id="79" name="Freeform 78"/>
            <p:cNvSpPr/>
            <p:nvPr>
              <p:custDataLst>
                <p:tags r:id="rId5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9"/>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0"/>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1"/>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2"/>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3"/>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4"/>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5"/>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6"/>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7"/>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8"/>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66" name="Oval 24"/>
          <p:cNvSpPr>
            <a:spLocks noChangeArrowheads="1"/>
          </p:cNvSpPr>
          <p:nvPr>
            <p:custDataLst>
              <p:tags r:id="rId49"/>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cxnSp>
        <p:nvCxnSpPr>
          <p:cNvPr id="86" name="Straight Arrow Connector 85"/>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2" name="TextBox 91"/>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3" name="TextBox 92"/>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94" name="TextBox 93"/>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95" name="TextBox 94"/>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96" name="TextBox 95"/>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78" name="TextBox 77"/>
          <p:cNvSpPr txBox="1"/>
          <p:nvPr>
            <p:custDataLst>
              <p:tags r:id="rId50"/>
            </p:custDataLst>
          </p:nvPr>
        </p:nvSpPr>
        <p:spPr>
          <a:xfrm>
            <a:off x="1256824" y="5400525"/>
            <a:ext cx="6415539" cy="523220"/>
          </a:xfrm>
          <a:prstGeom prst="rect">
            <a:avLst/>
          </a:prstGeom>
          <a:noFill/>
        </p:spPr>
        <p:txBody>
          <a:bodyPr wrap="none" rtlCol="0">
            <a:spAutoFit/>
          </a:bodyPr>
          <a:lstStyle/>
          <a:p>
            <a:r>
              <a:rPr lang="en-US" sz="2800" dirty="0" smtClean="0">
                <a:solidFill>
                  <a:schemeClr val="accent5">
                    <a:lumMod val="60000"/>
                    <a:lumOff val="40000"/>
                  </a:schemeClr>
                </a:solidFill>
              </a:rPr>
              <a:t>Example: r5 = r5 + 5	# ADDIU r5, r5, 5 </a:t>
            </a:r>
          </a:p>
        </p:txBody>
      </p:sp>
      <p:sp>
        <p:nvSpPr>
          <p:cNvPr id="85" name="Rectangle 84"/>
          <p:cNvSpPr/>
          <p:nvPr/>
        </p:nvSpPr>
        <p:spPr>
          <a:xfrm>
            <a:off x="2153244" y="4126468"/>
            <a:ext cx="418704" cy="369332"/>
          </a:xfrm>
          <a:prstGeom prst="rect">
            <a:avLst/>
          </a:prstGeom>
        </p:spPr>
        <p:txBody>
          <a:bodyPr wrap="none">
            <a:spAutoFit/>
          </a:bodyPr>
          <a:lstStyle/>
          <a:p>
            <a:r>
              <a:rPr lang="en-US" dirty="0" smtClean="0">
                <a:solidFill>
                  <a:srgbClr val="92D050"/>
                </a:solidFill>
              </a:rPr>
              <a:t>16</a:t>
            </a:r>
            <a:endParaRPr lang="en-US" dirty="0">
              <a:solidFill>
                <a:srgbClr val="92D050"/>
              </a:solidFill>
            </a:endParaRPr>
          </a:p>
        </p:txBody>
      </p:sp>
      <p:sp>
        <p:nvSpPr>
          <p:cNvPr id="98" name="Rectangle 97"/>
          <p:cNvSpPr/>
          <p:nvPr/>
        </p:nvSpPr>
        <p:spPr>
          <a:xfrm>
            <a:off x="4633358" y="4126468"/>
            <a:ext cx="418704" cy="369332"/>
          </a:xfrm>
          <a:prstGeom prst="rect">
            <a:avLst/>
          </a:prstGeom>
        </p:spPr>
        <p:txBody>
          <a:bodyPr wrap="none">
            <a:spAutoFit/>
          </a:bodyPr>
          <a:lstStyle/>
          <a:p>
            <a:r>
              <a:rPr lang="en-US" dirty="0" smtClean="0">
                <a:solidFill>
                  <a:srgbClr val="92D050"/>
                </a:solidFill>
              </a:rPr>
              <a:t>32</a:t>
            </a:r>
            <a:endParaRPr lang="en-US" dirty="0">
              <a:solidFill>
                <a:srgbClr val="92D050"/>
              </a:solidFill>
            </a:endParaRPr>
          </a:p>
        </p:txBody>
      </p:sp>
      <p:sp>
        <p:nvSpPr>
          <p:cNvPr id="99" name="Line 49"/>
          <p:cNvSpPr>
            <a:spLocks noChangeShapeType="1"/>
          </p:cNvSpPr>
          <p:nvPr>
            <p:custDataLst>
              <p:tags r:id="rId51"/>
            </p:custDataLst>
          </p:nvPr>
        </p:nvSpPr>
        <p:spPr bwMode="auto">
          <a:xfrm>
            <a:off x="227456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0" name="Line 49"/>
          <p:cNvSpPr>
            <a:spLocks noChangeShapeType="1"/>
          </p:cNvSpPr>
          <p:nvPr>
            <p:custDataLst>
              <p:tags r:id="rId52"/>
            </p:custDataLst>
          </p:nvPr>
        </p:nvSpPr>
        <p:spPr bwMode="auto">
          <a:xfrm>
            <a:off x="472439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1" name="Line 49"/>
          <p:cNvSpPr>
            <a:spLocks noChangeShapeType="1"/>
          </p:cNvSpPr>
          <p:nvPr>
            <p:custDataLst>
              <p:tags r:id="rId53"/>
            </p:custDataLst>
          </p:nvPr>
        </p:nvSpPr>
        <p:spPr bwMode="auto">
          <a:xfrm flipH="1" flipV="1">
            <a:off x="1524000" y="1524000"/>
            <a:ext cx="0" cy="3200400"/>
          </a:xfrm>
          <a:prstGeom prst="line">
            <a:avLst/>
          </a:prstGeom>
          <a:noFill/>
          <a:ln w="25400" cap="sq">
            <a:solidFill>
              <a:schemeClr val="bg1"/>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379180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a:t>Arithmetic w/</a:t>
            </a:r>
            <a:r>
              <a:rPr lang="en-US" dirty="0" err="1"/>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4" name="Line 49"/>
          <p:cNvSpPr>
            <a:spLocks noChangeShapeType="1"/>
          </p:cNvSpPr>
          <p:nvPr>
            <p:custDataLst>
              <p:tags r:id="rId14"/>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5"/>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6"/>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7"/>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18"/>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19"/>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1"/>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2"/>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3"/>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4"/>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5"/>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6"/>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7"/>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28"/>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29"/>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0"/>
            </p:custDataLst>
          </p:nvPr>
        </p:nvSpPr>
        <p:spPr bwMode="auto">
          <a:xfrm flipH="1" flipV="1">
            <a:off x="1524000" y="1524000"/>
            <a:ext cx="0" cy="3200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1"/>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2"/>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3"/>
            </p:custDataLst>
          </p:nvPr>
        </p:nvGrpSpPr>
        <p:grpSpPr>
          <a:xfrm>
            <a:off x="914400" y="2286000"/>
            <a:ext cx="304800" cy="304800"/>
            <a:chOff x="990600" y="2971800"/>
            <a:chExt cx="304800" cy="304800"/>
          </a:xfrm>
        </p:grpSpPr>
        <p:sp>
          <p:nvSpPr>
            <p:cNvPr id="79" name="Freeform 78"/>
            <p:cNvSpPr/>
            <p:nvPr>
              <p:custDataLst>
                <p:tags r:id="rId5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4"/>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5"/>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6"/>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7"/>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38"/>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39"/>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0"/>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1"/>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2"/>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3"/>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55" name="Oval 24"/>
          <p:cNvSpPr>
            <a:spLocks noChangeArrowheads="1"/>
          </p:cNvSpPr>
          <p:nvPr>
            <p:custDataLst>
              <p:tags r:id="rId44"/>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85" name="TextBox 84"/>
          <p:cNvSpPr txBox="1"/>
          <p:nvPr>
            <p:custDataLst>
              <p:tags r:id="rId45"/>
            </p:custDataLst>
          </p:nvPr>
        </p:nvSpPr>
        <p:spPr>
          <a:xfrm>
            <a:off x="1256824" y="5400525"/>
            <a:ext cx="6415539" cy="523220"/>
          </a:xfrm>
          <a:prstGeom prst="rect">
            <a:avLst/>
          </a:prstGeom>
          <a:noFill/>
        </p:spPr>
        <p:txBody>
          <a:bodyPr wrap="none" rtlCol="0">
            <a:spAutoFit/>
          </a:bodyPr>
          <a:lstStyle/>
          <a:p>
            <a:r>
              <a:rPr lang="en-US" sz="2800" dirty="0" smtClean="0">
                <a:solidFill>
                  <a:schemeClr val="accent5">
                    <a:lumMod val="60000"/>
                    <a:lumOff val="40000"/>
                  </a:schemeClr>
                </a:solidFill>
              </a:rPr>
              <a:t>Example: r5 = r5 + 5	# ADDIU r5, r5, 5 </a:t>
            </a:r>
          </a:p>
        </p:txBody>
      </p:sp>
      <p:cxnSp>
        <p:nvCxnSpPr>
          <p:cNvPr id="78" name="Straight Arrow Connector 7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2" name="TextBox 91"/>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3" name="TextBox 92"/>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94" name="TextBox 93"/>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95" name="TextBox 94"/>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96" name="TextBox 95"/>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97" name="Rectangle 96"/>
          <p:cNvSpPr/>
          <p:nvPr/>
        </p:nvSpPr>
        <p:spPr>
          <a:xfrm>
            <a:off x="695350" y="533400"/>
            <a:ext cx="425116" cy="430887"/>
          </a:xfrm>
          <a:prstGeom prst="rect">
            <a:avLst/>
          </a:prstGeom>
        </p:spPr>
        <p:txBody>
          <a:bodyPr wrap="none">
            <a:spAutoFit/>
          </a:bodyPr>
          <a:lstStyle/>
          <a:p>
            <a:r>
              <a:rPr lang="en-US" sz="2200" dirty="0" smtClean="0">
                <a:solidFill>
                  <a:schemeClr val="accent5">
                    <a:lumMod val="60000"/>
                    <a:lumOff val="40000"/>
                  </a:schemeClr>
                </a:solidFill>
              </a:rPr>
              <a:t>r5</a:t>
            </a:r>
            <a:endParaRPr lang="en-US" sz="2200" dirty="0"/>
          </a:p>
        </p:txBody>
      </p:sp>
      <p:sp>
        <p:nvSpPr>
          <p:cNvPr id="98" name="Rectangle 97"/>
          <p:cNvSpPr/>
          <p:nvPr/>
        </p:nvSpPr>
        <p:spPr>
          <a:xfrm>
            <a:off x="-67695" y="558799"/>
            <a:ext cx="877163" cy="400110"/>
          </a:xfrm>
          <a:prstGeom prst="rect">
            <a:avLst/>
          </a:prstGeom>
        </p:spPr>
        <p:txBody>
          <a:bodyPr wrap="none">
            <a:spAutoFit/>
          </a:bodyPr>
          <a:lstStyle/>
          <a:p>
            <a:r>
              <a:rPr lang="en-US" sz="2000" dirty="0" smtClean="0">
                <a:solidFill>
                  <a:schemeClr val="accent5">
                    <a:lumMod val="60000"/>
                    <a:lumOff val="40000"/>
                  </a:schemeClr>
                </a:solidFill>
              </a:rPr>
              <a:t>ADDIU</a:t>
            </a:r>
            <a:endParaRPr lang="en-US" sz="2000" dirty="0"/>
          </a:p>
        </p:txBody>
      </p:sp>
      <p:sp>
        <p:nvSpPr>
          <p:cNvPr id="99" name="Rectangle 98"/>
          <p:cNvSpPr/>
          <p:nvPr/>
        </p:nvSpPr>
        <p:spPr>
          <a:xfrm>
            <a:off x="1044266" y="533400"/>
            <a:ext cx="425116" cy="430887"/>
          </a:xfrm>
          <a:prstGeom prst="rect">
            <a:avLst/>
          </a:prstGeom>
        </p:spPr>
        <p:txBody>
          <a:bodyPr wrap="none">
            <a:spAutoFit/>
          </a:bodyPr>
          <a:lstStyle/>
          <a:p>
            <a:r>
              <a:rPr lang="en-US" sz="2200" dirty="0" smtClean="0">
                <a:solidFill>
                  <a:schemeClr val="accent5">
                    <a:lumMod val="60000"/>
                    <a:lumOff val="40000"/>
                  </a:schemeClr>
                </a:solidFill>
              </a:rPr>
              <a:t>r5</a:t>
            </a:r>
            <a:endParaRPr lang="en-US" sz="2200" dirty="0"/>
          </a:p>
        </p:txBody>
      </p:sp>
      <p:sp>
        <p:nvSpPr>
          <p:cNvPr id="100" name="Rectangle 99"/>
          <p:cNvSpPr/>
          <p:nvPr/>
        </p:nvSpPr>
        <p:spPr>
          <a:xfrm>
            <a:off x="1349066" y="533400"/>
            <a:ext cx="327334" cy="430887"/>
          </a:xfrm>
          <a:prstGeom prst="rect">
            <a:avLst/>
          </a:prstGeom>
        </p:spPr>
        <p:txBody>
          <a:bodyPr wrap="none">
            <a:spAutoFit/>
          </a:bodyPr>
          <a:lstStyle/>
          <a:p>
            <a:r>
              <a:rPr lang="en-US" sz="2200" dirty="0" smtClean="0">
                <a:solidFill>
                  <a:schemeClr val="accent5">
                    <a:lumMod val="60000"/>
                    <a:lumOff val="40000"/>
                  </a:schemeClr>
                </a:solidFill>
              </a:rPr>
              <a:t>5</a:t>
            </a:r>
            <a:endParaRPr lang="en-US" sz="2200" dirty="0"/>
          </a:p>
        </p:txBody>
      </p:sp>
      <p:sp>
        <p:nvSpPr>
          <p:cNvPr id="101" name="Rectangle 100"/>
          <p:cNvSpPr/>
          <p:nvPr/>
        </p:nvSpPr>
        <p:spPr>
          <a:xfrm>
            <a:off x="6669058" y="1859230"/>
            <a:ext cx="894797" cy="461665"/>
          </a:xfrm>
          <a:prstGeom prst="rect">
            <a:avLst/>
          </a:prstGeom>
        </p:spPr>
        <p:txBody>
          <a:bodyPr wrap="none">
            <a:spAutoFit/>
          </a:bodyPr>
          <a:lstStyle/>
          <a:p>
            <a:r>
              <a:rPr lang="en-US" sz="2400" dirty="0" smtClean="0">
                <a:solidFill>
                  <a:schemeClr val="accent5">
                    <a:lumMod val="60000"/>
                    <a:lumOff val="40000"/>
                  </a:schemeClr>
                </a:solidFill>
              </a:rPr>
              <a:t>r</a:t>
            </a:r>
            <a:r>
              <a:rPr lang="en-US" sz="2400" dirty="0">
                <a:solidFill>
                  <a:schemeClr val="accent5">
                    <a:lumMod val="60000"/>
                    <a:lumOff val="40000"/>
                  </a:schemeClr>
                </a:solidFill>
              </a:rPr>
              <a:t>5</a:t>
            </a:r>
            <a:r>
              <a:rPr lang="en-US" sz="2400" dirty="0" smtClean="0">
                <a:solidFill>
                  <a:schemeClr val="accent5">
                    <a:lumMod val="60000"/>
                    <a:lumOff val="40000"/>
                  </a:schemeClr>
                </a:solidFill>
              </a:rPr>
              <a:t> + 5</a:t>
            </a:r>
            <a:endParaRPr lang="en-US" sz="2200" dirty="0"/>
          </a:p>
        </p:txBody>
      </p:sp>
      <p:sp>
        <p:nvSpPr>
          <p:cNvPr id="3" name="Rectangle 2"/>
          <p:cNvSpPr/>
          <p:nvPr/>
        </p:nvSpPr>
        <p:spPr>
          <a:xfrm>
            <a:off x="2153244" y="4126468"/>
            <a:ext cx="418704" cy="369332"/>
          </a:xfrm>
          <a:prstGeom prst="rect">
            <a:avLst/>
          </a:prstGeom>
        </p:spPr>
        <p:txBody>
          <a:bodyPr wrap="none">
            <a:spAutoFit/>
          </a:bodyPr>
          <a:lstStyle/>
          <a:p>
            <a:r>
              <a:rPr lang="en-US" dirty="0" smtClean="0">
                <a:solidFill>
                  <a:srgbClr val="92D050"/>
                </a:solidFill>
              </a:rPr>
              <a:t>16</a:t>
            </a:r>
            <a:endParaRPr lang="en-US" dirty="0">
              <a:solidFill>
                <a:srgbClr val="92D050"/>
              </a:solidFill>
            </a:endParaRPr>
          </a:p>
        </p:txBody>
      </p:sp>
      <p:sp>
        <p:nvSpPr>
          <p:cNvPr id="102" name="Rectangle 101"/>
          <p:cNvSpPr/>
          <p:nvPr/>
        </p:nvSpPr>
        <p:spPr>
          <a:xfrm>
            <a:off x="4633358" y="4126468"/>
            <a:ext cx="418704" cy="369332"/>
          </a:xfrm>
          <a:prstGeom prst="rect">
            <a:avLst/>
          </a:prstGeom>
        </p:spPr>
        <p:txBody>
          <a:bodyPr wrap="none">
            <a:spAutoFit/>
          </a:bodyPr>
          <a:lstStyle/>
          <a:p>
            <a:r>
              <a:rPr lang="en-US" dirty="0" smtClean="0">
                <a:solidFill>
                  <a:srgbClr val="92D050"/>
                </a:solidFill>
              </a:rPr>
              <a:t>32</a:t>
            </a:r>
            <a:endParaRPr lang="en-US" dirty="0">
              <a:solidFill>
                <a:srgbClr val="92D050"/>
              </a:solidFill>
            </a:endParaRPr>
          </a:p>
        </p:txBody>
      </p:sp>
      <p:sp>
        <p:nvSpPr>
          <p:cNvPr id="103" name="Line 49"/>
          <p:cNvSpPr>
            <a:spLocks noChangeShapeType="1"/>
          </p:cNvSpPr>
          <p:nvPr>
            <p:custDataLst>
              <p:tags r:id="rId46"/>
            </p:custDataLst>
          </p:nvPr>
        </p:nvSpPr>
        <p:spPr bwMode="auto">
          <a:xfrm>
            <a:off x="227456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47"/>
            </p:custDataLst>
          </p:nvPr>
        </p:nvSpPr>
        <p:spPr bwMode="auto">
          <a:xfrm>
            <a:off x="4724399" y="403276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 name="TextBox 3"/>
          <p:cNvSpPr txBox="1"/>
          <p:nvPr/>
        </p:nvSpPr>
        <p:spPr>
          <a:xfrm>
            <a:off x="7375358" y="4295274"/>
            <a:ext cx="184731" cy="369332"/>
          </a:xfrm>
          <a:prstGeom prst="rect">
            <a:avLst/>
          </a:prstGeom>
          <a:noFill/>
        </p:spPr>
        <p:txBody>
          <a:bodyPr wrap="none" rtlCol="0">
            <a:spAutoFit/>
          </a:bodyPr>
          <a:lstStyle/>
          <a:p>
            <a:endParaRPr lang="en-US" dirty="0"/>
          </a:p>
        </p:txBody>
      </p:sp>
      <p:sp>
        <p:nvSpPr>
          <p:cNvPr id="76" name="Line 44"/>
          <p:cNvSpPr>
            <a:spLocks noChangeShapeType="1"/>
          </p:cNvSpPr>
          <p:nvPr>
            <p:custDataLst>
              <p:tags r:id="rId48"/>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4"/>
          <p:cNvSpPr>
            <a:spLocks noChangeShapeType="1"/>
          </p:cNvSpPr>
          <p:nvPr>
            <p:custDataLst>
              <p:tags r:id="rId49"/>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0"/>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05" name="Line 49"/>
          <p:cNvSpPr>
            <a:spLocks noChangeShapeType="1"/>
          </p:cNvSpPr>
          <p:nvPr>
            <p:custDataLst>
              <p:tags r:id="rId51"/>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6" name="Line 45"/>
          <p:cNvSpPr>
            <a:spLocks noChangeShapeType="1"/>
          </p:cNvSpPr>
          <p:nvPr>
            <p:custDataLst>
              <p:tags r:id="rId52"/>
            </p:custDataLst>
          </p:nvPr>
        </p:nvSpPr>
        <p:spPr bwMode="auto">
          <a:xfrm flipV="1">
            <a:off x="5715000" y="2743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7" name="Rectangle 19"/>
          <p:cNvSpPr>
            <a:spLocks noChangeArrowheads="1"/>
          </p:cNvSpPr>
          <p:nvPr>
            <p:custDataLst>
              <p:tags r:id="rId53"/>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19571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1.38889E-6 1.85185E-6 C 0.01111 0.0037 0.00104 0.00069 0.02014 0.00347 C 0.03542 0.00579 0.02448 0.00486 0.04184 0.00879 C 0.04531 0.00972 0.04896 0.01018 0.05243 0.01065 C 0.06268 0.01412 0.05417 0.01088 0.06875 0.01782 C 0.07153 0.01921 0.07691 0.02153 0.07691 0.02176 C 0.08004 0.03379 0.0757 0.01921 0.08368 0.03403 C 0.08455 0.03565 0.08455 0.03773 0.08507 0.03958 C 0.08629 0.04537 0.08681 0.04954 0.08768 0.05579 C 0.0882 0.09838 0.0882 0.14097 0.08889 0.18356 C 0.08889 0.18727 0.09011 0.19074 0.09028 0.19444 C 0.09115 0.20463 0.09097 0.21481 0.09184 0.225 C 0.09236 0.23241 0.0934 0.23958 0.09427 0.24676 L 0.09566 0.25741 C 0.09514 0.28009 0.09427 0.30301 0.09427 0.32592 C 0.09427 0.34629 0.09479 0.36666 0.09566 0.38727 C 0.09618 0.39329 0.09705 0.3993 0.09861 0.40532 C 0.09931 0.40879 0.09913 0.41342 0.10104 0.41597 C 0.10764 0.42454 0.10538 0.42268 0.1132 0.4287 C 0.11511 0.42986 0.11684 0.43148 0.11858 0.43217 C 0.12813 0.43565 0.13386 0.43588 0.14306 0.43773 C 0.14583 0.43819 0.14844 0.43889 0.15122 0.43935 C 0.16788 0.43565 0.1592 0.4368 0.18768 0.4412 C 0.18958 0.44143 0.19132 0.44282 0.19306 0.44305 C 0.20261 0.44398 0.21198 0.44398 0.22136 0.44491 C 0.22639 0.44537 0.23125 0.44606 0.23629 0.44676 C 0.24375 0.44606 0.25174 0.44606 0.2592 0.44491 C 0.2809 0.44097 0.2625 0.4412 0.26875 0.4412 " pathEditMode="relative" rAng="0" ptsTypes="AAAAAAAAAAAAAAAAAAAAAAAAAAAA">
                                      <p:cBhvr>
                                        <p:cTn id="16" dur="2000" fill="hold"/>
                                        <p:tgtEl>
                                          <p:spTgt spid="98"/>
                                        </p:tgtEl>
                                        <p:attrNameLst>
                                          <p:attrName>ppt_x</p:attrName>
                                          <p:attrName>ppt_y</p:attrName>
                                        </p:attrNameLst>
                                      </p:cBhvr>
                                      <p:rCtr x="13490" y="22338"/>
                                    </p:animMotion>
                                  </p:childTnLst>
                                </p:cTn>
                              </p:par>
                              <p:par>
                                <p:cTn id="17" presetID="0" presetClass="path" presetSubtype="0" accel="50000" decel="50000" fill="hold" grpId="1" nodeType="withEffect">
                                  <p:stCondLst>
                                    <p:cond delay="0"/>
                                  </p:stCondLst>
                                  <p:childTnLst>
                                    <p:animMotion origin="layout" path="M 4.44444E-6 2.22222E-6 C 0.01111 0.0037 0.00104 0.00069 0.02013 0.00347 C 0.03541 0.00578 0.02447 0.00486 0.04184 0.00879 C 0.04531 0.00972 0.04895 0.01018 0.0526 0.01065 C 0.06267 0.01412 0.05416 0.01088 0.06875 0.01782 C 0.07152 0.01921 0.07691 0.02153 0.07691 0.02176 C 0.08003 0.03379 0.07569 0.01921 0.08368 0.03403 C 0.08454 0.03565 0.08454 0.03773 0.08507 0.03958 C 0.08628 0.04537 0.0868 0.04953 0.08767 0.05578 C 0.08819 0.09838 0.08819 0.14097 0.08888 0.18356 C 0.08888 0.18727 0.0901 0.19074 0.09027 0.19444 C 0.09114 0.20463 0.09097 0.21481 0.09184 0.225 C 0.09236 0.23241 0.0934 0.23958 0.09427 0.24676 L 0.09566 0.25741 C 0.09513 0.28009 0.09427 0.30301 0.09427 0.32592 C 0.09427 0.34629 0.09479 0.3669 0.09566 0.38727 C 0.09618 0.39328 0.09704 0.3993 0.09861 0.40532 C 0.0993 0.40879 0.09913 0.41342 0.10121 0.41597 C 0.10763 0.42453 0.10538 0.42268 0.11336 0.4287 C 0.1151 0.42986 0.11684 0.43148 0.11875 0.43217 C 0.12812 0.43565 0.13385 0.43588 0.14305 0.43773 C 0.14583 0.43819 0.14843 0.43889 0.15121 0.43935 C 0.16788 0.43565 0.1592 0.4368 0.18767 0.4412 C 0.18958 0.44143 0.19132 0.44282 0.19305 0.44305 C 0.2026 0.44398 0.21197 0.44398 0.22118 0.44491 C 0.22638 0.44537 0.23107 0.44606 0.23628 0.44676 C 0.24357 0.44606 0.25173 0.44606 0.25885 0.44491 C 0.28107 0.44097 0.2625 0.4412 0.26875 0.4412 " pathEditMode="relative" rAng="0" ptsTypes="AAAAAAAAAAAAAAAAAAAAAAAAAAAA">
                                      <p:cBhvr>
                                        <p:cTn id="18" dur="2000" fill="hold"/>
                                        <p:tgtEl>
                                          <p:spTgt spid="97"/>
                                        </p:tgtEl>
                                        <p:attrNameLst>
                                          <p:attrName>ppt_x</p:attrName>
                                          <p:attrName>ppt_y</p:attrName>
                                        </p:attrNameLst>
                                      </p:cBhvr>
                                      <p:rCtr x="13490" y="22338"/>
                                    </p:animMotion>
                                  </p:childTnLst>
                                </p:cTn>
                              </p:par>
                              <p:par>
                                <p:cTn id="19" presetID="0" presetClass="path" presetSubtype="0" accel="50000" decel="50000" fill="hold" grpId="1" nodeType="withEffect">
                                  <p:stCondLst>
                                    <p:cond delay="0"/>
                                  </p:stCondLst>
                                  <p:childTnLst>
                                    <p:animMotion origin="layout" path="M 0 2.22222E-6 C 0.01111 0.0037 0.00104 0.00069 0.02014 0.00347 C 0.03542 0.00578 0.02448 0.00486 0.04184 0.00879 C 0.04531 0.00972 0.04896 0.01018 0.0526 0.01065 C 0.06267 0.01412 0.05417 0.01088 0.06875 0.01782 C 0.07153 0.01921 0.07691 0.02153 0.07691 0.02176 C 0.08003 0.03379 0.07569 0.01921 0.08368 0.03403 C 0.08455 0.03565 0.08455 0.03773 0.08507 0.03958 C 0.08628 0.04537 0.08681 0.04953 0.08767 0.05578 C 0.08819 0.09838 0.08819 0.14097 0.08906 0.18356 C 0.08906 0.18727 0.0901 0.19074 0.09045 0.19444 C 0.09115 0.20463 0.09097 0.21481 0.09184 0.225 C 0.09236 0.23241 0.09358 0.23958 0.09444 0.24676 L 0.09583 0.25741 C 0.09531 0.28009 0.09444 0.30301 0.09444 0.32592 C 0.09444 0.34629 0.09479 0.3669 0.09583 0.38727 C 0.09618 0.39328 0.09705 0.3993 0.09861 0.40532 C 0.09948 0.40879 0.09913 0.41342 0.10122 0.41597 C 0.10764 0.42453 0.10538 0.42268 0.11337 0.4287 C 0.1151 0.42986 0.11684 0.43148 0.11875 0.43217 C 0.12813 0.43565 0.13385 0.43588 0.14306 0.43773 C 0.14583 0.43819 0.14844 0.43889 0.15122 0.43935 C 0.16788 0.43565 0.1592 0.4368 0.18767 0.4412 C 0.18958 0.44143 0.19132 0.44282 0.19306 0.44305 C 0.2026 0.44398 0.21198 0.44398 0.22118 0.44491 C 0.22639 0.44537 0.23108 0.44606 0.23628 0.44676 C 0.24392 0.44606 0.25174 0.44606 0.25938 0.44491 C 0.28108 0.44097 0.2625 0.4412 0.26875 0.4412 " pathEditMode="relative" rAng="0" ptsTypes="AAAAAAAAAAAAAAAAAAAAAAAAAAAA">
                                      <p:cBhvr>
                                        <p:cTn id="20" dur="2000" fill="hold"/>
                                        <p:tgtEl>
                                          <p:spTgt spid="99"/>
                                        </p:tgtEl>
                                        <p:attrNameLst>
                                          <p:attrName>ppt_x</p:attrName>
                                          <p:attrName>ppt_y</p:attrName>
                                        </p:attrNameLst>
                                      </p:cBhvr>
                                      <p:rCtr x="13507" y="22338"/>
                                    </p:animMotion>
                                  </p:childTnLst>
                                </p:cTn>
                              </p:par>
                              <p:par>
                                <p:cTn id="21" presetID="0" presetClass="path" presetSubtype="0" accel="50000" decel="50000" fill="hold" grpId="1" nodeType="withEffect">
                                  <p:stCondLst>
                                    <p:cond delay="0"/>
                                  </p:stCondLst>
                                  <p:childTnLst>
                                    <p:animMotion origin="layout" path="M -3.61111E-6 2.22222E-6 C 0.01042 0.00324 0.00052 0.00046 0.0198 0.00324 C 0.0349 0.00578 0.02379 0.0044 0.04132 0.00833 C 0.04462 0.00972 0.04844 0.00972 0.05174 0.00972 C 0.06216 0.01366 0.05365 0.01088 0.06806 0.01759 L 0.07639 0.02153 C 0.07969 0.03333 0.07518 0.01898 0.08334 0.03333 C 0.08421 0.03565 0.08421 0.03727 0.08421 0.03958 C 0.08559 0.04514 0.08611 0.04907 0.08733 0.05578 C 0.08785 0.09791 0.08785 0.14074 0.0882 0.18333 C 0.0882 0.18727 0.08941 0.18981 0.08993 0.19375 C 0.09063 0.2044 0.09063 0.21481 0.0915 0.225 C 0.0915 0.23194 0.09306 0.23958 0.09393 0.24629 C 0.0941 0.25023 0.09462 0.25301 0.09566 0.25694 C 0.09462 0.28009 0.09393 0.30301 0.09393 0.32523 C 0.09393 0.34629 0.0941 0.3669 0.09566 0.38703 C 0.09566 0.39328 0.09671 0.39884 0.09827 0.40532 C 0.09914 0.4081 0.09914 0.41342 0.10087 0.41597 C 0.10747 0.42384 0.10486 0.42245 0.1132 0.4287 C 0.11459 0.42916 0.11511 0.42361 0.11858 0.43171 C 0.12171 0.44074 0.12431 0.47778 0.13351 0.47986 C 0.13611 0.48009 0.15486 0.47916 0.15747 0.47916 C 0.17414 0.47592 0.15868 0.47523 0.18733 0.4794 " pathEditMode="relative" rAng="0" ptsTypes="AAAAAAAAAAAAAAAAAAAAAAA">
                                      <p:cBhvr>
                                        <p:cTn id="22" dur="2000" fill="hold"/>
                                        <p:tgtEl>
                                          <p:spTgt spid="100"/>
                                        </p:tgtEl>
                                        <p:attrNameLst>
                                          <p:attrName>ppt_x</p:attrName>
                                          <p:attrName>ppt_y</p:attrName>
                                        </p:attrNameLst>
                                      </p:cBhvr>
                                      <p:rCtr x="9358" y="2398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2" nodeType="clickEffect">
                                  <p:stCondLst>
                                    <p:cond delay="0"/>
                                  </p:stCondLst>
                                  <p:childTnLst>
                                    <p:animMotion origin="layout" path="M 0.17622 0.47199 C 0.18924 0.47361 0.18837 0.48148 0.23872 0.47986 C 0.28924 0.47801 0.43785 0.48634 0.47865 0.46227 C 0.51962 0.43796 0.47518 0.39259 0.48299 0.33426 C 0.48889 0.28842 0.47465 0.29907 0.47865 0.25764 " pathEditMode="relative" rAng="0" ptsTypes="AAAAA">
                                      <p:cBhvr>
                                        <p:cTn id="26" dur="3000" fill="hold"/>
                                        <p:tgtEl>
                                          <p:spTgt spid="100"/>
                                        </p:tgtEl>
                                        <p:attrNameLst>
                                          <p:attrName>ppt_x</p:attrName>
                                          <p:attrName>ppt_y</p:attrName>
                                        </p:attrNameLst>
                                      </p:cBhvr>
                                      <p:rCtr x="15990" y="-10324"/>
                                    </p:animMotion>
                                  </p:childTnLst>
                                </p:cTn>
                              </p:par>
                              <p:par>
                                <p:cTn id="27" presetID="0" presetClass="path" presetSubtype="0" accel="50000" decel="50000" fill="hold" grpId="2" nodeType="withEffect">
                                  <p:stCondLst>
                                    <p:cond delay="0"/>
                                  </p:stCondLst>
                                  <p:childTnLst>
                                    <p:animMotion origin="layout" path="M 0.26875 0.4412 C 0.26823 0.43727 0.26771 0.43379 0.26753 0.43032 C 0.26667 0.42407 0.26667 0.41805 0.26615 0.41203 C 0.26545 0.40602 0.26424 0.40023 0.26319 0.39421 C 0.26163 0.37963 0.2625 0.38657 0.25903 0.37268 C 0.25885 0.37083 0.25833 0.36898 0.25781 0.36713 C 0.25764 0.36227 0.25712 0.35764 0.2566 0.35278 C 0.25538 0.34051 0.25556 0.34444 0.25382 0.33287 C 0.25347 0.3294 0.25295 0.32569 0.2526 0.32176 C 0.25191 0.31921 0.25139 0.3162 0.25087 0.31296 C 0.25017 0.30833 0.24844 0.29861 0.24844 0.29884 C 0.24792 0.2831 0.24792 0.26759 0.24705 0.25185 C 0.2467 0.24838 0.24497 0.23264 0.24427 0.22847 C 0.24375 0.21828 0.24323 0.2081 0.24323 0.19791 C 0.24323 0.18657 0.24375 0.175 0.24427 0.16366 C 0.24497 0.15301 0.24601 0.14352 0.24705 0.1331 C 0.24792 0.12685 0.24844 0.12106 0.24965 0.11504 C 0.25087 0.10972 0.25139 0.1037 0.25382 0.09884 C 0.25486 0.09699 0.25556 0.09514 0.2566 0.09352 C 0.2566 0.09259 0.25851 0.08241 0.25903 0.08078 C 0.26198 0.075 0.26372 0.07592 0.26753 0.07176 C 0.26875 0.07014 0.26962 0.06805 0.27135 0.06643 C 0.27274 0.06504 0.27431 0.06412 0.27535 0.06273 C 0.28142 0.05602 0.27726 0.05879 0.28368 0.05393 C 0.28802 0.05046 0.29201 0.04838 0.29722 0.04653 C 0.29896 0.04606 0.30087 0.0456 0.3026 0.04491 C 0.31632 0.03935 0.30521 0.04259 0.31753 0.03935 L 0.4066 0.0412 C 0.41927 0.0412 0.43194 0.04051 0.44444 0.03935 C 0.4467 0.03935 0.44896 0.03773 0.45122 0.03773 C 0.46875 0.03703 0.47726 0.04328 0.49531 0.04328 " pathEditMode="relative" rAng="0" ptsTypes="AAAAAAAAAAAAAAAAAAAAAAAAAAAAAAA">
                                      <p:cBhvr>
                                        <p:cTn id="28" dur="3000" fill="hold"/>
                                        <p:tgtEl>
                                          <p:spTgt spid="99"/>
                                        </p:tgtEl>
                                        <p:attrNameLst>
                                          <p:attrName>ppt_x</p:attrName>
                                          <p:attrName>ppt_y</p:attrName>
                                        </p:attrNameLst>
                                      </p:cBhvr>
                                      <p:rCtr x="10052" y="-20185"/>
                                    </p:animMotion>
                                  </p:childTnLst>
                                </p:cTn>
                              </p:par>
                              <p:par>
                                <p:cTn id="29" presetID="0" presetClass="path" presetSubtype="0" accel="50000" decel="50000" fill="hold" grpId="2" nodeType="withEffect">
                                  <p:stCondLst>
                                    <p:cond delay="0"/>
                                  </p:stCondLst>
                                  <p:childTnLst>
                                    <p:animMotion origin="layout" path="M 0.26875 0.4412 C 0.28577 0.44653 0.26649 0.4419 0.31111 0.4456 C 0.31632 0.44583 0.32066 0.44653 0.325 0.45023 L 0.38646 0.44653 C 0.40365 0.44653 0.42083 0.44537 0.4382 0.44282 C 0.44375 0.44282 0.45052 0.44236 0.45695 0.4412 L 0.50261 0.43935 C 0.50747 0.43866 0.51215 0.43935 0.51632 0.43565 C 0.51702 0.43449 0.52344 0.42847 0.52552 0.42847 C 0.55452 0.42708 0.58316 0.42731 0.61181 0.42685 C 0.63455 0.425 0.65365 0.4294 0.66215 0.41759 C 0.66406 0.40602 0.66424 0.38125 0.66233 0.35486 C 0.66268 0.34884 0.65087 0.2581 0.65087 0.25856 " pathEditMode="relative" rAng="0" ptsTypes="AAAAAAAAAAAAA">
                                      <p:cBhvr>
                                        <p:cTn id="30" dur="2000" fill="hold"/>
                                        <p:tgtEl>
                                          <p:spTgt spid="98"/>
                                        </p:tgtEl>
                                        <p:attrNameLst>
                                          <p:attrName>ppt_x</p:attrName>
                                          <p:attrName>ppt_y</p:attrName>
                                        </p:attrNameLst>
                                      </p:cBhvr>
                                      <p:rCtr x="19740" y="-8704"/>
                                    </p:animMotion>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3" nodeType="clickEffect">
                                  <p:stCondLst>
                                    <p:cond delay="0"/>
                                  </p:stCondLst>
                                  <p:childTnLst>
                                    <p:animEffect transition="out" filter="wipe(left)">
                                      <p:cBhvr>
                                        <p:cTn id="34" dur="500"/>
                                        <p:tgtEl>
                                          <p:spTgt spid="99"/>
                                        </p:tgtEl>
                                      </p:cBhvr>
                                    </p:animEffect>
                                    <p:set>
                                      <p:cBhvr>
                                        <p:cTn id="35" dur="1" fill="hold">
                                          <p:stCondLst>
                                            <p:cond delay="499"/>
                                          </p:stCondLst>
                                        </p:cTn>
                                        <p:tgtEl>
                                          <p:spTgt spid="99"/>
                                        </p:tgtEl>
                                        <p:attrNameLst>
                                          <p:attrName>style.visibility</p:attrName>
                                        </p:attrNameLst>
                                      </p:cBhvr>
                                      <p:to>
                                        <p:strVal val="hidden"/>
                                      </p:to>
                                    </p:set>
                                  </p:childTnLst>
                                </p:cTn>
                              </p:par>
                              <p:par>
                                <p:cTn id="36" presetID="22" presetClass="exit" presetSubtype="8" fill="hold" grpId="3" nodeType="withEffect">
                                  <p:stCondLst>
                                    <p:cond delay="0"/>
                                  </p:stCondLst>
                                  <p:childTnLst>
                                    <p:animEffect transition="out" filter="wipe(left)">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22" presetClass="exit" presetSubtype="4" fill="hold" grpId="3" nodeType="withEffect">
                                  <p:stCondLst>
                                    <p:cond delay="0"/>
                                  </p:stCondLst>
                                  <p:childTnLst>
                                    <p:animEffect transition="out" filter="wipe(down)">
                                      <p:cBhvr>
                                        <p:cTn id="40" dur="500"/>
                                        <p:tgtEl>
                                          <p:spTgt spid="98"/>
                                        </p:tgtEl>
                                      </p:cBhvr>
                                    </p:animEffect>
                                    <p:set>
                                      <p:cBhvr>
                                        <p:cTn id="41" dur="1" fill="hold">
                                          <p:stCondLst>
                                            <p:cond delay="499"/>
                                          </p:stCondLst>
                                        </p:cTn>
                                        <p:tgtEl>
                                          <p:spTgt spid="98"/>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0.00017 3.7037E-7 C -0.00017 -0.02523 -0.00017 -0.05093 0.00278 -0.07569 C 0.00295 -0.0787 0.0033 -0.08218 0.00417 -0.08472 C 0.0033 -0.10764 0.00469 -0.11806 -0.00017 -0.13704 C -0.00087 -0.14051 -0.00191 -0.14468 -0.00261 -0.14792 C -0.00365 -0.15023 -0.00538 -0.15162 -0.00538 -0.15347 C -0.00868 -0.1713 -0.00382 -0.14931 -0.01077 -0.16806 C -0.01215 -0.17014 -0.01077 -0.17361 -0.01215 -0.17477 C -0.01389 -0.17685 -0.02309 -0.1794 -0.02587 -0.18032 L -0.18247 -0.17917 C -0.39774 -0.17616 -0.31927 -0.17477 -0.44063 -0.17917 C -0.46389 -0.18912 -0.44115 -0.1794 -0.47309 -0.18912 C -0.49948 -0.19815 -0.47743 -0.19259 -0.4974 -0.1963 C -0.51181 -0.19583 -0.52622 -0.19583 -0.54063 -0.19468 C -0.54531 -0.19468 -0.54583 -0.19259 -0.55 -0.19144 C -0.55729 -0.18912 -0.55972 -0.19028 -0.56632 -0.18796 C -0.5691 -0.18704 -0.5717 -0.18472 -0.57448 -0.1838 C -0.57639 -0.18357 -0.57813 -0.18264 -0.57986 -0.18241 C -0.58108 -0.18125 -0.58281 -0.18032 -0.58386 -0.17917 C -0.58767 -0.17269 -0.58958 -0.1669 -0.59202 -0.16042 C -0.59236 -0.15787 -0.59288 -0.15463 -0.5934 -0.15139 C -0.59375 -0.14907 -0.59462 -0.14676 -0.59462 -0.14444 C -0.59462 -0.10764 -0.59497 -0.07083 -0.5934 -0.03426 C -0.59323 -0.03194 -0.59063 -0.03079 -0.58924 -0.02894 C -0.57708 -0.02824 -0.53386 -0.04398 -0.51962 -0.04352 " pathEditMode="relative" rAng="0" ptsTypes="AAAAAAAAAAAAAAAAAAAAAAAAA">
                                      <p:cBhvr>
                                        <p:cTn id="48" dur="2000" fill="hold"/>
                                        <p:tgtEl>
                                          <p:spTgt spid="101"/>
                                        </p:tgtEl>
                                        <p:attrNameLst>
                                          <p:attrName>ppt_x</p:attrName>
                                          <p:attrName>ppt_y</p:attrName>
                                        </p:attrNameLst>
                                      </p:cBhvr>
                                      <p:rCtr x="-29514" y="-9815"/>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2" nodeType="clickEffect">
                                  <p:stCondLst>
                                    <p:cond delay="0"/>
                                  </p:stCondLst>
                                  <p:childTnLst>
                                    <p:animMotion origin="layout" path="M 0.26875 0.4412 C 0.27031 0.40926 0.271 0.40926 0.26875 0.37616 C 0.26875 0.3743 0.26788 0.37268 0.26753 0.37083 C 0.26701 0.36828 0.26701 0.36574 0.26614 0.36366 C 0.26458 0.35972 0.26076 0.35278 0.26076 0.35301 C 0.26024 0.35023 0.26059 0.34745 0.25937 0.3456 C 0.25711 0.34236 0.25312 0.34166 0.25121 0.33842 C 0.24618 0.3294 0.24895 0.33287 0.24305 0.32754 C 0.24184 0.32106 0.24079 0.31643 0.24027 0.30949 C 0.23888 0.28703 0.23784 0.22315 0.23784 0.20694 " pathEditMode="relative" rAng="0" ptsTypes="AAAAAAAAAA">
                                      <p:cBhvr>
                                        <p:cTn id="52" dur="2000" fill="hold"/>
                                        <p:tgtEl>
                                          <p:spTgt spid="97"/>
                                        </p:tgtEl>
                                        <p:attrNameLst>
                                          <p:attrName>ppt_x</p:attrName>
                                          <p:attrName>ppt_y</p:attrName>
                                        </p:attrNameLst>
                                      </p:cBhvr>
                                      <p:rCtr x="-1476" y="-11713"/>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3" nodeType="clickEffect">
                                  <p:stCondLst>
                                    <p:cond delay="0"/>
                                  </p:stCondLst>
                                  <p:childTnLst>
                                    <p:set>
                                      <p:cBhvr>
                                        <p:cTn id="56" dur="1" fill="hold">
                                          <p:stCondLst>
                                            <p:cond delay="0"/>
                                          </p:stCondLst>
                                        </p:cTn>
                                        <p:tgtEl>
                                          <p:spTgt spid="97"/>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7" grpId="1"/>
      <p:bldP spid="97" grpId="2"/>
      <p:bldP spid="97" grpId="3"/>
      <p:bldP spid="98" grpId="0"/>
      <p:bldP spid="98" grpId="1"/>
      <p:bldP spid="98" grpId="2"/>
      <p:bldP spid="98" grpId="3"/>
      <p:bldP spid="99" grpId="0"/>
      <p:bldP spid="99" grpId="1"/>
      <p:bldP spid="99" grpId="2"/>
      <p:bldP spid="99" grpId="3"/>
      <p:bldP spid="100" grpId="0"/>
      <p:bldP spid="100" grpId="1"/>
      <p:bldP spid="100" grpId="2"/>
      <p:bldP spid="100" grpId="3"/>
      <p:bldP spid="101" grpId="0"/>
      <p:bldP spid="101" grpId="1"/>
      <p:bldP spid="101" grpId="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(2): Load  Upper Immediate</a:t>
            </a:r>
            <a:endParaRPr lang="en-US" dirty="0"/>
          </a:p>
        </p:txBody>
      </p:sp>
      <p:graphicFrame>
        <p:nvGraphicFramePr>
          <p:cNvPr id="13" name="Table 12"/>
          <p:cNvGraphicFramePr>
            <a:graphicFrameLocks noGrp="1"/>
          </p:cNvGraphicFramePr>
          <p:nvPr>
            <p:custDataLst>
              <p:tags r:id="rId2"/>
            </p:custDataLst>
            <p:extLst/>
          </p:nvPr>
        </p:nvGraphicFramePr>
        <p:xfrm>
          <a:off x="1066801" y="3124200"/>
          <a:ext cx="5943600" cy="914400"/>
        </p:xfrm>
        <a:graphic>
          <a:graphicData uri="http://schemas.openxmlformats.org/drawingml/2006/table">
            <a:tbl>
              <a:tblPr firstRow="1" bandRow="1">
                <a:tableStyleId>{5C22544A-7EE6-4342-B048-85BDC9FD1C3A}</a:tableStyleId>
              </a:tblPr>
              <a:tblGrid>
                <a:gridCol w="735401">
                  <a:extLst>
                    <a:ext uri="{9D8B030D-6E8A-4147-A177-3AD203B41FA5}">
                      <a16:colId xmlns:a16="http://schemas.microsoft.com/office/drawing/2014/main" val="20000"/>
                    </a:ext>
                  </a:extLst>
                </a:gridCol>
                <a:gridCol w="1938787">
                  <a:extLst>
                    <a:ext uri="{9D8B030D-6E8A-4147-A177-3AD203B41FA5}">
                      <a16:colId xmlns:a16="http://schemas.microsoft.com/office/drawing/2014/main" val="20001"/>
                    </a:ext>
                  </a:extLst>
                </a:gridCol>
                <a:gridCol w="3269412">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0xF</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a:t>
                      </a:r>
                      <a:r>
                        <a:rPr lang="en-US" sz="2400" dirty="0" smtClean="0">
                          <a:solidFill>
                            <a:schemeClr val="accent1"/>
                          </a:solidFill>
                        </a:rPr>
                        <a:t>rd</a:t>
                      </a:r>
                      <a:r>
                        <a:rPr lang="en-US" sz="2400" dirty="0" smtClean="0">
                          <a:solidFill>
                            <a:schemeClr val="bg1"/>
                          </a:solidFill>
                        </a:rPr>
                        <a:t>, </a:t>
                      </a:r>
                      <a:r>
                        <a:rPr lang="en-US" sz="2400" dirty="0" err="1" smtClean="0">
                          <a:solidFill>
                            <a:schemeClr val="accent2"/>
                          </a:solidFill>
                        </a:rPr>
                        <a:t>imm</a:t>
                      </a:r>
                      <a:endParaRPr lang="en-US" sz="2400" dirty="0">
                        <a:solidFill>
                          <a:schemeClr val="accent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a:t>
                      </a:r>
                      <a:r>
                        <a:rPr lang="en-US" sz="2400" dirty="0" smtClean="0">
                          <a:solidFill>
                            <a:schemeClr val="accent1"/>
                          </a:solidFill>
                        </a:rPr>
                        <a:t>rd</a:t>
                      </a:r>
                      <a:r>
                        <a:rPr lang="en-US" sz="2400" dirty="0" smtClean="0">
                          <a:solidFill>
                            <a:schemeClr val="bg1"/>
                          </a:solidFill>
                        </a:rPr>
                        <a:t>] = </a:t>
                      </a:r>
                      <a:r>
                        <a:rPr lang="en-US" sz="2400" dirty="0" err="1" smtClean="0">
                          <a:solidFill>
                            <a:schemeClr val="accent2"/>
                          </a:solidFill>
                        </a:rPr>
                        <a:t>imm</a:t>
                      </a:r>
                      <a:r>
                        <a:rPr lang="en-US" sz="2400" dirty="0" smtClean="0">
                          <a:solidFill>
                            <a:schemeClr val="accent2"/>
                          </a:solidFill>
                        </a:rPr>
                        <a:t> </a:t>
                      </a:r>
                      <a:r>
                        <a:rPr lang="en-US" sz="2400" dirty="0" smtClean="0">
                          <a:solidFill>
                            <a:schemeClr val="bg1"/>
                          </a:solidFill>
                        </a:rPr>
                        <a:t>&lt;&lt;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001111</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7" name="TextBox 6"/>
          <p:cNvSpPr txBox="1"/>
          <p:nvPr>
            <p:custDataLst>
              <p:tags r:id="rId5"/>
            </p:custDataLst>
          </p:nvPr>
        </p:nvSpPr>
        <p:spPr>
          <a:xfrm>
            <a:off x="260289" y="5334000"/>
            <a:ext cx="5226111" cy="1384995"/>
          </a:xfrm>
          <a:prstGeom prst="rect">
            <a:avLst/>
          </a:prstGeom>
          <a:noFill/>
        </p:spPr>
        <p:txBody>
          <a:bodyPr wrap="none" rtlCol="0">
            <a:spAutoFit/>
          </a:bodyPr>
          <a:lstStyle/>
          <a:p>
            <a:r>
              <a:rPr lang="en-US" sz="2800" dirty="0" smtClean="0">
                <a:solidFill>
                  <a:schemeClr val="accent5">
                    <a:lumMod val="60000"/>
                    <a:lumOff val="40000"/>
                  </a:schemeClr>
                </a:solidFill>
              </a:rPr>
              <a:t>Example: </a:t>
            </a:r>
            <a:r>
              <a:rPr lang="en-US" sz="2800" dirty="0" smtClean="0">
                <a:solidFill>
                  <a:schemeClr val="accent5">
                    <a:lumMod val="60000"/>
                    <a:lumOff val="40000"/>
                  </a:schemeClr>
                </a:solidFill>
                <a:latin typeface="Courier New" charset="0"/>
                <a:ea typeface="Courier New" charset="0"/>
                <a:cs typeface="Courier New" charset="0"/>
              </a:rPr>
              <a:t>LUI r5, 0xdead</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a:t>
            </a:r>
            <a:r>
              <a:rPr lang="en-US" sz="2800" dirty="0" smtClean="0">
                <a:solidFill>
                  <a:schemeClr val="accent5">
                    <a:lumMod val="60000"/>
                    <a:lumOff val="40000"/>
                  </a:schemeClr>
                </a:solidFill>
                <a:latin typeface="Courier New" charset="0"/>
                <a:ea typeface="Courier New" charset="0"/>
                <a:cs typeface="Courier New" charset="0"/>
              </a:rPr>
              <a:t>ORI r5, r5 0xbeef</a:t>
            </a:r>
          </a:p>
          <a:p>
            <a:r>
              <a:rPr lang="en-US" sz="2800" dirty="0">
                <a:solidFill>
                  <a:schemeClr val="accent5">
                    <a:lumMod val="60000"/>
                    <a:lumOff val="40000"/>
                  </a:schemeClr>
                </a:solidFill>
              </a:rPr>
              <a:t>What does r5 = </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p:txBody>
      </p:sp>
      <p:sp>
        <p:nvSpPr>
          <p:cNvPr id="19" name="TextBox 18"/>
          <p:cNvSpPr txBox="1"/>
          <p:nvPr>
            <p:custDataLst>
              <p:tags r:id="rId6"/>
            </p:custDataLst>
          </p:nvPr>
        </p:nvSpPr>
        <p:spPr>
          <a:xfrm>
            <a:off x="762000" y="4648200"/>
            <a:ext cx="5346785" cy="523220"/>
          </a:xfrm>
          <a:prstGeom prst="rect">
            <a:avLst/>
          </a:prstGeom>
          <a:noFill/>
        </p:spPr>
        <p:txBody>
          <a:bodyPr wrap="none" rtlCol="0">
            <a:spAutoFit/>
          </a:bodyPr>
          <a:lstStyle/>
          <a:p>
            <a:r>
              <a:rPr lang="en-US" sz="2800" dirty="0" smtClean="0">
                <a:solidFill>
                  <a:schemeClr val="accent1"/>
                </a:solidFill>
              </a:rPr>
              <a:t>example:</a:t>
            </a:r>
            <a:r>
              <a:rPr lang="en-US" sz="2800" dirty="0" smtClean="0">
                <a:solidFill>
                  <a:schemeClr val="accent5">
                    <a:lumMod val="60000"/>
                    <a:lumOff val="40000"/>
                  </a:schemeClr>
                </a:solidFill>
              </a:rPr>
              <a:t> </a:t>
            </a:r>
            <a:r>
              <a:rPr lang="en-US" sz="2800" dirty="0" smtClean="0">
                <a:solidFill>
                  <a:schemeClr val="accent1"/>
                </a:solidFill>
              </a:rPr>
              <a:t>r5</a:t>
            </a:r>
            <a:r>
              <a:rPr lang="en-US" sz="2800" dirty="0" smtClean="0">
                <a:solidFill>
                  <a:schemeClr val="bg1"/>
                </a:solidFill>
              </a:rPr>
              <a:t> = 0x</a:t>
            </a:r>
            <a:r>
              <a:rPr lang="en-US" sz="2800" dirty="0" smtClean="0">
                <a:solidFill>
                  <a:schemeClr val="accent2"/>
                </a:solidFill>
              </a:rPr>
              <a:t>5</a:t>
            </a:r>
            <a:r>
              <a:rPr lang="en-US" sz="2800" dirty="0" smtClean="0">
                <a:solidFill>
                  <a:schemeClr val="bg1"/>
                </a:solidFill>
              </a:rPr>
              <a:t>0000	# LUI </a:t>
            </a:r>
            <a:r>
              <a:rPr lang="en-US" sz="2800" dirty="0" smtClean="0">
                <a:solidFill>
                  <a:schemeClr val="accent1"/>
                </a:solidFill>
              </a:rPr>
              <a:t>r5</a:t>
            </a:r>
            <a:r>
              <a:rPr lang="en-US" sz="2800" dirty="0" smtClean="0">
                <a:solidFill>
                  <a:schemeClr val="bg1"/>
                </a:solidFill>
              </a:rPr>
              <a:t>, </a:t>
            </a:r>
            <a:r>
              <a:rPr lang="en-US" sz="2800" dirty="0" smtClean="0">
                <a:solidFill>
                  <a:schemeClr val="accent2"/>
                </a:solidFill>
              </a:rPr>
              <a:t>5</a:t>
            </a:r>
          </a:p>
        </p:txBody>
      </p:sp>
      <p:sp>
        <p:nvSpPr>
          <p:cNvPr id="2" name="Rectangle 1"/>
          <p:cNvSpPr/>
          <p:nvPr/>
        </p:nvSpPr>
        <p:spPr>
          <a:xfrm rot="20836388">
            <a:off x="7141919" y="1796149"/>
            <a:ext cx="1712813" cy="1384995"/>
          </a:xfrm>
          <a:prstGeom prst="rect">
            <a:avLst/>
          </a:prstGeom>
          <a:ln>
            <a:solidFill>
              <a:srgbClr val="FF2F92"/>
            </a:solidFill>
          </a:ln>
        </p:spPr>
        <p:txBody>
          <a:bodyPr wrap="square">
            <a:spAutoFit/>
          </a:bodyPr>
          <a:lstStyle/>
          <a:p>
            <a:pPr algn="ctr"/>
            <a:r>
              <a:rPr lang="en-US" sz="2800" dirty="0" smtClean="0">
                <a:solidFill>
                  <a:srgbClr val="FF2F92"/>
                </a:solidFill>
                <a:latin typeface="Chalkduster" charset="0"/>
                <a:ea typeface="Chalkduster" charset="0"/>
                <a:cs typeface="Chalkduster" charset="0"/>
              </a:rPr>
              <a:t>WORST</a:t>
            </a:r>
          </a:p>
          <a:p>
            <a:pPr algn="ctr"/>
            <a:r>
              <a:rPr lang="en-US" sz="2800" dirty="0" smtClean="0">
                <a:solidFill>
                  <a:srgbClr val="FF2F92"/>
                </a:solidFill>
                <a:latin typeface="Chalkduster" charset="0"/>
                <a:ea typeface="Chalkduster" charset="0"/>
                <a:cs typeface="Chalkduster" charset="0"/>
              </a:rPr>
              <a:t>NAME</a:t>
            </a:r>
          </a:p>
          <a:p>
            <a:pPr algn="ctr"/>
            <a:r>
              <a:rPr lang="en-US" sz="2800" dirty="0" smtClean="0">
                <a:solidFill>
                  <a:srgbClr val="FF2F92"/>
                </a:solidFill>
                <a:latin typeface="Chalkduster" charset="0"/>
                <a:ea typeface="Chalkduster" charset="0"/>
                <a:cs typeface="Chalkduster" charset="0"/>
              </a:rPr>
              <a:t>EVER !</a:t>
            </a:r>
            <a:endParaRPr lang="en-US" sz="2800" dirty="0">
              <a:solidFill>
                <a:srgbClr val="FF2F92"/>
              </a:solidFill>
              <a:latin typeface="Chalkduster" charset="0"/>
              <a:ea typeface="Chalkduster" charset="0"/>
              <a:cs typeface="Chalkduster" charset="0"/>
            </a:endParaRPr>
          </a:p>
        </p:txBody>
      </p:sp>
      <p:sp>
        <p:nvSpPr>
          <p:cNvPr id="3" name="Rectangle 2"/>
          <p:cNvSpPr/>
          <p:nvPr/>
        </p:nvSpPr>
        <p:spPr>
          <a:xfrm>
            <a:off x="28956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14" name="Rectangle 13"/>
          <p:cNvSpPr/>
          <p:nvPr/>
        </p:nvSpPr>
        <p:spPr>
          <a:xfrm>
            <a:off x="41148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55</a:t>
            </a:fld>
            <a:endParaRPr lang="en-US"/>
          </a:p>
        </p:txBody>
      </p:sp>
    </p:spTree>
    <p:extLst>
      <p:ext uri="{BB962C8B-B14F-4D97-AF65-F5344CB8AC3E}">
        <p14:creationId xmlns:p14="http://schemas.microsoft.com/office/powerpoint/2010/main" val="29180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(2): Load  Upper Immediate</a:t>
            </a:r>
            <a:endParaRPr lang="en-US" dirty="0"/>
          </a:p>
        </p:txBody>
      </p:sp>
      <p:graphicFrame>
        <p:nvGraphicFramePr>
          <p:cNvPr id="13" name="Table 12"/>
          <p:cNvGraphicFramePr>
            <a:graphicFrameLocks noGrp="1"/>
          </p:cNvGraphicFramePr>
          <p:nvPr>
            <p:custDataLst>
              <p:tags r:id="rId2"/>
            </p:custDataLst>
            <p:extLst/>
          </p:nvPr>
        </p:nvGraphicFramePr>
        <p:xfrm>
          <a:off x="1066801" y="3124200"/>
          <a:ext cx="5943600" cy="914400"/>
        </p:xfrm>
        <a:graphic>
          <a:graphicData uri="http://schemas.openxmlformats.org/drawingml/2006/table">
            <a:tbl>
              <a:tblPr firstRow="1" bandRow="1">
                <a:tableStyleId>{5C22544A-7EE6-4342-B048-85BDC9FD1C3A}</a:tableStyleId>
              </a:tblPr>
              <a:tblGrid>
                <a:gridCol w="735401">
                  <a:extLst>
                    <a:ext uri="{9D8B030D-6E8A-4147-A177-3AD203B41FA5}">
                      <a16:colId xmlns:a16="http://schemas.microsoft.com/office/drawing/2014/main" val="20000"/>
                    </a:ext>
                  </a:extLst>
                </a:gridCol>
                <a:gridCol w="1938787">
                  <a:extLst>
                    <a:ext uri="{9D8B030D-6E8A-4147-A177-3AD203B41FA5}">
                      <a16:colId xmlns:a16="http://schemas.microsoft.com/office/drawing/2014/main" val="20001"/>
                    </a:ext>
                  </a:extLst>
                </a:gridCol>
                <a:gridCol w="3269412">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0xF</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a:t>
                      </a:r>
                      <a:r>
                        <a:rPr lang="en-US" sz="2400" dirty="0" smtClean="0">
                          <a:solidFill>
                            <a:schemeClr val="accent1"/>
                          </a:solidFill>
                        </a:rPr>
                        <a:t>rd</a:t>
                      </a:r>
                      <a:r>
                        <a:rPr lang="en-US" sz="2400" dirty="0" smtClean="0">
                          <a:solidFill>
                            <a:schemeClr val="bg1"/>
                          </a:solidFill>
                        </a:rPr>
                        <a:t>, </a:t>
                      </a:r>
                      <a:r>
                        <a:rPr lang="en-US" sz="2400" dirty="0" err="1" smtClean="0">
                          <a:solidFill>
                            <a:schemeClr val="accent2"/>
                          </a:solidFill>
                        </a:rPr>
                        <a:t>imm</a:t>
                      </a:r>
                      <a:endParaRPr lang="en-US" sz="2400" dirty="0">
                        <a:solidFill>
                          <a:schemeClr val="accent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a:t>
                      </a:r>
                      <a:r>
                        <a:rPr lang="en-US" sz="2400" dirty="0" smtClean="0">
                          <a:solidFill>
                            <a:schemeClr val="accent1"/>
                          </a:solidFill>
                        </a:rPr>
                        <a:t>rd</a:t>
                      </a:r>
                      <a:r>
                        <a:rPr lang="en-US" sz="2400" dirty="0" smtClean="0">
                          <a:solidFill>
                            <a:schemeClr val="bg1"/>
                          </a:solidFill>
                        </a:rPr>
                        <a:t>] = </a:t>
                      </a:r>
                      <a:r>
                        <a:rPr lang="en-US" sz="2400" dirty="0" err="1" smtClean="0">
                          <a:solidFill>
                            <a:schemeClr val="accent2"/>
                          </a:solidFill>
                        </a:rPr>
                        <a:t>imm</a:t>
                      </a:r>
                      <a:r>
                        <a:rPr lang="en-US" sz="2400" dirty="0" smtClean="0">
                          <a:solidFill>
                            <a:schemeClr val="accent2"/>
                          </a:solidFill>
                        </a:rPr>
                        <a:t> </a:t>
                      </a:r>
                      <a:r>
                        <a:rPr lang="en-US" sz="2400" dirty="0" smtClean="0">
                          <a:solidFill>
                            <a:schemeClr val="bg1"/>
                          </a:solidFill>
                        </a:rPr>
                        <a:t>&lt;&lt;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001111</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7" name="TextBox 6"/>
          <p:cNvSpPr txBox="1"/>
          <p:nvPr>
            <p:custDataLst>
              <p:tags r:id="rId5"/>
            </p:custDataLst>
          </p:nvPr>
        </p:nvSpPr>
        <p:spPr>
          <a:xfrm>
            <a:off x="260289" y="5334000"/>
            <a:ext cx="5226111" cy="1384995"/>
          </a:xfrm>
          <a:prstGeom prst="rect">
            <a:avLst/>
          </a:prstGeom>
          <a:noFill/>
        </p:spPr>
        <p:txBody>
          <a:bodyPr wrap="none" rtlCol="0">
            <a:spAutoFit/>
          </a:bodyPr>
          <a:lstStyle/>
          <a:p>
            <a:r>
              <a:rPr lang="en-US" sz="2800" dirty="0" smtClean="0">
                <a:solidFill>
                  <a:schemeClr val="accent5">
                    <a:lumMod val="60000"/>
                    <a:lumOff val="40000"/>
                  </a:schemeClr>
                </a:solidFill>
              </a:rPr>
              <a:t>Example: </a:t>
            </a:r>
            <a:r>
              <a:rPr lang="en-US" sz="2800" dirty="0" smtClean="0">
                <a:solidFill>
                  <a:schemeClr val="accent5">
                    <a:lumMod val="60000"/>
                    <a:lumOff val="40000"/>
                  </a:schemeClr>
                </a:solidFill>
                <a:latin typeface="Courier New" charset="0"/>
                <a:ea typeface="Courier New" charset="0"/>
                <a:cs typeface="Courier New" charset="0"/>
              </a:rPr>
              <a:t>LUI r5, 0xdead</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a:t>
            </a:r>
            <a:r>
              <a:rPr lang="en-US" sz="2800" dirty="0" smtClean="0">
                <a:solidFill>
                  <a:schemeClr val="accent5">
                    <a:lumMod val="60000"/>
                    <a:lumOff val="40000"/>
                  </a:schemeClr>
                </a:solidFill>
                <a:latin typeface="Courier New" charset="0"/>
                <a:ea typeface="Courier New" charset="0"/>
                <a:cs typeface="Courier New" charset="0"/>
              </a:rPr>
              <a:t>ORI r5, r5 0xbeef</a:t>
            </a:r>
          </a:p>
          <a:p>
            <a:r>
              <a:rPr lang="en-US" sz="2800" dirty="0">
                <a:solidFill>
                  <a:schemeClr val="accent5">
                    <a:lumMod val="60000"/>
                    <a:lumOff val="40000"/>
                  </a:schemeClr>
                </a:solidFill>
              </a:rPr>
              <a:t>What does r5 = </a:t>
            </a:r>
            <a:r>
              <a:rPr lang="en-US" sz="2800" dirty="0" smtClean="0">
                <a:solidFill>
                  <a:schemeClr val="accent5">
                    <a:lumMod val="60000"/>
                    <a:lumOff val="40000"/>
                  </a:schemeClr>
                </a:solidFill>
              </a:rPr>
              <a:t>0xdeadbeef</a:t>
            </a:r>
            <a:endParaRPr lang="en-US" sz="2800" dirty="0">
              <a:solidFill>
                <a:schemeClr val="accent5">
                  <a:lumMod val="60000"/>
                  <a:lumOff val="40000"/>
                </a:schemeClr>
              </a:solidFill>
            </a:endParaRPr>
          </a:p>
        </p:txBody>
      </p:sp>
      <p:sp>
        <p:nvSpPr>
          <p:cNvPr id="19" name="TextBox 18"/>
          <p:cNvSpPr txBox="1"/>
          <p:nvPr>
            <p:custDataLst>
              <p:tags r:id="rId6"/>
            </p:custDataLst>
          </p:nvPr>
        </p:nvSpPr>
        <p:spPr>
          <a:xfrm>
            <a:off x="762000" y="4648200"/>
            <a:ext cx="5346785" cy="523220"/>
          </a:xfrm>
          <a:prstGeom prst="rect">
            <a:avLst/>
          </a:prstGeom>
          <a:noFill/>
        </p:spPr>
        <p:txBody>
          <a:bodyPr wrap="none" rtlCol="0">
            <a:spAutoFit/>
          </a:bodyPr>
          <a:lstStyle/>
          <a:p>
            <a:r>
              <a:rPr lang="en-US" sz="2800" dirty="0">
                <a:solidFill>
                  <a:schemeClr val="accent1"/>
                </a:solidFill>
              </a:rPr>
              <a:t>E</a:t>
            </a:r>
            <a:r>
              <a:rPr lang="en-US" sz="2800" dirty="0" smtClean="0">
                <a:solidFill>
                  <a:schemeClr val="accent1"/>
                </a:solidFill>
              </a:rPr>
              <a:t>xample:</a:t>
            </a:r>
            <a:r>
              <a:rPr lang="en-US" sz="2800" dirty="0" smtClean="0">
                <a:solidFill>
                  <a:schemeClr val="accent5">
                    <a:lumMod val="60000"/>
                    <a:lumOff val="40000"/>
                  </a:schemeClr>
                </a:solidFill>
              </a:rPr>
              <a:t> </a:t>
            </a:r>
            <a:r>
              <a:rPr lang="en-US" sz="2800" dirty="0" smtClean="0">
                <a:solidFill>
                  <a:schemeClr val="accent1"/>
                </a:solidFill>
              </a:rPr>
              <a:t>r5</a:t>
            </a:r>
            <a:r>
              <a:rPr lang="en-US" sz="2800" dirty="0" smtClean="0">
                <a:solidFill>
                  <a:schemeClr val="bg1"/>
                </a:solidFill>
              </a:rPr>
              <a:t> = 0x</a:t>
            </a:r>
            <a:r>
              <a:rPr lang="en-US" sz="2800" dirty="0" smtClean="0">
                <a:solidFill>
                  <a:schemeClr val="accent2"/>
                </a:solidFill>
              </a:rPr>
              <a:t>5</a:t>
            </a:r>
            <a:r>
              <a:rPr lang="en-US" sz="2800" dirty="0" smtClean="0">
                <a:solidFill>
                  <a:schemeClr val="bg1"/>
                </a:solidFill>
              </a:rPr>
              <a:t>0000	# LUI </a:t>
            </a:r>
            <a:r>
              <a:rPr lang="en-US" sz="2800" dirty="0" smtClean="0">
                <a:solidFill>
                  <a:schemeClr val="accent1"/>
                </a:solidFill>
              </a:rPr>
              <a:t>r5</a:t>
            </a:r>
            <a:r>
              <a:rPr lang="en-US" sz="2800" dirty="0" smtClean="0">
                <a:solidFill>
                  <a:schemeClr val="bg1"/>
                </a:solidFill>
              </a:rPr>
              <a:t>, </a:t>
            </a:r>
            <a:r>
              <a:rPr lang="en-US" sz="2800" dirty="0" smtClean="0">
                <a:solidFill>
                  <a:schemeClr val="accent2"/>
                </a:solidFill>
              </a:rPr>
              <a:t>5</a:t>
            </a:r>
          </a:p>
        </p:txBody>
      </p:sp>
      <p:sp>
        <p:nvSpPr>
          <p:cNvPr id="2" name="Rectangle 1"/>
          <p:cNvSpPr/>
          <p:nvPr/>
        </p:nvSpPr>
        <p:spPr>
          <a:xfrm rot="20836388">
            <a:off x="7141919" y="1796149"/>
            <a:ext cx="1712813" cy="1384995"/>
          </a:xfrm>
          <a:prstGeom prst="rect">
            <a:avLst/>
          </a:prstGeom>
          <a:ln>
            <a:solidFill>
              <a:srgbClr val="FF2F92"/>
            </a:solidFill>
          </a:ln>
        </p:spPr>
        <p:txBody>
          <a:bodyPr wrap="square">
            <a:spAutoFit/>
          </a:bodyPr>
          <a:lstStyle/>
          <a:p>
            <a:pPr algn="ctr"/>
            <a:r>
              <a:rPr lang="en-US" sz="2800" dirty="0" smtClean="0">
                <a:solidFill>
                  <a:srgbClr val="FF2F92"/>
                </a:solidFill>
                <a:latin typeface="Chalkduster" charset="0"/>
                <a:ea typeface="Chalkduster" charset="0"/>
                <a:cs typeface="Chalkduster" charset="0"/>
              </a:rPr>
              <a:t>WORST</a:t>
            </a:r>
          </a:p>
          <a:p>
            <a:pPr algn="ctr"/>
            <a:r>
              <a:rPr lang="en-US" sz="2800" dirty="0" smtClean="0">
                <a:solidFill>
                  <a:srgbClr val="FF2F92"/>
                </a:solidFill>
                <a:latin typeface="Chalkduster" charset="0"/>
                <a:ea typeface="Chalkduster" charset="0"/>
                <a:cs typeface="Chalkduster" charset="0"/>
              </a:rPr>
              <a:t>NAME</a:t>
            </a:r>
          </a:p>
          <a:p>
            <a:pPr algn="ctr"/>
            <a:r>
              <a:rPr lang="en-US" sz="2800" dirty="0" smtClean="0">
                <a:solidFill>
                  <a:srgbClr val="FF2F92"/>
                </a:solidFill>
                <a:latin typeface="Chalkduster" charset="0"/>
                <a:ea typeface="Chalkduster" charset="0"/>
                <a:cs typeface="Chalkduster" charset="0"/>
              </a:rPr>
              <a:t>EVER !</a:t>
            </a:r>
            <a:endParaRPr lang="en-US" sz="2800" dirty="0">
              <a:solidFill>
                <a:srgbClr val="FF2F92"/>
              </a:solidFill>
              <a:latin typeface="Chalkduster" charset="0"/>
              <a:ea typeface="Chalkduster" charset="0"/>
              <a:cs typeface="Chalkduster" charset="0"/>
            </a:endParaRPr>
          </a:p>
        </p:txBody>
      </p:sp>
      <p:sp>
        <p:nvSpPr>
          <p:cNvPr id="3" name="Rectangle 2"/>
          <p:cNvSpPr/>
          <p:nvPr/>
        </p:nvSpPr>
        <p:spPr>
          <a:xfrm>
            <a:off x="28956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14" name="Rectangle 13"/>
          <p:cNvSpPr/>
          <p:nvPr/>
        </p:nvSpPr>
        <p:spPr>
          <a:xfrm>
            <a:off x="41148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56</a:t>
            </a:fld>
            <a:endParaRPr lang="en-US"/>
          </a:p>
        </p:txBody>
      </p:sp>
    </p:spTree>
    <p:extLst>
      <p:ext uri="{BB962C8B-B14F-4D97-AF65-F5344CB8AC3E}">
        <p14:creationId xmlns:p14="http://schemas.microsoft.com/office/powerpoint/2010/main" val="496887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a:t>Load  Upper Immediate</a:t>
            </a:r>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6"/>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7"/>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8"/>
            </p:custDataLst>
          </p:nvPr>
        </p:nvGrpSpPr>
        <p:grpSpPr>
          <a:xfrm>
            <a:off x="914400" y="2209800"/>
            <a:ext cx="304800" cy="304800"/>
            <a:chOff x="990600" y="2971800"/>
            <a:chExt cx="304800" cy="304800"/>
          </a:xfrm>
        </p:grpSpPr>
        <p:sp>
          <p:nvSpPr>
            <p:cNvPr id="79" name="Freeform 78"/>
            <p:cNvSpPr/>
            <p:nvPr>
              <p:custDataLst>
                <p:tags r:id="rId5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9"/>
            </p:custDataLst>
          </p:nvPr>
        </p:nvSpPr>
        <p:spPr bwMode="auto">
          <a:xfrm flipV="1">
            <a:off x="762000" y="38862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0"/>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1"/>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2"/>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3"/>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5"/>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6"/>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7"/>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8"/>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6" name="Line 44"/>
          <p:cNvSpPr>
            <a:spLocks noChangeShapeType="1"/>
          </p:cNvSpPr>
          <p:nvPr>
            <p:custDataLst>
              <p:tags r:id="rId49"/>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0"/>
            </p:custDataLst>
          </p:nvPr>
        </p:nvSpPr>
        <p:spPr bwMode="auto">
          <a:xfrm>
            <a:off x="2590800" y="29718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cxnSp>
        <p:nvCxnSpPr>
          <p:cNvPr id="88" name="Straight Arrow Connector 8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8" name="TextBox 97"/>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9" name="TextBox 98"/>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100" name="TextBox 99"/>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101" name="TextBox 100"/>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102" name="TextBox 101"/>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103" name="TextBox 102"/>
          <p:cNvSpPr txBox="1"/>
          <p:nvPr>
            <p:custDataLst>
              <p:tags r:id="rId51"/>
            </p:custDataLst>
          </p:nvPr>
        </p:nvSpPr>
        <p:spPr>
          <a:xfrm>
            <a:off x="1968415" y="5267980"/>
            <a:ext cx="5346785" cy="523220"/>
          </a:xfrm>
          <a:prstGeom prst="rect">
            <a:avLst/>
          </a:prstGeom>
          <a:noFill/>
        </p:spPr>
        <p:txBody>
          <a:bodyPr wrap="none" rtlCol="0">
            <a:spAutoFit/>
          </a:bodyPr>
          <a:lstStyle/>
          <a:p>
            <a:r>
              <a:rPr lang="en-US" sz="2800" dirty="0" smtClean="0">
                <a:solidFill>
                  <a:schemeClr val="accent5">
                    <a:lumMod val="60000"/>
                    <a:lumOff val="40000"/>
                  </a:schemeClr>
                </a:solidFill>
              </a:rPr>
              <a:t>Example: r5 = 0x50000	# LUI r5, 5</a:t>
            </a:r>
          </a:p>
        </p:txBody>
      </p:sp>
      <p:sp>
        <p:nvSpPr>
          <p:cNvPr id="104" name="Rectangle 103"/>
          <p:cNvSpPr/>
          <p:nvPr/>
        </p:nvSpPr>
        <p:spPr>
          <a:xfrm>
            <a:off x="4633358" y="4056101"/>
            <a:ext cx="418704" cy="369332"/>
          </a:xfrm>
          <a:prstGeom prst="rect">
            <a:avLst/>
          </a:prstGeom>
        </p:spPr>
        <p:txBody>
          <a:bodyPr wrap="none">
            <a:spAutoFit/>
          </a:bodyPr>
          <a:lstStyle/>
          <a:p>
            <a:r>
              <a:rPr lang="en-US" dirty="0" smtClean="0">
                <a:solidFill>
                  <a:srgbClr val="92D050"/>
                </a:solidFill>
              </a:rPr>
              <a:t>32</a:t>
            </a:r>
            <a:endParaRPr lang="en-US" dirty="0">
              <a:solidFill>
                <a:srgbClr val="92D050"/>
              </a:solidFill>
            </a:endParaRPr>
          </a:p>
        </p:txBody>
      </p:sp>
      <p:sp>
        <p:nvSpPr>
          <p:cNvPr id="105" name="Line 49"/>
          <p:cNvSpPr>
            <a:spLocks noChangeShapeType="1"/>
          </p:cNvSpPr>
          <p:nvPr>
            <p:custDataLst>
              <p:tags r:id="rId52"/>
            </p:custDataLst>
          </p:nvPr>
        </p:nvSpPr>
        <p:spPr bwMode="auto">
          <a:xfrm>
            <a:off x="4724399"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6" name="Rectangle 105"/>
          <p:cNvSpPr/>
          <p:nvPr/>
        </p:nvSpPr>
        <p:spPr>
          <a:xfrm>
            <a:off x="2362200" y="4056101"/>
            <a:ext cx="418704" cy="369332"/>
          </a:xfrm>
          <a:prstGeom prst="rect">
            <a:avLst/>
          </a:prstGeom>
        </p:spPr>
        <p:txBody>
          <a:bodyPr wrap="none">
            <a:spAutoFit/>
          </a:bodyPr>
          <a:lstStyle/>
          <a:p>
            <a:r>
              <a:rPr lang="en-US" dirty="0" smtClean="0">
                <a:solidFill>
                  <a:srgbClr val="92D050"/>
                </a:solidFill>
              </a:rPr>
              <a:t>16</a:t>
            </a:r>
            <a:endParaRPr lang="en-US" dirty="0">
              <a:solidFill>
                <a:srgbClr val="92D050"/>
              </a:solidFill>
            </a:endParaRPr>
          </a:p>
        </p:txBody>
      </p:sp>
      <p:sp>
        <p:nvSpPr>
          <p:cNvPr id="107" name="Line 49"/>
          <p:cNvSpPr>
            <a:spLocks noChangeShapeType="1"/>
          </p:cNvSpPr>
          <p:nvPr>
            <p:custDataLst>
              <p:tags r:id="rId53"/>
            </p:custDataLst>
          </p:nvPr>
        </p:nvSpPr>
        <p:spPr bwMode="auto">
          <a:xfrm>
            <a:off x="2483525"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8" name="Line 49"/>
          <p:cNvSpPr>
            <a:spLocks noChangeShapeType="1"/>
          </p:cNvSpPr>
          <p:nvPr>
            <p:custDataLst>
              <p:tags r:id="rId54"/>
            </p:custDataLst>
          </p:nvPr>
        </p:nvSpPr>
        <p:spPr bwMode="auto">
          <a:xfrm flipH="1" flipV="1">
            <a:off x="1524000" y="1447800"/>
            <a:ext cx="0" cy="3200400"/>
          </a:xfrm>
          <a:prstGeom prst="line">
            <a:avLst/>
          </a:prstGeom>
          <a:noFill/>
          <a:ln w="25400" cap="sq">
            <a:solidFill>
              <a:schemeClr val="bg1"/>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121123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a:t>Load  Upper Immediate</a:t>
            </a:r>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447800"/>
            <a:ext cx="0" cy="3200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09800"/>
            <a:ext cx="304800" cy="304800"/>
            <a:chOff x="990600" y="2971800"/>
            <a:chExt cx="304800" cy="304800"/>
          </a:xfrm>
        </p:grpSpPr>
        <p:sp>
          <p:nvSpPr>
            <p:cNvPr id="79" name="Freeform 78"/>
            <p:cNvSpPr/>
            <p:nvPr>
              <p:custDataLst>
                <p:tags r:id="rId6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862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7" name="Line 48"/>
          <p:cNvSpPr>
            <a:spLocks noChangeShapeType="1"/>
          </p:cNvSpPr>
          <p:nvPr>
            <p:custDataLst>
              <p:tags r:id="rId41"/>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2"/>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3"/>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5"/>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6"/>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7"/>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8"/>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67" name="Rectangle 19"/>
          <p:cNvSpPr>
            <a:spLocks noChangeArrowheads="1"/>
          </p:cNvSpPr>
          <p:nvPr>
            <p:custDataLst>
              <p:tags r:id="rId49"/>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0"/>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1"/>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2"/>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3"/>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4"/>
            </p:custDataLst>
          </p:nvPr>
        </p:nvSpPr>
        <p:spPr bwMode="auto">
          <a:xfrm flipV="1">
            <a:off x="5972175" y="27432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5"/>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6"/>
            </p:custDataLst>
          </p:nvPr>
        </p:nvSpPr>
        <p:spPr bwMode="auto">
          <a:xfrm>
            <a:off x="2590800" y="29718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66" name="TextBox 65"/>
          <p:cNvSpPr txBox="1"/>
          <p:nvPr>
            <p:custDataLst>
              <p:tags r:id="rId57"/>
            </p:custDataLst>
          </p:nvPr>
        </p:nvSpPr>
        <p:spPr>
          <a:xfrm>
            <a:off x="1968415" y="5267980"/>
            <a:ext cx="5346785" cy="523220"/>
          </a:xfrm>
          <a:prstGeom prst="rect">
            <a:avLst/>
          </a:prstGeom>
          <a:noFill/>
        </p:spPr>
        <p:txBody>
          <a:bodyPr wrap="none" rtlCol="0">
            <a:spAutoFit/>
          </a:bodyPr>
          <a:lstStyle/>
          <a:p>
            <a:r>
              <a:rPr lang="en-US" sz="2800" dirty="0" smtClean="0">
                <a:solidFill>
                  <a:schemeClr val="accent5">
                    <a:lumMod val="60000"/>
                    <a:lumOff val="40000"/>
                  </a:schemeClr>
                </a:solidFill>
              </a:rPr>
              <a:t>Example: r5 = 0x50000	# LUI r5, 5</a:t>
            </a:r>
          </a:p>
        </p:txBody>
      </p:sp>
      <p:cxnSp>
        <p:nvCxnSpPr>
          <p:cNvPr id="88" name="Straight Arrow Connector 8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8" name="TextBox 97"/>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9" name="TextBox 98"/>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100" name="TextBox 99"/>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101" name="TextBox 100"/>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102" name="TextBox 101"/>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103" name="Rectangle 102"/>
          <p:cNvSpPr/>
          <p:nvPr/>
        </p:nvSpPr>
        <p:spPr>
          <a:xfrm>
            <a:off x="533400" y="381000"/>
            <a:ext cx="425116" cy="430887"/>
          </a:xfrm>
          <a:prstGeom prst="rect">
            <a:avLst/>
          </a:prstGeom>
        </p:spPr>
        <p:txBody>
          <a:bodyPr wrap="none">
            <a:spAutoFit/>
          </a:bodyPr>
          <a:lstStyle/>
          <a:p>
            <a:r>
              <a:rPr lang="en-US" sz="2200" dirty="0" smtClean="0">
                <a:solidFill>
                  <a:schemeClr val="accent5">
                    <a:lumMod val="60000"/>
                    <a:lumOff val="40000"/>
                  </a:schemeClr>
                </a:solidFill>
              </a:rPr>
              <a:t>r5</a:t>
            </a:r>
            <a:endParaRPr lang="en-US" sz="2200" dirty="0"/>
          </a:p>
        </p:txBody>
      </p:sp>
      <p:sp>
        <p:nvSpPr>
          <p:cNvPr id="104" name="Rectangle 103"/>
          <p:cNvSpPr/>
          <p:nvPr/>
        </p:nvSpPr>
        <p:spPr>
          <a:xfrm>
            <a:off x="-67695" y="406399"/>
            <a:ext cx="549061" cy="430887"/>
          </a:xfrm>
          <a:prstGeom prst="rect">
            <a:avLst/>
          </a:prstGeom>
        </p:spPr>
        <p:txBody>
          <a:bodyPr wrap="none">
            <a:spAutoFit/>
          </a:bodyPr>
          <a:lstStyle/>
          <a:p>
            <a:r>
              <a:rPr lang="en-US" sz="2200" dirty="0" smtClean="0">
                <a:solidFill>
                  <a:schemeClr val="accent5">
                    <a:lumMod val="60000"/>
                    <a:lumOff val="40000"/>
                  </a:schemeClr>
                </a:solidFill>
              </a:rPr>
              <a:t>LUI</a:t>
            </a:r>
            <a:endParaRPr lang="en-US" sz="2200" dirty="0"/>
          </a:p>
        </p:txBody>
      </p:sp>
      <p:sp>
        <p:nvSpPr>
          <p:cNvPr id="106" name="Rectangle 105"/>
          <p:cNvSpPr/>
          <p:nvPr/>
        </p:nvSpPr>
        <p:spPr>
          <a:xfrm>
            <a:off x="1066800" y="381000"/>
            <a:ext cx="327334" cy="430887"/>
          </a:xfrm>
          <a:prstGeom prst="rect">
            <a:avLst/>
          </a:prstGeom>
        </p:spPr>
        <p:txBody>
          <a:bodyPr wrap="none">
            <a:spAutoFit/>
          </a:bodyPr>
          <a:lstStyle/>
          <a:p>
            <a:r>
              <a:rPr lang="en-US" sz="2200" dirty="0" smtClean="0">
                <a:solidFill>
                  <a:schemeClr val="accent5">
                    <a:lumMod val="60000"/>
                    <a:lumOff val="40000"/>
                  </a:schemeClr>
                </a:solidFill>
              </a:rPr>
              <a:t>5</a:t>
            </a:r>
            <a:endParaRPr lang="en-US" sz="2200" dirty="0"/>
          </a:p>
        </p:txBody>
      </p:sp>
      <p:sp>
        <p:nvSpPr>
          <p:cNvPr id="107" name="Rectangle 106"/>
          <p:cNvSpPr/>
          <p:nvPr/>
        </p:nvSpPr>
        <p:spPr>
          <a:xfrm>
            <a:off x="6669058" y="1859230"/>
            <a:ext cx="1250663" cy="461665"/>
          </a:xfrm>
          <a:prstGeom prst="rect">
            <a:avLst/>
          </a:prstGeom>
        </p:spPr>
        <p:txBody>
          <a:bodyPr wrap="none">
            <a:spAutoFit/>
          </a:bodyPr>
          <a:lstStyle/>
          <a:p>
            <a:r>
              <a:rPr lang="en-US" sz="2400" dirty="0" smtClean="0">
                <a:solidFill>
                  <a:schemeClr val="accent5">
                    <a:lumMod val="60000"/>
                    <a:lumOff val="40000"/>
                  </a:schemeClr>
                </a:solidFill>
              </a:rPr>
              <a:t>0x50000</a:t>
            </a:r>
            <a:endParaRPr lang="en-US" sz="2200" dirty="0"/>
          </a:p>
        </p:txBody>
      </p:sp>
      <p:sp>
        <p:nvSpPr>
          <p:cNvPr id="3" name="Slide Number Placeholder 2"/>
          <p:cNvSpPr>
            <a:spLocks noGrp="1"/>
          </p:cNvSpPr>
          <p:nvPr>
            <p:ph type="sldNum" sz="quarter" idx="12"/>
          </p:nvPr>
        </p:nvSpPr>
        <p:spPr/>
        <p:txBody>
          <a:bodyPr/>
          <a:lstStyle/>
          <a:p>
            <a:fld id="{DAD0A56F-BD0F-4BDF-9912-D1E89E9626C0}" type="slidenum">
              <a:rPr lang="en-US" smtClean="0"/>
              <a:t>58</a:t>
            </a:fld>
            <a:endParaRPr lang="en-US"/>
          </a:p>
        </p:txBody>
      </p:sp>
      <p:sp>
        <p:nvSpPr>
          <p:cNvPr id="84" name="Rectangle 83"/>
          <p:cNvSpPr/>
          <p:nvPr/>
        </p:nvSpPr>
        <p:spPr>
          <a:xfrm>
            <a:off x="4633358" y="4056101"/>
            <a:ext cx="418704" cy="369332"/>
          </a:xfrm>
          <a:prstGeom prst="rect">
            <a:avLst/>
          </a:prstGeom>
        </p:spPr>
        <p:txBody>
          <a:bodyPr wrap="none">
            <a:spAutoFit/>
          </a:bodyPr>
          <a:lstStyle/>
          <a:p>
            <a:r>
              <a:rPr lang="en-US" dirty="0" smtClean="0">
                <a:solidFill>
                  <a:srgbClr val="92D050"/>
                </a:solidFill>
              </a:rPr>
              <a:t>32</a:t>
            </a:r>
            <a:endParaRPr lang="en-US" dirty="0">
              <a:solidFill>
                <a:srgbClr val="92D050"/>
              </a:solidFill>
            </a:endParaRPr>
          </a:p>
        </p:txBody>
      </p:sp>
      <p:sp>
        <p:nvSpPr>
          <p:cNvPr id="89" name="Line 49"/>
          <p:cNvSpPr>
            <a:spLocks noChangeShapeType="1"/>
          </p:cNvSpPr>
          <p:nvPr>
            <p:custDataLst>
              <p:tags r:id="rId58"/>
            </p:custDataLst>
          </p:nvPr>
        </p:nvSpPr>
        <p:spPr bwMode="auto">
          <a:xfrm>
            <a:off x="4724399"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0" name="Rectangle 89"/>
          <p:cNvSpPr/>
          <p:nvPr/>
        </p:nvSpPr>
        <p:spPr>
          <a:xfrm>
            <a:off x="2362200" y="4056101"/>
            <a:ext cx="418704" cy="369332"/>
          </a:xfrm>
          <a:prstGeom prst="rect">
            <a:avLst/>
          </a:prstGeom>
        </p:spPr>
        <p:txBody>
          <a:bodyPr wrap="none">
            <a:spAutoFit/>
          </a:bodyPr>
          <a:lstStyle/>
          <a:p>
            <a:r>
              <a:rPr lang="en-US" dirty="0" smtClean="0">
                <a:solidFill>
                  <a:srgbClr val="92D050"/>
                </a:solidFill>
              </a:rPr>
              <a:t>16</a:t>
            </a:r>
            <a:endParaRPr lang="en-US" dirty="0">
              <a:solidFill>
                <a:srgbClr val="92D050"/>
              </a:solidFill>
            </a:endParaRPr>
          </a:p>
        </p:txBody>
      </p:sp>
      <p:sp>
        <p:nvSpPr>
          <p:cNvPr id="91" name="Line 49"/>
          <p:cNvSpPr>
            <a:spLocks noChangeShapeType="1"/>
          </p:cNvSpPr>
          <p:nvPr>
            <p:custDataLst>
              <p:tags r:id="rId59"/>
            </p:custDataLst>
          </p:nvPr>
        </p:nvSpPr>
        <p:spPr bwMode="auto">
          <a:xfrm>
            <a:off x="2483525"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29097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5.55556E-7 7.40741E-7 C 0.01111 0.0037 0.00104 0.00069 0.02014 0.00347 C 0.03542 0.00579 0.02448 0.00486 0.04184 0.0088 C 0.04531 0.00972 0.04896 0.01018 0.05243 0.01065 C 0.06267 0.01412 0.05417 0.01088 0.06875 0.01782 C 0.07153 0.01921 0.07691 0.02153 0.07691 0.02176 C 0.08003 0.0338 0.07569 0.01921 0.08368 0.03403 C 0.08455 0.03565 0.08455 0.03773 0.08507 0.03958 C 0.08628 0.04537 0.08681 0.04954 0.08767 0.05579 C 0.08819 0.09838 0.08819 0.14097 0.08889 0.18356 C 0.08889 0.18727 0.0901 0.19074 0.09028 0.19444 C 0.09115 0.20463 0.09097 0.21481 0.09184 0.225 C 0.09236 0.23241 0.0934 0.23958 0.09427 0.24676 L 0.09566 0.25741 C 0.09514 0.28009 0.09427 0.30301 0.09427 0.32593 C 0.09427 0.3463 0.09479 0.36667 0.09566 0.38727 C 0.09618 0.39329 0.09705 0.3993 0.09861 0.40532 C 0.09931 0.4088 0.09913 0.41343 0.10104 0.41597 C 0.10764 0.42454 0.10538 0.42268 0.11319 0.4287 C 0.1151 0.42986 0.11684 0.43148 0.11858 0.43218 C 0.12812 0.43565 0.13385 0.43588 0.14306 0.43773 C 0.14583 0.43819 0.14844 0.43889 0.15121 0.43935 C 0.16788 0.43565 0.1592 0.4368 0.18767 0.4412 C 0.18958 0.44143 0.19132 0.44282 0.19306 0.44305 C 0.2026 0.44398 0.21198 0.44398 0.22135 0.44491 C 0.22639 0.44537 0.23125 0.44606 0.23628 0.44676 C 0.24375 0.44606 0.25174 0.44606 0.2592 0.44491 C 0.2809 0.44097 0.2625 0.4412 0.26875 0.4412 " pathEditMode="relative" rAng="0" ptsTypes="AAAAAAAAAAAAAAAAAAAAAAAAAAAA">
                                      <p:cBhvr>
                                        <p:cTn id="14" dur="2000" fill="hold"/>
                                        <p:tgtEl>
                                          <p:spTgt spid="104"/>
                                        </p:tgtEl>
                                        <p:attrNameLst>
                                          <p:attrName>ppt_x</p:attrName>
                                          <p:attrName>ppt_y</p:attrName>
                                        </p:attrNameLst>
                                      </p:cBhvr>
                                      <p:rCtr x="13490" y="22338"/>
                                    </p:animMotion>
                                  </p:childTnLst>
                                </p:cTn>
                              </p:par>
                              <p:par>
                                <p:cTn id="15" presetID="0" presetClass="path" presetSubtype="0" accel="50000" decel="50000" fill="hold" grpId="1" nodeType="withEffect">
                                  <p:stCondLst>
                                    <p:cond delay="0"/>
                                  </p:stCondLst>
                                  <p:childTnLst>
                                    <p:animMotion origin="layout" path="M -0.00261 4.44444E-6 C 0.0085 0.0037 -0.00157 0.00069 0.01753 0.00347 C 0.03281 0.00578 0.02187 0.00486 0.03923 0.00879 C 0.04271 0.00972 0.04635 0.01018 0.05 0.01064 C 0.06007 0.01412 0.05156 0.01088 0.06614 0.01782 C 0.06892 0.01921 0.0743 0.02152 0.0743 0.02175 C 0.07743 0.03379 0.07309 0.01921 0.08107 0.03402 C 0.08194 0.03564 0.08194 0.03773 0.08246 0.03958 C 0.08368 0.04537 0.0842 0.04953 0.08507 0.05578 C 0.08559 0.09838 0.08559 0.14097 0.08628 0.18356 C 0.08628 0.18726 0.0875 0.19074 0.08767 0.19444 C 0.08854 0.20463 0.08837 0.21481 0.08923 0.225 C 0.08975 0.2324 0.0908 0.23958 0.09166 0.24675 L 0.09305 0.2574 C 0.09253 0.28009 0.09166 0.303 0.09166 0.32592 C 0.09166 0.34629 0.09218 0.36666 0.09305 0.38703 C 0.09357 0.39328 0.09444 0.3993 0.096 0.40532 C 0.0967 0.40879 0.09653 0.41342 0.09861 0.41597 C 0.10503 0.42453 0.10278 0.42268 0.11076 0.4287 C 0.1125 0.42986 0.11423 0.43148 0.11614 0.43217 C 0.12552 0.43564 0.13125 0.43588 0.14045 0.43773 C 0.14323 0.43819 0.14583 0.43888 0.14861 0.43935 C 0.16528 0.43564 0.15659 0.4368 0.18507 0.4412 C 0.18698 0.44143 0.18871 0.44282 0.19045 0.44305 C 0.2 0.44398 0.20937 0.44398 0.21857 0.4449 C 0.22378 0.44537 0.22847 0.44606 0.23368 0.44675 C 0.24097 0.44606 0.24913 0.44606 0.25625 0.4449 C 0.27847 0.44097 0.25989 0.4412 0.26614 0.4412 " pathEditMode="relative" rAng="0" ptsTypes="AAAAAAAAAAAAAAAAAAAAAAAAAAAA">
                                      <p:cBhvr>
                                        <p:cTn id="16" dur="2000" fill="hold"/>
                                        <p:tgtEl>
                                          <p:spTgt spid="103"/>
                                        </p:tgtEl>
                                        <p:attrNameLst>
                                          <p:attrName>ppt_x</p:attrName>
                                          <p:attrName>ppt_y</p:attrName>
                                        </p:attrNameLst>
                                      </p:cBhvr>
                                      <p:rCtr x="13490" y="22338"/>
                                    </p:animMotion>
                                  </p:childTnLst>
                                </p:cTn>
                              </p:par>
                              <p:par>
                                <p:cTn id="17" presetID="0" presetClass="path" presetSubtype="0" accel="50000" decel="50000" fill="hold" grpId="1" nodeType="withEffect">
                                  <p:stCondLst>
                                    <p:cond delay="0"/>
                                  </p:stCondLst>
                                  <p:childTnLst>
                                    <p:animMotion origin="layout" path="M 1.38889E-6 4.44444E-6 C 0.01042 0.00324 0.00052 0.00046 0.01979 0.00324 C 0.03489 0.00578 0.02378 0.00439 0.04132 0.00833 C 0.04462 0.00972 0.04844 0.00972 0.05173 0.00972 C 0.06215 0.01365 0.05364 0.01088 0.06805 0.01759 L 0.07639 0.02152 C 0.07969 0.03333 0.07517 0.01898 0.08333 0.03333 C 0.0842 0.03564 0.0842 0.03726 0.0842 0.03958 C 0.08559 0.04513 0.08611 0.04907 0.08733 0.05578 C 0.08785 0.09791 0.08785 0.14074 0.08819 0.18333 C 0.08819 0.18726 0.08941 0.18981 0.08993 0.19375 C 0.09062 0.20439 0.09062 0.21481 0.09149 0.225 C 0.09149 0.23194 0.09305 0.23958 0.09392 0.24629 C 0.0941 0.25023 0.09462 0.253 0.09566 0.25694 C 0.09462 0.28009 0.09392 0.303 0.09392 0.32523 C 0.09392 0.34629 0.0941 0.36689 0.09566 0.38703 C 0.09566 0.39328 0.0967 0.39884 0.09826 0.40532 C 0.09913 0.4081 0.09913 0.41342 0.10087 0.41597 C 0.10746 0.42384 0.10486 0.42245 0.11319 0.4287 C 0.11458 0.42916 0.1151 0.42361 0.11858 0.43171 C 0.1217 0.44074 0.1243 0.47777 0.13351 0.47986 C 0.13611 0.48009 0.15486 0.47916 0.15746 0.47916 C 0.17413 0.47592 0.15868 0.47523 0.18733 0.47939 " pathEditMode="relative" rAng="0" ptsTypes="AAAAAAAAAAAAAAAAAAAAAAA">
                                      <p:cBhvr>
                                        <p:cTn id="18" dur="2000" fill="hold"/>
                                        <p:tgtEl>
                                          <p:spTgt spid="106"/>
                                        </p:tgtEl>
                                        <p:attrNameLst>
                                          <p:attrName>ppt_x</p:attrName>
                                          <p:attrName>ppt_y</p:attrName>
                                        </p:attrNameLst>
                                      </p:cBhvr>
                                      <p:rCtr x="9358" y="23981"/>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18472 0.47685 C 0.19566 0.47847 0.19496 0.48634 0.23785 0.48472 C 0.2809 0.48287 0.40746 0.4912 0.44219 0.46713 C 0.47726 0.44282 0.43923 0.39745 0.44601 0.33912 C 0.45104 0.29328 0.43889 0.30393 0.44219 0.2625 " pathEditMode="relative" rAng="0" ptsTypes="AAAAA">
                                      <p:cBhvr>
                                        <p:cTn id="22" dur="3000" fill="hold"/>
                                        <p:tgtEl>
                                          <p:spTgt spid="106"/>
                                        </p:tgtEl>
                                        <p:attrNameLst>
                                          <p:attrName>ppt_x</p:attrName>
                                          <p:attrName>ppt_y</p:attrName>
                                        </p:attrNameLst>
                                      </p:cBhvr>
                                      <p:rCtr x="13611" y="-10324"/>
                                    </p:animMotion>
                                  </p:childTnLst>
                                </p:cTn>
                              </p:par>
                              <p:par>
                                <p:cTn id="23" presetID="0" presetClass="path" presetSubtype="0" accel="50000" decel="50000" fill="hold" grpId="2" nodeType="withEffect">
                                  <p:stCondLst>
                                    <p:cond delay="0"/>
                                  </p:stCondLst>
                                  <p:childTnLst>
                                    <p:animMotion origin="layout" path="M 0.26875 0.4412 C 0.28524 0.4463 0.26632 0.44167 0.31042 0.4456 C 0.3158 0.4456 0.31996 0.4463 0.32448 0.45023 L 0.38594 0.4463 C 0.40312 0.4463 0.42014 0.44514 0.43767 0.44259 C 0.44306 0.44259 0.44983 0.44236 0.45625 0.4412 L 0.50191 0.43912 C 0.50694 0.43866 0.51163 0.43912 0.5158 0.43542 C 0.51632 0.43449 0.52292 0.42824 0.525 0.42824 C 0.55382 0.42708 0.58264 0.42731 0.61111 0.42685 C 0.63385 0.42454 0.62431 0.41018 0.63281 0.39884 C 0.63472 0.38727 0.63403 0.32268 0.63212 0.29676 " pathEditMode="relative" rAng="0" ptsTypes="AAAAAAAAAAAA">
                                      <p:cBhvr>
                                        <p:cTn id="24" dur="2000" fill="hold"/>
                                        <p:tgtEl>
                                          <p:spTgt spid="104"/>
                                        </p:tgtEl>
                                        <p:attrNameLst>
                                          <p:attrName>ppt_x</p:attrName>
                                          <p:attrName>ppt_y</p:attrName>
                                        </p:attrNameLst>
                                      </p:cBhvr>
                                      <p:rCtr x="18264" y="-6782"/>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 0 C 0.00035 -0.03472 0.00035 -0.06921 0.00122 -0.1037 C 0.00122 -0.10671 0.00122 -0.11018 0.00261 -0.1125 C 0.00625 -0.11898 0.01059 -0.11944 0.01563 -0.12129 C 0.02952 -0.11967 0.04098 -0.11736 0.05521 -0.12129 C 0.0566 -0.12176 0.05764 -0.1243 0.05782 -0.12639 C 0.05851 -0.13356 0.05782 -0.14051 0.05782 -0.14745 " pathEditMode="relative" ptsTypes="AAAAAAA">
                                      <p:cBhvr>
                                        <p:cTn id="28" dur="2000" fill="hold"/>
                                        <p:tgtEl>
                                          <p:spTgt spid="78"/>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3" nodeType="clickEffect">
                                  <p:stCondLst>
                                    <p:cond delay="0"/>
                                  </p:stCondLst>
                                  <p:childTnLst>
                                    <p:animEffect transition="out" filter="wipe(left)">
                                      <p:cBhvr>
                                        <p:cTn id="32" dur="500"/>
                                        <p:tgtEl>
                                          <p:spTgt spid="106"/>
                                        </p:tgtEl>
                                      </p:cBhvr>
                                    </p:animEffect>
                                    <p:set>
                                      <p:cBhvr>
                                        <p:cTn id="33" dur="1" fill="hold">
                                          <p:stCondLst>
                                            <p:cond delay="499"/>
                                          </p:stCondLst>
                                        </p:cTn>
                                        <p:tgtEl>
                                          <p:spTgt spid="106"/>
                                        </p:tgtEl>
                                        <p:attrNameLst>
                                          <p:attrName>style.visibility</p:attrName>
                                        </p:attrNameLst>
                                      </p:cBhvr>
                                      <p:to>
                                        <p:strVal val="hidden"/>
                                      </p:to>
                                    </p:set>
                                  </p:childTnLst>
                                </p:cTn>
                              </p:par>
                              <p:par>
                                <p:cTn id="34" presetID="22" presetClass="exit" presetSubtype="4" fill="hold" grpId="3" nodeType="withEffect">
                                  <p:stCondLst>
                                    <p:cond delay="0"/>
                                  </p:stCondLst>
                                  <p:childTnLst>
                                    <p:animEffect transition="out" filter="wipe(down)">
                                      <p:cBhvr>
                                        <p:cTn id="35" dur="500"/>
                                        <p:tgtEl>
                                          <p:spTgt spid="104"/>
                                        </p:tgtEl>
                                      </p:cBhvr>
                                    </p:animEffect>
                                    <p:set>
                                      <p:cBhvr>
                                        <p:cTn id="36" dur="1" fill="hold">
                                          <p:stCondLst>
                                            <p:cond delay="499"/>
                                          </p:stCondLst>
                                        </p:cTn>
                                        <p:tgtEl>
                                          <p:spTgt spid="104"/>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78"/>
                                        </p:tgtEl>
                                      </p:cBhvr>
                                    </p:animEffect>
                                    <p:set>
                                      <p:cBhvr>
                                        <p:cTn id="39" dur="1" fill="hold">
                                          <p:stCondLst>
                                            <p:cond delay="499"/>
                                          </p:stCondLst>
                                        </p:cTn>
                                        <p:tgtEl>
                                          <p:spTgt spid="78"/>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0.00017 3.7037E-7 C -0.00017 -0.02523 -0.00017 -0.05093 0.00278 -0.07569 C 0.00295 -0.0787 0.0033 -0.08218 0.00417 -0.08472 C 0.0033 -0.10764 0.00469 -0.11806 -0.00017 -0.13704 C -0.00086 -0.14051 -0.00191 -0.14468 -0.0026 -0.14792 C -0.00364 -0.15023 -0.00538 -0.15162 -0.00538 -0.15347 C -0.00868 -0.1713 -0.00382 -0.14931 -0.01076 -0.16806 C -0.01215 -0.17014 -0.01076 -0.17361 -0.01215 -0.17477 C -0.01389 -0.17685 -0.02309 -0.1794 -0.02586 -0.18032 L -0.18246 -0.17917 C -0.39774 -0.17616 -0.31927 -0.17477 -0.44062 -0.17917 C -0.46389 -0.18912 -0.44114 -0.1794 -0.47309 -0.18912 C -0.49948 -0.19815 -0.47743 -0.19259 -0.49739 -0.1963 C -0.5118 -0.19583 -0.52621 -0.19583 -0.54062 -0.19468 C -0.54531 -0.19468 -0.54583 -0.19259 -0.55 -0.19144 C -0.55729 -0.18912 -0.55972 -0.19028 -0.56632 -0.18796 C -0.56909 -0.18704 -0.5717 -0.18472 -0.57448 -0.1838 C -0.57639 -0.18357 -0.57812 -0.18264 -0.57986 -0.18241 C -0.58107 -0.18125 -0.58281 -0.18032 -0.58385 -0.17917 C -0.58767 -0.17269 -0.58958 -0.1669 -0.59201 -0.16042 C -0.59236 -0.15787 -0.59288 -0.15463 -0.5934 -0.15139 C -0.59375 -0.14907 -0.59461 -0.14676 -0.59461 -0.14444 C -0.59461 -0.10764 -0.59496 -0.07083 -0.5934 -0.03426 C -0.59323 -0.03194 -0.59062 -0.03079 -0.58923 -0.02894 C -0.57708 -0.02824 -0.53385 -0.04398 -0.51961 -0.04352 " pathEditMode="relative" rAng="0" ptsTypes="AAAAAAAAAAAAAAAAAAAAAAAAA">
                                      <p:cBhvr>
                                        <p:cTn id="46" dur="2000" fill="hold"/>
                                        <p:tgtEl>
                                          <p:spTgt spid="107"/>
                                        </p:tgtEl>
                                        <p:attrNameLst>
                                          <p:attrName>ppt_x</p:attrName>
                                          <p:attrName>ppt_y</p:attrName>
                                        </p:attrNameLst>
                                      </p:cBhvr>
                                      <p:rCtr x="-29514" y="-9815"/>
                                    </p:animMotion>
                                  </p:childTnLst>
                                </p:cTn>
                              </p:par>
                              <p:par>
                                <p:cTn id="47" presetID="0" presetClass="path" presetSubtype="0" accel="50000" decel="50000" fill="hold" grpId="2" nodeType="withEffect">
                                  <p:stCondLst>
                                    <p:cond delay="0"/>
                                  </p:stCondLst>
                                  <p:childTnLst>
                                    <p:animMotion origin="layout" path="M 0.26875 0.4412 C 0.27031 0.40925 0.271 0.40925 0.26875 0.37615 C 0.26875 0.3743 0.26788 0.37268 0.26753 0.37083 C 0.26701 0.36828 0.26701 0.36574 0.26614 0.36365 C 0.26458 0.35972 0.26076 0.35277 0.26076 0.353 C 0.26024 0.35023 0.26059 0.34745 0.25937 0.3456 C 0.25712 0.34236 0.25312 0.34166 0.25121 0.33842 C 0.24618 0.32939 0.24896 0.33287 0.24305 0.32754 C 0.24184 0.32106 0.2408 0.31643 0.24028 0.30949 C 0.23889 0.28703 0.23784 0.22314 0.23784 0.20694 " pathEditMode="relative" rAng="0" ptsTypes="AAAAAAAAAA">
                                      <p:cBhvr>
                                        <p:cTn id="48" dur="2000" fill="hold"/>
                                        <p:tgtEl>
                                          <p:spTgt spid="103"/>
                                        </p:tgtEl>
                                        <p:attrNameLst>
                                          <p:attrName>ppt_x</p:attrName>
                                          <p:attrName>ppt_y</p:attrName>
                                        </p:attrNameLst>
                                      </p:cBhvr>
                                      <p:rCtr x="-1476" y="-11713"/>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3" nodeType="clickEffect">
                                  <p:stCondLst>
                                    <p:cond delay="0"/>
                                  </p:stCondLst>
                                  <p:childTnLst>
                                    <p:set>
                                      <p:cBhvr>
                                        <p:cTn id="52" dur="1" fill="hold">
                                          <p:stCondLst>
                                            <p:cond delay="0"/>
                                          </p:stCondLst>
                                        </p:cTn>
                                        <p:tgtEl>
                                          <p:spTgt spid="10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8" grpId="1"/>
      <p:bldP spid="103" grpId="0"/>
      <p:bldP spid="103" grpId="1"/>
      <p:bldP spid="103" grpId="2"/>
      <p:bldP spid="103" grpId="3"/>
      <p:bldP spid="104" grpId="0"/>
      <p:bldP spid="104" grpId="1"/>
      <p:bldP spid="104" grpId="2"/>
      <p:bldP spid="104" grpId="3"/>
      <p:bldP spid="106" grpId="0"/>
      <p:bldP spid="106" grpId="1"/>
      <p:bldP spid="106" grpId="2"/>
      <p:bldP spid="106" grpId="3"/>
      <p:bldP spid="107" grpId="0"/>
      <p:bldP spid="107" grpId="1"/>
      <p:bldP spid="107" grpId="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p:txBody>
      </p:sp>
      <p:sp>
        <p:nvSpPr>
          <p:cNvPr id="2" name="Rounded Rectangle 1"/>
          <p:cNvSpPr/>
          <p:nvPr/>
        </p:nvSpPr>
        <p:spPr>
          <a:xfrm>
            <a:off x="76200" y="2438400"/>
            <a:ext cx="6781800" cy="21336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59</a:t>
            </a:fld>
            <a:endParaRPr lang="en-US"/>
          </a:p>
        </p:txBody>
      </p:sp>
    </p:spTree>
    <p:extLst>
      <p:ext uri="{BB962C8B-B14F-4D97-AF65-F5344CB8AC3E}">
        <p14:creationId xmlns:p14="http://schemas.microsoft.com/office/powerpoint/2010/main" val="258671993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6788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Memory Layout Options</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normAutofit/>
          </a:bodyPr>
          <a:lstStyle/>
          <a:p>
            <a:endParaRPr lang="en-US" dirty="0" smtClean="0">
              <a:solidFill>
                <a:schemeClr val="accent5">
                  <a:lumMod val="60000"/>
                  <a:lumOff val="40000"/>
                </a:schemeClr>
              </a:solidFill>
            </a:endParaRPr>
          </a:p>
          <a:p>
            <a:r>
              <a:rPr lang="en-US" dirty="0" smtClean="0"/>
              <a:t># r5 contains 5 (0x00000005)</a:t>
            </a:r>
            <a:br>
              <a:rPr lang="en-US" dirty="0" smtClean="0"/>
            </a:br>
            <a:endParaRPr lang="en-US" dirty="0" smtClean="0"/>
          </a:p>
          <a:p>
            <a:r>
              <a:rPr lang="en-US" dirty="0" smtClean="0"/>
              <a:t>SB r5, 0(r0)</a:t>
            </a:r>
          </a:p>
          <a:p>
            <a:r>
              <a:rPr lang="en-US" dirty="0"/>
              <a:t>SB r5, </a:t>
            </a:r>
            <a:r>
              <a:rPr lang="en-US" dirty="0" smtClean="0"/>
              <a:t>2(r0)</a:t>
            </a:r>
          </a:p>
          <a:p>
            <a:r>
              <a:rPr lang="en-US" dirty="0" smtClean="0"/>
              <a:t>SW r5, 8(r0)</a:t>
            </a:r>
          </a:p>
          <a:p>
            <a:endParaRPr lang="en-US" dirty="0">
              <a:solidFill>
                <a:schemeClr val="accent1"/>
              </a:solidFill>
            </a:endParaRPr>
          </a:p>
          <a:p>
            <a:r>
              <a:rPr lang="en-US" dirty="0" smtClean="0">
                <a:solidFill>
                  <a:schemeClr val="accent1"/>
                </a:solidFill>
              </a:rPr>
              <a:t>Two ways to store a word in memory.</a:t>
            </a:r>
          </a:p>
        </p:txBody>
      </p:sp>
      <p:graphicFrame>
        <p:nvGraphicFramePr>
          <p:cNvPr id="4" name="Table 3"/>
          <p:cNvGraphicFramePr>
            <a:graphicFrameLocks noGrp="1"/>
          </p:cNvGraphicFramePr>
          <p:nvPr>
            <p:custDataLst>
              <p:tags r:id="rId3"/>
            </p:custDataLst>
            <p:extLst/>
          </p:nvPr>
        </p:nvGraphicFramePr>
        <p:xfrm>
          <a:off x="54102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0xffffffff</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0x0000000b</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0x0000000a</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0x00000009</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0x00000008</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0x00000007</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0x00000006</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0x00000005</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0x00000004</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0x00000003</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0x00000002</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Consolas" pitchFamily="49" charset="0"/>
                        </a:rPr>
                        <a:t>0x00000001</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0x00000000</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DAD0A56F-BD0F-4BDF-9912-D1E89E9626C0}" type="slidenum">
              <a:rPr lang="en-US" smtClean="0"/>
              <a:t>60</a:t>
            </a:fld>
            <a:endParaRPr lang="en-US"/>
          </a:p>
        </p:txBody>
      </p:sp>
    </p:spTree>
    <p:extLst>
      <p:ext uri="{BB962C8B-B14F-4D97-AF65-F5344CB8AC3E}">
        <p14:creationId xmlns:p14="http://schemas.microsoft.com/office/powerpoint/2010/main" val="25321411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Little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nvPr>
        </p:nvGraphicFramePr>
        <p:xfrm>
          <a:off x="2362200" y="1598050"/>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custDataLst>
              <p:tags r:id="rId4"/>
            </p:custDataLs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custDataLst>
              <p:tags r:id="rId5"/>
            </p:custDataLst>
            <p:extLst/>
          </p:nvPr>
        </p:nvGraphicFramePr>
        <p:xfrm>
          <a:off x="2362200" y="2493320"/>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p:cNvSpPr/>
          <p:nvPr>
            <p:custDataLst>
              <p:tags r:id="rId6"/>
            </p:custDataLst>
          </p:nvPr>
        </p:nvSpPr>
        <p:spPr>
          <a:xfrm>
            <a:off x="304800" y="1035360"/>
            <a:ext cx="7741286" cy="523220"/>
          </a:xfrm>
          <a:prstGeom prst="rect">
            <a:avLst/>
          </a:prstGeom>
        </p:spPr>
        <p:txBody>
          <a:bodyPr wrap="none">
            <a:spAutoFit/>
          </a:bodyPr>
          <a:lstStyle/>
          <a:p>
            <a:r>
              <a:rPr lang="en-US" sz="2800" dirty="0" smtClean="0">
                <a:solidFill>
                  <a:schemeClr val="accent5">
                    <a:lumMod val="60000"/>
                    <a:lumOff val="40000"/>
                  </a:schemeClr>
                </a:solidFill>
              </a:rPr>
              <a:t>Little Endian</a:t>
            </a:r>
            <a:r>
              <a:rPr lang="en-US" sz="2800" dirty="0" smtClean="0">
                <a:solidFill>
                  <a:srgbClr val="00F6FF"/>
                </a:solidFill>
              </a:rPr>
              <a:t> </a:t>
            </a:r>
            <a:r>
              <a:rPr lang="en-US" sz="2800" dirty="0" smtClean="0">
                <a:solidFill>
                  <a:schemeClr val="bg1"/>
                </a:solidFill>
              </a:rPr>
              <a:t>= least significant part first (MIPS, x86)</a:t>
            </a:r>
          </a:p>
        </p:txBody>
      </p:sp>
      <p:sp>
        <p:nvSpPr>
          <p:cNvPr id="16" name="Rectangle 15"/>
          <p:cNvSpPr/>
          <p:nvPr>
            <p:custDataLst>
              <p:tags r:id="rId7"/>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8"/>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9"/>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61</a:t>
            </a:fld>
            <a:endParaRPr lang="en-US" dirty="0"/>
          </a:p>
        </p:txBody>
      </p:sp>
      <p:grpSp>
        <p:nvGrpSpPr>
          <p:cNvPr id="6" name="Group 5"/>
          <p:cNvGrpSpPr/>
          <p:nvPr/>
        </p:nvGrpSpPr>
        <p:grpSpPr>
          <a:xfrm>
            <a:off x="76200" y="3701190"/>
            <a:ext cx="8915400" cy="2774640"/>
            <a:chOff x="76200" y="3701190"/>
            <a:chExt cx="8915400" cy="2774640"/>
          </a:xfrm>
        </p:grpSpPr>
        <p:sp>
          <p:nvSpPr>
            <p:cNvPr id="20" name="Rectangle 19"/>
            <p:cNvSpPr/>
            <p:nvPr/>
          </p:nvSpPr>
          <p:spPr>
            <a:xfrm>
              <a:off x="76200" y="3701190"/>
              <a:ext cx="8915400" cy="26551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custDataLst>
                <p:tags r:id="rId10"/>
              </p:custDataLst>
            </p:nvPr>
          </p:nvSpPr>
          <p:spPr>
            <a:xfrm>
              <a:off x="190500" y="377936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1"/>
                  </a:solidFill>
                </a:rPr>
                <a:t>Clicker Question: What values go in the byte-sized boxes with addresses 1000 and 1001?</a:t>
              </a:r>
            </a:p>
            <a:p>
              <a:r>
                <a:rPr lang="en-US" sz="2800" dirty="0" smtClean="0">
                  <a:solidFill>
                    <a:schemeClr val="accent1"/>
                  </a:solidFill>
                </a:rPr>
                <a:t>a) 					d)</a:t>
              </a:r>
            </a:p>
            <a:p>
              <a:r>
                <a:rPr lang="en-US" sz="2800" dirty="0" smtClean="0">
                  <a:solidFill>
                    <a:schemeClr val="accent1"/>
                  </a:solidFill>
                </a:rPr>
                <a:t>b)					e)</a:t>
              </a:r>
            </a:p>
            <a:p>
              <a:r>
                <a:rPr lang="en-US" sz="2800" dirty="0" smtClean="0">
                  <a:solidFill>
                    <a:schemeClr val="accent1"/>
                  </a:solidFill>
                </a:rPr>
                <a:t>c)	</a:t>
              </a:r>
            </a:p>
          </p:txBody>
        </p:sp>
        <p:sp>
          <p:nvSpPr>
            <p:cNvPr id="30" name="TextBox 29"/>
            <p:cNvSpPr txBox="1"/>
            <p:nvPr/>
          </p:nvSpPr>
          <p:spPr>
            <a:xfrm>
              <a:off x="762000" y="4741702"/>
              <a:ext cx="1398140" cy="523220"/>
            </a:xfrm>
            <a:prstGeom prst="rect">
              <a:avLst/>
            </a:prstGeom>
            <a:noFill/>
          </p:spPr>
          <p:txBody>
            <a:bodyPr wrap="none" rtlCol="0">
              <a:spAutoFit/>
            </a:bodyPr>
            <a:lstStyle/>
            <a:p>
              <a:r>
                <a:rPr lang="en-US" sz="2800" dirty="0" smtClean="0">
                  <a:solidFill>
                    <a:schemeClr val="accent5">
                      <a:lumMod val="60000"/>
                      <a:lumOff val="40000"/>
                    </a:schemeClr>
                  </a:solidFill>
                </a:rPr>
                <a:t>0x8, 0x7</a:t>
              </a:r>
              <a:endParaRPr lang="en-US" sz="2800" dirty="0">
                <a:solidFill>
                  <a:schemeClr val="accent5">
                    <a:lumMod val="60000"/>
                    <a:lumOff val="40000"/>
                  </a:schemeClr>
                </a:solidFill>
              </a:endParaRPr>
            </a:p>
          </p:txBody>
        </p:sp>
        <p:sp>
          <p:nvSpPr>
            <p:cNvPr id="32" name="TextBox 31"/>
            <p:cNvSpPr txBox="1"/>
            <p:nvPr/>
          </p:nvSpPr>
          <p:spPr>
            <a:xfrm>
              <a:off x="762000" y="5268380"/>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0x78, 0x56</a:t>
              </a:r>
              <a:endParaRPr lang="en-US" sz="2800" dirty="0">
                <a:solidFill>
                  <a:schemeClr val="accent5">
                    <a:lumMod val="60000"/>
                    <a:lumOff val="40000"/>
                  </a:schemeClr>
                </a:solidFill>
              </a:endParaRPr>
            </a:p>
          </p:txBody>
        </p:sp>
        <p:sp>
          <p:nvSpPr>
            <p:cNvPr id="33" name="TextBox 32"/>
            <p:cNvSpPr txBox="1"/>
            <p:nvPr/>
          </p:nvSpPr>
          <p:spPr>
            <a:xfrm>
              <a:off x="5181600" y="5212100"/>
              <a:ext cx="1398140" cy="523220"/>
            </a:xfrm>
            <a:prstGeom prst="rect">
              <a:avLst/>
            </a:prstGeom>
            <a:noFill/>
          </p:spPr>
          <p:txBody>
            <a:bodyPr wrap="none" rtlCol="0">
              <a:spAutoFit/>
            </a:bodyPr>
            <a:lstStyle/>
            <a:p>
              <a:r>
                <a:rPr lang="en-US" sz="2800" dirty="0" smtClean="0">
                  <a:solidFill>
                    <a:schemeClr val="accent5">
                      <a:lumMod val="60000"/>
                      <a:lumOff val="40000"/>
                    </a:schemeClr>
                  </a:solidFill>
                </a:rPr>
                <a:t>0x1, 0x2</a:t>
              </a:r>
              <a:endParaRPr lang="en-US" sz="2800" dirty="0">
                <a:solidFill>
                  <a:schemeClr val="accent5">
                    <a:lumMod val="60000"/>
                    <a:lumOff val="40000"/>
                  </a:schemeClr>
                </a:solidFill>
              </a:endParaRPr>
            </a:p>
          </p:txBody>
        </p:sp>
        <p:sp>
          <p:nvSpPr>
            <p:cNvPr id="34" name="TextBox 33"/>
            <p:cNvSpPr txBox="1"/>
            <p:nvPr/>
          </p:nvSpPr>
          <p:spPr>
            <a:xfrm>
              <a:off x="5181600" y="4703140"/>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0x12, 0x34</a:t>
              </a:r>
              <a:endParaRPr lang="en-US" sz="2800" dirty="0">
                <a:solidFill>
                  <a:schemeClr val="accent5">
                    <a:lumMod val="60000"/>
                    <a:lumOff val="40000"/>
                  </a:schemeClr>
                </a:solidFill>
              </a:endParaRPr>
            </a:p>
          </p:txBody>
        </p:sp>
        <p:sp>
          <p:nvSpPr>
            <p:cNvPr id="19" name="TextBox 18"/>
            <p:cNvSpPr txBox="1"/>
            <p:nvPr/>
          </p:nvSpPr>
          <p:spPr>
            <a:xfrm>
              <a:off x="762000" y="5742442"/>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0x87, 0x65</a:t>
              </a:r>
              <a:endParaRPr lang="en-US" sz="2800" dirty="0">
                <a:solidFill>
                  <a:schemeClr val="accent5">
                    <a:lumMod val="60000"/>
                    <a:lumOff val="40000"/>
                  </a:schemeClr>
                </a:solidFill>
              </a:endParaRPr>
            </a:p>
          </p:txBody>
        </p:sp>
      </p:grpSp>
      <p:sp>
        <p:nvSpPr>
          <p:cNvPr id="9" name="Rectangle 8"/>
          <p:cNvSpPr/>
          <p:nvPr/>
        </p:nvSpPr>
        <p:spPr>
          <a:xfrm>
            <a:off x="2269478" y="6356350"/>
            <a:ext cx="4605043" cy="430887"/>
          </a:xfrm>
          <a:prstGeom prst="rect">
            <a:avLst/>
          </a:prstGeom>
        </p:spPr>
        <p:txBody>
          <a:bodyPr wrap="none">
            <a:spAutoFit/>
          </a:bodyPr>
          <a:lstStyle/>
          <a:p>
            <a:r>
              <a:rPr lang="en-US" sz="2200" i="1" dirty="0" smtClean="0">
                <a:solidFill>
                  <a:srgbClr val="FF2F92"/>
                </a:solidFill>
              </a:rPr>
              <a:t>THIS IS WHAT YOUR PROJECTS WILL BE</a:t>
            </a:r>
            <a:endParaRPr lang="en-US" sz="2200" i="1" dirty="0">
              <a:solidFill>
                <a:srgbClr val="FF2F92"/>
              </a:solidFill>
            </a:endParaRPr>
          </a:p>
        </p:txBody>
      </p:sp>
    </p:spTree>
    <p:extLst>
      <p:ext uri="{BB962C8B-B14F-4D97-AF65-F5344CB8AC3E}">
        <p14:creationId xmlns:p14="http://schemas.microsoft.com/office/powerpoint/2010/main" val="26799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Little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nvPr>
        </p:nvGraphicFramePr>
        <p:xfrm>
          <a:off x="2362200" y="1598050"/>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custDataLst>
              <p:tags r:id="rId4"/>
            </p:custDataLs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custDataLst>
              <p:tags r:id="rId5"/>
            </p:custDataLst>
            <p:extLst/>
          </p:nvPr>
        </p:nvGraphicFramePr>
        <p:xfrm>
          <a:off x="2362200" y="2493320"/>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p:cNvSpPr/>
          <p:nvPr>
            <p:custDataLst>
              <p:tags r:id="rId6"/>
            </p:custDataLst>
          </p:nvPr>
        </p:nvSpPr>
        <p:spPr>
          <a:xfrm>
            <a:off x="304800" y="1035360"/>
            <a:ext cx="7741286" cy="523220"/>
          </a:xfrm>
          <a:prstGeom prst="rect">
            <a:avLst/>
          </a:prstGeom>
        </p:spPr>
        <p:txBody>
          <a:bodyPr wrap="none">
            <a:spAutoFit/>
          </a:bodyPr>
          <a:lstStyle/>
          <a:p>
            <a:r>
              <a:rPr lang="en-US" sz="2800" dirty="0" smtClean="0">
                <a:solidFill>
                  <a:schemeClr val="accent5">
                    <a:lumMod val="60000"/>
                    <a:lumOff val="40000"/>
                  </a:schemeClr>
                </a:solidFill>
              </a:rPr>
              <a:t>Little Endian</a:t>
            </a:r>
            <a:r>
              <a:rPr lang="en-US" sz="2800" dirty="0" smtClean="0">
                <a:solidFill>
                  <a:srgbClr val="00F6FF"/>
                </a:solidFill>
              </a:rPr>
              <a:t> </a:t>
            </a:r>
            <a:r>
              <a:rPr lang="en-US" sz="2800" dirty="0" smtClean="0">
                <a:solidFill>
                  <a:schemeClr val="bg1"/>
                </a:solidFill>
              </a:rPr>
              <a:t>= least significant part first (MIPS, x86)</a:t>
            </a:r>
          </a:p>
        </p:txBody>
      </p:sp>
      <p:sp>
        <p:nvSpPr>
          <p:cNvPr id="16" name="Rectangle 15"/>
          <p:cNvSpPr/>
          <p:nvPr>
            <p:custDataLst>
              <p:tags r:id="rId7"/>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8"/>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9"/>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62</a:t>
            </a:fld>
            <a:endParaRPr lang="en-US" dirty="0"/>
          </a:p>
        </p:txBody>
      </p:sp>
      <p:grpSp>
        <p:nvGrpSpPr>
          <p:cNvPr id="6" name="Group 5"/>
          <p:cNvGrpSpPr/>
          <p:nvPr/>
        </p:nvGrpSpPr>
        <p:grpSpPr>
          <a:xfrm>
            <a:off x="76200" y="3701190"/>
            <a:ext cx="8915400" cy="2774640"/>
            <a:chOff x="76200" y="3701190"/>
            <a:chExt cx="8915400" cy="2774640"/>
          </a:xfrm>
        </p:grpSpPr>
        <p:sp>
          <p:nvSpPr>
            <p:cNvPr id="20" name="Rectangle 19"/>
            <p:cNvSpPr/>
            <p:nvPr/>
          </p:nvSpPr>
          <p:spPr>
            <a:xfrm>
              <a:off x="76200" y="3701190"/>
              <a:ext cx="8915400" cy="26551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custDataLst>
                <p:tags r:id="rId10"/>
              </p:custDataLst>
            </p:nvPr>
          </p:nvSpPr>
          <p:spPr>
            <a:xfrm>
              <a:off x="190500" y="377936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1"/>
                  </a:solidFill>
                </a:rPr>
                <a:t>Clicker Question: What values go in the byte-sized boxes with addresses 1000 and 1001?</a:t>
              </a:r>
            </a:p>
            <a:p>
              <a:r>
                <a:rPr lang="en-US" sz="2800" dirty="0" smtClean="0">
                  <a:solidFill>
                    <a:schemeClr val="accent1"/>
                  </a:solidFill>
                </a:rPr>
                <a:t>a) 					d)</a:t>
              </a:r>
            </a:p>
            <a:p>
              <a:r>
                <a:rPr lang="en-US" sz="2800" dirty="0" smtClean="0">
                  <a:solidFill>
                    <a:schemeClr val="accent1"/>
                  </a:solidFill>
                </a:rPr>
                <a:t>b)					e)</a:t>
              </a:r>
            </a:p>
            <a:p>
              <a:r>
                <a:rPr lang="en-US" sz="2800" dirty="0" smtClean="0">
                  <a:solidFill>
                    <a:schemeClr val="accent1"/>
                  </a:solidFill>
                </a:rPr>
                <a:t>c)	</a:t>
              </a:r>
            </a:p>
          </p:txBody>
        </p:sp>
        <p:sp>
          <p:nvSpPr>
            <p:cNvPr id="30" name="TextBox 29"/>
            <p:cNvSpPr txBox="1"/>
            <p:nvPr/>
          </p:nvSpPr>
          <p:spPr>
            <a:xfrm>
              <a:off x="762000" y="4741702"/>
              <a:ext cx="1398140" cy="523220"/>
            </a:xfrm>
            <a:prstGeom prst="rect">
              <a:avLst/>
            </a:prstGeom>
            <a:noFill/>
          </p:spPr>
          <p:txBody>
            <a:bodyPr wrap="none" rtlCol="0">
              <a:spAutoFit/>
            </a:bodyPr>
            <a:lstStyle/>
            <a:p>
              <a:r>
                <a:rPr lang="en-US" sz="2800" dirty="0" smtClean="0">
                  <a:solidFill>
                    <a:schemeClr val="accent5">
                      <a:lumMod val="60000"/>
                      <a:lumOff val="40000"/>
                    </a:schemeClr>
                  </a:solidFill>
                </a:rPr>
                <a:t>0x8, 0x7</a:t>
              </a:r>
              <a:endParaRPr lang="en-US" sz="2800" dirty="0">
                <a:solidFill>
                  <a:schemeClr val="accent5">
                    <a:lumMod val="60000"/>
                    <a:lumOff val="40000"/>
                  </a:schemeClr>
                </a:solidFill>
              </a:endParaRPr>
            </a:p>
          </p:txBody>
        </p:sp>
        <p:sp>
          <p:nvSpPr>
            <p:cNvPr id="32" name="TextBox 31"/>
            <p:cNvSpPr txBox="1"/>
            <p:nvPr/>
          </p:nvSpPr>
          <p:spPr>
            <a:xfrm>
              <a:off x="762000" y="5268380"/>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0x78, 0x56</a:t>
              </a:r>
              <a:endParaRPr lang="en-US" sz="2800" dirty="0">
                <a:solidFill>
                  <a:schemeClr val="accent5">
                    <a:lumMod val="60000"/>
                    <a:lumOff val="40000"/>
                  </a:schemeClr>
                </a:solidFill>
              </a:endParaRPr>
            </a:p>
          </p:txBody>
        </p:sp>
        <p:sp>
          <p:nvSpPr>
            <p:cNvPr id="33" name="TextBox 32"/>
            <p:cNvSpPr txBox="1"/>
            <p:nvPr/>
          </p:nvSpPr>
          <p:spPr>
            <a:xfrm>
              <a:off x="5181600" y="5212100"/>
              <a:ext cx="1398140" cy="523220"/>
            </a:xfrm>
            <a:prstGeom prst="rect">
              <a:avLst/>
            </a:prstGeom>
            <a:noFill/>
          </p:spPr>
          <p:txBody>
            <a:bodyPr wrap="none" rtlCol="0">
              <a:spAutoFit/>
            </a:bodyPr>
            <a:lstStyle/>
            <a:p>
              <a:r>
                <a:rPr lang="en-US" sz="2800" dirty="0" smtClean="0">
                  <a:solidFill>
                    <a:schemeClr val="accent5">
                      <a:lumMod val="60000"/>
                      <a:lumOff val="40000"/>
                    </a:schemeClr>
                  </a:solidFill>
                </a:rPr>
                <a:t>0x1, 0x2</a:t>
              </a:r>
              <a:endParaRPr lang="en-US" sz="2800" dirty="0">
                <a:solidFill>
                  <a:schemeClr val="accent5">
                    <a:lumMod val="60000"/>
                    <a:lumOff val="40000"/>
                  </a:schemeClr>
                </a:solidFill>
              </a:endParaRPr>
            </a:p>
          </p:txBody>
        </p:sp>
        <p:sp>
          <p:nvSpPr>
            <p:cNvPr id="34" name="TextBox 33"/>
            <p:cNvSpPr txBox="1"/>
            <p:nvPr/>
          </p:nvSpPr>
          <p:spPr>
            <a:xfrm>
              <a:off x="5181600" y="4703140"/>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0x12, 0x34</a:t>
              </a:r>
              <a:endParaRPr lang="en-US" sz="2800" dirty="0">
                <a:solidFill>
                  <a:schemeClr val="accent5">
                    <a:lumMod val="60000"/>
                    <a:lumOff val="40000"/>
                  </a:schemeClr>
                </a:solidFill>
              </a:endParaRPr>
            </a:p>
          </p:txBody>
        </p:sp>
        <p:sp>
          <p:nvSpPr>
            <p:cNvPr id="19" name="TextBox 18"/>
            <p:cNvSpPr txBox="1"/>
            <p:nvPr/>
          </p:nvSpPr>
          <p:spPr>
            <a:xfrm>
              <a:off x="762000" y="5742442"/>
              <a:ext cx="1763624" cy="523220"/>
            </a:xfrm>
            <a:prstGeom prst="rect">
              <a:avLst/>
            </a:prstGeom>
            <a:noFill/>
          </p:spPr>
          <p:txBody>
            <a:bodyPr wrap="none" rtlCol="0">
              <a:spAutoFit/>
            </a:bodyPr>
            <a:lstStyle/>
            <a:p>
              <a:r>
                <a:rPr lang="en-US" sz="2800" dirty="0" smtClean="0">
                  <a:solidFill>
                    <a:schemeClr val="accent5">
                      <a:lumMod val="60000"/>
                      <a:lumOff val="40000"/>
                    </a:schemeClr>
                  </a:solidFill>
                </a:rPr>
                <a:t>0x87, 0x65</a:t>
              </a:r>
              <a:endParaRPr lang="en-US" sz="2800" dirty="0">
                <a:solidFill>
                  <a:schemeClr val="accent5">
                    <a:lumMod val="60000"/>
                    <a:lumOff val="40000"/>
                  </a:schemeClr>
                </a:solidFill>
              </a:endParaRPr>
            </a:p>
          </p:txBody>
        </p:sp>
      </p:grpSp>
      <p:sp>
        <p:nvSpPr>
          <p:cNvPr id="9" name="Rectangle 8"/>
          <p:cNvSpPr/>
          <p:nvPr/>
        </p:nvSpPr>
        <p:spPr>
          <a:xfrm>
            <a:off x="2269478" y="6356350"/>
            <a:ext cx="4605043" cy="430887"/>
          </a:xfrm>
          <a:prstGeom prst="rect">
            <a:avLst/>
          </a:prstGeom>
        </p:spPr>
        <p:txBody>
          <a:bodyPr wrap="none">
            <a:spAutoFit/>
          </a:bodyPr>
          <a:lstStyle/>
          <a:p>
            <a:r>
              <a:rPr lang="en-US" sz="2200" i="1" dirty="0" smtClean="0">
                <a:solidFill>
                  <a:srgbClr val="FF2F92"/>
                </a:solidFill>
              </a:rPr>
              <a:t>THIS IS WHAT YOUR PROJECTS WILL BE</a:t>
            </a:r>
            <a:endParaRPr lang="en-US" sz="2200" i="1" dirty="0">
              <a:solidFill>
                <a:srgbClr val="FF2F92"/>
              </a:solidFill>
            </a:endParaRPr>
          </a:p>
        </p:txBody>
      </p:sp>
      <p:sp>
        <p:nvSpPr>
          <p:cNvPr id="10" name="Oval 9"/>
          <p:cNvSpPr/>
          <p:nvPr/>
        </p:nvSpPr>
        <p:spPr>
          <a:xfrm>
            <a:off x="76200" y="5212100"/>
            <a:ext cx="2769740" cy="5232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657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Big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sp>
        <p:nvSpPr>
          <p:cNvPr id="12" name="Rectangle 11"/>
          <p:cNvSpPr/>
          <p:nvPr>
            <p:custDataLst>
              <p:tags r:id="rId3"/>
            </p:custDataLst>
          </p:nvPr>
        </p:nvSpPr>
        <p:spPr>
          <a:xfrm>
            <a:off x="467497" y="1090965"/>
            <a:ext cx="8255530" cy="523220"/>
          </a:xfrm>
          <a:prstGeom prst="rect">
            <a:avLst/>
          </a:prstGeom>
        </p:spPr>
        <p:txBody>
          <a:bodyPr wrap="none">
            <a:spAutoFit/>
          </a:bodyPr>
          <a:lstStyle/>
          <a:p>
            <a:r>
              <a:rPr lang="en-US" sz="2800" dirty="0" smtClean="0">
                <a:solidFill>
                  <a:schemeClr val="accent5">
                    <a:lumMod val="60000"/>
                    <a:lumOff val="40000"/>
                  </a:schemeClr>
                </a:solidFill>
              </a:rPr>
              <a:t>Big Endian</a:t>
            </a:r>
            <a:r>
              <a:rPr lang="en-US" sz="2800" dirty="0" smtClean="0">
                <a:solidFill>
                  <a:srgbClr val="00F6FF"/>
                </a:solidFill>
              </a:rPr>
              <a:t> </a:t>
            </a:r>
            <a:r>
              <a:rPr lang="en-US" sz="2800" dirty="0" smtClean="0">
                <a:solidFill>
                  <a:schemeClr val="bg1"/>
                </a:solidFill>
              </a:rPr>
              <a:t>= most significant part first (MIPS, networks)</a:t>
            </a:r>
          </a:p>
        </p:txBody>
      </p:sp>
      <p:graphicFrame>
        <p:nvGraphicFramePr>
          <p:cNvPr id="22" name="Table 21"/>
          <p:cNvGraphicFramePr>
            <a:graphicFrameLocks noGrp="1"/>
          </p:cNvGraphicFramePr>
          <p:nvPr>
            <p:custDataLst>
              <p:tags r:id="rId4"/>
            </p:custDataLst>
            <p:extLst/>
          </p:nvPr>
        </p:nvGraphicFramePr>
        <p:xfrm>
          <a:off x="2524897" y="1587635"/>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custDataLst>
              <p:tags r:id="rId5"/>
            </p:custDataLst>
            <p:extLst/>
          </p:nvPr>
        </p:nvGraphicFramePr>
        <p:xfrm>
          <a:off x="2524897" y="2960425"/>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custDataLst>
              <p:tags r:id="rId6"/>
            </p:custDataLst>
            <p:extLst/>
          </p:nvPr>
        </p:nvGraphicFramePr>
        <p:xfrm>
          <a:off x="2524897" y="2482905"/>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Rectangle 24"/>
          <p:cNvSpPr/>
          <p:nvPr>
            <p:custDataLst>
              <p:tags r:id="rId7"/>
            </p:custDataLst>
          </p:nvPr>
        </p:nvSpPr>
        <p:spPr>
          <a:xfrm>
            <a:off x="924697" y="1863145"/>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8"/>
            </p:custDataLst>
          </p:nvPr>
        </p:nvSpPr>
        <p:spPr>
          <a:xfrm>
            <a:off x="238897" y="2406725"/>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9"/>
            </p:custDataLst>
          </p:nvPr>
        </p:nvSpPr>
        <p:spPr>
          <a:xfrm>
            <a:off x="924697" y="2929945"/>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63</a:t>
            </a:fld>
            <a:endParaRPr lang="en-US"/>
          </a:p>
        </p:txBody>
      </p:sp>
      <p:grpSp>
        <p:nvGrpSpPr>
          <p:cNvPr id="4" name="Group 3"/>
          <p:cNvGrpSpPr/>
          <p:nvPr/>
        </p:nvGrpSpPr>
        <p:grpSpPr>
          <a:xfrm>
            <a:off x="76200" y="3701190"/>
            <a:ext cx="8915400" cy="2774640"/>
            <a:chOff x="76200" y="3701190"/>
            <a:chExt cx="8915400" cy="2774640"/>
          </a:xfrm>
        </p:grpSpPr>
        <p:sp>
          <p:nvSpPr>
            <p:cNvPr id="13" name="Rectangle 12"/>
            <p:cNvSpPr/>
            <p:nvPr/>
          </p:nvSpPr>
          <p:spPr>
            <a:xfrm>
              <a:off x="76200" y="3701190"/>
              <a:ext cx="8915400" cy="26551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custDataLst>
                <p:tags r:id="rId10"/>
              </p:custDataLst>
            </p:nvPr>
          </p:nvSpPr>
          <p:spPr>
            <a:xfrm>
              <a:off x="190500" y="377936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1"/>
                  </a:solidFill>
                </a:rPr>
                <a:t>Clicker Question: What value goes in the half-word sized box with address 1000?</a:t>
              </a:r>
            </a:p>
            <a:p>
              <a:r>
                <a:rPr lang="en-US" sz="2800" dirty="0" smtClean="0">
                  <a:solidFill>
                    <a:schemeClr val="accent1"/>
                  </a:solidFill>
                </a:rPr>
                <a:t>a) 					d)</a:t>
              </a:r>
            </a:p>
            <a:p>
              <a:r>
                <a:rPr lang="en-US" sz="2800" dirty="0" smtClean="0">
                  <a:solidFill>
                    <a:schemeClr val="accent1"/>
                  </a:solidFill>
                </a:rPr>
                <a:t>b)					e)</a:t>
              </a:r>
            </a:p>
            <a:p>
              <a:r>
                <a:rPr lang="en-US" sz="2800" dirty="0" smtClean="0">
                  <a:solidFill>
                    <a:schemeClr val="accent1"/>
                  </a:solidFill>
                </a:rPr>
                <a:t>c)	</a:t>
              </a:r>
            </a:p>
          </p:txBody>
        </p:sp>
        <p:sp>
          <p:nvSpPr>
            <p:cNvPr id="15" name="TextBox 14"/>
            <p:cNvSpPr txBox="1"/>
            <p:nvPr/>
          </p:nvSpPr>
          <p:spPr>
            <a:xfrm>
              <a:off x="762000" y="4741702"/>
              <a:ext cx="705642" cy="523220"/>
            </a:xfrm>
            <a:prstGeom prst="rect">
              <a:avLst/>
            </a:prstGeom>
            <a:noFill/>
          </p:spPr>
          <p:txBody>
            <a:bodyPr wrap="none" rtlCol="0">
              <a:spAutoFit/>
            </a:bodyPr>
            <a:lstStyle/>
            <a:p>
              <a:r>
                <a:rPr lang="en-US" sz="2800" dirty="0" smtClean="0">
                  <a:solidFill>
                    <a:schemeClr val="accent5">
                      <a:lumMod val="60000"/>
                      <a:lumOff val="40000"/>
                    </a:schemeClr>
                  </a:solidFill>
                </a:rPr>
                <a:t>0x1</a:t>
              </a:r>
              <a:endParaRPr lang="en-US" sz="2800" dirty="0">
                <a:solidFill>
                  <a:schemeClr val="accent5">
                    <a:lumMod val="60000"/>
                    <a:lumOff val="40000"/>
                  </a:schemeClr>
                </a:solidFill>
              </a:endParaRPr>
            </a:p>
          </p:txBody>
        </p:sp>
        <p:sp>
          <p:nvSpPr>
            <p:cNvPr id="16" name="TextBox 15"/>
            <p:cNvSpPr txBox="1"/>
            <p:nvPr/>
          </p:nvSpPr>
          <p:spPr>
            <a:xfrm>
              <a:off x="762000" y="5268380"/>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0x12</a:t>
              </a:r>
              <a:endParaRPr lang="en-US" sz="2800" dirty="0">
                <a:solidFill>
                  <a:schemeClr val="accent5">
                    <a:lumMod val="60000"/>
                    <a:lumOff val="40000"/>
                  </a:schemeClr>
                </a:solidFill>
              </a:endParaRPr>
            </a:p>
          </p:txBody>
        </p:sp>
        <p:sp>
          <p:nvSpPr>
            <p:cNvPr id="17" name="TextBox 16"/>
            <p:cNvSpPr txBox="1"/>
            <p:nvPr/>
          </p:nvSpPr>
          <p:spPr>
            <a:xfrm>
              <a:off x="5181600" y="5212100"/>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0x5678</a:t>
              </a:r>
              <a:endParaRPr lang="en-US" sz="2800" dirty="0">
                <a:solidFill>
                  <a:schemeClr val="accent5">
                    <a:lumMod val="60000"/>
                    <a:lumOff val="40000"/>
                  </a:schemeClr>
                </a:solidFill>
              </a:endParaRPr>
            </a:p>
          </p:txBody>
        </p:sp>
        <p:sp>
          <p:nvSpPr>
            <p:cNvPr id="18" name="TextBox 17"/>
            <p:cNvSpPr txBox="1"/>
            <p:nvPr/>
          </p:nvSpPr>
          <p:spPr>
            <a:xfrm>
              <a:off x="5181600" y="4703140"/>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0x4321</a:t>
              </a:r>
              <a:endParaRPr lang="en-US" sz="2800" dirty="0">
                <a:solidFill>
                  <a:schemeClr val="accent5">
                    <a:lumMod val="60000"/>
                    <a:lumOff val="40000"/>
                  </a:schemeClr>
                </a:solidFill>
              </a:endParaRPr>
            </a:p>
          </p:txBody>
        </p:sp>
        <p:sp>
          <p:nvSpPr>
            <p:cNvPr id="19" name="TextBox 18"/>
            <p:cNvSpPr txBox="1"/>
            <p:nvPr/>
          </p:nvSpPr>
          <p:spPr>
            <a:xfrm>
              <a:off x="762000" y="5742442"/>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0x1234</a:t>
              </a:r>
              <a:endParaRPr lang="en-US" sz="2800" dirty="0">
                <a:solidFill>
                  <a:schemeClr val="accent5">
                    <a:lumMod val="60000"/>
                    <a:lumOff val="40000"/>
                  </a:schemeClr>
                </a:solidFill>
              </a:endParaRPr>
            </a:p>
          </p:txBody>
        </p:sp>
      </p:grpSp>
    </p:spTree>
    <p:extLst>
      <p:ext uri="{BB962C8B-B14F-4D97-AF65-F5344CB8AC3E}">
        <p14:creationId xmlns:p14="http://schemas.microsoft.com/office/powerpoint/2010/main" val="16164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Big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sp>
        <p:nvSpPr>
          <p:cNvPr id="12" name="Rectangle 11"/>
          <p:cNvSpPr/>
          <p:nvPr>
            <p:custDataLst>
              <p:tags r:id="rId3"/>
            </p:custDataLst>
          </p:nvPr>
        </p:nvSpPr>
        <p:spPr>
          <a:xfrm>
            <a:off x="467497" y="1090965"/>
            <a:ext cx="8255530" cy="523220"/>
          </a:xfrm>
          <a:prstGeom prst="rect">
            <a:avLst/>
          </a:prstGeom>
        </p:spPr>
        <p:txBody>
          <a:bodyPr wrap="none">
            <a:spAutoFit/>
          </a:bodyPr>
          <a:lstStyle/>
          <a:p>
            <a:r>
              <a:rPr lang="en-US" sz="2800" dirty="0" smtClean="0">
                <a:solidFill>
                  <a:schemeClr val="accent5">
                    <a:lumMod val="60000"/>
                    <a:lumOff val="40000"/>
                  </a:schemeClr>
                </a:solidFill>
              </a:rPr>
              <a:t>Big Endian</a:t>
            </a:r>
            <a:r>
              <a:rPr lang="en-US" sz="2800" dirty="0" smtClean="0">
                <a:solidFill>
                  <a:srgbClr val="00F6FF"/>
                </a:solidFill>
              </a:rPr>
              <a:t> </a:t>
            </a:r>
            <a:r>
              <a:rPr lang="en-US" sz="2800" dirty="0" smtClean="0">
                <a:solidFill>
                  <a:schemeClr val="bg1"/>
                </a:solidFill>
              </a:rPr>
              <a:t>= most significant part first (MIPS, networks)</a:t>
            </a:r>
          </a:p>
        </p:txBody>
      </p:sp>
      <p:graphicFrame>
        <p:nvGraphicFramePr>
          <p:cNvPr id="22" name="Table 21"/>
          <p:cNvGraphicFramePr>
            <a:graphicFrameLocks noGrp="1"/>
          </p:cNvGraphicFramePr>
          <p:nvPr>
            <p:custDataLst>
              <p:tags r:id="rId4"/>
            </p:custDataLst>
            <p:extLst/>
          </p:nvPr>
        </p:nvGraphicFramePr>
        <p:xfrm>
          <a:off x="2524897" y="1587635"/>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custDataLst>
              <p:tags r:id="rId5"/>
            </p:custDataLst>
            <p:extLst/>
          </p:nvPr>
        </p:nvGraphicFramePr>
        <p:xfrm>
          <a:off x="2524897" y="2960425"/>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custDataLst>
              <p:tags r:id="rId6"/>
            </p:custDataLst>
            <p:extLst/>
          </p:nvPr>
        </p:nvGraphicFramePr>
        <p:xfrm>
          <a:off x="2524897" y="2482905"/>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Rectangle 24"/>
          <p:cNvSpPr/>
          <p:nvPr>
            <p:custDataLst>
              <p:tags r:id="rId7"/>
            </p:custDataLst>
          </p:nvPr>
        </p:nvSpPr>
        <p:spPr>
          <a:xfrm>
            <a:off x="924697" y="1863145"/>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8"/>
            </p:custDataLst>
          </p:nvPr>
        </p:nvSpPr>
        <p:spPr>
          <a:xfrm>
            <a:off x="238897" y="2406725"/>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9"/>
            </p:custDataLst>
          </p:nvPr>
        </p:nvSpPr>
        <p:spPr>
          <a:xfrm>
            <a:off x="924697" y="2929945"/>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64</a:t>
            </a:fld>
            <a:endParaRPr lang="en-US"/>
          </a:p>
        </p:txBody>
      </p:sp>
      <p:grpSp>
        <p:nvGrpSpPr>
          <p:cNvPr id="4" name="Group 3"/>
          <p:cNvGrpSpPr/>
          <p:nvPr/>
        </p:nvGrpSpPr>
        <p:grpSpPr>
          <a:xfrm>
            <a:off x="76200" y="3701190"/>
            <a:ext cx="8915400" cy="2774640"/>
            <a:chOff x="76200" y="3701190"/>
            <a:chExt cx="8915400" cy="2774640"/>
          </a:xfrm>
        </p:grpSpPr>
        <p:sp>
          <p:nvSpPr>
            <p:cNvPr id="13" name="Rectangle 12"/>
            <p:cNvSpPr/>
            <p:nvPr/>
          </p:nvSpPr>
          <p:spPr>
            <a:xfrm>
              <a:off x="76200" y="3701190"/>
              <a:ext cx="8915400" cy="26551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custDataLst>
                <p:tags r:id="rId10"/>
              </p:custDataLst>
            </p:nvPr>
          </p:nvSpPr>
          <p:spPr>
            <a:xfrm>
              <a:off x="190500" y="3779360"/>
              <a:ext cx="8724900" cy="26964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1"/>
                  </a:solidFill>
                </a:rPr>
                <a:t>Clicker Question: What value goes in the half-word sized box with address 1000?</a:t>
              </a:r>
            </a:p>
            <a:p>
              <a:r>
                <a:rPr lang="en-US" sz="2800" dirty="0" smtClean="0">
                  <a:solidFill>
                    <a:schemeClr val="accent1"/>
                  </a:solidFill>
                </a:rPr>
                <a:t>a) 					d)</a:t>
              </a:r>
            </a:p>
            <a:p>
              <a:r>
                <a:rPr lang="en-US" sz="2800" dirty="0" smtClean="0">
                  <a:solidFill>
                    <a:schemeClr val="accent1"/>
                  </a:solidFill>
                </a:rPr>
                <a:t>b)					e)</a:t>
              </a:r>
            </a:p>
            <a:p>
              <a:r>
                <a:rPr lang="en-US" sz="2800" dirty="0" smtClean="0">
                  <a:solidFill>
                    <a:schemeClr val="accent1"/>
                  </a:solidFill>
                </a:rPr>
                <a:t>c)	</a:t>
              </a:r>
            </a:p>
          </p:txBody>
        </p:sp>
        <p:sp>
          <p:nvSpPr>
            <p:cNvPr id="15" name="TextBox 14"/>
            <p:cNvSpPr txBox="1"/>
            <p:nvPr/>
          </p:nvSpPr>
          <p:spPr>
            <a:xfrm>
              <a:off x="762000" y="4741702"/>
              <a:ext cx="705642" cy="523220"/>
            </a:xfrm>
            <a:prstGeom prst="rect">
              <a:avLst/>
            </a:prstGeom>
            <a:noFill/>
          </p:spPr>
          <p:txBody>
            <a:bodyPr wrap="none" rtlCol="0">
              <a:spAutoFit/>
            </a:bodyPr>
            <a:lstStyle/>
            <a:p>
              <a:r>
                <a:rPr lang="en-US" sz="2800" dirty="0" smtClean="0">
                  <a:solidFill>
                    <a:schemeClr val="accent5">
                      <a:lumMod val="60000"/>
                      <a:lumOff val="40000"/>
                    </a:schemeClr>
                  </a:solidFill>
                </a:rPr>
                <a:t>0x1</a:t>
              </a:r>
              <a:endParaRPr lang="en-US" sz="2800" dirty="0">
                <a:solidFill>
                  <a:schemeClr val="accent5">
                    <a:lumMod val="60000"/>
                    <a:lumOff val="40000"/>
                  </a:schemeClr>
                </a:solidFill>
              </a:endParaRPr>
            </a:p>
          </p:txBody>
        </p:sp>
        <p:sp>
          <p:nvSpPr>
            <p:cNvPr id="16" name="TextBox 15"/>
            <p:cNvSpPr txBox="1"/>
            <p:nvPr/>
          </p:nvSpPr>
          <p:spPr>
            <a:xfrm>
              <a:off x="762000" y="5268380"/>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0x12</a:t>
              </a:r>
              <a:endParaRPr lang="en-US" sz="2800" dirty="0">
                <a:solidFill>
                  <a:schemeClr val="accent5">
                    <a:lumMod val="60000"/>
                    <a:lumOff val="40000"/>
                  </a:schemeClr>
                </a:solidFill>
              </a:endParaRPr>
            </a:p>
          </p:txBody>
        </p:sp>
        <p:sp>
          <p:nvSpPr>
            <p:cNvPr id="17" name="TextBox 16"/>
            <p:cNvSpPr txBox="1"/>
            <p:nvPr/>
          </p:nvSpPr>
          <p:spPr>
            <a:xfrm>
              <a:off x="5181600" y="5212100"/>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0x5678</a:t>
              </a:r>
              <a:endParaRPr lang="en-US" sz="2800" dirty="0">
                <a:solidFill>
                  <a:schemeClr val="accent5">
                    <a:lumMod val="60000"/>
                    <a:lumOff val="40000"/>
                  </a:schemeClr>
                </a:solidFill>
              </a:endParaRPr>
            </a:p>
          </p:txBody>
        </p:sp>
        <p:sp>
          <p:nvSpPr>
            <p:cNvPr id="18" name="TextBox 17"/>
            <p:cNvSpPr txBox="1"/>
            <p:nvPr/>
          </p:nvSpPr>
          <p:spPr>
            <a:xfrm>
              <a:off x="5181600" y="4703140"/>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0x4321</a:t>
              </a:r>
              <a:endParaRPr lang="en-US" sz="2800" dirty="0">
                <a:solidFill>
                  <a:schemeClr val="accent5">
                    <a:lumMod val="60000"/>
                    <a:lumOff val="40000"/>
                  </a:schemeClr>
                </a:solidFill>
              </a:endParaRPr>
            </a:p>
          </p:txBody>
        </p:sp>
        <p:sp>
          <p:nvSpPr>
            <p:cNvPr id="19" name="TextBox 18"/>
            <p:cNvSpPr txBox="1"/>
            <p:nvPr/>
          </p:nvSpPr>
          <p:spPr>
            <a:xfrm>
              <a:off x="762000" y="5742442"/>
              <a:ext cx="1253869" cy="523220"/>
            </a:xfrm>
            <a:prstGeom prst="rect">
              <a:avLst/>
            </a:prstGeom>
            <a:noFill/>
          </p:spPr>
          <p:txBody>
            <a:bodyPr wrap="none" rtlCol="0">
              <a:spAutoFit/>
            </a:bodyPr>
            <a:lstStyle/>
            <a:p>
              <a:r>
                <a:rPr lang="en-US" sz="2800" dirty="0" smtClean="0">
                  <a:solidFill>
                    <a:schemeClr val="accent5">
                      <a:lumMod val="60000"/>
                      <a:lumOff val="40000"/>
                    </a:schemeClr>
                  </a:solidFill>
                </a:rPr>
                <a:t>0x1234</a:t>
              </a:r>
              <a:endParaRPr lang="en-US" sz="2800" dirty="0">
                <a:solidFill>
                  <a:schemeClr val="accent5">
                    <a:lumMod val="60000"/>
                    <a:lumOff val="40000"/>
                  </a:schemeClr>
                </a:solidFill>
              </a:endParaRPr>
            </a:p>
          </p:txBody>
        </p:sp>
      </p:grpSp>
      <p:sp>
        <p:nvSpPr>
          <p:cNvPr id="6" name="Oval 5"/>
          <p:cNvSpPr/>
          <p:nvPr/>
        </p:nvSpPr>
        <p:spPr>
          <a:xfrm>
            <a:off x="76200" y="5638800"/>
            <a:ext cx="2286000" cy="71755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311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0xffffffff</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0x0000000b</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0x0000000a</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0x00000009</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0x00000008</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0x00000007</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0x00000006</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0x00000005</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0x00000004</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0x00000003</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0x00000002</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Consolas" pitchFamily="49" charset="0"/>
                        </a:rPr>
                        <a:t>0x00000001</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0x00000000</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Title 1"/>
          <p:cNvSpPr>
            <a:spLocks noGrp="1"/>
          </p:cNvSpPr>
          <p:nvPr>
            <p:ph type="title"/>
            <p:custDataLst>
              <p:tags r:id="rId2"/>
            </p:custDataLst>
          </p:nvPr>
        </p:nvSpPr>
        <p:spPr/>
        <p:txBody>
          <a:bodyPr>
            <a:normAutofit fontScale="90000"/>
          </a:bodyPr>
          <a:lstStyle/>
          <a:p>
            <a:r>
              <a:rPr lang="en-US" dirty="0"/>
              <a:t>Big Endian Memory Layout</a:t>
            </a:r>
          </a:p>
        </p:txBody>
      </p:sp>
      <p:sp>
        <p:nvSpPr>
          <p:cNvPr id="5" name="Content Placeholder 4"/>
          <p:cNvSpPr>
            <a:spLocks noGrp="1"/>
          </p:cNvSpPr>
          <p:nvPr>
            <p:ph idx="1"/>
            <p:custDataLst>
              <p:tags r:id="rId3"/>
            </p:custDataLst>
          </p:nvPr>
        </p:nvSpPr>
        <p:spPr>
          <a:xfrm>
            <a:off x="455380" y="3857217"/>
            <a:ext cx="2743200" cy="2848383"/>
          </a:xfrm>
        </p:spPr>
        <p:txBody>
          <a:bodyPr>
            <a:normAutofit/>
          </a:bodyPr>
          <a:lstStyle/>
          <a:p>
            <a:pPr>
              <a:lnSpc>
                <a:spcPct val="110000"/>
              </a:lnSpc>
              <a:spcBef>
                <a:spcPts val="0"/>
              </a:spcBef>
            </a:pPr>
            <a:r>
              <a:rPr lang="en-US" smtClean="0"/>
              <a:t>SB </a:t>
            </a:r>
            <a:r>
              <a:rPr lang="en-US" dirty="0" smtClean="0"/>
              <a:t>r5, 2(r0)</a:t>
            </a:r>
            <a:endParaRPr lang="en-US" dirty="0" smtClean="0">
              <a:solidFill>
                <a:schemeClr val="bg1"/>
              </a:solidFill>
            </a:endParaRPr>
          </a:p>
          <a:p>
            <a:pPr>
              <a:lnSpc>
                <a:spcPct val="110000"/>
              </a:lnSpc>
              <a:spcBef>
                <a:spcPts val="0"/>
              </a:spcBef>
            </a:pPr>
            <a:r>
              <a:rPr lang="en-US" dirty="0" smtClean="0">
                <a:solidFill>
                  <a:schemeClr val="bg1"/>
                </a:solidFill>
              </a:rPr>
              <a:t>LB r6, 2(r0)</a:t>
            </a:r>
          </a:p>
          <a:p>
            <a:pPr>
              <a:lnSpc>
                <a:spcPct val="110000"/>
              </a:lnSpc>
              <a:spcBef>
                <a:spcPts val="0"/>
              </a:spcBef>
            </a:pPr>
            <a:r>
              <a:rPr lang="en-US" dirty="0" smtClean="0"/>
              <a:t>SW r5, 8(r0)</a:t>
            </a:r>
            <a:endParaRPr lang="en-US" dirty="0" smtClean="0">
              <a:solidFill>
                <a:schemeClr val="accent1"/>
              </a:solidFill>
            </a:endParaRPr>
          </a:p>
          <a:p>
            <a:pPr>
              <a:lnSpc>
                <a:spcPct val="110000"/>
              </a:lnSpc>
              <a:spcBef>
                <a:spcPts val="0"/>
              </a:spcBef>
            </a:pPr>
            <a:r>
              <a:rPr lang="en-US" dirty="0" smtClean="0">
                <a:solidFill>
                  <a:schemeClr val="bg1"/>
                </a:solidFill>
              </a:rPr>
              <a:t>LB r7, 8(r0)</a:t>
            </a:r>
          </a:p>
          <a:p>
            <a:pPr>
              <a:lnSpc>
                <a:spcPct val="110000"/>
              </a:lnSpc>
              <a:spcBef>
                <a:spcPts val="0"/>
              </a:spcBef>
            </a:pPr>
            <a:r>
              <a:rPr lang="en-US" dirty="0" smtClean="0">
                <a:solidFill>
                  <a:schemeClr val="bg1"/>
                </a:solidFill>
              </a:rPr>
              <a:t>LB r8, 11(r0)</a:t>
            </a:r>
          </a:p>
        </p:txBody>
      </p:sp>
      <p:sp>
        <p:nvSpPr>
          <p:cNvPr id="6" name="TextBox 5"/>
          <p:cNvSpPr txBox="1"/>
          <p:nvPr/>
        </p:nvSpPr>
        <p:spPr>
          <a:xfrm>
            <a:off x="5939866" y="5486400"/>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0x05</a:t>
            </a:r>
            <a:endParaRPr lang="en-US" sz="2800" dirty="0">
              <a:solidFill>
                <a:schemeClr val="accent5">
                  <a:lumMod val="60000"/>
                  <a:lumOff val="40000"/>
                </a:schemeClr>
              </a:solidFill>
            </a:endParaRPr>
          </a:p>
        </p:txBody>
      </p:sp>
      <p:sp>
        <p:nvSpPr>
          <p:cNvPr id="3" name="Slide Number Placeholder 2"/>
          <p:cNvSpPr>
            <a:spLocks noGrp="1"/>
          </p:cNvSpPr>
          <p:nvPr>
            <p:ph type="sldNum" sz="quarter" idx="12"/>
          </p:nvPr>
        </p:nvSpPr>
        <p:spPr>
          <a:xfrm>
            <a:off x="6858000" y="6356350"/>
            <a:ext cx="2133600" cy="365125"/>
          </a:xfrm>
        </p:spPr>
        <p:txBody>
          <a:bodyPr/>
          <a:lstStyle/>
          <a:p>
            <a:fld id="{DAD0A56F-BD0F-4BDF-9912-D1E89E9626C0}" type="slidenum">
              <a:rPr lang="en-US" smtClean="0"/>
              <a:t>65</a:t>
            </a:fld>
            <a:endParaRPr lang="en-US"/>
          </a:p>
        </p:txBody>
      </p:sp>
      <p:sp>
        <p:nvSpPr>
          <p:cNvPr id="10" name="TextBox 9"/>
          <p:cNvSpPr txBox="1"/>
          <p:nvPr/>
        </p:nvSpPr>
        <p:spPr>
          <a:xfrm>
            <a:off x="5943600" y="2067580"/>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0x00</a:t>
            </a:r>
            <a:endParaRPr lang="en-US" sz="2800" dirty="0">
              <a:solidFill>
                <a:schemeClr val="accent5">
                  <a:lumMod val="60000"/>
                  <a:lumOff val="40000"/>
                </a:schemeClr>
              </a:solidFill>
            </a:endParaRPr>
          </a:p>
        </p:txBody>
      </p:sp>
      <p:sp>
        <p:nvSpPr>
          <p:cNvPr id="9" name="TextBox 8"/>
          <p:cNvSpPr txBox="1"/>
          <p:nvPr/>
        </p:nvSpPr>
        <p:spPr>
          <a:xfrm>
            <a:off x="5943600" y="2925286"/>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0x00</a:t>
            </a:r>
            <a:endParaRPr lang="en-US" sz="2800" dirty="0">
              <a:solidFill>
                <a:schemeClr val="accent5">
                  <a:lumMod val="60000"/>
                  <a:lumOff val="40000"/>
                </a:schemeClr>
              </a:solidFill>
            </a:endParaRPr>
          </a:p>
        </p:txBody>
      </p:sp>
      <p:sp>
        <p:nvSpPr>
          <p:cNvPr id="11" name="TextBox 10"/>
          <p:cNvSpPr txBox="1"/>
          <p:nvPr/>
        </p:nvSpPr>
        <p:spPr>
          <a:xfrm>
            <a:off x="5943600" y="2438400"/>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0x00</a:t>
            </a:r>
            <a:endParaRPr lang="en-US" sz="2800" dirty="0">
              <a:solidFill>
                <a:schemeClr val="accent5">
                  <a:lumMod val="60000"/>
                  <a:lumOff val="40000"/>
                </a:schemeClr>
              </a:solidFill>
            </a:endParaRPr>
          </a:p>
        </p:txBody>
      </p:sp>
      <p:sp>
        <p:nvSpPr>
          <p:cNvPr id="12" name="TextBox 11"/>
          <p:cNvSpPr txBox="1"/>
          <p:nvPr/>
        </p:nvSpPr>
        <p:spPr>
          <a:xfrm>
            <a:off x="5943600" y="1638727"/>
            <a:ext cx="888385" cy="523220"/>
          </a:xfrm>
          <a:prstGeom prst="rect">
            <a:avLst/>
          </a:prstGeom>
          <a:noFill/>
        </p:spPr>
        <p:txBody>
          <a:bodyPr wrap="none" rtlCol="0">
            <a:spAutoFit/>
          </a:bodyPr>
          <a:lstStyle/>
          <a:p>
            <a:r>
              <a:rPr lang="en-US" sz="2800" dirty="0" smtClean="0">
                <a:solidFill>
                  <a:schemeClr val="accent5">
                    <a:lumMod val="60000"/>
                    <a:lumOff val="40000"/>
                  </a:schemeClr>
                </a:solidFill>
              </a:rPr>
              <a:t>0x05</a:t>
            </a:r>
            <a:endParaRPr lang="en-US" sz="2800" dirty="0">
              <a:solidFill>
                <a:schemeClr val="accent5">
                  <a:lumMod val="60000"/>
                  <a:lumOff val="40000"/>
                </a:schemeClr>
              </a:solidFill>
            </a:endParaRPr>
          </a:p>
        </p:txBody>
      </p:sp>
      <p:graphicFrame>
        <p:nvGraphicFramePr>
          <p:cNvPr id="14" name="Table 13"/>
          <p:cNvGraphicFramePr>
            <a:graphicFrameLocks noGrp="1"/>
          </p:cNvGraphicFramePr>
          <p:nvPr>
            <p:custDataLst>
              <p:tags r:id="rId4"/>
            </p:custDataLst>
            <p:extLst/>
          </p:nvPr>
        </p:nvGraphicFramePr>
        <p:xfrm>
          <a:off x="2109430" y="845127"/>
          <a:ext cx="2869585" cy="301534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812185">
                  <a:extLst>
                    <a:ext uri="{9D8B030D-6E8A-4147-A177-3AD203B41FA5}">
                      <a16:colId xmlns:a16="http://schemas.microsoft.com/office/drawing/2014/main" val="20001"/>
                    </a:ext>
                  </a:extLst>
                </a:gridCol>
              </a:tblGrid>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r>
                        <a:rPr lang="en-US" sz="2800" dirty="0" smtClean="0"/>
                        <a:t>0x00000005</a:t>
                      </a: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8" name="Rectangle 7"/>
          <p:cNvSpPr/>
          <p:nvPr/>
        </p:nvSpPr>
        <p:spPr>
          <a:xfrm>
            <a:off x="2206161" y="2286000"/>
            <a:ext cx="1984839" cy="523220"/>
          </a:xfrm>
          <a:prstGeom prst="rect">
            <a:avLst/>
          </a:prstGeom>
        </p:spPr>
        <p:txBody>
          <a:bodyPr wrap="none">
            <a:spAutoFit/>
          </a:bodyPr>
          <a:lstStyle/>
          <a:p>
            <a:pPr algn="r"/>
            <a:r>
              <a:rPr lang="en-US" sz="2800" dirty="0"/>
              <a:t>0x000000</a:t>
            </a:r>
            <a:r>
              <a:rPr lang="en-US" sz="2800" dirty="0">
                <a:solidFill>
                  <a:schemeClr val="accent1"/>
                </a:solidFill>
              </a:rPr>
              <a:t>05</a:t>
            </a:r>
            <a:endParaRPr lang="en-US" sz="2800" dirty="0">
              <a:solidFill>
                <a:schemeClr val="accent1"/>
              </a:solidFill>
              <a:latin typeface="Consolas" pitchFamily="49" charset="0"/>
            </a:endParaRPr>
          </a:p>
        </p:txBody>
      </p:sp>
      <p:sp>
        <p:nvSpPr>
          <p:cNvPr id="15" name="Rectangle 14"/>
          <p:cNvSpPr/>
          <p:nvPr/>
        </p:nvSpPr>
        <p:spPr>
          <a:xfrm>
            <a:off x="2206161" y="2843218"/>
            <a:ext cx="1984839" cy="523220"/>
          </a:xfrm>
          <a:prstGeom prst="rect">
            <a:avLst/>
          </a:prstGeom>
        </p:spPr>
        <p:txBody>
          <a:bodyPr wrap="none">
            <a:spAutoFit/>
          </a:bodyPr>
          <a:lstStyle/>
          <a:p>
            <a:pPr algn="r"/>
            <a:r>
              <a:rPr lang="en-US" sz="2800" dirty="0" smtClean="0"/>
              <a:t>0x000000</a:t>
            </a:r>
            <a:r>
              <a:rPr lang="en-US" sz="2800" dirty="0" smtClean="0">
                <a:solidFill>
                  <a:schemeClr val="accent1"/>
                </a:solidFill>
              </a:rPr>
              <a:t>00</a:t>
            </a:r>
            <a:endParaRPr lang="en-US" sz="2800" dirty="0">
              <a:solidFill>
                <a:schemeClr val="accent1"/>
              </a:solidFill>
              <a:latin typeface="Consolas" pitchFamily="49" charset="0"/>
            </a:endParaRPr>
          </a:p>
        </p:txBody>
      </p:sp>
      <p:sp>
        <p:nvSpPr>
          <p:cNvPr id="16" name="Rectangle 15"/>
          <p:cNvSpPr/>
          <p:nvPr/>
        </p:nvSpPr>
        <p:spPr>
          <a:xfrm>
            <a:off x="2192257" y="3333997"/>
            <a:ext cx="1984839" cy="523220"/>
          </a:xfrm>
          <a:prstGeom prst="rect">
            <a:avLst/>
          </a:prstGeom>
        </p:spPr>
        <p:txBody>
          <a:bodyPr wrap="none">
            <a:spAutoFit/>
          </a:bodyPr>
          <a:lstStyle/>
          <a:p>
            <a:pPr algn="r"/>
            <a:r>
              <a:rPr lang="en-US" sz="2800" dirty="0" smtClean="0"/>
              <a:t>0x000000</a:t>
            </a:r>
            <a:r>
              <a:rPr lang="en-US" sz="2800" dirty="0" smtClean="0">
                <a:solidFill>
                  <a:schemeClr val="accent1"/>
                </a:solidFill>
              </a:rPr>
              <a:t>05</a:t>
            </a:r>
            <a:endParaRPr lang="en-US" sz="2800" dirty="0">
              <a:solidFill>
                <a:schemeClr val="accent1"/>
              </a:solidFill>
              <a:latin typeface="Consolas" pitchFamily="49" charset="0"/>
            </a:endParaRPr>
          </a:p>
        </p:txBody>
      </p:sp>
      <p:sp>
        <p:nvSpPr>
          <p:cNvPr id="4" name="Right Arrow 3"/>
          <p:cNvSpPr/>
          <p:nvPr/>
        </p:nvSpPr>
        <p:spPr>
          <a:xfrm>
            <a:off x="101816" y="3776267"/>
            <a:ext cx="457200" cy="334486"/>
          </a:xfrm>
          <a:prstGeom prst="rightArrow">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71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78 0.00278 L -0.00278 0.06944 " pathEditMode="relative" rAng="0" ptsTypes="AA">
                                      <p:cBhvr>
                                        <p:cTn id="6" dur="1000" fill="hold"/>
                                        <p:tgtEl>
                                          <p:spTgt spid="4"/>
                                        </p:tgtEl>
                                        <p:attrNameLst>
                                          <p:attrName>ppt_x</p:attrName>
                                          <p:attrName>ppt_y</p:attrName>
                                        </p:attrNameLst>
                                      </p:cBhvr>
                                      <p:rCtr x="0" y="3333"/>
                                    </p:animMotion>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0278 0.06944 L -0.00278 0.14722 " pathEditMode="relative" rAng="0" ptsTypes="AA">
                                      <p:cBhvr>
                                        <p:cTn id="12" dur="1000" fill="hold"/>
                                        <p:tgtEl>
                                          <p:spTgt spid="4"/>
                                        </p:tgtEl>
                                        <p:attrNameLst>
                                          <p:attrName>ppt_x</p:attrName>
                                          <p:attrName>ppt_y</p:attrName>
                                        </p:attrNameLst>
                                      </p:cBhvr>
                                      <p:rCtr x="0" y="3889"/>
                                    </p:animMotion>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00278 0.14722 L -1.11111E-6 0.225 " pathEditMode="relative" rAng="0" ptsTypes="AA">
                                      <p:cBhvr>
                                        <p:cTn id="18" dur="1000" fill="hold"/>
                                        <p:tgtEl>
                                          <p:spTgt spid="4"/>
                                        </p:tgtEl>
                                        <p:attrNameLst>
                                          <p:attrName>ppt_x</p:attrName>
                                          <p:attrName>ppt_y</p:attrName>
                                        </p:attrNameLst>
                                      </p:cBhvr>
                                      <p:rCtr x="139" y="3889"/>
                                    </p:animMotion>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3" nodeType="clickEffect">
                                  <p:stCondLst>
                                    <p:cond delay="0"/>
                                  </p:stCondLst>
                                  <p:childTnLst>
                                    <p:animMotion origin="layout" path="M -1.11111E-6 0.225 L -0.00278 0.30139 " pathEditMode="relative" rAng="0" ptsTypes="AA">
                                      <p:cBhvr>
                                        <p:cTn id="30" dur="1000" fill="hold"/>
                                        <p:tgtEl>
                                          <p:spTgt spid="4"/>
                                        </p:tgtEl>
                                        <p:attrNameLst>
                                          <p:attrName>ppt_x</p:attrName>
                                          <p:attrName>ppt_y</p:attrName>
                                        </p:attrNameLst>
                                      </p:cBhvr>
                                      <p:rCtr x="-139" y="3819"/>
                                    </p:animMotion>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4" nodeType="clickEffect">
                                  <p:stCondLst>
                                    <p:cond delay="0"/>
                                  </p:stCondLst>
                                  <p:childTnLst>
                                    <p:animMotion origin="layout" path="M -0.00277 0.30139 L 0.00556 0.38056 " pathEditMode="relative" rAng="0" ptsTypes="AA">
                                      <p:cBhvr>
                                        <p:cTn id="36" dur="1000" fill="hold"/>
                                        <p:tgtEl>
                                          <p:spTgt spid="4"/>
                                        </p:tgtEl>
                                        <p:attrNameLst>
                                          <p:attrName>ppt_x</p:attrName>
                                          <p:attrName>ppt_y</p:attrName>
                                        </p:attrNameLst>
                                      </p:cBhvr>
                                      <p:rCtr x="0" y="3958"/>
                                    </p:animMotion>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9" grpId="0"/>
      <p:bldP spid="11" grpId="0"/>
      <p:bldP spid="12" grpId="0"/>
      <p:bldP spid="8" grpId="0"/>
      <p:bldP spid="15" grpId="0"/>
      <p:bldP spid="16" grpId="0"/>
      <p:bldP spid="4" grpId="0" animBg="1"/>
      <p:bldP spid="4" grpId="1" animBg="1"/>
      <p:bldP spid="4" grpId="2" animBg="1"/>
      <p:bldP spid="4" grpId="3" animBg="1"/>
      <p:bldP spid="4" grpId="4"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(3): 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169483946"/>
              </p:ext>
            </p:extLst>
          </p:nvPr>
        </p:nvGraphicFramePr>
        <p:xfrm>
          <a:off x="762000" y="2895600"/>
          <a:ext cx="7588570" cy="1371600"/>
        </p:xfrm>
        <a:graphic>
          <a:graphicData uri="http://schemas.openxmlformats.org/drawingml/2006/table">
            <a:tbl>
              <a:tblPr>
                <a:tableStyleId>{5C22544A-7EE6-4342-B048-85BDC9FD1C3A}</a:tableStyleId>
              </a:tblPr>
              <a:tblGrid>
                <a:gridCol w="873021">
                  <a:extLst>
                    <a:ext uri="{9D8B030D-6E8A-4147-A177-3AD203B41FA5}">
                      <a16:colId xmlns:a16="http://schemas.microsoft.com/office/drawing/2014/main" val="20000"/>
                    </a:ext>
                  </a:extLst>
                </a:gridCol>
                <a:gridCol w="2327379">
                  <a:extLst>
                    <a:ext uri="{9D8B030D-6E8A-4147-A177-3AD203B41FA5}">
                      <a16:colId xmlns:a16="http://schemas.microsoft.com/office/drawing/2014/main" val="20001"/>
                    </a:ext>
                  </a:extLst>
                </a:gridCol>
                <a:gridCol w="4388170">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2649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29641"/>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101011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0000000000000100</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66</a:t>
            </a:fld>
            <a:endParaRPr lang="en-US"/>
          </a:p>
        </p:txBody>
      </p:sp>
    </p:spTree>
    <p:extLst>
      <p:ext uri="{BB962C8B-B14F-4D97-AF65-F5344CB8AC3E}">
        <p14:creationId xmlns:p14="http://schemas.microsoft.com/office/powerpoint/2010/main" val="3443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(3): 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634273331"/>
              </p:ext>
            </p:extLst>
          </p:nvPr>
        </p:nvGraphicFramePr>
        <p:xfrm>
          <a:off x="762000" y="2895600"/>
          <a:ext cx="7588570" cy="1371600"/>
        </p:xfrm>
        <a:graphic>
          <a:graphicData uri="http://schemas.openxmlformats.org/drawingml/2006/table">
            <a:tbl>
              <a:tblPr>
                <a:tableStyleId>{5C22544A-7EE6-4342-B048-85BDC9FD1C3A}</a:tableStyleId>
              </a:tblPr>
              <a:tblGrid>
                <a:gridCol w="873021">
                  <a:extLst>
                    <a:ext uri="{9D8B030D-6E8A-4147-A177-3AD203B41FA5}">
                      <a16:colId xmlns:a16="http://schemas.microsoft.com/office/drawing/2014/main" val="20000"/>
                    </a:ext>
                  </a:extLst>
                </a:gridCol>
                <a:gridCol w="2327379">
                  <a:extLst>
                    <a:ext uri="{9D8B030D-6E8A-4147-A177-3AD203B41FA5}">
                      <a16:colId xmlns:a16="http://schemas.microsoft.com/office/drawing/2014/main" val="20001"/>
                    </a:ext>
                  </a:extLst>
                </a:gridCol>
                <a:gridCol w="4388170">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accent5"/>
                          </a:solidFill>
                        </a:rPr>
                        <a:t>0x2b</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a:t>
                      </a:r>
                      <a:r>
                        <a:rPr lang="en-US" sz="2400" dirty="0" smtClean="0">
                          <a:solidFill>
                            <a:schemeClr val="accent1"/>
                          </a:solidFill>
                        </a:rPr>
                        <a:t>rd</a:t>
                      </a:r>
                      <a:r>
                        <a:rPr lang="en-US" sz="2400" dirty="0" smtClean="0">
                          <a:solidFill>
                            <a:schemeClr val="bg1"/>
                          </a:solidFill>
                        </a:rPr>
                        <a:t>, </a:t>
                      </a:r>
                      <a:r>
                        <a:rPr lang="en-US" sz="2400" dirty="0" smtClean="0">
                          <a:solidFill>
                            <a:schemeClr val="accent2"/>
                          </a:solidFill>
                        </a:rPr>
                        <a:t>offset</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accent2"/>
                          </a:solidFill>
                        </a:rPr>
                        <a:t>offset</a:t>
                      </a:r>
                      <a:r>
                        <a:rPr lang="en-US" sz="2400" baseline="0" dirty="0" err="1" smtClean="0">
                          <a:solidFill>
                            <a:schemeClr val="bg1"/>
                          </a:solidFill>
                        </a:rPr>
                        <a: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a:t>
                      </a:r>
                      <a:r>
                        <a:rPr lang="en-US" sz="2400" dirty="0" smtClean="0">
                          <a:solidFill>
                            <a:schemeClr val="accent1"/>
                          </a:solidFill>
                        </a:rPr>
                        <a:t>rd</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2649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29641"/>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101011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0000000000000100</a:t>
            </a:r>
            <a:endParaRPr lang="en-US" sz="2800" dirty="0">
              <a:solidFill>
                <a:schemeClr val="bg1"/>
              </a:solidFill>
            </a:endParaRPr>
          </a:p>
        </p:txBody>
      </p:sp>
      <p:sp>
        <p:nvSpPr>
          <p:cNvPr id="69" name="TextBox 68"/>
          <p:cNvSpPr txBox="1"/>
          <p:nvPr>
            <p:custDataLst>
              <p:tags r:id="rId5"/>
            </p:custDataLst>
          </p:nvPr>
        </p:nvSpPr>
        <p:spPr>
          <a:xfrm>
            <a:off x="457200" y="5572780"/>
            <a:ext cx="6813788" cy="523220"/>
          </a:xfrm>
          <a:prstGeom prst="rect">
            <a:avLst/>
          </a:prstGeom>
          <a:noFill/>
          <a:ln>
            <a:noFill/>
          </a:ln>
        </p:spPr>
        <p:txBody>
          <a:bodyPr wrap="none" rtlCol="0">
            <a:spAutoFit/>
          </a:bodyPr>
          <a:lstStyle/>
          <a:p>
            <a:r>
              <a:rPr lang="en-US" sz="2800" dirty="0" smtClean="0">
                <a:solidFill>
                  <a:schemeClr val="accent1"/>
                </a:solidFill>
              </a:rPr>
              <a:t>Example:</a:t>
            </a:r>
            <a:r>
              <a:rPr lang="en-US" sz="2800" dirty="0" smtClean="0">
                <a:solidFill>
                  <a:schemeClr val="bg1"/>
                </a:solidFill>
              </a:rPr>
              <a:t>  = Mem[</a:t>
            </a:r>
            <a:r>
              <a:rPr lang="en-US" sz="2800" dirty="0" smtClean="0">
                <a:solidFill>
                  <a:schemeClr val="accent2"/>
                </a:solidFill>
              </a:rPr>
              <a:t>4</a:t>
            </a:r>
            <a:r>
              <a:rPr lang="en-US" sz="2800" dirty="0" smtClean="0">
                <a:solidFill>
                  <a:schemeClr val="bg1"/>
                </a:solidFill>
              </a:rPr>
              <a:t>+r5] = </a:t>
            </a:r>
            <a:r>
              <a:rPr lang="en-US" sz="2800" dirty="0" smtClean="0">
                <a:solidFill>
                  <a:schemeClr val="accent1"/>
                </a:solidFill>
              </a:rPr>
              <a:t>r1</a:t>
            </a:r>
            <a:r>
              <a:rPr lang="en-US" sz="2800" dirty="0" smtClean="0">
                <a:solidFill>
                  <a:schemeClr val="bg1"/>
                </a:solidFill>
              </a:rPr>
              <a:t>	# </a:t>
            </a:r>
            <a:r>
              <a:rPr lang="en-US" sz="2800" dirty="0" smtClean="0">
                <a:solidFill>
                  <a:schemeClr val="accent5"/>
                </a:solidFill>
              </a:rPr>
              <a:t>SW</a:t>
            </a:r>
            <a:r>
              <a:rPr lang="en-US" sz="2800" dirty="0" smtClean="0">
                <a:solidFill>
                  <a:schemeClr val="bg1"/>
                </a:solidFill>
              </a:rPr>
              <a:t> </a:t>
            </a:r>
            <a:r>
              <a:rPr lang="en-US" sz="2800" dirty="0" smtClean="0">
                <a:solidFill>
                  <a:schemeClr val="accent1"/>
                </a:solidFill>
              </a:rPr>
              <a:t>r1</a:t>
            </a:r>
            <a:r>
              <a:rPr lang="en-US" sz="2800" dirty="0" smtClean="0">
                <a:solidFill>
                  <a:schemeClr val="bg1"/>
                </a:solidFill>
              </a:rPr>
              <a:t>, </a:t>
            </a:r>
            <a:r>
              <a:rPr lang="en-US" sz="2800" dirty="0" smtClean="0">
                <a:solidFill>
                  <a:schemeClr val="accent2"/>
                </a:solidFill>
              </a:rPr>
              <a:t>4</a:t>
            </a:r>
            <a:r>
              <a:rPr lang="en-US" sz="2800" dirty="0" smtClean="0">
                <a:solidFill>
                  <a:schemeClr val="bg1"/>
                </a:solidFill>
              </a:rPr>
              <a:t>(r5)</a:t>
            </a:r>
          </a:p>
        </p:txBody>
      </p:sp>
      <p:sp>
        <p:nvSpPr>
          <p:cNvPr id="15" name="Right Arrow 14"/>
          <p:cNvSpPr/>
          <p:nvPr/>
        </p:nvSpPr>
        <p:spPr>
          <a:xfrm>
            <a:off x="228600" y="3886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4818647" y="4191000"/>
            <a:ext cx="228600" cy="381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962400" y="4553634"/>
            <a:ext cx="1237247" cy="646331"/>
          </a:xfrm>
          <a:prstGeom prst="rect">
            <a:avLst/>
          </a:prstGeom>
        </p:spPr>
        <p:txBody>
          <a:bodyPr wrap="square">
            <a:spAutoFit/>
          </a:bodyPr>
          <a:lstStyle/>
          <a:p>
            <a:pPr algn="ctr"/>
            <a:r>
              <a:rPr lang="en-US" b="1">
                <a:solidFill>
                  <a:schemeClr val="accent1"/>
                </a:solidFill>
              </a:rPr>
              <a:t>signed</a:t>
            </a:r>
            <a:br>
              <a:rPr lang="en-US" b="1">
                <a:solidFill>
                  <a:schemeClr val="accent1"/>
                </a:solidFill>
              </a:rPr>
            </a:br>
            <a:r>
              <a:rPr lang="en-US" b="1">
                <a:solidFill>
                  <a:schemeClr val="accent1"/>
                </a:solidFill>
              </a:rPr>
              <a:t>offsets</a:t>
            </a:r>
            <a:endParaRPr lang="en-US" b="1" dirty="0">
              <a:solidFill>
                <a:schemeClr val="accent1"/>
              </a:solidFill>
            </a:endParaRPr>
          </a:p>
        </p:txBody>
      </p:sp>
      <p:cxnSp>
        <p:nvCxnSpPr>
          <p:cNvPr id="14" name="Straight Arrow Connector 13"/>
          <p:cNvCxnSpPr/>
          <p:nvPr/>
        </p:nvCxnSpPr>
        <p:spPr>
          <a:xfrm flipH="1">
            <a:off x="6477000" y="3182363"/>
            <a:ext cx="228600" cy="32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53676" y="2510507"/>
            <a:ext cx="1571124" cy="646331"/>
          </a:xfrm>
          <a:prstGeom prst="rect">
            <a:avLst/>
          </a:prstGeom>
        </p:spPr>
        <p:txBody>
          <a:bodyPr wrap="square">
            <a:spAutoFit/>
          </a:bodyPr>
          <a:lstStyle/>
          <a:p>
            <a:pPr algn="ctr"/>
            <a:r>
              <a:rPr lang="en-US" b="1" dirty="0">
                <a:solidFill>
                  <a:schemeClr val="accent1"/>
                </a:solidFill>
              </a:rPr>
              <a:t>base + offset addressing</a:t>
            </a:r>
          </a:p>
        </p:txBody>
      </p:sp>
      <p:sp>
        <p:nvSpPr>
          <p:cNvPr id="2" name="Slide Number Placeholder 1"/>
          <p:cNvSpPr>
            <a:spLocks noGrp="1"/>
          </p:cNvSpPr>
          <p:nvPr>
            <p:ph type="sldNum" sz="quarter" idx="12"/>
          </p:nvPr>
        </p:nvSpPr>
        <p:spPr/>
        <p:txBody>
          <a:bodyPr/>
          <a:lstStyle/>
          <a:p>
            <a:fld id="{DAD0A56F-BD0F-4BDF-9912-D1E89E9626C0}" type="slidenum">
              <a:rPr lang="en-US" smtClean="0"/>
              <a:t>67</a:t>
            </a:fld>
            <a:endParaRPr lang="en-US"/>
          </a:p>
        </p:txBody>
      </p:sp>
    </p:spTree>
    <p:extLst>
      <p:ext uri="{BB962C8B-B14F-4D97-AF65-F5344CB8AC3E}">
        <p14:creationId xmlns:p14="http://schemas.microsoft.com/office/powerpoint/2010/main" val="213534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 grpId="0"/>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5908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5908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429000"/>
            <a:ext cx="1066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44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286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9144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828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21336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743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4114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2672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286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200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810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828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286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3200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4114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2672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895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419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1143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2133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6670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22098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590800"/>
            <a:ext cx="0" cy="15240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276598"/>
            <a:ext cx="2" cy="838202"/>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9144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6764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6764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5908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5908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4384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4114800"/>
            <a:ext cx="533400" cy="0"/>
          </a:xfrm>
          <a:prstGeom prst="line">
            <a:avLst/>
          </a:prstGeom>
          <a:noFill/>
          <a:ln w="25400" cap="sq">
            <a:solidFill>
              <a:srgbClr val="005490"/>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3162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743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9654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32034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1219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9748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1143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4508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0" name="Line 44"/>
          <p:cNvSpPr>
            <a:spLocks noChangeShapeType="1"/>
          </p:cNvSpPr>
          <p:nvPr>
            <p:custDataLst>
              <p:tags r:id="rId61"/>
            </p:custDataLst>
          </p:nvPr>
        </p:nvSpPr>
        <p:spPr bwMode="auto">
          <a:xfrm flipV="1">
            <a:off x="6553200" y="23622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2"/>
            </p:custDataLst>
          </p:nvPr>
        </p:nvSpPr>
        <p:spPr bwMode="auto">
          <a:xfrm flipH="1">
            <a:off x="8305800" y="18288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3"/>
            </p:custDataLst>
          </p:nvPr>
        </p:nvSpPr>
        <p:spPr bwMode="auto">
          <a:xfrm flipH="1">
            <a:off x="8686800" y="9144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92" name="TextBox 91"/>
          <p:cNvSpPr txBox="1"/>
          <p:nvPr>
            <p:custDataLst>
              <p:tags r:id="rId64"/>
            </p:custDataLst>
          </p:nvPr>
        </p:nvSpPr>
        <p:spPr>
          <a:xfrm>
            <a:off x="457200" y="5572780"/>
            <a:ext cx="6813788" cy="523220"/>
          </a:xfrm>
          <a:prstGeom prst="rect">
            <a:avLst/>
          </a:prstGeom>
          <a:noFill/>
          <a:ln>
            <a:noFill/>
          </a:ln>
        </p:spPr>
        <p:txBody>
          <a:bodyPr wrap="none" rtlCol="0">
            <a:spAutoFit/>
          </a:bodyPr>
          <a:lstStyle/>
          <a:p>
            <a:r>
              <a:rPr lang="en-US" sz="2800" dirty="0" smtClean="0">
                <a:solidFill>
                  <a:schemeClr val="accent1"/>
                </a:solidFill>
              </a:rPr>
              <a:t>Example:</a:t>
            </a:r>
            <a:r>
              <a:rPr lang="en-US" sz="2800" dirty="0" smtClean="0">
                <a:solidFill>
                  <a:schemeClr val="bg1"/>
                </a:solidFill>
              </a:rPr>
              <a:t>  = Mem[</a:t>
            </a:r>
            <a:r>
              <a:rPr lang="en-US" sz="2800" dirty="0" smtClean="0">
                <a:solidFill>
                  <a:schemeClr val="accent2"/>
                </a:solidFill>
              </a:rPr>
              <a:t>4</a:t>
            </a:r>
            <a:r>
              <a:rPr lang="en-US" sz="2800" dirty="0" smtClean="0">
                <a:solidFill>
                  <a:schemeClr val="bg1"/>
                </a:solidFill>
              </a:rPr>
              <a:t>+r5] = </a:t>
            </a:r>
            <a:r>
              <a:rPr lang="en-US" sz="2800" dirty="0" smtClean="0">
                <a:solidFill>
                  <a:schemeClr val="accent1"/>
                </a:solidFill>
              </a:rPr>
              <a:t>r1</a:t>
            </a:r>
            <a:r>
              <a:rPr lang="en-US" sz="2800" dirty="0" smtClean="0">
                <a:solidFill>
                  <a:schemeClr val="bg1"/>
                </a:solidFill>
              </a:rPr>
              <a:t>	# </a:t>
            </a:r>
            <a:r>
              <a:rPr lang="en-US" sz="2800" dirty="0" smtClean="0">
                <a:solidFill>
                  <a:schemeClr val="accent5"/>
                </a:solidFill>
              </a:rPr>
              <a:t>SW</a:t>
            </a:r>
            <a:r>
              <a:rPr lang="en-US" sz="2800" dirty="0" smtClean="0">
                <a:solidFill>
                  <a:schemeClr val="bg1"/>
                </a:solidFill>
              </a:rPr>
              <a:t> </a:t>
            </a:r>
            <a:r>
              <a:rPr lang="en-US" sz="2800" dirty="0" smtClean="0">
                <a:solidFill>
                  <a:schemeClr val="accent1"/>
                </a:solidFill>
              </a:rPr>
              <a:t>r1</a:t>
            </a:r>
            <a:r>
              <a:rPr lang="en-US" sz="2800" dirty="0" smtClean="0">
                <a:solidFill>
                  <a:schemeClr val="bg1"/>
                </a:solidFill>
              </a:rPr>
              <a:t>, </a:t>
            </a:r>
            <a:r>
              <a:rPr lang="en-US" sz="2800" dirty="0" smtClean="0">
                <a:solidFill>
                  <a:schemeClr val="accent2"/>
                </a:solidFill>
              </a:rPr>
              <a:t>4</a:t>
            </a:r>
            <a:r>
              <a:rPr lang="en-US" sz="2800" dirty="0" smtClean="0">
                <a:solidFill>
                  <a:schemeClr val="bg1"/>
                </a:solidFill>
              </a:rPr>
              <a:t>(r5)</a:t>
            </a:r>
          </a:p>
        </p:txBody>
      </p:sp>
      <p:sp>
        <p:nvSpPr>
          <p:cNvPr id="93" name="TextBox 92"/>
          <p:cNvSpPr txBox="1"/>
          <p:nvPr/>
        </p:nvSpPr>
        <p:spPr>
          <a:xfrm>
            <a:off x="7238999" y="3913660"/>
            <a:ext cx="1393715" cy="369332"/>
          </a:xfrm>
          <a:prstGeom prst="rect">
            <a:avLst/>
          </a:prstGeom>
          <a:noFill/>
        </p:spPr>
        <p:txBody>
          <a:bodyPr wrap="none" rtlCol="0">
            <a:spAutoFit/>
          </a:bodyPr>
          <a:lstStyle/>
          <a:p>
            <a:r>
              <a:rPr lang="en-US" dirty="0" smtClean="0">
                <a:solidFill>
                  <a:schemeClr val="accent4"/>
                </a:solidFill>
              </a:rPr>
              <a:t>Write Enable</a:t>
            </a:r>
            <a:endParaRPr lang="en-US" dirty="0">
              <a:solidFill>
                <a:schemeClr val="accent4"/>
              </a:solidFill>
            </a:endParaRPr>
          </a:p>
        </p:txBody>
      </p:sp>
    </p:spTree>
    <p:extLst>
      <p:ext uri="{BB962C8B-B14F-4D97-AF65-F5344CB8AC3E}">
        <p14:creationId xmlns:p14="http://schemas.microsoft.com/office/powerpoint/2010/main" val="26002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P spid="9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5908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5908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429000"/>
            <a:ext cx="1066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44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286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9144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828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21336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743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4114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2672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286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200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810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828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286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3200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4114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2672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895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419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1143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2133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6670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22098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590800"/>
            <a:ext cx="0" cy="15240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276598"/>
            <a:ext cx="2" cy="838202"/>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9144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6764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6764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5908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5908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438400"/>
            <a:ext cx="304800" cy="304800"/>
            <a:chOff x="990600" y="2971800"/>
            <a:chExt cx="304800" cy="304800"/>
          </a:xfrm>
        </p:grpSpPr>
        <p:sp>
          <p:nvSpPr>
            <p:cNvPr id="101" name="Freeform 100"/>
            <p:cNvSpPr/>
            <p:nvPr>
              <p:custDataLst>
                <p:tags r:id="rId6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4114800"/>
            <a:ext cx="533400" cy="0"/>
          </a:xfrm>
          <a:prstGeom prst="line">
            <a:avLst/>
          </a:prstGeom>
          <a:noFill/>
          <a:ln w="25400" cap="sq">
            <a:solidFill>
              <a:srgbClr val="005490"/>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3162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743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9654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32034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1219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9748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1143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4508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0" name="Line 44"/>
          <p:cNvSpPr>
            <a:spLocks noChangeShapeType="1"/>
          </p:cNvSpPr>
          <p:nvPr>
            <p:custDataLst>
              <p:tags r:id="rId61"/>
            </p:custDataLst>
          </p:nvPr>
        </p:nvSpPr>
        <p:spPr bwMode="auto">
          <a:xfrm flipV="1">
            <a:off x="6553200" y="23622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9" name="TextBox 78"/>
          <p:cNvSpPr txBox="1"/>
          <p:nvPr/>
        </p:nvSpPr>
        <p:spPr>
          <a:xfrm>
            <a:off x="7238999" y="3913660"/>
            <a:ext cx="1393715" cy="369332"/>
          </a:xfrm>
          <a:prstGeom prst="rect">
            <a:avLst/>
          </a:prstGeom>
          <a:noFill/>
        </p:spPr>
        <p:txBody>
          <a:bodyPr wrap="none" rtlCol="0">
            <a:spAutoFit/>
          </a:bodyPr>
          <a:lstStyle/>
          <a:p>
            <a:r>
              <a:rPr lang="en-US" dirty="0" smtClean="0">
                <a:solidFill>
                  <a:schemeClr val="accent4"/>
                </a:solidFill>
              </a:rPr>
              <a:t>Write Enable</a:t>
            </a:r>
            <a:endParaRPr lang="en-US" dirty="0">
              <a:solidFill>
                <a:schemeClr val="accent4"/>
              </a:solidFill>
            </a:endParaRPr>
          </a:p>
        </p:txBody>
      </p:sp>
      <p:sp>
        <p:nvSpPr>
          <p:cNvPr id="92" name="Rectangle 91"/>
          <p:cNvSpPr/>
          <p:nvPr/>
        </p:nvSpPr>
        <p:spPr>
          <a:xfrm>
            <a:off x="565484" y="712113"/>
            <a:ext cx="425116" cy="430887"/>
          </a:xfrm>
          <a:prstGeom prst="rect">
            <a:avLst/>
          </a:prstGeom>
        </p:spPr>
        <p:txBody>
          <a:bodyPr wrap="none">
            <a:spAutoFit/>
          </a:bodyPr>
          <a:lstStyle/>
          <a:p>
            <a:r>
              <a:rPr lang="en-US" sz="2200" dirty="0" smtClean="0">
                <a:solidFill>
                  <a:schemeClr val="accent5">
                    <a:lumMod val="60000"/>
                    <a:lumOff val="40000"/>
                  </a:schemeClr>
                </a:solidFill>
              </a:rPr>
              <a:t>r1</a:t>
            </a:r>
            <a:endParaRPr lang="en-US" sz="2200" dirty="0"/>
          </a:p>
        </p:txBody>
      </p:sp>
      <p:sp>
        <p:nvSpPr>
          <p:cNvPr id="93" name="Rectangle 92"/>
          <p:cNvSpPr/>
          <p:nvPr/>
        </p:nvSpPr>
        <p:spPr>
          <a:xfrm>
            <a:off x="0" y="712113"/>
            <a:ext cx="564193" cy="430887"/>
          </a:xfrm>
          <a:prstGeom prst="rect">
            <a:avLst/>
          </a:prstGeom>
        </p:spPr>
        <p:txBody>
          <a:bodyPr wrap="none">
            <a:spAutoFit/>
          </a:bodyPr>
          <a:lstStyle/>
          <a:p>
            <a:r>
              <a:rPr lang="en-US" sz="2200" dirty="0" smtClean="0">
                <a:solidFill>
                  <a:schemeClr val="accent5">
                    <a:lumMod val="60000"/>
                    <a:lumOff val="40000"/>
                  </a:schemeClr>
                </a:solidFill>
              </a:rPr>
              <a:t>SW</a:t>
            </a:r>
            <a:endParaRPr lang="en-US" sz="2200" dirty="0"/>
          </a:p>
        </p:txBody>
      </p:sp>
      <p:sp>
        <p:nvSpPr>
          <p:cNvPr id="95" name="Rectangle 94"/>
          <p:cNvSpPr/>
          <p:nvPr/>
        </p:nvSpPr>
        <p:spPr>
          <a:xfrm>
            <a:off x="914400" y="712113"/>
            <a:ext cx="425116" cy="430887"/>
          </a:xfrm>
          <a:prstGeom prst="rect">
            <a:avLst/>
          </a:prstGeom>
        </p:spPr>
        <p:txBody>
          <a:bodyPr wrap="none">
            <a:spAutoFit/>
          </a:bodyPr>
          <a:lstStyle/>
          <a:p>
            <a:r>
              <a:rPr lang="en-US" sz="2200" dirty="0" smtClean="0">
                <a:solidFill>
                  <a:schemeClr val="accent5">
                    <a:lumMod val="60000"/>
                    <a:lumOff val="40000"/>
                  </a:schemeClr>
                </a:solidFill>
              </a:rPr>
              <a:t>r5</a:t>
            </a:r>
            <a:endParaRPr lang="en-US" sz="2200" dirty="0"/>
          </a:p>
        </p:txBody>
      </p:sp>
      <p:sp>
        <p:nvSpPr>
          <p:cNvPr id="97" name="Rectangle 96"/>
          <p:cNvSpPr/>
          <p:nvPr/>
        </p:nvSpPr>
        <p:spPr>
          <a:xfrm>
            <a:off x="1219200" y="712113"/>
            <a:ext cx="327334" cy="430887"/>
          </a:xfrm>
          <a:prstGeom prst="rect">
            <a:avLst/>
          </a:prstGeom>
        </p:spPr>
        <p:txBody>
          <a:bodyPr wrap="none">
            <a:spAutoFit/>
          </a:bodyPr>
          <a:lstStyle/>
          <a:p>
            <a:r>
              <a:rPr lang="en-US" sz="2200" dirty="0">
                <a:solidFill>
                  <a:schemeClr val="accent5">
                    <a:lumMod val="60000"/>
                    <a:lumOff val="40000"/>
                  </a:schemeClr>
                </a:solidFill>
              </a:rPr>
              <a:t>4</a:t>
            </a:r>
            <a:endParaRPr lang="en-US" sz="2200" dirty="0"/>
          </a:p>
        </p:txBody>
      </p:sp>
      <p:sp>
        <p:nvSpPr>
          <p:cNvPr id="98" name="Rectangle 97"/>
          <p:cNvSpPr/>
          <p:nvPr/>
        </p:nvSpPr>
        <p:spPr>
          <a:xfrm>
            <a:off x="6570231" y="1870100"/>
            <a:ext cx="756938" cy="461665"/>
          </a:xfrm>
          <a:prstGeom prst="rect">
            <a:avLst/>
          </a:prstGeom>
        </p:spPr>
        <p:txBody>
          <a:bodyPr wrap="none">
            <a:spAutoFit/>
          </a:bodyPr>
          <a:lstStyle/>
          <a:p>
            <a:r>
              <a:rPr lang="en-US" sz="2400" dirty="0">
                <a:solidFill>
                  <a:schemeClr val="accent5">
                    <a:lumMod val="60000"/>
                    <a:lumOff val="40000"/>
                  </a:schemeClr>
                </a:solidFill>
              </a:rPr>
              <a:t>r</a:t>
            </a:r>
            <a:r>
              <a:rPr lang="en-US" sz="2400" dirty="0" smtClean="0">
                <a:solidFill>
                  <a:schemeClr val="accent5">
                    <a:lumMod val="60000"/>
                    <a:lumOff val="40000"/>
                  </a:schemeClr>
                </a:solidFill>
              </a:rPr>
              <a:t>5+4</a:t>
            </a:r>
            <a:endParaRPr lang="en-US" sz="2200" dirty="0"/>
          </a:p>
        </p:txBody>
      </p:sp>
      <p:sp>
        <p:nvSpPr>
          <p:cNvPr id="3" name="Slide Number Placeholder 2"/>
          <p:cNvSpPr>
            <a:spLocks noGrp="1"/>
          </p:cNvSpPr>
          <p:nvPr>
            <p:ph type="sldNum" sz="quarter" idx="12"/>
          </p:nvPr>
        </p:nvSpPr>
        <p:spPr/>
        <p:txBody>
          <a:bodyPr/>
          <a:lstStyle/>
          <a:p>
            <a:fld id="{DAD0A56F-BD0F-4BDF-9912-D1E89E9626C0}" type="slidenum">
              <a:rPr lang="en-US" smtClean="0"/>
              <a:t>69</a:t>
            </a:fld>
            <a:endParaRPr lang="en-US"/>
          </a:p>
        </p:txBody>
      </p:sp>
      <p:sp>
        <p:nvSpPr>
          <p:cNvPr id="73" name="TextBox 72"/>
          <p:cNvSpPr txBox="1"/>
          <p:nvPr>
            <p:custDataLst>
              <p:tags r:id="rId62"/>
            </p:custDataLst>
          </p:nvPr>
        </p:nvSpPr>
        <p:spPr>
          <a:xfrm>
            <a:off x="457200" y="5572780"/>
            <a:ext cx="6813788" cy="523220"/>
          </a:xfrm>
          <a:prstGeom prst="rect">
            <a:avLst/>
          </a:prstGeom>
          <a:noFill/>
          <a:ln>
            <a:noFill/>
          </a:ln>
        </p:spPr>
        <p:txBody>
          <a:bodyPr wrap="none" rtlCol="0">
            <a:spAutoFit/>
          </a:bodyPr>
          <a:lstStyle/>
          <a:p>
            <a:r>
              <a:rPr lang="en-US" sz="2800" dirty="0" smtClean="0">
                <a:solidFill>
                  <a:schemeClr val="accent1"/>
                </a:solidFill>
              </a:rPr>
              <a:t>Example:</a:t>
            </a:r>
            <a:r>
              <a:rPr lang="en-US" sz="2800" dirty="0" smtClean="0">
                <a:solidFill>
                  <a:schemeClr val="bg1"/>
                </a:solidFill>
              </a:rPr>
              <a:t>  = Mem[</a:t>
            </a:r>
            <a:r>
              <a:rPr lang="en-US" sz="2800" dirty="0" smtClean="0">
                <a:solidFill>
                  <a:schemeClr val="accent2"/>
                </a:solidFill>
              </a:rPr>
              <a:t>4</a:t>
            </a:r>
            <a:r>
              <a:rPr lang="en-US" sz="2800" dirty="0" smtClean="0">
                <a:solidFill>
                  <a:schemeClr val="bg1"/>
                </a:solidFill>
              </a:rPr>
              <a:t>+r5] = </a:t>
            </a:r>
            <a:r>
              <a:rPr lang="en-US" sz="2800" dirty="0" smtClean="0">
                <a:solidFill>
                  <a:schemeClr val="accent1"/>
                </a:solidFill>
              </a:rPr>
              <a:t>r1</a:t>
            </a:r>
            <a:r>
              <a:rPr lang="en-US" sz="2800" dirty="0" smtClean="0">
                <a:solidFill>
                  <a:schemeClr val="bg1"/>
                </a:solidFill>
              </a:rPr>
              <a:t>	# </a:t>
            </a:r>
            <a:r>
              <a:rPr lang="en-US" sz="2800" dirty="0" smtClean="0">
                <a:solidFill>
                  <a:schemeClr val="accent5"/>
                </a:solidFill>
              </a:rPr>
              <a:t>SW</a:t>
            </a:r>
            <a:r>
              <a:rPr lang="en-US" sz="2800" dirty="0" smtClean="0">
                <a:solidFill>
                  <a:schemeClr val="bg1"/>
                </a:solidFill>
              </a:rPr>
              <a:t> </a:t>
            </a:r>
            <a:r>
              <a:rPr lang="en-US" sz="2800" dirty="0" smtClean="0">
                <a:solidFill>
                  <a:schemeClr val="accent1"/>
                </a:solidFill>
              </a:rPr>
              <a:t>r1</a:t>
            </a:r>
            <a:r>
              <a:rPr lang="en-US" sz="2800" dirty="0" smtClean="0">
                <a:solidFill>
                  <a:schemeClr val="bg1"/>
                </a:solidFill>
              </a:rPr>
              <a:t>, </a:t>
            </a:r>
            <a:r>
              <a:rPr lang="en-US" sz="2800" dirty="0" smtClean="0">
                <a:solidFill>
                  <a:schemeClr val="accent2"/>
                </a:solidFill>
              </a:rPr>
              <a:t>4</a:t>
            </a:r>
            <a:r>
              <a:rPr lang="en-US" sz="2800" dirty="0" smtClean="0">
                <a:solidFill>
                  <a:schemeClr val="bg1"/>
                </a:solidFill>
              </a:rPr>
              <a:t>(r5)</a:t>
            </a:r>
          </a:p>
        </p:txBody>
      </p:sp>
    </p:spTree>
    <p:extLst>
      <p:ext uri="{BB962C8B-B14F-4D97-AF65-F5344CB8AC3E}">
        <p14:creationId xmlns:p14="http://schemas.microsoft.com/office/powerpoint/2010/main" val="546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2.5E-6 4.81481E-6 C 0.01111 0.0037 0.00104 0.00069 0.02014 0.00347 C 0.03541 0.00578 0.02448 0.00486 0.04184 0.00879 C 0.04531 0.00972 0.04896 0.01018 0.05243 0.01064 C 0.06267 0.01412 0.05416 0.01087 0.06875 0.01782 C 0.07153 0.01921 0.07691 0.02152 0.07691 0.02175 C 0.08003 0.03379 0.07569 0.01921 0.08368 0.03402 C 0.08455 0.03564 0.08455 0.03773 0.08507 0.03958 C 0.08628 0.04537 0.0868 0.04953 0.08767 0.05578 C 0.08819 0.09837 0.08819 0.14097 0.08889 0.18356 C 0.08889 0.18726 0.0901 0.19074 0.09028 0.19444 C 0.09114 0.20462 0.09097 0.21481 0.09184 0.225 C 0.09236 0.2324 0.0934 0.23958 0.09427 0.24675 L 0.09566 0.2574 C 0.09514 0.28009 0.09427 0.303 0.09427 0.32592 C 0.09427 0.34629 0.09479 0.36689 0.09566 0.38726 C 0.09618 0.39328 0.09705 0.3993 0.09861 0.40532 C 0.0993 0.40879 0.09913 0.41342 0.10104 0.41597 C 0.10764 0.42453 0.10538 0.42268 0.11319 0.4287 C 0.1151 0.42986 0.11684 0.43148 0.11857 0.43217 C 0.12812 0.43564 0.13385 0.43587 0.14305 0.43773 C 0.14583 0.43819 0.14844 0.43888 0.15121 0.43935 C 0.16788 0.43564 0.1592 0.4368 0.18767 0.4412 C 0.18958 0.44143 0.19132 0.44282 0.19305 0.44305 C 0.2026 0.44398 0.21198 0.44398 0.22135 0.4449 C 0.22639 0.44537 0.23125 0.44606 0.23628 0.44675 C 0.24375 0.44606 0.25173 0.44606 0.2592 0.4449 C 0.2809 0.44097 0.2625 0.4412 0.26875 0.4412 " pathEditMode="relative" rAng="0" ptsTypes="AAAAAAAAAAAAAAAAAAAAAAAAAAAA">
                                      <p:cBhvr>
                                        <p:cTn id="16" dur="2000" fill="hold"/>
                                        <p:tgtEl>
                                          <p:spTgt spid="93"/>
                                        </p:tgtEl>
                                        <p:attrNameLst>
                                          <p:attrName>ppt_x</p:attrName>
                                          <p:attrName>ppt_y</p:attrName>
                                        </p:attrNameLst>
                                      </p:cBhvr>
                                      <p:rCtr x="13490" y="22338"/>
                                    </p:animMotion>
                                  </p:childTnLst>
                                </p:cTn>
                              </p:par>
                              <p:par>
                                <p:cTn id="17" presetID="0" presetClass="path" presetSubtype="0" accel="50000" decel="50000" fill="hold" grpId="1" nodeType="withEffect">
                                  <p:stCondLst>
                                    <p:cond delay="0"/>
                                  </p:stCondLst>
                                  <p:childTnLst>
                                    <p:animMotion origin="layout" path="M 5.55556E-7 4.81481E-6 C 0.01111 0.0037 0.00104 0.00069 0.02014 0.00347 C 0.03542 0.00578 0.02448 0.00486 0.04184 0.00879 C 0.04531 0.00972 0.04896 0.01018 0.0526 0.01064 C 0.06267 0.01412 0.05417 0.01087 0.06875 0.01782 C 0.07153 0.01921 0.07691 0.02152 0.07691 0.02175 C 0.08003 0.03379 0.07569 0.01921 0.08368 0.03402 C 0.08455 0.03564 0.08455 0.03773 0.08507 0.03958 C 0.08628 0.04537 0.08681 0.04953 0.08767 0.05578 C 0.08819 0.09837 0.08819 0.14097 0.08889 0.18356 C 0.08889 0.18726 0.0901 0.19074 0.09028 0.19444 C 0.09115 0.20462 0.09097 0.21481 0.09184 0.225 C 0.09236 0.2324 0.0934 0.23958 0.09427 0.24675 L 0.09566 0.2574 C 0.09514 0.28009 0.09427 0.303 0.09427 0.32592 C 0.09427 0.34629 0.09479 0.36689 0.09566 0.38726 C 0.09618 0.39328 0.09705 0.3993 0.09861 0.40532 C 0.09931 0.40879 0.09913 0.41342 0.10121 0.41597 C 0.10764 0.42453 0.10538 0.42268 0.11337 0.4287 C 0.1151 0.42986 0.11684 0.43148 0.11875 0.43217 C 0.12812 0.43564 0.13385 0.43587 0.14306 0.43773 C 0.14583 0.43819 0.14844 0.43888 0.15121 0.43935 C 0.16788 0.43564 0.1592 0.4368 0.18767 0.4412 C 0.18958 0.44143 0.19132 0.44282 0.19306 0.44305 C 0.2026 0.44398 0.21198 0.44398 0.22118 0.4449 C 0.22639 0.44537 0.23108 0.44606 0.23628 0.44675 C 0.24358 0.44606 0.25174 0.44606 0.25885 0.4449 C 0.28108 0.44097 0.2625 0.4412 0.26875 0.4412 " pathEditMode="relative" rAng="0" ptsTypes="AAAAAAAAAAAAAAAAAAAAAAAAAAAA">
                                      <p:cBhvr>
                                        <p:cTn id="18" dur="2000" fill="hold"/>
                                        <p:tgtEl>
                                          <p:spTgt spid="92"/>
                                        </p:tgtEl>
                                        <p:attrNameLst>
                                          <p:attrName>ppt_x</p:attrName>
                                          <p:attrName>ppt_y</p:attrName>
                                        </p:attrNameLst>
                                      </p:cBhvr>
                                      <p:rCtr x="13490" y="22338"/>
                                    </p:animMotion>
                                  </p:childTnLst>
                                </p:cTn>
                              </p:par>
                              <p:par>
                                <p:cTn id="19" presetID="0" presetClass="path" presetSubtype="0" accel="50000" decel="50000" fill="hold" grpId="1" nodeType="withEffect">
                                  <p:stCondLst>
                                    <p:cond delay="0"/>
                                  </p:stCondLst>
                                  <p:childTnLst>
                                    <p:animMotion origin="layout" path="M -3.88889E-6 4.81481E-6 C 0.01112 0.0037 0.00105 0.00069 0.02014 0.00347 C 0.03542 0.00578 0.02448 0.00486 0.04184 0.00879 C 0.04532 0.00972 0.04896 0.01018 0.05261 0.01064 C 0.06268 0.01412 0.05417 0.01087 0.06875 0.01782 C 0.07153 0.01921 0.07691 0.02152 0.07691 0.02175 C 0.08004 0.03379 0.0757 0.01921 0.08368 0.03402 C 0.08455 0.03564 0.08455 0.03773 0.08507 0.03958 C 0.08629 0.04537 0.08681 0.04953 0.08768 0.05578 C 0.0882 0.09837 0.0882 0.14097 0.08907 0.18356 C 0.08907 0.18726 0.09011 0.19074 0.09046 0.19444 C 0.09115 0.20462 0.09098 0.21481 0.09184 0.225 C 0.09237 0.2324 0.09358 0.23958 0.09445 0.24675 L 0.09584 0.2574 C 0.09532 0.28009 0.09445 0.303 0.09445 0.32592 C 0.09445 0.34629 0.0948 0.36689 0.09584 0.38726 C 0.09618 0.39328 0.09705 0.3993 0.09862 0.40532 C 0.09948 0.40879 0.09914 0.41342 0.10122 0.41597 C 0.10764 0.42453 0.10539 0.42268 0.11337 0.4287 C 0.11511 0.42986 0.11684 0.43148 0.11875 0.43217 C 0.12813 0.43564 0.13386 0.43587 0.14306 0.43773 C 0.14584 0.43819 0.14844 0.43888 0.15122 0.43935 C 0.16789 0.43564 0.15921 0.4368 0.18768 0.4412 C 0.18959 0.44143 0.19132 0.44282 0.19306 0.44305 C 0.20261 0.44398 0.21198 0.44398 0.22118 0.4449 C 0.22639 0.44537 0.23108 0.44606 0.23629 0.44675 C 0.24393 0.44606 0.25174 0.44606 0.25938 0.4449 C 0.28108 0.44097 0.2625 0.4412 0.26875 0.4412 " pathEditMode="relative" rAng="0" ptsTypes="AAAAAAAAAAAAAAAAAAAAAAAAAAAA">
                                      <p:cBhvr>
                                        <p:cTn id="20" dur="2000" fill="hold"/>
                                        <p:tgtEl>
                                          <p:spTgt spid="95"/>
                                        </p:tgtEl>
                                        <p:attrNameLst>
                                          <p:attrName>ppt_x</p:attrName>
                                          <p:attrName>ppt_y</p:attrName>
                                        </p:attrNameLst>
                                      </p:cBhvr>
                                      <p:rCtr x="13507" y="22338"/>
                                    </p:animMotion>
                                  </p:childTnLst>
                                </p:cTn>
                              </p:par>
                              <p:par>
                                <p:cTn id="21" presetID="0" presetClass="path" presetSubtype="0" accel="50000" decel="50000" fill="hold" grpId="1" nodeType="withEffect">
                                  <p:stCondLst>
                                    <p:cond delay="0"/>
                                  </p:stCondLst>
                                  <p:childTnLst>
                                    <p:animMotion origin="layout" path="M 4.72222E-6 4.81481E-6 C 0.01111 0.0037 0.00104 0.00069 0.02013 0.00347 C 0.03541 0.00578 0.02447 0.00486 0.04184 0.00879 C 0.04531 0.00972 0.04895 0.01018 0.0526 0.01064 C 0.06267 0.01412 0.05416 0.01087 0.06875 0.01782 C 0.07152 0.01921 0.07691 0.02152 0.07691 0.02175 C 0.08003 0.03379 0.07569 0.01921 0.08368 0.03402 C 0.08454 0.03564 0.08454 0.03773 0.08506 0.03958 C 0.08628 0.04537 0.0868 0.04953 0.08767 0.05578 C 0.08819 0.09837 0.08819 0.14097 0.08906 0.18356 C 0.08906 0.18726 0.0901 0.19074 0.09045 0.19444 C 0.09114 0.20462 0.09097 0.21481 0.09184 0.225 C 0.09236 0.2324 0.09357 0.23958 0.09444 0.24675 L 0.09583 0.2574 C 0.09531 0.28009 0.09444 0.303 0.09444 0.32592 C 0.09444 0.34629 0.09479 0.36689 0.09583 0.38726 C 0.09618 0.39328 0.09704 0.3993 0.09861 0.40532 C 0.09947 0.40879 0.09913 0.41342 0.10121 0.41597 C 0.10763 0.42453 0.10538 0.42268 0.11336 0.4287 C 0.1151 0.42986 0.11684 0.43148 0.11875 0.43217 C 0.12812 0.43564 0.13385 0.43587 0.14305 0.43773 C 0.14583 0.43819 0.14843 0.43888 0.15121 0.43935 C 0.16788 0.43564 0.1592 0.4368 0.18767 0.4412 C 0.18958 0.44143 0.19131 0.44282 0.19305 0.44305 C 0.2026 0.44398 0.21197 0.44398 0.22152 0.4449 C 0.22638 0.44537 0.23142 0.44606 0.23628 0.44675 C 0.24392 0.44606 0.25173 0.44606 0.25937 0.4449 C 0.28107 0.44097 0.2625 0.4412 0.26875 0.4412 " pathEditMode="relative" rAng="0" ptsTypes="AAAAAAAAAAAAAAAAAAAAAAAAAAAA">
                                      <p:cBhvr>
                                        <p:cTn id="22" dur="2000" fill="hold"/>
                                        <p:tgtEl>
                                          <p:spTgt spid="97"/>
                                        </p:tgtEl>
                                        <p:attrNameLst>
                                          <p:attrName>ppt_x</p:attrName>
                                          <p:attrName>ppt_y</p:attrName>
                                        </p:attrNameLst>
                                      </p:cBhvr>
                                      <p:rCtr x="13507" y="2233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2" nodeType="clickEffect">
                                  <p:stCondLst>
                                    <p:cond delay="0"/>
                                  </p:stCondLst>
                                  <p:childTnLst>
                                    <p:animMotion origin="layout" path="M 0.26267 0.4412 C 0.27482 0.44282 0.27673 0.45092 0.30156 0.44722 C 0.32638 0.44351 0.39218 0.45115 0.41163 0.41875 C 0.43125 0.38634 0.41111 0.31134 0.41892 0.25277 C 0.42465 0.20717 0.51718 0.25023 0.5217 0.20925 " pathEditMode="relative" rAng="0" ptsTypes="AAAAA">
                                      <p:cBhvr>
                                        <p:cTn id="26" dur="3000" fill="hold"/>
                                        <p:tgtEl>
                                          <p:spTgt spid="97"/>
                                        </p:tgtEl>
                                        <p:attrNameLst>
                                          <p:attrName>ppt_x</p:attrName>
                                          <p:attrName>ppt_y</p:attrName>
                                        </p:attrNameLst>
                                      </p:cBhvr>
                                      <p:rCtr x="12951" y="-11250"/>
                                    </p:animMotion>
                                  </p:childTnLst>
                                </p:cTn>
                              </p:par>
                              <p:par>
                                <p:cTn id="27" presetID="0" presetClass="path" presetSubtype="0" accel="50000" decel="50000" fill="hold" grpId="2" nodeType="withEffect">
                                  <p:stCondLst>
                                    <p:cond delay="0"/>
                                  </p:stCondLst>
                                  <p:childTnLst>
                                    <p:animMotion origin="layout" path="M 0.26875 0.4412 C 0.26823 0.43726 0.26771 0.43379 0.26754 0.43032 C 0.26667 0.4243 0.26667 0.41828 0.26615 0.41226 C 0.26546 0.40625 0.26424 0.40023 0.2632 0.39421 C 0.26164 0.37962 0.26268 0.38657 0.25921 0.37268 C 0.25886 0.37083 0.25834 0.36898 0.25799 0.36712 C 0.25764 0.3625 0.25712 0.35763 0.2566 0.35277 C 0.25539 0.3405 0.25556 0.34444 0.254 0.33287 C 0.25348 0.32939 0.25296 0.32569 0.25261 0.32175 C 0.25209 0.31921 0.25157 0.3162 0.25105 0.31296 C 0.25035 0.30833 0.24844 0.29861 0.24844 0.29884 C 0.24792 0.2831 0.24792 0.26759 0.24705 0.25185 C 0.24688 0.24837 0.24497 0.23263 0.24445 0.22847 C 0.24393 0.21828 0.24323 0.2081 0.24323 0.19791 C 0.24323 0.18657 0.24393 0.175 0.24445 0.16365 C 0.24497 0.153 0.24601 0.14351 0.24705 0.1331 C 0.24792 0.12685 0.24844 0.12106 0.24983 0.11504 C 0.25105 0.10972 0.25157 0.1037 0.254 0.09884 C 0.25487 0.09699 0.25573 0.09513 0.2566 0.09351 C 0.2566 0.09259 0.25851 0.0824 0.25921 0.08078 C 0.26216 0.075 0.26372 0.07592 0.26754 0.07175 C 0.26875 0.07013 0.2698 0.06805 0.27153 0.06643 C 0.27275 0.06504 0.27431 0.06412 0.27535 0.06273 C 0.28143 0.05601 0.27726 0.05879 0.28368 0.05393 C 0.28802 0.05046 0.29202 0.04837 0.29723 0.04652 C 0.29896 0.04606 0.30087 0.0456 0.30261 0.0449 C 0.31632 0.03935 0.30521 0.04259 0.31754 0.03935 L 0.4066 0.0412 C 0.41927 0.0412 0.43195 0.0405 0.44445 0.03935 C 0.44671 0.03935 0.44896 0.03773 0.45122 0.03773 C 0.46875 0.03703 0.50105 0.04675 0.51893 0.04675 " pathEditMode="relative" rAng="0" ptsTypes="AAAAAAAAAAAAAAAAAAAAAAAAAAAAAAA">
                                      <p:cBhvr>
                                        <p:cTn id="28" dur="3000" fill="hold"/>
                                        <p:tgtEl>
                                          <p:spTgt spid="95"/>
                                        </p:tgtEl>
                                        <p:attrNameLst>
                                          <p:attrName>ppt_x</p:attrName>
                                          <p:attrName>ppt_y</p:attrName>
                                        </p:attrNameLst>
                                      </p:cBhvr>
                                      <p:rCtr x="11233" y="-20185"/>
                                    </p:animMotion>
                                  </p:childTnLst>
                                </p:cTn>
                              </p:par>
                              <p:par>
                                <p:cTn id="29" presetID="0" presetClass="path" presetSubtype="0" accel="50000" decel="50000" fill="hold" grpId="2" nodeType="withEffect">
                                  <p:stCondLst>
                                    <p:cond delay="0"/>
                                  </p:stCondLst>
                                  <p:childTnLst>
                                    <p:animMotion origin="layout" path="M 0.26875 0.4412 C 0.27031 0.40787 0.27083 0.40787 0.26875 0.37361 C 0.26718 0.3368 0.25382 0.25347 0.25937 0.22037 C 0.2651 0.18842 0.28698 0.20833 0.3026 0.17523 C 0.30138 0.16875 0.32448 0.16967 0.35902 0.1625 C 0.39288 0.14722 0.46302 0.18078 0.46302 0.16458 " pathEditMode="relative" rAng="0" ptsTypes="AAAAAA">
                                      <p:cBhvr>
                                        <p:cTn id="30" dur="2000" fill="hold"/>
                                        <p:tgtEl>
                                          <p:spTgt spid="92"/>
                                        </p:tgtEl>
                                        <p:attrNameLst>
                                          <p:attrName>ppt_x</p:attrName>
                                          <p:attrName>ppt_y</p:attrName>
                                        </p:attrNameLst>
                                      </p:cBhvr>
                                      <p:rCtr x="9184" y="-14144"/>
                                    </p:animMotion>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3" nodeType="clickEffect">
                                  <p:stCondLst>
                                    <p:cond delay="0"/>
                                  </p:stCondLst>
                                  <p:childTnLst>
                                    <p:animEffect transition="out" filter="wipe(left)">
                                      <p:cBhvr>
                                        <p:cTn id="34" dur="500"/>
                                        <p:tgtEl>
                                          <p:spTgt spid="95"/>
                                        </p:tgtEl>
                                      </p:cBhvr>
                                    </p:animEffect>
                                    <p:set>
                                      <p:cBhvr>
                                        <p:cTn id="35" dur="1" fill="hold">
                                          <p:stCondLst>
                                            <p:cond delay="499"/>
                                          </p:stCondLst>
                                        </p:cTn>
                                        <p:tgtEl>
                                          <p:spTgt spid="95"/>
                                        </p:tgtEl>
                                        <p:attrNameLst>
                                          <p:attrName>style.visibility</p:attrName>
                                        </p:attrNameLst>
                                      </p:cBhvr>
                                      <p:to>
                                        <p:strVal val="hidden"/>
                                      </p:to>
                                    </p:set>
                                  </p:childTnLst>
                                </p:cTn>
                              </p:par>
                              <p:par>
                                <p:cTn id="36" presetID="22" presetClass="exit" presetSubtype="8" fill="hold" grpId="3" nodeType="withEffect">
                                  <p:stCondLst>
                                    <p:cond delay="0"/>
                                  </p:stCondLst>
                                  <p:childTnLst>
                                    <p:animEffect transition="out" filter="wipe(left)">
                                      <p:cBhvr>
                                        <p:cTn id="37" dur="500"/>
                                        <p:tgtEl>
                                          <p:spTgt spid="97"/>
                                        </p:tgtEl>
                                      </p:cBhvr>
                                    </p:animEffect>
                                    <p:set>
                                      <p:cBhvr>
                                        <p:cTn id="38" dur="1" fill="hold">
                                          <p:stCondLst>
                                            <p:cond delay="499"/>
                                          </p:stCondLst>
                                        </p:cTn>
                                        <p:tgtEl>
                                          <p:spTgt spid="97"/>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2" nodeType="clickEffect">
                                  <p:stCondLst>
                                    <p:cond delay="0"/>
                                  </p:stCondLst>
                                  <p:childTnLst>
                                    <p:animMotion origin="layout" path="M 0.26875 0.44121 C 0.28542 0.44653 0.26632 0.4419 0.31111 0.44584 C 0.31632 0.44584 0.32049 0.44653 0.325 0.45047 L 0.38646 0.44653 C 0.40365 0.44653 0.42083 0.44561 0.43785 0.44283 C 0.44375 0.44283 0.45052 0.4426 0.45694 0.44121 L 0.50243 0.43959 C 0.50729 0.43866 0.5118 0.43959 0.51632 0.43542 C 0.51649 0.43426 0.52309 0.42824 0.52552 0.42824 C 0.55451 0.42732 0.58316 0.42755 0.61146 0.42686 C 0.64618 0.43033 0.70781 0.44491 0.73333 0.44954 " pathEditMode="relative" rAng="0" ptsTypes="AAAAAAAAAAA">
                                      <p:cBhvr>
                                        <p:cTn id="45" dur="2000" fill="hold"/>
                                        <p:tgtEl>
                                          <p:spTgt spid="93"/>
                                        </p:tgtEl>
                                        <p:attrNameLst>
                                          <p:attrName>ppt_x</p:attrName>
                                          <p:attrName>ppt_y</p:attrName>
                                        </p:attrNameLst>
                                      </p:cBhvr>
                                      <p:rCtr x="23229" y="-255"/>
                                    </p:animMotion>
                                  </p:childTnLst>
                                </p:cTn>
                              </p:par>
                              <p:par>
                                <p:cTn id="46" presetID="0" presetClass="path" presetSubtype="0" accel="50000" decel="50000" fill="hold" grpId="4" nodeType="withEffect">
                                  <p:stCondLst>
                                    <p:cond delay="0"/>
                                  </p:stCondLst>
                                  <p:childTnLst>
                                    <p:animMotion origin="layout" path="M 0.45069 0.1699 C 0.44687 0.23703 0.44826 0.20277 0.45069 0.33379 C 0.45069 0.33564 0.45104 0.33773 0.45208 0.33912 C 0.46059 0.35046 0.45746 0.34375 0.46424 0.34814 C 0.47361 0.35439 0.4625 0.34976 0.47378 0.3537 C 0.48681 0.353 0.49983 0.35324 0.51285 0.35185 C 0.51701 0.35138 0.52326 0.34837 0.52778 0.34629 L 0.60486 0.34814 C 0.61285 0.34861 0.60955 0.35023 0.61562 0.35185 C 0.61649 0.35208 0.61736 0.35185 0.6184 0.35185 " pathEditMode="relative" rAng="0" ptsTypes="AAAAAAAAAA">
                                      <p:cBhvr>
                                        <p:cTn id="47" dur="2000" fill="hold"/>
                                        <p:tgtEl>
                                          <p:spTgt spid="92"/>
                                        </p:tgtEl>
                                        <p:attrNameLst>
                                          <p:attrName>ppt_x</p:attrName>
                                          <p:attrName>ppt_y</p:attrName>
                                        </p:attrNameLst>
                                      </p:cBhvr>
                                      <p:rCtr x="8264" y="9190"/>
                                    </p:animMotion>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3" nodeType="clickEffect">
                                  <p:stCondLst>
                                    <p:cond delay="0"/>
                                  </p:stCondLst>
                                  <p:childTnLst>
                                    <p:animEffect transition="out" filter="wipe(down)">
                                      <p:cBhvr>
                                        <p:cTn id="51" dur="500"/>
                                        <p:tgtEl>
                                          <p:spTgt spid="93"/>
                                        </p:tgtEl>
                                      </p:cBhvr>
                                    </p:animEffect>
                                    <p:set>
                                      <p:cBhvr>
                                        <p:cTn id="52" dur="1" fill="hold">
                                          <p:stCondLst>
                                            <p:cond delay="499"/>
                                          </p:stCondLst>
                                        </p:cTn>
                                        <p:tgtEl>
                                          <p:spTgt spid="93"/>
                                        </p:tgtEl>
                                        <p:attrNameLst>
                                          <p:attrName>style.visibility</p:attrName>
                                        </p:attrNameLst>
                                      </p:cBhvr>
                                      <p:to>
                                        <p:strVal val="hidden"/>
                                      </p:to>
                                    </p:set>
                                  </p:childTnLst>
                                </p:cTn>
                              </p:par>
                              <p:par>
                                <p:cTn id="53" presetID="22" presetClass="exit" presetSubtype="1" fill="hold" grpId="1" nodeType="withEffect">
                                  <p:stCondLst>
                                    <p:cond delay="0"/>
                                  </p:stCondLst>
                                  <p:childTnLst>
                                    <p:animEffect transition="out" filter="wipe(up)">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 presetClass="exit" presetSubtype="0" fill="hold" grpId="3" nodeType="withEffect">
                                  <p:stCondLst>
                                    <p:cond delay="0"/>
                                  </p:stCondLst>
                                  <p:childTnLst>
                                    <p:set>
                                      <p:cBhvr>
                                        <p:cTn id="57"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2" grpId="1"/>
      <p:bldP spid="92" grpId="2"/>
      <p:bldP spid="92" grpId="3"/>
      <p:bldP spid="92" grpId="4"/>
      <p:bldP spid="93" grpId="0"/>
      <p:bldP spid="93" grpId="1"/>
      <p:bldP spid="93" grpId="2"/>
      <p:bldP spid="93" grpId="3"/>
      <p:bldP spid="95" grpId="0"/>
      <p:bldP spid="95" grpId="1"/>
      <p:bldP spid="95" grpId="2"/>
      <p:bldP spid="95" grpId="3"/>
      <p:bldP spid="97" grpId="0"/>
      <p:bldP spid="97" grpId="1"/>
      <p:bldP spid="97" grpId="2"/>
      <p:bldP spid="97" grpId="3"/>
      <p:bldP spid="98" grpId="0"/>
      <p:bldP spid="9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the next 2 lectures</a:t>
            </a:r>
            <a:endParaRPr lang="en-US" dirty="0"/>
          </a:p>
        </p:txBody>
      </p:sp>
      <p:sp>
        <p:nvSpPr>
          <p:cNvPr id="3" name="Content Placeholder 2"/>
          <p:cNvSpPr>
            <a:spLocks noGrp="1"/>
          </p:cNvSpPr>
          <p:nvPr>
            <p:ph idx="1"/>
          </p:nvPr>
        </p:nvSpPr>
        <p:spPr>
          <a:xfrm>
            <a:off x="228600" y="685800"/>
            <a:ext cx="8686800" cy="5791200"/>
          </a:xfrm>
        </p:spPr>
        <p:txBody>
          <a:bodyPr>
            <a:normAutofit/>
          </a:bodyPr>
          <a:lstStyle/>
          <a:p>
            <a:r>
              <a:rPr lang="en-US" sz="3600" dirty="0" smtClean="0"/>
              <a:t>Understanding the basics of a processor</a:t>
            </a:r>
          </a:p>
          <a:p>
            <a:pPr marL="457200" lvl="1" indent="0">
              <a:buNone/>
            </a:pPr>
            <a:r>
              <a:rPr lang="en-US" sz="3200" dirty="0" smtClean="0"/>
              <a:t>We </a:t>
            </a:r>
            <a:r>
              <a:rPr lang="en-US" sz="3200" dirty="0"/>
              <a:t>now have </a:t>
            </a:r>
            <a:r>
              <a:rPr lang="en-US" sz="3200" dirty="0" smtClean="0"/>
              <a:t>the technology to build a CPU!</a:t>
            </a:r>
          </a:p>
          <a:p>
            <a:pPr lvl="1"/>
            <a:endParaRPr lang="en-US" dirty="0" smtClean="0"/>
          </a:p>
          <a:p>
            <a:pPr indent="-285750"/>
            <a:r>
              <a:rPr lang="en-US" sz="3600" dirty="0" smtClean="0"/>
              <a:t>Putting it all together:</a:t>
            </a:r>
            <a:endParaRPr lang="en-US" sz="3600" dirty="0"/>
          </a:p>
          <a:p>
            <a:pPr lvl="1"/>
            <a:r>
              <a:rPr lang="en-US" dirty="0" smtClean="0"/>
              <a:t>Arithmetic Logic Unit (ALU)</a:t>
            </a:r>
          </a:p>
          <a:p>
            <a:pPr lvl="1"/>
            <a:r>
              <a:rPr lang="en-US" dirty="0" smtClean="0"/>
              <a:t> Register File</a:t>
            </a:r>
          </a:p>
          <a:p>
            <a:pPr lvl="1"/>
            <a:r>
              <a:rPr lang="en-US" dirty="0" smtClean="0"/>
              <a:t>Memory</a:t>
            </a:r>
          </a:p>
          <a:p>
            <a:pPr lvl="2"/>
            <a:r>
              <a:rPr lang="en-US" dirty="0" smtClean="0"/>
              <a:t>SRAM: cache</a:t>
            </a:r>
          </a:p>
          <a:p>
            <a:pPr lvl="2"/>
            <a:r>
              <a:rPr lang="en-US" dirty="0" smtClean="0"/>
              <a:t>DRAM: main memory</a:t>
            </a:r>
          </a:p>
          <a:p>
            <a:pPr lvl="1"/>
            <a:r>
              <a:rPr lang="en-US" dirty="0" smtClean="0">
                <a:solidFill>
                  <a:schemeClr val="accent1"/>
                </a:solidFill>
              </a:rPr>
              <a:t>MIPS Instructions &amp; how they are executed</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7</a:t>
            </a:fld>
            <a:endParaRPr lang="en-US"/>
          </a:p>
        </p:txBody>
      </p:sp>
    </p:spTree>
    <p:extLst>
      <p:ext uri="{BB962C8B-B14F-4D97-AF65-F5344CB8AC3E}">
        <p14:creationId xmlns:p14="http://schemas.microsoft.com/office/powerpoint/2010/main" val="12941112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More Memory Instructions</a:t>
            </a:r>
            <a:endParaRPr lang="en-US" dirty="0"/>
          </a:p>
        </p:txBody>
      </p:sp>
      <p:graphicFrame>
        <p:nvGraphicFramePr>
          <p:cNvPr id="13" name="Table 12"/>
          <p:cNvGraphicFramePr>
            <a:graphicFrameLocks noGrp="1"/>
          </p:cNvGraphicFramePr>
          <p:nvPr>
            <p:custDataLst>
              <p:tags r:id="rId2"/>
            </p:custDataLst>
            <p:extLst/>
          </p:nvPr>
        </p:nvGraphicFramePr>
        <p:xfrm>
          <a:off x="228600" y="2438400"/>
          <a:ext cx="8610600" cy="4114800"/>
        </p:xfrm>
        <a:graphic>
          <a:graphicData uri="http://schemas.openxmlformats.org/drawingml/2006/table">
            <a:tbl>
              <a:tblPr firstRow="1" bandRow="1">
                <a:tableStyleId>{5C22544A-7EE6-4342-B048-85BDC9FD1C3A}</a:tableStyleId>
              </a:tblPr>
              <a:tblGrid>
                <a:gridCol w="1214315">
                  <a:extLst>
                    <a:ext uri="{9D8B030D-6E8A-4147-A177-3AD203B41FA5}">
                      <a16:colId xmlns:a16="http://schemas.microsoft.com/office/drawing/2014/main" val="20000"/>
                    </a:ext>
                  </a:extLst>
                </a:gridCol>
                <a:gridCol w="2525642">
                  <a:extLst>
                    <a:ext uri="{9D8B030D-6E8A-4147-A177-3AD203B41FA5}">
                      <a16:colId xmlns:a16="http://schemas.microsoft.com/office/drawing/2014/main" val="20001"/>
                    </a:ext>
                  </a:extLst>
                </a:gridCol>
                <a:gridCol w="4870643">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 name="Group 4"/>
          <p:cNvGraphicFramePr>
            <a:graphicFrameLocks noGrp="1"/>
          </p:cNvGraphicFramePr>
          <p:nvPr>
            <p:custDataLst>
              <p:tags r:id="rId3"/>
            </p:custDataLst>
            <p:extLst/>
          </p:nvPr>
        </p:nvGraphicFramePr>
        <p:xfrm>
          <a:off x="1202115" y="12649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6"/>
          <p:cNvSpPr/>
          <p:nvPr>
            <p:custDataLst>
              <p:tags r:id="rId4"/>
            </p:custDataLst>
          </p:nvPr>
        </p:nvSpPr>
        <p:spPr>
          <a:xfrm>
            <a:off x="1125915" y="929641"/>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101011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0000000000000100</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70</a:t>
            </a:fld>
            <a:endParaRPr lang="en-US"/>
          </a:p>
        </p:txBody>
      </p:sp>
    </p:spTree>
    <p:extLst>
      <p:ext uri="{BB962C8B-B14F-4D97-AF65-F5344CB8AC3E}">
        <p14:creationId xmlns:p14="http://schemas.microsoft.com/office/powerpoint/2010/main" val="25498141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J-type: </a:t>
            </a:r>
            <a:r>
              <a:rPr lang="en-GB" sz="2400" dirty="0" smtClean="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a:t>
            </a:r>
            <a:r>
              <a:rPr lang="en-GB" sz="2400" dirty="0" smtClean="0">
                <a:solidFill>
                  <a:schemeClr val="accent1"/>
                </a:solidFill>
              </a:rPr>
              <a:t>-type</a:t>
            </a:r>
            <a:r>
              <a:rPr lang="en-GB" sz="2400" dirty="0">
                <a:solidFill>
                  <a:schemeClr val="accent1"/>
                </a:solidFill>
              </a:rPr>
              <a:t>: </a:t>
            </a:r>
            <a:r>
              <a:rPr lang="en-GB" sz="2400" dirty="0" smtClean="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a:t>
            </a:r>
            <a:r>
              <a:rPr lang="en-GB" sz="2400" dirty="0">
                <a:solidFill>
                  <a:schemeClr val="accent1"/>
                </a:solidFill>
              </a:rPr>
              <a:t>: </a:t>
            </a:r>
            <a:r>
              <a:rPr lang="en-GB" sz="2400" dirty="0" smtClean="0"/>
              <a:t>conditional </a:t>
            </a:r>
            <a:r>
              <a:rPr lang="en-GB" sz="2400" dirty="0"/>
              <a:t>branches: pc-relative </a:t>
            </a:r>
            <a:r>
              <a:rPr lang="en-GB" sz="2400" dirty="0" smtClean="0"/>
              <a:t>addresses</a:t>
            </a:r>
            <a:endParaRPr lang="en-GB" sz="2400" dirty="0"/>
          </a:p>
        </p:txBody>
      </p:sp>
      <p:sp>
        <p:nvSpPr>
          <p:cNvPr id="5" name="Rounded Rectangle 4"/>
          <p:cNvSpPr/>
          <p:nvPr/>
        </p:nvSpPr>
        <p:spPr>
          <a:xfrm>
            <a:off x="152400" y="4724400"/>
            <a:ext cx="7315200" cy="1905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D0A56F-BD0F-4BDF-9912-D1E89E9626C0}" type="slidenum">
              <a:rPr lang="en-US" smtClean="0"/>
              <a:t>71</a:t>
            </a:fld>
            <a:endParaRPr lang="en-US"/>
          </a:p>
        </p:txBody>
      </p:sp>
    </p:spTree>
    <p:extLst>
      <p:ext uri="{BB962C8B-B14F-4D97-AF65-F5344CB8AC3E}">
        <p14:creationId xmlns:p14="http://schemas.microsoft.com/office/powerpoint/2010/main" val="1157094909"/>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custDataLst>
              <p:tags r:id="rId1"/>
            </p:custDataLst>
          </p:nvPr>
        </p:nvSpPr>
        <p:spPr>
          <a:xfrm>
            <a:off x="1125915" y="91440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000010</a:t>
            </a:r>
            <a:r>
              <a:rPr lang="en-US" sz="2800" dirty="0" smtClean="0">
                <a:solidFill>
                  <a:schemeClr val="accent2"/>
                </a:solidFill>
                <a:latin typeface="Consolas" pitchFamily="49" charset="0"/>
              </a:rPr>
              <a:t>01000000000000000000000001</a:t>
            </a:r>
            <a:endParaRPr lang="en-US" sz="2800" dirty="0">
              <a:solidFill>
                <a:schemeClr val="bg1"/>
              </a:solidFill>
            </a:endParaRPr>
          </a:p>
        </p:txBody>
      </p:sp>
      <p:sp>
        <p:nvSpPr>
          <p:cNvPr id="14" name="Title 13"/>
          <p:cNvSpPr>
            <a:spLocks noGrp="1"/>
          </p:cNvSpPr>
          <p:nvPr>
            <p:ph type="title"/>
            <p:custDataLst>
              <p:tags r:id="rId2"/>
            </p:custDataLst>
          </p:nvPr>
        </p:nvSpPr>
        <p:spPr>
          <a:xfrm>
            <a:off x="1143000" y="0"/>
            <a:ext cx="7086600" cy="609600"/>
          </a:xfrm>
        </p:spPr>
        <p:txBody>
          <a:bodyPr>
            <a:normAutofit fontScale="90000"/>
          </a:bodyPr>
          <a:lstStyle/>
          <a:p>
            <a:r>
              <a:rPr lang="en-US" dirty="0" smtClean="0"/>
              <a:t>J-Type (1): </a:t>
            </a:r>
            <a:r>
              <a:rPr lang="en-GB" dirty="0" smtClean="0"/>
              <a:t>Absolute Jump</a:t>
            </a:r>
            <a:endParaRPr lang="en-US" dirty="0"/>
          </a:p>
        </p:txBody>
      </p:sp>
      <p:graphicFrame>
        <p:nvGraphicFramePr>
          <p:cNvPr id="16" name="Group 4"/>
          <p:cNvGraphicFramePr>
            <a:graphicFrameLocks noGrp="1"/>
          </p:cNvGraphicFramePr>
          <p:nvPr>
            <p:custDataLst>
              <p:tags r:id="rId3"/>
            </p:custDataLst>
            <p:extLst/>
          </p:nvPr>
        </p:nvGraphicFramePr>
        <p:xfrm>
          <a:off x="1202115" y="137160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5"/>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26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76383" name="Rectangle 2276382"/>
          <p:cNvSpPr/>
          <p:nvPr/>
        </p:nvSpPr>
        <p:spPr>
          <a:xfrm>
            <a:off x="2895600" y="3200400"/>
            <a:ext cx="6019800" cy="381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custDataLst>
              <p:tags r:id="rId4"/>
            </p:custDataLst>
            <p:extLst/>
          </p:nvPr>
        </p:nvGraphicFramePr>
        <p:xfrm>
          <a:off x="762000" y="2743200"/>
          <a:ext cx="7772400" cy="914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PC = </a:t>
                      </a:r>
                      <a:r>
                        <a:rPr lang="en-US" sz="2400" dirty="0" smtClean="0">
                          <a:solidFill>
                            <a:schemeClr val="accent1"/>
                          </a:solidFill>
                        </a:rPr>
                        <a:t>(PC+4)</a:t>
                      </a:r>
                      <a:r>
                        <a:rPr lang="en-US" sz="2400" baseline="-25000" dirty="0" smtClean="0">
                          <a:solidFill>
                            <a:schemeClr val="accent1"/>
                          </a:solidFill>
                        </a:rPr>
                        <a:t>31..28</a:t>
                      </a:r>
                      <a:r>
                        <a:rPr lang="en-US" sz="2400" baseline="0" dirty="0" smtClean="0">
                          <a:solidFill>
                            <a:schemeClr val="accent1"/>
                          </a:solidFill>
                        </a:rPr>
                        <a:t>  </a:t>
                      </a:r>
                      <a:r>
                        <a:rPr lang="en-US" sz="2400" baseline="0" dirty="0" smtClean="0">
                          <a:solidFill>
                            <a:schemeClr val="bg1"/>
                          </a:solidFill>
                          <a:latin typeface="Wingdings"/>
                          <a:ea typeface="Wingdings"/>
                          <a:cs typeface="Wingdings"/>
                          <a:sym typeface="Wingdings"/>
                        </a:rPr>
                        <a:t> </a:t>
                      </a:r>
                      <a:r>
                        <a:rPr lang="en-US" sz="2400" dirty="0" smtClean="0">
                          <a:solidFill>
                            <a:schemeClr val="accent2"/>
                          </a:solidFill>
                        </a:rPr>
                        <a:t>target</a:t>
                      </a:r>
                      <a:r>
                        <a:rPr lang="en-US" sz="2400" dirty="0" smtClean="0">
                          <a:solidFill>
                            <a:schemeClr val="bg1"/>
                          </a:solidFill>
                        </a:rPr>
                        <a:t>  </a:t>
                      </a:r>
                      <a:r>
                        <a:rPr lang="en-US" sz="2400" baseline="0" dirty="0" smtClean="0">
                          <a:solidFill>
                            <a:schemeClr val="bg1"/>
                          </a:solidFill>
                          <a:latin typeface="Wingdings"/>
                          <a:ea typeface="Wingdings"/>
                          <a:cs typeface="Wingdings"/>
                          <a:sym typeface="Wingdings"/>
                        </a:rPr>
                        <a:t> </a:t>
                      </a:r>
                      <a:r>
                        <a:rPr lang="en-US" sz="2400" dirty="0" smtClean="0">
                          <a:solidFill>
                            <a:srgbClr val="00B050"/>
                          </a:solidFill>
                        </a:rPr>
                        <a:t>00</a:t>
                      </a:r>
                      <a:r>
                        <a:rPr lang="en-US" sz="2400" baseline="0" dirty="0" smtClean="0">
                          <a:solidFill>
                            <a:srgbClr val="00B050"/>
                          </a:solidFill>
                          <a:latin typeface="Wingdings"/>
                          <a:ea typeface="Wingdings"/>
                          <a:cs typeface="Wingdings"/>
                          <a:sym typeface="Wingdings"/>
                        </a:rPr>
                        <a:t> </a:t>
                      </a:r>
                      <a:endParaRPr lang="en-US" sz="2400" dirty="0">
                        <a:solidFill>
                          <a:srgbClr val="00B050"/>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6378040" y="2800290"/>
            <a:ext cx="2215671" cy="461665"/>
          </a:xfrm>
          <a:prstGeom prst="rect">
            <a:avLst/>
          </a:prstGeom>
        </p:spPr>
        <p:txBody>
          <a:bodyPr wrap="none">
            <a:spAutoFit/>
          </a:bodyPr>
          <a:lstStyle/>
          <a:p>
            <a:r>
              <a:rPr lang="en-US" sz="2000" i="1" dirty="0" smtClean="0">
                <a:solidFill>
                  <a:schemeClr val="bg1"/>
                </a:solidFill>
                <a:latin typeface="Wingdings"/>
                <a:ea typeface="Wingdings"/>
                <a:cs typeface="Wingdings"/>
                <a:sym typeface="Wingdings"/>
              </a:rPr>
              <a:t>“</a:t>
            </a:r>
            <a:r>
              <a:rPr lang="en-US" sz="2400" i="1" dirty="0" smtClean="0">
                <a:solidFill>
                  <a:schemeClr val="bg1"/>
                </a:solidFill>
                <a:latin typeface="Wingdings"/>
                <a:ea typeface="Wingdings"/>
                <a:cs typeface="Wingdings"/>
                <a:sym typeface="Wingdings"/>
              </a:rPr>
              <a:t>“</a:t>
            </a:r>
            <a:r>
              <a:rPr lang="en-US" sz="2400" i="1" dirty="0" smtClean="0">
                <a:solidFill>
                  <a:schemeClr val="bg1"/>
                </a:solidFill>
                <a:latin typeface="Tahoma" charset="0"/>
                <a:ea typeface="Tahoma" charset="0"/>
                <a:cs typeface="Tahoma" charset="0"/>
                <a:sym typeface="Wingdings"/>
              </a:rPr>
              <a:t>=</a:t>
            </a:r>
            <a:r>
              <a:rPr lang="en-US" sz="2000" i="1" dirty="0" smtClean="0">
                <a:solidFill>
                  <a:schemeClr val="bg1"/>
                </a:solidFill>
                <a:latin typeface="Tahoma" charset="0"/>
                <a:ea typeface="Tahoma" charset="0"/>
                <a:cs typeface="Tahoma" charset="0"/>
                <a:sym typeface="Wingdings"/>
              </a:rPr>
              <a:t> concatenate</a:t>
            </a:r>
            <a:endParaRPr lang="en-US" sz="2000" i="1" dirty="0">
              <a:latin typeface="Tahoma" charset="0"/>
              <a:ea typeface="Tahoma" charset="0"/>
              <a:cs typeface="Tahoma" charset="0"/>
            </a:endParaRPr>
          </a:p>
        </p:txBody>
      </p:sp>
      <p:sp>
        <p:nvSpPr>
          <p:cNvPr id="18" name="Rectangle 17"/>
          <p:cNvSpPr/>
          <p:nvPr>
            <p:custDataLst>
              <p:tags r:id="rId5"/>
            </p:custDataLst>
          </p:nvPr>
        </p:nvSpPr>
        <p:spPr>
          <a:xfrm>
            <a:off x="649596" y="4206951"/>
            <a:ext cx="7617340" cy="523220"/>
          </a:xfrm>
          <a:prstGeom prst="rect">
            <a:avLst/>
          </a:prstGeom>
        </p:spPr>
        <p:txBody>
          <a:bodyPr wrap="none">
            <a:spAutoFit/>
          </a:bodyPr>
          <a:lstStyle/>
          <a:p>
            <a:pPr lvl="0"/>
            <a:r>
              <a:rPr lang="en-US" sz="2400" dirty="0" smtClean="0">
                <a:solidFill>
                  <a:schemeClr val="accent1"/>
                </a:solidFill>
              </a:rPr>
              <a:t>(</a:t>
            </a:r>
            <a:r>
              <a:rPr lang="en-US" sz="2400" dirty="0">
                <a:solidFill>
                  <a:schemeClr val="accent1"/>
                </a:solidFill>
              </a:rPr>
              <a:t>PC+4)</a:t>
            </a:r>
            <a:r>
              <a:rPr lang="en-US" sz="2400" baseline="-25000" dirty="0">
                <a:solidFill>
                  <a:schemeClr val="accent1"/>
                </a:solidFill>
              </a:rPr>
              <a:t>31..28</a:t>
            </a:r>
            <a:r>
              <a:rPr lang="en-US" sz="2400" dirty="0">
                <a:solidFill>
                  <a:schemeClr val="bg1"/>
                </a:solidFill>
              </a:rPr>
              <a:t> </a:t>
            </a:r>
            <a:r>
              <a:rPr lang="en-US" sz="2400" dirty="0" smtClean="0">
                <a:solidFill>
                  <a:schemeClr val="bg1"/>
                </a:solidFill>
              </a:rPr>
              <a:t>                           </a:t>
            </a:r>
            <a:r>
              <a:rPr lang="en-US" sz="2800" dirty="0" smtClean="0">
                <a:solidFill>
                  <a:schemeClr val="accent2"/>
                </a:solidFill>
                <a:latin typeface="Consolas" pitchFamily="49" charset="0"/>
              </a:rPr>
              <a:t>target</a:t>
            </a:r>
            <a:r>
              <a:rPr lang="en-US" sz="2800" dirty="0" smtClean="0">
                <a:solidFill>
                  <a:schemeClr val="bg1"/>
                </a:solidFill>
                <a:latin typeface="Consolas" pitchFamily="49" charset="0"/>
              </a:rPr>
              <a:t>             </a:t>
            </a:r>
            <a:r>
              <a:rPr lang="en-US" sz="2800" dirty="0" smtClean="0">
                <a:solidFill>
                  <a:srgbClr val="00B050"/>
                </a:solidFill>
                <a:latin typeface="Consolas" pitchFamily="49" charset="0"/>
              </a:rPr>
              <a:t>00</a:t>
            </a:r>
            <a:endParaRPr lang="en-US" sz="2800" dirty="0">
              <a:solidFill>
                <a:srgbClr val="00B050"/>
              </a:solidFill>
            </a:endParaRPr>
          </a:p>
        </p:txBody>
      </p:sp>
      <p:graphicFrame>
        <p:nvGraphicFramePr>
          <p:cNvPr id="20" name="Group 4"/>
          <p:cNvGraphicFramePr>
            <a:graphicFrameLocks noGrp="1"/>
          </p:cNvGraphicFramePr>
          <p:nvPr>
            <p:custDataLst>
              <p:tags r:id="rId6"/>
            </p:custDataLst>
            <p:extLst/>
          </p:nvPr>
        </p:nvGraphicFramePr>
        <p:xfrm>
          <a:off x="725796" y="4603851"/>
          <a:ext cx="7467600" cy="639420"/>
        </p:xfrm>
        <a:graphic>
          <a:graphicData uri="http://schemas.openxmlformats.org/drawingml/2006/table">
            <a:tbl>
              <a:tblPr/>
              <a:tblGrid>
                <a:gridCol w="1408060">
                  <a:extLst>
                    <a:ext uri="{9D8B030D-6E8A-4147-A177-3AD203B41FA5}">
                      <a16:colId xmlns:a16="http://schemas.microsoft.com/office/drawing/2014/main" val="20000"/>
                    </a:ext>
                  </a:extLst>
                </a:gridCol>
                <a:gridCol w="537374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26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rgbClr val="00B050"/>
                          </a:solidFill>
                          <a:latin typeface="+mn-lt"/>
                        </a:rPr>
                        <a:t>2 bits</a:t>
                      </a:r>
                      <a:endParaRPr lang="en-US" sz="2400" dirty="0">
                        <a:solidFill>
                          <a:srgbClr val="00B050"/>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Rectangle 20"/>
          <p:cNvSpPr/>
          <p:nvPr>
            <p:custDataLst>
              <p:tags r:id="rId7"/>
            </p:custDataLst>
          </p:nvPr>
        </p:nvSpPr>
        <p:spPr>
          <a:xfrm>
            <a:off x="765812" y="5197551"/>
            <a:ext cx="7616188" cy="523220"/>
          </a:xfrm>
          <a:prstGeom prst="rect">
            <a:avLst/>
          </a:prstGeom>
        </p:spPr>
        <p:txBody>
          <a:bodyPr wrap="none">
            <a:spAutoFit/>
          </a:bodyPr>
          <a:lstStyle/>
          <a:p>
            <a:pPr lvl="0"/>
            <a:r>
              <a:rPr lang="en-US" sz="2400" dirty="0" smtClean="0">
                <a:solidFill>
                  <a:schemeClr val="accent1"/>
                </a:solidFill>
              </a:rPr>
              <a:t>(</a:t>
            </a:r>
            <a:r>
              <a:rPr lang="en-US" sz="2400" dirty="0">
                <a:solidFill>
                  <a:schemeClr val="accent1"/>
                </a:solidFill>
              </a:rPr>
              <a:t>PC+4)</a:t>
            </a:r>
            <a:r>
              <a:rPr lang="en-US" sz="2400" baseline="-25000" dirty="0">
                <a:solidFill>
                  <a:schemeClr val="accent1"/>
                </a:solidFill>
              </a:rPr>
              <a:t>31..28</a:t>
            </a:r>
            <a:r>
              <a:rPr lang="en-US" sz="2400" dirty="0">
                <a:solidFill>
                  <a:schemeClr val="accent1"/>
                </a:solidFill>
              </a:rPr>
              <a:t> </a:t>
            </a:r>
            <a:r>
              <a:rPr lang="en-US" sz="2400" dirty="0" smtClean="0">
                <a:solidFill>
                  <a:schemeClr val="accent1"/>
                </a:solidFill>
              </a:rPr>
              <a:t>  </a:t>
            </a:r>
            <a:r>
              <a:rPr lang="en-US" sz="2800" dirty="0" smtClean="0">
                <a:solidFill>
                  <a:srgbClr val="FF0000"/>
                </a:solidFill>
                <a:latin typeface="Consolas" pitchFamily="49" charset="0"/>
              </a:rPr>
              <a:t>01000000000000000000000001 </a:t>
            </a:r>
            <a:r>
              <a:rPr lang="en-US" sz="2800" dirty="0" smtClean="0">
                <a:solidFill>
                  <a:srgbClr val="00B050"/>
                </a:solidFill>
                <a:latin typeface="Consolas" pitchFamily="49" charset="0"/>
              </a:rPr>
              <a:t>00</a:t>
            </a:r>
            <a:endParaRPr lang="en-US" sz="2800" dirty="0">
              <a:solidFill>
                <a:srgbClr val="00B050"/>
              </a:solidFill>
            </a:endParaRPr>
          </a:p>
        </p:txBody>
      </p:sp>
      <p:cxnSp>
        <p:nvCxnSpPr>
          <p:cNvPr id="5" name="Straight Connector 4"/>
          <p:cNvCxnSpPr/>
          <p:nvPr/>
        </p:nvCxnSpPr>
        <p:spPr>
          <a:xfrm flipH="1">
            <a:off x="702689" y="3573424"/>
            <a:ext cx="3852226" cy="7369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3"/>
          </p:cNvCxnSpPr>
          <p:nvPr/>
        </p:nvCxnSpPr>
        <p:spPr>
          <a:xfrm>
            <a:off x="8193396" y="3573424"/>
            <a:ext cx="73540" cy="895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92134" y="5902647"/>
            <a:ext cx="8265804" cy="748475"/>
          </a:xfrm>
          <a:prstGeom prst="rect">
            <a:avLst/>
          </a:prstGeom>
        </p:spPr>
        <p:txBody>
          <a:bodyPr wrap="square">
            <a:spAutoFit/>
          </a:bodyPr>
          <a:lstStyle/>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MIPS Quirk:</a:t>
            </a:r>
            <a:endParaRPr lang="en-GB" dirty="0">
              <a:solidFill>
                <a:schemeClr val="accent5">
                  <a:lumMod val="60000"/>
                  <a:lumOff val="40000"/>
                </a:schemeClr>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 targets computed using </a:t>
            </a:r>
            <a:r>
              <a:rPr lang="en-GB" sz="2400" i="1" dirty="0">
                <a:solidFill>
                  <a:schemeClr val="accent5">
                    <a:lumMod val="60000"/>
                    <a:lumOff val="40000"/>
                  </a:schemeClr>
                </a:solidFill>
              </a:rPr>
              <a:t>already incremented</a:t>
            </a:r>
            <a:r>
              <a:rPr lang="en-GB" sz="2400" dirty="0">
                <a:solidFill>
                  <a:srgbClr val="00F6FF"/>
                </a:solidFill>
              </a:rPr>
              <a:t> </a:t>
            </a:r>
            <a:r>
              <a:rPr lang="en-GB" sz="2400" dirty="0"/>
              <a:t>PC </a:t>
            </a:r>
          </a:p>
        </p:txBody>
      </p:sp>
      <p:sp>
        <p:nvSpPr>
          <p:cNvPr id="3" name="Slide Number Placeholder 2"/>
          <p:cNvSpPr>
            <a:spLocks noGrp="1"/>
          </p:cNvSpPr>
          <p:nvPr>
            <p:ph type="sldNum" sz="quarter" idx="12"/>
          </p:nvPr>
        </p:nvSpPr>
        <p:spPr/>
        <p:txBody>
          <a:bodyPr/>
          <a:lstStyle/>
          <a:p>
            <a:fld id="{DAD0A56F-BD0F-4BDF-9912-D1E89E9626C0}" type="slidenum">
              <a:rPr lang="en-US" smtClean="0"/>
              <a:t>72</a:t>
            </a:fld>
            <a:endParaRPr lang="en-US"/>
          </a:p>
        </p:txBody>
      </p:sp>
    </p:spTree>
    <p:extLst>
      <p:ext uri="{BB962C8B-B14F-4D97-AF65-F5344CB8AC3E}">
        <p14:creationId xmlns:p14="http://schemas.microsoft.com/office/powerpoint/2010/main" val="1660274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18" grpId="0"/>
      <p:bldP spid="21"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18"/>
          <p:cNvSpPr>
            <a:spLocks noChangeShapeType="1"/>
          </p:cNvSpPr>
          <p:nvPr>
            <p:custDataLst>
              <p:tags r:id="rId1"/>
            </p:custDataLst>
          </p:nvPr>
        </p:nvSpPr>
        <p:spPr bwMode="auto">
          <a:xfrm>
            <a:off x="762000" y="3581400"/>
            <a:ext cx="5334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4384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4384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4384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4384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766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7620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1336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0480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657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764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9050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133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0480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1148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86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86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743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267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524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5146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8"/>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9"/>
            </p:custDataLst>
          </p:nvPr>
        </p:nvSpPr>
        <p:spPr bwMode="auto">
          <a:xfrm>
            <a:off x="761998" y="20574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31241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419600"/>
            <a:ext cx="152400" cy="15240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2F92"/>
                </a:solidFill>
                <a:latin typeface="Calibri"/>
              </a:rPr>
              <a:t>target</a:t>
            </a:r>
            <a:endParaRPr lang="en-US" sz="2400" dirty="0">
              <a:solidFill>
                <a:srgbClr val="FF2F92"/>
              </a:solidFill>
              <a:latin typeface="Calibri"/>
            </a:endParaRPr>
          </a:p>
        </p:txBody>
      </p:sp>
      <p:sp>
        <p:nvSpPr>
          <p:cNvPr id="99" name="Line 49"/>
          <p:cNvSpPr>
            <a:spLocks noChangeShapeType="1"/>
          </p:cNvSpPr>
          <p:nvPr>
            <p:custDataLst>
              <p:tags r:id="rId45"/>
            </p:custDataLst>
          </p:nvPr>
        </p:nvSpPr>
        <p:spPr bwMode="auto">
          <a:xfrm>
            <a:off x="2286000" y="30480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6576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5240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30480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4384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276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4384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286000"/>
            <a:ext cx="304800" cy="304800"/>
            <a:chOff x="990600" y="2971800"/>
            <a:chExt cx="304800" cy="304800"/>
          </a:xfrm>
        </p:grpSpPr>
        <p:sp>
          <p:nvSpPr>
            <p:cNvPr id="108" name="Freeform 107"/>
            <p:cNvSpPr/>
            <p:nvPr>
              <p:custDataLst>
                <p:tags r:id="rId8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8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7338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733800"/>
            <a:ext cx="0" cy="838200"/>
          </a:xfrm>
          <a:prstGeom prst="line">
            <a:avLst/>
          </a:prstGeom>
          <a:noFill/>
          <a:ln w="25400" cap="sq">
            <a:solidFill>
              <a:srgbClr val="FFFF00"/>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H="1" flipV="1">
            <a:off x="1447800" y="4572000"/>
            <a:ext cx="685800" cy="0"/>
          </a:xfrm>
          <a:prstGeom prst="line">
            <a:avLst/>
          </a:prstGeom>
          <a:noFill/>
          <a:ln w="25400" cap="sq">
            <a:solidFill>
              <a:srgbClr val="FF2F92"/>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6"/>
            </p:custDataLst>
          </p:nvPr>
        </p:nvSpPr>
        <p:spPr>
          <a:xfrm>
            <a:off x="1143000" y="44196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7"/>
            </p:custDataLst>
          </p:nvPr>
        </p:nvSpPr>
        <p:spPr bwMode="auto">
          <a:xfrm flipV="1">
            <a:off x="685800" y="4572000"/>
            <a:ext cx="457200" cy="0"/>
          </a:xfrm>
          <a:prstGeom prst="line">
            <a:avLst/>
          </a:prstGeom>
          <a:noFill/>
          <a:ln w="25400" cap="sq">
            <a:solidFill>
              <a:srgbClr val="FFFF00"/>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438400"/>
            <a:ext cx="0" cy="1981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9624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3009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3048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4384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9624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8224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2984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2253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30510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2098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8130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6"/>
            </p:custDataLst>
          </p:nvPr>
        </p:nvSpPr>
        <p:spPr bwMode="auto">
          <a:xfrm flipH="1">
            <a:off x="1295400" y="2438400"/>
            <a:ext cx="0" cy="11430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82" name="TextBox 81"/>
          <p:cNvSpPr txBox="1"/>
          <p:nvPr/>
        </p:nvSpPr>
        <p:spPr>
          <a:xfrm>
            <a:off x="3769589" y="3352800"/>
            <a:ext cx="258404" cy="369332"/>
          </a:xfrm>
          <a:prstGeom prst="rect">
            <a:avLst/>
          </a:prstGeom>
          <a:noFill/>
        </p:spPr>
        <p:txBody>
          <a:bodyPr wrap="none" rtlCol="0">
            <a:spAutoFit/>
          </a:bodyPr>
          <a:lstStyle/>
          <a:p>
            <a:r>
              <a:rPr lang="en-US" dirty="0">
                <a:solidFill>
                  <a:schemeClr val="accent5">
                    <a:lumMod val="60000"/>
                    <a:lumOff val="40000"/>
                  </a:schemeClr>
                </a:solidFill>
              </a:rPr>
              <a:t>J</a:t>
            </a:r>
          </a:p>
        </p:txBody>
      </p:sp>
      <p:sp>
        <p:nvSpPr>
          <p:cNvPr id="85" name="TextBox 84"/>
          <p:cNvSpPr txBox="1"/>
          <p:nvPr/>
        </p:nvSpPr>
        <p:spPr>
          <a:xfrm>
            <a:off x="2303774" y="4431268"/>
            <a:ext cx="2725426" cy="369332"/>
          </a:xfrm>
          <a:prstGeom prst="rect">
            <a:avLst/>
          </a:prstGeom>
          <a:noFill/>
        </p:spPr>
        <p:txBody>
          <a:bodyPr wrap="none" rtlCol="0">
            <a:spAutoFit/>
          </a:bodyPr>
          <a:lstStyle/>
          <a:p>
            <a:r>
              <a:rPr lang="en-US" dirty="0">
                <a:solidFill>
                  <a:srgbClr val="FF2F92"/>
                </a:solidFill>
              </a:rPr>
              <a:t>(PC+4)</a:t>
            </a:r>
            <a:r>
              <a:rPr lang="en-US" baseline="-25000" dirty="0">
                <a:solidFill>
                  <a:srgbClr val="FF2F92"/>
                </a:solidFill>
              </a:rPr>
              <a:t>31..</a:t>
            </a:r>
            <a:r>
              <a:rPr lang="en-US" baseline="-25000" dirty="0" smtClean="0">
                <a:solidFill>
                  <a:srgbClr val="FF2F92"/>
                </a:solidFill>
              </a:rPr>
              <a:t>28</a:t>
            </a:r>
            <a:r>
              <a:rPr lang="en-US" dirty="0">
                <a:solidFill>
                  <a:srgbClr val="FF2F92"/>
                </a:solidFill>
                <a:latin typeface="Wingdings"/>
                <a:ea typeface="Wingdings"/>
                <a:cs typeface="Wingdings"/>
                <a:sym typeface="Wingdings"/>
              </a:rPr>
              <a:t></a:t>
            </a:r>
            <a:r>
              <a:rPr lang="en-US" dirty="0" smtClean="0">
                <a:solidFill>
                  <a:srgbClr val="FF2F92"/>
                </a:solidFill>
              </a:rPr>
              <a:t> 0x1000001</a:t>
            </a:r>
            <a:r>
              <a:rPr lang="en-US" dirty="0" smtClean="0">
                <a:solidFill>
                  <a:srgbClr val="FF2F92"/>
                </a:solidFill>
                <a:latin typeface="Wingdings"/>
                <a:ea typeface="Wingdings"/>
                <a:cs typeface="Wingdings"/>
                <a:sym typeface="Wingdings"/>
              </a:rPr>
              <a:t></a:t>
            </a:r>
            <a:r>
              <a:rPr lang="en-US" dirty="0" smtClean="0">
                <a:solidFill>
                  <a:srgbClr val="FF2F92"/>
                </a:solidFill>
              </a:rPr>
              <a:t>00</a:t>
            </a:r>
            <a:endParaRPr lang="en-US" dirty="0">
              <a:solidFill>
                <a:srgbClr val="FF2F92"/>
              </a:solidFill>
            </a:endParaRPr>
          </a:p>
        </p:txBody>
      </p:sp>
      <p:sp>
        <p:nvSpPr>
          <p:cNvPr id="96" name="TextBox 95"/>
          <p:cNvSpPr txBox="1"/>
          <p:nvPr/>
        </p:nvSpPr>
        <p:spPr>
          <a:xfrm>
            <a:off x="-76200" y="4964668"/>
            <a:ext cx="2332690" cy="369332"/>
          </a:xfrm>
          <a:prstGeom prst="rect">
            <a:avLst/>
          </a:prstGeom>
          <a:noFill/>
        </p:spPr>
        <p:txBody>
          <a:bodyPr wrap="none" rtlCol="0">
            <a:spAutoFit/>
          </a:bodyPr>
          <a:lstStyle/>
          <a:p>
            <a:r>
              <a:rPr lang="en-US" dirty="0">
                <a:solidFill>
                  <a:srgbClr val="0070C0"/>
                </a:solidFill>
              </a:rPr>
              <a:t>(PC+4)</a:t>
            </a:r>
            <a:r>
              <a:rPr lang="en-US" baseline="-25000" dirty="0">
                <a:solidFill>
                  <a:srgbClr val="0070C0"/>
                </a:solidFill>
              </a:rPr>
              <a:t>31..28</a:t>
            </a:r>
            <a:r>
              <a:rPr lang="en-US" dirty="0" smtClean="0">
                <a:solidFill>
                  <a:srgbClr val="FFFF00"/>
                </a:solidFill>
                <a:latin typeface="Wingdings"/>
                <a:ea typeface="Wingdings"/>
                <a:cs typeface="Wingdings"/>
                <a:sym typeface="Wingdings"/>
              </a:rPr>
              <a:t></a:t>
            </a:r>
            <a:r>
              <a:rPr lang="en-US" dirty="0" smtClean="0">
                <a:solidFill>
                  <a:srgbClr val="FFFF00"/>
                </a:solidFill>
              </a:rPr>
              <a:t>0x4000004</a:t>
            </a:r>
            <a:endParaRPr lang="en-US" dirty="0">
              <a:solidFill>
                <a:srgbClr val="FFFF00"/>
              </a:solidFill>
            </a:endParaRPr>
          </a:p>
        </p:txBody>
      </p:sp>
      <p:sp>
        <p:nvSpPr>
          <p:cNvPr id="104" name="TextBox 103"/>
          <p:cNvSpPr txBox="1"/>
          <p:nvPr>
            <p:custDataLst>
              <p:tags r:id="rId77"/>
            </p:custDataLst>
          </p:nvPr>
        </p:nvSpPr>
        <p:spPr>
          <a:xfrm>
            <a:off x="347811" y="5410200"/>
            <a:ext cx="8415189" cy="523220"/>
          </a:xfrm>
          <a:prstGeom prst="rect">
            <a:avLst/>
          </a:prstGeom>
          <a:noFill/>
          <a:ln>
            <a:noFill/>
          </a:ln>
        </p:spPr>
        <p:txBody>
          <a:bodyPr wrap="none" rtlCol="0">
            <a:spAutoFit/>
          </a:bodyPr>
          <a:lstStyle/>
          <a:p>
            <a:r>
              <a:rPr lang="en-US" sz="2800" dirty="0">
                <a:solidFill>
                  <a:schemeClr val="accent5">
                    <a:lumMod val="60000"/>
                    <a:lumOff val="40000"/>
                  </a:schemeClr>
                </a:solidFill>
              </a:rPr>
              <a:t>E</a:t>
            </a:r>
            <a:r>
              <a:rPr lang="en-US" sz="2800" dirty="0" smtClean="0">
                <a:solidFill>
                  <a:schemeClr val="accent5">
                    <a:lumMod val="60000"/>
                    <a:lumOff val="40000"/>
                  </a:schemeClr>
                </a:solidFill>
              </a:rPr>
              <a:t>xample:  </a:t>
            </a:r>
            <a:r>
              <a:rPr lang="en-US" sz="2800" dirty="0">
                <a:solidFill>
                  <a:schemeClr val="bg1"/>
                </a:solidFill>
              </a:rPr>
              <a:t>PC </a:t>
            </a:r>
            <a:r>
              <a:rPr lang="en-US" sz="2800" dirty="0">
                <a:solidFill>
                  <a:srgbClr val="FFFF00"/>
                </a:solidFill>
              </a:rPr>
              <a:t>= (PC+4)</a:t>
            </a:r>
            <a:r>
              <a:rPr lang="en-US" sz="2800" baseline="-25000" dirty="0">
                <a:solidFill>
                  <a:srgbClr val="FFFF00"/>
                </a:solidFill>
              </a:rPr>
              <a:t>31..28</a:t>
            </a:r>
            <a:r>
              <a:rPr lang="en-US" sz="2800" dirty="0">
                <a:solidFill>
                  <a:srgbClr val="FFFF00"/>
                </a:solidFill>
              </a:rPr>
              <a:t> </a:t>
            </a:r>
            <a:r>
              <a:rPr lang="en-US" sz="2800" dirty="0">
                <a:solidFill>
                  <a:schemeClr val="bg1"/>
                </a:solidFill>
                <a:latin typeface="Wingdings"/>
                <a:ea typeface="Wingdings"/>
                <a:cs typeface="Wingdings"/>
                <a:sym typeface="Wingdings"/>
              </a:rPr>
              <a:t></a:t>
            </a:r>
            <a:r>
              <a:rPr lang="en-US" sz="2800" dirty="0">
                <a:solidFill>
                  <a:schemeClr val="bg1"/>
                </a:solidFill>
              </a:rPr>
              <a:t> </a:t>
            </a:r>
            <a:r>
              <a:rPr lang="en-US" sz="2800" dirty="0">
                <a:solidFill>
                  <a:srgbClr val="FF2F92"/>
                </a:solidFill>
              </a:rPr>
              <a:t>target </a:t>
            </a:r>
            <a:r>
              <a:rPr lang="en-US" sz="2800" dirty="0">
                <a:solidFill>
                  <a:schemeClr val="bg1"/>
                </a:solidFill>
                <a:latin typeface="Wingdings"/>
                <a:ea typeface="Wingdings"/>
                <a:cs typeface="Wingdings"/>
                <a:sym typeface="Wingdings"/>
              </a:rPr>
              <a:t></a:t>
            </a:r>
            <a:r>
              <a:rPr lang="en-US" sz="2800" dirty="0">
                <a:solidFill>
                  <a:schemeClr val="bg1"/>
                </a:solidFill>
              </a:rPr>
              <a:t> </a:t>
            </a:r>
            <a:r>
              <a:rPr lang="en-US" sz="2800" dirty="0" smtClean="0">
                <a:solidFill>
                  <a:schemeClr val="bg1"/>
                </a:solidFill>
              </a:rPr>
              <a:t>00      </a:t>
            </a:r>
            <a:r>
              <a:rPr lang="en-US" sz="2800" dirty="0" smtClean="0">
                <a:solidFill>
                  <a:schemeClr val="accent5">
                    <a:lumMod val="60000"/>
                    <a:lumOff val="40000"/>
                  </a:schemeClr>
                </a:solidFill>
              </a:rPr>
              <a:t># J 0x1000001</a:t>
            </a:r>
          </a:p>
        </p:txBody>
      </p:sp>
      <p:sp>
        <p:nvSpPr>
          <p:cNvPr id="107" name="TextBox 106"/>
          <p:cNvSpPr txBox="1"/>
          <p:nvPr>
            <p:custDataLst>
              <p:tags r:id="rId78"/>
            </p:custDataLst>
          </p:nvPr>
        </p:nvSpPr>
        <p:spPr>
          <a:xfrm>
            <a:off x="1243278" y="5827693"/>
            <a:ext cx="6833922" cy="954107"/>
          </a:xfrm>
          <a:prstGeom prst="rect">
            <a:avLst/>
          </a:prstGeom>
          <a:noFill/>
        </p:spPr>
        <p:txBody>
          <a:bodyPr wrap="none" rtlCol="0">
            <a:spAutoFit/>
          </a:bodyPr>
          <a:lstStyle/>
          <a:p>
            <a:r>
              <a:rPr lang="en-US" sz="2800" dirty="0" smtClean="0">
                <a:solidFill>
                  <a:schemeClr val="accent5">
                    <a:lumMod val="60000"/>
                    <a:lumOff val="40000"/>
                  </a:schemeClr>
                </a:solidFill>
              </a:rPr>
              <a:t>ex: J 0x1000001</a:t>
            </a:r>
          </a:p>
          <a:p>
            <a:r>
              <a:rPr lang="en-US" sz="2800" dirty="0" smtClean="0">
                <a:solidFill>
                  <a:srgbClr val="00F6FF"/>
                </a:solidFill>
              </a:rPr>
              <a:t>      </a:t>
            </a:r>
            <a:r>
              <a:rPr lang="en-US" sz="2800" dirty="0" smtClean="0">
                <a:solidFill>
                  <a:schemeClr val="accent5">
                    <a:lumMod val="60000"/>
                    <a:lumOff val="40000"/>
                  </a:schemeClr>
                </a:solidFill>
              </a:rPr>
              <a:t>PC =</a:t>
            </a:r>
            <a:r>
              <a:rPr lang="en-US" sz="2800" dirty="0" smtClean="0">
                <a:solidFill>
                  <a:srgbClr val="00F6FF"/>
                </a:solidFill>
              </a:rPr>
              <a:t> </a:t>
            </a:r>
            <a:r>
              <a:rPr lang="nb-NO" sz="2800" dirty="0" smtClean="0"/>
              <a:t>((PC+4) </a:t>
            </a:r>
            <a:r>
              <a:rPr lang="nb-NO" sz="2800" dirty="0"/>
              <a:t>&amp; 0xf0000000) | </a:t>
            </a:r>
            <a:r>
              <a:rPr lang="nb-NO" sz="2800" dirty="0" smtClean="0"/>
              <a:t>0x04000004</a:t>
            </a:r>
            <a:endParaRPr lang="en-US" sz="2800" dirty="0" smtClean="0">
              <a:solidFill>
                <a:srgbClr val="00F6FF"/>
              </a:solidFill>
            </a:endParaRPr>
          </a:p>
        </p:txBody>
      </p:sp>
      <p:sp>
        <p:nvSpPr>
          <p:cNvPr id="115" name="Rectangle 114"/>
          <p:cNvSpPr/>
          <p:nvPr/>
        </p:nvSpPr>
        <p:spPr>
          <a:xfrm>
            <a:off x="1562496" y="4583668"/>
            <a:ext cx="418704" cy="369332"/>
          </a:xfrm>
          <a:prstGeom prst="rect">
            <a:avLst/>
          </a:prstGeom>
        </p:spPr>
        <p:txBody>
          <a:bodyPr wrap="none">
            <a:spAutoFit/>
          </a:bodyPr>
          <a:lstStyle/>
          <a:p>
            <a:r>
              <a:rPr lang="en-US" dirty="0" smtClean="0">
                <a:solidFill>
                  <a:srgbClr val="FF2F92"/>
                </a:solidFill>
              </a:rPr>
              <a:t>26</a:t>
            </a:r>
            <a:endParaRPr lang="en-US" dirty="0">
              <a:solidFill>
                <a:srgbClr val="FF2F92"/>
              </a:solidFill>
            </a:endParaRPr>
          </a:p>
        </p:txBody>
      </p:sp>
      <p:sp>
        <p:nvSpPr>
          <p:cNvPr id="116" name="Line 49"/>
          <p:cNvSpPr>
            <a:spLocks noChangeShapeType="1"/>
          </p:cNvSpPr>
          <p:nvPr>
            <p:custDataLst>
              <p:tags r:id="rId79"/>
            </p:custDataLst>
          </p:nvPr>
        </p:nvSpPr>
        <p:spPr bwMode="auto">
          <a:xfrm>
            <a:off x="1683821" y="4489967"/>
            <a:ext cx="152400" cy="15240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17" name="Rectangle 116"/>
          <p:cNvSpPr/>
          <p:nvPr/>
        </p:nvSpPr>
        <p:spPr>
          <a:xfrm>
            <a:off x="685800" y="4583668"/>
            <a:ext cx="418704" cy="369332"/>
          </a:xfrm>
          <a:prstGeom prst="rect">
            <a:avLst/>
          </a:prstGeom>
        </p:spPr>
        <p:txBody>
          <a:bodyPr wrap="none">
            <a:spAutoFit/>
          </a:bodyPr>
          <a:lstStyle/>
          <a:p>
            <a:r>
              <a:rPr lang="en-US" dirty="0" smtClean="0">
                <a:solidFill>
                  <a:schemeClr val="accent1"/>
                </a:solidFill>
              </a:rPr>
              <a:t>32</a:t>
            </a:r>
            <a:endParaRPr lang="en-US" dirty="0">
              <a:solidFill>
                <a:schemeClr val="accent1"/>
              </a:solidFill>
            </a:endParaRPr>
          </a:p>
        </p:txBody>
      </p:sp>
      <p:sp>
        <p:nvSpPr>
          <p:cNvPr id="122" name="Line 49"/>
          <p:cNvSpPr>
            <a:spLocks noChangeShapeType="1"/>
          </p:cNvSpPr>
          <p:nvPr>
            <p:custDataLst>
              <p:tags r:id="rId80"/>
            </p:custDataLst>
          </p:nvPr>
        </p:nvSpPr>
        <p:spPr bwMode="auto">
          <a:xfrm>
            <a:off x="807125" y="4489967"/>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241261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P spid="82" grpId="0"/>
      <p:bldP spid="85" grpId="0"/>
      <p:bldP spid="96" grpId="0"/>
      <p:bldP spid="104" grpId="0"/>
      <p:bldP spid="107" grpId="0"/>
      <p:bldP spid="115" grpId="0"/>
      <p:bldP spid="116" grpId="0" animBg="1"/>
      <p:bldP spid="117" grpId="0"/>
      <p:bldP spid="12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normAutofit fontScale="90000"/>
          </a:bodyPr>
          <a:lstStyle/>
          <a:p>
            <a:r>
              <a:rPr lang="en-US" dirty="0"/>
              <a:t>R-Type </a:t>
            </a:r>
            <a:r>
              <a:rPr lang="en-US" dirty="0" smtClean="0"/>
              <a:t>(3): Jump Register</a:t>
            </a:r>
            <a:endParaRPr lang="en-US" dirty="0"/>
          </a:p>
        </p:txBody>
      </p:sp>
      <p:graphicFrame>
        <p:nvGraphicFramePr>
          <p:cNvPr id="21" name="Group 4"/>
          <p:cNvGraphicFramePr>
            <a:graphicFrameLocks noGrp="1"/>
          </p:cNvGraphicFramePr>
          <p:nvPr>
            <p:custDataLst>
              <p:tags r:id="rId2"/>
            </p:custDataLst>
            <p:extLst/>
          </p:nvPr>
        </p:nvGraphicFramePr>
        <p:xfrm>
          <a:off x="1202115" y="1285220"/>
          <a:ext cx="6248400" cy="111699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chemeClr val="accent1"/>
                          </a:solidFill>
                          <a:effectLst/>
                          <a:latin typeface="Consolas" pitchFamily="49" charset="0"/>
                        </a:rPr>
                        <a:t>rs</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5"/>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Rectangle 21"/>
          <p:cNvSpPr/>
          <p:nvPr>
            <p:custDataLst>
              <p:tags r:id="rId3"/>
            </p:custDataLst>
          </p:nvPr>
        </p:nvSpPr>
        <p:spPr>
          <a:xfrm>
            <a:off x="1125915" y="9144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chemeClr val="accent1"/>
                </a:solidFill>
                <a:latin typeface="Consolas" pitchFamily="49" charset="0"/>
              </a:rPr>
              <a:t>00011</a:t>
            </a:r>
            <a:r>
              <a:rPr lang="en-US" sz="2800" dirty="0" smtClean="0">
                <a:solidFill>
                  <a:srgbClr val="FFFFFF"/>
                </a:solidFill>
                <a:latin typeface="Consolas" pitchFamily="49" charset="0"/>
              </a:rPr>
              <a:t>000000000000</a:t>
            </a:r>
            <a:r>
              <a:rPr lang="en-US" sz="2800" dirty="0" smtClean="0">
                <a:solidFill>
                  <a:schemeClr val="bg1"/>
                </a:solidFill>
                <a:latin typeface="Consolas" pitchFamily="49" charset="0"/>
              </a:rPr>
              <a:t>000</a:t>
            </a:r>
            <a:r>
              <a:rPr lang="en-US" sz="2800" dirty="0" smtClean="0">
                <a:solidFill>
                  <a:schemeClr val="accent5">
                    <a:lumMod val="60000"/>
                    <a:lumOff val="40000"/>
                  </a:schemeClr>
                </a:solidFill>
                <a:latin typeface="Consolas" pitchFamily="49" charset="0"/>
              </a:rPr>
              <a:t>001000</a:t>
            </a:r>
            <a:endParaRPr lang="en-US" sz="2800" dirty="0">
              <a:solidFill>
                <a:schemeClr val="accent5">
                  <a:lumMod val="60000"/>
                  <a:lumOff val="40000"/>
                </a:schemeClr>
              </a:solidFill>
            </a:endParaRPr>
          </a:p>
        </p:txBody>
      </p:sp>
      <p:graphicFrame>
        <p:nvGraphicFramePr>
          <p:cNvPr id="24" name="Table 23"/>
          <p:cNvGraphicFramePr>
            <a:graphicFrameLocks noGrp="1"/>
          </p:cNvGraphicFramePr>
          <p:nvPr>
            <p:custDataLst>
              <p:tags r:id="rId4"/>
            </p:custDataLst>
            <p:extLst/>
          </p:nvPr>
        </p:nvGraphicFramePr>
        <p:xfrm>
          <a:off x="838200" y="2819400"/>
          <a:ext cx="7086600" cy="9144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accent1"/>
                          </a:solidFill>
                        </a:rPr>
                        <a:t>rs</a:t>
                      </a:r>
                      <a:endParaRPr lang="en-US" sz="2400" dirty="0">
                        <a:solidFill>
                          <a:schemeClr val="accent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accent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DAD0A56F-BD0F-4BDF-9912-D1E89E9626C0}" type="slidenum">
              <a:rPr lang="en-US" smtClean="0"/>
              <a:t>74</a:t>
            </a:fld>
            <a:endParaRPr lang="en-US"/>
          </a:p>
        </p:txBody>
      </p:sp>
      <p:sp>
        <p:nvSpPr>
          <p:cNvPr id="9" name="TextBox 8"/>
          <p:cNvSpPr txBox="1"/>
          <p:nvPr>
            <p:custDataLst>
              <p:tags r:id="rId5"/>
            </p:custDataLst>
          </p:nvPr>
        </p:nvSpPr>
        <p:spPr>
          <a:xfrm>
            <a:off x="533400" y="4800600"/>
            <a:ext cx="1389483" cy="523220"/>
          </a:xfrm>
          <a:prstGeom prst="rect">
            <a:avLst/>
          </a:prstGeom>
          <a:noFill/>
        </p:spPr>
        <p:txBody>
          <a:bodyPr wrap="none" rtlCol="0">
            <a:spAutoFit/>
          </a:bodyPr>
          <a:lstStyle/>
          <a:p>
            <a:r>
              <a:rPr lang="en-US" sz="2800" dirty="0" smtClean="0">
                <a:solidFill>
                  <a:schemeClr val="accent5">
                    <a:lumMod val="60000"/>
                    <a:lumOff val="40000"/>
                  </a:schemeClr>
                </a:solidFill>
              </a:rPr>
              <a:t>ex: JR r3</a:t>
            </a:r>
          </a:p>
        </p:txBody>
      </p:sp>
    </p:spTree>
    <p:extLst>
      <p:ext uri="{BB962C8B-B14F-4D97-AF65-F5344CB8AC3E}">
        <p14:creationId xmlns:p14="http://schemas.microsoft.com/office/powerpoint/2010/main" val="3256631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8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4">
                <a:lumMod val="75000"/>
              </a:schemeClr>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graphicFrame>
        <p:nvGraphicFramePr>
          <p:cNvPr id="82" name="Table 81"/>
          <p:cNvGraphicFramePr>
            <a:graphicFrameLocks noGrp="1"/>
          </p:cNvGraphicFramePr>
          <p:nvPr>
            <p:custDataLst>
              <p:tags r:id="rId79"/>
            </p:custDataLst>
            <p:extLst/>
          </p:nvPr>
        </p:nvGraphicFramePr>
        <p:xfrm>
          <a:off x="685800" y="5257800"/>
          <a:ext cx="7086600" cy="9144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bg1"/>
                          </a:solidFill>
                        </a:rPr>
                        <a:t>rs</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6" name="TextBox 95"/>
          <p:cNvSpPr txBox="1"/>
          <p:nvPr/>
        </p:nvSpPr>
        <p:spPr>
          <a:xfrm>
            <a:off x="4114800" y="912336"/>
            <a:ext cx="647934" cy="369332"/>
          </a:xfrm>
          <a:prstGeom prst="rect">
            <a:avLst/>
          </a:prstGeom>
          <a:noFill/>
        </p:spPr>
        <p:txBody>
          <a:bodyPr wrap="none" rtlCol="0">
            <a:spAutoFit/>
          </a:bodyPr>
          <a:lstStyle/>
          <a:p>
            <a:r>
              <a:rPr lang="en-US" dirty="0" smtClean="0">
                <a:solidFill>
                  <a:schemeClr val="accent5">
                    <a:lumMod val="60000"/>
                    <a:lumOff val="40000"/>
                  </a:schemeClr>
                </a:solidFill>
              </a:rPr>
              <a:t>R[r3]</a:t>
            </a:r>
            <a:endParaRPr lang="en-US" dirty="0">
              <a:solidFill>
                <a:schemeClr val="accent5">
                  <a:lumMod val="60000"/>
                  <a:lumOff val="40000"/>
                </a:schemeClr>
              </a:solidFill>
            </a:endParaRPr>
          </a:p>
        </p:txBody>
      </p:sp>
      <p:sp>
        <p:nvSpPr>
          <p:cNvPr id="100" name="TextBox 99"/>
          <p:cNvSpPr txBox="1"/>
          <p:nvPr/>
        </p:nvSpPr>
        <p:spPr>
          <a:xfrm>
            <a:off x="3810000" y="2781300"/>
            <a:ext cx="383438" cy="369332"/>
          </a:xfrm>
          <a:prstGeom prst="rect">
            <a:avLst/>
          </a:prstGeom>
          <a:noFill/>
        </p:spPr>
        <p:txBody>
          <a:bodyPr wrap="none" rtlCol="0">
            <a:spAutoFit/>
          </a:bodyPr>
          <a:lstStyle/>
          <a:p>
            <a:r>
              <a:rPr lang="en-US" dirty="0" smtClean="0">
                <a:solidFill>
                  <a:schemeClr val="accent5">
                    <a:lumMod val="60000"/>
                    <a:lumOff val="40000"/>
                  </a:schemeClr>
                </a:solidFill>
              </a:rPr>
              <a:t>JR</a:t>
            </a:r>
            <a:endParaRPr lang="en-US" dirty="0">
              <a:solidFill>
                <a:schemeClr val="accent5">
                  <a:lumMod val="60000"/>
                  <a:lumOff val="40000"/>
                </a:schemeClr>
              </a:solidFill>
            </a:endParaRPr>
          </a:p>
        </p:txBody>
      </p:sp>
      <p:sp>
        <p:nvSpPr>
          <p:cNvPr id="85" name="TextBox 84"/>
          <p:cNvSpPr txBox="1"/>
          <p:nvPr>
            <p:custDataLst>
              <p:tags r:id="rId80"/>
            </p:custDataLst>
          </p:nvPr>
        </p:nvSpPr>
        <p:spPr>
          <a:xfrm>
            <a:off x="533400" y="4800600"/>
            <a:ext cx="1389483" cy="523220"/>
          </a:xfrm>
          <a:prstGeom prst="rect">
            <a:avLst/>
          </a:prstGeom>
          <a:noFill/>
        </p:spPr>
        <p:txBody>
          <a:bodyPr wrap="none" rtlCol="0">
            <a:spAutoFit/>
          </a:bodyPr>
          <a:lstStyle/>
          <a:p>
            <a:r>
              <a:rPr lang="en-US" sz="2800" dirty="0" smtClean="0">
                <a:solidFill>
                  <a:schemeClr val="accent5">
                    <a:lumMod val="60000"/>
                    <a:lumOff val="40000"/>
                  </a:schemeClr>
                </a:solidFill>
              </a:rPr>
              <a:t>ex: JR r3</a:t>
            </a:r>
          </a:p>
        </p:txBody>
      </p:sp>
    </p:spTree>
    <p:extLst>
      <p:ext uri="{BB962C8B-B14F-4D97-AF65-F5344CB8AC3E}">
        <p14:creationId xmlns:p14="http://schemas.microsoft.com/office/powerpoint/2010/main" val="24056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P spid="96" grpId="0"/>
      <p:bldP spid="10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a good trait about the Jump Register instruction?</a:t>
            </a:r>
          </a:p>
          <a:p>
            <a:endParaRPr lang="en-US" dirty="0"/>
          </a:p>
          <a:p>
            <a:pPr marL="514350" indent="-514350">
              <a:buAutoNum type="alphaUcParenBoth"/>
            </a:pPr>
            <a:r>
              <a:rPr lang="en-US" dirty="0" smtClean="0"/>
              <a:t>Since registers are 32 bits, you can specify any address.</a:t>
            </a:r>
          </a:p>
          <a:p>
            <a:pPr marL="514350" indent="-514350">
              <a:buAutoNum type="alphaUcParenBoth"/>
            </a:pPr>
            <a:r>
              <a:rPr lang="en-US" dirty="0" smtClean="0"/>
              <a:t>The address you’re jumping to is programmable. It doesn’t have to be hard-coded in the instruction because it lives in a register.</a:t>
            </a:r>
          </a:p>
          <a:p>
            <a:pPr marL="514350" indent="-514350">
              <a:buAutoNum type="alphaUcParenBoth"/>
            </a:pPr>
            <a:r>
              <a:rPr lang="en-US" dirty="0" smtClean="0"/>
              <a:t>It allows you to jump to an instruction with an address ending in something other than 00, which is very useful.</a:t>
            </a:r>
          </a:p>
          <a:p>
            <a:pPr marL="514350" indent="-514350">
              <a:buAutoNum type="alphaUcParenBoth"/>
            </a:pPr>
            <a:r>
              <a:rPr lang="en-US" dirty="0" smtClean="0"/>
              <a:t>Both A and B.</a:t>
            </a:r>
          </a:p>
          <a:p>
            <a:pPr marL="514350" indent="-514350">
              <a:buAutoNum type="alphaUcParenBoth"/>
            </a:pPr>
            <a:r>
              <a:rPr lang="en-US" dirty="0" smtClean="0"/>
              <a:t>A, B, and C.</a:t>
            </a:r>
          </a:p>
        </p:txBody>
      </p:sp>
      <p:sp>
        <p:nvSpPr>
          <p:cNvPr id="4" name="Slide Number Placeholder 3"/>
          <p:cNvSpPr>
            <a:spLocks noGrp="1"/>
          </p:cNvSpPr>
          <p:nvPr>
            <p:ph type="sldNum" sz="quarter" idx="12"/>
          </p:nvPr>
        </p:nvSpPr>
        <p:spPr/>
        <p:txBody>
          <a:bodyPr/>
          <a:lstStyle/>
          <a:p>
            <a:fld id="{DAD0A56F-BD0F-4BDF-9912-D1E89E9626C0}" type="slidenum">
              <a:rPr lang="en-US" smtClean="0"/>
              <a:t>76</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4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a good trait about the Jump Register instruction?</a:t>
            </a:r>
          </a:p>
          <a:p>
            <a:endParaRPr lang="en-US" dirty="0"/>
          </a:p>
          <a:p>
            <a:pPr marL="514350" indent="-514350">
              <a:buAutoNum type="alphaUcParenBoth"/>
            </a:pPr>
            <a:r>
              <a:rPr lang="en-US" dirty="0" smtClean="0"/>
              <a:t>Since registers are 32 bits, you can specify any address.</a:t>
            </a:r>
          </a:p>
          <a:p>
            <a:pPr marL="514350" indent="-514350">
              <a:buAutoNum type="alphaUcParenBoth"/>
            </a:pPr>
            <a:r>
              <a:rPr lang="en-US" dirty="0" smtClean="0"/>
              <a:t>The address you’re jumping to is programmable. It doesn’t have to be hard-coded in the instruction because it lives in a register.</a:t>
            </a:r>
          </a:p>
          <a:p>
            <a:pPr marL="514350" indent="-514350">
              <a:buAutoNum type="alphaUcParenBoth"/>
            </a:pPr>
            <a:r>
              <a:rPr lang="en-US" dirty="0" smtClean="0"/>
              <a:t>It allows you to jump to an instruction with an address ending in something other than 00, which is very useful.</a:t>
            </a:r>
          </a:p>
          <a:p>
            <a:pPr marL="514350" indent="-514350">
              <a:buAutoNum type="alphaUcParenBoth"/>
            </a:pPr>
            <a:r>
              <a:rPr lang="en-US" dirty="0" smtClean="0"/>
              <a:t>Both A and B.</a:t>
            </a:r>
          </a:p>
          <a:p>
            <a:pPr marL="514350" indent="-514350">
              <a:buAutoNum type="alphaUcParenBoth"/>
            </a:pPr>
            <a:r>
              <a:rPr lang="en-US" dirty="0" smtClean="0"/>
              <a:t>A, B, and C.</a:t>
            </a:r>
          </a:p>
        </p:txBody>
      </p:sp>
      <p:sp>
        <p:nvSpPr>
          <p:cNvPr id="4" name="Slide Number Placeholder 3"/>
          <p:cNvSpPr>
            <a:spLocks noGrp="1"/>
          </p:cNvSpPr>
          <p:nvPr>
            <p:ph type="sldNum" sz="quarter" idx="12"/>
          </p:nvPr>
        </p:nvSpPr>
        <p:spPr/>
        <p:txBody>
          <a:bodyPr/>
          <a:lstStyle/>
          <a:p>
            <a:fld id="{DAD0A56F-BD0F-4BDF-9912-D1E89E9626C0}" type="slidenum">
              <a:rPr lang="en-US" smtClean="0"/>
              <a:t>77</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5334000"/>
            <a:ext cx="31242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69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Moving Beyond Jumps</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Can use Jump or Jump Register instruction to</a:t>
            </a:r>
          </a:p>
          <a:p>
            <a:r>
              <a:rPr lang="en-US" sz="2800" dirty="0" smtClean="0"/>
              <a:t>jump to 0xabcd1234</a:t>
            </a:r>
          </a:p>
          <a:p>
            <a:endParaRPr lang="en-US" sz="2800" dirty="0" smtClean="0"/>
          </a:p>
          <a:p>
            <a:r>
              <a:rPr lang="en-US" sz="2800" dirty="0" smtClean="0"/>
              <a:t>What about a jump based on a condition?</a:t>
            </a:r>
          </a:p>
          <a:p>
            <a:r>
              <a:rPr lang="en-US" sz="2800" dirty="0" smtClean="0"/>
              <a:t># assume 0 &lt;= r3 &lt;= 1</a:t>
            </a:r>
          </a:p>
          <a:p>
            <a:r>
              <a:rPr lang="en-US" sz="2800" dirty="0" smtClean="0"/>
              <a:t>if (r3 == 0) jump to 0xdecafe00</a:t>
            </a:r>
          </a:p>
          <a:p>
            <a:r>
              <a:rPr lang="en-US" sz="2800" dirty="0" smtClean="0"/>
              <a:t>else jump to 0xabcd1234</a:t>
            </a:r>
          </a:p>
          <a:p>
            <a:endParaRPr lang="en-US" sz="2800" dirty="0" smtClean="0"/>
          </a:p>
        </p:txBody>
      </p:sp>
      <p:sp>
        <p:nvSpPr>
          <p:cNvPr id="2" name="Slide Number Placeholder 1"/>
          <p:cNvSpPr>
            <a:spLocks noGrp="1"/>
          </p:cNvSpPr>
          <p:nvPr>
            <p:ph type="sldNum" sz="quarter" idx="12"/>
          </p:nvPr>
        </p:nvSpPr>
        <p:spPr/>
        <p:txBody>
          <a:bodyPr/>
          <a:lstStyle/>
          <a:p>
            <a:fld id="{DAD0A56F-BD0F-4BDF-9912-D1E89E9626C0}" type="slidenum">
              <a:rPr lang="en-US" smtClean="0"/>
              <a:t>78</a:t>
            </a:fld>
            <a:endParaRPr lang="en-US"/>
          </a:p>
        </p:txBody>
      </p:sp>
    </p:spTree>
    <p:extLst>
      <p:ext uri="{BB962C8B-B14F-4D97-AF65-F5344CB8AC3E}">
        <p14:creationId xmlns:p14="http://schemas.microsoft.com/office/powerpoint/2010/main" val="60683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I-Type (4): Branches</a:t>
            </a:r>
            <a:endParaRPr lang="en-US" dirty="0"/>
          </a:p>
        </p:txBody>
      </p:sp>
      <p:graphicFrame>
        <p:nvGraphicFramePr>
          <p:cNvPr id="13" name="Table 12"/>
          <p:cNvGraphicFramePr>
            <a:graphicFrameLocks noGrp="1"/>
          </p:cNvGraphicFramePr>
          <p:nvPr>
            <p:custDataLst>
              <p:tags r:id="rId2"/>
            </p:custDataLst>
            <p:extLst/>
          </p:nvPr>
        </p:nvGraphicFramePr>
        <p:xfrm>
          <a:off x="228599" y="2971800"/>
          <a:ext cx="8686801" cy="1371600"/>
        </p:xfrm>
        <a:graphic>
          <a:graphicData uri="http://schemas.openxmlformats.org/drawingml/2006/table">
            <a:tbl>
              <a:tblPr firstRow="1" bandRow="1">
                <a:tableStyleId>{5C22544A-7EE6-4342-B048-85BDC9FD1C3A}</a:tableStyleId>
              </a:tblPr>
              <a:tblGrid>
                <a:gridCol w="662553">
                  <a:extLst>
                    <a:ext uri="{9D8B030D-6E8A-4147-A177-3AD203B41FA5}">
                      <a16:colId xmlns:a16="http://schemas.microsoft.com/office/drawing/2014/main" val="20000"/>
                    </a:ext>
                  </a:extLst>
                </a:gridCol>
                <a:gridCol w="2355742">
                  <a:extLst>
                    <a:ext uri="{9D8B030D-6E8A-4147-A177-3AD203B41FA5}">
                      <a16:colId xmlns:a16="http://schemas.microsoft.com/office/drawing/2014/main" val="20001"/>
                    </a:ext>
                  </a:extLst>
                </a:gridCol>
                <a:gridCol w="5668506">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357020"/>
          <a:ext cx="6248400" cy="11575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16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899820"/>
            <a:ext cx="6494085" cy="523220"/>
          </a:xfrm>
          <a:prstGeom prst="rect">
            <a:avLst/>
          </a:prstGeom>
        </p:spPr>
        <p:txBody>
          <a:bodyPr wrap="square">
            <a:spAutoFit/>
          </a:bodyPr>
          <a:lstStyle/>
          <a:p>
            <a:r>
              <a:rPr lang="en-US" sz="2800" dirty="0" smtClean="0">
                <a:solidFill>
                  <a:schemeClr val="accent5">
                    <a:lumMod val="60000"/>
                    <a:lumOff val="40000"/>
                  </a:schemeClr>
                </a:solidFill>
                <a:latin typeface="Consolas" pitchFamily="49" charset="0"/>
              </a:rPr>
              <a:t>000100</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0000000000000011</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79</a:t>
            </a:fld>
            <a:endParaRPr lang="en-US"/>
          </a:p>
        </p:txBody>
      </p:sp>
    </p:spTree>
    <p:extLst>
      <p:ext uri="{BB962C8B-B14F-4D97-AF65-F5344CB8AC3E}">
        <p14:creationId xmlns:p14="http://schemas.microsoft.com/office/powerpoint/2010/main" val="172486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File</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2057400" y="1295400"/>
            <a:ext cx="2380440" cy="2254537"/>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I-Type (4): Branches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720429480"/>
              </p:ext>
            </p:extLst>
          </p:nvPr>
        </p:nvGraphicFramePr>
        <p:xfrm>
          <a:off x="228599" y="2971800"/>
          <a:ext cx="8686801" cy="1371600"/>
        </p:xfrm>
        <a:graphic>
          <a:graphicData uri="http://schemas.openxmlformats.org/drawingml/2006/table">
            <a:tbl>
              <a:tblPr firstRow="1" bandRow="1">
                <a:tableStyleId>{5C22544A-7EE6-4342-B048-85BDC9FD1C3A}</a:tableStyleId>
              </a:tblPr>
              <a:tblGrid>
                <a:gridCol w="662553">
                  <a:extLst>
                    <a:ext uri="{9D8B030D-6E8A-4147-A177-3AD203B41FA5}">
                      <a16:colId xmlns:a16="http://schemas.microsoft.com/office/drawing/2014/main" val="20000"/>
                    </a:ext>
                  </a:extLst>
                </a:gridCol>
                <a:gridCol w="2355742">
                  <a:extLst>
                    <a:ext uri="{9D8B030D-6E8A-4147-A177-3AD203B41FA5}">
                      <a16:colId xmlns:a16="http://schemas.microsoft.com/office/drawing/2014/main" val="20001"/>
                    </a:ext>
                  </a:extLst>
                </a:gridCol>
                <a:gridCol w="5668506">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rgbClr val="00B0F0"/>
                          </a:solidFill>
                        </a:rPr>
                        <a:t>0x4</a:t>
                      </a:r>
                      <a:endParaRPr lang="en-US" sz="2400" dirty="0">
                        <a:solidFill>
                          <a:srgbClr val="00B0F0"/>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a:t>
                      </a:r>
                      <a:r>
                        <a:rPr lang="en-US" sz="2400" baseline="0" dirty="0" smtClean="0">
                          <a:solidFill>
                            <a:srgbClr val="FF0000"/>
                          </a:solidFill>
                        </a:rPr>
                        <a:t>offset</a:t>
                      </a:r>
                      <a:r>
                        <a:rPr lang="en-US" sz="2400" baseline="0" dirty="0" smtClean="0">
                          <a:solidFill>
                            <a:schemeClr val="bg1"/>
                          </a:solidFill>
                        </a:rPr>
                        <a: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357020"/>
          <a:ext cx="6248400" cy="11575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16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899820"/>
            <a:ext cx="6494085" cy="523220"/>
          </a:xfrm>
          <a:prstGeom prst="rect">
            <a:avLst/>
          </a:prstGeom>
        </p:spPr>
        <p:txBody>
          <a:bodyPr wrap="square">
            <a:spAutoFit/>
          </a:bodyPr>
          <a:lstStyle/>
          <a:p>
            <a:r>
              <a:rPr lang="en-US" sz="2800" dirty="0" smtClean="0">
                <a:solidFill>
                  <a:schemeClr val="accent5">
                    <a:lumMod val="60000"/>
                    <a:lumOff val="40000"/>
                  </a:schemeClr>
                </a:solidFill>
                <a:latin typeface="Consolas" pitchFamily="49" charset="0"/>
              </a:rPr>
              <a:t>000100</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0000000000000011</a:t>
            </a:r>
            <a:endParaRPr lang="en-US" sz="2800" dirty="0">
              <a:solidFill>
                <a:schemeClr val="bg1"/>
              </a:solidFill>
            </a:endParaRPr>
          </a:p>
        </p:txBody>
      </p:sp>
      <p:sp>
        <p:nvSpPr>
          <p:cNvPr id="12" name="TextBox 11"/>
          <p:cNvSpPr txBox="1"/>
          <p:nvPr>
            <p:custDataLst>
              <p:tags r:id="rId5"/>
            </p:custDataLst>
          </p:nvPr>
        </p:nvSpPr>
        <p:spPr>
          <a:xfrm>
            <a:off x="117649" y="4724400"/>
            <a:ext cx="8196475" cy="1815882"/>
          </a:xfrm>
          <a:prstGeom prst="rect">
            <a:avLst/>
          </a:prstGeom>
          <a:noFill/>
        </p:spPr>
        <p:txBody>
          <a:bodyPr wrap="none" rtlCol="0">
            <a:spAutoFit/>
          </a:bodyPr>
          <a:lstStyle/>
          <a:p>
            <a:r>
              <a:rPr lang="en-US" sz="2800" dirty="0" smtClean="0">
                <a:solidFill>
                  <a:schemeClr val="accent5">
                    <a:lumMod val="60000"/>
                    <a:lumOff val="40000"/>
                  </a:schemeClr>
                </a:solidFill>
              </a:rPr>
              <a:t>Example: BEQ </a:t>
            </a:r>
            <a:r>
              <a:rPr lang="en-US" sz="2800" dirty="0" smtClean="0">
                <a:solidFill>
                  <a:schemeClr val="bg1"/>
                </a:solidFill>
              </a:rPr>
              <a:t>r5, </a:t>
            </a:r>
            <a:r>
              <a:rPr lang="en-US" sz="2800" dirty="0" smtClean="0">
                <a:solidFill>
                  <a:schemeClr val="accent1"/>
                </a:solidFill>
              </a:rPr>
              <a:t>r1</a:t>
            </a:r>
            <a:r>
              <a:rPr lang="en-US" sz="2800" dirty="0" smtClean="0">
                <a:solidFill>
                  <a:schemeClr val="bg1"/>
                </a:solidFill>
              </a:rPr>
              <a:t>, </a:t>
            </a:r>
            <a:r>
              <a:rPr lang="en-US" sz="2800" dirty="0" smtClean="0">
                <a:solidFill>
                  <a:schemeClr val="accent2"/>
                </a:solidFill>
              </a:rPr>
              <a:t>3</a:t>
            </a:r>
          </a:p>
          <a:p>
            <a:r>
              <a:rPr lang="en-US" sz="2800" b="1" dirty="0">
                <a:solidFill>
                  <a:schemeClr val="bg1"/>
                </a:solidFill>
                <a:latin typeface="Courier New" charset="0"/>
                <a:ea typeface="Courier New" charset="0"/>
                <a:cs typeface="Courier New" charset="0"/>
              </a:rPr>
              <a:t>i</a:t>
            </a:r>
            <a:r>
              <a:rPr lang="en-US" sz="2800" b="1" dirty="0" smtClean="0">
                <a:solidFill>
                  <a:schemeClr val="bg1"/>
                </a:solidFill>
                <a:latin typeface="Courier New" charset="0"/>
                <a:ea typeface="Courier New" charset="0"/>
                <a:cs typeface="Courier New" charset="0"/>
              </a:rPr>
              <a:t>f(R[r5]==R[</a:t>
            </a:r>
            <a:r>
              <a:rPr lang="en-US" sz="2800" b="1" dirty="0" smtClean="0">
                <a:solidFill>
                  <a:schemeClr val="accent1"/>
                </a:solidFill>
                <a:latin typeface="Courier New" charset="0"/>
                <a:ea typeface="Courier New" charset="0"/>
                <a:cs typeface="Courier New" charset="0"/>
              </a:rPr>
              <a:t>r1</a:t>
            </a:r>
            <a:r>
              <a:rPr lang="en-US" sz="2800" b="1" dirty="0" smtClean="0">
                <a:solidFill>
                  <a:schemeClr val="bg1"/>
                </a:solidFill>
                <a:latin typeface="Courier New" charset="0"/>
                <a:ea typeface="Courier New" charset="0"/>
                <a:cs typeface="Courier New" charset="0"/>
              </a:rPr>
              <a:t>]) </a:t>
            </a:r>
          </a:p>
          <a:p>
            <a:r>
              <a:rPr lang="en-US" sz="2800" b="1" dirty="0" smtClean="0">
                <a:solidFill>
                  <a:schemeClr val="bg1"/>
                </a:solidFill>
                <a:latin typeface="Courier New" charset="0"/>
                <a:ea typeface="Courier New" charset="0"/>
                <a:cs typeface="Courier New" charset="0"/>
              </a:rPr>
              <a:t>	PC = PC+4 + 12  (i.e. 12 == 3&lt;&lt;2)</a:t>
            </a:r>
          </a:p>
          <a:p>
            <a:r>
              <a:rPr lang="en-US" sz="2800" dirty="0" smtClean="0">
                <a:solidFill>
                  <a:schemeClr val="accent5">
                    <a:lumMod val="60000"/>
                    <a:lumOff val="40000"/>
                  </a:schemeClr>
                </a:solidFill>
              </a:rPr>
              <a:t>A word about all these +’s</a:t>
            </a:r>
            <a:r>
              <a:rPr lang="is-IS" sz="2800" dirty="0" smtClean="0">
                <a:solidFill>
                  <a:schemeClr val="accent5">
                    <a:lumMod val="60000"/>
                    <a:lumOff val="40000"/>
                  </a:schemeClr>
                </a:solidFill>
              </a:rPr>
              <a:t>…</a:t>
            </a:r>
            <a:endParaRPr lang="en-US" sz="2800" b="1" dirty="0" smtClean="0">
              <a:solidFill>
                <a:schemeClr val="bg1"/>
              </a:solidFill>
              <a:latin typeface="Courier New" charset="0"/>
              <a:ea typeface="Courier New" charset="0"/>
              <a:cs typeface="Courier New" charset="0"/>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80</a:t>
            </a:fld>
            <a:endParaRPr lang="en-US"/>
          </a:p>
        </p:txBody>
      </p:sp>
      <p:sp>
        <p:nvSpPr>
          <p:cNvPr id="15" name="TextBox 14"/>
          <p:cNvSpPr txBox="1"/>
          <p:nvPr/>
        </p:nvSpPr>
        <p:spPr>
          <a:xfrm>
            <a:off x="7462325" y="1848541"/>
            <a:ext cx="928459" cy="430887"/>
          </a:xfrm>
          <a:prstGeom prst="rect">
            <a:avLst/>
          </a:prstGeom>
          <a:noFill/>
        </p:spPr>
        <p:txBody>
          <a:bodyPr wrap="none" rtlCol="0">
            <a:spAutoFit/>
          </a:bodyPr>
          <a:lstStyle/>
          <a:p>
            <a:r>
              <a:rPr lang="en-US" sz="2200" dirty="0" smtClean="0">
                <a:solidFill>
                  <a:schemeClr val="accent5">
                    <a:lumMod val="60000"/>
                    <a:lumOff val="40000"/>
                  </a:schemeClr>
                </a:solidFill>
              </a:rPr>
              <a:t>signed</a:t>
            </a:r>
            <a:endParaRPr lang="en-US" sz="2200" dirty="0">
              <a:solidFill>
                <a:schemeClr val="accent5">
                  <a:lumMod val="60000"/>
                  <a:lumOff val="40000"/>
                </a:schemeClr>
              </a:solidFill>
            </a:endParaRPr>
          </a:p>
        </p:txBody>
      </p:sp>
      <p:cxnSp>
        <p:nvCxnSpPr>
          <p:cNvPr id="16" name="Straight Arrow Connector 15"/>
          <p:cNvCxnSpPr>
            <a:stCxn id="15" idx="1"/>
          </p:cNvCxnSpPr>
          <p:nvPr/>
        </p:nvCxnSpPr>
        <p:spPr>
          <a:xfrm flipH="1" flipV="1">
            <a:off x="6737395" y="2018346"/>
            <a:ext cx="724930" cy="45639"/>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76200" y="3505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924800" y="2438400"/>
            <a:ext cx="0" cy="9144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7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a:xfrm>
            <a:off x="228600" y="76200"/>
            <a:ext cx="8686800" cy="533400"/>
          </a:xfrm>
        </p:spPr>
        <p:txBody>
          <a:bodyPr>
            <a:noAutofit/>
          </a:bodyPr>
          <a:lstStyle/>
          <a:p>
            <a:r>
              <a:rPr lang="en-US" dirty="0" smtClean="0"/>
              <a:t>Control Flow: Branches</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3"/>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2619780" y="4359073"/>
            <a:ext cx="1524000" cy="1066800"/>
          </a:xfrm>
          <a:prstGeom prst="wedgeRoundRectCallout">
            <a:avLst>
              <a:gd name="adj1" fmla="val -86870"/>
              <a:gd name="adj2" fmla="val -96645"/>
              <a:gd name="adj3" fmla="val 16667"/>
            </a:avLst>
          </a:prstGeom>
          <a:noFill/>
          <a:ln w="28575">
            <a:solidFill>
              <a:schemeClr val="accent5">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60000"/>
                    <a:lumOff val="40000"/>
                  </a:schemeClr>
                </a:solidFill>
              </a:rPr>
              <a:t>Could have used ALU for branch add</a:t>
            </a:r>
            <a:endParaRPr lang="en-US" b="1" dirty="0">
              <a:solidFill>
                <a:schemeClr val="accent5">
                  <a:lumMod val="60000"/>
                  <a:lumOff val="40000"/>
                </a:schemeClr>
              </a:solidFill>
            </a:endParaRPr>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54" name="Straight Connector 153"/>
          <p:cNvCxnSpPr/>
          <p:nvPr>
            <p:custDataLst>
              <p:tags r:id="rId93"/>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4"/>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5"/>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3" name="Line 44"/>
          <p:cNvSpPr>
            <a:spLocks noChangeShapeType="1"/>
          </p:cNvSpPr>
          <p:nvPr>
            <p:custDataLst>
              <p:tags r:id="rId96"/>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graphicFrame>
        <p:nvGraphicFramePr>
          <p:cNvPr id="116" name="Table 115"/>
          <p:cNvGraphicFramePr>
            <a:graphicFrameLocks noGrp="1"/>
          </p:cNvGraphicFramePr>
          <p:nvPr>
            <p:custDataLst>
              <p:tags r:id="rId97"/>
            </p:custDataLst>
            <p:extLst/>
          </p:nvPr>
        </p:nvGraphicFramePr>
        <p:xfrm>
          <a:off x="149817" y="5372100"/>
          <a:ext cx="8839201" cy="1371600"/>
        </p:xfrm>
        <a:graphic>
          <a:graphicData uri="http://schemas.openxmlformats.org/drawingml/2006/table">
            <a:tbl>
              <a:tblPr firstRow="1" bandRow="1">
                <a:tableStyleId>{5C22544A-7EE6-4342-B048-85BDC9FD1C3A}</a:tableStyleId>
              </a:tblPr>
              <a:tblGrid>
                <a:gridCol w="674177">
                  <a:extLst>
                    <a:ext uri="{9D8B030D-6E8A-4147-A177-3AD203B41FA5}">
                      <a16:colId xmlns:a16="http://schemas.microsoft.com/office/drawing/2014/main" val="20000"/>
                    </a:ext>
                  </a:extLst>
                </a:gridCol>
                <a:gridCol w="2397071">
                  <a:extLst>
                    <a:ext uri="{9D8B030D-6E8A-4147-A177-3AD203B41FA5}">
                      <a16:colId xmlns:a16="http://schemas.microsoft.com/office/drawing/2014/main" val="20001"/>
                    </a:ext>
                  </a:extLst>
                </a:gridCol>
                <a:gridCol w="5767953">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60" name="TextBox 159"/>
          <p:cNvSpPr txBox="1"/>
          <p:nvPr/>
        </p:nvSpPr>
        <p:spPr>
          <a:xfrm>
            <a:off x="4114800" y="912336"/>
            <a:ext cx="647934" cy="369332"/>
          </a:xfrm>
          <a:prstGeom prst="rect">
            <a:avLst/>
          </a:prstGeom>
          <a:noFill/>
        </p:spPr>
        <p:txBody>
          <a:bodyPr wrap="none" rtlCol="0">
            <a:spAutoFit/>
          </a:bodyPr>
          <a:lstStyle/>
          <a:p>
            <a:r>
              <a:rPr lang="en-US" dirty="0" smtClean="0">
                <a:solidFill>
                  <a:schemeClr val="accent5">
                    <a:lumMod val="60000"/>
                    <a:lumOff val="40000"/>
                  </a:schemeClr>
                </a:solidFill>
              </a:rPr>
              <a:t>R[r5]</a:t>
            </a:r>
            <a:endParaRPr lang="en-US" dirty="0">
              <a:solidFill>
                <a:schemeClr val="accent5">
                  <a:lumMod val="60000"/>
                  <a:lumOff val="40000"/>
                </a:schemeClr>
              </a:solidFill>
            </a:endParaRPr>
          </a:p>
        </p:txBody>
      </p:sp>
      <p:sp>
        <p:nvSpPr>
          <p:cNvPr id="161" name="TextBox 160"/>
          <p:cNvSpPr txBox="1"/>
          <p:nvPr/>
        </p:nvSpPr>
        <p:spPr>
          <a:xfrm>
            <a:off x="3810000" y="3135868"/>
            <a:ext cx="573811" cy="369332"/>
          </a:xfrm>
          <a:prstGeom prst="rect">
            <a:avLst/>
          </a:prstGeom>
          <a:noFill/>
        </p:spPr>
        <p:txBody>
          <a:bodyPr wrap="none" rtlCol="0">
            <a:spAutoFit/>
          </a:bodyPr>
          <a:lstStyle/>
          <a:p>
            <a:r>
              <a:rPr lang="en-US" dirty="0" smtClean="0">
                <a:solidFill>
                  <a:schemeClr val="accent5">
                    <a:lumMod val="60000"/>
                    <a:lumOff val="40000"/>
                  </a:schemeClr>
                </a:solidFill>
              </a:rPr>
              <a:t>BEQ</a:t>
            </a:r>
            <a:endParaRPr lang="en-US" dirty="0">
              <a:solidFill>
                <a:schemeClr val="accent5">
                  <a:lumMod val="60000"/>
                  <a:lumOff val="40000"/>
                </a:schemeClr>
              </a:solidFill>
            </a:endParaRPr>
          </a:p>
        </p:txBody>
      </p:sp>
      <p:sp>
        <p:nvSpPr>
          <p:cNvPr id="162" name="TextBox 161"/>
          <p:cNvSpPr txBox="1"/>
          <p:nvPr/>
        </p:nvSpPr>
        <p:spPr>
          <a:xfrm>
            <a:off x="4113964" y="1764268"/>
            <a:ext cx="647934" cy="369332"/>
          </a:xfrm>
          <a:prstGeom prst="rect">
            <a:avLst/>
          </a:prstGeom>
          <a:noFill/>
        </p:spPr>
        <p:txBody>
          <a:bodyPr wrap="none" rtlCol="0">
            <a:spAutoFit/>
          </a:bodyPr>
          <a:lstStyle/>
          <a:p>
            <a:r>
              <a:rPr lang="en-US" dirty="0" smtClean="0">
                <a:solidFill>
                  <a:schemeClr val="accent5">
                    <a:lumMod val="60000"/>
                    <a:lumOff val="40000"/>
                  </a:schemeClr>
                </a:solidFill>
              </a:rPr>
              <a:t>R[r1]</a:t>
            </a:r>
            <a:endParaRPr lang="en-US" dirty="0">
              <a:solidFill>
                <a:schemeClr val="accent5">
                  <a:lumMod val="60000"/>
                  <a:lumOff val="40000"/>
                </a:schemeClr>
              </a:solidFill>
            </a:endParaRPr>
          </a:p>
        </p:txBody>
      </p:sp>
      <p:sp>
        <p:nvSpPr>
          <p:cNvPr id="4" name="Oval 3"/>
          <p:cNvSpPr/>
          <p:nvPr/>
        </p:nvSpPr>
        <p:spPr>
          <a:xfrm>
            <a:off x="3810000" y="2438400"/>
            <a:ext cx="800100" cy="69746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371600" y="3417332"/>
            <a:ext cx="800100" cy="69746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0" name="Line 49"/>
          <p:cNvSpPr>
            <a:spLocks noChangeShapeType="1"/>
          </p:cNvSpPr>
          <p:nvPr>
            <p:custDataLst>
              <p:tags r:id="rId99"/>
            </p:custDataLst>
          </p:nvPr>
        </p:nvSpPr>
        <p:spPr bwMode="auto">
          <a:xfrm flipV="1">
            <a:off x="4800600" y="1219200"/>
            <a:ext cx="0" cy="3581400"/>
          </a:xfrm>
          <a:prstGeom prst="line">
            <a:avLst/>
          </a:prstGeom>
          <a:noFill/>
          <a:ln w="25400" cap="sq">
            <a:solidFill>
              <a:schemeClr val="accent4">
                <a:lumMod val="75000"/>
              </a:schemeClr>
            </a:solidFill>
            <a:round/>
            <a:headEnd type="none"/>
            <a:tailEnd type="oval"/>
          </a:ln>
          <a:effectLst/>
        </p:spPr>
        <p:txBody>
          <a:bodyPr wrap="square" anchor="ctr" anchorCtr="1">
            <a:noAutofit/>
          </a:bodyPr>
          <a:lstStyle/>
          <a:p>
            <a:endParaRPr lang="en-US"/>
          </a:p>
        </p:txBody>
      </p:sp>
      <p:sp>
        <p:nvSpPr>
          <p:cNvPr id="159" name="Rounded Rectangular Callout 158"/>
          <p:cNvSpPr/>
          <p:nvPr>
            <p:custDataLst>
              <p:tags r:id="rId100"/>
            </p:custDataLst>
          </p:nvPr>
        </p:nvSpPr>
        <p:spPr>
          <a:xfrm>
            <a:off x="5486399" y="3849638"/>
            <a:ext cx="1524000" cy="1066800"/>
          </a:xfrm>
          <a:prstGeom prst="wedgeRoundRectCallout">
            <a:avLst>
              <a:gd name="adj1" fmla="val -120620"/>
              <a:gd name="adj2" fmla="val -137206"/>
              <a:gd name="adj3" fmla="val 16667"/>
            </a:avLst>
          </a:prstGeom>
          <a:noFill/>
          <a:ln w="28575">
            <a:solidFill>
              <a:schemeClr val="accent5">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60000"/>
                    <a:lumOff val="40000"/>
                  </a:schemeClr>
                </a:solidFill>
              </a:rPr>
              <a:t>Could have used ALU for branch </a:t>
            </a:r>
            <a:r>
              <a:rPr lang="en-US" b="1" dirty="0" err="1" smtClean="0">
                <a:solidFill>
                  <a:schemeClr val="accent5">
                    <a:lumMod val="60000"/>
                    <a:lumOff val="40000"/>
                  </a:schemeClr>
                </a:solidFill>
              </a:rPr>
              <a:t>cmp</a:t>
            </a:r>
            <a:endParaRPr lang="en-US" b="1" dirty="0">
              <a:solidFill>
                <a:schemeClr val="accent5">
                  <a:lumMod val="60000"/>
                  <a:lumOff val="40000"/>
                </a:schemeClr>
              </a:solidFill>
            </a:endParaRPr>
          </a:p>
        </p:txBody>
      </p:sp>
      <p:sp>
        <p:nvSpPr>
          <p:cNvPr id="164" name="TextBox 163"/>
          <p:cNvSpPr txBox="1"/>
          <p:nvPr>
            <p:custDataLst>
              <p:tags r:id="rId101"/>
            </p:custDataLst>
          </p:nvPr>
        </p:nvSpPr>
        <p:spPr>
          <a:xfrm>
            <a:off x="117649" y="4984345"/>
            <a:ext cx="2520370" cy="523220"/>
          </a:xfrm>
          <a:prstGeom prst="rect">
            <a:avLst/>
          </a:prstGeom>
          <a:noFill/>
        </p:spPr>
        <p:txBody>
          <a:bodyPr wrap="none" rtlCol="0">
            <a:spAutoFit/>
          </a:bodyPr>
          <a:lstStyle/>
          <a:p>
            <a:r>
              <a:rPr lang="en-US" sz="2800" dirty="0" smtClean="0">
                <a:solidFill>
                  <a:schemeClr val="accent5">
                    <a:lumMod val="60000"/>
                    <a:lumOff val="40000"/>
                  </a:schemeClr>
                </a:solidFill>
              </a:rPr>
              <a:t>ex: BEQ r5, r1, 3</a:t>
            </a:r>
          </a:p>
        </p:txBody>
      </p:sp>
      <p:sp>
        <p:nvSpPr>
          <p:cNvPr id="166" name="TextBox 165"/>
          <p:cNvSpPr txBox="1"/>
          <p:nvPr/>
        </p:nvSpPr>
        <p:spPr>
          <a:xfrm>
            <a:off x="600694" y="4065940"/>
            <a:ext cx="1380506" cy="369332"/>
          </a:xfrm>
          <a:prstGeom prst="rect">
            <a:avLst/>
          </a:prstGeom>
          <a:noFill/>
        </p:spPr>
        <p:txBody>
          <a:bodyPr wrap="none" rtlCol="0">
            <a:spAutoFit/>
          </a:bodyPr>
          <a:lstStyle/>
          <a:p>
            <a:r>
              <a:rPr lang="en-US" dirty="0" smtClean="0">
                <a:solidFill>
                  <a:schemeClr val="accent5">
                    <a:lumMod val="60000"/>
                    <a:lumOff val="40000"/>
                  </a:schemeClr>
                </a:solidFill>
              </a:rPr>
              <a:t>(PC+4)+3&lt;&lt;2</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30698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8"/>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6" grpId="0" animBg="1"/>
      <p:bldP spid="153" grpId="0" animBg="1"/>
      <p:bldP spid="160" grpId="0"/>
      <p:bldP spid="161" grpId="0"/>
      <p:bldP spid="162" grpId="0"/>
      <p:bldP spid="4" grpId="0" animBg="1"/>
      <p:bldP spid="163" grpId="0" animBg="1"/>
      <p:bldP spid="141" grpId="0" animBg="1"/>
      <p:bldP spid="140" grpId="0" animBg="1"/>
      <p:bldP spid="159" grpId="0" animBg="1"/>
      <p:bldP spid="16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(5): Conditional Jumps</a:t>
            </a:r>
            <a:endParaRPr lang="en-US" dirty="0"/>
          </a:p>
        </p:txBody>
      </p:sp>
      <p:graphicFrame>
        <p:nvGraphicFramePr>
          <p:cNvPr id="9" name="Group 4"/>
          <p:cNvGraphicFramePr>
            <a:graphicFrameLocks noGrp="1"/>
          </p:cNvGraphicFramePr>
          <p:nvPr>
            <p:custDataLst>
              <p:tags r:id="rId2"/>
            </p:custDataLst>
            <p:extLst/>
          </p:nvPr>
        </p:nvGraphicFramePr>
        <p:xfrm>
          <a:off x="914400" y="15494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subop</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3"/>
            </p:custDataLst>
          </p:nvPr>
        </p:nvSpPr>
        <p:spPr>
          <a:xfrm>
            <a:off x="838200" y="11531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000001</a:t>
            </a:r>
            <a:r>
              <a:rPr lang="en-US" sz="2800" dirty="0" smtClean="0">
                <a:solidFill>
                  <a:srgbClr val="FFFFFF"/>
                </a:solidFill>
                <a:latin typeface="Consolas" pitchFamily="49" charset="0"/>
              </a:rPr>
              <a:t>00101</a:t>
            </a:r>
            <a:r>
              <a:rPr lang="en-US" sz="2800" dirty="0" smtClean="0">
                <a:solidFill>
                  <a:schemeClr val="accent5">
                    <a:lumMod val="60000"/>
                    <a:lumOff val="40000"/>
                  </a:schemeClr>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3202210533"/>
              </p:ext>
            </p:extLst>
          </p:nvPr>
        </p:nvGraphicFramePr>
        <p:xfrm>
          <a:off x="152400" y="2819400"/>
          <a:ext cx="8839200" cy="2286000"/>
        </p:xfrm>
        <a:graphic>
          <a:graphicData uri="http://schemas.openxmlformats.org/drawingml/2006/table">
            <a:tbl>
              <a:tblPr firstRow="1" bandRow="1">
                <a:tableStyleId>{5C22544A-7EE6-4342-B048-85BDC9FD1C3A}</a:tableStyleId>
              </a:tblPr>
              <a:tblGrid>
                <a:gridCol w="700134">
                  <a:extLst>
                    <a:ext uri="{9D8B030D-6E8A-4147-A177-3AD203B41FA5}">
                      <a16:colId xmlns:a16="http://schemas.microsoft.com/office/drawing/2014/main" val="20000"/>
                    </a:ext>
                  </a:extLst>
                </a:gridCol>
                <a:gridCol w="1067706">
                  <a:extLst>
                    <a:ext uri="{9D8B030D-6E8A-4147-A177-3AD203B41FA5}">
                      <a16:colId xmlns:a16="http://schemas.microsoft.com/office/drawing/2014/main" val="20001"/>
                    </a:ext>
                  </a:extLst>
                </a:gridCol>
                <a:gridCol w="2062480">
                  <a:extLst>
                    <a:ext uri="{9D8B030D-6E8A-4147-A177-3AD203B41FA5}">
                      <a16:colId xmlns:a16="http://schemas.microsoft.com/office/drawing/2014/main" val="20002"/>
                    </a:ext>
                  </a:extLst>
                </a:gridCol>
                <a:gridCol w="500888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subop</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DAD0A56F-BD0F-4BDF-9912-D1E89E9626C0}" type="slidenum">
              <a:rPr lang="en-US" smtClean="0"/>
              <a:t>82</a:t>
            </a:fld>
            <a:endParaRPr lang="en-US"/>
          </a:p>
        </p:txBody>
      </p:sp>
      <p:sp>
        <p:nvSpPr>
          <p:cNvPr id="16" name="TextBox 15"/>
          <p:cNvSpPr txBox="1"/>
          <p:nvPr/>
        </p:nvSpPr>
        <p:spPr>
          <a:xfrm>
            <a:off x="8066638" y="2514600"/>
            <a:ext cx="928459" cy="430887"/>
          </a:xfrm>
          <a:prstGeom prst="rect">
            <a:avLst/>
          </a:prstGeom>
          <a:noFill/>
        </p:spPr>
        <p:txBody>
          <a:bodyPr wrap="none" rtlCol="0">
            <a:spAutoFit/>
          </a:bodyPr>
          <a:lstStyle/>
          <a:p>
            <a:r>
              <a:rPr lang="en-US" sz="2200" dirty="0" smtClean="0">
                <a:solidFill>
                  <a:schemeClr val="accent5">
                    <a:lumMod val="60000"/>
                    <a:lumOff val="40000"/>
                  </a:schemeClr>
                </a:solidFill>
              </a:rPr>
              <a:t>signed</a:t>
            </a:r>
            <a:endParaRPr lang="en-US" sz="2200" dirty="0">
              <a:solidFill>
                <a:schemeClr val="accent5">
                  <a:lumMod val="60000"/>
                  <a:lumOff val="40000"/>
                </a:schemeClr>
              </a:solidFill>
            </a:endParaRPr>
          </a:p>
        </p:txBody>
      </p:sp>
      <p:cxnSp>
        <p:nvCxnSpPr>
          <p:cNvPr id="17" name="Straight Arrow Connector 16"/>
          <p:cNvCxnSpPr/>
          <p:nvPr/>
        </p:nvCxnSpPr>
        <p:spPr>
          <a:xfrm flipH="1">
            <a:off x="7848600" y="2802870"/>
            <a:ext cx="278982" cy="447417"/>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3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(5): Conditional Jumps</a:t>
            </a:r>
            <a:endParaRPr lang="en-US" dirty="0"/>
          </a:p>
        </p:txBody>
      </p:sp>
      <p:graphicFrame>
        <p:nvGraphicFramePr>
          <p:cNvPr id="9" name="Group 4"/>
          <p:cNvGraphicFramePr>
            <a:graphicFrameLocks noGrp="1"/>
          </p:cNvGraphicFramePr>
          <p:nvPr>
            <p:custDataLst>
              <p:tags r:id="rId2"/>
            </p:custDataLst>
            <p:extLst/>
          </p:nvPr>
        </p:nvGraphicFramePr>
        <p:xfrm>
          <a:off x="914400" y="15494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subop</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3"/>
            </p:custDataLst>
          </p:nvPr>
        </p:nvSpPr>
        <p:spPr>
          <a:xfrm>
            <a:off x="838200" y="11531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000001</a:t>
            </a:r>
            <a:r>
              <a:rPr lang="en-US" sz="2800" dirty="0" smtClean="0">
                <a:solidFill>
                  <a:srgbClr val="FFFFFF"/>
                </a:solidFill>
                <a:latin typeface="Consolas" pitchFamily="49" charset="0"/>
              </a:rPr>
              <a:t>00101</a:t>
            </a:r>
            <a:r>
              <a:rPr lang="en-US" sz="2800" dirty="0" smtClean="0">
                <a:solidFill>
                  <a:schemeClr val="accent5">
                    <a:lumMod val="60000"/>
                    <a:lumOff val="40000"/>
                  </a:schemeClr>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1087968633"/>
              </p:ext>
            </p:extLst>
          </p:nvPr>
        </p:nvGraphicFramePr>
        <p:xfrm>
          <a:off x="152400" y="2819400"/>
          <a:ext cx="8839200" cy="2286000"/>
        </p:xfrm>
        <a:graphic>
          <a:graphicData uri="http://schemas.openxmlformats.org/drawingml/2006/table">
            <a:tbl>
              <a:tblPr firstRow="1" bandRow="1">
                <a:tableStyleId>{5C22544A-7EE6-4342-B048-85BDC9FD1C3A}</a:tableStyleId>
              </a:tblPr>
              <a:tblGrid>
                <a:gridCol w="700134">
                  <a:extLst>
                    <a:ext uri="{9D8B030D-6E8A-4147-A177-3AD203B41FA5}">
                      <a16:colId xmlns:a16="http://schemas.microsoft.com/office/drawing/2014/main" val="20000"/>
                    </a:ext>
                  </a:extLst>
                </a:gridCol>
                <a:gridCol w="1067706">
                  <a:extLst>
                    <a:ext uri="{9D8B030D-6E8A-4147-A177-3AD203B41FA5}">
                      <a16:colId xmlns:a16="http://schemas.microsoft.com/office/drawing/2014/main" val="20001"/>
                    </a:ext>
                  </a:extLst>
                </a:gridCol>
                <a:gridCol w="2062480">
                  <a:extLst>
                    <a:ext uri="{9D8B030D-6E8A-4147-A177-3AD203B41FA5}">
                      <a16:colId xmlns:a16="http://schemas.microsoft.com/office/drawing/2014/main" val="20002"/>
                    </a:ext>
                  </a:extLst>
                </a:gridCol>
                <a:gridCol w="500888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subop</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accent5"/>
                          </a:solidFill>
                        </a:rPr>
                        <a:t>0x1</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rgbClr val="00B0F0"/>
                          </a:solidFill>
                        </a:rPr>
                        <a:t>0x1</a:t>
                      </a:r>
                      <a:endParaRPr lang="en-US" sz="2400" dirty="0">
                        <a:solidFill>
                          <a:srgbClr val="00B0F0"/>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TextBox 12"/>
          <p:cNvSpPr txBox="1"/>
          <p:nvPr>
            <p:custDataLst>
              <p:tags r:id="rId5"/>
            </p:custDataLst>
          </p:nvPr>
        </p:nvSpPr>
        <p:spPr>
          <a:xfrm>
            <a:off x="381000" y="5294293"/>
            <a:ext cx="7766870" cy="1384995"/>
          </a:xfrm>
          <a:prstGeom prst="rect">
            <a:avLst/>
          </a:prstGeom>
          <a:noFill/>
        </p:spPr>
        <p:txBody>
          <a:bodyPr wrap="none" rtlCol="0">
            <a:spAutoFit/>
          </a:bodyPr>
          <a:lstStyle/>
          <a:p>
            <a:r>
              <a:rPr lang="en-US" sz="2800" dirty="0" smtClean="0">
                <a:solidFill>
                  <a:schemeClr val="accent5">
                    <a:lumMod val="60000"/>
                    <a:lumOff val="40000"/>
                  </a:schemeClr>
                </a:solidFill>
              </a:rPr>
              <a:t>Example: BGEZ r5, 2</a:t>
            </a:r>
          </a:p>
          <a:p>
            <a:r>
              <a:rPr lang="en-US" sz="2800" b="1" dirty="0">
                <a:solidFill>
                  <a:schemeClr val="bg1"/>
                </a:solidFill>
                <a:latin typeface="Courier New" charset="0"/>
                <a:ea typeface="Courier New" charset="0"/>
                <a:cs typeface="Courier New" charset="0"/>
              </a:rPr>
              <a:t>i</a:t>
            </a:r>
            <a:r>
              <a:rPr lang="en-US" sz="2800" b="1" dirty="0" smtClean="0">
                <a:solidFill>
                  <a:schemeClr val="bg1"/>
                </a:solidFill>
                <a:latin typeface="Courier New" charset="0"/>
                <a:ea typeface="Courier New" charset="0"/>
                <a:cs typeface="Courier New" charset="0"/>
              </a:rPr>
              <a:t>f(R[r5</a:t>
            </a:r>
            <a:r>
              <a:rPr lang="en-US" sz="2800" b="1" dirty="0">
                <a:solidFill>
                  <a:schemeClr val="bg1"/>
                </a:solidFill>
                <a:latin typeface="Courier New" charset="0"/>
                <a:ea typeface="Courier New" charset="0"/>
                <a:cs typeface="Courier New" charset="0"/>
              </a:rPr>
              <a:t>] </a:t>
            </a:r>
            <a:r>
              <a:rPr lang="en-US" sz="2800" b="1" dirty="0" smtClean="0">
                <a:solidFill>
                  <a:schemeClr val="bg1"/>
                </a:solidFill>
                <a:latin typeface="Courier New" charset="0"/>
                <a:ea typeface="Courier New" charset="0"/>
                <a:cs typeface="Courier New" charset="0"/>
              </a:rPr>
              <a:t>≥ 0)</a:t>
            </a:r>
          </a:p>
          <a:p>
            <a:r>
              <a:rPr lang="en-US" sz="2800" b="1" dirty="0">
                <a:solidFill>
                  <a:schemeClr val="bg1"/>
                </a:solidFill>
                <a:latin typeface="Courier New" charset="0"/>
                <a:ea typeface="Courier New" charset="0"/>
                <a:cs typeface="Courier New" charset="0"/>
              </a:rPr>
              <a:t>	</a:t>
            </a:r>
            <a:r>
              <a:rPr lang="en-US" sz="2800" b="1" dirty="0" smtClean="0">
                <a:solidFill>
                  <a:schemeClr val="bg1"/>
                </a:solidFill>
                <a:latin typeface="Courier New" charset="0"/>
                <a:ea typeface="Courier New" charset="0"/>
                <a:cs typeface="Courier New" charset="0"/>
              </a:rPr>
              <a:t>PC = PC+4 + 8  (i.e. 8 == 2&lt;&lt;2)</a:t>
            </a:r>
          </a:p>
        </p:txBody>
      </p:sp>
      <p:sp>
        <p:nvSpPr>
          <p:cNvPr id="3" name="Slide Number Placeholder 2"/>
          <p:cNvSpPr>
            <a:spLocks noGrp="1"/>
          </p:cNvSpPr>
          <p:nvPr>
            <p:ph type="sldNum" sz="quarter" idx="12"/>
          </p:nvPr>
        </p:nvSpPr>
        <p:spPr/>
        <p:txBody>
          <a:bodyPr/>
          <a:lstStyle/>
          <a:p>
            <a:fld id="{DAD0A56F-BD0F-4BDF-9912-D1E89E9626C0}" type="slidenum">
              <a:rPr lang="en-US" smtClean="0"/>
              <a:t>83</a:t>
            </a:fld>
            <a:endParaRPr lang="en-US"/>
          </a:p>
        </p:txBody>
      </p:sp>
      <p:sp>
        <p:nvSpPr>
          <p:cNvPr id="16" name="TextBox 15"/>
          <p:cNvSpPr txBox="1"/>
          <p:nvPr/>
        </p:nvSpPr>
        <p:spPr>
          <a:xfrm>
            <a:off x="8066638" y="2514600"/>
            <a:ext cx="928459" cy="430887"/>
          </a:xfrm>
          <a:prstGeom prst="rect">
            <a:avLst/>
          </a:prstGeom>
          <a:noFill/>
        </p:spPr>
        <p:txBody>
          <a:bodyPr wrap="none" rtlCol="0">
            <a:spAutoFit/>
          </a:bodyPr>
          <a:lstStyle/>
          <a:p>
            <a:r>
              <a:rPr lang="en-US" sz="2200" dirty="0" smtClean="0">
                <a:solidFill>
                  <a:schemeClr val="accent5">
                    <a:lumMod val="60000"/>
                    <a:lumOff val="40000"/>
                  </a:schemeClr>
                </a:solidFill>
              </a:rPr>
              <a:t>signed</a:t>
            </a:r>
            <a:endParaRPr lang="en-US" sz="2200" dirty="0">
              <a:solidFill>
                <a:schemeClr val="accent5">
                  <a:lumMod val="60000"/>
                  <a:lumOff val="40000"/>
                </a:schemeClr>
              </a:solidFill>
            </a:endParaRPr>
          </a:p>
        </p:txBody>
      </p:sp>
      <p:cxnSp>
        <p:nvCxnSpPr>
          <p:cNvPr id="17" name="Straight Arrow Connector 16"/>
          <p:cNvCxnSpPr/>
          <p:nvPr/>
        </p:nvCxnSpPr>
        <p:spPr>
          <a:xfrm flipH="1">
            <a:off x="7848600" y="2802870"/>
            <a:ext cx="278982" cy="447417"/>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152400" y="3810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7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a:xfrm>
            <a:off x="228600" y="76200"/>
            <a:ext cx="8686800" cy="533400"/>
          </a:xfrm>
        </p:spPr>
        <p:txBody>
          <a:bodyPr>
            <a:noAutofit/>
          </a:bodyPr>
          <a:lstStyle/>
          <a:p>
            <a:r>
              <a:rPr lang="en-US" dirty="0" smtClean="0"/>
              <a:t>Control Flow: More Branches</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6"/>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724400"/>
            <a:ext cx="426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V="1">
            <a:off x="533399" y="3657600"/>
            <a:ext cx="1" cy="10668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050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8" name="Rounded Rectangular Callout 147"/>
          <p:cNvSpPr/>
          <p:nvPr>
            <p:custDataLst>
              <p:tags r:id="rId89"/>
            </p:custDataLst>
          </p:nvPr>
        </p:nvSpPr>
        <p:spPr>
          <a:xfrm>
            <a:off x="5943600" y="4191000"/>
            <a:ext cx="1524000" cy="1066800"/>
          </a:xfrm>
          <a:prstGeom prst="wedgeRoundRectCallout">
            <a:avLst>
              <a:gd name="adj1" fmla="val -35830"/>
              <a:gd name="adj2" fmla="val -208809"/>
              <a:gd name="adj3" fmla="val 16667"/>
            </a:avLst>
          </a:prstGeom>
          <a:noFill/>
          <a:ln w="28575">
            <a:solidFill>
              <a:schemeClr val="accent5">
                <a:lumMod val="60000"/>
                <a:lumOff val="4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60000"/>
                    <a:lumOff val="40000"/>
                  </a:schemeClr>
                </a:solidFill>
              </a:rPr>
              <a:t>Could have used ALU for branch </a:t>
            </a:r>
            <a:r>
              <a:rPr lang="en-US" b="1" dirty="0" err="1" smtClean="0">
                <a:solidFill>
                  <a:schemeClr val="accent5">
                    <a:lumMod val="60000"/>
                    <a:lumOff val="40000"/>
                  </a:schemeClr>
                </a:solidFill>
              </a:rPr>
              <a:t>cmp</a:t>
            </a:r>
            <a:endParaRPr lang="en-US" b="1" dirty="0">
              <a:solidFill>
                <a:schemeClr val="accent5">
                  <a:lumMod val="60000"/>
                  <a:lumOff val="40000"/>
                </a:schemeClr>
              </a:solidFill>
            </a:endParaRPr>
          </a:p>
        </p:txBody>
      </p:sp>
      <p:sp>
        <p:nvSpPr>
          <p:cNvPr id="149" name="Line 45"/>
          <p:cNvSpPr>
            <a:spLocks noChangeShapeType="1"/>
          </p:cNvSpPr>
          <p:nvPr>
            <p:custDataLst>
              <p:tags r:id="rId90"/>
            </p:custDataLst>
          </p:nvPr>
        </p:nvSpPr>
        <p:spPr bwMode="auto">
          <a:xfrm flipH="1">
            <a:off x="3733800" y="2743200"/>
            <a:ext cx="76200" cy="3048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743200"/>
            <a:ext cx="228600" cy="0"/>
          </a:xfrm>
          <a:prstGeom prst="line">
            <a:avLst/>
          </a:prstGeom>
          <a:noFill/>
          <a:ln w="25400" cap="sq">
            <a:solidFill>
              <a:srgbClr val="005490"/>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962400"/>
            <a:ext cx="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2004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352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2" name="TextBox 161"/>
          <p:cNvSpPr txBox="1"/>
          <p:nvPr/>
        </p:nvSpPr>
        <p:spPr>
          <a:xfrm>
            <a:off x="4114800" y="912336"/>
            <a:ext cx="647934" cy="369332"/>
          </a:xfrm>
          <a:prstGeom prst="rect">
            <a:avLst/>
          </a:prstGeom>
          <a:noFill/>
        </p:spPr>
        <p:txBody>
          <a:bodyPr wrap="none" rtlCol="0">
            <a:spAutoFit/>
          </a:bodyPr>
          <a:lstStyle/>
          <a:p>
            <a:r>
              <a:rPr lang="en-US" dirty="0" smtClean="0">
                <a:solidFill>
                  <a:schemeClr val="accent5">
                    <a:lumMod val="60000"/>
                    <a:lumOff val="40000"/>
                  </a:schemeClr>
                </a:solidFill>
              </a:rPr>
              <a:t>R[r5]</a:t>
            </a:r>
            <a:endParaRPr lang="en-US" dirty="0">
              <a:solidFill>
                <a:schemeClr val="accent5">
                  <a:lumMod val="60000"/>
                  <a:lumOff val="40000"/>
                </a:schemeClr>
              </a:solidFill>
            </a:endParaRPr>
          </a:p>
        </p:txBody>
      </p:sp>
      <p:sp>
        <p:nvSpPr>
          <p:cNvPr id="163" name="TextBox 162"/>
          <p:cNvSpPr txBox="1"/>
          <p:nvPr/>
        </p:nvSpPr>
        <p:spPr>
          <a:xfrm>
            <a:off x="3276600" y="3440668"/>
            <a:ext cx="682736" cy="369332"/>
          </a:xfrm>
          <a:prstGeom prst="rect">
            <a:avLst/>
          </a:prstGeom>
          <a:noFill/>
        </p:spPr>
        <p:txBody>
          <a:bodyPr wrap="none" rtlCol="0">
            <a:spAutoFit/>
          </a:bodyPr>
          <a:lstStyle/>
          <a:p>
            <a:r>
              <a:rPr lang="en-US" dirty="0" smtClean="0">
                <a:solidFill>
                  <a:schemeClr val="accent5">
                    <a:lumMod val="60000"/>
                    <a:lumOff val="40000"/>
                  </a:schemeClr>
                </a:solidFill>
              </a:rPr>
              <a:t>BEQZ</a:t>
            </a:r>
            <a:endParaRPr lang="en-US" dirty="0">
              <a:solidFill>
                <a:schemeClr val="accent5">
                  <a:lumMod val="60000"/>
                  <a:lumOff val="40000"/>
                </a:schemeClr>
              </a:solidFill>
            </a:endParaRPr>
          </a:p>
        </p:txBody>
      </p:sp>
      <p:sp>
        <p:nvSpPr>
          <p:cNvPr id="4" name="Oval 3"/>
          <p:cNvSpPr/>
          <p:nvPr/>
        </p:nvSpPr>
        <p:spPr>
          <a:xfrm>
            <a:off x="3886200" y="2971800"/>
            <a:ext cx="762000" cy="533400"/>
          </a:xfrm>
          <a:prstGeom prst="ellipse">
            <a:avLst/>
          </a:prstGeom>
          <a:noFill/>
          <a:ln>
            <a:solidFill>
              <a:srgbClr val="005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custDataLst>
              <p:tags r:id="rId103"/>
            </p:custDataLst>
          </p:nvPr>
        </p:nvSpPr>
        <p:spPr>
          <a:xfrm>
            <a:off x="533400" y="4648200"/>
            <a:ext cx="2197268" cy="523220"/>
          </a:xfrm>
          <a:prstGeom prst="rect">
            <a:avLst/>
          </a:prstGeom>
          <a:noFill/>
        </p:spPr>
        <p:txBody>
          <a:bodyPr wrap="none" rtlCol="0">
            <a:spAutoFit/>
          </a:bodyPr>
          <a:lstStyle/>
          <a:p>
            <a:r>
              <a:rPr lang="en-US" sz="2800" dirty="0" smtClean="0">
                <a:solidFill>
                  <a:schemeClr val="accent5">
                    <a:lumMod val="60000"/>
                    <a:lumOff val="40000"/>
                  </a:schemeClr>
                </a:solidFill>
              </a:rPr>
              <a:t>ex: BGEZ r5, 2</a:t>
            </a:r>
          </a:p>
        </p:txBody>
      </p:sp>
      <p:sp>
        <p:nvSpPr>
          <p:cNvPr id="167" name="TextBox 166"/>
          <p:cNvSpPr txBox="1"/>
          <p:nvPr/>
        </p:nvSpPr>
        <p:spPr>
          <a:xfrm>
            <a:off x="600694" y="4065940"/>
            <a:ext cx="1380506" cy="369332"/>
          </a:xfrm>
          <a:prstGeom prst="rect">
            <a:avLst/>
          </a:prstGeom>
          <a:noFill/>
        </p:spPr>
        <p:txBody>
          <a:bodyPr wrap="none" rtlCol="0">
            <a:spAutoFit/>
          </a:bodyPr>
          <a:lstStyle/>
          <a:p>
            <a:r>
              <a:rPr lang="en-US" dirty="0" smtClean="0">
                <a:solidFill>
                  <a:schemeClr val="accent5">
                    <a:lumMod val="60000"/>
                    <a:lumOff val="40000"/>
                  </a:schemeClr>
                </a:solidFill>
              </a:rPr>
              <a:t>(PC+4)+2&lt;&lt;2</a:t>
            </a:r>
            <a:endParaRPr lang="en-US" dirty="0">
              <a:solidFill>
                <a:schemeClr val="accent5">
                  <a:lumMod val="60000"/>
                  <a:lumOff val="40000"/>
                </a:schemeClr>
              </a:solidFill>
            </a:endParaRPr>
          </a:p>
        </p:txBody>
      </p:sp>
      <p:graphicFrame>
        <p:nvGraphicFramePr>
          <p:cNvPr id="164" name="Table 163"/>
          <p:cNvGraphicFramePr>
            <a:graphicFrameLocks noGrp="1"/>
          </p:cNvGraphicFramePr>
          <p:nvPr>
            <p:custDataLst>
              <p:tags r:id="rId104"/>
            </p:custDataLst>
            <p:extLst/>
          </p:nvPr>
        </p:nvGraphicFramePr>
        <p:xfrm>
          <a:off x="152400" y="5496384"/>
          <a:ext cx="8763000" cy="828216"/>
        </p:xfrm>
        <a:graphic>
          <a:graphicData uri="http://schemas.openxmlformats.org/drawingml/2006/table">
            <a:tbl>
              <a:tblPr firstRow="1" bandRow="1">
                <a:tableStyleId>{5C22544A-7EE6-4342-B048-85BDC9FD1C3A}</a:tableStyleId>
              </a:tblPr>
              <a:tblGrid>
                <a:gridCol w="694099">
                  <a:extLst>
                    <a:ext uri="{9D8B030D-6E8A-4147-A177-3AD203B41FA5}">
                      <a16:colId xmlns:a16="http://schemas.microsoft.com/office/drawing/2014/main" val="20000"/>
                    </a:ext>
                  </a:extLst>
                </a:gridCol>
                <a:gridCol w="1146131">
                  <a:extLst>
                    <a:ext uri="{9D8B030D-6E8A-4147-A177-3AD203B41FA5}">
                      <a16:colId xmlns:a16="http://schemas.microsoft.com/office/drawing/2014/main" val="20001"/>
                    </a:ext>
                  </a:extLst>
                </a:gridCol>
                <a:gridCol w="1957070">
                  <a:extLst>
                    <a:ext uri="{9D8B030D-6E8A-4147-A177-3AD203B41FA5}">
                      <a16:colId xmlns:a16="http://schemas.microsoft.com/office/drawing/2014/main" val="20002"/>
                    </a:ext>
                  </a:extLst>
                </a:gridCol>
                <a:gridCol w="4965700">
                  <a:extLst>
                    <a:ext uri="{9D8B030D-6E8A-4147-A177-3AD203B41FA5}">
                      <a16:colId xmlns:a16="http://schemas.microsoft.com/office/drawing/2014/main" val="20003"/>
                    </a:ext>
                  </a:extLst>
                </a:gridCol>
              </a:tblGrid>
              <a:tr h="0">
                <a:tc>
                  <a:txBody>
                    <a:bodyPr/>
                    <a:lstStyle/>
                    <a:p>
                      <a:r>
                        <a:rPr lang="en-US" sz="2200" dirty="0" smtClean="0">
                          <a:solidFill>
                            <a:schemeClr val="accent5">
                              <a:lumMod val="60000"/>
                              <a:lumOff val="40000"/>
                            </a:schemeClr>
                          </a:solidFill>
                          <a:latin typeface="Consolas" pitchFamily="49" charset="0"/>
                        </a:rPr>
                        <a:t>op</a:t>
                      </a:r>
                      <a:endParaRPr lang="en-US" sz="2200" dirty="0">
                        <a:solidFill>
                          <a:schemeClr val="accent5">
                            <a:lumMod val="60000"/>
                            <a:lumOff val="40000"/>
                          </a:schemeClr>
                        </a:solidFill>
                        <a:latin typeface="Consolas" pitchFamily="49" charset="0"/>
                      </a:endParaRPr>
                    </a:p>
                  </a:txBody>
                  <a:tcPr marL="78827" marR="78827" marT="39414" marB="39414">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err="1" smtClean="0">
                          <a:solidFill>
                            <a:schemeClr val="accent5">
                              <a:lumMod val="60000"/>
                              <a:lumOff val="40000"/>
                            </a:schemeClr>
                          </a:solidFill>
                          <a:latin typeface="Consolas" pitchFamily="49" charset="0"/>
                        </a:rPr>
                        <a:t>subop</a:t>
                      </a:r>
                      <a:endParaRPr lang="en-US" sz="2200" dirty="0">
                        <a:solidFill>
                          <a:schemeClr val="accent5">
                            <a:lumMod val="60000"/>
                            <a:lumOff val="40000"/>
                          </a:schemeClr>
                        </a:solidFill>
                        <a:latin typeface="Consolas" pitchFamily="49" charset="0"/>
                      </a:endParaRPr>
                    </a:p>
                  </a:txBody>
                  <a:tcPr marL="78827" marR="78827" marT="39414" marB="3941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latin typeface="Consolas" pitchFamily="49" charset="0"/>
                        </a:rPr>
                        <a:t>mnemonic</a:t>
                      </a:r>
                      <a:endParaRPr lang="en-US" sz="2200" dirty="0">
                        <a:latin typeface="Consolas" pitchFamily="49" charset="0"/>
                      </a:endParaRPr>
                    </a:p>
                  </a:txBody>
                  <a:tcPr marL="78827" marR="78827" marT="39414" marB="3941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latin typeface="Consolas" pitchFamily="49" charset="0"/>
                        </a:rPr>
                        <a:t>description</a:t>
                      </a:r>
                      <a:endParaRPr lang="en-US" sz="2200" dirty="0">
                        <a:latin typeface="Consolas" pitchFamily="49" charset="0"/>
                      </a:endParaRPr>
                    </a:p>
                  </a:txBody>
                  <a:tcPr marL="78827" marR="78827" marT="39414" marB="39414">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138">
                <a:tc>
                  <a:txBody>
                    <a:bodyPr/>
                    <a:lstStyle/>
                    <a:p>
                      <a:r>
                        <a:rPr lang="en-US" sz="2200" dirty="0" smtClean="0">
                          <a:solidFill>
                            <a:schemeClr val="bg1"/>
                          </a:solidFill>
                        </a:rPr>
                        <a:t>0x1</a:t>
                      </a:r>
                      <a:endParaRPr lang="en-US" sz="2200" dirty="0">
                        <a:solidFill>
                          <a:schemeClr val="bg1"/>
                        </a:solidFill>
                      </a:endParaRPr>
                    </a:p>
                  </a:txBody>
                  <a:tcPr marL="78827" marR="78827" marT="39414" marB="39414">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bg1"/>
                          </a:solidFill>
                        </a:rPr>
                        <a:t>0x1</a:t>
                      </a:r>
                      <a:endParaRPr lang="en-US" sz="2200" dirty="0">
                        <a:solidFill>
                          <a:schemeClr val="bg1"/>
                        </a:solidFill>
                      </a:endParaRPr>
                    </a:p>
                  </a:txBody>
                  <a:tcPr marL="78827" marR="78827" marT="39414" marB="3941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bg1"/>
                          </a:solidFill>
                        </a:rPr>
                        <a:t>BGEZ </a:t>
                      </a:r>
                      <a:r>
                        <a:rPr lang="en-US" sz="2200" dirty="0" err="1" smtClean="0">
                          <a:solidFill>
                            <a:schemeClr val="bg1"/>
                          </a:solidFill>
                        </a:rPr>
                        <a:t>rs</a:t>
                      </a:r>
                      <a:r>
                        <a:rPr lang="en-US" sz="2200" dirty="0" smtClean="0">
                          <a:solidFill>
                            <a:schemeClr val="bg1"/>
                          </a:solidFill>
                        </a:rPr>
                        <a:t>, offset</a:t>
                      </a:r>
                    </a:p>
                  </a:txBody>
                  <a:tcPr marL="78827" marR="78827" marT="39414" marB="3941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bg1"/>
                          </a:solidFill>
                        </a:rPr>
                        <a:t>if R[</a:t>
                      </a:r>
                      <a:r>
                        <a:rPr lang="en-US" sz="2200" dirty="0" err="1" smtClean="0">
                          <a:solidFill>
                            <a:schemeClr val="bg1"/>
                          </a:solidFill>
                        </a:rPr>
                        <a:t>rs</a:t>
                      </a:r>
                      <a:r>
                        <a:rPr lang="en-US" sz="2200" dirty="0" smtClean="0">
                          <a:solidFill>
                            <a:schemeClr val="bg1"/>
                          </a:solidFill>
                        </a:rPr>
                        <a:t>]</a:t>
                      </a:r>
                      <a:r>
                        <a:rPr lang="en-US" sz="2200" baseline="0" dirty="0" smtClean="0">
                          <a:solidFill>
                            <a:schemeClr val="bg1"/>
                          </a:solidFill>
                        </a:rPr>
                        <a:t> ≥ 0 then PC = PC+4+ (offset&lt;&lt;2)</a:t>
                      </a:r>
                      <a:endParaRPr lang="en-US" sz="2200" dirty="0">
                        <a:solidFill>
                          <a:schemeClr val="bg1"/>
                        </a:solidFill>
                      </a:endParaRPr>
                    </a:p>
                  </a:txBody>
                  <a:tcPr marL="78827" marR="78827" marT="39414" marB="39414">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686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16" grpId="0" animBg="1"/>
      <p:bldP spid="140" grpId="0" animBg="1"/>
      <p:bldP spid="141" grpId="0" animBg="1"/>
      <p:bldP spid="159" grpId="0" animBg="1"/>
      <p:bldP spid="160" grpId="0" animBg="1"/>
      <p:bldP spid="162" grpId="0"/>
      <p:bldP spid="163" grpId="0"/>
      <p:bldP spid="4" grpId="0" animBg="1"/>
      <p:bldP spid="16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228600" y="76200"/>
            <a:ext cx="8686800" cy="533400"/>
          </a:xfrm>
        </p:spPr>
        <p:txBody>
          <a:bodyPr>
            <a:normAutofit fontScale="90000"/>
          </a:bodyPr>
          <a:lstStyle/>
          <a:p>
            <a:r>
              <a:rPr lang="en-GB" dirty="0" smtClean="0"/>
              <a:t>J-Type (2): Jump and Link</a:t>
            </a:r>
            <a:endParaRPr lang="en-US" dirty="0"/>
          </a:p>
        </p:txBody>
      </p:sp>
      <p:graphicFrame>
        <p:nvGraphicFramePr>
          <p:cNvPr id="15" name="Table 14"/>
          <p:cNvGraphicFramePr>
            <a:graphicFrameLocks noGrp="1"/>
          </p:cNvGraphicFramePr>
          <p:nvPr>
            <p:custDataLst>
              <p:tags r:id="rId2"/>
            </p:custDataLst>
            <p:extLst/>
          </p:nvPr>
        </p:nvGraphicFramePr>
        <p:xfrm>
          <a:off x="609601" y="3215640"/>
          <a:ext cx="7620000" cy="1280160"/>
        </p:xfrm>
        <a:graphic>
          <a:graphicData uri="http://schemas.openxmlformats.org/drawingml/2006/table">
            <a:tbl>
              <a:tblPr firstRow="1" bandRow="1">
                <a:tableStyleId>{5C22544A-7EE6-4342-B048-85BDC9FD1C3A}</a:tableStyleId>
              </a:tblPr>
              <a:tblGrid>
                <a:gridCol w="665826">
                  <a:extLst>
                    <a:ext uri="{9D8B030D-6E8A-4147-A177-3AD203B41FA5}">
                      <a16:colId xmlns:a16="http://schemas.microsoft.com/office/drawing/2014/main" val="20000"/>
                    </a:ext>
                  </a:extLst>
                </a:gridCol>
                <a:gridCol w="1553592">
                  <a:extLst>
                    <a:ext uri="{9D8B030D-6E8A-4147-A177-3AD203B41FA5}">
                      <a16:colId xmlns:a16="http://schemas.microsoft.com/office/drawing/2014/main" val="20001"/>
                    </a:ext>
                  </a:extLst>
                </a:gridCol>
                <a:gridCol w="5400582">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 (+8 due to </a:t>
                      </a:r>
                      <a:r>
                        <a:rPr lang="en-US" sz="2400" baseline="0" dirty="0" smtClean="0">
                          <a:solidFill>
                            <a:schemeClr val="accent5">
                              <a:lumMod val="60000"/>
                              <a:lumOff val="40000"/>
                            </a:schemeClr>
                          </a:solidFill>
                        </a:rPr>
                        <a:t>branch delay slot</a:t>
                      </a:r>
                      <a:r>
                        <a:rPr lang="en-US" sz="2400" baseline="0" dirty="0" smtClean="0">
                          <a:solidFill>
                            <a:schemeClr val="bg1"/>
                          </a:solidFill>
                        </a:rPr>
                        <a:t>)</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31..28</a:t>
                      </a:r>
                      <a:r>
                        <a:rPr lang="en-US" sz="2400" baseline="0" dirty="0" smtClean="0">
                          <a:solidFill>
                            <a:schemeClr val="bg1"/>
                          </a:solidFill>
                        </a:rPr>
                        <a:t> </a:t>
                      </a:r>
                      <a:r>
                        <a:rPr lang="en-US" sz="2400" baseline="0" dirty="0" smtClean="0">
                          <a:solidFill>
                            <a:schemeClr val="bg1"/>
                          </a:solidFill>
                          <a:latin typeface="Wingdings"/>
                          <a:ea typeface="Wingdings"/>
                          <a:cs typeface="Wingdings"/>
                          <a:sym typeface="Wingdings"/>
                        </a:rPr>
                        <a:t></a:t>
                      </a:r>
                      <a:r>
                        <a:rPr lang="en-US" sz="2400" baseline="0" dirty="0" smtClean="0">
                          <a:solidFill>
                            <a:schemeClr val="bg1"/>
                          </a:solidFill>
                        </a:rPr>
                        <a:t> </a:t>
                      </a:r>
                      <a:r>
                        <a:rPr lang="en-US" sz="2400" dirty="0" smtClean="0">
                          <a:solidFill>
                            <a:schemeClr val="bg1"/>
                          </a:solidFill>
                        </a:rPr>
                        <a:t>target</a:t>
                      </a:r>
                      <a:r>
                        <a:rPr lang="en-US" sz="2400" baseline="0" dirty="0" smtClean="0">
                          <a:solidFill>
                            <a:schemeClr val="bg1"/>
                          </a:solidFill>
                        </a:rPr>
                        <a:t> </a:t>
                      </a:r>
                      <a:r>
                        <a:rPr lang="en-US" sz="2400" baseline="0" dirty="0" smtClean="0">
                          <a:solidFill>
                            <a:schemeClr val="bg1"/>
                          </a:solidFill>
                          <a:latin typeface="Wingdings"/>
                          <a:ea typeface="Wingdings"/>
                          <a:cs typeface="Wingdings"/>
                          <a:sym typeface="Wingdings"/>
                        </a:rPr>
                        <a:t></a:t>
                      </a:r>
                      <a:r>
                        <a:rPr lang="en-US" sz="2400" kern="1200" baseline="0" dirty="0">
                          <a:solidFill>
                            <a:schemeClr val="bg1"/>
                          </a:solidFill>
                          <a:latin typeface="+mn-lt"/>
                          <a:ea typeface="+mn-ea"/>
                          <a:cs typeface="+mn-cs"/>
                          <a:sym typeface="Wingdings"/>
                        </a:rPr>
                        <a:t> </a:t>
                      </a:r>
                      <a:r>
                        <a:rPr lang="en-US" sz="2400" kern="1200" baseline="0" dirty="0" smtClean="0">
                          <a:solidFill>
                            <a:schemeClr val="bg1"/>
                          </a:solidFill>
                          <a:latin typeface="+mn-lt"/>
                          <a:ea typeface="+mn-ea"/>
                          <a:cs typeface="+mn-cs"/>
                          <a:sym typeface="Wingdings"/>
                        </a:rPr>
                        <a:t>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6" name="Group 4"/>
          <p:cNvGraphicFramePr>
            <a:graphicFrameLocks noGrp="1"/>
          </p:cNvGraphicFramePr>
          <p:nvPr>
            <p:custDataLst>
              <p:tags r:id="rId3"/>
            </p:custDataLst>
            <p:extLst/>
          </p:nvPr>
        </p:nvGraphicFramePr>
        <p:xfrm>
          <a:off x="914400" y="15094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Rectangle 16"/>
          <p:cNvSpPr/>
          <p:nvPr>
            <p:custDataLst>
              <p:tags r:id="rId4"/>
            </p:custDataLst>
          </p:nvPr>
        </p:nvSpPr>
        <p:spPr>
          <a:xfrm>
            <a:off x="838200" y="105222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000011</a:t>
            </a:r>
            <a:r>
              <a:rPr lang="en-US" sz="2800" dirty="0" smtClean="0">
                <a:solidFill>
                  <a:srgbClr val="FFFFFF"/>
                </a:solidFill>
                <a:latin typeface="Consolas" pitchFamily="49" charset="0"/>
              </a:rPr>
              <a:t>010000000000000000</a:t>
            </a:r>
            <a:r>
              <a:rPr lang="en-US" sz="2800" dirty="0" smtClean="0">
                <a:solidFill>
                  <a:schemeClr val="bg1"/>
                </a:solidFill>
                <a:latin typeface="Consolas" pitchFamily="49" charset="0"/>
              </a:rPr>
              <a:t>00000001</a:t>
            </a:r>
            <a:endParaRPr lang="en-US" sz="2800" dirty="0">
              <a:solidFill>
                <a:schemeClr val="bg1"/>
              </a:solidFill>
            </a:endParaRPr>
          </a:p>
        </p:txBody>
      </p:sp>
      <p:sp>
        <p:nvSpPr>
          <p:cNvPr id="2" name="TextBox 1"/>
          <p:cNvSpPr txBox="1"/>
          <p:nvPr/>
        </p:nvSpPr>
        <p:spPr>
          <a:xfrm>
            <a:off x="6923638" y="3074313"/>
            <a:ext cx="1610762" cy="430887"/>
          </a:xfrm>
          <a:prstGeom prst="rect">
            <a:avLst/>
          </a:prstGeom>
          <a:noFill/>
        </p:spPr>
        <p:txBody>
          <a:bodyPr wrap="none" rtlCol="0">
            <a:spAutoFit/>
          </a:bodyPr>
          <a:lstStyle/>
          <a:p>
            <a:r>
              <a:rPr lang="en-US" sz="2200" dirty="0" smtClean="0">
                <a:solidFill>
                  <a:schemeClr val="accent5">
                    <a:lumMod val="60000"/>
                    <a:lumOff val="40000"/>
                  </a:schemeClr>
                </a:solidFill>
              </a:rPr>
              <a:t>Discuss later</a:t>
            </a:r>
            <a:endParaRPr lang="en-US" sz="2200" dirty="0">
              <a:solidFill>
                <a:schemeClr val="accent5">
                  <a:lumMod val="60000"/>
                  <a:lumOff val="40000"/>
                </a:schemeClr>
              </a:solidFill>
            </a:endParaRPr>
          </a:p>
        </p:txBody>
      </p:sp>
      <p:cxnSp>
        <p:nvCxnSpPr>
          <p:cNvPr id="5" name="Straight Arrow Connector 4"/>
          <p:cNvCxnSpPr/>
          <p:nvPr/>
        </p:nvCxnSpPr>
        <p:spPr>
          <a:xfrm flipH="1">
            <a:off x="6705600" y="3362583"/>
            <a:ext cx="278982" cy="447417"/>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5638372"/>
            <a:ext cx="3541354" cy="461665"/>
          </a:xfrm>
          <a:prstGeom prst="rect">
            <a:avLst/>
          </a:prstGeom>
          <a:noFill/>
        </p:spPr>
        <p:txBody>
          <a:bodyPr wrap="none" rtlCol="0">
            <a:spAutoFit/>
          </a:bodyPr>
          <a:lstStyle/>
          <a:p>
            <a:r>
              <a:rPr lang="en-US" sz="2400" dirty="0">
                <a:solidFill>
                  <a:schemeClr val="accent5">
                    <a:lumMod val="60000"/>
                    <a:lumOff val="40000"/>
                  </a:schemeClr>
                </a:solidFill>
                <a:latin typeface="Helvetica"/>
                <a:cs typeface="Helvetica"/>
              </a:rPr>
              <a:t>Function/procedure calls</a:t>
            </a:r>
            <a:endParaRPr lang="en-US" sz="2400" dirty="0"/>
          </a:p>
        </p:txBody>
      </p:sp>
      <p:sp>
        <p:nvSpPr>
          <p:cNvPr id="6" name="TextBox 5"/>
          <p:cNvSpPr txBox="1"/>
          <p:nvPr/>
        </p:nvSpPr>
        <p:spPr>
          <a:xfrm>
            <a:off x="457200" y="5176707"/>
            <a:ext cx="971741" cy="461665"/>
          </a:xfrm>
          <a:prstGeom prst="rect">
            <a:avLst/>
          </a:prstGeom>
          <a:noFill/>
        </p:spPr>
        <p:txBody>
          <a:bodyPr wrap="none" rtlCol="0">
            <a:spAutoFit/>
          </a:bodyPr>
          <a:lstStyle/>
          <a:p>
            <a:r>
              <a:rPr lang="en-US" sz="2400" dirty="0">
                <a:solidFill>
                  <a:schemeClr val="accent5">
                    <a:lumMod val="60000"/>
                    <a:lumOff val="40000"/>
                  </a:schemeClr>
                </a:solidFill>
                <a:latin typeface="Helvetica"/>
                <a:cs typeface="Helvetica"/>
              </a:rPr>
              <a:t>Why?</a:t>
            </a:r>
            <a:endParaRPr lang="en-US" sz="2400" dirty="0"/>
          </a:p>
        </p:txBody>
      </p:sp>
      <p:sp>
        <p:nvSpPr>
          <p:cNvPr id="8" name="Slide Number Placeholder 7"/>
          <p:cNvSpPr>
            <a:spLocks noGrp="1"/>
          </p:cNvSpPr>
          <p:nvPr>
            <p:ph type="sldNum" sz="quarter" idx="12"/>
          </p:nvPr>
        </p:nvSpPr>
        <p:spPr/>
        <p:txBody>
          <a:bodyPr/>
          <a:lstStyle/>
          <a:p>
            <a:fld id="{DAD0A56F-BD0F-4BDF-9912-D1E89E9626C0}" type="slidenum">
              <a:rPr lang="en-US" smtClean="0"/>
              <a:t>85</a:t>
            </a:fld>
            <a:endParaRPr lang="en-US"/>
          </a:p>
        </p:txBody>
      </p:sp>
    </p:spTree>
    <p:extLst>
      <p:ext uri="{BB962C8B-B14F-4D97-AF65-F5344CB8AC3E}">
        <p14:creationId xmlns:p14="http://schemas.microsoft.com/office/powerpoint/2010/main" val="17681733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ine 9"/>
          <p:cNvSpPr>
            <a:spLocks noChangeShapeType="1"/>
          </p:cNvSpPr>
          <p:nvPr>
            <p:custDataLst>
              <p:tags r:id="rId1"/>
            </p:custDataLst>
          </p:nvPr>
        </p:nvSpPr>
        <p:spPr bwMode="auto">
          <a:xfrm>
            <a:off x="1219200" y="22860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2" name="Line 18"/>
          <p:cNvSpPr>
            <a:spLocks noChangeShapeType="1"/>
          </p:cNvSpPr>
          <p:nvPr>
            <p:custDataLst>
              <p:tags r:id="rId2"/>
            </p:custDataLst>
          </p:nvPr>
        </p:nvSpPr>
        <p:spPr bwMode="auto">
          <a:xfrm flipH="1">
            <a:off x="1295400" y="2286000"/>
            <a:ext cx="0" cy="198120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75" name="Line 49"/>
          <p:cNvSpPr>
            <a:spLocks noChangeShapeType="1"/>
          </p:cNvSpPr>
          <p:nvPr>
            <p:custDataLst>
              <p:tags r:id="rId3"/>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4"/>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5"/>
            </p:custDataLst>
          </p:nvPr>
        </p:nvSpPr>
        <p:spPr>
          <a:xfrm>
            <a:off x="152400" y="0"/>
            <a:ext cx="8686800" cy="533400"/>
          </a:xfrm>
        </p:spPr>
        <p:txBody>
          <a:bodyPr>
            <a:noAutofit/>
          </a:bodyPr>
          <a:lstStyle/>
          <a:p>
            <a:r>
              <a:rPr lang="en-US" dirty="0" smtClean="0"/>
              <a:t>Jump and Link</a:t>
            </a:r>
            <a:endParaRPr lang="en-US" dirty="0"/>
          </a:p>
        </p:txBody>
      </p:sp>
      <p:sp>
        <p:nvSpPr>
          <p:cNvPr id="2249753" name="Line 25"/>
          <p:cNvSpPr>
            <a:spLocks noChangeShapeType="1"/>
          </p:cNvSpPr>
          <p:nvPr>
            <p:custDataLst>
              <p:tags r:id="rId6"/>
            </p:custDataLst>
          </p:nvPr>
        </p:nvSpPr>
        <p:spPr bwMode="auto">
          <a:xfrm flipV="1">
            <a:off x="2743200" y="22860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7"/>
            </p:custDataLst>
          </p:nvPr>
        </p:nvSpPr>
        <p:spPr bwMode="auto">
          <a:xfrm flipH="1" flipV="1">
            <a:off x="3124200" y="22860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8"/>
            </p:custDataLst>
          </p:nvPr>
        </p:nvSpPr>
        <p:spPr bwMode="auto">
          <a:xfrm flipH="1" flipV="1">
            <a:off x="3352800" y="22860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9"/>
            </p:custDataLst>
          </p:nvPr>
        </p:nvSpPr>
        <p:spPr bwMode="auto">
          <a:xfrm flipH="1" flipV="1">
            <a:off x="3581400" y="22860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10"/>
            </p:custDataLst>
          </p:nvPr>
        </p:nvSpPr>
        <p:spPr bwMode="auto">
          <a:xfrm>
            <a:off x="3048001"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11"/>
            </p:custDataLst>
          </p:nvPr>
        </p:nvSpPr>
        <p:spPr bwMode="auto">
          <a:xfrm flipV="1">
            <a:off x="2286000" y="31242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2"/>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3"/>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4"/>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5"/>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6"/>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7"/>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8"/>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9"/>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0"/>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21"/>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2"/>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4"/>
            </p:custDataLst>
          </p:nvPr>
        </p:nvSpPr>
        <p:spPr bwMode="auto">
          <a:xfrm flipV="1">
            <a:off x="7239000" y="3505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5"/>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6"/>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7"/>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8"/>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9"/>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30"/>
            </p:custDataLst>
          </p:nvPr>
        </p:nvSpPr>
        <p:spPr bwMode="auto">
          <a:xfrm>
            <a:off x="3276600"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31"/>
            </p:custDataLst>
          </p:nvPr>
        </p:nvSpPr>
        <p:spPr bwMode="auto">
          <a:xfrm>
            <a:off x="3505200"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2"/>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3"/>
            </p:custDataLst>
          </p:nvPr>
        </p:nvSpPr>
        <p:spPr bwMode="auto">
          <a:xfrm flipV="1">
            <a:off x="8382000" y="2133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4"/>
            </p:custDataLst>
          </p:nvPr>
        </p:nvSpPr>
        <p:spPr bwMode="auto">
          <a:xfrm flipV="1">
            <a:off x="6400800" y="2133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5"/>
            </p:custDataLst>
          </p:nvPr>
        </p:nvSpPr>
        <p:spPr bwMode="auto">
          <a:xfrm flipV="1">
            <a:off x="5715000" y="2590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6"/>
            </p:custDataLst>
          </p:nvPr>
        </p:nvSpPr>
        <p:spPr bwMode="auto">
          <a:xfrm flipV="1">
            <a:off x="4038600" y="4114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7"/>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8"/>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9"/>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40"/>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41"/>
            </p:custDataLst>
          </p:nvPr>
        </p:nvSpPr>
        <p:spPr bwMode="auto">
          <a:xfrm>
            <a:off x="761998" y="19050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2"/>
            </p:custDataLst>
          </p:nvPr>
        </p:nvSpPr>
        <p:spPr bwMode="auto">
          <a:xfrm>
            <a:off x="761998" y="29717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3"/>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4"/>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5"/>
            </p:custDataLst>
          </p:nvPr>
        </p:nvSpPr>
        <p:spPr bwMode="auto">
          <a:xfrm flipV="1">
            <a:off x="2133600" y="42672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6"/>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7"/>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8"/>
            </p:custDataLst>
          </p:nvPr>
        </p:nvSpPr>
        <p:spPr bwMode="auto">
          <a:xfrm flipV="1">
            <a:off x="152400" y="35052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9"/>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50"/>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51"/>
            </p:custDataLst>
          </p:nvPr>
        </p:nvSpPr>
        <p:spPr bwMode="auto">
          <a:xfrm>
            <a:off x="762000" y="22860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2"/>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3"/>
            </p:custDataLst>
          </p:nvPr>
        </p:nvSpPr>
        <p:spPr bwMode="auto">
          <a:xfrm flipH="1">
            <a:off x="1219200" y="22860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4"/>
            </p:custDataLst>
          </p:nvPr>
        </p:nvGrpSpPr>
        <p:grpSpPr>
          <a:xfrm>
            <a:off x="914400" y="2133600"/>
            <a:ext cx="304800" cy="304800"/>
            <a:chOff x="990600" y="2971800"/>
            <a:chExt cx="304800" cy="304800"/>
          </a:xfrm>
        </p:grpSpPr>
        <p:sp>
          <p:nvSpPr>
            <p:cNvPr id="108" name="Freeform 107"/>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5"/>
            </p:custDataLst>
          </p:nvPr>
        </p:nvSpPr>
        <p:spPr bwMode="auto">
          <a:xfrm>
            <a:off x="990600" y="35814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6"/>
            </p:custDataLst>
          </p:nvPr>
        </p:nvSpPr>
        <p:spPr bwMode="auto">
          <a:xfrm flipH="1" flipV="1">
            <a:off x="685800" y="3581400"/>
            <a:ext cx="0" cy="838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7"/>
            </p:custDataLst>
          </p:nvPr>
        </p:nvSpPr>
        <p:spPr bwMode="auto">
          <a:xfrm flipV="1">
            <a:off x="1447800" y="4419600"/>
            <a:ext cx="6858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3" name="Oval 122"/>
          <p:cNvSpPr/>
          <p:nvPr>
            <p:custDataLst>
              <p:tags r:id="rId58"/>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9"/>
            </p:custDataLst>
          </p:nvPr>
        </p:nvSpPr>
        <p:spPr bwMode="auto">
          <a:xfrm flipV="1">
            <a:off x="685800" y="4419600"/>
            <a:ext cx="45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60"/>
            </p:custDataLst>
          </p:nvPr>
        </p:nvSpPr>
        <p:spPr bwMode="auto">
          <a:xfrm flipH="1">
            <a:off x="1295400" y="22860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61"/>
            </p:custDataLst>
          </p:nvPr>
        </p:nvSpPr>
        <p:spPr bwMode="auto">
          <a:xfrm flipH="1">
            <a:off x="990600" y="38100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2"/>
            </p:custDataLst>
          </p:nvPr>
        </p:nvCxnSpPr>
        <p:spPr>
          <a:xfrm rot="5400000" flipH="1" flipV="1">
            <a:off x="5295900" y="2857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3"/>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4"/>
            </p:custDataLst>
          </p:nvPr>
        </p:nvSpPr>
        <p:spPr bwMode="auto">
          <a:xfrm>
            <a:off x="6858000" y="28956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5"/>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6"/>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7"/>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8"/>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9"/>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70"/>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71"/>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2"/>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3"/>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4"/>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5"/>
            </p:custDataLst>
          </p:nvPr>
        </p:nvSpPr>
        <p:spPr bwMode="auto">
          <a:xfrm>
            <a:off x="2590800" y="28986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6"/>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7"/>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8"/>
            </p:custDataLst>
          </p:nvPr>
        </p:nvSpPr>
        <p:spPr bwMode="auto">
          <a:xfrm flipV="1">
            <a:off x="2123844" y="3200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9"/>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80"/>
            </p:custDataLst>
          </p:nvPr>
        </p:nvSpPr>
        <p:spPr bwMode="auto">
          <a:xfrm>
            <a:off x="1295400" y="3276600"/>
            <a:ext cx="2286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81"/>
            </p:custDataLst>
          </p:nvPr>
        </p:nvSpPr>
        <p:spPr bwMode="auto">
          <a:xfrm flipV="1">
            <a:off x="1905000" y="3352800"/>
            <a:ext cx="2286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2"/>
            </p:custDataLst>
          </p:nvPr>
        </p:nvSpPr>
        <p:spPr bwMode="auto">
          <a:xfrm flipH="1" flipV="1">
            <a:off x="1905000" y="33528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3"/>
            </p:custDataLst>
          </p:nvPr>
        </p:nvSpPr>
        <p:spPr bwMode="auto">
          <a:xfrm flipH="1" flipV="1">
            <a:off x="1524000" y="3276600"/>
            <a:ext cx="0" cy="3048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4"/>
            </p:custDataLst>
          </p:nvPr>
        </p:nvSpPr>
        <p:spPr bwMode="auto">
          <a:xfrm>
            <a:off x="838200" y="3581400"/>
            <a:ext cx="0" cy="4572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5"/>
            </p:custDataLst>
          </p:nvPr>
        </p:nvGrpSpPr>
        <p:grpSpPr>
          <a:xfrm rot="5400000">
            <a:off x="1600200" y="3429000"/>
            <a:ext cx="304800" cy="609600"/>
            <a:chOff x="990600" y="2971800"/>
            <a:chExt cx="304800" cy="304800"/>
          </a:xfrm>
        </p:grpSpPr>
        <p:sp>
          <p:nvSpPr>
            <p:cNvPr id="117" name="Freeform 116"/>
            <p:cNvSpPr/>
            <p:nvPr>
              <p:custDataLst>
                <p:tags r:id="rId11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8"/>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6"/>
            </p:custDataLst>
          </p:nvPr>
        </p:nvSpPr>
        <p:spPr bwMode="auto">
          <a:xfrm flipH="1" flipV="1">
            <a:off x="533400" y="4724400"/>
            <a:ext cx="426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7"/>
            </p:custDataLst>
          </p:nvPr>
        </p:nvSpPr>
        <p:spPr bwMode="auto">
          <a:xfrm flipH="1" flipV="1">
            <a:off x="533400" y="3581400"/>
            <a:ext cx="0" cy="11430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8"/>
            </p:custDataLst>
          </p:nvPr>
        </p:nvCxnSpPr>
        <p:spPr>
          <a:xfrm rot="5400000" flipH="1" flipV="1">
            <a:off x="4686300" y="3924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9"/>
            </p:custDataLst>
          </p:nvPr>
        </p:nvSpPr>
        <p:spPr bwMode="auto">
          <a:xfrm flipV="1">
            <a:off x="4800600" y="2743200"/>
            <a:ext cx="0" cy="1981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90"/>
            </p:custDataLst>
          </p:nvPr>
        </p:nvSpPr>
        <p:spPr bwMode="auto">
          <a:xfrm flipH="1">
            <a:off x="3733800" y="2667000"/>
            <a:ext cx="76200" cy="3048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667000"/>
            <a:ext cx="228600" cy="0"/>
          </a:xfrm>
          <a:prstGeom prst="line">
            <a:avLst/>
          </a:prstGeom>
          <a:noFill/>
          <a:ln w="25400" cap="sq">
            <a:solidFill>
              <a:srgbClr val="005490"/>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552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19431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886200"/>
            <a:ext cx="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1242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276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3"/>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3" name="Line 45"/>
          <p:cNvSpPr>
            <a:spLocks noChangeShapeType="1"/>
          </p:cNvSpPr>
          <p:nvPr>
            <p:custDataLst>
              <p:tags r:id="rId104"/>
            </p:custDataLst>
          </p:nvPr>
        </p:nvSpPr>
        <p:spPr bwMode="auto">
          <a:xfrm flipV="1">
            <a:off x="22860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5"/>
            </p:custDataLst>
          </p:nvPr>
        </p:nvSpPr>
        <p:spPr bwMode="auto">
          <a:xfrm flipH="1">
            <a:off x="1981200" y="2286000"/>
            <a:ext cx="228600" cy="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6"/>
            </p:custDataLst>
          </p:nvPr>
        </p:nvCxnSpPr>
        <p:spPr>
          <a:xfrm rot="10800000">
            <a:off x="1371600" y="2286000"/>
            <a:ext cx="304800" cy="0"/>
          </a:xfrm>
          <a:prstGeom prst="line">
            <a:avLst/>
          </a:prstGeom>
          <a:ln w="38100" cmpd="sng">
            <a:solidFill>
              <a:srgbClr val="005490"/>
            </a:solidFill>
          </a:ln>
        </p:spPr>
        <p:style>
          <a:lnRef idx="1">
            <a:schemeClr val="accent1"/>
          </a:lnRef>
          <a:fillRef idx="0">
            <a:schemeClr val="accent1"/>
          </a:fillRef>
          <a:effectRef idx="0">
            <a:schemeClr val="accent1"/>
          </a:effectRef>
          <a:fontRef idx="minor">
            <a:schemeClr val="tx1"/>
          </a:fontRef>
        </p:style>
      </p:cxn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77" name="Rounded Rectangular Callout 176"/>
          <p:cNvSpPr/>
          <p:nvPr>
            <p:custDataLst>
              <p:tags r:id="rId110"/>
            </p:custDataLst>
          </p:nvPr>
        </p:nvSpPr>
        <p:spPr>
          <a:xfrm>
            <a:off x="5867400" y="4114800"/>
            <a:ext cx="1524000" cy="1066800"/>
          </a:xfrm>
          <a:prstGeom prst="wedgeRoundRectCallout">
            <a:avLst>
              <a:gd name="adj1" fmla="val -39077"/>
              <a:gd name="adj2" fmla="val -208809"/>
              <a:gd name="adj3" fmla="val 16667"/>
            </a:avLst>
          </a:prstGeom>
          <a:noFill/>
          <a:ln w="28575">
            <a:solidFill>
              <a:schemeClr val="bg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60000"/>
                    <a:lumOff val="40000"/>
                  </a:schemeClr>
                </a:solidFill>
              </a:rPr>
              <a:t>Could have used ALU for link add</a:t>
            </a:r>
            <a:endParaRPr lang="en-US" b="1" dirty="0">
              <a:solidFill>
                <a:schemeClr val="accent5">
                  <a:lumMod val="60000"/>
                  <a:lumOff val="40000"/>
                </a:schemeClr>
              </a:solidFill>
            </a:endParaRPr>
          </a:p>
        </p:txBody>
      </p:sp>
      <p:grpSp>
        <p:nvGrpSpPr>
          <p:cNvPr id="4" name="Group 165"/>
          <p:cNvGrpSpPr/>
          <p:nvPr>
            <p:custDataLst>
              <p:tags r:id="rId111"/>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8" name="Table 147"/>
          <p:cNvGraphicFramePr>
            <a:graphicFrameLocks noGrp="1"/>
          </p:cNvGraphicFramePr>
          <p:nvPr>
            <p:custDataLst>
              <p:tags r:id="rId112"/>
            </p:custDataLst>
            <p:extLst/>
          </p:nvPr>
        </p:nvGraphicFramePr>
        <p:xfrm>
          <a:off x="457200" y="5410200"/>
          <a:ext cx="7848600" cy="1280160"/>
        </p:xfrm>
        <a:graphic>
          <a:graphicData uri="http://schemas.openxmlformats.org/drawingml/2006/table">
            <a:tbl>
              <a:tblPr firstRow="1" bandRow="1">
                <a:tableStyleId>{5C22544A-7EE6-4342-B048-85BDC9FD1C3A}</a:tableStyleId>
              </a:tblPr>
              <a:tblGrid>
                <a:gridCol w="830140">
                  <a:extLst>
                    <a:ext uri="{9D8B030D-6E8A-4147-A177-3AD203B41FA5}">
                      <a16:colId xmlns:a16="http://schemas.microsoft.com/office/drawing/2014/main" val="20000"/>
                    </a:ext>
                  </a:extLst>
                </a:gridCol>
                <a:gridCol w="1811215">
                  <a:extLst>
                    <a:ext uri="{9D8B030D-6E8A-4147-A177-3AD203B41FA5}">
                      <a16:colId xmlns:a16="http://schemas.microsoft.com/office/drawing/2014/main" val="20001"/>
                    </a:ext>
                  </a:extLst>
                </a:gridCol>
                <a:gridCol w="5207245">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 (+8 due to branch delay slot)</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31..28</a:t>
                      </a:r>
                      <a:r>
                        <a:rPr lang="en-US" sz="2400" baseline="0" dirty="0" smtClean="0">
                          <a:solidFill>
                            <a:schemeClr val="bg1"/>
                          </a:solidFill>
                        </a:rPr>
                        <a:t> </a:t>
                      </a:r>
                      <a:r>
                        <a:rPr lang="en-US" sz="2400" baseline="0" dirty="0" smtClean="0">
                          <a:solidFill>
                            <a:schemeClr val="bg1"/>
                          </a:solidFill>
                          <a:latin typeface="Wingdings"/>
                          <a:ea typeface="Wingdings"/>
                          <a:cs typeface="Wingdings"/>
                          <a:sym typeface="Wingdings"/>
                        </a:rPr>
                        <a:t></a:t>
                      </a:r>
                      <a:r>
                        <a:rPr lang="en-US" sz="2400" baseline="0" dirty="0" smtClean="0">
                          <a:solidFill>
                            <a:schemeClr val="bg1"/>
                          </a:solidFill>
                        </a:rPr>
                        <a:t> (</a:t>
                      </a:r>
                      <a:r>
                        <a:rPr lang="en-US" sz="2400" dirty="0" smtClean="0">
                          <a:solidFill>
                            <a:schemeClr val="bg1"/>
                          </a:solidFill>
                        </a:rPr>
                        <a:t>target</a:t>
                      </a:r>
                      <a:r>
                        <a:rPr lang="en-US" sz="2400" baseline="0" dirty="0" smtClean="0">
                          <a:solidFill>
                            <a:schemeClr val="bg1"/>
                          </a:solidFill>
                        </a:rPr>
                        <a:t> &lt;&lt; 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6" name="TextBox 165"/>
          <p:cNvSpPr txBox="1"/>
          <p:nvPr/>
        </p:nvSpPr>
        <p:spPr>
          <a:xfrm>
            <a:off x="2590800" y="1840468"/>
            <a:ext cx="764953" cy="369332"/>
          </a:xfrm>
          <a:prstGeom prst="rect">
            <a:avLst/>
          </a:prstGeom>
          <a:noFill/>
        </p:spPr>
        <p:txBody>
          <a:bodyPr wrap="none" rtlCol="0">
            <a:spAutoFit/>
          </a:bodyPr>
          <a:lstStyle/>
          <a:p>
            <a:r>
              <a:rPr lang="en-US" dirty="0" smtClean="0">
                <a:solidFill>
                  <a:schemeClr val="accent5">
                    <a:lumMod val="60000"/>
                    <a:lumOff val="40000"/>
                  </a:schemeClr>
                </a:solidFill>
              </a:rPr>
              <a:t>R[r31]</a:t>
            </a:r>
            <a:endParaRPr lang="en-US" dirty="0">
              <a:solidFill>
                <a:schemeClr val="accent5">
                  <a:lumMod val="60000"/>
                  <a:lumOff val="40000"/>
                </a:schemeClr>
              </a:solidFill>
            </a:endParaRPr>
          </a:p>
        </p:txBody>
      </p:sp>
      <p:sp>
        <p:nvSpPr>
          <p:cNvPr id="173" name="TextBox 172"/>
          <p:cNvSpPr txBox="1"/>
          <p:nvPr/>
        </p:nvSpPr>
        <p:spPr>
          <a:xfrm>
            <a:off x="1524000" y="1840468"/>
            <a:ext cx="659155" cy="369332"/>
          </a:xfrm>
          <a:prstGeom prst="rect">
            <a:avLst/>
          </a:prstGeom>
          <a:noFill/>
          <a:ln>
            <a:noFill/>
          </a:ln>
        </p:spPr>
        <p:txBody>
          <a:bodyPr wrap="none" rtlCol="0">
            <a:spAutoFit/>
          </a:bodyPr>
          <a:lstStyle/>
          <a:p>
            <a:r>
              <a:rPr lang="en-US" dirty="0" smtClean="0">
                <a:solidFill>
                  <a:schemeClr val="accent5">
                    <a:lumMod val="60000"/>
                    <a:lumOff val="40000"/>
                  </a:schemeClr>
                </a:solidFill>
              </a:rPr>
              <a:t>PC+8</a:t>
            </a:r>
            <a:endParaRPr lang="en-US" dirty="0">
              <a:solidFill>
                <a:schemeClr val="accent5">
                  <a:lumMod val="60000"/>
                  <a:lumOff val="40000"/>
                </a:schemeClr>
              </a:solidFill>
            </a:endParaRPr>
          </a:p>
        </p:txBody>
      </p:sp>
      <p:sp>
        <p:nvSpPr>
          <p:cNvPr id="178" name="TextBox 177"/>
          <p:cNvSpPr txBox="1"/>
          <p:nvPr>
            <p:custDataLst>
              <p:tags r:id="rId113"/>
            </p:custDataLst>
          </p:nvPr>
        </p:nvSpPr>
        <p:spPr>
          <a:xfrm>
            <a:off x="152400" y="4658380"/>
            <a:ext cx="2938240" cy="523220"/>
          </a:xfrm>
          <a:prstGeom prst="rect">
            <a:avLst/>
          </a:prstGeom>
          <a:noFill/>
        </p:spPr>
        <p:txBody>
          <a:bodyPr wrap="none" rtlCol="0">
            <a:spAutoFit/>
          </a:bodyPr>
          <a:lstStyle/>
          <a:p>
            <a:r>
              <a:rPr lang="en-US" sz="2800" dirty="0" smtClean="0">
                <a:solidFill>
                  <a:schemeClr val="accent5">
                    <a:lumMod val="60000"/>
                    <a:lumOff val="40000"/>
                  </a:schemeClr>
                </a:solidFill>
              </a:rPr>
              <a:t>ex: JAL 0x1000001 </a:t>
            </a:r>
          </a:p>
        </p:txBody>
      </p:sp>
      <p:sp>
        <p:nvSpPr>
          <p:cNvPr id="179" name="TextBox 178"/>
          <p:cNvSpPr txBox="1"/>
          <p:nvPr>
            <p:custDataLst>
              <p:tags r:id="rId114"/>
            </p:custDataLst>
          </p:nvPr>
        </p:nvSpPr>
        <p:spPr>
          <a:xfrm>
            <a:off x="2303015" y="4658380"/>
            <a:ext cx="5256567" cy="954107"/>
          </a:xfrm>
          <a:prstGeom prst="rect">
            <a:avLst/>
          </a:prstGeom>
          <a:noFill/>
        </p:spPr>
        <p:txBody>
          <a:bodyPr wrap="none" rtlCol="0">
            <a:spAutoFit/>
          </a:bodyPr>
          <a:lstStyle/>
          <a:p>
            <a:r>
              <a:rPr lang="en-US" sz="2800" dirty="0">
                <a:solidFill>
                  <a:schemeClr val="accent5">
                    <a:lumMod val="60000"/>
                    <a:lumOff val="40000"/>
                  </a:schemeClr>
                </a:solidFill>
              </a:rPr>
              <a:t>	</a:t>
            </a:r>
            <a:r>
              <a:rPr lang="en-US" sz="2800" dirty="0" smtClean="0">
                <a:solidFill>
                  <a:schemeClr val="accent5">
                    <a:lumMod val="60000"/>
                    <a:lumOff val="40000"/>
                  </a:schemeClr>
                </a:solidFill>
              </a:rPr>
              <a:t>r31 = PC+8</a:t>
            </a:r>
          </a:p>
          <a:p>
            <a:r>
              <a:rPr lang="en-US" sz="2800" dirty="0" smtClean="0">
                <a:solidFill>
                  <a:schemeClr val="accent5">
                    <a:lumMod val="60000"/>
                    <a:lumOff val="40000"/>
                  </a:schemeClr>
                </a:solidFill>
              </a:rPr>
              <a:t>      	PC = (PC+4)</a:t>
            </a:r>
            <a:r>
              <a:rPr lang="en-US" sz="2800" baseline="-25000" dirty="0" smtClean="0">
                <a:solidFill>
                  <a:schemeClr val="accent5">
                    <a:lumMod val="60000"/>
                    <a:lumOff val="40000"/>
                  </a:schemeClr>
                </a:solidFill>
              </a:rPr>
              <a:t>31..28</a:t>
            </a:r>
            <a:r>
              <a:rPr lang="en-US" sz="2800" dirty="0" smtClean="0">
                <a:solidFill>
                  <a:schemeClr val="accent5">
                    <a:lumMod val="60000"/>
                    <a:lumOff val="40000"/>
                  </a:schemeClr>
                </a:solidFill>
                <a:latin typeface="Wingdings"/>
                <a:ea typeface="Wingdings"/>
                <a:cs typeface="Wingdings"/>
                <a:sym typeface="Wingdings"/>
              </a:rPr>
              <a:t></a:t>
            </a:r>
            <a:r>
              <a:rPr lang="en-US" sz="2800" dirty="0">
                <a:solidFill>
                  <a:schemeClr val="accent5">
                    <a:lumMod val="60000"/>
                    <a:lumOff val="40000"/>
                  </a:schemeClr>
                </a:solidFill>
                <a:sym typeface="Wingdings"/>
              </a:rPr>
              <a:t> </a:t>
            </a:r>
            <a:r>
              <a:rPr lang="en-US" sz="2800" dirty="0" smtClean="0">
                <a:solidFill>
                  <a:schemeClr val="accent5">
                    <a:lumMod val="60000"/>
                    <a:lumOff val="40000"/>
                  </a:schemeClr>
                </a:solidFill>
              </a:rPr>
              <a:t>0x4000004</a:t>
            </a:r>
          </a:p>
        </p:txBody>
      </p:sp>
    </p:spTree>
    <p:extLst>
      <p:ext uri="{BB962C8B-B14F-4D97-AF65-F5344CB8AC3E}">
        <p14:creationId xmlns:p14="http://schemas.microsoft.com/office/powerpoint/2010/main" val="2664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62" grpId="0" animBg="1"/>
      <p:bldP spid="175" grpId="0" animBg="1"/>
      <p:bldP spid="2249779" grpId="0" animBg="1"/>
      <p:bldP spid="161" grpId="0" animBg="1"/>
      <p:bldP spid="163" grpId="0" animBg="1"/>
      <p:bldP spid="164" grpId="0" animBg="1"/>
      <p:bldP spid="174" grpId="0" animBg="1"/>
      <p:bldP spid="177" grpId="0" animBg="1"/>
      <p:bldP spid="166" grpId="0"/>
      <p:bldP spid="17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xfrm>
            <a:off x="685800" y="685800"/>
            <a:ext cx="8077200" cy="58674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a:t>
            </a:r>
            <a:r>
              <a:rPr lang="en-GB" sz="2400" dirty="0" smtClean="0"/>
              <a:t>extension</a:t>
            </a: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a:t>
            </a:r>
            <a:r>
              <a:rPr lang="en-GB" sz="2400" dirty="0" smtClean="0"/>
              <a:t>operations</a:t>
            </a: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a:p>
            <a:pPr>
              <a:lnSpc>
                <a:spcPct val="82000"/>
              </a:lnSpc>
            </a:pPr>
            <a:endParaRPr lang="en-US" sz="1200" dirty="0" smtClean="0"/>
          </a:p>
          <a:p>
            <a:pPr>
              <a:lnSpc>
                <a:spcPct val="82000"/>
              </a:lnSpc>
            </a:pPr>
            <a:r>
              <a:rPr lang="en-US" sz="2800" dirty="0" smtClean="0"/>
              <a:t>Many </a:t>
            </a:r>
            <a:r>
              <a:rPr lang="en-US" sz="2800" dirty="0"/>
              <a:t>other instructions </a:t>
            </a:r>
            <a:r>
              <a:rPr lang="en-US" sz="2800" dirty="0" smtClean="0"/>
              <a:t>possible:</a:t>
            </a:r>
            <a:endParaRPr lang="en-US" sz="2800" dirty="0"/>
          </a:p>
          <a:p>
            <a:pPr lvl="1">
              <a:lnSpc>
                <a:spcPct val="82000"/>
              </a:lnSpc>
            </a:pPr>
            <a:r>
              <a:rPr lang="en-US" sz="2400" dirty="0"/>
              <a:t>vector add/sub/</a:t>
            </a:r>
            <a:r>
              <a:rPr lang="en-US" sz="2400" dirty="0" err="1"/>
              <a:t>mul</a:t>
            </a:r>
            <a:r>
              <a:rPr lang="en-US" sz="2400" dirty="0"/>
              <a:t>/div, string operations </a:t>
            </a:r>
          </a:p>
          <a:p>
            <a:pPr lvl="1">
              <a:lnSpc>
                <a:spcPct val="82000"/>
              </a:lnSpc>
            </a:pPr>
            <a:r>
              <a:rPr lang="en-US" sz="2400" dirty="0"/>
              <a:t>manipulate coprocessor</a:t>
            </a:r>
          </a:p>
          <a:p>
            <a:pPr lvl="1">
              <a:lnSpc>
                <a:spcPct val="82000"/>
              </a:lnSpc>
            </a:pPr>
            <a:r>
              <a:rPr lang="en-US" sz="2400" dirty="0" smtClean="0"/>
              <a:t>I/O</a:t>
            </a:r>
            <a:endParaRPr lang="en-US" sz="2400" dirty="0"/>
          </a:p>
        </p:txBody>
      </p:sp>
      <p:sp>
        <p:nvSpPr>
          <p:cNvPr id="3" name="Rectangle 2"/>
          <p:cNvSpPr/>
          <p:nvPr/>
        </p:nvSpPr>
        <p:spPr>
          <a:xfrm>
            <a:off x="-453638" y="334021"/>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7" name="Rectangle 6"/>
          <p:cNvSpPr/>
          <p:nvPr/>
        </p:nvSpPr>
        <p:spPr>
          <a:xfrm>
            <a:off x="-453638" y="1524000"/>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8" name="Rectangle 7"/>
          <p:cNvSpPr/>
          <p:nvPr/>
        </p:nvSpPr>
        <p:spPr>
          <a:xfrm>
            <a:off x="-453638" y="3001021"/>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2" name="Slide Number Placeholder 1"/>
          <p:cNvSpPr>
            <a:spLocks noGrp="1"/>
          </p:cNvSpPr>
          <p:nvPr>
            <p:ph type="sldNum" sz="quarter" idx="12"/>
          </p:nvPr>
        </p:nvSpPr>
        <p:spPr/>
        <p:txBody>
          <a:bodyPr/>
          <a:lstStyle/>
          <a:p>
            <a:fld id="{DAD0A56F-BD0F-4BDF-9912-D1E89E9626C0}" type="slidenum">
              <a:rPr lang="en-US" smtClean="0"/>
              <a:t>87</a:t>
            </a:fld>
            <a:endParaRPr lang="en-US"/>
          </a:p>
        </p:txBody>
      </p:sp>
    </p:spTree>
    <p:extLst>
      <p:ext uri="{BB962C8B-B14F-4D97-AF65-F5344CB8AC3E}">
        <p14:creationId xmlns:p14="http://schemas.microsoft.com/office/powerpoint/2010/main" val="2254399381"/>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4267200" cy="533400"/>
          </a:xfrm>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a:xfrm>
            <a:off x="228600" y="838200"/>
            <a:ext cx="8686800" cy="6019800"/>
          </a:xfrm>
        </p:spPr>
        <p:txBody>
          <a:bodyPr>
            <a:normAutofit fontScale="92500" lnSpcReduction="20000"/>
          </a:bodyPr>
          <a:lstStyle/>
          <a:p>
            <a:r>
              <a:rPr lang="en-US" dirty="0" smtClean="0"/>
              <a:t>What MIPS instruction would you use for a:</a:t>
            </a:r>
          </a:p>
          <a:p>
            <a:r>
              <a:rPr lang="en-US" dirty="0" smtClean="0"/>
              <a:t>1. </a:t>
            </a:r>
            <a:r>
              <a:rPr lang="en-US" dirty="0">
                <a:solidFill>
                  <a:srgbClr val="92D050"/>
                </a:solidFill>
              </a:rPr>
              <a:t>F</a:t>
            </a:r>
            <a:r>
              <a:rPr lang="en-US" dirty="0" smtClean="0">
                <a:solidFill>
                  <a:srgbClr val="92D050"/>
                </a:solidFill>
              </a:rPr>
              <a:t>or loop?</a:t>
            </a:r>
          </a:p>
          <a:p>
            <a:r>
              <a:rPr lang="en-US" dirty="0" smtClean="0"/>
              <a:t>2. </a:t>
            </a:r>
            <a:r>
              <a:rPr lang="en-US" dirty="0">
                <a:solidFill>
                  <a:srgbClr val="92D050"/>
                </a:solidFill>
              </a:rPr>
              <a:t>W</a:t>
            </a:r>
            <a:r>
              <a:rPr lang="en-US" dirty="0" smtClean="0">
                <a:solidFill>
                  <a:srgbClr val="92D050"/>
                </a:solidFill>
              </a:rPr>
              <a:t>hile </a:t>
            </a:r>
            <a:r>
              <a:rPr lang="en-US" dirty="0">
                <a:solidFill>
                  <a:srgbClr val="92D050"/>
                </a:solidFill>
              </a:rPr>
              <a:t>loop?</a:t>
            </a:r>
          </a:p>
          <a:p>
            <a:r>
              <a:rPr lang="en-US" dirty="0" smtClean="0"/>
              <a:t>3. </a:t>
            </a:r>
            <a:r>
              <a:rPr lang="en-US" dirty="0" smtClean="0">
                <a:solidFill>
                  <a:srgbClr val="92D050"/>
                </a:solidFill>
              </a:rPr>
              <a:t>Function call?</a:t>
            </a:r>
            <a:endParaRPr lang="en-US" dirty="0">
              <a:solidFill>
                <a:srgbClr val="92D050"/>
              </a:solidFill>
            </a:endParaRPr>
          </a:p>
          <a:p>
            <a:r>
              <a:rPr lang="en-US" dirty="0" smtClean="0"/>
              <a:t>4. </a:t>
            </a:r>
            <a:r>
              <a:rPr lang="en-US" dirty="0" smtClean="0">
                <a:solidFill>
                  <a:srgbClr val="92D050"/>
                </a:solidFill>
              </a:rPr>
              <a:t>If statement?</a:t>
            </a:r>
          </a:p>
          <a:p>
            <a:r>
              <a:rPr lang="en-US" dirty="0" smtClean="0"/>
              <a:t>5. </a:t>
            </a:r>
            <a:r>
              <a:rPr lang="en-US" dirty="0" smtClean="0">
                <a:solidFill>
                  <a:srgbClr val="92D050"/>
                </a:solidFill>
              </a:rPr>
              <a:t>Return statement</a:t>
            </a:r>
            <a:r>
              <a:rPr lang="en-US" dirty="0">
                <a:solidFill>
                  <a:srgbClr val="92D050"/>
                </a:solidFill>
              </a:rPr>
              <a:t>?</a:t>
            </a:r>
          </a:p>
          <a:p>
            <a:endParaRPr lang="en-US" dirty="0"/>
          </a:p>
          <a:p>
            <a:pPr marL="514350" indent="-514350">
              <a:buAutoNum type="alphaUcParenBoth"/>
            </a:pPr>
            <a:r>
              <a:rPr lang="en-US" dirty="0" smtClean="0"/>
              <a:t> Jump Absolute (</a:t>
            </a:r>
            <a:r>
              <a:rPr lang="en-US" dirty="0" smtClean="0">
                <a:solidFill>
                  <a:schemeClr val="accent1"/>
                </a:solidFill>
                <a:latin typeface="Consolas" charset="0"/>
                <a:ea typeface="Consolas" charset="0"/>
                <a:cs typeface="Consolas" charset="0"/>
              </a:rPr>
              <a:t>J 0x000FFFF</a:t>
            </a:r>
            <a:r>
              <a:rPr lang="en-US" dirty="0" smtClean="0"/>
              <a:t>)</a:t>
            </a:r>
          </a:p>
          <a:p>
            <a:pPr marL="514350" indent="-514350">
              <a:buFontTx/>
              <a:buAutoNum type="alphaUcParenBoth"/>
            </a:pPr>
            <a:r>
              <a:rPr lang="en-US" dirty="0" smtClean="0"/>
              <a:t> Jump Register (</a:t>
            </a:r>
            <a:r>
              <a:rPr lang="en-US" dirty="0">
                <a:solidFill>
                  <a:schemeClr val="accent1"/>
                </a:solidFill>
                <a:latin typeface="Consolas" charset="0"/>
                <a:ea typeface="Consolas" charset="0"/>
                <a:cs typeface="Consolas" charset="0"/>
              </a:rPr>
              <a:t>J r</a:t>
            </a:r>
            <a:r>
              <a:rPr lang="en-US" dirty="0" smtClean="0">
                <a:solidFill>
                  <a:schemeClr val="accent1"/>
                </a:solidFill>
                <a:latin typeface="Consolas" charset="0"/>
                <a:ea typeface="Consolas" charset="0"/>
                <a:cs typeface="Consolas" charset="0"/>
              </a:rPr>
              <a:t>1</a:t>
            </a:r>
            <a:r>
              <a:rPr lang="en-US" dirty="0" smtClean="0"/>
              <a:t>)</a:t>
            </a:r>
            <a:endParaRPr lang="en-US" dirty="0"/>
          </a:p>
          <a:p>
            <a:pPr marL="514350" indent="-514350">
              <a:buFontTx/>
              <a:buAutoNum type="alphaUcParenBoth"/>
            </a:pPr>
            <a:r>
              <a:rPr lang="en-US" dirty="0"/>
              <a:t> </a:t>
            </a:r>
            <a:r>
              <a:rPr lang="en-US" dirty="0" smtClean="0"/>
              <a:t>Branch Equals (</a:t>
            </a:r>
            <a:r>
              <a:rPr lang="en-US" dirty="0" smtClean="0">
                <a:solidFill>
                  <a:schemeClr val="accent1"/>
                </a:solidFill>
                <a:latin typeface="Consolas" charset="0"/>
                <a:ea typeface="Consolas" charset="0"/>
                <a:cs typeface="Consolas" charset="0"/>
              </a:rPr>
              <a:t>BEQ r1, r2, 0xAAAA</a:t>
            </a:r>
            <a:r>
              <a:rPr lang="en-US" dirty="0" smtClean="0"/>
              <a:t>)</a:t>
            </a:r>
          </a:p>
          <a:p>
            <a:pPr marL="514350" indent="-514350">
              <a:buAutoNum type="alphaUcParenBoth"/>
            </a:pPr>
            <a:r>
              <a:rPr lang="en-US" dirty="0" smtClean="0"/>
              <a:t> Branch Less Than (</a:t>
            </a:r>
            <a:r>
              <a:rPr lang="en-US" dirty="0" smtClean="0">
                <a:solidFill>
                  <a:schemeClr val="accent1"/>
                </a:solidFill>
                <a:latin typeface="Consolas" charset="0"/>
                <a:ea typeface="Consolas" charset="0"/>
                <a:cs typeface="Consolas" charset="0"/>
              </a:rPr>
              <a:t>BLT r1, </a:t>
            </a:r>
            <a:r>
              <a:rPr lang="en-US" dirty="0">
                <a:solidFill>
                  <a:schemeClr val="accent1"/>
                </a:solidFill>
                <a:latin typeface="Consolas" charset="0"/>
                <a:ea typeface="Consolas" charset="0"/>
                <a:cs typeface="Consolas" charset="0"/>
              </a:rPr>
              <a:t>r2, </a:t>
            </a:r>
            <a:r>
              <a:rPr lang="en-US" dirty="0" smtClean="0">
                <a:solidFill>
                  <a:schemeClr val="accent1"/>
                </a:solidFill>
                <a:latin typeface="Consolas" charset="0"/>
                <a:ea typeface="Consolas" charset="0"/>
                <a:cs typeface="Consolas" charset="0"/>
              </a:rPr>
              <a:t>0xAAAA</a:t>
            </a:r>
            <a:r>
              <a:rPr lang="en-US" dirty="0" smtClean="0"/>
              <a:t>)</a:t>
            </a:r>
            <a:endParaRPr lang="en-US" dirty="0" smtClean="0">
              <a:solidFill>
                <a:schemeClr val="accent1"/>
              </a:solidFill>
            </a:endParaRPr>
          </a:p>
          <a:p>
            <a:pPr marL="514350" indent="-514350">
              <a:buFontTx/>
              <a:buAutoNum type="alphaUcParenBoth"/>
            </a:pPr>
            <a:r>
              <a:rPr lang="en-US" dirty="0" smtClean="0"/>
              <a:t>Jump and Link (</a:t>
            </a:r>
            <a:r>
              <a:rPr lang="en-US" dirty="0" smtClean="0">
                <a:solidFill>
                  <a:schemeClr val="accent1"/>
                </a:solidFill>
                <a:latin typeface="Consolas" charset="0"/>
                <a:ea typeface="Consolas" charset="0"/>
                <a:cs typeface="Consolas" charset="0"/>
              </a:rPr>
              <a:t>JAL 0x000FFFF</a:t>
            </a:r>
            <a:r>
              <a:rPr lang="en-US" dirty="0"/>
              <a:t>)</a:t>
            </a:r>
          </a:p>
          <a:p>
            <a:pPr marL="514350" indent="-514350">
              <a:buFontTx/>
              <a:buAutoNum type="alphaUcParenBoth"/>
            </a:pPr>
            <a:endParaRPr lang="en-US" dirty="0" smtClean="0"/>
          </a:p>
        </p:txBody>
      </p:sp>
      <p:sp>
        <p:nvSpPr>
          <p:cNvPr id="4" name="Slide Number Placeholder 3"/>
          <p:cNvSpPr>
            <a:spLocks noGrp="1"/>
          </p:cNvSpPr>
          <p:nvPr>
            <p:ph type="sldNum" sz="quarter" idx="12"/>
          </p:nvPr>
        </p:nvSpPr>
        <p:spPr/>
        <p:txBody>
          <a:bodyPr/>
          <a:lstStyle/>
          <a:p>
            <a:fld id="{DAD0A56F-BD0F-4BDF-9912-D1E89E9626C0}" type="slidenum">
              <a:rPr lang="en-US" smtClean="0"/>
              <a:t>88</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lstStyle/>
          <a:p>
            <a:r>
              <a:rPr lang="en-US" dirty="0" smtClean="0"/>
              <a:t>What is the one topic you’re most uncertain about at this point in the class?</a:t>
            </a:r>
          </a:p>
          <a:p>
            <a:endParaRPr lang="en-US" dirty="0"/>
          </a:p>
          <a:p>
            <a:pPr marL="514350" indent="-514350">
              <a:buAutoNum type="alphaUcParenBoth"/>
            </a:pPr>
            <a:r>
              <a:rPr lang="en-US" dirty="0" smtClean="0"/>
              <a:t> Gates &amp; Logic</a:t>
            </a:r>
          </a:p>
          <a:p>
            <a:pPr marL="514350" indent="-514350">
              <a:buAutoNum type="alphaUcParenBoth"/>
            </a:pPr>
            <a:r>
              <a:rPr lang="en-US" dirty="0" smtClean="0"/>
              <a:t> Circuit Simplification </a:t>
            </a:r>
          </a:p>
          <a:p>
            <a:pPr marL="514350" indent="-514350">
              <a:buAutoNum type="alphaUcParenBoth"/>
            </a:pPr>
            <a:r>
              <a:rPr lang="en-US" dirty="0" smtClean="0"/>
              <a:t> Finite State Machines</a:t>
            </a:r>
          </a:p>
          <a:p>
            <a:pPr marL="514350" indent="-514350">
              <a:buFontTx/>
              <a:buAutoNum type="alphaUcParenBoth"/>
            </a:pPr>
            <a:r>
              <a:rPr lang="en-US" dirty="0" smtClean="0"/>
              <a:t> MIPS Processor</a:t>
            </a:r>
          </a:p>
          <a:p>
            <a:pPr marL="514350" indent="-514350">
              <a:buFontTx/>
              <a:buAutoNum type="alphaUcParenBoth"/>
            </a:pPr>
            <a:r>
              <a:rPr lang="en-US" dirty="0" smtClean="0"/>
              <a:t> MIPS Assembly</a:t>
            </a:r>
          </a:p>
        </p:txBody>
      </p:sp>
      <p:sp>
        <p:nvSpPr>
          <p:cNvPr id="4" name="Slide Number Placeholder 3"/>
          <p:cNvSpPr>
            <a:spLocks noGrp="1"/>
          </p:cNvSpPr>
          <p:nvPr>
            <p:ph type="sldNum" sz="quarter" idx="12"/>
          </p:nvPr>
        </p:nvSpPr>
        <p:spPr/>
        <p:txBody>
          <a:bodyPr/>
          <a:lstStyle/>
          <a:p>
            <a:fld id="{DAD0A56F-BD0F-4BDF-9912-D1E89E9626C0}" type="slidenum">
              <a:rPr lang="en-US" smtClean="0"/>
              <a:t>89</a:t>
            </a:fld>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62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a:t>
            </a:r>
            <a:r>
              <a:rPr lang="en-US" dirty="0"/>
              <a:t>F</a:t>
            </a:r>
            <a:r>
              <a:rPr lang="en-US" dirty="0" smtClean="0"/>
              <a:t>ile</a:t>
            </a:r>
            <a:endParaRPr lang="en-US" dirty="0"/>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 </a:t>
            </a:r>
            <a:endParaRPr lang="en-US" dirty="0"/>
          </a:p>
          <a:p>
            <a:pPr lvl="1"/>
            <a:r>
              <a:rPr lang="en-US" dirty="0" smtClean="0"/>
              <a:t>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on falling edge</a:t>
            </a:r>
            <a:r>
              <a:rPr lang="en-US" dirty="0"/>
              <a:t> </a:t>
            </a:r>
            <a:r>
              <a:rPr lang="en-US" dirty="0" smtClean="0"/>
              <a:t>when WE=1</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b="1" i="1" dirty="0" smtClean="0">
                <a:solidFill>
                  <a:schemeClr val="accent5">
                    <a:lumMod val="60000"/>
                    <a:lumOff val="40000"/>
                  </a:schemeClr>
                </a:solidFill>
              </a:rPr>
              <a:t>Register File</a:t>
            </a:r>
            <a:endParaRPr lang="en-US" sz="2800" b="1" i="1" dirty="0">
              <a:solidFill>
                <a:schemeClr val="accent5">
                  <a:lumMod val="60000"/>
                  <a:lumOff val="40000"/>
                </a:schemeClr>
              </a:solidFill>
            </a:endParaRPr>
          </a:p>
        </p:txBody>
      </p:sp>
      <p:sp>
        <p:nvSpPr>
          <p:cNvPr id="41" name="TextBox 40"/>
          <p:cNvSpPr txBox="1"/>
          <p:nvPr>
            <p:custDataLst>
              <p:tags r:id="rId4"/>
            </p:custDataLst>
          </p:nvPr>
        </p:nvSpPr>
        <p:spPr>
          <a:xfrm>
            <a:off x="8084244"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42" name="TextBox 41"/>
          <p:cNvSpPr txBox="1"/>
          <p:nvPr>
            <p:custDataLst>
              <p:tags r:id="rId5"/>
            </p:custDataLst>
          </p:nvPr>
        </p:nvSpPr>
        <p:spPr>
          <a:xfrm>
            <a:off x="8084244"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43" name="TextBox 42"/>
          <p:cNvSpPr txBox="1"/>
          <p:nvPr>
            <p:custDataLst>
              <p:tags r:id="rId6"/>
            </p:custDataLst>
          </p:nvPr>
        </p:nvSpPr>
        <p:spPr>
          <a:xfrm>
            <a:off x="5105400"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19857128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28600" y="838200"/>
            <a:ext cx="8686800" cy="5791200"/>
          </a:xfrm>
        </p:spPr>
        <p:txBody>
          <a:bodyPr>
            <a:normAutofit lnSpcReduction="10000"/>
          </a:bodyPr>
          <a:lstStyle/>
          <a:p>
            <a:r>
              <a:rPr lang="en-US" dirty="0" smtClean="0"/>
              <a:t>We have all that it takes to build a processor!</a:t>
            </a:r>
          </a:p>
          <a:p>
            <a:pPr lvl="1"/>
            <a:r>
              <a:rPr lang="en-US" dirty="0"/>
              <a:t>Arithmetic Logic Unit (ALU</a:t>
            </a:r>
            <a:r>
              <a:rPr lang="en-US" dirty="0" smtClean="0"/>
              <a:t>)</a:t>
            </a:r>
            <a:endParaRPr lang="en-US" dirty="0"/>
          </a:p>
          <a:p>
            <a:pPr lvl="1"/>
            <a:r>
              <a:rPr lang="en-US" dirty="0"/>
              <a:t>Register </a:t>
            </a:r>
            <a:r>
              <a:rPr lang="en-US" dirty="0" smtClean="0"/>
              <a:t>File</a:t>
            </a:r>
            <a:endParaRPr lang="en-US" dirty="0"/>
          </a:p>
          <a:p>
            <a:pPr lvl="1"/>
            <a:r>
              <a:rPr lang="en-US" dirty="0" smtClean="0"/>
              <a:t>Memory</a:t>
            </a:r>
            <a:endParaRPr lang="en-US" dirty="0"/>
          </a:p>
          <a:p>
            <a:endParaRPr lang="en-US" dirty="0"/>
          </a:p>
          <a:p>
            <a:r>
              <a:rPr lang="en-US" dirty="0" smtClean="0"/>
              <a:t>MIPS </a:t>
            </a:r>
            <a:r>
              <a:rPr lang="en-US" dirty="0"/>
              <a:t>processor and ISA </a:t>
            </a:r>
            <a:r>
              <a:rPr lang="en-US" dirty="0" smtClean="0"/>
              <a:t>is </a:t>
            </a:r>
            <a:r>
              <a:rPr lang="en-US" dirty="0"/>
              <a:t>an example </a:t>
            </a:r>
            <a:r>
              <a:rPr lang="en-US" dirty="0" smtClean="0"/>
              <a:t>of a </a:t>
            </a:r>
            <a:r>
              <a:rPr lang="en-US" dirty="0"/>
              <a:t>Reduced Instruction Set Computers (RISC</a:t>
            </a:r>
            <a:r>
              <a:rPr lang="en-US" dirty="0" smtClean="0"/>
              <a:t>). </a:t>
            </a:r>
          </a:p>
          <a:p>
            <a:r>
              <a:rPr lang="en-US" dirty="0" smtClean="0"/>
              <a:t>	Simplicity </a:t>
            </a:r>
            <a:r>
              <a:rPr lang="en-US" dirty="0"/>
              <a:t>is key, thus enabling us to build it</a:t>
            </a:r>
            <a:r>
              <a:rPr lang="en-US" dirty="0" smtClean="0"/>
              <a:t>!</a:t>
            </a:r>
            <a:endParaRPr lang="en-US" dirty="0"/>
          </a:p>
          <a:p>
            <a:endParaRPr lang="en-US" dirty="0" smtClean="0"/>
          </a:p>
          <a:p>
            <a:r>
              <a:rPr lang="en-US" dirty="0" smtClean="0"/>
              <a:t>We now know the data path for the MIPS ISA:</a:t>
            </a:r>
          </a:p>
          <a:p>
            <a:pPr marL="457200" indent="-457200">
              <a:buFont typeface="Arial" charset="0"/>
              <a:buChar char="•"/>
            </a:pPr>
            <a:r>
              <a:rPr lang="en-US" dirty="0" smtClean="0"/>
              <a:t>register, memory and control instructions</a:t>
            </a:r>
          </a:p>
        </p:txBody>
      </p:sp>
      <p:sp>
        <p:nvSpPr>
          <p:cNvPr id="4" name="Slide Number Placeholder 3"/>
          <p:cNvSpPr>
            <a:spLocks noGrp="1"/>
          </p:cNvSpPr>
          <p:nvPr>
            <p:ph type="sldNum" sz="quarter" idx="12"/>
          </p:nvPr>
        </p:nvSpPr>
        <p:spPr/>
        <p:txBody>
          <a:bodyPr/>
          <a:lstStyle/>
          <a:p>
            <a:fld id="{DAD0A56F-BD0F-4BDF-9912-D1E89E9626C0}" type="slidenum">
              <a:rPr lang="en-US" smtClean="0"/>
              <a:t>90</a:t>
            </a:fld>
            <a:endParaRPr lang="en-US"/>
          </a:p>
        </p:txBody>
      </p:sp>
    </p:spTree>
    <p:extLst>
      <p:ext uri="{BB962C8B-B14F-4D97-AF65-F5344CB8AC3E}">
        <p14:creationId xmlns:p14="http://schemas.microsoft.com/office/powerpoint/2010/main" val="12207723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4158</TotalTime>
  <Words>5970</Words>
  <Application>Microsoft Office PowerPoint</Application>
  <PresentationFormat>On-screen Show (4:3)</PresentationFormat>
  <Paragraphs>1935</Paragraphs>
  <Slides>90</Slides>
  <Notes>65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90</vt:i4>
      </vt:variant>
    </vt:vector>
  </HeadingPairs>
  <TitlesOfParts>
    <vt:vector size="103" baseType="lpstr">
      <vt:lpstr>Arial</vt:lpstr>
      <vt:lpstr>Calibri</vt:lpstr>
      <vt:lpstr>Chalkduster</vt:lpstr>
      <vt:lpstr>Consolas</vt:lpstr>
      <vt:lpstr>Courier New</vt:lpstr>
      <vt:lpstr>DejaVu Sans</vt:lpstr>
      <vt:lpstr>Helvetica</vt:lpstr>
      <vt:lpstr>StarSymbol</vt:lpstr>
      <vt:lpstr>Symbol</vt:lpstr>
      <vt:lpstr>Tahoma</vt:lpstr>
      <vt:lpstr>Times New Roman</vt:lpstr>
      <vt:lpstr>Wingdings</vt:lpstr>
      <vt:lpstr>Office Theme</vt:lpstr>
      <vt:lpstr>The MIPS Processor</vt:lpstr>
      <vt:lpstr>Announcements</vt:lpstr>
      <vt:lpstr>Announcements</vt:lpstr>
      <vt:lpstr>Announcements</vt:lpstr>
      <vt:lpstr>Collaboration, Late, Re-grading Policies</vt:lpstr>
      <vt:lpstr>Big Picture:  Building a Processor</vt:lpstr>
      <vt:lpstr>Goal for the next 2 lectures</vt:lpstr>
      <vt:lpstr>MIPS Register File</vt:lpstr>
      <vt:lpstr>MIPS Register File</vt:lpstr>
      <vt:lpstr>MIPS Register File</vt:lpstr>
      <vt:lpstr>iClicker Question</vt:lpstr>
      <vt:lpstr>iClicker Question</vt:lpstr>
      <vt:lpstr>MIPS Memory</vt:lpstr>
      <vt:lpstr>MIPS Memory</vt:lpstr>
      <vt:lpstr>Putting it all together: Basic Processor</vt:lpstr>
      <vt:lpstr>To make a computer</vt:lpstr>
      <vt:lpstr>To make a computer</vt:lpstr>
      <vt:lpstr>Putting it all together: Basic Processor</vt:lpstr>
      <vt:lpstr>Takeaway</vt:lpstr>
      <vt:lpstr>Next Goal</vt:lpstr>
      <vt:lpstr>Instruction Usage</vt:lpstr>
      <vt:lpstr>Instruction Processing</vt:lpstr>
      <vt:lpstr>Levels of Interpretation: Instructions</vt:lpstr>
      <vt:lpstr>Instruction Set Architecture (ISA)</vt:lpstr>
      <vt:lpstr>iClicker Question</vt:lpstr>
      <vt:lpstr>iClicker Question</vt:lpstr>
      <vt:lpstr>Takeaway</vt:lpstr>
      <vt:lpstr>Next Goal</vt:lpstr>
      <vt:lpstr>Five Stages of MIPS Datapath</vt:lpstr>
      <vt:lpstr>Five Stages of MIPS datapath</vt:lpstr>
      <vt:lpstr>Stage 1: Instruction Fetch</vt:lpstr>
      <vt:lpstr>Stage 2: Instruction Decode</vt:lpstr>
      <vt:lpstr>Stage 3: Execution (ALU) </vt:lpstr>
      <vt:lpstr>Stage 4: Memory access</vt:lpstr>
      <vt:lpstr>Stage 5: Writeback</vt:lpstr>
      <vt:lpstr>iClicker Question</vt:lpstr>
      <vt:lpstr>iClicker Question</vt:lpstr>
      <vt:lpstr>Takeaway</vt:lpstr>
      <vt:lpstr>Next Goal</vt:lpstr>
      <vt:lpstr>MIPS Design Principles</vt:lpstr>
      <vt:lpstr>Instruction Types</vt:lpstr>
      <vt:lpstr>MIPS Instruction Types</vt:lpstr>
      <vt:lpstr>MIPS instruction formats</vt:lpstr>
      <vt:lpstr>R-Type (1): Arithmetic and Logic</vt:lpstr>
      <vt:lpstr>R-Type (1): Arithmetic and Logic</vt:lpstr>
      <vt:lpstr>Arithmetic and Logic</vt:lpstr>
      <vt:lpstr>R-Type (2): Shift Instructions</vt:lpstr>
      <vt:lpstr>R-Type (2): Shift Instructions</vt:lpstr>
      <vt:lpstr>Shift</vt:lpstr>
      <vt:lpstr>I-Type (1): Arithmetic w/immediates</vt:lpstr>
      <vt:lpstr>I-Type (1): Arithmetic w/immediates</vt:lpstr>
      <vt:lpstr>Arithmetic w/immediates</vt:lpstr>
      <vt:lpstr>Arithmetic w/immediates</vt:lpstr>
      <vt:lpstr>Arithmetic w/immediates</vt:lpstr>
      <vt:lpstr>I-Type (2): Load  Upper Immediate</vt:lpstr>
      <vt:lpstr>I-Type (2): Load  Upper Immediate</vt:lpstr>
      <vt:lpstr>Load  Upper Immediate</vt:lpstr>
      <vt:lpstr>Load  Upper Immediate</vt:lpstr>
      <vt:lpstr>MIPS Instruction Types</vt:lpstr>
      <vt:lpstr>Memory Layout Options</vt:lpstr>
      <vt:lpstr>Little Endian</vt:lpstr>
      <vt:lpstr>Little Endian</vt:lpstr>
      <vt:lpstr>Big Endian</vt:lpstr>
      <vt:lpstr>Big Endian</vt:lpstr>
      <vt:lpstr>Big Endian Memory Layout</vt:lpstr>
      <vt:lpstr>I-Type (3): Memory Instructions</vt:lpstr>
      <vt:lpstr>I-Type (3): Memory Instructions</vt:lpstr>
      <vt:lpstr>Memory Operations</vt:lpstr>
      <vt:lpstr>Memory Operations</vt:lpstr>
      <vt:lpstr>More Memory Instructions</vt:lpstr>
      <vt:lpstr>MIPS Instruction Types</vt:lpstr>
      <vt:lpstr>J-Type (1): Absolute Jump</vt:lpstr>
      <vt:lpstr>Absolute Jump</vt:lpstr>
      <vt:lpstr>R-Type (3): Jump Register</vt:lpstr>
      <vt:lpstr>Jump Register</vt:lpstr>
      <vt:lpstr>iClicker Question</vt:lpstr>
      <vt:lpstr>iClicker Question</vt:lpstr>
      <vt:lpstr>Moving Beyond Jumps</vt:lpstr>
      <vt:lpstr>I-Type (4): Branches</vt:lpstr>
      <vt:lpstr>I-Type (4): Branches</vt:lpstr>
      <vt:lpstr>Control Flow: Branches</vt:lpstr>
      <vt:lpstr>I-Type (5): Conditional Jumps</vt:lpstr>
      <vt:lpstr>I-Type (5): Conditional Jumps</vt:lpstr>
      <vt:lpstr>Control Flow: More Branches</vt:lpstr>
      <vt:lpstr>J-Type (2): Jump and Link</vt:lpstr>
      <vt:lpstr>Jump and Link</vt:lpstr>
      <vt:lpstr>MIPS Instruction Types</vt:lpstr>
      <vt:lpstr>iClicker Question</vt:lpstr>
      <vt:lpstr>iClicker Question</vt:lpstr>
      <vt:lpstr>Summary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234</cp:revision>
  <dcterms:created xsi:type="dcterms:W3CDTF">2012-11-28T14:27:55Z</dcterms:created>
  <dcterms:modified xsi:type="dcterms:W3CDTF">2018-02-17T19:09:03Z</dcterms:modified>
</cp:coreProperties>
</file>