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9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0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5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0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21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2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3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4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25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26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notesSlides/notesSlide27.xml" ContentType="application/vnd.openxmlformats-officedocument.presentationml.notesSlide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notesSlides/notesSlide28.xml" ContentType="application/vnd.openxmlformats-officedocument.presentationml.notesSlide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29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notesSlides/notesSlide30.xml" ContentType="application/vnd.openxmlformats-officedocument.presentationml.notesSlide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notesSlides/notesSlide31.xml" ContentType="application/vnd.openxmlformats-officedocument.presentationml.notesSlide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notesSlides/notesSlide32.xml" ContentType="application/vnd.openxmlformats-officedocument.presentationml.notesSlide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notesSlides/notesSlide33.xml" ContentType="application/vnd.openxmlformats-officedocument.presentationml.notesSlide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notesSlides/notesSlide34.xml" ContentType="application/vnd.openxmlformats-officedocument.presentationml.notesSlide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notesSlides/notesSlide35.xml" ContentType="application/vnd.openxmlformats-officedocument.presentationml.notesSlide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92" r:id="rId2"/>
    <p:sldId id="393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56" r:id="rId15"/>
    <p:sldId id="357" r:id="rId16"/>
    <p:sldId id="358" r:id="rId17"/>
    <p:sldId id="355" r:id="rId18"/>
    <p:sldId id="395" r:id="rId19"/>
    <p:sldId id="371" r:id="rId20"/>
    <p:sldId id="326" r:id="rId21"/>
    <p:sldId id="327" r:id="rId22"/>
    <p:sldId id="328" r:id="rId23"/>
    <p:sldId id="396" r:id="rId24"/>
    <p:sldId id="399" r:id="rId25"/>
    <p:sldId id="329" r:id="rId26"/>
    <p:sldId id="330" r:id="rId27"/>
    <p:sldId id="331" r:id="rId28"/>
    <p:sldId id="332" r:id="rId29"/>
    <p:sldId id="397" r:id="rId30"/>
    <p:sldId id="333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8" r:id="rId5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>
        <p:scale>
          <a:sx n="73" d="100"/>
          <a:sy n="73" d="100"/>
        </p:scale>
        <p:origin x="7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Also</a:t>
            </a:r>
            <a:r>
              <a:rPr lang="en-US" baseline="0" dirty="0" smtClean="0"/>
              <a:t> show a mealy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3" tIns="45626" rIns="91253" bIns="45626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96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minimizing</a:t>
            </a:r>
            <a:r>
              <a:rPr lang="en-US" baseline="0" dirty="0" smtClean="0"/>
              <a:t> circuit w/a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1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minimizing</a:t>
            </a:r>
            <a:r>
              <a:rPr lang="en-US" baseline="0" dirty="0" smtClean="0"/>
              <a:t> circuit w/a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7" y="4559258"/>
            <a:ext cx="5363595" cy="43211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50" tIns="48776" rIns="97550" bIns="4877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5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8413" y="72707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7" y="4559258"/>
            <a:ext cx="5363595" cy="43211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550" tIns="48776" rIns="97550" bIns="4877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7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states, another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6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r>
              <a:rPr lang="en-US" dirty="0" smtClean="0"/>
              <a:t>Works, but gives extra</a:t>
            </a:r>
            <a:r>
              <a:rPr lang="en-US" baseline="0" dirty="0" smtClean="0"/>
              <a:t> information revealing a secret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82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0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8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11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4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5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r>
              <a:rPr lang="en-US" dirty="0" smtClean="0"/>
              <a:t>Write down and compare S</a:t>
            </a:r>
            <a:r>
              <a:rPr lang="en-US" baseline="-25000" dirty="0" smtClean="0"/>
              <a:t>2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76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1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0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0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0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Say left of slash is input and right is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1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7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notesSlide" Target="../notesSlides/notesSlide10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notesSlide" Target="../notesSlides/notesSlide11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tags" Target="../tags/tag206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8" Type="http://schemas.openxmlformats.org/officeDocument/2006/relationships/tags" Target="../tags/tag185.xml"/><Relationship Id="rId3" Type="http://schemas.openxmlformats.org/officeDocument/2006/relationships/tags" Target="../tags/tag18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21" Type="http://schemas.openxmlformats.org/officeDocument/2006/relationships/tags" Target="../tags/tag234.xml"/><Relationship Id="rId34" Type="http://schemas.openxmlformats.org/officeDocument/2006/relationships/tags" Target="../tags/tag247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tags" Target="../tags/tag246.xml"/><Relationship Id="rId38" Type="http://schemas.openxmlformats.org/officeDocument/2006/relationships/notesSlide" Target="../notesSlides/notesSlide12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tags" Target="../tags/tag24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tags" Target="../tags/tag245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tags" Target="../tags/tag249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tags" Target="../tags/tag244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tags" Target="../tags/tag243.xml"/><Relationship Id="rId35" Type="http://schemas.openxmlformats.org/officeDocument/2006/relationships/tags" Target="../tags/tag248.xml"/><Relationship Id="rId8" Type="http://schemas.openxmlformats.org/officeDocument/2006/relationships/tags" Target="../tags/tag221.xml"/><Relationship Id="rId3" Type="http://schemas.openxmlformats.org/officeDocument/2006/relationships/tags" Target="../tags/tag2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10" Type="http://schemas.openxmlformats.org/officeDocument/2006/relationships/tags" Target="../tags/tag26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10" Type="http://schemas.openxmlformats.org/officeDocument/2006/relationships/tags" Target="../tags/tag27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10" Type="http://schemas.openxmlformats.org/officeDocument/2006/relationships/tags" Target="../tags/tag29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10" Type="http://schemas.openxmlformats.org/officeDocument/2006/relationships/tags" Target="../tags/tag31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10" Type="http://schemas.openxmlformats.org/officeDocument/2006/relationships/tags" Target="../tags/tag33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10" Type="http://schemas.openxmlformats.org/officeDocument/2006/relationships/tags" Target="../tags/tag35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10" Type="http://schemas.openxmlformats.org/officeDocument/2006/relationships/tags" Target="../tags/tag36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79.xml"/><Relationship Id="rId21" Type="http://schemas.openxmlformats.org/officeDocument/2006/relationships/tags" Target="../tags/tag397.xml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image" Target="../media/image170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tags" Target="../tags/tag427.xml"/><Relationship Id="rId3" Type="http://schemas.openxmlformats.org/officeDocument/2006/relationships/tags" Target="../tags/tag404.xml"/><Relationship Id="rId21" Type="http://schemas.openxmlformats.org/officeDocument/2006/relationships/tags" Target="../tags/tag422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tags" Target="../tags/tag421.xml"/><Relationship Id="rId29" Type="http://schemas.openxmlformats.org/officeDocument/2006/relationships/image" Target="../media/image170.png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tags" Target="../tags/tag425.xml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notesSlide" Target="../notesSlides/notesSlide21.xml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" Type="http://schemas.openxmlformats.org/officeDocument/2006/relationships/tags" Target="../tags/tag430.xml"/><Relationship Id="rId21" Type="http://schemas.openxmlformats.org/officeDocument/2006/relationships/tags" Target="../tags/tag448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notesSlide" Target="../notesSlides/notesSlide22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tags" Target="../tags/tag451.xml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notesSlide" Target="../notesSlides/notesSlide23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10" Type="http://schemas.openxmlformats.org/officeDocument/2006/relationships/tags" Target="../tags/tag46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notesSlide" Target="../notesSlides/notesSlide24.xml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2" Type="http://schemas.openxmlformats.org/officeDocument/2006/relationships/tags" Target="../tags/tag499.xml"/><Relationship Id="rId16" Type="http://schemas.openxmlformats.org/officeDocument/2006/relationships/image" Target="../media/image2.png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5" Type="http://schemas.openxmlformats.org/officeDocument/2006/relationships/tags" Target="../tags/tag502.xml"/><Relationship Id="rId15" Type="http://schemas.openxmlformats.org/officeDocument/2006/relationships/notesSlide" Target="../notesSlides/notesSlide25.xml"/><Relationship Id="rId10" Type="http://schemas.openxmlformats.org/officeDocument/2006/relationships/tags" Target="../tags/tag507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image" Target="../media/image2.png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10" Type="http://schemas.openxmlformats.org/officeDocument/2006/relationships/tags" Target="../tags/tag520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tags" Target="../tags/tag552.xml"/><Relationship Id="rId39" Type="http://schemas.openxmlformats.org/officeDocument/2006/relationships/tags" Target="../tags/tag565.xml"/><Relationship Id="rId21" Type="http://schemas.openxmlformats.org/officeDocument/2006/relationships/tags" Target="../tags/tag547.xml"/><Relationship Id="rId34" Type="http://schemas.openxmlformats.org/officeDocument/2006/relationships/tags" Target="../tags/tag560.xml"/><Relationship Id="rId42" Type="http://schemas.openxmlformats.org/officeDocument/2006/relationships/tags" Target="../tags/tag568.xml"/><Relationship Id="rId47" Type="http://schemas.openxmlformats.org/officeDocument/2006/relationships/tags" Target="../tags/tag573.xml"/><Relationship Id="rId50" Type="http://schemas.openxmlformats.org/officeDocument/2006/relationships/tags" Target="../tags/tag576.xml"/><Relationship Id="rId55" Type="http://schemas.openxmlformats.org/officeDocument/2006/relationships/slideLayout" Target="../slideLayouts/slideLayout4.xml"/><Relationship Id="rId7" Type="http://schemas.openxmlformats.org/officeDocument/2006/relationships/tags" Target="../tags/tag533.xml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9" Type="http://schemas.openxmlformats.org/officeDocument/2006/relationships/tags" Target="../tags/tag555.xml"/><Relationship Id="rId11" Type="http://schemas.openxmlformats.org/officeDocument/2006/relationships/tags" Target="../tags/tag537.xml"/><Relationship Id="rId24" Type="http://schemas.openxmlformats.org/officeDocument/2006/relationships/tags" Target="../tags/tag550.xml"/><Relationship Id="rId32" Type="http://schemas.openxmlformats.org/officeDocument/2006/relationships/tags" Target="../tags/tag558.xml"/><Relationship Id="rId37" Type="http://schemas.openxmlformats.org/officeDocument/2006/relationships/tags" Target="../tags/tag563.xml"/><Relationship Id="rId40" Type="http://schemas.openxmlformats.org/officeDocument/2006/relationships/tags" Target="../tags/tag566.xml"/><Relationship Id="rId45" Type="http://schemas.openxmlformats.org/officeDocument/2006/relationships/tags" Target="../tags/tag571.xml"/><Relationship Id="rId53" Type="http://schemas.openxmlformats.org/officeDocument/2006/relationships/tags" Target="../tags/tag579.xml"/><Relationship Id="rId5" Type="http://schemas.openxmlformats.org/officeDocument/2006/relationships/tags" Target="../tags/tag531.xml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tags" Target="../tags/tag557.xml"/><Relationship Id="rId44" Type="http://schemas.openxmlformats.org/officeDocument/2006/relationships/tags" Target="../tags/tag570.xml"/><Relationship Id="rId52" Type="http://schemas.openxmlformats.org/officeDocument/2006/relationships/tags" Target="../tags/tag578.xml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tags" Target="../tags/tag548.xml"/><Relationship Id="rId27" Type="http://schemas.openxmlformats.org/officeDocument/2006/relationships/tags" Target="../tags/tag553.xml"/><Relationship Id="rId30" Type="http://schemas.openxmlformats.org/officeDocument/2006/relationships/tags" Target="../tags/tag556.xml"/><Relationship Id="rId35" Type="http://schemas.openxmlformats.org/officeDocument/2006/relationships/tags" Target="../tags/tag561.xml"/><Relationship Id="rId43" Type="http://schemas.openxmlformats.org/officeDocument/2006/relationships/tags" Target="../tags/tag569.xml"/><Relationship Id="rId48" Type="http://schemas.openxmlformats.org/officeDocument/2006/relationships/tags" Target="../tags/tag574.xml"/><Relationship Id="rId56" Type="http://schemas.openxmlformats.org/officeDocument/2006/relationships/notesSlide" Target="../notesSlides/notesSlide26.xml"/><Relationship Id="rId8" Type="http://schemas.openxmlformats.org/officeDocument/2006/relationships/tags" Target="../tags/tag534.xml"/><Relationship Id="rId51" Type="http://schemas.openxmlformats.org/officeDocument/2006/relationships/tags" Target="../tags/tag577.xml"/><Relationship Id="rId3" Type="http://schemas.openxmlformats.org/officeDocument/2006/relationships/tags" Target="../tags/tag529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tags" Target="../tags/tag551.xml"/><Relationship Id="rId33" Type="http://schemas.openxmlformats.org/officeDocument/2006/relationships/tags" Target="../tags/tag559.xml"/><Relationship Id="rId38" Type="http://schemas.openxmlformats.org/officeDocument/2006/relationships/tags" Target="../tags/tag564.xml"/><Relationship Id="rId46" Type="http://schemas.openxmlformats.org/officeDocument/2006/relationships/tags" Target="../tags/tag572.xml"/><Relationship Id="rId20" Type="http://schemas.openxmlformats.org/officeDocument/2006/relationships/tags" Target="../tags/tag546.xml"/><Relationship Id="rId41" Type="http://schemas.openxmlformats.org/officeDocument/2006/relationships/tags" Target="../tags/tag567.xml"/><Relationship Id="rId54" Type="http://schemas.openxmlformats.org/officeDocument/2006/relationships/tags" Target="../tags/tag580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5" Type="http://schemas.openxmlformats.org/officeDocument/2006/relationships/tags" Target="../tags/tag541.xml"/><Relationship Id="rId23" Type="http://schemas.openxmlformats.org/officeDocument/2006/relationships/tags" Target="../tags/tag549.xml"/><Relationship Id="rId28" Type="http://schemas.openxmlformats.org/officeDocument/2006/relationships/tags" Target="../tags/tag554.xml"/><Relationship Id="rId36" Type="http://schemas.openxmlformats.org/officeDocument/2006/relationships/tags" Target="../tags/tag562.xml"/><Relationship Id="rId49" Type="http://schemas.openxmlformats.org/officeDocument/2006/relationships/tags" Target="../tags/tag575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26" Type="http://schemas.openxmlformats.org/officeDocument/2006/relationships/tags" Target="../tags/tag606.xml"/><Relationship Id="rId39" Type="http://schemas.openxmlformats.org/officeDocument/2006/relationships/tags" Target="../tags/tag619.xml"/><Relationship Id="rId21" Type="http://schemas.openxmlformats.org/officeDocument/2006/relationships/tags" Target="../tags/tag601.xml"/><Relationship Id="rId34" Type="http://schemas.openxmlformats.org/officeDocument/2006/relationships/tags" Target="../tags/tag614.xml"/><Relationship Id="rId42" Type="http://schemas.openxmlformats.org/officeDocument/2006/relationships/tags" Target="../tags/tag622.xml"/><Relationship Id="rId47" Type="http://schemas.openxmlformats.org/officeDocument/2006/relationships/tags" Target="../tags/tag627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587.xml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9" Type="http://schemas.openxmlformats.org/officeDocument/2006/relationships/tags" Target="../tags/tag609.xml"/><Relationship Id="rId11" Type="http://schemas.openxmlformats.org/officeDocument/2006/relationships/tags" Target="../tags/tag591.xml"/><Relationship Id="rId24" Type="http://schemas.openxmlformats.org/officeDocument/2006/relationships/tags" Target="../tags/tag604.xml"/><Relationship Id="rId32" Type="http://schemas.openxmlformats.org/officeDocument/2006/relationships/tags" Target="../tags/tag612.xml"/><Relationship Id="rId37" Type="http://schemas.openxmlformats.org/officeDocument/2006/relationships/tags" Target="../tags/tag617.xml"/><Relationship Id="rId40" Type="http://schemas.openxmlformats.org/officeDocument/2006/relationships/tags" Target="../tags/tag620.xml"/><Relationship Id="rId45" Type="http://schemas.openxmlformats.org/officeDocument/2006/relationships/tags" Target="../tags/tag625.xml"/><Relationship Id="rId5" Type="http://schemas.openxmlformats.org/officeDocument/2006/relationships/tags" Target="../tags/tag585.xml"/><Relationship Id="rId15" Type="http://schemas.openxmlformats.org/officeDocument/2006/relationships/tags" Target="../tags/tag595.xml"/><Relationship Id="rId23" Type="http://schemas.openxmlformats.org/officeDocument/2006/relationships/tags" Target="../tags/tag603.xml"/><Relationship Id="rId28" Type="http://schemas.openxmlformats.org/officeDocument/2006/relationships/tags" Target="../tags/tag608.xml"/><Relationship Id="rId36" Type="http://schemas.openxmlformats.org/officeDocument/2006/relationships/tags" Target="../tags/tag616.xml"/><Relationship Id="rId49" Type="http://schemas.openxmlformats.org/officeDocument/2006/relationships/tags" Target="../tags/tag629.xml"/><Relationship Id="rId10" Type="http://schemas.openxmlformats.org/officeDocument/2006/relationships/tags" Target="../tags/tag590.xml"/><Relationship Id="rId19" Type="http://schemas.openxmlformats.org/officeDocument/2006/relationships/tags" Target="../tags/tag599.xml"/><Relationship Id="rId31" Type="http://schemas.openxmlformats.org/officeDocument/2006/relationships/tags" Target="../tags/tag611.xml"/><Relationship Id="rId44" Type="http://schemas.openxmlformats.org/officeDocument/2006/relationships/tags" Target="../tags/tag624.xml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tags" Target="../tags/tag594.xml"/><Relationship Id="rId22" Type="http://schemas.openxmlformats.org/officeDocument/2006/relationships/tags" Target="../tags/tag602.xml"/><Relationship Id="rId27" Type="http://schemas.openxmlformats.org/officeDocument/2006/relationships/tags" Target="../tags/tag607.xml"/><Relationship Id="rId30" Type="http://schemas.openxmlformats.org/officeDocument/2006/relationships/tags" Target="../tags/tag610.xml"/><Relationship Id="rId35" Type="http://schemas.openxmlformats.org/officeDocument/2006/relationships/tags" Target="../tags/tag615.xml"/><Relationship Id="rId43" Type="http://schemas.openxmlformats.org/officeDocument/2006/relationships/tags" Target="../tags/tag623.xml"/><Relationship Id="rId48" Type="http://schemas.openxmlformats.org/officeDocument/2006/relationships/tags" Target="../tags/tag628.xml"/><Relationship Id="rId8" Type="http://schemas.openxmlformats.org/officeDocument/2006/relationships/tags" Target="../tags/tag588.xml"/><Relationship Id="rId51" Type="http://schemas.openxmlformats.org/officeDocument/2006/relationships/notesSlide" Target="../notesSlides/notesSlide27.xml"/><Relationship Id="rId3" Type="http://schemas.openxmlformats.org/officeDocument/2006/relationships/tags" Target="../tags/tag583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tags" Target="../tags/tag605.xml"/><Relationship Id="rId33" Type="http://schemas.openxmlformats.org/officeDocument/2006/relationships/tags" Target="../tags/tag613.xml"/><Relationship Id="rId38" Type="http://schemas.openxmlformats.org/officeDocument/2006/relationships/tags" Target="../tags/tag618.xml"/><Relationship Id="rId46" Type="http://schemas.openxmlformats.org/officeDocument/2006/relationships/tags" Target="../tags/tag626.xml"/><Relationship Id="rId20" Type="http://schemas.openxmlformats.org/officeDocument/2006/relationships/tags" Target="../tags/tag600.xml"/><Relationship Id="rId41" Type="http://schemas.openxmlformats.org/officeDocument/2006/relationships/tags" Target="../tags/tag621.xml"/><Relationship Id="rId1" Type="http://schemas.openxmlformats.org/officeDocument/2006/relationships/tags" Target="../tags/tag581.xml"/><Relationship Id="rId6" Type="http://schemas.openxmlformats.org/officeDocument/2006/relationships/tags" Target="../tags/tag5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642.xml"/><Relationship Id="rId18" Type="http://schemas.openxmlformats.org/officeDocument/2006/relationships/tags" Target="../tags/tag647.xml"/><Relationship Id="rId26" Type="http://schemas.openxmlformats.org/officeDocument/2006/relationships/tags" Target="../tags/tag655.xml"/><Relationship Id="rId39" Type="http://schemas.openxmlformats.org/officeDocument/2006/relationships/tags" Target="../tags/tag668.xml"/><Relationship Id="rId21" Type="http://schemas.openxmlformats.org/officeDocument/2006/relationships/tags" Target="../tags/tag650.xml"/><Relationship Id="rId34" Type="http://schemas.openxmlformats.org/officeDocument/2006/relationships/tags" Target="../tags/tag663.xml"/><Relationship Id="rId42" Type="http://schemas.openxmlformats.org/officeDocument/2006/relationships/tags" Target="../tags/tag671.xml"/><Relationship Id="rId47" Type="http://schemas.openxmlformats.org/officeDocument/2006/relationships/tags" Target="../tags/tag676.xml"/><Relationship Id="rId50" Type="http://schemas.openxmlformats.org/officeDocument/2006/relationships/tags" Target="../tags/tag679.xml"/><Relationship Id="rId7" Type="http://schemas.openxmlformats.org/officeDocument/2006/relationships/tags" Target="../tags/tag636.xml"/><Relationship Id="rId2" Type="http://schemas.openxmlformats.org/officeDocument/2006/relationships/tags" Target="../tags/tag631.xml"/><Relationship Id="rId16" Type="http://schemas.openxmlformats.org/officeDocument/2006/relationships/tags" Target="../tags/tag645.xml"/><Relationship Id="rId29" Type="http://schemas.openxmlformats.org/officeDocument/2006/relationships/tags" Target="../tags/tag658.xml"/><Relationship Id="rId11" Type="http://schemas.openxmlformats.org/officeDocument/2006/relationships/tags" Target="../tags/tag640.xml"/><Relationship Id="rId24" Type="http://schemas.openxmlformats.org/officeDocument/2006/relationships/tags" Target="../tags/tag653.xml"/><Relationship Id="rId32" Type="http://schemas.openxmlformats.org/officeDocument/2006/relationships/tags" Target="../tags/tag661.xml"/><Relationship Id="rId37" Type="http://schemas.openxmlformats.org/officeDocument/2006/relationships/tags" Target="../tags/tag666.xml"/><Relationship Id="rId40" Type="http://schemas.openxmlformats.org/officeDocument/2006/relationships/tags" Target="../tags/tag669.xml"/><Relationship Id="rId45" Type="http://schemas.openxmlformats.org/officeDocument/2006/relationships/tags" Target="../tags/tag674.xml"/><Relationship Id="rId53" Type="http://schemas.openxmlformats.org/officeDocument/2006/relationships/notesSlide" Target="../notesSlides/notesSlide28.xml"/><Relationship Id="rId5" Type="http://schemas.openxmlformats.org/officeDocument/2006/relationships/tags" Target="../tags/tag634.xml"/><Relationship Id="rId10" Type="http://schemas.openxmlformats.org/officeDocument/2006/relationships/tags" Target="../tags/tag639.xml"/><Relationship Id="rId19" Type="http://schemas.openxmlformats.org/officeDocument/2006/relationships/tags" Target="../tags/tag648.xml"/><Relationship Id="rId31" Type="http://schemas.openxmlformats.org/officeDocument/2006/relationships/tags" Target="../tags/tag660.xml"/><Relationship Id="rId44" Type="http://schemas.openxmlformats.org/officeDocument/2006/relationships/tags" Target="../tags/tag673.xml"/><Relationship Id="rId52" Type="http://schemas.openxmlformats.org/officeDocument/2006/relationships/slideLayout" Target="../slideLayouts/slideLayout4.xml"/><Relationship Id="rId4" Type="http://schemas.openxmlformats.org/officeDocument/2006/relationships/tags" Target="../tags/tag633.xml"/><Relationship Id="rId9" Type="http://schemas.openxmlformats.org/officeDocument/2006/relationships/tags" Target="../tags/tag638.xml"/><Relationship Id="rId14" Type="http://schemas.openxmlformats.org/officeDocument/2006/relationships/tags" Target="../tags/tag643.xml"/><Relationship Id="rId22" Type="http://schemas.openxmlformats.org/officeDocument/2006/relationships/tags" Target="../tags/tag651.xml"/><Relationship Id="rId27" Type="http://schemas.openxmlformats.org/officeDocument/2006/relationships/tags" Target="../tags/tag656.xml"/><Relationship Id="rId30" Type="http://schemas.openxmlformats.org/officeDocument/2006/relationships/tags" Target="../tags/tag659.xml"/><Relationship Id="rId35" Type="http://schemas.openxmlformats.org/officeDocument/2006/relationships/tags" Target="../tags/tag664.xml"/><Relationship Id="rId43" Type="http://schemas.openxmlformats.org/officeDocument/2006/relationships/tags" Target="../tags/tag672.xml"/><Relationship Id="rId48" Type="http://schemas.openxmlformats.org/officeDocument/2006/relationships/tags" Target="../tags/tag677.xml"/><Relationship Id="rId8" Type="http://schemas.openxmlformats.org/officeDocument/2006/relationships/tags" Target="../tags/tag637.xml"/><Relationship Id="rId51" Type="http://schemas.openxmlformats.org/officeDocument/2006/relationships/tags" Target="../tags/tag680.xml"/><Relationship Id="rId3" Type="http://schemas.openxmlformats.org/officeDocument/2006/relationships/tags" Target="../tags/tag632.xml"/><Relationship Id="rId12" Type="http://schemas.openxmlformats.org/officeDocument/2006/relationships/tags" Target="../tags/tag641.xml"/><Relationship Id="rId17" Type="http://schemas.openxmlformats.org/officeDocument/2006/relationships/tags" Target="../tags/tag646.xml"/><Relationship Id="rId25" Type="http://schemas.openxmlformats.org/officeDocument/2006/relationships/tags" Target="../tags/tag654.xml"/><Relationship Id="rId33" Type="http://schemas.openxmlformats.org/officeDocument/2006/relationships/tags" Target="../tags/tag662.xml"/><Relationship Id="rId38" Type="http://schemas.openxmlformats.org/officeDocument/2006/relationships/tags" Target="../tags/tag667.xml"/><Relationship Id="rId46" Type="http://schemas.openxmlformats.org/officeDocument/2006/relationships/tags" Target="../tags/tag675.xml"/><Relationship Id="rId20" Type="http://schemas.openxmlformats.org/officeDocument/2006/relationships/tags" Target="../tags/tag649.xml"/><Relationship Id="rId41" Type="http://schemas.openxmlformats.org/officeDocument/2006/relationships/tags" Target="../tags/tag670.xml"/><Relationship Id="rId54" Type="http://schemas.openxmlformats.org/officeDocument/2006/relationships/image" Target="../media/image3.emf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15" Type="http://schemas.openxmlformats.org/officeDocument/2006/relationships/tags" Target="../tags/tag644.xml"/><Relationship Id="rId23" Type="http://schemas.openxmlformats.org/officeDocument/2006/relationships/tags" Target="../tags/tag652.xml"/><Relationship Id="rId28" Type="http://schemas.openxmlformats.org/officeDocument/2006/relationships/tags" Target="../tags/tag657.xml"/><Relationship Id="rId36" Type="http://schemas.openxmlformats.org/officeDocument/2006/relationships/tags" Target="../tags/tag665.xml"/><Relationship Id="rId49" Type="http://schemas.openxmlformats.org/officeDocument/2006/relationships/tags" Target="../tags/tag67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693.xml"/><Relationship Id="rId18" Type="http://schemas.openxmlformats.org/officeDocument/2006/relationships/tags" Target="../tags/tag698.xml"/><Relationship Id="rId26" Type="http://schemas.openxmlformats.org/officeDocument/2006/relationships/tags" Target="../tags/tag706.xml"/><Relationship Id="rId39" Type="http://schemas.openxmlformats.org/officeDocument/2006/relationships/tags" Target="../tags/tag719.xml"/><Relationship Id="rId21" Type="http://schemas.openxmlformats.org/officeDocument/2006/relationships/tags" Target="../tags/tag701.xml"/><Relationship Id="rId34" Type="http://schemas.openxmlformats.org/officeDocument/2006/relationships/tags" Target="../tags/tag714.xml"/><Relationship Id="rId42" Type="http://schemas.openxmlformats.org/officeDocument/2006/relationships/tags" Target="../tags/tag722.xml"/><Relationship Id="rId47" Type="http://schemas.openxmlformats.org/officeDocument/2006/relationships/tags" Target="../tags/tag727.xml"/><Relationship Id="rId50" Type="http://schemas.openxmlformats.org/officeDocument/2006/relationships/tags" Target="../tags/tag730.xml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6" Type="http://schemas.openxmlformats.org/officeDocument/2006/relationships/tags" Target="../tags/tag696.xml"/><Relationship Id="rId29" Type="http://schemas.openxmlformats.org/officeDocument/2006/relationships/tags" Target="../tags/tag709.xml"/><Relationship Id="rId11" Type="http://schemas.openxmlformats.org/officeDocument/2006/relationships/tags" Target="../tags/tag691.xml"/><Relationship Id="rId24" Type="http://schemas.openxmlformats.org/officeDocument/2006/relationships/tags" Target="../tags/tag704.xml"/><Relationship Id="rId32" Type="http://schemas.openxmlformats.org/officeDocument/2006/relationships/tags" Target="../tags/tag712.xml"/><Relationship Id="rId37" Type="http://schemas.openxmlformats.org/officeDocument/2006/relationships/tags" Target="../tags/tag717.xml"/><Relationship Id="rId40" Type="http://schemas.openxmlformats.org/officeDocument/2006/relationships/tags" Target="../tags/tag720.xml"/><Relationship Id="rId45" Type="http://schemas.openxmlformats.org/officeDocument/2006/relationships/tags" Target="../tags/tag725.xml"/><Relationship Id="rId53" Type="http://schemas.openxmlformats.org/officeDocument/2006/relationships/notesSlide" Target="../notesSlides/notesSlide29.xml"/><Relationship Id="rId5" Type="http://schemas.openxmlformats.org/officeDocument/2006/relationships/tags" Target="../tags/tag685.xml"/><Relationship Id="rId10" Type="http://schemas.openxmlformats.org/officeDocument/2006/relationships/tags" Target="../tags/tag690.xml"/><Relationship Id="rId19" Type="http://schemas.openxmlformats.org/officeDocument/2006/relationships/tags" Target="../tags/tag699.xml"/><Relationship Id="rId31" Type="http://schemas.openxmlformats.org/officeDocument/2006/relationships/tags" Target="../tags/tag711.xml"/><Relationship Id="rId44" Type="http://schemas.openxmlformats.org/officeDocument/2006/relationships/tags" Target="../tags/tag724.xml"/><Relationship Id="rId52" Type="http://schemas.openxmlformats.org/officeDocument/2006/relationships/slideLayout" Target="../slideLayouts/slideLayout4.xml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tags" Target="../tags/tag694.xml"/><Relationship Id="rId22" Type="http://schemas.openxmlformats.org/officeDocument/2006/relationships/tags" Target="../tags/tag702.xml"/><Relationship Id="rId27" Type="http://schemas.openxmlformats.org/officeDocument/2006/relationships/tags" Target="../tags/tag707.xml"/><Relationship Id="rId30" Type="http://schemas.openxmlformats.org/officeDocument/2006/relationships/tags" Target="../tags/tag710.xml"/><Relationship Id="rId35" Type="http://schemas.openxmlformats.org/officeDocument/2006/relationships/tags" Target="../tags/tag715.xml"/><Relationship Id="rId43" Type="http://schemas.openxmlformats.org/officeDocument/2006/relationships/tags" Target="../tags/tag723.xml"/><Relationship Id="rId48" Type="http://schemas.openxmlformats.org/officeDocument/2006/relationships/tags" Target="../tags/tag728.xml"/><Relationship Id="rId8" Type="http://schemas.openxmlformats.org/officeDocument/2006/relationships/tags" Target="../tags/tag688.xml"/><Relationship Id="rId51" Type="http://schemas.openxmlformats.org/officeDocument/2006/relationships/tags" Target="../tags/tag731.xml"/><Relationship Id="rId3" Type="http://schemas.openxmlformats.org/officeDocument/2006/relationships/tags" Target="../tags/tag683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tags" Target="../tags/tag705.xml"/><Relationship Id="rId33" Type="http://schemas.openxmlformats.org/officeDocument/2006/relationships/tags" Target="../tags/tag713.xml"/><Relationship Id="rId38" Type="http://schemas.openxmlformats.org/officeDocument/2006/relationships/tags" Target="../tags/tag718.xml"/><Relationship Id="rId46" Type="http://schemas.openxmlformats.org/officeDocument/2006/relationships/tags" Target="../tags/tag726.xml"/><Relationship Id="rId20" Type="http://schemas.openxmlformats.org/officeDocument/2006/relationships/tags" Target="../tags/tag700.xml"/><Relationship Id="rId41" Type="http://schemas.openxmlformats.org/officeDocument/2006/relationships/tags" Target="../tags/tag721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5" Type="http://schemas.openxmlformats.org/officeDocument/2006/relationships/tags" Target="../tags/tag695.xml"/><Relationship Id="rId23" Type="http://schemas.openxmlformats.org/officeDocument/2006/relationships/tags" Target="../tags/tag703.xml"/><Relationship Id="rId28" Type="http://schemas.openxmlformats.org/officeDocument/2006/relationships/tags" Target="../tags/tag708.xml"/><Relationship Id="rId36" Type="http://schemas.openxmlformats.org/officeDocument/2006/relationships/tags" Target="../tags/tag716.xml"/><Relationship Id="rId49" Type="http://schemas.openxmlformats.org/officeDocument/2006/relationships/tags" Target="../tags/tag729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tags" Target="../tags/tag757.xml"/><Relationship Id="rId39" Type="http://schemas.openxmlformats.org/officeDocument/2006/relationships/tags" Target="../tags/tag770.xml"/><Relationship Id="rId21" Type="http://schemas.openxmlformats.org/officeDocument/2006/relationships/tags" Target="../tags/tag752.xml"/><Relationship Id="rId34" Type="http://schemas.openxmlformats.org/officeDocument/2006/relationships/tags" Target="../tags/tag765.xml"/><Relationship Id="rId42" Type="http://schemas.openxmlformats.org/officeDocument/2006/relationships/tags" Target="../tags/tag773.xml"/><Relationship Id="rId47" Type="http://schemas.openxmlformats.org/officeDocument/2006/relationships/tags" Target="../tags/tag778.xml"/><Relationship Id="rId50" Type="http://schemas.openxmlformats.org/officeDocument/2006/relationships/tags" Target="../tags/tag781.xml"/><Relationship Id="rId55" Type="http://schemas.openxmlformats.org/officeDocument/2006/relationships/slideLayout" Target="../slideLayouts/slideLayout4.xml"/><Relationship Id="rId7" Type="http://schemas.openxmlformats.org/officeDocument/2006/relationships/tags" Target="../tags/tag738.xml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9" Type="http://schemas.openxmlformats.org/officeDocument/2006/relationships/tags" Target="../tags/tag760.xml"/><Relationship Id="rId11" Type="http://schemas.openxmlformats.org/officeDocument/2006/relationships/tags" Target="../tags/tag742.xml"/><Relationship Id="rId24" Type="http://schemas.openxmlformats.org/officeDocument/2006/relationships/tags" Target="../tags/tag755.xml"/><Relationship Id="rId32" Type="http://schemas.openxmlformats.org/officeDocument/2006/relationships/tags" Target="../tags/tag763.xml"/><Relationship Id="rId37" Type="http://schemas.openxmlformats.org/officeDocument/2006/relationships/tags" Target="../tags/tag768.xml"/><Relationship Id="rId40" Type="http://schemas.openxmlformats.org/officeDocument/2006/relationships/tags" Target="../tags/tag771.xml"/><Relationship Id="rId45" Type="http://schemas.openxmlformats.org/officeDocument/2006/relationships/tags" Target="../tags/tag776.xml"/><Relationship Id="rId53" Type="http://schemas.openxmlformats.org/officeDocument/2006/relationships/tags" Target="../tags/tag784.xml"/><Relationship Id="rId5" Type="http://schemas.openxmlformats.org/officeDocument/2006/relationships/tags" Target="../tags/tag736.xml"/><Relationship Id="rId19" Type="http://schemas.openxmlformats.org/officeDocument/2006/relationships/tags" Target="../tags/tag750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Relationship Id="rId35" Type="http://schemas.openxmlformats.org/officeDocument/2006/relationships/tags" Target="../tags/tag766.xml"/><Relationship Id="rId43" Type="http://schemas.openxmlformats.org/officeDocument/2006/relationships/tags" Target="../tags/tag774.xml"/><Relationship Id="rId48" Type="http://schemas.openxmlformats.org/officeDocument/2006/relationships/tags" Target="../tags/tag779.xml"/><Relationship Id="rId56" Type="http://schemas.openxmlformats.org/officeDocument/2006/relationships/notesSlide" Target="../notesSlides/notesSlide30.xml"/><Relationship Id="rId8" Type="http://schemas.openxmlformats.org/officeDocument/2006/relationships/tags" Target="../tags/tag739.xml"/><Relationship Id="rId51" Type="http://schemas.openxmlformats.org/officeDocument/2006/relationships/tags" Target="../tags/tag782.xml"/><Relationship Id="rId3" Type="http://schemas.openxmlformats.org/officeDocument/2006/relationships/tags" Target="../tags/tag734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33" Type="http://schemas.openxmlformats.org/officeDocument/2006/relationships/tags" Target="../tags/tag764.xml"/><Relationship Id="rId38" Type="http://schemas.openxmlformats.org/officeDocument/2006/relationships/tags" Target="../tags/tag769.xml"/><Relationship Id="rId46" Type="http://schemas.openxmlformats.org/officeDocument/2006/relationships/tags" Target="../tags/tag777.xml"/><Relationship Id="rId20" Type="http://schemas.openxmlformats.org/officeDocument/2006/relationships/tags" Target="../tags/tag751.xml"/><Relationship Id="rId41" Type="http://schemas.openxmlformats.org/officeDocument/2006/relationships/tags" Target="../tags/tag772.xml"/><Relationship Id="rId54" Type="http://schemas.openxmlformats.org/officeDocument/2006/relationships/tags" Target="../tags/tag785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36" Type="http://schemas.openxmlformats.org/officeDocument/2006/relationships/tags" Target="../tags/tag767.xml"/><Relationship Id="rId49" Type="http://schemas.openxmlformats.org/officeDocument/2006/relationships/tags" Target="../tags/tag780.xml"/><Relationship Id="rId57" Type="http://schemas.openxmlformats.org/officeDocument/2006/relationships/image" Target="../media/image4.emf"/><Relationship Id="rId10" Type="http://schemas.openxmlformats.org/officeDocument/2006/relationships/tags" Target="../tags/tag741.xml"/><Relationship Id="rId31" Type="http://schemas.openxmlformats.org/officeDocument/2006/relationships/tags" Target="../tags/tag762.xml"/><Relationship Id="rId44" Type="http://schemas.openxmlformats.org/officeDocument/2006/relationships/tags" Target="../tags/tag775.xml"/><Relationship Id="rId52" Type="http://schemas.openxmlformats.org/officeDocument/2006/relationships/tags" Target="../tags/tag783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798.xml"/><Relationship Id="rId18" Type="http://schemas.openxmlformats.org/officeDocument/2006/relationships/tags" Target="../tags/tag803.xml"/><Relationship Id="rId26" Type="http://schemas.openxmlformats.org/officeDocument/2006/relationships/tags" Target="../tags/tag811.xml"/><Relationship Id="rId39" Type="http://schemas.openxmlformats.org/officeDocument/2006/relationships/tags" Target="../tags/tag824.xml"/><Relationship Id="rId21" Type="http://schemas.openxmlformats.org/officeDocument/2006/relationships/tags" Target="../tags/tag806.xml"/><Relationship Id="rId34" Type="http://schemas.openxmlformats.org/officeDocument/2006/relationships/tags" Target="../tags/tag819.xml"/><Relationship Id="rId42" Type="http://schemas.openxmlformats.org/officeDocument/2006/relationships/tags" Target="../tags/tag827.xml"/><Relationship Id="rId47" Type="http://schemas.openxmlformats.org/officeDocument/2006/relationships/tags" Target="../tags/tag832.xml"/><Relationship Id="rId50" Type="http://schemas.openxmlformats.org/officeDocument/2006/relationships/tags" Target="../tags/tag835.xml"/><Relationship Id="rId7" Type="http://schemas.openxmlformats.org/officeDocument/2006/relationships/tags" Target="../tags/tag792.xml"/><Relationship Id="rId2" Type="http://schemas.openxmlformats.org/officeDocument/2006/relationships/tags" Target="../tags/tag787.xml"/><Relationship Id="rId16" Type="http://schemas.openxmlformats.org/officeDocument/2006/relationships/tags" Target="../tags/tag801.xml"/><Relationship Id="rId29" Type="http://schemas.openxmlformats.org/officeDocument/2006/relationships/tags" Target="../tags/tag814.xml"/><Relationship Id="rId11" Type="http://schemas.openxmlformats.org/officeDocument/2006/relationships/tags" Target="../tags/tag796.xml"/><Relationship Id="rId24" Type="http://schemas.openxmlformats.org/officeDocument/2006/relationships/tags" Target="../tags/tag809.xml"/><Relationship Id="rId32" Type="http://schemas.openxmlformats.org/officeDocument/2006/relationships/tags" Target="../tags/tag817.xml"/><Relationship Id="rId37" Type="http://schemas.openxmlformats.org/officeDocument/2006/relationships/tags" Target="../tags/tag822.xml"/><Relationship Id="rId40" Type="http://schemas.openxmlformats.org/officeDocument/2006/relationships/tags" Target="../tags/tag825.xml"/><Relationship Id="rId45" Type="http://schemas.openxmlformats.org/officeDocument/2006/relationships/tags" Target="../tags/tag830.xml"/><Relationship Id="rId53" Type="http://schemas.openxmlformats.org/officeDocument/2006/relationships/slideLayout" Target="../slideLayouts/slideLayout4.xml"/><Relationship Id="rId5" Type="http://schemas.openxmlformats.org/officeDocument/2006/relationships/tags" Target="../tags/tag790.xml"/><Relationship Id="rId10" Type="http://schemas.openxmlformats.org/officeDocument/2006/relationships/tags" Target="../tags/tag795.xml"/><Relationship Id="rId19" Type="http://schemas.openxmlformats.org/officeDocument/2006/relationships/tags" Target="../tags/tag804.xml"/><Relationship Id="rId31" Type="http://schemas.openxmlformats.org/officeDocument/2006/relationships/tags" Target="../tags/tag816.xml"/><Relationship Id="rId44" Type="http://schemas.openxmlformats.org/officeDocument/2006/relationships/tags" Target="../tags/tag829.xml"/><Relationship Id="rId52" Type="http://schemas.openxmlformats.org/officeDocument/2006/relationships/tags" Target="../tags/tag837.xml"/><Relationship Id="rId4" Type="http://schemas.openxmlformats.org/officeDocument/2006/relationships/tags" Target="../tags/tag789.xml"/><Relationship Id="rId9" Type="http://schemas.openxmlformats.org/officeDocument/2006/relationships/tags" Target="../tags/tag794.xml"/><Relationship Id="rId14" Type="http://schemas.openxmlformats.org/officeDocument/2006/relationships/tags" Target="../tags/tag799.xml"/><Relationship Id="rId22" Type="http://schemas.openxmlformats.org/officeDocument/2006/relationships/tags" Target="../tags/tag807.xml"/><Relationship Id="rId27" Type="http://schemas.openxmlformats.org/officeDocument/2006/relationships/tags" Target="../tags/tag812.xml"/><Relationship Id="rId30" Type="http://schemas.openxmlformats.org/officeDocument/2006/relationships/tags" Target="../tags/tag815.xml"/><Relationship Id="rId35" Type="http://schemas.openxmlformats.org/officeDocument/2006/relationships/tags" Target="../tags/tag820.xml"/><Relationship Id="rId43" Type="http://schemas.openxmlformats.org/officeDocument/2006/relationships/tags" Target="../tags/tag828.xml"/><Relationship Id="rId48" Type="http://schemas.openxmlformats.org/officeDocument/2006/relationships/tags" Target="../tags/tag833.xml"/><Relationship Id="rId8" Type="http://schemas.openxmlformats.org/officeDocument/2006/relationships/tags" Target="../tags/tag793.xml"/><Relationship Id="rId51" Type="http://schemas.openxmlformats.org/officeDocument/2006/relationships/tags" Target="../tags/tag836.xml"/><Relationship Id="rId3" Type="http://schemas.openxmlformats.org/officeDocument/2006/relationships/tags" Target="../tags/tag788.xml"/><Relationship Id="rId12" Type="http://schemas.openxmlformats.org/officeDocument/2006/relationships/tags" Target="../tags/tag797.xml"/><Relationship Id="rId17" Type="http://schemas.openxmlformats.org/officeDocument/2006/relationships/tags" Target="../tags/tag802.xml"/><Relationship Id="rId25" Type="http://schemas.openxmlformats.org/officeDocument/2006/relationships/tags" Target="../tags/tag810.xml"/><Relationship Id="rId33" Type="http://schemas.openxmlformats.org/officeDocument/2006/relationships/tags" Target="../tags/tag818.xml"/><Relationship Id="rId38" Type="http://schemas.openxmlformats.org/officeDocument/2006/relationships/tags" Target="../tags/tag823.xml"/><Relationship Id="rId46" Type="http://schemas.openxmlformats.org/officeDocument/2006/relationships/tags" Target="../tags/tag831.xml"/><Relationship Id="rId20" Type="http://schemas.openxmlformats.org/officeDocument/2006/relationships/tags" Target="../tags/tag805.xml"/><Relationship Id="rId41" Type="http://schemas.openxmlformats.org/officeDocument/2006/relationships/tags" Target="../tags/tag826.xml"/><Relationship Id="rId54" Type="http://schemas.openxmlformats.org/officeDocument/2006/relationships/notesSlide" Target="../notesSlides/notesSlide31.xml"/><Relationship Id="rId1" Type="http://schemas.openxmlformats.org/officeDocument/2006/relationships/tags" Target="../tags/tag786.xml"/><Relationship Id="rId6" Type="http://schemas.openxmlformats.org/officeDocument/2006/relationships/tags" Target="../tags/tag791.xml"/><Relationship Id="rId15" Type="http://schemas.openxmlformats.org/officeDocument/2006/relationships/tags" Target="../tags/tag800.xml"/><Relationship Id="rId23" Type="http://schemas.openxmlformats.org/officeDocument/2006/relationships/tags" Target="../tags/tag808.xml"/><Relationship Id="rId28" Type="http://schemas.openxmlformats.org/officeDocument/2006/relationships/tags" Target="../tags/tag813.xml"/><Relationship Id="rId36" Type="http://schemas.openxmlformats.org/officeDocument/2006/relationships/tags" Target="../tags/tag821.xml"/><Relationship Id="rId49" Type="http://schemas.openxmlformats.org/officeDocument/2006/relationships/tags" Target="../tags/tag83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850.xml"/><Relationship Id="rId18" Type="http://schemas.openxmlformats.org/officeDocument/2006/relationships/tags" Target="../tags/tag855.xml"/><Relationship Id="rId26" Type="http://schemas.openxmlformats.org/officeDocument/2006/relationships/tags" Target="../tags/tag863.xml"/><Relationship Id="rId21" Type="http://schemas.openxmlformats.org/officeDocument/2006/relationships/tags" Target="../tags/tag858.xml"/><Relationship Id="rId34" Type="http://schemas.openxmlformats.org/officeDocument/2006/relationships/tags" Target="../tags/tag871.xml"/><Relationship Id="rId7" Type="http://schemas.openxmlformats.org/officeDocument/2006/relationships/tags" Target="../tags/tag844.xml"/><Relationship Id="rId12" Type="http://schemas.openxmlformats.org/officeDocument/2006/relationships/tags" Target="../tags/tag849.xml"/><Relationship Id="rId17" Type="http://schemas.openxmlformats.org/officeDocument/2006/relationships/tags" Target="../tags/tag854.xml"/><Relationship Id="rId25" Type="http://schemas.openxmlformats.org/officeDocument/2006/relationships/tags" Target="../tags/tag862.xml"/><Relationship Id="rId33" Type="http://schemas.openxmlformats.org/officeDocument/2006/relationships/tags" Target="../tags/tag870.xml"/><Relationship Id="rId2" Type="http://schemas.openxmlformats.org/officeDocument/2006/relationships/tags" Target="../tags/tag839.xml"/><Relationship Id="rId16" Type="http://schemas.openxmlformats.org/officeDocument/2006/relationships/tags" Target="../tags/tag853.xml"/><Relationship Id="rId20" Type="http://schemas.openxmlformats.org/officeDocument/2006/relationships/tags" Target="../tags/tag857.xml"/><Relationship Id="rId29" Type="http://schemas.openxmlformats.org/officeDocument/2006/relationships/tags" Target="../tags/tag866.xml"/><Relationship Id="rId1" Type="http://schemas.openxmlformats.org/officeDocument/2006/relationships/tags" Target="../tags/tag838.xml"/><Relationship Id="rId6" Type="http://schemas.openxmlformats.org/officeDocument/2006/relationships/tags" Target="../tags/tag843.xml"/><Relationship Id="rId11" Type="http://schemas.openxmlformats.org/officeDocument/2006/relationships/tags" Target="../tags/tag848.xml"/><Relationship Id="rId24" Type="http://schemas.openxmlformats.org/officeDocument/2006/relationships/tags" Target="../tags/tag861.xml"/><Relationship Id="rId32" Type="http://schemas.openxmlformats.org/officeDocument/2006/relationships/tags" Target="../tags/tag869.xml"/><Relationship Id="rId37" Type="http://schemas.openxmlformats.org/officeDocument/2006/relationships/image" Target="../media/image2.png"/><Relationship Id="rId5" Type="http://schemas.openxmlformats.org/officeDocument/2006/relationships/tags" Target="../tags/tag842.xml"/><Relationship Id="rId15" Type="http://schemas.openxmlformats.org/officeDocument/2006/relationships/tags" Target="../tags/tag852.xml"/><Relationship Id="rId23" Type="http://schemas.openxmlformats.org/officeDocument/2006/relationships/tags" Target="../tags/tag860.xml"/><Relationship Id="rId28" Type="http://schemas.openxmlformats.org/officeDocument/2006/relationships/tags" Target="../tags/tag865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847.xml"/><Relationship Id="rId19" Type="http://schemas.openxmlformats.org/officeDocument/2006/relationships/tags" Target="../tags/tag856.xml"/><Relationship Id="rId31" Type="http://schemas.openxmlformats.org/officeDocument/2006/relationships/tags" Target="../tags/tag868.xml"/><Relationship Id="rId4" Type="http://schemas.openxmlformats.org/officeDocument/2006/relationships/tags" Target="../tags/tag841.xml"/><Relationship Id="rId9" Type="http://schemas.openxmlformats.org/officeDocument/2006/relationships/tags" Target="../tags/tag846.xml"/><Relationship Id="rId14" Type="http://schemas.openxmlformats.org/officeDocument/2006/relationships/tags" Target="../tags/tag851.xml"/><Relationship Id="rId22" Type="http://schemas.openxmlformats.org/officeDocument/2006/relationships/tags" Target="../tags/tag859.xml"/><Relationship Id="rId27" Type="http://schemas.openxmlformats.org/officeDocument/2006/relationships/tags" Target="../tags/tag864.xml"/><Relationship Id="rId30" Type="http://schemas.openxmlformats.org/officeDocument/2006/relationships/tags" Target="../tags/tag867.xml"/><Relationship Id="rId35" Type="http://schemas.openxmlformats.org/officeDocument/2006/relationships/tags" Target="../tags/tag872.xml"/><Relationship Id="rId8" Type="http://schemas.openxmlformats.org/officeDocument/2006/relationships/tags" Target="../tags/tag845.xml"/><Relationship Id="rId3" Type="http://schemas.openxmlformats.org/officeDocument/2006/relationships/tags" Target="../tags/tag840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885.xml"/><Relationship Id="rId18" Type="http://schemas.openxmlformats.org/officeDocument/2006/relationships/tags" Target="../tags/tag890.xml"/><Relationship Id="rId26" Type="http://schemas.openxmlformats.org/officeDocument/2006/relationships/tags" Target="../tags/tag898.xml"/><Relationship Id="rId39" Type="http://schemas.openxmlformats.org/officeDocument/2006/relationships/tags" Target="../tags/tag911.xml"/><Relationship Id="rId21" Type="http://schemas.openxmlformats.org/officeDocument/2006/relationships/tags" Target="../tags/tag893.xml"/><Relationship Id="rId34" Type="http://schemas.openxmlformats.org/officeDocument/2006/relationships/tags" Target="../tags/tag906.xml"/><Relationship Id="rId42" Type="http://schemas.openxmlformats.org/officeDocument/2006/relationships/image" Target="../media/image2.png"/><Relationship Id="rId7" Type="http://schemas.openxmlformats.org/officeDocument/2006/relationships/tags" Target="../tags/tag879.xml"/><Relationship Id="rId2" Type="http://schemas.openxmlformats.org/officeDocument/2006/relationships/tags" Target="../tags/tag874.xml"/><Relationship Id="rId16" Type="http://schemas.openxmlformats.org/officeDocument/2006/relationships/tags" Target="../tags/tag888.xml"/><Relationship Id="rId20" Type="http://schemas.openxmlformats.org/officeDocument/2006/relationships/tags" Target="../tags/tag892.xml"/><Relationship Id="rId29" Type="http://schemas.openxmlformats.org/officeDocument/2006/relationships/tags" Target="../tags/tag901.xml"/><Relationship Id="rId41" Type="http://schemas.openxmlformats.org/officeDocument/2006/relationships/notesSlide" Target="../notesSlides/notesSlide32.xml"/><Relationship Id="rId1" Type="http://schemas.openxmlformats.org/officeDocument/2006/relationships/tags" Target="../tags/tag873.xml"/><Relationship Id="rId6" Type="http://schemas.openxmlformats.org/officeDocument/2006/relationships/tags" Target="../tags/tag878.xml"/><Relationship Id="rId11" Type="http://schemas.openxmlformats.org/officeDocument/2006/relationships/tags" Target="../tags/tag883.xml"/><Relationship Id="rId24" Type="http://schemas.openxmlformats.org/officeDocument/2006/relationships/tags" Target="../tags/tag896.xml"/><Relationship Id="rId32" Type="http://schemas.openxmlformats.org/officeDocument/2006/relationships/tags" Target="../tags/tag904.xml"/><Relationship Id="rId37" Type="http://schemas.openxmlformats.org/officeDocument/2006/relationships/tags" Target="../tags/tag909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877.xml"/><Relationship Id="rId15" Type="http://schemas.openxmlformats.org/officeDocument/2006/relationships/tags" Target="../tags/tag887.xml"/><Relationship Id="rId23" Type="http://schemas.openxmlformats.org/officeDocument/2006/relationships/tags" Target="../tags/tag895.xml"/><Relationship Id="rId28" Type="http://schemas.openxmlformats.org/officeDocument/2006/relationships/tags" Target="../tags/tag900.xml"/><Relationship Id="rId36" Type="http://schemas.openxmlformats.org/officeDocument/2006/relationships/tags" Target="../tags/tag908.xml"/><Relationship Id="rId10" Type="http://schemas.openxmlformats.org/officeDocument/2006/relationships/tags" Target="../tags/tag882.xml"/><Relationship Id="rId19" Type="http://schemas.openxmlformats.org/officeDocument/2006/relationships/tags" Target="../tags/tag891.xml"/><Relationship Id="rId31" Type="http://schemas.openxmlformats.org/officeDocument/2006/relationships/tags" Target="../tags/tag903.xml"/><Relationship Id="rId4" Type="http://schemas.openxmlformats.org/officeDocument/2006/relationships/tags" Target="../tags/tag876.xml"/><Relationship Id="rId9" Type="http://schemas.openxmlformats.org/officeDocument/2006/relationships/tags" Target="../tags/tag881.xml"/><Relationship Id="rId14" Type="http://schemas.openxmlformats.org/officeDocument/2006/relationships/tags" Target="../tags/tag886.xml"/><Relationship Id="rId22" Type="http://schemas.openxmlformats.org/officeDocument/2006/relationships/tags" Target="../tags/tag894.xml"/><Relationship Id="rId27" Type="http://schemas.openxmlformats.org/officeDocument/2006/relationships/tags" Target="../tags/tag899.xml"/><Relationship Id="rId30" Type="http://schemas.openxmlformats.org/officeDocument/2006/relationships/tags" Target="../tags/tag902.xml"/><Relationship Id="rId35" Type="http://schemas.openxmlformats.org/officeDocument/2006/relationships/tags" Target="../tags/tag907.xml"/><Relationship Id="rId43" Type="http://schemas.openxmlformats.org/officeDocument/2006/relationships/image" Target="../media/image5.png"/><Relationship Id="rId8" Type="http://schemas.openxmlformats.org/officeDocument/2006/relationships/tags" Target="../tags/tag880.xml"/><Relationship Id="rId3" Type="http://schemas.openxmlformats.org/officeDocument/2006/relationships/tags" Target="../tags/tag875.xml"/><Relationship Id="rId12" Type="http://schemas.openxmlformats.org/officeDocument/2006/relationships/tags" Target="../tags/tag884.xml"/><Relationship Id="rId17" Type="http://schemas.openxmlformats.org/officeDocument/2006/relationships/tags" Target="../tags/tag889.xml"/><Relationship Id="rId25" Type="http://schemas.openxmlformats.org/officeDocument/2006/relationships/tags" Target="../tags/tag897.xml"/><Relationship Id="rId33" Type="http://schemas.openxmlformats.org/officeDocument/2006/relationships/tags" Target="../tags/tag905.xml"/><Relationship Id="rId38" Type="http://schemas.openxmlformats.org/officeDocument/2006/relationships/tags" Target="../tags/tag91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932.xml"/><Relationship Id="rId34" Type="http://schemas.openxmlformats.org/officeDocument/2006/relationships/tags" Target="../tags/tag945.xml"/><Relationship Id="rId42" Type="http://schemas.openxmlformats.org/officeDocument/2006/relationships/image" Target="../media/image6.png"/><Relationship Id="rId7" Type="http://schemas.openxmlformats.org/officeDocument/2006/relationships/tags" Target="../tags/tag918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0" Type="http://schemas.openxmlformats.org/officeDocument/2006/relationships/tags" Target="../tags/tag931.xml"/><Relationship Id="rId29" Type="http://schemas.openxmlformats.org/officeDocument/2006/relationships/tags" Target="../tags/tag940.xml"/><Relationship Id="rId41" Type="http://schemas.openxmlformats.org/officeDocument/2006/relationships/image" Target="../media/image2.png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32" Type="http://schemas.openxmlformats.org/officeDocument/2006/relationships/tags" Target="../tags/tag943.xml"/><Relationship Id="rId37" Type="http://schemas.openxmlformats.org/officeDocument/2006/relationships/tags" Target="../tags/tag948.xml"/><Relationship Id="rId40" Type="http://schemas.openxmlformats.org/officeDocument/2006/relationships/notesSlide" Target="../notesSlides/notesSlide33.xml"/><Relationship Id="rId5" Type="http://schemas.openxmlformats.org/officeDocument/2006/relationships/tags" Target="../tags/tag916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36" Type="http://schemas.openxmlformats.org/officeDocument/2006/relationships/tags" Target="../tags/tag947.xml"/><Relationship Id="rId10" Type="http://schemas.openxmlformats.org/officeDocument/2006/relationships/tags" Target="../tags/tag921.xml"/><Relationship Id="rId19" Type="http://schemas.openxmlformats.org/officeDocument/2006/relationships/tags" Target="../tags/tag930.xml"/><Relationship Id="rId31" Type="http://schemas.openxmlformats.org/officeDocument/2006/relationships/tags" Target="../tags/tag942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Relationship Id="rId35" Type="http://schemas.openxmlformats.org/officeDocument/2006/relationships/tags" Target="../tags/tag946.xml"/><Relationship Id="rId8" Type="http://schemas.openxmlformats.org/officeDocument/2006/relationships/tags" Target="../tags/tag919.xml"/><Relationship Id="rId3" Type="http://schemas.openxmlformats.org/officeDocument/2006/relationships/tags" Target="../tags/tag914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33" Type="http://schemas.openxmlformats.org/officeDocument/2006/relationships/tags" Target="../tags/tag944.xml"/><Relationship Id="rId38" Type="http://schemas.openxmlformats.org/officeDocument/2006/relationships/tags" Target="../tags/tag949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962.xml"/><Relationship Id="rId18" Type="http://schemas.openxmlformats.org/officeDocument/2006/relationships/tags" Target="../tags/tag967.xml"/><Relationship Id="rId26" Type="http://schemas.openxmlformats.org/officeDocument/2006/relationships/tags" Target="../tags/tag975.xml"/><Relationship Id="rId39" Type="http://schemas.openxmlformats.org/officeDocument/2006/relationships/notesSlide" Target="../notesSlides/notesSlide34.xml"/><Relationship Id="rId21" Type="http://schemas.openxmlformats.org/officeDocument/2006/relationships/tags" Target="../tags/tag970.xml"/><Relationship Id="rId34" Type="http://schemas.openxmlformats.org/officeDocument/2006/relationships/tags" Target="../tags/tag983.xml"/><Relationship Id="rId7" Type="http://schemas.openxmlformats.org/officeDocument/2006/relationships/tags" Target="../tags/tag956.xml"/><Relationship Id="rId12" Type="http://schemas.openxmlformats.org/officeDocument/2006/relationships/tags" Target="../tags/tag961.xml"/><Relationship Id="rId17" Type="http://schemas.openxmlformats.org/officeDocument/2006/relationships/tags" Target="../tags/tag966.xml"/><Relationship Id="rId25" Type="http://schemas.openxmlformats.org/officeDocument/2006/relationships/tags" Target="../tags/tag974.xml"/><Relationship Id="rId33" Type="http://schemas.openxmlformats.org/officeDocument/2006/relationships/tags" Target="../tags/tag982.xml"/><Relationship Id="rId38" Type="http://schemas.openxmlformats.org/officeDocument/2006/relationships/slideLayout" Target="../slideLayouts/slideLayout4.xml"/><Relationship Id="rId2" Type="http://schemas.openxmlformats.org/officeDocument/2006/relationships/tags" Target="../tags/tag951.xml"/><Relationship Id="rId16" Type="http://schemas.openxmlformats.org/officeDocument/2006/relationships/tags" Target="../tags/tag965.xml"/><Relationship Id="rId20" Type="http://schemas.openxmlformats.org/officeDocument/2006/relationships/tags" Target="../tags/tag969.xml"/><Relationship Id="rId29" Type="http://schemas.openxmlformats.org/officeDocument/2006/relationships/tags" Target="../tags/tag978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11" Type="http://schemas.openxmlformats.org/officeDocument/2006/relationships/tags" Target="../tags/tag960.xml"/><Relationship Id="rId24" Type="http://schemas.openxmlformats.org/officeDocument/2006/relationships/tags" Target="../tags/tag973.xml"/><Relationship Id="rId32" Type="http://schemas.openxmlformats.org/officeDocument/2006/relationships/tags" Target="../tags/tag981.xml"/><Relationship Id="rId37" Type="http://schemas.openxmlformats.org/officeDocument/2006/relationships/tags" Target="../tags/tag986.xml"/><Relationship Id="rId40" Type="http://schemas.openxmlformats.org/officeDocument/2006/relationships/image" Target="../media/image2.png"/><Relationship Id="rId5" Type="http://schemas.openxmlformats.org/officeDocument/2006/relationships/tags" Target="../tags/tag954.xml"/><Relationship Id="rId15" Type="http://schemas.openxmlformats.org/officeDocument/2006/relationships/tags" Target="../tags/tag964.xml"/><Relationship Id="rId23" Type="http://schemas.openxmlformats.org/officeDocument/2006/relationships/tags" Target="../tags/tag972.xml"/><Relationship Id="rId28" Type="http://schemas.openxmlformats.org/officeDocument/2006/relationships/tags" Target="../tags/tag977.xml"/><Relationship Id="rId36" Type="http://schemas.openxmlformats.org/officeDocument/2006/relationships/tags" Target="../tags/tag985.xml"/><Relationship Id="rId10" Type="http://schemas.openxmlformats.org/officeDocument/2006/relationships/tags" Target="../tags/tag959.xml"/><Relationship Id="rId19" Type="http://schemas.openxmlformats.org/officeDocument/2006/relationships/tags" Target="../tags/tag968.xml"/><Relationship Id="rId31" Type="http://schemas.openxmlformats.org/officeDocument/2006/relationships/tags" Target="../tags/tag980.xml"/><Relationship Id="rId4" Type="http://schemas.openxmlformats.org/officeDocument/2006/relationships/tags" Target="../tags/tag953.xml"/><Relationship Id="rId9" Type="http://schemas.openxmlformats.org/officeDocument/2006/relationships/tags" Target="../tags/tag958.xml"/><Relationship Id="rId14" Type="http://schemas.openxmlformats.org/officeDocument/2006/relationships/tags" Target="../tags/tag963.xml"/><Relationship Id="rId22" Type="http://schemas.openxmlformats.org/officeDocument/2006/relationships/tags" Target="../tags/tag971.xml"/><Relationship Id="rId27" Type="http://schemas.openxmlformats.org/officeDocument/2006/relationships/tags" Target="../tags/tag976.xml"/><Relationship Id="rId30" Type="http://schemas.openxmlformats.org/officeDocument/2006/relationships/tags" Target="../tags/tag979.xml"/><Relationship Id="rId35" Type="http://schemas.openxmlformats.org/officeDocument/2006/relationships/tags" Target="../tags/tag984.xml"/><Relationship Id="rId8" Type="http://schemas.openxmlformats.org/officeDocument/2006/relationships/tags" Target="../tags/tag957.xml"/><Relationship Id="rId3" Type="http://schemas.openxmlformats.org/officeDocument/2006/relationships/tags" Target="../tags/tag95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94.xml"/><Relationship Id="rId13" Type="http://schemas.openxmlformats.org/officeDocument/2006/relationships/tags" Target="../tags/tag999.xml"/><Relationship Id="rId18" Type="http://schemas.openxmlformats.org/officeDocument/2006/relationships/tags" Target="../tags/tag1004.xml"/><Relationship Id="rId3" Type="http://schemas.openxmlformats.org/officeDocument/2006/relationships/tags" Target="../tags/tag989.xml"/><Relationship Id="rId21" Type="http://schemas.openxmlformats.org/officeDocument/2006/relationships/tags" Target="../tags/tag1007.xml"/><Relationship Id="rId7" Type="http://schemas.openxmlformats.org/officeDocument/2006/relationships/tags" Target="../tags/tag993.xml"/><Relationship Id="rId12" Type="http://schemas.openxmlformats.org/officeDocument/2006/relationships/tags" Target="../tags/tag998.xml"/><Relationship Id="rId17" Type="http://schemas.openxmlformats.org/officeDocument/2006/relationships/tags" Target="../tags/tag1003.xml"/><Relationship Id="rId2" Type="http://schemas.openxmlformats.org/officeDocument/2006/relationships/tags" Target="../tags/tag988.xml"/><Relationship Id="rId16" Type="http://schemas.openxmlformats.org/officeDocument/2006/relationships/tags" Target="../tags/tag1002.xml"/><Relationship Id="rId20" Type="http://schemas.openxmlformats.org/officeDocument/2006/relationships/tags" Target="../tags/tag1006.xml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11" Type="http://schemas.openxmlformats.org/officeDocument/2006/relationships/tags" Target="../tags/tag997.xml"/><Relationship Id="rId24" Type="http://schemas.openxmlformats.org/officeDocument/2006/relationships/notesSlide" Target="../notesSlides/notesSlide35.xml"/><Relationship Id="rId5" Type="http://schemas.openxmlformats.org/officeDocument/2006/relationships/tags" Target="../tags/tag991.xml"/><Relationship Id="rId15" Type="http://schemas.openxmlformats.org/officeDocument/2006/relationships/tags" Target="../tags/tag1001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996.xml"/><Relationship Id="rId19" Type="http://schemas.openxmlformats.org/officeDocument/2006/relationships/tags" Target="../tags/tag1005.xml"/><Relationship Id="rId4" Type="http://schemas.openxmlformats.org/officeDocument/2006/relationships/tags" Target="../tags/tag990.xml"/><Relationship Id="rId9" Type="http://schemas.openxmlformats.org/officeDocument/2006/relationships/tags" Target="../tags/tag995.xml"/><Relationship Id="rId14" Type="http://schemas.openxmlformats.org/officeDocument/2006/relationships/tags" Target="../tags/tag1000.xml"/><Relationship Id="rId22" Type="http://schemas.openxmlformats.org/officeDocument/2006/relationships/tags" Target="../tags/tag100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0.xml"/><Relationship Id="rId1" Type="http://schemas.openxmlformats.org/officeDocument/2006/relationships/tags" Target="../tags/tag1009.xml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notesSlide" Target="../notesSlides/notesSlide6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8" Type="http://schemas.openxmlformats.org/officeDocument/2006/relationships/tags" Target="../tags/tag36.xml"/><Relationship Id="rId3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9" Type="http://schemas.openxmlformats.org/officeDocument/2006/relationships/notesSlide" Target="../notesSlides/notesSlide7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image" Target="../media/image1.emf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8" Type="http://schemas.openxmlformats.org/officeDocument/2006/relationships/tags" Target="../tags/tag72.xml"/><Relationship Id="rId3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notesSlide" Target="../notesSlides/notesSlide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8" Type="http://schemas.openxmlformats.org/officeDocument/2006/relationships/tags" Target="../tags/tag109.xml"/><Relationship Id="rId3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notesSlide" Target="../notesSlides/notesSlide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738" y="2990166"/>
            <a:ext cx="7391400" cy="2057400"/>
          </a:xfrm>
        </p:spPr>
        <p:txBody>
          <a:bodyPr/>
          <a:lstStyle/>
          <a:p>
            <a:r>
              <a:rPr lang="en-US" b="1" smtClean="0"/>
              <a:t>Hakim Weatherspoon</a:t>
            </a:r>
            <a:endParaRPr lang="en-US" b="1" dirty="0" smtClean="0"/>
          </a:p>
          <a:p>
            <a:r>
              <a:rPr lang="en-US" b="1" dirty="0" smtClean="0"/>
              <a:t>CS 3410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181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Registers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800" b="1" dirty="0" smtClean="0"/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800" b="1" dirty="0" smtClean="0"/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492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Mealy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93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2178" y="2971800"/>
            <a:ext cx="216222" cy="1410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70378" y="3581400"/>
            <a:ext cx="137008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01638" y="29057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3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2971800"/>
            <a:ext cx="216222" cy="1410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64486" y="3581400"/>
            <a:ext cx="193514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56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Carry-out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703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733020"/>
            <a:ext cx="216222" cy="164961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7000" y="3581400"/>
            <a:ext cx="193514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342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Carry-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644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733020"/>
            <a:ext cx="216222" cy="164961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0727" y="2209800"/>
            <a:ext cx="157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Carry-</a:t>
            </a:r>
            <a:r>
              <a:rPr lang="en-US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26009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259080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7000" y="3581400"/>
            <a:ext cx="193514" cy="381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43600" y="29819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marL="457200" lvl="1" indent="0"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How many states are needed to represent FSM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</a:rPr>
              <a:t>0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1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2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rgbClr val="FFFF00"/>
                </a:solidFill>
              </a:rPr>
              <a:t>4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iClicker</a:t>
            </a:r>
            <a:r>
              <a:rPr lang="en-US" dirty="0" smtClean="0">
                <a:solidFill>
                  <a:srgbClr val="FFFF00"/>
                </a:solidFill>
              </a:rPr>
              <a:t> 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15400" cy="66243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Building an FSM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/>
            <a:r>
              <a:rPr lang="en-US" dirty="0"/>
              <a:t>(1) Draw a state diagram (e.g. Mealy Machine)</a:t>
            </a:r>
          </a:p>
          <a:p>
            <a:pPr marL="233363" indent="-233363"/>
            <a:r>
              <a:rPr lang="en-US" dirty="0"/>
              <a:t>(2) Write output and next-state tables</a:t>
            </a:r>
          </a:p>
          <a:p>
            <a:pPr marL="233363" indent="-233363"/>
            <a:r>
              <a:rPr lang="en-US" dirty="0"/>
              <a:t>(3) Encode states, inputs, and outputs as bits</a:t>
            </a:r>
          </a:p>
          <a:p>
            <a:pPr marL="233363" indent="-233363"/>
            <a:r>
              <a:rPr lang="en-US" dirty="0"/>
              <a:t>(4) Determine logic equations for next state and </a:t>
            </a:r>
            <a:r>
              <a:rPr lang="en-US" dirty="0" smtClean="0"/>
              <a:t>outputs</a:t>
            </a:r>
          </a:p>
          <a:p>
            <a:pPr marL="233363" indent="-233363"/>
            <a:r>
              <a:rPr lang="en-US" dirty="0" smtClean="0"/>
              <a:t>(5) Draw the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2</a:t>
            </a:r>
            <a:r>
              <a:rPr lang="en-US" sz="3000" dirty="0" smtClean="0">
                <a:solidFill>
                  <a:schemeClr val="accent1"/>
                </a:solidFill>
              </a:rPr>
              <a:t> states ___</a:t>
            </a:r>
            <a:r>
              <a:rPr lang="en-US" sz="3000" dirty="0" smtClean="0"/>
              <a:t> and </a:t>
            </a:r>
            <a:r>
              <a:rPr lang="en-US" sz="3000" dirty="0">
                <a:solidFill>
                  <a:schemeClr val="accent1"/>
                </a:solidFill>
              </a:rPr>
              <a:t>___</a:t>
            </a:r>
            <a:endParaRPr lang="en-US" sz="3000" dirty="0" smtClean="0"/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</a:t>
            </a:r>
            <a:r>
              <a:rPr lang="en-US" sz="3000" dirty="0" smtClean="0"/>
              <a:t> </a:t>
            </a:r>
            <a:r>
              <a:rPr lang="en-US" sz="3000" dirty="0" smtClean="0"/>
              <a:t>and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___</a:t>
            </a:r>
            <a:endParaRPr lang="en-US" sz="3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___</a:t>
            </a:r>
            <a:endParaRPr lang="en-US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92000"/>
              </a:lnSpc>
            </a:pPr>
            <a:endParaRPr lang="en-US" sz="2600" dirty="0" smtClean="0"/>
          </a:p>
          <a:p>
            <a:pPr lvl="1">
              <a:lnSpc>
                <a:spcPct val="92000"/>
              </a:lnSpc>
            </a:pPr>
            <a:endParaRPr lang="en-US" sz="2600" dirty="0" smtClean="0"/>
          </a:p>
          <a:p>
            <a:pPr lvl="1">
              <a:lnSpc>
                <a:spcPct val="92000"/>
              </a:lnSpc>
              <a:buClr>
                <a:schemeClr val="bg2"/>
              </a:buClr>
            </a:pPr>
            <a:r>
              <a:rPr lang="en-US" sz="2600" dirty="0" smtClean="0">
                <a:solidFill>
                  <a:schemeClr val="bg2"/>
                </a:solidFill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…10110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5DD4FF"/>
                </a:solidFill>
              </a:rPr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rgbClr val="5DD4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rgbClr val="5DD4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…00101</a:t>
            </a:r>
          </a:p>
        </p:txBody>
      </p:sp>
    </p:spTree>
    <p:extLst>
      <p:ext uri="{BB962C8B-B14F-4D97-AF65-F5344CB8AC3E}">
        <p14:creationId xmlns:p14="http://schemas.microsoft.com/office/powerpoint/2010/main" val="1200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 err="1">
                <a:solidFill>
                  <a:srgbClr val="5DD4FF"/>
                </a:solidFill>
              </a:rPr>
              <a:t>C</a:t>
            </a:r>
            <a:r>
              <a:rPr lang="en-US" dirty="0" err="1" smtClean="0">
                <a:solidFill>
                  <a:srgbClr val="5DD4FF"/>
                </a:solidFill>
              </a:rPr>
              <a:t>ombinationial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</a:t>
            </a:r>
            <a:r>
              <a:rPr lang="en-US" dirty="0" smtClean="0"/>
              <a:t>computed directly from inputs</a:t>
            </a: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</a:t>
            </a:r>
            <a:r>
              <a:rPr lang="en-US" dirty="0" smtClean="0"/>
              <a:t>depends on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Need: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To record data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To build </a:t>
            </a:r>
            <a:r>
              <a:rPr lang="en-US" dirty="0" err="1" smtClean="0">
                <a:solidFill>
                  <a:srgbClr val="5DD4FF"/>
                </a:solidFill>
              </a:rPr>
              <a:t>stateful</a:t>
            </a:r>
            <a:r>
              <a:rPr lang="en-US" dirty="0" smtClean="0"/>
              <a:t> circuits</a:t>
            </a: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A state-holding device</a:t>
            </a:r>
          </a:p>
          <a:p>
            <a:pPr marL="457200" lvl="1" indent="0">
              <a:lnSpc>
                <a:spcPct val="92000"/>
              </a:lnSpc>
              <a:buNone/>
            </a:pPr>
            <a:endParaRPr lang="en-US" dirty="0"/>
          </a:p>
          <a:p>
            <a:pPr marL="457200" lvl="1" indent="0" algn="ctr">
              <a:lnSpc>
                <a:spcPct val="92000"/>
              </a:lnSpc>
              <a:buNone/>
            </a:pPr>
            <a:r>
              <a:rPr lang="en-US" dirty="0" smtClean="0">
                <a:solidFill>
                  <a:srgbClr val="5DD4FF"/>
                </a:solidFill>
              </a:rPr>
              <a:t>Sequential Logic &amp; Finite State Machines</a:t>
            </a:r>
            <a:endParaRPr lang="en-US" dirty="0">
              <a:solidFill>
                <a:srgbClr val="5DD4FF"/>
              </a:solidFill>
            </a:endParaRPr>
          </a:p>
          <a:p>
            <a:pPr>
              <a:lnSpc>
                <a:spcPct val="92000"/>
              </a:lnSpc>
            </a:pPr>
            <a:endParaRPr lang="en-US" sz="1200" dirty="0" smtClean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80286" y="274096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D4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DD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267866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Combinational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2819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2971800"/>
            <a:ext cx="1219200" cy="0"/>
          </a:xfrm>
          <a:prstGeom prst="line">
            <a:avLst/>
          </a:prstGeom>
          <a:ln w="28575">
            <a:solidFill>
              <a:srgbClr val="5DD4FF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2590800"/>
            <a:ext cx="2209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048000"/>
            <a:ext cx="12192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2862943"/>
            <a:ext cx="152400" cy="152400"/>
          </a:xfrm>
          <a:prstGeom prst="line">
            <a:avLst/>
          </a:prstGeom>
          <a:ln w="28575">
            <a:solidFill>
              <a:srgbClr val="5D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29718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D4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DD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2971800"/>
            <a:ext cx="152400" cy="1524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048000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6012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</a:t>
            </a:r>
            <a:r>
              <a:rPr lang="en-US" sz="2600" dirty="0" smtClean="0"/>
              <a:t>carry-in (one bit at a time)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  <a:buClrTx/>
            </a:pPr>
            <a:r>
              <a:rPr lang="en-US" sz="2600" dirty="0" smtClean="0">
                <a:solidFill>
                  <a:schemeClr val="bg2"/>
                </a:solidFill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5DD4FF"/>
                </a:solidFill>
              </a:rPr>
              <a:t> …</a:t>
            </a:r>
            <a:r>
              <a:rPr lang="en-US" sz="2800" dirty="0">
                <a:solidFill>
                  <a:srgbClr val="5DD4FF"/>
                </a:solidFill>
              </a:rPr>
              <a:t>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5DD4FF"/>
                </a:solidFill>
              </a:rPr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rgbClr val="5DD4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rgbClr val="5DD4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074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  <a:endParaRPr lang="en-US" sz="2600" dirty="0"/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</a:t>
            </a:r>
            <a:r>
              <a:rPr lang="en-US" sz="2600" dirty="0"/>
              <a:t>with input bits a and b, and output </a:t>
            </a:r>
            <a:r>
              <a:rPr lang="en-US" sz="2600" dirty="0" smtClean="0"/>
              <a:t>z</a:t>
            </a:r>
            <a:endParaRPr lang="en-US" sz="2600" dirty="0"/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0939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76200" y="4724400"/>
            <a:ext cx="9296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Two states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S0</a:t>
            </a:r>
            <a:r>
              <a:rPr lang="en-US" sz="3000" dirty="0" smtClean="0"/>
              <a:t> (no carry in), </a:t>
            </a:r>
            <a:r>
              <a:rPr lang="en-US" sz="3000" dirty="0" smtClean="0">
                <a:solidFill>
                  <a:srgbClr val="FFC000"/>
                </a:solidFill>
              </a:rPr>
              <a:t>S1</a:t>
            </a:r>
            <a:r>
              <a:rPr lang="en-US" sz="3000" dirty="0" smtClean="0"/>
              <a:t> (carry in)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z is the sum of inputs a, b, and </a:t>
            </a:r>
            <a:r>
              <a:rPr lang="en-US" sz="2600" dirty="0"/>
              <a:t>carry-in (one bit at a time</a:t>
            </a:r>
            <a:r>
              <a:rPr lang="en-US" sz="2600" dirty="0" smtClean="0"/>
              <a:t>)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with input bits a and b, and output z (Mealy Machine)</a:t>
            </a:r>
            <a:endParaRPr lang="en-US" sz="2600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5DD4FF"/>
                </a:solidFill>
              </a:rPr>
              <a:t> …</a:t>
            </a:r>
            <a:r>
              <a:rPr lang="en-US" sz="2800" dirty="0">
                <a:solidFill>
                  <a:srgbClr val="5DD4FF"/>
                </a:solidFill>
              </a:rPr>
              <a:t>10110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5DD4FF"/>
                </a:solidFill>
              </a:rPr>
              <a:t>…01111</a:t>
            </a: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rgbClr val="5DD4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rgbClr val="5DD4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…00101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897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iClicker</a:t>
            </a:r>
            <a:r>
              <a:rPr lang="en-US" dirty="0" smtClean="0">
                <a:solidFill>
                  <a:srgbClr val="FFFF00"/>
                </a:solidFill>
              </a:rPr>
              <a:t> 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5083"/>
            <a:ext cx="8686800" cy="31065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 this a Moore or Mealy Machine?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</a:rPr>
              <a:t>Moore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</a:rPr>
              <a:t>Mealy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</a:rPr>
              <a:t>Cannot be determined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" name="Arc 8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Arc 10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Arc 2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15400" cy="66243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iClicker</a:t>
            </a:r>
            <a:r>
              <a:rPr lang="en-US" dirty="0" smtClean="0">
                <a:solidFill>
                  <a:srgbClr val="FFFF00"/>
                </a:solidFill>
              </a:rPr>
              <a:t> 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5083"/>
            <a:ext cx="8686800" cy="31065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 this a Moore or Mealy Machine?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</a:rPr>
              <a:t>Moore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</a:rPr>
              <a:t>Mealy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</a:rPr>
              <a:t>Cannot be determined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" name="Arc 8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Arc 10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Arc 2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15400" cy="66243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-76200" y="4495800"/>
            <a:ext cx="2514600" cy="685800"/>
          </a:xfrm>
          <a:prstGeom prst="ellipse">
            <a:avLst/>
          </a:prstGeom>
          <a:noFill/>
          <a:ln>
            <a:solidFill>
              <a:srgbClr val="5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01074"/>
              </p:ext>
            </p:extLst>
          </p:nvPr>
        </p:nvGraphicFramePr>
        <p:xfrm>
          <a:off x="209551" y="3002280"/>
          <a:ext cx="3448049" cy="390633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(2) Write down all input and state combinations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42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3581400"/>
            <a:ext cx="5181600" cy="228441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(2) Write </a:t>
            </a:r>
            <a:r>
              <a:rPr lang="en-US" sz="3000" dirty="0"/>
              <a:t>down all input and state combinations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67342"/>
              </p:ext>
            </p:extLst>
          </p:nvPr>
        </p:nvGraphicFramePr>
        <p:xfrm>
          <a:off x="209551" y="3002280"/>
          <a:ext cx="3448049" cy="370161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Arc 1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rc 2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Assignment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3581400"/>
            <a:ext cx="5334000" cy="3276600"/>
          </a:xfrm>
        </p:spPr>
        <p:txBody>
          <a:bodyPr/>
          <a:lstStyle/>
          <a:p>
            <a:r>
              <a:rPr lang="en-US" sz="3000" dirty="0"/>
              <a:t>(3) Encode states, inputs, and outputs as </a:t>
            </a:r>
            <a:r>
              <a:rPr lang="en-US" sz="3000" dirty="0" smtClean="0"/>
              <a:t>bits</a:t>
            </a:r>
          </a:p>
          <a:p>
            <a:endParaRPr lang="en-US" sz="3000" dirty="0"/>
          </a:p>
          <a:p>
            <a:r>
              <a:rPr lang="en-US" sz="3000" dirty="0" smtClean="0"/>
              <a:t>Two </a:t>
            </a:r>
            <a:r>
              <a:rPr lang="en-US" sz="3000" dirty="0"/>
              <a:t>states, so 1-bit is sufficient</a:t>
            </a:r>
          </a:p>
          <a:p>
            <a:pPr lvl="1"/>
            <a:r>
              <a:rPr lang="en-US" sz="2600" dirty="0"/>
              <a:t>A single flip-flop will encode the state</a:t>
            </a:r>
          </a:p>
        </p:txBody>
      </p:sp>
      <p:graphicFrame>
        <p:nvGraphicFramePr>
          <p:cNvPr id="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77357"/>
              </p:ext>
            </p:extLst>
          </p:nvPr>
        </p:nvGraphicFramePr>
        <p:xfrm>
          <a:off x="209551" y="3313176"/>
          <a:ext cx="3448049" cy="3390714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Arc 10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rc 12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c 14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8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00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Arc 23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(4) Determine logic equations for next state and outputs</a:t>
                </a:r>
              </a:p>
              <a:p>
                <a:endParaRPr lang="en-US" dirty="0"/>
              </a:p>
              <a:p>
                <a:r>
                  <a:rPr lang="en-US" dirty="0" smtClean="0"/>
                  <a:t>Combinational Logic Equations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abs</a:t>
                </a:r>
              </a:p>
            </p:txBody>
          </p:sp>
        </mc:Choice>
        <mc:Fallback xmlns="">
          <p:sp>
            <p:nvSpPr>
              <p:cNvPr id="25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  <a:blipFill rotWithShape="1">
                <a:blip r:embed="rId29"/>
                <a:stretch>
                  <a:fillRect l="-2684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575050" y="2514600"/>
            <a:ext cx="609600" cy="9538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028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3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2" name="Straight Connector 4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5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75050" y="2209801"/>
            <a:ext cx="53975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2740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4645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p:graphicFrame>
        <p:nvGraphicFramePr>
          <p:cNvPr id="5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78908"/>
              </p:ext>
            </p:extLst>
          </p:nvPr>
        </p:nvGraphicFramePr>
        <p:xfrm>
          <a:off x="209551" y="3313176"/>
          <a:ext cx="3448049" cy="3390714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8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(4) Determine logic equations for next state and outputs</a:t>
                </a:r>
              </a:p>
              <a:p>
                <a:endParaRPr lang="en-US" dirty="0"/>
              </a:p>
              <a:p>
                <a:r>
                  <a:rPr lang="en-US" dirty="0" smtClean="0"/>
                  <a:t>Combinational Logic Equations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abs</a:t>
                </a:r>
              </a:p>
            </p:txBody>
          </p:sp>
        </mc:Choice>
        <mc:Fallback xmlns="">
          <p:sp>
            <p:nvSpPr>
              <p:cNvPr id="25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48100" y="3657600"/>
                <a:ext cx="5219700" cy="2743200"/>
              </a:xfrm>
              <a:blipFill rotWithShape="1">
                <a:blip r:embed="rId29"/>
                <a:stretch>
                  <a:fillRect l="-2684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3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1" name="Oval 40"/>
          <p:cNvSpPr/>
          <p:nvPr>
            <p:custDataLst>
              <p:tags r:id="rId14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6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p:graphicFrame>
        <p:nvGraphicFramePr>
          <p:cNvPr id="56" name="Group 67"/>
          <p:cNvGraphicFramePr>
            <a:graphicFrameLocks noGrp="1"/>
          </p:cNvGraphicFramePr>
          <p:nvPr>
            <p:extLst/>
          </p:nvPr>
        </p:nvGraphicFramePr>
        <p:xfrm>
          <a:off x="209551" y="3313176"/>
          <a:ext cx="3448049" cy="3390714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23305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Logic Circuits</a:t>
            </a:r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25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2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27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2" name="Oval 31"/>
          <p:cNvSpPr/>
          <p:nvPr>
            <p:custDataLst>
              <p:tags r:id="rId15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7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3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3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4" name="Rectangle 1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/>
              <p:cNvSpPr txBox="1">
                <a:spLocks noChangeArrowheads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z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+ abs</a:t>
                </a:r>
                <a:endParaRPr lang="en-US" dirty="0"/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</a:t>
                </a:r>
                <a:r>
                  <a:rPr lang="en-US" dirty="0" err="1" smtClean="0"/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s </a:t>
                </a:r>
                <a:r>
                  <a:rPr lang="en-US" dirty="0"/>
                  <a:t>+ </a:t>
                </a:r>
                <a:r>
                  <a:rPr lang="en-US" dirty="0" smtClean="0"/>
                  <a:t>abs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 smtClean="0"/>
                  <a:t>.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124200"/>
                <a:ext cx="5219700" cy="2743200"/>
              </a:xfrm>
              <a:prstGeom prst="rect">
                <a:avLst/>
              </a:prstGeom>
              <a:blipFill rotWithShape="1">
                <a:blip r:embed="rId3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1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statement(s) is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(A) In </a:t>
            </a:r>
            <a:r>
              <a:rPr lang="en-US" dirty="0"/>
              <a:t>a Moore Machine output depends on </a:t>
            </a:r>
            <a:r>
              <a:rPr lang="en-US" dirty="0" smtClean="0"/>
              <a:t>both current state and input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(B) In a Mealy Machine output depends on both current state and  input</a:t>
            </a:r>
          </a:p>
          <a:p>
            <a:pPr marL="0" indent="0">
              <a:buNone/>
            </a:pPr>
            <a:r>
              <a:rPr lang="en-US" dirty="0" smtClean="0"/>
              <a:t>(C) In a Mealy Machine output depends on next state and input</a:t>
            </a:r>
            <a:br>
              <a:rPr lang="en-US" dirty="0" smtClean="0"/>
            </a:br>
            <a:r>
              <a:rPr lang="en-US" dirty="0" smtClean="0"/>
              <a:t>(D) All the above are true</a:t>
            </a:r>
          </a:p>
          <a:p>
            <a:pPr marL="0" indent="0">
              <a:buNone/>
            </a:pPr>
            <a:r>
              <a:rPr lang="en-US" dirty="0" smtClean="0"/>
              <a:t>(E) None are true</a:t>
            </a:r>
          </a:p>
        </p:txBody>
      </p:sp>
    </p:spTree>
    <p:extLst>
      <p:ext uri="{BB962C8B-B14F-4D97-AF65-F5344CB8AC3E}">
        <p14:creationId xmlns:p14="http://schemas.microsoft.com/office/powerpoint/2010/main" val="1755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statement(s) is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(A) In </a:t>
            </a:r>
            <a:r>
              <a:rPr lang="en-US" dirty="0"/>
              <a:t>a Moore Machine output depends on </a:t>
            </a:r>
            <a:r>
              <a:rPr lang="en-US" dirty="0" smtClean="0"/>
              <a:t>both current state and input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(B) In a Mealy Machine output depends on both current state and  input</a:t>
            </a:r>
          </a:p>
          <a:p>
            <a:pPr marL="0" indent="0">
              <a:buNone/>
            </a:pPr>
            <a:r>
              <a:rPr lang="en-US" dirty="0" smtClean="0"/>
              <a:t>(C) In a Mealy Machine output depends on next state and input</a:t>
            </a:r>
            <a:br>
              <a:rPr lang="en-US" dirty="0" smtClean="0"/>
            </a:br>
            <a:r>
              <a:rPr lang="en-US" dirty="0" smtClean="0"/>
              <a:t>(D) All the above are true</a:t>
            </a:r>
          </a:p>
          <a:p>
            <a:pPr marL="0" indent="0">
              <a:buNone/>
            </a:pPr>
            <a:r>
              <a:rPr lang="en-US" dirty="0" smtClean="0"/>
              <a:t>(E) None are true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1905000"/>
            <a:ext cx="8763000" cy="99060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667000"/>
            <a:ext cx="679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905000"/>
            <a:ext cx="6858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Registers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172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68786" y="2667000"/>
            <a:ext cx="630464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68786" y="1902279"/>
            <a:ext cx="636814" cy="2721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Registers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Door Lock</a:t>
            </a:r>
          </a:p>
          <a:p>
            <a:r>
              <a:rPr lang="en-US" dirty="0" smtClean="0">
                <a:solidFill>
                  <a:srgbClr val="5DD4FF"/>
                </a:solidFill>
              </a:rPr>
              <a:t>Inputs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>
                <a:solidFill>
                  <a:srgbClr val="5DD4FF"/>
                </a:solidFill>
              </a:rPr>
              <a:t>keycodes</a:t>
            </a:r>
            <a:r>
              <a:rPr lang="en-US" dirty="0" smtClean="0">
                <a:solidFill>
                  <a:srgbClr val="5DD4FF"/>
                </a:solidFill>
              </a:rPr>
              <a:t> from keypad</a:t>
            </a:r>
          </a:p>
          <a:p>
            <a:pPr lvl="1"/>
            <a:r>
              <a:rPr lang="en-US" dirty="0" smtClean="0">
                <a:solidFill>
                  <a:srgbClr val="5DD4FF"/>
                </a:solidFill>
              </a:rPr>
              <a:t>clock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“unlock” signal</a:t>
            </a:r>
          </a:p>
          <a:p>
            <a:pPr lvl="1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5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signals are synchronized to clock</a:t>
            </a:r>
          </a:p>
          <a:p>
            <a:pPr lvl="1"/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rgbClr val="5D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rgbClr val="5D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rgbClr val="5D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rgbClr val="5D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rgbClr val="5D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rgbClr val="5DD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DD4FF"/>
                </a:solidFill>
              </a:rPr>
              <a:t>K</a:t>
            </a:r>
            <a:endParaRPr lang="en-US" sz="3200" dirty="0">
              <a:solidFill>
                <a:srgbClr val="5DD4FF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DD4FF"/>
                </a:solidFill>
              </a:rPr>
              <a:t>A</a:t>
            </a:r>
            <a:endParaRPr lang="en-US" sz="3200" dirty="0">
              <a:solidFill>
                <a:srgbClr val="5DD4FF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DD4FF"/>
                </a:solidFill>
              </a:rPr>
              <a:t>B</a:t>
            </a:r>
            <a:endParaRPr lang="en-US" sz="3200" dirty="0">
              <a:solidFill>
                <a:srgbClr val="5DD4FF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589087541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DD4FF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rgbClr val="5DD4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DD4FF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5DD4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DD4FF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5DD4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</a:t>
            </a:r>
            <a:endParaRPr lang="en-US" sz="2800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LED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err="1" smtClean="0">
                <a:solidFill>
                  <a:prstClr val="white"/>
                </a:solidFill>
              </a:rPr>
              <a:t>dec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>
                <a:solidFill>
                  <a:prstClr val="white"/>
                </a:solidFill>
              </a:rPr>
              <a:t>: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(4) Determine logic equations for next state and outputs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”0”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”3”, U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“A”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5257800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6" name="Rectangle 65"/>
          <p:cNvSpPr/>
          <p:nvPr>
            <p:custDataLst>
              <p:tags r:id="rId54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25129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8" grpId="0" animBg="1"/>
      <p:bldP spid="39" grpId="0"/>
      <p:bldP spid="48" grpId="0"/>
      <p:bldP spid="49" grpId="0"/>
      <p:bldP spid="50" grpId="0" animBg="1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7" grpId="0"/>
      <p:bldP spid="68" grpId="0"/>
      <p:bldP spid="69" grpId="0"/>
      <p:bldP spid="73" grpId="0"/>
      <p:bldP spid="74" grpId="0"/>
      <p:bldP spid="85" grpId="0"/>
      <p:bldP spid="86" grpId="0" animBg="1"/>
      <p:bldP spid="88" grpId="0"/>
      <p:bldP spid="89" grpId="0" animBg="1"/>
      <p:bldP spid="91" grpId="0"/>
      <p:bldP spid="94" grpId="0"/>
      <p:bldP spid="95" grpId="0" animBg="1"/>
      <p:bldP spid="97" grpId="0" animBg="1"/>
      <p:bldP spid="99" grpId="0" animBg="1"/>
      <p:bldP spid="100" grpId="0" animBg="1"/>
      <p:bldP spid="103" grpId="0"/>
      <p:bldP spid="104" grpId="0"/>
      <p:bldP spid="105" grpId="0"/>
      <p:bldP spid="106" grpId="0"/>
      <p:bldP spid="112" grpId="0"/>
      <p:bldP spid="114" grpId="0"/>
      <p:bldP spid="117" grpId="0"/>
      <p:bldP spid="120" grpId="0"/>
      <p:bldP spid="123" grpId="0"/>
      <p:bldP spid="55" grpId="0" animBg="1"/>
      <p:bldP spid="64" grpId="0"/>
      <p:bldP spid="65" grpId="0"/>
      <p:bldP spid="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”0”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”3”, U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“A”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0" name="Freeform 69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>
            <p:custDataLst>
              <p:tags r:id="rId4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737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8768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</a:t>
            </a:r>
            <a:r>
              <a:rPr lang="en-US" dirty="0" smtClean="0"/>
              <a:t>Finite </a:t>
            </a:r>
            <a:r>
              <a:rPr lang="en-US" dirty="0"/>
              <a:t>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</a:t>
            </a:r>
            <a:r>
              <a:rPr lang="en-US" dirty="0" smtClean="0"/>
              <a:t>State </a:t>
            </a:r>
            <a:r>
              <a:rPr lang="en-US" dirty="0"/>
              <a:t>transition </a:t>
            </a:r>
            <a:r>
              <a:rPr lang="en-US" dirty="0" smtClean="0"/>
              <a:t>function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12621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”0”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”3”, U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“A”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902574417"/>
              </p:ext>
            </p:extLst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314" name="CP3 Ink 8de8a616-ff63-4270-90bd-47fe00395ecf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19232"/>
            <a:ext cx="2830651" cy="26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</a:t>
            </a:r>
            <a:r>
              <a:rPr lang="en-US" sz="2800" dirty="0">
                <a:solidFill>
                  <a:prstClr val="white"/>
                </a:solidFill>
              </a:rPr>
              <a:t>2) Write output and next-state </a:t>
            </a:r>
            <a:r>
              <a:rPr lang="en-US" sz="2800" dirty="0" smtClean="0">
                <a:solidFill>
                  <a:prstClr val="white"/>
                </a:solidFill>
              </a:rPr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39643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”0”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”3”, U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“A”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604414507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967942977"/>
              </p:ext>
            </p:extLst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“0”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“3”, U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</a:t>
            </a:r>
            <a:r>
              <a:rPr lang="en-US" sz="2800" dirty="0">
                <a:solidFill>
                  <a:prstClr val="white"/>
                </a:solidFill>
              </a:rPr>
              <a:t>2) Write output and next-state </a:t>
            </a:r>
            <a:r>
              <a:rPr lang="en-US" sz="2800" dirty="0" smtClean="0">
                <a:solidFill>
                  <a:prstClr val="white"/>
                </a:solidFill>
              </a:rPr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42937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”0”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”3”, U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“A”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8" name="CP3 Ink 60091fe1-19c4-49b8-ad89-d5ddcfb8d610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990600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50"/>
            </p:custDataLst>
            <p:extLst/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2570696378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4" name="CP3 Ink 60091fe1-19c4-49b8-ad89-d5ddcfb8d610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901679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>
            <p:custDataLst>
              <p:tags r:id="rId53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</a:t>
            </a:r>
            <a:r>
              <a:rPr lang="en-US" sz="2800" dirty="0">
                <a:solidFill>
                  <a:prstClr val="white"/>
                </a:solidFill>
              </a:rPr>
              <a:t>2) Write output and next-state </a:t>
            </a:r>
            <a:r>
              <a:rPr lang="en-US" sz="2800" dirty="0" smtClean="0">
                <a:solidFill>
                  <a:prstClr val="white"/>
                </a:solidFill>
              </a:rPr>
              <a:t>tables </a:t>
            </a:r>
          </a:p>
        </p:txBody>
      </p:sp>
      <p:sp>
        <p:nvSpPr>
          <p:cNvPr id="56" name="Oval 55"/>
          <p:cNvSpPr/>
          <p:nvPr>
            <p:custDataLst>
              <p:tags r:id="rId5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”0”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”3”, U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”1”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“A”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263999613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657684656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</a:t>
            </a:r>
            <a:r>
              <a:rPr lang="en-US" sz="2800" dirty="0">
                <a:solidFill>
                  <a:prstClr val="white"/>
                </a:solidFill>
              </a:rPr>
              <a:t>2) Write output and next-state </a:t>
            </a:r>
            <a:r>
              <a:rPr lang="en-US" sz="2800" dirty="0" smtClean="0">
                <a:solidFill>
                  <a:prstClr val="white"/>
                </a:solidFill>
              </a:rPr>
              <a:t>tables </a:t>
            </a:r>
          </a:p>
        </p:txBody>
      </p:sp>
      <p:sp>
        <p:nvSpPr>
          <p:cNvPr id="54" name="Oval 53"/>
          <p:cNvSpPr/>
          <p:nvPr>
            <p:custDataLst>
              <p:tags r:id="rId52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>
            <p:custDataLst>
              <p:tags r:id="rId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</a:t>
            </a:r>
            <a:r>
              <a:rPr lang="en-US" sz="2800" dirty="0">
                <a:solidFill>
                  <a:prstClr val="white"/>
                </a:solidFill>
              </a:rPr>
              <a:t>Encode states, inputs, and outputs as bits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6592001"/>
              </p:ext>
            </p:extLst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152400" y="3505199"/>
            <a:ext cx="4305300" cy="2438400"/>
            <a:chOff x="152400" y="3429000"/>
            <a:chExt cx="4305300" cy="2438400"/>
          </a:xfrm>
        </p:grpSpPr>
        <p:cxnSp>
          <p:nvCxnSpPr>
            <p:cNvPr id="5" name="Straight Connector 4"/>
            <p:cNvCxnSpPr/>
            <p:nvPr>
              <p:custDataLst>
                <p:tags r:id="rId23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4" idx="3"/>
            </p:cNvCxnSpPr>
            <p:nvPr>
              <p:custDataLst>
                <p:tags r:id="rId24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25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26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/>
            <a:srcRect l="5440" t="47941" r="-653" b="4118"/>
            <a:stretch>
              <a:fillRect/>
            </a:stretch>
          </p:blipFill>
          <p:spPr bwMode="auto">
            <a:xfrm>
              <a:off x="2590800" y="4800600"/>
              <a:ext cx="1866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>
              <p:custDataLst>
                <p:tags r:id="rId28"/>
              </p:custDataLst>
            </p:nvPr>
          </p:nvSpPr>
          <p:spPr>
            <a:xfrm>
              <a:off x="1295400" y="40386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U</a:t>
              </a:r>
              <a:endPara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29"/>
              </p:custDataLst>
            </p:nvPr>
          </p:nvSpPr>
          <p:spPr>
            <a:xfrm>
              <a:off x="152400" y="3581400"/>
              <a:ext cx="1676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1</a:t>
              </a:r>
              <a:r>
                <a: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D</a:t>
              </a:r>
              <a:r>
                <a:rPr lang="en-US" sz="2800" baseline="-25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0</a:t>
              </a:r>
              <a:endParaRPr lang="en-US" sz="2800" baseline="-250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" name="Straight Connector 11"/>
            <p:cNvCxnSpPr/>
            <p:nvPr>
              <p:custDataLst>
                <p:tags r:id="rId30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>
              <p:custDataLst>
                <p:tags r:id="rId31"/>
              </p:custDataLst>
            </p:nvPr>
          </p:nvSpPr>
          <p:spPr>
            <a:xfrm>
              <a:off x="1793442" y="3429000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32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dec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1"/>
            </p:cNvCxnSpPr>
            <p:nvPr>
              <p:custDataLst>
                <p:tags r:id="rId33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custDataLst>
                <p:tags r:id="rId34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5"/>
              </p:custDataLst>
            </p:nvPr>
          </p:nvSpPr>
          <p:spPr>
            <a:xfrm>
              <a:off x="2936442" y="3429000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8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71787410"/>
              </p:ext>
            </p:extLst>
          </p:nvPr>
        </p:nvGraphicFramePr>
        <p:xfrm>
          <a:off x="1981200" y="68580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9" name="Group 30"/>
          <p:cNvGrpSpPr/>
          <p:nvPr>
            <p:custDataLst>
              <p:tags r:id="rId6"/>
            </p:custDataLst>
          </p:nvPr>
        </p:nvGrpSpPr>
        <p:grpSpPr>
          <a:xfrm>
            <a:off x="685800" y="3276600"/>
            <a:ext cx="2514600" cy="2598633"/>
            <a:chOff x="457200" y="1524000"/>
            <a:chExt cx="2514600" cy="2598633"/>
          </a:xfrm>
        </p:grpSpPr>
        <p:cxnSp>
          <p:nvCxnSpPr>
            <p:cNvPr id="21" name="Straight Connector 20"/>
            <p:cNvCxnSpPr/>
            <p:nvPr>
              <p:custDataLst>
                <p:tags r:id="rId13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rgbClr val="5D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14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rgbClr val="5D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15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rgbClr val="5D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custDataLst>
                <p:tags r:id="rId16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rgbClr val="5D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7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rgbClr val="5D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8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rgbClr val="5DD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rcRect l="12241" t="-1" r="46954" b="46067"/>
            <a:stretch>
              <a:fillRect/>
            </a:stretch>
          </p:blipFill>
          <p:spPr bwMode="auto">
            <a:xfrm>
              <a:off x="457200" y="1524000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2775858"/>
              <a:ext cx="2460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5DD4FF"/>
                  </a:solidFill>
                </a:rPr>
                <a:t>K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2004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5DD4FF"/>
                  </a:solidFill>
                </a:rPr>
                <a:t>A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22"/>
              </p:custDataLst>
            </p:nvPr>
          </p:nvSpPr>
          <p:spPr>
            <a:xfrm>
              <a:off x="2667000" y="3537858"/>
              <a:ext cx="2460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5DD4FF"/>
                  </a:solidFill>
                </a:rPr>
                <a:t>B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66908126"/>
              </p:ext>
            </p:extLst>
          </p:nvPr>
        </p:nvGraphicFramePr>
        <p:xfrm>
          <a:off x="914400" y="35052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DD4FF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rgbClr val="5DD4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DD4FF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5DD4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DD4FF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5DD4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81193238"/>
              </p:ext>
            </p:extLst>
          </p:nvPr>
        </p:nvGraphicFramePr>
        <p:xfrm>
          <a:off x="685800" y="34290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67830012"/>
              </p:ext>
            </p:extLst>
          </p:nvPr>
        </p:nvGraphicFramePr>
        <p:xfrm>
          <a:off x="4648200" y="685799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00057621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59330155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6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dec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3bit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Reg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clk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3-0</a:t>
            </a:r>
            <a:endParaRPr lang="en-US" sz="2800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baseline="-25000" dirty="0" smtClean="0">
                <a:solidFill>
                  <a:srgbClr val="FFFF00"/>
                </a:solidFill>
              </a:rPr>
              <a:t>2-0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S’</a:t>
            </a:r>
            <a:r>
              <a:rPr lang="en-US" sz="2800" baseline="-25000" dirty="0" smtClean="0">
                <a:solidFill>
                  <a:srgbClr val="FFC000"/>
                </a:solidFill>
              </a:rPr>
              <a:t>2-0</a:t>
            </a:r>
            <a:endParaRPr lang="en-US" sz="2800" baseline="-25000" dirty="0">
              <a:solidFill>
                <a:srgbClr val="FFC000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baseline="-25000" dirty="0" smtClean="0">
                <a:solidFill>
                  <a:srgbClr val="FFFF00"/>
                </a:solidFill>
              </a:rPr>
              <a:t>2-0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2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148375801"/>
              </p:ext>
            </p:extLst>
          </p:nvPr>
        </p:nvGraphicFramePr>
        <p:xfrm>
          <a:off x="7193757" y="319532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custDataLst>
              <p:tags r:id="rId38"/>
            </p:custDataLst>
            <p:extLst/>
          </p:nvPr>
        </p:nvGraphicFramePr>
        <p:xfrm>
          <a:off x="5760243" y="3195320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>
            <p:custDataLst>
              <p:tags r:id="rId3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>
                <a:solidFill>
                  <a:prstClr val="white"/>
                </a:solidFill>
              </a:rPr>
              <a:t>(4) Determine logic equations for next state and outputs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4648200"/>
                <a:ext cx="4341253" cy="138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U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0</a:t>
                </a:r>
                <a:endPara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D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0 </a:t>
                </a:r>
                <a:r>
                  <a:rPr lang="en-US" sz="2800" baseline="-25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+ </a:t>
                </a:r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D</a:t>
                </a:r>
                <a:r>
                  <a:rPr lang="en-US" sz="2800" baseline="-25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0</a:t>
                </a:r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0  </a:t>
                </a:r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0</a:t>
                </a:r>
                <a:endPara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4341253" cy="1387688"/>
              </a:xfrm>
              <a:prstGeom prst="rect">
                <a:avLst/>
              </a:prstGeom>
              <a:blipFill>
                <a:blip r:embed="rId43"/>
                <a:stretch>
                  <a:fillRect l="-2949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91200" y="4648200"/>
            <a:ext cx="3200400" cy="39118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791200" y="3952220"/>
            <a:ext cx="28194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791200" y="5055991"/>
            <a:ext cx="28194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791200" y="4674991"/>
            <a:ext cx="28194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791200" y="4293991"/>
            <a:ext cx="25146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791200" y="4674991"/>
            <a:ext cx="25146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791200" y="5436991"/>
            <a:ext cx="25146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5" grpId="0" animBg="1"/>
      <p:bldP spid="45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6" grpId="0" animBg="1"/>
      <p:bldP spid="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dec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3bit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Reg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clk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U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3-0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baseline="-25000" dirty="0" smtClean="0">
                <a:solidFill>
                  <a:srgbClr val="FFFF00"/>
                </a:solidFill>
              </a:rPr>
              <a:t>2-0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S’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baseline="-25000" dirty="0" smtClean="0">
                <a:solidFill>
                  <a:srgbClr val="FFFF00"/>
                </a:solidFill>
              </a:rPr>
              <a:t>2-0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DD4FF"/>
                </a:solidFill>
              </a:rPr>
              <a:t>K</a:t>
            </a:r>
            <a:endParaRPr lang="en-US" sz="2800" dirty="0">
              <a:solidFill>
                <a:srgbClr val="5DD4FF"/>
              </a:solidFill>
            </a:endParaRP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1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" name="Table 43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953381455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703642367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DD4FF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rgbClr val="5DD4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241001" y="5562600"/>
                <a:ext cx="8369599" cy="1201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rgbClr val="FFC000"/>
                    </a:solidFill>
                  </a:rPr>
                  <a:t>0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’ = ?</a:t>
                </a:r>
              </a:p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’ = ?</a:t>
                </a:r>
              </a:p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’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KA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rgbClr val="FFC000"/>
                    </a:solidFill>
                  </a:rPr>
                  <a:t>0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K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B + S</a:t>
                </a:r>
                <a:r>
                  <a:rPr lang="en-US" sz="2400" baseline="-25000" dirty="0" smtClean="0">
                    <a:solidFill>
                      <a:srgbClr val="FFC000"/>
                    </a:solidFill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rgbClr val="FFC000"/>
                    </a:solidFill>
                  </a:rPr>
                  <a:t>0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K + </a:t>
                </a:r>
                <a:r>
                  <a:rPr lang="en-US" sz="2400" dirty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0</a:t>
                </a:r>
                <a:r>
                  <a:rPr lang="en-US" sz="24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KAB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01" y="5562600"/>
                <a:ext cx="8369599" cy="1201098"/>
              </a:xfrm>
              <a:prstGeom prst="rect">
                <a:avLst/>
              </a:prstGeom>
              <a:blipFill>
                <a:blip r:embed="rId42"/>
                <a:stretch>
                  <a:fillRect l="-1165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dec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3bit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Reg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clk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3-0</a:t>
            </a:r>
            <a:endParaRPr lang="en-US" sz="2800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baseline="-25000" dirty="0" smtClean="0">
                <a:solidFill>
                  <a:srgbClr val="FFFF00"/>
                </a:solidFill>
              </a:rPr>
              <a:t>2-0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S’</a:t>
            </a:r>
            <a:r>
              <a:rPr lang="en-US" sz="2800" baseline="-25000" dirty="0" smtClean="0">
                <a:solidFill>
                  <a:srgbClr val="FFC000"/>
                </a:solidFill>
              </a:rPr>
              <a:t>2-0</a:t>
            </a:r>
            <a:endParaRPr lang="en-US" sz="2800" baseline="-25000" dirty="0">
              <a:solidFill>
                <a:srgbClr val="FFC000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baseline="-25000" dirty="0" smtClean="0">
                <a:solidFill>
                  <a:srgbClr val="FFFF00"/>
                </a:solidFill>
              </a:rPr>
              <a:t>2-0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D4FF"/>
                </a:solidFill>
              </a:rPr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76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>
                <a:solidFill>
                  <a:prstClr val="white"/>
                </a:solidFill>
              </a:rPr>
              <a:t>: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(4) Determine logic equations for next state and outputs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sp>
        <p:nvSpPr>
          <p:cNvPr id="38" name="Rectangle 37"/>
          <p:cNvSpPr/>
          <p:nvPr>
            <p:custDataLst>
              <p:tags r:id="rId2"/>
            </p:custDataLst>
          </p:nvPr>
        </p:nvSpPr>
        <p:spPr>
          <a:xfrm>
            <a:off x="76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>
                <a:solidFill>
                  <a:prstClr val="white"/>
                </a:solidFill>
              </a:rPr>
              <a:t>: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(4) Determine logic equations for next state and outputs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9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</a:rPr>
              <a:t>Next </a:t>
            </a:r>
            <a:r>
              <a:rPr lang="en-US" sz="2800" b="1" dirty="0" smtClean="0">
                <a:solidFill>
                  <a:srgbClr val="FFC000"/>
                </a:solidFill>
              </a:rPr>
              <a:t>State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5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Registers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0" name="Oval 59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75" name="Oval 74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76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" name="Straight Connector 77"/>
          <p:cNvCxnSpPr>
            <a:stCxn id="77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67797" y="4108450"/>
            <a:ext cx="18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 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8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smtClean="0"/>
              <a:t>State </a:t>
            </a:r>
            <a:r>
              <a:rPr lang="en-US" dirty="0" smtClean="0"/>
              <a:t>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41751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5146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752600"/>
            <a:ext cx="6858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Registers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384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4366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 =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 =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  <a:endParaRPr lang="en-US" sz="2800" b="1" dirty="0" smtClean="0"/>
          </a:p>
        </p:txBody>
      </p:sp>
      <p:pic>
        <p:nvPicPr>
          <p:cNvPr id="50" name="CP3 Ink 50edd25d-a8ef-4bc7-9764-2bfb86efb3b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0" y="342599"/>
            <a:ext cx="7424100" cy="49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/>
              <a:t>=up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/>
              <a:t>=down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=on or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800" dirty="0" smtClean="0"/>
              <a:t>=off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/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/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/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/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25403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762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rgbClr val="5DD4FF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5DD4FF"/>
                </a:solidFill>
              </a:rPr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6670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905000"/>
            <a:ext cx="685800" cy="0"/>
          </a:xfrm>
          <a:prstGeom prst="lin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Output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Registers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qHAOAgAQdBIQJhgYBEPtqM42hSWdPlnOPQpc6p/oDCEgQRP//A0U1BQM4C2QZIDIJAJCbAwE3wB5FMwkAkIICAdvFHkU4CAD+AwB7hdI0Ek7ApD/TAKQ/HgkqgoAM0AAAAAAKswFahPxLKfiWp1cPha9RnzG3ZlyadGumTh4IpopQklSEpQpKMqRopOkJIIwjVWd41rWsapxjKCWTToVpSujTxoP+C0L+C0nF1dF0ceGcYz0dfM3hFRU3GauRle2b3d3N2mZXVwQYYqoxSrqreF4fbv4HgwCC/AUed3ZtUq0LLBYAEqBNipSUgpNlS1bt3udvy0AhNhGJpjzOGWXCtyMszNa0yYsK1y0ysluLEzxZczBoxbssYAqTATiE/FQZ+Kg1r1cnFWs8NMeCtlqWwUtbBC0pWUUmVvHDfDW98N75Z6bYZ2CD/gqs/gqtGKmqvE6mmmoVLd54748dzxnnjcTCnCNcnbfgJ4CE4HGn25wkggRjEijCMIwjCAhFCKEYQnCJGdZ5duWfgYAhNhGHDky4srZmtxNszla0ZY8y1ywx5VrFtkyuWzHC3yscwAqbAUKE/IKx+QVkadHB4HPzXhdWc5yhDBTJbBgpglaUqJKVpeNZ5Z5b3wznWSUIaNepDBjAg/4KLv4KLwb1vWcMViMamsXRcTmN3fHM7udzd7ZKVyrEavlnDpHcg+xBM3YmYkgus4zExEkTCYIms4zV1mIsm5u+/g9fYCE2EMmmZsyxt2q1y1ysVrRxjwrcTXCxWsXLnG4YNsLBm4yACmcfhPyKRfkUjGXI27M9q2vKsLwvS8ZTtNmug/4Jgv4JgwDhGOTprtFYi4vM9cvFhNV88JUhBCMIzjCE5VhFOMb8XW8AACE2ENMjXE0YNMi1gzzN1rRtmcrXGFviWt8Llg1auGzNq0xgCmQbhPxJnfiTTwwphwYZXpe16JFGLHovPgCD/iKG/iJ1uMRjGnC8TE5ZnN89c+ughc9Jm5YEAhihjIYYUcs9uFl1ACE2EZm2HMybZcK3FkatFrRwxbLXDDK2WuWDVzhzZWuVgybgCoUBMoP+J1D+JzXyzGeOOMXE4rHLhrWqisl3d5zm+O753vM2Y1CD/iLu/iLvHhRHaNY1nGY3PO+fHnx31zna6lOKYxHCq5TrpkCEwdKHZmUnCKKCMYRhEIIyCMITRhFONdvFcQAhNhDfGxYsnLFktcuW7Va0cNcS3E2cY1uZnmZZGeJgzzNWgApvIoT8g535Bz1aMmUUrltjtjtWyEo4J4L6NOyMQIT8Rkn4jJWXIx4hqzRzUxRlOcbzwzwt+bPvxZSEshKUIRVhOMIxjEijFOMZ3263eCE2EY8rZjiY5Wy1iwwsFrTDmbLcThuwWsMTdi2Ysmbhu2yAClUUg/5Ehv5Ed+44zjvjnO4vdT3AhPxGBfiMDDkNltWDNWy82UCFxWMaNBAII4I1OVxq4CE2EZGWXK0Ztmi1iwaYlrRmzarcLdllW4cTHC0bNsuRm4zACrYBToT8AAX4AA8+bHix4s+ZlyadGvVw8U0ZlI0jaCUYSjRSUMSkoQjLCThOUYzrXDXDeqqMaRyTboP+I+r+I+vny69PB8Dv2d+0Trfhb4MYYiKmpibTdzM5m7zzjbjHGM3eZ3E54MVrGtRwvtMcQIPpjnEIlMzIReN1MSiYlMJiJTEpiYqYmri4TEwTExKU3ny/NegAITYRjaY8rlozZrW7HG3WtMeLKtxM3LBazas2zly5xZsWRoAKVhaD/g6M/g6NBNSMrm8p8ECE/EWN+IscOFhlbJLBTAtSMsWUhORON5zjGcqwnKaE792GgCE2EOMrVo0zOMK3GxbOFrRmzxrcTHG5W42rFk4zMcjnExaACpkBP4P+AIb+AIc8HwHd28fluLrOS0VXRrFcGKqqqaSuc7vnvPG7uYcN48LwwIP+Lqz+Lq06dXLm6L5RjVRiKurlm54zu+O755zx3dzN4ajGNcI4T258s+MAg8e55+ZmYuCLZgmpiJJTMTExMRdAiUSmLlnPh+e84CE2EMmzByzzZcq1mwcM1rRhiYLXDHJkWuGbhhlcNW+Vg3YACosBOYP+Aqz+ApXxwePNda58N4axrWtaxVVKG8ZJy2znOZzOV8t60IP+Lvz+LwGgco5T4GeU6SurzO8748c9c5vjG6ZqmKxjWp7cfI3WgITRyId2ckoQSJxRmAIRgEIiKEYRTlWMceXiw6ghNhGZw0bssrNstxtczla0Z4si1xmYuVrlgxx43DfJja48oAqfAT6E/BG1+CNPLSMK0z5terLkZ82/BCadJ0UpSkrJVT07t+LDKtJwrGKM5TtXBeUghPxfhfi/dwK2rq4PAy5JyZs/CrKUoQjacCNY4WGsZ3trgwwwxjFCEMEcVdm22QCD8jwvZzFVU1MTNylMTEoki6kQQmEpCYlN3z83n2AhNhDbHjaMsmTItysWbBa0Y42q1wxxZFrFq5c48rdpmw4mIApYF4L+arv5qvDNWeZt2zfV3gCE/F2Z+Ls0ONXIxRwRVjPDgy1uhcFkoszWgQiOCNDHLi8OywAhNhDlmya5MzDKtYZMjda0yN3K1y5aMlrVuxaucjNkyYNGIApmH4T8I2X4Rs2TKDTZeKsEo0tHBPJh0adQhPxfHfi+PVoDYjihijScEZ1Y6cXjcfAAhORul30EYRRiQiIwnGc75cufcCE2ENGOFw0ZMGi3Cwcs1rTKzxLXDhtiW4mLFxjws8mPNkaACoMBMYP+EvT+EvXw48DweRExE6VHBqpVxZu7m7nMZmJifA8PwgCD/i+2/i+33GOmMarhOpuZvLju+fPjPGcpxcThGJ5T4Xh+EITtZHfnGJEhOU4IwigEEIwjCIiinOunh15QITYQzcOXLJthxrWTBi5WtG7dotcsm2Jbhc48eRo0bZGDJsAKZB6D/h8y/h8zCq3i6zW6uLxcVes8OLyghPxeefi89MmXgXhgjinSNLynOM2PBwdm1ECDr1vB4zdiCLSlac5mc+DxITYRiyNseXLlyLWmPMzWtGDPCtxOcrda4a5MeZs1Z5HGJqAKWxeD/iCw/iCxVZiLreOrrO51c0CE/F3t+LvdlyG6FMFsksE5TvbXe4CFzlkmnljihQAQwy5fCscAITYRlYuWbRvharWTbFkWtHDNutcuWLhbhZt2bFw2aZGTRgAKah+D/gLQ/gLR7d3HgN676uSaip05cfC3GIT8Ucn4o5ZTZ8w4HB5V7UtC0UJzxw24MeWIhOZq5sY0mnOcYooRhGCcKxw7eK4gITYQ5x4sjLFmwrceTG3WtMjXCtcYcbRa1cYmuRtjzY2bJmAKlgFDg/4SMP4SLbeJ4o79vN1eZJvE4RVarhXKtVpUszNzMZxa53fHPGeNzeudYIP+KOb+KPfs69Hi+JnDU6isMRhRFrWu553njm93d5m9wuKnhURjGOETyIPpwmZmVlpJCQi4iYupi4IupIlExdXVwSzv2dwAITYRjZtW7ZjicLWrRu1WtG7HGtc48jJawxMmrRvicOWuFwAKkwE7g/4VJP4VJR37PDp1c6zi9Maw1qOFVWFUxEVOZ4u+873d5118DjjAg/0Yn6MUd+ys4vE6vhWsOETjMXeb57756898WYmqYrGI4PA5+FDAhIeAow69YxJRESaE4IwhGMJ0nAlEhNCMCcIxrePHzuAAITYQ1ZtG2HGxcrWLJywWtMLfCtcMGLhaxbYsuTEzatXORsAKaR2F+Gej4Z6V92DwWPuwMlcFcUsEM0dUUOApw1t0QIT6DT6DVgw5Mupj0YcCyyCK8tMsuHUAg/C8b0YiEwmy03Ezd8d8bzAhNhDdiwzZmLhmtyNGrVa0zYsq1xiy5VrRq1YNGrBzmZNW4AqXATqE/DeV+G7Pfu3qVZ83HxXVpOUrSpgpLBCVoyhSKEIVjWda3vjw4cOPHHejcIP9IJ+kFd+zwfAb1wVqeEVGERa7vjPGeM9Y43lmSYnEVqfC30gAhORwIvAcUIIQQRRRhFEQnKMowhGUYEZTjCKKMa4eLpUAITYRkx5cLPNlzLWmTLiWtGeJqtctnGVbky4m2Jm3ZsGrJgAKcSOE/GXh+MwGOji8TLkEYKynCsK2vKcBG2PRjxCE+WU+Wfnky5IwGzbxMNo2jgnKcpwVhjwZdezahOtnjG8bxijBCJEjOEYTleEc/Jq6ACE2ENcmVkyasWS3HjwtlrRs5aLcTZswW5cePE1atcrRxkagCm0kg/45RP45Re3cNb58vJqOM5cZuJYjXCtY4ZwAhPlUvlU72DVr2beVrwTohCVbThNVOcNezaCD4QmkTUpjMzMxN1dXVxF3nn59wCE2EY8bbFjYZGy1wyYZVrRrkzLXGFriWt2LZu0bsGeRy0yACooBOoP+O87+O89MeHUZbxMTU4qtc+QNb4JpU1ILq6urRxXjIIT5Xb5Xdmz7r5GBKCa871z6NINOjl5K3hVGMUYEpUUlC1YZtOiE7WuMazvOsJkYRlOkYIwhFCKEUBCcpkYRCMb7eKh3ACE2EM2zZs5Zsmi1xjatVrRxixLXLBo3WsMTNw2cZsrbGwYACoIBL4T8pBX5SG82fNr1a9WfNp0YcGPBCsIITpWUUUMMp1VlWkmYzIT52D512cI2vgw4MOTLmz6p5+BeKCUbRopW04QjCc4xx582fOCEhsimmjEnGIRgAhOCKESE19PDm7ghNhGNhiYtmWRotbMsbFa0xtma3FhxZVrdy3ZNGrbLiZtMoAprHoT8sJn5YTV7YcGfNx8E6zvG7DRCUsUeBXQAhfOredXXX4LB4TC5C+ZRHNBFBFDGrYOTBrSE7UObOcCMUUIowijCca4cOfLQITYQ5Y48TdxjxLWjDI5WtHLnGtwuGTNa5ct8jlhhZNG7FoAKZByD/lsC/lsDE8+HPW63hCpmLrn2m+CE+ce+cfz5mbLqvongtaEpSnKOGmdPLECFgisqgJa4ZYYYIxChhlwuRQ64ITYQ4wuMebGzaLWbDDkWtMbRotc427Ba2xMHOXNhbN2mFkAKngFBhPxSgfilBrTTo4eC8JwrSdEIQhKkpWlaVKQSjEnCcawwzvXCnOMIM3B4G3ZnzTkAhPwo0fhRp4PA4PAy4lIQlKFI4EhCqc41nO685zjGaaacq2jSFoSyZclaQjmzgIOsQmLSkEzEphMBEwmkwImJqUxMk2t14+Hz+BAhNhGLDiw5WjLGta42uVa0xOMK3EwzZVuNm3YtMzFkwaZmwAphGoT8WOX4sc9uzTo4eLCqrKMISlG1cGHdnIT8KFn4ULa0tfRFZZKdqo1hhljw8ICD5eBfHMzMJiUpuZte+/YhNhDHM4c4szLEtZOW7Fa0xZsi3Cxb4luZjhysmOXM4ZMnIAqXAUSD/i62/i6379vB8Dw/C8flc3MxKsVjXCOFanVxYzFxttcpmLZZuc5TmN475oCD/hQU/hQVq+HHp18LNU0pF4mCZ2zvc84zO8WQTGW4mZq6RGKdJ7TnoIPwrlcpSkmJiYmJQRMETCUgmBMBMTEyzfh+fftAITYQ0xMW2RzhYLWzbGzWtG2Zotc5WbNaxaMG7JrhxZGmLCAKgAEwg/4TEP4TIZjMTMROoxjhjWIxKt4zWcZjN73d8bq+3k+Q79iD/hFy/hFnqMajUYYyzfVznnfGerd3OcXSoxGqrwPH8ZnAg+EFkyXVwi6RNITVpkXExcze+/Hw/MAhNhDTC1w5sjbItaNXDJa0zNsy3DicZFrfM4xtMzVlkx5HAApWFYP+F+D+F+Ed63njfFzwrg6dgIP+EBr+EBsco1WsVpi0750AhZs9DoYyCBAQoYa8Di4QITYQ1csXOFy5xLcrZpkWtGzDGtw42uNayzYsmJmxa5cTJuAKhwErhPw1TfhrBwaWGd2GlJYM2LJmyYNELUlGEcLTHXXTny58vBa9IIT8H734P28UcUsVMVJQpVXHhvnvjz3vfHHHTDK+CVMEtEdGagCE7lHgWckAhGKE5RgQjJKMEYRjNeunjx4wITYQ0y5mLJg4cLcjLE1WtGzbCtxNMbRazYMMTnGxxsXDViAKbSCD/jAu/jAvGM3Xgzw61nCIiMIXrfbrjgCF+KRD4pERdfgMDmLcBHgIaoZIZo4U8s8ODkwd9gCD8TfNNVFRCy5tMTMynfPyePlAITYRizMmTXMwzLcbVs1WtGONgtcMM2Ja2b4suVw0zZcbfMAKXBaE/Gjh+NHfHg04MsbsKM6StDRG2ICE/FRZ+Kh2ea+i+ZinaMpp44bY7YTZaM6zjMjFFOdc+vLxACE2EMXLjI3bYcy1xhc5FrTGyZLXLZqzWtXLnIzxMMbfDibgCpcBNYT8cOX44c+TgvWOGc4xgxQzWzUyYrQxLStPBGiGOmOOW+PDjy10x1034aiE/FYl+KxOUcDIxQwRwVlaVIEL3y56666cOOee+NhpW0cErStauqjEhOVi7cKSjIRiijGU04QUrScoTlOEYTQihNGM8fNy07whNhGFuyzM8rVwtZtW7da0yYnC3FmcuFrDNmxZXOFwzcsmoApiHIP+URr+URscZ7cYvG4ymYmKxnpvHICE/Ey9+Jl9ky8S+KGJghgw4qlWWWWGe8iD9rvbd3MWJhJMrzz8fr2AITYQyzOGzJljcLW2NmzWtMLfItcNcrhawZ48bRhja5mTXCAKZxqE/Kqx+VVljxabZZZabbY6XpCkIaMeaWKE/E6l+J1Nq16JVzX2VzTpGmGGG9NZtIWrKZeuKSKIghhjhjQo46cDjY8sITYQ3cYmePK1xrcWbE4WtGuNitcMcLRblyuW7fC3xsHLVgAKjgE1hPyw8flh5b93JyYYYZVktK1sGCmCmCFJLVhBGOGNb5a5cOHHjwzvgjGgg/4n6P4n6Xfsw4Y5Ry1pEzec7nPHjvPg777575sp1WqxiuF+BsCD15HclcXWVpSIlNBExKJi6i6uMs58v0a8YCE2ENWzlq5Y5my3M3Y5lrTCxcLcLfC4Wt8rZiyyssuPLlaACpMBQYP+SsL+StPtz5ePpdrBU4iNRjFcI4VwvURdZ11xmt471znnPXPHnneeN+Lc9YP+Cub+CuHJEQxOmJ1FamsJm7nN5rrWby4znOb61xjOJ01E6antnl0yg40kkJkkETBCBMSERMSJiYklcXOfJ9GvICE2EMWTFo0ZYsS1nkYNlrTEzZrcTNgwW5mONs5Yt8jVoxc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pHAOAgAQdBLADjgMBEPtqM42hSWdPlnOPQpc6p/oDCEgQRP//A0U1BQM4C2QZIDIJAJCbAwE3wB5FMwkAkIICAdvFHkU4CAD+AwB7hdI0Ek7ApD/TAKQ/CmIigv8ADdH+ABukAlu8953O8qSXnv0AhPwz3fhnvA0acmXiVotKKFYXjeefNnCD1q5RIi0wRcWmLmZvd+H4fjAhNhDFvlZ4m2JutwscrJa0x5Gq1w0bN1rlmww42TVrlYZWYAqcAUKD/jiW/jip3jNKrVRqtFTicXUwiZrKc3d7JvKbi4ioxUYjj4V77eDyoIT8NUH4ak4WlKEpwrDCrG7HPDXHXDPDVOEpUyYMGDQcCWKmS1EYTw3x1vXbbDrwa7wAg/GmbmbSuJmEERcxMkxFwBAImIkXEyud749fB9ghNhDVllbuGuJutxsWDRa0Yt2a3CxzOVuRq4wtGbfJlctXAApxI4P+PVL+PU+3OZvM86543pwxrXDhWGs4zrr03ICD/hdW/hdJicVXCOUcGrrM7u83ueMeDXfHdPGE6miHgeKEEIIwijGEUU4VRTnlz49wITYQwxMGjHKwxrcLBk0WtMuFytcOcrRbmb42bjMyZt8TliAKkwE4g/49Qv49JbvlPLPLjy64zO65xxnd5zcZi6zC7oxquHDXDXLljHJxnwyD/hrA/hqp3Mccc6668PHHHGFqmIitRwdGsaxWI1UXF3e931x3431AhNFrpxRIRRjGEYhCKEYRIhCMEJyjGUYq8flwj4QAITYQ3x5MOZwzxrcuJi4WtGLHKtcYmTFayb4WzXG3x5m7fCAKqQFIg/45qv45pdxMb14fhejy4xtdZoqMRwqOHCK4NREVExKY4znN8b47m+MXE4iOV+FmPICE/Dy9+Hm+GTfu4PA4fC4OiVGKeSOCkpSjacLyrWNZ1rG8byvCsJpwrCKEo4o4JWhCiWPFfTkAg/GrKcsriUSJSExMABEhEomJgmJiUSleefsvGCE2ENnGPM0YssK1u3yuVrRm2wrXONm3Ws8bfHhx5mjFmxwgCl4Xg/49Dv49Je05Z1z1urqbxfDPCMiE/Dt1+Hb/ZGlsFpZKyhLDK9YaYyxghcphGnjiQEEcEaGVPbk2SCE2EZHLfC2c5sq1q5cMVrRxlyrXGFvlWuXOJrjzN8rnHicgCpIBRIP+OTb+OU3UzGazjet1MFKTrOIqq4RURExMXCLZXO22W4nNTq/AAIP+I6j+I7VjOt8L1eGmJ5NVilI2zmuc5cW5mczlbMXDERjHKcNc+Xggg/G6eehAmyYkTF1IKtExMBExMTEwkkTM3nn4PfoAITYRja4cTbI0yLXLRm4WtGeNitcuWrdazZtnLBtkctMOJkAKjwE0g/47sP47sc4vhnxOPK8TMTd3vOc3zneM4quFdLrwoxPCqi45665ghPxH9fiP7y5NMM3FzTlBghkhgpgpS9IxTvFhjPTu35sMqoxTphyVjICE1cyHXuiIRjCMIwjAQRgiiRgIEIxTjfTx48ghNhDPCzysm7PMtxNmuFa0zY2q3CwyZFrPJkxY2LhqwbuWQAqxAVGD/jl+/jl/zcTw58vF8T0e1xupVKIzSZq8UrhGIxUYnE1dbi4nMZTm5zNrSq6pqol4wIT8UpH4pSc9aV2cXib92nQpPAlSFJUlKEIQmVnOdZzrGNYTjGJOcU8MqxlGUrQwWWSnScteza1Ag+Xueb3TFosmLJRImpRJFxMJgCJIkiYlVwTCZJTO+vh9fIAhNhDBi3ZN8WVstaNHLRa0c5WK1y5zN1rJxlzNceFg5ZNMIAqlAUqD/juA/juB6unh+Ec+XgU1HCdZm83zvjnjmbuKisdOvSJ5XETC0zdxxjLN5XZjPLFAg/4pSv4pS+8dOvQ8XxO9TF01FVjEFKlMtzPHt38DwfEzVxiYKmZlM5rdZuM666qgg/Y6e6mJiUzAlMkwmESiQkiSAiYRdTEiYmU3fm+XXrAhNhDHM5aNm7nEtZs2mNa0x5ca3DlxtlrbE1ZsczNxjctMQAq0AVSD/jjA/jjBLrv28XSZRMJ1eoxGKjV1a53m8yvt4viB4k6RFbuNyu5m83dzc0nhntx6YyCE/F1l+LrMyZc2fjXwSlKUaVjONZ1je8bzrlXheNJUhgzbdgUTlOMY1jWN43TrGUoWhilijgro2y4XDIPzpXe7ZXF1cAmCamJhImAiUwmAggQlMXEhMszvwfJn4EAhNhGFq2zOGDXGtyuGbNa0YNXK1yyyZFrFm5Z48rRo2cucwApeGIP+OtD+OtHt3N5rizMIxienPoCE/Fyh+LlG9jhYckskcF6Tmw4NNpwAhcRkMnKQSwwyiOCVHXicKzwhNhDlmyZt8ObCtyNXLZa0c42C1yzb5lrHK4yY3LRlicOcwAqpAVGD/ji4/ji5OPDnWa3V1NNMVUUhEpjc5m7uUOXPkeZxqsTEzOZzOY61zjNomMT28nyM4IP+M6b+M6c8KM8mIxeEWzGZvd5nje7vc5TOKxGvA79jxupN2zbNzeZm5nEYrHBwzjt3g/Yz4NyzFwiyZiUwEESJRIJRMTAIlABF1dXGb34Pi8fAITYRibsWeVi0bLcmNgzWtHDZotxZsrJa1ZsMzXHmasm2RkAKjwE7g/465v4652cTWlMXSCN623M8W7u1xNMPC8XxDtw1quFYrPTd8YP+M+r+M+t37eHEWiKxGtRq+CJwhNTs3cbm7xk8Dd4uLZvXOZCE5HEn18c5JTIIwiQihGEYIwihGEYRlGEYIIhGK/T2w4ghNhGFkxaN27FmtcNsjBa0bZGi3DjZNlrZxkb48jRjkYucQAqjAUGE/Jup+TdONMtsuTi4MtMsphCEpSpiwYMFsFqUhKSMZ1w1zzz1z1w4azuglLFh1JCE/DOB+GdOdr7OLxNeq+BaVJUwSjaEYwnWc8NcNcNazqnFGacK4I2pLBbBDFPRe2S4g+mkzM2SlcXExdCYmLgRIiYmKuriUkpmZ49/Nn4GITYQ5buWTDG2cLczFtjWtMThwtwucmZa3aYWzhi4bMnLVuAKZB6D/kzW/kzXMZDnw3rOLxNGL4c+nOMAhPw9Gfh6NM+YNUoYoYJyjK85Y8GnNjWAhOhxYwhAnBOMURNGsa4cOm/aITYRlYZGLlvhyrcmRqzWtHDTKtwscrhaxxtcWPFiw5HLFkAKnQFJg/5LoP5Ljazq8XTG9TEoZbjrHW+bje2YIqo4V4Xh+Fw4+dxhhUVEKzFzc136cZiD/iSO/iSh1mpi8TV6nDE6a1EanGatOZbnLcyb14PgeLirwxOCMTERBvtndIPGIJuCZiZJggiYuLiUxJEhMExEwBMSGb4+P472ACE2EZcOZu5bMGC1kycOFrTLmcrcORzmW42WXK5atGmViycACqUBS4P+TMb+TKdjOrxep1mJne+d9b8GeczcVita6HRwUrK7zHG9xu83nd5tmFJ4c+Uwg/4piP4plVZxvp15bwqtI5RGJia41u5u5ydszUaipiLjaVxdcdbXVyVvtzwAhMkkZwiiTRijKKEYRhEjBGMIwigQRgjAhCMBFCcEUUV79usO4CE2ENWeVjjx4nC3C5aMVrRy4xLcWbFkWtMbJixZOHGNuzyACocBUoL/ADq1/gB1bAAAAAAABuPl+T4eCxZzczeSpFz4fm78IIP+Lub+LucAAAAAAAHTq8TxfGyxSITMzMkkM8PH8LPUg3BATIRNpSiYqYmJSmJABEwmJi4mJq4EwTCZnj4Pl38BACE2EZMblgzyZsS1pjbZVrRzixLcWZk5W5mjBuwbNcTJu4agCqMBQoT8l735Lz8uTDix6MtK0z8TGlCSMZwwzrOt4xTlGUGbTox4pytfdWVoUlBGF4YXD3bwhPxqAfjUNrTLiz5L5K2tHBCEkoRhSsISBGcap49WvNn1a92/gZYxijGEYTwZdGWMAIP0OO0RMzmZSExMSiUTEhEgCJgmCYmZnfH1b0AhNhDJrlwtm2VytYNMzFa0bN3C3C2Y5FrBkzwsmjbNmY5XAAprI4P+Udj+UeeovG9ceXHW8ZqaziUxNpqe3j+NvQCD/iwW/iwFmFTi63rnw3WcXCUTLMZs8mCEghKEoEIxmRTIkUIozw4eXPoAITYRmcY2mFrjarWTTK0WtGeRotxM8rNa0aMmmJhhyOGLZiAKqwFWg/5U0P5U0QDl4PDjjOBiMTGrqZiInSiZzmblM5xaQd+3PUsFRU4YrVaisd43zIP+KQz+KQ0A8bfhZ8C+GanK7bvccZzd5ud3LNTCKvTUdvF8QHpcdYxGphupnc5vPGPHneyDj3vXlCAi1riUokETCYlEkTCYkiUTCYlExMJiYkCc9fN8WPcAITYRlctWmHJkzLW+Vi1WtGWNitwsm+VbjxtWzdxhc48TduAKWBaE/JE1+SJsyZc2GyEIwQrTXwOChPxQifihFM2fiYaME5Jzvbh5s4CE0KxhEThNFONa5dvEITYQ0YMsOZjkYLWjlswWtMjNmtwtMjdaxy5MTjI4aMGOVyAKWBSE/JQ1+SjPdvwUhaFpUlKUITYgg/4oEP4oC8+NdahiUZc8deughdFFm5Y4IRCQwxy4u3MAITYQzx4cLZoybrczDCzWtGrdstwsWuFawYZcuTNja5GjDMAKUhGD/lAS/lAT69OuscaSirxyhfijy+KPOqu6G3IXzQoUODxghc1JoY0EKCAhlntqITYQ1yt8jdyyYrceNxlWtMznEtcYsbha2w4WDdnhYt3DDEAKXhiE/KN1+UbsM7Nw814TghG0rY8QhPxRsfijZDdrnsjO0YRhGtNvCvrAhZMxmY4IIIBGhhQwwzz34HMAITYQ3cNG7bK0xrcrlviWtMLVktc42+Ra5Y43LdxixOWGFwAKVBeD/kmY/kmZDV1V4QiYXXg9AIP+I2L+I2MPAmtYpE5vN7vPUIOuWZLiYiUlzmd+HoAhNhDluycOWDJgtb4sTFa0yNma3E0ZsluVoyZscuLCzyYmIApSEYP+Str+SuPSNSpMTF78oIT8RXH4ip9OaFKQwThNHHt3AIamkFvCkEIGDh5eTnAhNhDHHiwuHGNqtb5mbha0cOGy1w3bZFuNqxysHLJriZOHAApRE4P+UFb+UG/ptuckxEavpHCD/iL8/iL55XiNUq1254nuhbMw06GBAIYY6bcHhCE2EOcmJpkaYsK1w4ZMlrRqxZLcLdu5W5WbDM0aMsjhk4YgClQThPyjRflGVyt+TCvGaSkqZLiE/EWZ+IsergFKSJsMMufIhbspBp44EECGBHDTPh5gITYQwyNceHKwzLWblziWtGzDGtxYW+Ja2zN2jDHhb5mLVgAKRw2C/wAzPf4AZozMTklwg/4dtP4dm3K9TU7vjkCDxSZkub48wCE2EOcOFq0auca1m1bZFrRszaLcOZliW5m7bM3cMmrhgzZACkYNgv8ANXn+AGrfkyxYyoP+HTr+HSXEcLhPGdiD9L05gTC57iE2EZGuFpmc4WK1hmb5VrRi5arcTZgzW4mLXJiaY2jfE2agCmEbhPyhbflC3G/cz5t9ITvOKMaQlmw6gIT8Otn4dbRezZt5GWykZTiqy2w3AITmaYJxrGMYxlOBGETHh49eICE2ENG2PC2wuca3Ixa41rTDiYrXLBm2W4sjbG4wucjNlmZACl0Xg/5Sgv5Sg7rjF7jmzW+F1VYdtoT8OiH4dEdGnQhS0bY8mOU4yx2z49iEt0tPNhCEJEJozmnOfDxgITYQyYZXLdpiaLcrjDiWtMTHCtcZHDdawb4WLjHkbt8LdiAKTBCD/kiY/kiPvCoxEVnHHWyD/hh0/hhXzrEVE7vnnfPIgvo7Ztu3btvQITYRlas8LJxharcTBy4WtG2FotcYnDhbixYWDVuxZ4srfIAKURKD/koE/koXYxhqeCNMTrKD/hfa/he/2pETiWa5xvwwhYM9oYEMUKCFChjrxYAhNhDdljcYWjDEtxtcLFa0YuMS3E3xMVrNniYN3GHHmbZGoApLDoL/AEHZ/gCEF6uu4zJgg/4Xpv4Xi61GlZnjPHuAg/K8e0TExa+egCE2EM8TNiwZYWC1w4x4VrRgwarXDBu3Ws2jFvhct2rhm3agClsXg/5TgP5Tge9W3fG73OauqrhjHgCD/hc+/hc/7TUaVCNRGoqV8+SGoJC3IKAggQKDQcHCysnaACE2ENWubJlascq1jmZYVrRxhzLXGTK2WscmNk4ytHDFu0cAClkThfko6+SjswWDxGJyGDmhhgjmnhmAhPxcvfi5fMmXZt5GWlIynKeOQIXIWxykMEaFGlnzLQAhNhDZyybYsmLMtZYnGZa0YZHC3DhYNVrbG5bZWjNvkYt8QApSEYT8lxn5Ljduy0oQSleSNcyE/Fr9+LX/Vr2VlSRFCuGwhcJjMrLGQoUMM+NnzwAhNhDdribNcOTEtzYseFa0YNmS1zmYZFuTGwZOGbdkyZ5HIApRD4T8niH5PIcuCcEp0ngw6tKE/F1l+Lp3LGiMp2rS+HjAhcBlmhlhQRpY8Dh7gCE2EOWzPDlbtWq3JhYuVrRo0ZrXDNixWsW7HG3cY8TDE3YAClIUg/5Qjv5Qjx4aZnMIMZqgg/4uiP4uiRq9RhURG+W2AIWbQM/GIUEaWGeXB4PFACE2ENWmVu0csW61nmw41rRgzZrXLBjlW5GbBuyzNcrFxjZAClQThPyTxfknjM2dqywjJSKjWIT8aTX40mytHCx2ngjFhthygIXMUaFBFDAQpUtODwuEITYQxZMsTZtjarXDhw3WtMbdwtw5GmVawcuWGZvlY42ubCAKUg6D/krg/krhmOiImcc8AIX4zvPjO9wWDxls0MlNVcMIhraAibGBgIFCwMXHyNsAITYQwaZGuHM5yLcWFriWtMTJmtcN3LlawZuXOJpmbMGjFqAKVhOD/lFm/lF5raZnNcZtXPlQg/4ykv4yh4SjDEYpjrTIhqiSg7GHQUDAQcBAoeHk5eBvACE2ENnGVgxctca1y4wuVrTHkbrXLBg1WucTfKzzZWrDM1bAClQQg/5SEP5R/fDdZcb3eby5gIT8ZQH4ygTdnwWpCWC9FYaqjqmDQMHBwsBCwcvMwN4AITYQzZs22NxjbrWebE2WtGTDKtcYszJa4xs2zbGyzZMTlwA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8917</TotalTime>
  <Words>3002</Words>
  <Application>Microsoft Office PowerPoint</Application>
  <PresentationFormat>On-screen Show (4:3)</PresentationFormat>
  <Paragraphs>1559</Paragraphs>
  <Slides>49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StarSymbol</vt:lpstr>
      <vt:lpstr>Symbol</vt:lpstr>
      <vt:lpstr>Tahoma</vt:lpstr>
      <vt:lpstr>Wingdings</vt:lpstr>
      <vt:lpstr>Office Theme</vt:lpstr>
      <vt:lpstr>Finite State Machines</vt:lpstr>
      <vt:lpstr>Stateful Components</vt:lpstr>
      <vt:lpstr>Finite State Machines</vt:lpstr>
      <vt:lpstr>Abstract Model of FSM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FSM Example</vt:lpstr>
      <vt:lpstr>Mealy Machine FSM Example</vt:lpstr>
      <vt:lpstr>Activity#2: Create a Logic Circuit for a Serial Adder</vt:lpstr>
      <vt:lpstr>Activity#2: Create a Logic Circuit for a Serial Adder</vt:lpstr>
      <vt:lpstr>Activity#2: Create a Logic Circuit for a Serial Adder</vt:lpstr>
      <vt:lpstr>Activity#2: Create a Logic Circuit for a Serial Adder</vt:lpstr>
      <vt:lpstr>iClicker Question</vt:lpstr>
      <vt:lpstr>Strategy for Building an FSM</vt:lpstr>
      <vt:lpstr>FSM: State Diagram</vt:lpstr>
      <vt:lpstr>FSM: State Diagram</vt:lpstr>
      <vt:lpstr>FSM: State Diagram</vt:lpstr>
      <vt:lpstr>FSM: State Diagram</vt:lpstr>
      <vt:lpstr>iClicker Question</vt:lpstr>
      <vt:lpstr>iClicker Question</vt:lpstr>
      <vt:lpstr>Serial Adder: State Table</vt:lpstr>
      <vt:lpstr>Serial Adder: State Table</vt:lpstr>
      <vt:lpstr>Serial Adder: State Assignment</vt:lpstr>
      <vt:lpstr>Serial Adder: Circuit</vt:lpstr>
      <vt:lpstr>Serial Adder: Circuit</vt:lpstr>
      <vt:lpstr>Sequential Logic Circuits</vt:lpstr>
      <vt:lpstr>Which statement(s) is true</vt:lpstr>
      <vt:lpstr>Which statement(s) is true</vt:lpstr>
      <vt:lpstr>Mealy Machine</vt:lpstr>
      <vt:lpstr>Moore Machine</vt:lpstr>
      <vt:lpstr>Example: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Door Lock: Implementation</vt:lpstr>
      <vt:lpstr>Door Lock: Implementation</vt:lpstr>
      <vt:lpstr>Door Lock: Implementation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220</cp:revision>
  <cp:lastPrinted>2015-02-03T16:52:35Z</cp:lastPrinted>
  <dcterms:created xsi:type="dcterms:W3CDTF">2012-11-28T14:27:55Z</dcterms:created>
  <dcterms:modified xsi:type="dcterms:W3CDTF">2018-02-08T14:51:58Z</dcterms:modified>
</cp:coreProperties>
</file>